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528" r:id="rId4"/>
  </p:sldMasterIdLst>
  <p:notesMasterIdLst>
    <p:notesMasterId r:id="rId6"/>
  </p:notesMasterIdLst>
  <p:handoutMasterIdLst>
    <p:handoutMasterId r:id="rId7"/>
  </p:handoutMasterIdLst>
  <p:sldIdLst>
    <p:sldId id="5492" r:id="rId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79826DE0-17AE-44B1-B94A-80D2D0703F34}">
          <p14:sldIdLst/>
        </p14:section>
        <p14:section name="Bakgrund, problembild" id="{46D587A5-D093-4405-B0EB-44FF152FF0BA}">
          <p14:sldIdLst/>
        </p14:section>
        <p14:section name="Utvecklingsprocess" id="{80833098-CFFF-46A2-9814-D5FB4F00CB71}">
          <p14:sldIdLst/>
        </p14:section>
        <p14:section name="Prototyp" id="{51DCA973-CA28-4B9A-A642-383C6BB4E056}">
          <p14:sldIdLst>
            <p14:sldId id="5492"/>
          </p14:sldIdLst>
        </p14:section>
        <p14:section name="Nya frågeställningar och test" id="{B691EA81-FF4E-4366-B71F-8B378DF872A3}">
          <p14:sldIdLst/>
        </p14:section>
        <p14:section name="Vägen framåt" id="{FE000C40-401F-40DC-B1DA-26097280FC4D}">
          <p14:sldIdLst/>
        </p14:section>
        <p14:section name="Projekt 1 (web-verktyg)" id="{B606C281-6BFB-401D-A264-04CF00427309}">
          <p14:sldIdLst/>
        </p14:section>
        <p14:section name="Tjänst 1 (detaljerad analys)" id="{922D6954-7069-4C09-8816-0F219003F37D}">
          <p14:sldIdLst/>
        </p14:section>
      </p14:sectionLst>
    </p:ext>
    <p:ext uri="{EFAFB233-063F-42B5-8137-9DF3F51BA10A}">
      <p15:sldGuideLst xmlns:p15="http://schemas.microsoft.com/office/powerpoint/2012/main">
        <p15:guide id="2" orient="horz" pos="1620" userDrawn="1">
          <p15:clr>
            <a:srgbClr val="A4A3A4"/>
          </p15:clr>
        </p15:guide>
        <p15:guide id="3"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0E42240-17A8-B504-96CD-8B185BD8567D}" name="Simon Karlsson" initials="SK" userId="S::simon.karlsson@ri.se::9b65d3ff-1b87-4125-91ec-36165c23ddde" providerId="AD"/>
  <p188:author id="{BBDA4DBC-28D7-C9E5-5022-86AF5038BBCE}" name="Jacob Wisén" initials="JW" userId="S::jacob.wisen@ri.se::4ea5bc96-6fc6-4db8-82ab-7cfcf4808d3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anna Svensson" initials="HS" lastIdx="1" clrIdx="0">
    <p:extLst>
      <p:ext uri="{19B8F6BF-5375-455C-9EA6-DF929625EA0E}">
        <p15:presenceInfo xmlns:p15="http://schemas.microsoft.com/office/powerpoint/2012/main" userId="S::hanna.svensson@ri.se::2c541781-4c65-40cd-b2d8-8d8522c2f0e0" providerId="AD"/>
      </p:ext>
    </p:extLst>
  </p:cmAuthor>
  <p:cmAuthor id="2" name="Jacob Wisén" initials="JW" lastIdx="1" clrIdx="1">
    <p:extLst>
      <p:ext uri="{19B8F6BF-5375-455C-9EA6-DF929625EA0E}">
        <p15:presenceInfo xmlns:p15="http://schemas.microsoft.com/office/powerpoint/2012/main" userId="S::jacob.wisen@ri.se::4ea5bc96-6fc6-4db8-82ab-7cfcf4808d3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DEE1"/>
    <a:srgbClr val="8CA9D9"/>
    <a:srgbClr val="F4A8AA"/>
    <a:srgbClr val="F2DCD4"/>
    <a:srgbClr val="8CC8C7"/>
    <a:srgbClr val="FFEE8D"/>
    <a:srgbClr val="0E4D64"/>
    <a:srgbClr val="472D5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18903E-A960-46EF-B038-CE77BA0682AA}" v="1518" dt="2023-01-27T12:29:02.2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just format 1 - Dekorfär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72" autoAdjust="0"/>
    <p:restoredTop sz="89076" autoAdjust="0"/>
  </p:normalViewPr>
  <p:slideViewPr>
    <p:cSldViewPr snapToGrid="0">
      <p:cViewPr varScale="1">
        <p:scale>
          <a:sx n="94" d="100"/>
          <a:sy n="94" d="100"/>
        </p:scale>
        <p:origin x="1253" y="7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57" Type="http://schemas.microsoft.com/office/2018/10/relationships/authors" Target="authors.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56"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7AB444-D75E-4795-8461-06BFD73D21D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sv-SE"/>
        </a:p>
      </dgm:t>
    </dgm:pt>
    <dgm:pt modelId="{5A2C1326-C65B-4885-8AE2-E1574F9270E9}">
      <dgm:prSet phldrT="[Text]" custT="1"/>
      <dgm:spPr>
        <a:solidFill>
          <a:schemeClr val="accent4">
            <a:lumMod val="50000"/>
          </a:schemeClr>
        </a:solidFill>
      </dgm:spPr>
      <dgm:t>
        <a:bodyPr/>
        <a:lstStyle/>
        <a:p>
          <a:r>
            <a:rPr lang="sv-SE" sz="700" b="1">
              <a:latin typeface="+mn-lt"/>
            </a:rPr>
            <a:t>En kommuns </a:t>
          </a:r>
        </a:p>
        <a:p>
          <a:r>
            <a:rPr lang="sv-SE" sz="700" b="1">
              <a:latin typeface="+mn-lt"/>
            </a:rPr>
            <a:t>förutsättningar för </a:t>
          </a:r>
        </a:p>
        <a:p>
          <a:r>
            <a:rPr lang="sv-SE" sz="700" b="1">
              <a:latin typeface="+mn-lt"/>
            </a:rPr>
            <a:t>livskvalitet</a:t>
          </a:r>
        </a:p>
      </dgm:t>
    </dgm:pt>
    <dgm:pt modelId="{775AE3E7-7D7F-410A-B2EE-47CEF195964C}" type="parTrans" cxnId="{A4464807-0F05-4D59-ACF1-2F6321F51B77}">
      <dgm:prSet/>
      <dgm:spPr/>
      <dgm:t>
        <a:bodyPr/>
        <a:lstStyle/>
        <a:p>
          <a:endParaRPr lang="sv-SE" sz="700">
            <a:latin typeface="+mn-lt"/>
          </a:endParaRPr>
        </a:p>
      </dgm:t>
    </dgm:pt>
    <dgm:pt modelId="{A40E6B18-5371-4F5C-9FFA-4D7F5E9A5F33}" type="sibTrans" cxnId="{A4464807-0F05-4D59-ACF1-2F6321F51B77}">
      <dgm:prSet/>
      <dgm:spPr/>
      <dgm:t>
        <a:bodyPr/>
        <a:lstStyle/>
        <a:p>
          <a:endParaRPr lang="sv-SE" sz="700">
            <a:latin typeface="+mn-lt"/>
          </a:endParaRPr>
        </a:p>
      </dgm:t>
    </dgm:pt>
    <dgm:pt modelId="{5978492A-8EFB-45BD-851B-BAB4DF96FBED}">
      <dgm:prSet phldrT="[Text]" custT="1"/>
      <dgm:spPr>
        <a:solidFill>
          <a:schemeClr val="accent5">
            <a:lumMod val="75000"/>
          </a:schemeClr>
        </a:solidFill>
      </dgm:spPr>
      <dgm:t>
        <a:bodyPr/>
        <a:lstStyle/>
        <a:p>
          <a:r>
            <a:rPr lang="sv-SE" sz="700" b="1">
              <a:latin typeface="+mn-lt"/>
            </a:rPr>
            <a:t>Fysisk </a:t>
          </a:r>
        </a:p>
        <a:p>
          <a:r>
            <a:rPr lang="sv-SE" sz="700" b="1">
              <a:latin typeface="+mn-lt"/>
            </a:rPr>
            <a:t>hälsa</a:t>
          </a:r>
        </a:p>
      </dgm:t>
    </dgm:pt>
    <dgm:pt modelId="{323B2656-FEA0-4C73-989F-C0E9939BC597}" type="parTrans" cxnId="{145B8B49-9CE3-4A3B-8BAD-8CF809793D55}">
      <dgm:prSet/>
      <dgm:spPr/>
      <dgm:t>
        <a:bodyPr/>
        <a:lstStyle/>
        <a:p>
          <a:endParaRPr lang="sv-SE" sz="700">
            <a:latin typeface="+mn-lt"/>
          </a:endParaRPr>
        </a:p>
      </dgm:t>
    </dgm:pt>
    <dgm:pt modelId="{31828743-97BD-462A-AB22-EB4087F10A34}" type="sibTrans" cxnId="{145B8B49-9CE3-4A3B-8BAD-8CF809793D55}">
      <dgm:prSet/>
      <dgm:spPr/>
      <dgm:t>
        <a:bodyPr/>
        <a:lstStyle/>
        <a:p>
          <a:endParaRPr lang="sv-SE" sz="700">
            <a:latin typeface="+mn-lt"/>
          </a:endParaRPr>
        </a:p>
      </dgm:t>
    </dgm:pt>
    <dgm:pt modelId="{72216DFA-AD03-4927-95BC-093C42509C1D}">
      <dgm:prSet phldrT="[Text]" custT="1"/>
      <dgm:spPr>
        <a:solidFill>
          <a:schemeClr val="accent5">
            <a:lumMod val="75000"/>
          </a:schemeClr>
        </a:solidFill>
      </dgm:spPr>
      <dgm:t>
        <a:bodyPr/>
        <a:lstStyle/>
        <a:p>
          <a:r>
            <a:rPr lang="sv-SE" sz="700" b="1">
              <a:latin typeface="+mn-lt"/>
            </a:rPr>
            <a:t>Sociala </a:t>
          </a:r>
        </a:p>
        <a:p>
          <a:r>
            <a:rPr lang="sv-SE" sz="700" b="1">
              <a:latin typeface="+mn-lt"/>
            </a:rPr>
            <a:t>relationer</a:t>
          </a:r>
        </a:p>
      </dgm:t>
    </dgm:pt>
    <dgm:pt modelId="{02FA57E0-3F81-42F5-9577-DC8849CA9BAD}" type="parTrans" cxnId="{8B119885-2CEB-4E2A-9B27-1E29D7FC5BED}">
      <dgm:prSet/>
      <dgm:spPr/>
      <dgm:t>
        <a:bodyPr/>
        <a:lstStyle/>
        <a:p>
          <a:endParaRPr lang="sv-SE" sz="700">
            <a:latin typeface="+mn-lt"/>
          </a:endParaRPr>
        </a:p>
      </dgm:t>
    </dgm:pt>
    <dgm:pt modelId="{E05B1E15-78F0-4F74-9A3D-676DAF534658}" type="sibTrans" cxnId="{8B119885-2CEB-4E2A-9B27-1E29D7FC5BED}">
      <dgm:prSet/>
      <dgm:spPr/>
      <dgm:t>
        <a:bodyPr/>
        <a:lstStyle/>
        <a:p>
          <a:endParaRPr lang="sv-SE" sz="700">
            <a:latin typeface="+mn-lt"/>
          </a:endParaRPr>
        </a:p>
      </dgm:t>
    </dgm:pt>
    <dgm:pt modelId="{9F1FA391-5E57-46A4-9FDD-56DBCEBBEF77}">
      <dgm:prSet phldrT="[Text]" custT="1"/>
      <dgm:spPr>
        <a:solidFill>
          <a:schemeClr val="accent5">
            <a:lumMod val="75000"/>
          </a:schemeClr>
        </a:solidFill>
      </dgm:spPr>
      <dgm:t>
        <a:bodyPr/>
        <a:lstStyle/>
        <a:p>
          <a:r>
            <a:rPr lang="sv-SE" sz="700" b="1">
              <a:latin typeface="+mn-lt"/>
            </a:rPr>
            <a:t>Valdeltagande</a:t>
          </a:r>
        </a:p>
      </dgm:t>
    </dgm:pt>
    <dgm:pt modelId="{F9AB4088-3651-4802-906E-EDB1B7D66252}" type="parTrans" cxnId="{F58EF8A4-4CB4-4794-BE67-F34FEFEFBCA6}">
      <dgm:prSet/>
      <dgm:spPr/>
      <dgm:t>
        <a:bodyPr/>
        <a:lstStyle/>
        <a:p>
          <a:endParaRPr lang="sv-SE" sz="700">
            <a:latin typeface="+mn-lt"/>
          </a:endParaRPr>
        </a:p>
      </dgm:t>
    </dgm:pt>
    <dgm:pt modelId="{15FB78A7-7096-4EB9-9982-FD13786C3603}" type="sibTrans" cxnId="{F58EF8A4-4CB4-4794-BE67-F34FEFEFBCA6}">
      <dgm:prSet/>
      <dgm:spPr/>
      <dgm:t>
        <a:bodyPr/>
        <a:lstStyle/>
        <a:p>
          <a:endParaRPr lang="sv-SE" sz="700">
            <a:latin typeface="+mn-lt"/>
          </a:endParaRPr>
        </a:p>
      </dgm:t>
    </dgm:pt>
    <dgm:pt modelId="{6FBA40F9-A803-4077-BE30-8967272C85F5}">
      <dgm:prSet phldrT="[Text]" custT="1"/>
      <dgm:spPr>
        <a:solidFill>
          <a:schemeClr val="accent5">
            <a:lumMod val="75000"/>
          </a:schemeClr>
        </a:solidFill>
      </dgm:spPr>
      <dgm:t>
        <a:bodyPr/>
        <a:lstStyle/>
        <a:p>
          <a:r>
            <a:rPr lang="sv-SE" sz="700" b="1">
              <a:latin typeface="+mn-lt"/>
            </a:rPr>
            <a:t>Subjektivt </a:t>
          </a:r>
        </a:p>
        <a:p>
          <a:r>
            <a:rPr lang="sv-SE" sz="700" b="1">
              <a:latin typeface="+mn-lt"/>
            </a:rPr>
            <a:t>välbefinnande</a:t>
          </a:r>
        </a:p>
      </dgm:t>
    </dgm:pt>
    <dgm:pt modelId="{C2C3B258-2A9F-4E83-BB24-DEC447E39A48}" type="parTrans" cxnId="{C2B30A6F-DE2B-495D-BF41-C6EFD3D5C931}">
      <dgm:prSet/>
      <dgm:spPr/>
      <dgm:t>
        <a:bodyPr/>
        <a:lstStyle/>
        <a:p>
          <a:endParaRPr lang="sv-SE" sz="700">
            <a:latin typeface="+mn-lt"/>
          </a:endParaRPr>
        </a:p>
      </dgm:t>
    </dgm:pt>
    <dgm:pt modelId="{815991C0-89CA-4BAF-8647-EC8CD67F9A00}" type="sibTrans" cxnId="{C2B30A6F-DE2B-495D-BF41-C6EFD3D5C931}">
      <dgm:prSet/>
      <dgm:spPr/>
      <dgm:t>
        <a:bodyPr/>
        <a:lstStyle/>
        <a:p>
          <a:endParaRPr lang="sv-SE" sz="700">
            <a:latin typeface="+mn-lt"/>
          </a:endParaRPr>
        </a:p>
      </dgm:t>
    </dgm:pt>
    <dgm:pt modelId="{D962C1CA-A973-4FE5-8DF7-D475199AB3FB}">
      <dgm:prSet phldrT="[Text]" custT="1"/>
      <dgm:spPr>
        <a:solidFill>
          <a:schemeClr val="accent5">
            <a:lumMod val="75000"/>
          </a:schemeClr>
        </a:solidFill>
      </dgm:spPr>
      <dgm:t>
        <a:bodyPr/>
        <a:lstStyle/>
        <a:p>
          <a:r>
            <a:rPr lang="sv-SE" sz="700" b="1">
              <a:latin typeface="+mn-lt"/>
            </a:rPr>
            <a:t>Personlig </a:t>
          </a:r>
        </a:p>
        <a:p>
          <a:r>
            <a:rPr lang="sv-SE" sz="700" b="1">
              <a:latin typeface="+mn-lt"/>
            </a:rPr>
            <a:t>ekonomi</a:t>
          </a:r>
        </a:p>
      </dgm:t>
    </dgm:pt>
    <dgm:pt modelId="{5628A800-9B7F-4B88-B8BC-DC73322E028A}" type="parTrans" cxnId="{2FF1D4B5-415C-4BDA-85FD-FBE4D9BF7122}">
      <dgm:prSet/>
      <dgm:spPr/>
      <dgm:t>
        <a:bodyPr/>
        <a:lstStyle/>
        <a:p>
          <a:endParaRPr lang="sv-SE" sz="700">
            <a:latin typeface="+mn-lt"/>
          </a:endParaRPr>
        </a:p>
      </dgm:t>
    </dgm:pt>
    <dgm:pt modelId="{5C7395E8-9506-4C01-A18F-34B23874BFB2}" type="sibTrans" cxnId="{2FF1D4B5-415C-4BDA-85FD-FBE4D9BF7122}">
      <dgm:prSet/>
      <dgm:spPr/>
      <dgm:t>
        <a:bodyPr/>
        <a:lstStyle/>
        <a:p>
          <a:endParaRPr lang="sv-SE" sz="700">
            <a:latin typeface="+mn-lt"/>
          </a:endParaRPr>
        </a:p>
      </dgm:t>
    </dgm:pt>
    <dgm:pt modelId="{A2F9737F-FF2F-4905-9B76-5EB516D7F8C2}">
      <dgm:prSet phldrT="[Text]" custT="1"/>
      <dgm:spPr>
        <a:solidFill>
          <a:schemeClr val="accent5">
            <a:lumMod val="75000"/>
          </a:schemeClr>
        </a:solidFill>
      </dgm:spPr>
      <dgm:t>
        <a:bodyPr/>
        <a:lstStyle/>
        <a:p>
          <a:r>
            <a:rPr lang="sv-SE" sz="700" b="1">
              <a:latin typeface="+mn-lt"/>
            </a:rPr>
            <a:t>Sysselsättning</a:t>
          </a:r>
        </a:p>
      </dgm:t>
    </dgm:pt>
    <dgm:pt modelId="{5B7D90F2-3490-406E-B434-F180D56924ED}" type="parTrans" cxnId="{02BC3842-0362-441A-A4E8-9B7A2CE32A76}">
      <dgm:prSet/>
      <dgm:spPr/>
      <dgm:t>
        <a:bodyPr/>
        <a:lstStyle/>
        <a:p>
          <a:endParaRPr lang="sv-SE" sz="700">
            <a:latin typeface="+mn-lt"/>
          </a:endParaRPr>
        </a:p>
      </dgm:t>
    </dgm:pt>
    <dgm:pt modelId="{0798F50E-8EAF-441A-866A-DE5A9A5CB24F}" type="sibTrans" cxnId="{02BC3842-0362-441A-A4E8-9B7A2CE32A76}">
      <dgm:prSet/>
      <dgm:spPr/>
      <dgm:t>
        <a:bodyPr/>
        <a:lstStyle/>
        <a:p>
          <a:endParaRPr lang="sv-SE" sz="700">
            <a:latin typeface="+mn-lt"/>
          </a:endParaRPr>
        </a:p>
      </dgm:t>
    </dgm:pt>
    <dgm:pt modelId="{65DB4B2F-0F25-4143-B212-E16DA30AE73E}">
      <dgm:prSet phldrT="[Text]" custT="1"/>
      <dgm:spPr>
        <a:solidFill>
          <a:schemeClr val="accent5">
            <a:lumMod val="75000"/>
          </a:schemeClr>
        </a:solidFill>
      </dgm:spPr>
      <dgm:t>
        <a:bodyPr/>
        <a:lstStyle/>
        <a:p>
          <a:r>
            <a:rPr lang="sv-SE" sz="700" b="1">
              <a:latin typeface="+mn-lt"/>
            </a:rPr>
            <a:t>Utbildning och</a:t>
          </a:r>
        </a:p>
        <a:p>
          <a:r>
            <a:rPr lang="sv-SE" sz="700" b="1">
              <a:latin typeface="+mn-lt"/>
            </a:rPr>
            <a:t> förmågor</a:t>
          </a:r>
        </a:p>
      </dgm:t>
    </dgm:pt>
    <dgm:pt modelId="{80D2DD7C-0761-441F-9EBD-92D28E1B0500}" type="parTrans" cxnId="{00E5C24C-9AA1-4F07-80D2-E6E8B4BD182F}">
      <dgm:prSet/>
      <dgm:spPr/>
      <dgm:t>
        <a:bodyPr/>
        <a:lstStyle/>
        <a:p>
          <a:endParaRPr lang="sv-SE" sz="700">
            <a:latin typeface="+mn-lt"/>
          </a:endParaRPr>
        </a:p>
      </dgm:t>
    </dgm:pt>
    <dgm:pt modelId="{C6E7C2D2-1448-483A-A43C-9CB7A39BF6E3}" type="sibTrans" cxnId="{00E5C24C-9AA1-4F07-80D2-E6E8B4BD182F}">
      <dgm:prSet/>
      <dgm:spPr/>
      <dgm:t>
        <a:bodyPr/>
        <a:lstStyle/>
        <a:p>
          <a:endParaRPr lang="sv-SE" sz="700">
            <a:latin typeface="+mn-lt"/>
          </a:endParaRPr>
        </a:p>
      </dgm:t>
    </dgm:pt>
    <dgm:pt modelId="{754E7F85-BF28-4369-A298-EEE52EEB6A34}">
      <dgm:prSet phldrT="[Text]" custT="1"/>
      <dgm:spPr>
        <a:solidFill>
          <a:schemeClr val="accent5">
            <a:lumMod val="75000"/>
          </a:schemeClr>
        </a:solidFill>
      </dgm:spPr>
      <dgm:t>
        <a:bodyPr/>
        <a:lstStyle/>
        <a:p>
          <a:r>
            <a:rPr lang="sv-SE" sz="700" b="1">
              <a:latin typeface="+mn-lt"/>
            </a:rPr>
            <a:t>Service</a:t>
          </a:r>
        </a:p>
      </dgm:t>
    </dgm:pt>
    <dgm:pt modelId="{FCA9CE58-9D4E-46AE-B316-36B628FDD79B}" type="parTrans" cxnId="{F886420A-A650-4EEB-8795-9CC4E3D4DF51}">
      <dgm:prSet/>
      <dgm:spPr/>
      <dgm:t>
        <a:bodyPr/>
        <a:lstStyle/>
        <a:p>
          <a:endParaRPr lang="sv-SE" sz="700">
            <a:latin typeface="+mn-lt"/>
          </a:endParaRPr>
        </a:p>
      </dgm:t>
    </dgm:pt>
    <dgm:pt modelId="{31DD1BA3-C0B9-493B-99A3-F23530CCE3AF}" type="sibTrans" cxnId="{F886420A-A650-4EEB-8795-9CC4E3D4DF51}">
      <dgm:prSet/>
      <dgm:spPr/>
      <dgm:t>
        <a:bodyPr/>
        <a:lstStyle/>
        <a:p>
          <a:endParaRPr lang="sv-SE" sz="700">
            <a:latin typeface="+mn-lt"/>
          </a:endParaRPr>
        </a:p>
      </dgm:t>
    </dgm:pt>
    <dgm:pt modelId="{226739A8-3664-4E98-ADEE-CC05F4AD5DD4}">
      <dgm:prSet phldrT="[Text]" custT="1"/>
      <dgm:spPr>
        <a:solidFill>
          <a:schemeClr val="accent5">
            <a:lumMod val="75000"/>
          </a:schemeClr>
        </a:solidFill>
      </dgm:spPr>
      <dgm:t>
        <a:bodyPr/>
        <a:lstStyle/>
        <a:p>
          <a:r>
            <a:rPr lang="sv-SE" sz="700" b="1">
              <a:latin typeface="+mn-lt"/>
            </a:rPr>
            <a:t>Miljöfarliga</a:t>
          </a:r>
        </a:p>
        <a:p>
          <a:r>
            <a:rPr lang="sv-SE" sz="700" b="1">
              <a:latin typeface="+mn-lt"/>
            </a:rPr>
            <a:t>utsläpp</a:t>
          </a:r>
        </a:p>
      </dgm:t>
    </dgm:pt>
    <dgm:pt modelId="{E571D6D0-DB6E-4A3D-8743-A322C7604EE2}" type="parTrans" cxnId="{CA237459-6B1A-4CFF-AC9A-970F352ECBD8}">
      <dgm:prSet/>
      <dgm:spPr/>
      <dgm:t>
        <a:bodyPr/>
        <a:lstStyle/>
        <a:p>
          <a:endParaRPr lang="sv-SE" sz="700">
            <a:latin typeface="+mn-lt"/>
          </a:endParaRPr>
        </a:p>
      </dgm:t>
    </dgm:pt>
    <dgm:pt modelId="{41503D40-8253-4DDC-9AA1-C950A0ADB0E5}" type="sibTrans" cxnId="{CA237459-6B1A-4CFF-AC9A-970F352ECBD8}">
      <dgm:prSet/>
      <dgm:spPr/>
      <dgm:t>
        <a:bodyPr/>
        <a:lstStyle/>
        <a:p>
          <a:endParaRPr lang="sv-SE" sz="700">
            <a:latin typeface="+mn-lt"/>
          </a:endParaRPr>
        </a:p>
      </dgm:t>
    </dgm:pt>
    <dgm:pt modelId="{593967ED-DD26-4852-9C4C-40AB98D1DF82}">
      <dgm:prSet custT="1"/>
      <dgm:spPr>
        <a:solidFill>
          <a:schemeClr val="accent6">
            <a:lumMod val="50000"/>
          </a:schemeClr>
        </a:solidFill>
      </dgm:spPr>
      <dgm:t>
        <a:bodyPr lIns="36000" tIns="18000" rIns="3600" bIns="18000"/>
        <a:lstStyle/>
        <a:p>
          <a:pPr algn="ctr"/>
          <a:r>
            <a:rPr lang="sv-SE" sz="600">
              <a:solidFill>
                <a:schemeClr val="tx1"/>
              </a:solidFill>
              <a:latin typeface="Abadi Extra Light" panose="020B0204020104020204" pitchFamily="34" charset="0"/>
            </a:rPr>
            <a:t>Kategorin </a:t>
          </a:r>
          <a:r>
            <a:rPr lang="sv-SE" sz="600" i="1">
              <a:solidFill>
                <a:schemeClr val="tx1"/>
              </a:solidFill>
              <a:latin typeface="Abadi Extra Light" panose="020B0204020104020204" pitchFamily="34" charset="0"/>
            </a:rPr>
            <a:t>fysisk hälsa </a:t>
          </a:r>
          <a:r>
            <a:rPr lang="sv-SE" sz="600">
              <a:solidFill>
                <a:schemeClr val="tx1"/>
              </a:solidFill>
              <a:latin typeface="Abadi Extra Light" panose="020B0204020104020204" pitchFamily="34" charset="0"/>
            </a:rPr>
            <a:t>handlar om hur väl kommuner tillgodoser dess invånares hälsobehov. Hur hälsosam en individ är relaterar bl.a. till dess självupplevda hälsostatus, rapporterade kost- och levnadsvanor, samt om den lider av livsstilsrelaterade sjukdomar.</a:t>
          </a:r>
          <a:endParaRPr lang="sv-SE" sz="600">
            <a:solidFill>
              <a:schemeClr val="tx1"/>
            </a:solidFill>
            <a:latin typeface="+mn-lt"/>
          </a:endParaRPr>
        </a:p>
      </dgm:t>
    </dgm:pt>
    <dgm:pt modelId="{56771472-2B9F-4D64-B560-8101551EDA89}" type="parTrans" cxnId="{AC49B664-D26A-4E33-AD99-CD48A693B243}">
      <dgm:prSet/>
      <dgm:spPr/>
      <dgm:t>
        <a:bodyPr/>
        <a:lstStyle/>
        <a:p>
          <a:endParaRPr lang="sv-SE" sz="700">
            <a:latin typeface="+mn-lt"/>
          </a:endParaRPr>
        </a:p>
      </dgm:t>
    </dgm:pt>
    <dgm:pt modelId="{A52A96FD-80EE-417C-8F65-ADB9494012E5}" type="sibTrans" cxnId="{AC49B664-D26A-4E33-AD99-CD48A693B243}">
      <dgm:prSet/>
      <dgm:spPr/>
      <dgm:t>
        <a:bodyPr/>
        <a:lstStyle/>
        <a:p>
          <a:endParaRPr lang="sv-SE" sz="700">
            <a:latin typeface="+mn-lt"/>
          </a:endParaRPr>
        </a:p>
      </dgm:t>
    </dgm:pt>
    <dgm:pt modelId="{52B7B27D-AEF7-49F6-80BA-F0F70CAAD9A7}">
      <dgm:prSet custT="1"/>
      <dgm:spPr>
        <a:solidFill>
          <a:schemeClr val="accent6">
            <a:lumMod val="50000"/>
          </a:schemeClr>
        </a:solidFill>
      </dgm:spPr>
      <dgm:t>
        <a:bodyPr lIns="36000" tIns="18000" rIns="3600" bIns="18000"/>
        <a:lstStyle/>
        <a:p>
          <a:r>
            <a:rPr lang="sv-SE" sz="600">
              <a:solidFill>
                <a:schemeClr val="tx1"/>
              </a:solidFill>
              <a:effectLst/>
              <a:latin typeface="Abadi Extra Light" panose="020B0204020104020204" pitchFamily="34" charset="0"/>
              <a:ea typeface="Calibri" panose="020F0502020204030204" pitchFamily="34" charset="0"/>
              <a:cs typeface="Calibri" panose="020F0502020204030204" pitchFamily="34" charset="0"/>
            </a:rPr>
            <a:t>Kategorin </a:t>
          </a:r>
          <a:r>
            <a:rPr lang="sv-SE" sz="600" i="1">
              <a:solidFill>
                <a:schemeClr val="tx1"/>
              </a:solidFill>
              <a:effectLst/>
              <a:latin typeface="Abadi Extra Light" panose="020B0204020104020204" pitchFamily="34" charset="0"/>
              <a:ea typeface="Calibri" panose="020F0502020204030204" pitchFamily="34" charset="0"/>
              <a:cs typeface="Calibri" panose="020F0502020204030204" pitchFamily="34" charset="0"/>
            </a:rPr>
            <a:t>sociala relationer</a:t>
          </a:r>
          <a:r>
            <a:rPr lang="sv-SE" sz="600">
              <a:solidFill>
                <a:schemeClr val="tx1"/>
              </a:solidFill>
              <a:effectLst/>
              <a:latin typeface="Abadi Extra Light" panose="020B0204020104020204" pitchFamily="34" charset="0"/>
              <a:ea typeface="Calibri" panose="020F0502020204030204" pitchFamily="34" charset="0"/>
              <a:cs typeface="Calibri" panose="020F0502020204030204" pitchFamily="34" charset="0"/>
            </a:rPr>
            <a:t> handlar om till vilken grad invånarna interagerar i sociala sammanhang och värderar olika sociala relationer. Upplevda delkomponenter är en känsla av sammanhang, tillit till andra, samt möjligheten att hitta emotionell support hos människor i omgivningen.</a:t>
          </a:r>
          <a:endParaRPr lang="sv-SE" sz="600">
            <a:solidFill>
              <a:schemeClr val="tx1"/>
            </a:solidFill>
            <a:latin typeface="+mn-lt"/>
          </a:endParaRPr>
        </a:p>
      </dgm:t>
    </dgm:pt>
    <dgm:pt modelId="{F2EA9C86-E324-4FAB-B072-DDA117B54C4F}" type="parTrans" cxnId="{49E40D94-D58C-4E25-A9EA-B001F361DD61}">
      <dgm:prSet/>
      <dgm:spPr/>
      <dgm:t>
        <a:bodyPr/>
        <a:lstStyle/>
        <a:p>
          <a:endParaRPr lang="sv-SE"/>
        </a:p>
      </dgm:t>
    </dgm:pt>
    <dgm:pt modelId="{8943B474-92E8-49AC-BEE7-7BA47FE70CB1}" type="sibTrans" cxnId="{49E40D94-D58C-4E25-A9EA-B001F361DD61}">
      <dgm:prSet/>
      <dgm:spPr/>
      <dgm:t>
        <a:bodyPr/>
        <a:lstStyle/>
        <a:p>
          <a:endParaRPr lang="sv-SE"/>
        </a:p>
      </dgm:t>
    </dgm:pt>
    <dgm:pt modelId="{9CC30807-B4BD-4B5F-A8DC-5823628B9C8A}">
      <dgm:prSet/>
      <dgm:spPr>
        <a:solidFill>
          <a:schemeClr val="accent6">
            <a:lumMod val="50000"/>
          </a:schemeClr>
        </a:solidFill>
      </dgm:spPr>
      <dgm:t>
        <a:bodyPr lIns="36000" tIns="18000" rIns="3600" bIns="18000"/>
        <a:lstStyle/>
        <a:p>
          <a:r>
            <a:rPr lang="sv-SE">
              <a:solidFill>
                <a:schemeClr val="tx1"/>
              </a:solidFill>
              <a:effectLst/>
              <a:latin typeface="Abadi Extra Light" panose="020B0204020104020204" pitchFamily="34" charset="0"/>
              <a:ea typeface="Calibri" panose="020F0502020204030204" pitchFamily="34" charset="0"/>
              <a:cs typeface="Calibri" panose="020F0502020204030204" pitchFamily="34" charset="0"/>
            </a:rPr>
            <a:t>Kategorin </a:t>
          </a:r>
          <a:r>
            <a:rPr lang="sv-SE" i="1">
              <a:solidFill>
                <a:schemeClr val="tx1"/>
              </a:solidFill>
              <a:effectLst/>
              <a:latin typeface="Abadi Extra Light" panose="020B0204020104020204" pitchFamily="34" charset="0"/>
              <a:ea typeface="Calibri" panose="020F0502020204030204" pitchFamily="34" charset="0"/>
              <a:cs typeface="Calibri" panose="020F0502020204030204" pitchFamily="34" charset="0"/>
            </a:rPr>
            <a:t>subjektivt välbefinnande </a:t>
          </a:r>
          <a:r>
            <a:rPr lang="sv-SE">
              <a:solidFill>
                <a:schemeClr val="tx1"/>
              </a:solidFill>
              <a:effectLst/>
              <a:latin typeface="Abadi Extra Light" panose="020B0204020104020204" pitchFamily="34" charset="0"/>
              <a:ea typeface="Calibri" panose="020F0502020204030204" pitchFamily="34" charset="0"/>
              <a:cs typeface="Calibri" panose="020F0502020204030204" pitchFamily="34" charset="0"/>
            </a:rPr>
            <a:t>handlar om hur man upplever sin tillvaro och sin psykisk hälsa. Hur en individ upplever sin tillvaro kan delas in i tre delar; hur tillfredsställd individen är med livet, huruvida den känner att det den gör i livet har syfte/mening samt individens känslor och självkänsla.</a:t>
          </a:r>
          <a:endParaRPr lang="sv-SE">
            <a:solidFill>
              <a:schemeClr val="tx1"/>
            </a:solidFill>
            <a:latin typeface="+mn-lt"/>
          </a:endParaRPr>
        </a:p>
      </dgm:t>
    </dgm:pt>
    <dgm:pt modelId="{72F52F1F-4746-48C5-8CDA-D003A5E0A482}" type="parTrans" cxnId="{C898DA53-D7BD-4DB3-834D-D70402B79A17}">
      <dgm:prSet/>
      <dgm:spPr/>
      <dgm:t>
        <a:bodyPr/>
        <a:lstStyle/>
        <a:p>
          <a:endParaRPr lang="sv-SE"/>
        </a:p>
      </dgm:t>
    </dgm:pt>
    <dgm:pt modelId="{ED86F61A-CA46-4471-9450-A127C68D3F90}" type="sibTrans" cxnId="{C898DA53-D7BD-4DB3-834D-D70402B79A17}">
      <dgm:prSet/>
      <dgm:spPr/>
      <dgm:t>
        <a:bodyPr/>
        <a:lstStyle/>
        <a:p>
          <a:endParaRPr lang="sv-SE"/>
        </a:p>
      </dgm:t>
    </dgm:pt>
    <dgm:pt modelId="{8E680285-9F3E-4B17-ACAE-96A7C77F29B1}">
      <dgm:prSet custT="1"/>
      <dgm:spPr>
        <a:solidFill>
          <a:schemeClr val="accent6">
            <a:lumMod val="50000"/>
          </a:schemeClr>
        </a:solidFill>
      </dgm:spPr>
      <dgm:t>
        <a:bodyPr lIns="36000" tIns="18000" rIns="3600" bIns="18000"/>
        <a:lstStyle/>
        <a:p>
          <a:r>
            <a:rPr lang="sv-SE" sz="600">
              <a:solidFill>
                <a:schemeClr val="tx1"/>
              </a:solidFill>
              <a:effectLst/>
              <a:latin typeface="Abadi Extra Light" panose="020B0204020104020204" pitchFamily="34" charset="0"/>
              <a:ea typeface="Calibri" panose="020F0502020204030204" pitchFamily="34" charset="0"/>
              <a:cs typeface="Calibri" panose="020F0502020204030204" pitchFamily="34" charset="0"/>
            </a:rPr>
            <a:t>Kategorin </a:t>
          </a:r>
          <a:r>
            <a:rPr lang="sv-SE" sz="600" i="1">
              <a:solidFill>
                <a:schemeClr val="tx1"/>
              </a:solidFill>
              <a:effectLst/>
              <a:latin typeface="Abadi Extra Light" panose="020B0204020104020204" pitchFamily="34" charset="0"/>
              <a:ea typeface="Calibri" panose="020F0502020204030204" pitchFamily="34" charset="0"/>
              <a:cs typeface="Calibri" panose="020F0502020204030204" pitchFamily="34" charset="0"/>
            </a:rPr>
            <a:t>personlig ekonomi handlar om</a:t>
          </a:r>
          <a:r>
            <a:rPr lang="sv-SE" sz="600">
              <a:solidFill>
                <a:schemeClr val="tx1"/>
              </a:solidFill>
              <a:effectLst/>
              <a:latin typeface="Abadi Extra Light" panose="020B0204020104020204" pitchFamily="34" charset="0"/>
              <a:ea typeface="Calibri" panose="020F0502020204030204" pitchFamily="34" charset="0"/>
              <a:cs typeface="Calibri" panose="020F0502020204030204" pitchFamily="34" charset="0"/>
            </a:rPr>
            <a:t> de ekonomiska förutsättningar som finns för att individer ska kunna täcka sina grundläggande behov. En annan aspekt av personlig ekonomi är huruvida dessa förutsättningar är jämnt fördelade över olika grupper av populationen.</a:t>
          </a:r>
          <a:endParaRPr lang="sv-SE" sz="600">
            <a:solidFill>
              <a:schemeClr val="tx1"/>
            </a:solidFill>
            <a:latin typeface="+mn-lt"/>
          </a:endParaRPr>
        </a:p>
      </dgm:t>
    </dgm:pt>
    <dgm:pt modelId="{928B6DFD-B0BB-4BA7-915F-F4F8E6D2FAA7}" type="parTrans" cxnId="{195C2C78-FEF7-4994-8B1A-5657CBF7631B}">
      <dgm:prSet/>
      <dgm:spPr/>
      <dgm:t>
        <a:bodyPr/>
        <a:lstStyle/>
        <a:p>
          <a:endParaRPr lang="sv-SE"/>
        </a:p>
      </dgm:t>
    </dgm:pt>
    <dgm:pt modelId="{1C411161-BB26-4FFF-B571-EB5A5C9CD417}" type="sibTrans" cxnId="{195C2C78-FEF7-4994-8B1A-5657CBF7631B}">
      <dgm:prSet/>
      <dgm:spPr/>
      <dgm:t>
        <a:bodyPr/>
        <a:lstStyle/>
        <a:p>
          <a:endParaRPr lang="sv-SE"/>
        </a:p>
      </dgm:t>
    </dgm:pt>
    <dgm:pt modelId="{067C5911-3C83-4DA8-9EBA-A19465313884}">
      <dgm:prSet/>
      <dgm:spPr>
        <a:solidFill>
          <a:schemeClr val="accent6">
            <a:lumMod val="50000"/>
          </a:schemeClr>
        </a:solidFill>
      </dgm:spPr>
      <dgm:t>
        <a:bodyPr lIns="36000" tIns="18000" rIns="3600" bIns="18000"/>
        <a:lstStyle/>
        <a:p>
          <a:r>
            <a:rPr lang="sv-SE">
              <a:solidFill>
                <a:schemeClr val="tx1"/>
              </a:solidFill>
              <a:latin typeface="Abadi Extra Light" panose="020B0204020104020204" pitchFamily="34" charset="0"/>
            </a:rPr>
            <a:t>Kategorin </a:t>
          </a:r>
          <a:r>
            <a:rPr lang="sv-SE" i="1">
              <a:solidFill>
                <a:schemeClr val="tx1"/>
              </a:solidFill>
              <a:effectLst/>
              <a:latin typeface="Abadi Extra Light" panose="020B0204020104020204" pitchFamily="34" charset="0"/>
              <a:ea typeface="Calibri" panose="020F0502020204030204" pitchFamily="34" charset="0"/>
              <a:cs typeface="Calibri" panose="020F0502020204030204" pitchFamily="34" charset="0"/>
            </a:rPr>
            <a:t>sysselsättning</a:t>
          </a:r>
          <a:r>
            <a:rPr lang="sv-SE">
              <a:solidFill>
                <a:schemeClr val="tx1"/>
              </a:solidFill>
              <a:effectLst/>
              <a:latin typeface="Abadi Extra Light" panose="020B0204020104020204" pitchFamily="34" charset="0"/>
              <a:ea typeface="Calibri" panose="020F0502020204030204" pitchFamily="34" charset="0"/>
              <a:cs typeface="Calibri" panose="020F0502020204030204" pitchFamily="34" charset="0"/>
            </a:rPr>
            <a:t> handlar om vad individer gör och har möjlighet att göra när det kommer till arbete</a:t>
          </a:r>
          <a:r>
            <a:rPr lang="sv-SE">
              <a:solidFill>
                <a:schemeClr val="tx1"/>
              </a:solidFill>
              <a:latin typeface="Abadi Extra Light" panose="020B0204020104020204" pitchFamily="34" charset="0"/>
            </a:rPr>
            <a:t>. Relevanta aspekter är hur arbetssituationen ser ut på övergripande nivå i samhället, men också hur väl arbetsmöjligheterna är fördelade mellan olika grupper.</a:t>
          </a:r>
        </a:p>
      </dgm:t>
    </dgm:pt>
    <dgm:pt modelId="{DD6035B2-AC13-409D-AD6A-98651B3E26D5}" type="parTrans" cxnId="{3B931CC2-8E49-4A53-A25B-D12D0B8951C0}">
      <dgm:prSet/>
      <dgm:spPr/>
      <dgm:t>
        <a:bodyPr/>
        <a:lstStyle/>
        <a:p>
          <a:endParaRPr lang="sv-SE"/>
        </a:p>
      </dgm:t>
    </dgm:pt>
    <dgm:pt modelId="{EA17B43C-9280-4454-8692-1F5D52DEDF37}" type="sibTrans" cxnId="{3B931CC2-8E49-4A53-A25B-D12D0B8951C0}">
      <dgm:prSet/>
      <dgm:spPr/>
      <dgm:t>
        <a:bodyPr/>
        <a:lstStyle/>
        <a:p>
          <a:endParaRPr lang="sv-SE"/>
        </a:p>
      </dgm:t>
    </dgm:pt>
    <dgm:pt modelId="{29BF2D40-F8EA-4517-9849-A6F1F174F988}">
      <dgm:prSet/>
      <dgm:spPr>
        <a:solidFill>
          <a:schemeClr val="accent6">
            <a:lumMod val="50000"/>
          </a:schemeClr>
        </a:solidFill>
      </dgm:spPr>
      <dgm:t>
        <a:bodyPr lIns="36000" tIns="18000" rIns="3600" bIns="18000"/>
        <a:lstStyle/>
        <a:p>
          <a:r>
            <a:rPr lang="sv-SE">
              <a:solidFill>
                <a:schemeClr val="tx1"/>
              </a:solidFill>
              <a:latin typeface="Abadi Extra Light" panose="020B0204020104020204" pitchFamily="34" charset="0"/>
            </a:rPr>
            <a:t>Kategorin </a:t>
          </a:r>
          <a:r>
            <a:rPr lang="sv-SE" i="1">
              <a:solidFill>
                <a:schemeClr val="tx1"/>
              </a:solidFill>
              <a:latin typeface="Abadi Extra Light" panose="020B0204020104020204" pitchFamily="34" charset="0"/>
            </a:rPr>
            <a:t>utbildning och förmågor </a:t>
          </a:r>
          <a:r>
            <a:rPr lang="sv-SE">
              <a:solidFill>
                <a:schemeClr val="tx1"/>
              </a:solidFill>
              <a:latin typeface="Abadi Extra Light" panose="020B0204020104020204" pitchFamily="34" charset="0"/>
            </a:rPr>
            <a:t>handlar om möjlighet till bildning och utbildning. Detta relaterar bland annat till vilken grad invånarna tar del av grundläggande utbildning  såväl som högre utbildning, samt i vilken utsträckning samhället ger möjligheter till att utbildningen som bedrivs håller en tillräcklig nivå.</a:t>
          </a:r>
          <a:endParaRPr lang="sv-SE">
            <a:solidFill>
              <a:schemeClr val="tx1"/>
            </a:solidFill>
            <a:latin typeface="+mn-lt"/>
          </a:endParaRPr>
        </a:p>
      </dgm:t>
    </dgm:pt>
    <dgm:pt modelId="{4BA159B8-11C3-43D7-9DE3-6E7C7F8BC272}" type="parTrans" cxnId="{A66921A7-F83A-427E-B91C-5D95B3EBE7E1}">
      <dgm:prSet/>
      <dgm:spPr/>
      <dgm:t>
        <a:bodyPr/>
        <a:lstStyle/>
        <a:p>
          <a:endParaRPr lang="sv-SE"/>
        </a:p>
      </dgm:t>
    </dgm:pt>
    <dgm:pt modelId="{4ED6387C-4B5C-4194-9DA7-5A63CEB659FB}" type="sibTrans" cxnId="{A66921A7-F83A-427E-B91C-5D95B3EBE7E1}">
      <dgm:prSet/>
      <dgm:spPr/>
      <dgm:t>
        <a:bodyPr/>
        <a:lstStyle/>
        <a:p>
          <a:endParaRPr lang="sv-SE"/>
        </a:p>
      </dgm:t>
    </dgm:pt>
    <dgm:pt modelId="{0627CF4E-6223-45DA-A785-465C006D560B}">
      <dgm:prSet/>
      <dgm:spPr>
        <a:solidFill>
          <a:schemeClr val="accent6">
            <a:lumMod val="50000"/>
          </a:schemeClr>
        </a:solidFill>
      </dgm:spPr>
      <dgm:t>
        <a:bodyPr lIns="36000" tIns="18000" rIns="3600" bIns="18000"/>
        <a:lstStyle/>
        <a:p>
          <a:r>
            <a:rPr lang="sv-SE">
              <a:solidFill>
                <a:schemeClr val="tx1"/>
              </a:solidFill>
              <a:latin typeface="Abadi Extra Light" panose="020B0204020104020204" pitchFamily="34" charset="0"/>
            </a:rPr>
            <a:t>Kategorin </a:t>
          </a:r>
          <a:r>
            <a:rPr lang="sv-SE" i="1">
              <a:solidFill>
                <a:schemeClr val="tx1"/>
              </a:solidFill>
              <a:latin typeface="Abadi Extra Light" panose="020B0204020104020204" pitchFamily="34" charset="0"/>
            </a:rPr>
            <a:t>service</a:t>
          </a:r>
          <a:r>
            <a:rPr lang="sv-SE">
              <a:solidFill>
                <a:schemeClr val="tx1"/>
              </a:solidFill>
              <a:latin typeface="Abadi Extra Light" panose="020B0204020104020204" pitchFamily="34" charset="0"/>
            </a:rPr>
            <a:t> rör invånares närhet till tjänster som underlättar deras vardag. Dessa tjänster innefattar exempelvis möjligheten till transport såväl som internetuppkoppling, vilket kan tänkas vara viktiga förutsättningar för andra dimensioner av livskvalitet, såsom sysselsättning och utbildning.</a:t>
          </a:r>
          <a:endParaRPr lang="sv-SE">
            <a:solidFill>
              <a:schemeClr val="tx1"/>
            </a:solidFill>
            <a:latin typeface="+mn-lt"/>
          </a:endParaRPr>
        </a:p>
      </dgm:t>
    </dgm:pt>
    <dgm:pt modelId="{4BEA082A-B32D-4385-9EB8-0A27510A148F}" type="parTrans" cxnId="{5710CE8E-0FBE-432B-9F64-46309733CA17}">
      <dgm:prSet/>
      <dgm:spPr/>
      <dgm:t>
        <a:bodyPr/>
        <a:lstStyle/>
        <a:p>
          <a:endParaRPr lang="sv-SE"/>
        </a:p>
      </dgm:t>
    </dgm:pt>
    <dgm:pt modelId="{D2F728CB-635D-4A84-932E-AC0A64314E5F}" type="sibTrans" cxnId="{5710CE8E-0FBE-432B-9F64-46309733CA17}">
      <dgm:prSet/>
      <dgm:spPr/>
      <dgm:t>
        <a:bodyPr/>
        <a:lstStyle/>
        <a:p>
          <a:endParaRPr lang="sv-SE"/>
        </a:p>
      </dgm:t>
    </dgm:pt>
    <dgm:pt modelId="{56CDCDC6-1A15-403A-B15C-343C6A5C0AA5}">
      <dgm:prSet/>
      <dgm:spPr>
        <a:solidFill>
          <a:schemeClr val="accent6">
            <a:lumMod val="50000"/>
          </a:schemeClr>
        </a:solidFill>
      </dgm:spPr>
      <dgm:t>
        <a:bodyPr lIns="36000" tIns="18000" rIns="3600" bIns="18000"/>
        <a:lstStyle/>
        <a:p>
          <a:r>
            <a:rPr lang="sv-SE">
              <a:solidFill>
                <a:schemeClr val="tx1"/>
              </a:solidFill>
              <a:latin typeface="Abadi Extra Light" panose="020B0204020104020204" pitchFamily="34" charset="0"/>
            </a:rPr>
            <a:t>Kategorin </a:t>
          </a:r>
          <a:r>
            <a:rPr lang="sv-SE" i="1">
              <a:solidFill>
                <a:schemeClr val="tx1"/>
              </a:solidFill>
              <a:effectLst/>
              <a:latin typeface="Abadi Extra Light" panose="020B0204020104020204" pitchFamily="34" charset="0"/>
              <a:ea typeface="Calibri" panose="020F0502020204030204" pitchFamily="34" charset="0"/>
              <a:cs typeface="Calibri" panose="020F0502020204030204" pitchFamily="34" charset="0"/>
            </a:rPr>
            <a:t>valdeltagande </a:t>
          </a:r>
          <a:r>
            <a:rPr lang="sv-SE">
              <a:solidFill>
                <a:schemeClr val="tx1"/>
              </a:solidFill>
              <a:effectLst/>
              <a:latin typeface="Abadi Extra Light" panose="020B0204020104020204" pitchFamily="34" charset="0"/>
              <a:ea typeface="Calibri" panose="020F0502020204030204" pitchFamily="34" charset="0"/>
              <a:cs typeface="Calibri" panose="020F0502020204030204" pitchFamily="34" charset="0"/>
            </a:rPr>
            <a:t>handlar om individers tillit till offentliga institutioner och hur aktivt invånare deltar i påverkansarbete. En viktig aspekt är hur deltagandet ser ut hos grupper som traditionellt sätt har ett lägre valdeltagande, såsom flyktingar och personer med en låg utbildningsnivå.</a:t>
          </a:r>
          <a:endParaRPr lang="sv-SE">
            <a:solidFill>
              <a:schemeClr val="tx1"/>
            </a:solidFill>
            <a:latin typeface="+mn-lt"/>
          </a:endParaRPr>
        </a:p>
      </dgm:t>
    </dgm:pt>
    <dgm:pt modelId="{933B9046-E60B-41BC-9C5A-1361F7490BAE}" type="parTrans" cxnId="{606A5586-6F55-4FF1-AFA0-B5A7AE7B50FD}">
      <dgm:prSet/>
      <dgm:spPr/>
      <dgm:t>
        <a:bodyPr/>
        <a:lstStyle/>
        <a:p>
          <a:endParaRPr lang="sv-SE"/>
        </a:p>
      </dgm:t>
    </dgm:pt>
    <dgm:pt modelId="{E5AE210F-4C70-4228-BC80-9BD4BEABA0A3}" type="sibTrans" cxnId="{606A5586-6F55-4FF1-AFA0-B5A7AE7B50FD}">
      <dgm:prSet/>
      <dgm:spPr/>
      <dgm:t>
        <a:bodyPr/>
        <a:lstStyle/>
        <a:p>
          <a:endParaRPr lang="sv-SE"/>
        </a:p>
      </dgm:t>
    </dgm:pt>
    <dgm:pt modelId="{A1854C11-B2C4-4E25-8871-7DBD36F7EB6B}">
      <dgm:prSet/>
      <dgm:spPr>
        <a:solidFill>
          <a:schemeClr val="accent6">
            <a:lumMod val="50000"/>
          </a:schemeClr>
        </a:solidFill>
      </dgm:spPr>
      <dgm:t>
        <a:bodyPr lIns="36000" tIns="18000" rIns="3600" bIns="18000"/>
        <a:lstStyle/>
        <a:p>
          <a:r>
            <a:rPr lang="sv-SE">
              <a:solidFill>
                <a:schemeClr val="tx1"/>
              </a:solidFill>
              <a:latin typeface="Abadi Extra Light" panose="020B0204020104020204" pitchFamily="34" charset="0"/>
            </a:rPr>
            <a:t>Kategorin </a:t>
          </a:r>
          <a:r>
            <a:rPr lang="sv-SE" i="1">
              <a:solidFill>
                <a:schemeClr val="tx1"/>
              </a:solidFill>
              <a:latin typeface="Abadi Extra Light" panose="020B0204020104020204" pitchFamily="34" charset="0"/>
            </a:rPr>
            <a:t>miljöfarliga utsläpp</a:t>
          </a:r>
          <a:r>
            <a:rPr lang="sv-SE">
              <a:solidFill>
                <a:schemeClr val="tx1"/>
              </a:solidFill>
              <a:latin typeface="Abadi Extra Light" panose="020B0204020104020204" pitchFamily="34" charset="0"/>
            </a:rPr>
            <a:t> handlar om kommunens nivå av utsläpp som är skadliga för miljön. Viktigt att notera är att kategorin endast innefattar utsläpp som sker inom kommunens gränser och således inte indirekta utsläpp till följda av invånarnas konsumtion.</a:t>
          </a:r>
          <a:endParaRPr lang="sv-SE">
            <a:solidFill>
              <a:schemeClr val="tx1"/>
            </a:solidFill>
            <a:latin typeface="+mn-lt"/>
          </a:endParaRPr>
        </a:p>
      </dgm:t>
    </dgm:pt>
    <dgm:pt modelId="{60616645-F130-4EF7-9314-206EDC8A4CDF}" type="parTrans" cxnId="{FE0CCBDD-FC6F-4382-9322-9191DA4EFAE7}">
      <dgm:prSet/>
      <dgm:spPr/>
      <dgm:t>
        <a:bodyPr/>
        <a:lstStyle/>
        <a:p>
          <a:endParaRPr lang="sv-SE"/>
        </a:p>
      </dgm:t>
    </dgm:pt>
    <dgm:pt modelId="{CCECE939-5379-4ED6-BDC3-A1BB68448950}" type="sibTrans" cxnId="{FE0CCBDD-FC6F-4382-9322-9191DA4EFAE7}">
      <dgm:prSet/>
      <dgm:spPr/>
      <dgm:t>
        <a:bodyPr/>
        <a:lstStyle/>
        <a:p>
          <a:endParaRPr lang="sv-SE"/>
        </a:p>
      </dgm:t>
    </dgm:pt>
    <dgm:pt modelId="{84A23ABE-A6AB-4B9B-9955-71087331A7C3}" type="pres">
      <dgm:prSet presAssocID="{A47AB444-D75E-4795-8461-06BFD73D21D7}" presName="hierChild1" presStyleCnt="0">
        <dgm:presLayoutVars>
          <dgm:orgChart val="1"/>
          <dgm:chPref val="1"/>
          <dgm:dir/>
          <dgm:animOne val="branch"/>
          <dgm:animLvl val="lvl"/>
          <dgm:resizeHandles/>
        </dgm:presLayoutVars>
      </dgm:prSet>
      <dgm:spPr/>
      <dgm:t>
        <a:bodyPr/>
        <a:lstStyle/>
        <a:p>
          <a:endParaRPr lang="sv-SE"/>
        </a:p>
      </dgm:t>
    </dgm:pt>
    <dgm:pt modelId="{E986FCE9-7654-48D7-A63D-93CBB474AD61}" type="pres">
      <dgm:prSet presAssocID="{5A2C1326-C65B-4885-8AE2-E1574F9270E9}" presName="hierRoot1" presStyleCnt="0">
        <dgm:presLayoutVars>
          <dgm:hierBranch val="init"/>
        </dgm:presLayoutVars>
      </dgm:prSet>
      <dgm:spPr/>
    </dgm:pt>
    <dgm:pt modelId="{BF92E5B8-0822-41EF-9D62-7CBF09040FD1}" type="pres">
      <dgm:prSet presAssocID="{5A2C1326-C65B-4885-8AE2-E1574F9270E9}" presName="rootComposite1" presStyleCnt="0"/>
      <dgm:spPr/>
    </dgm:pt>
    <dgm:pt modelId="{C2D95C59-FF9B-4C5F-A79C-A1C59B039316}" type="pres">
      <dgm:prSet presAssocID="{5A2C1326-C65B-4885-8AE2-E1574F9270E9}" presName="rootText1" presStyleLbl="node0" presStyleIdx="0" presStyleCnt="1" custScaleX="221358" custScaleY="114221">
        <dgm:presLayoutVars>
          <dgm:chPref val="3"/>
        </dgm:presLayoutVars>
      </dgm:prSet>
      <dgm:spPr/>
      <dgm:t>
        <a:bodyPr/>
        <a:lstStyle/>
        <a:p>
          <a:endParaRPr lang="sv-SE"/>
        </a:p>
      </dgm:t>
    </dgm:pt>
    <dgm:pt modelId="{072D6B7E-3E26-444A-B008-33EA70A66DE1}" type="pres">
      <dgm:prSet presAssocID="{5A2C1326-C65B-4885-8AE2-E1574F9270E9}" presName="rootConnector1" presStyleLbl="node1" presStyleIdx="0" presStyleCnt="0"/>
      <dgm:spPr/>
      <dgm:t>
        <a:bodyPr/>
        <a:lstStyle/>
        <a:p>
          <a:endParaRPr lang="sv-SE"/>
        </a:p>
      </dgm:t>
    </dgm:pt>
    <dgm:pt modelId="{7865EA23-17F8-4C2B-AE13-FA413D925D6A}" type="pres">
      <dgm:prSet presAssocID="{5A2C1326-C65B-4885-8AE2-E1574F9270E9}" presName="hierChild2" presStyleCnt="0"/>
      <dgm:spPr/>
    </dgm:pt>
    <dgm:pt modelId="{6316EE9A-952A-40B0-BDBE-65AC9603356E}" type="pres">
      <dgm:prSet presAssocID="{323B2656-FEA0-4C73-989F-C0E9939BC597}" presName="Name37" presStyleLbl="parChTrans1D2" presStyleIdx="0" presStyleCnt="9"/>
      <dgm:spPr/>
      <dgm:t>
        <a:bodyPr/>
        <a:lstStyle/>
        <a:p>
          <a:endParaRPr lang="sv-SE"/>
        </a:p>
      </dgm:t>
    </dgm:pt>
    <dgm:pt modelId="{4DB6336B-44AB-416D-A25D-8EA6F02EAC81}" type="pres">
      <dgm:prSet presAssocID="{5978492A-8EFB-45BD-851B-BAB4DF96FBED}" presName="hierRoot2" presStyleCnt="0">
        <dgm:presLayoutVars>
          <dgm:hierBranch val="init"/>
        </dgm:presLayoutVars>
      </dgm:prSet>
      <dgm:spPr/>
    </dgm:pt>
    <dgm:pt modelId="{F357891E-59D3-412F-A2DD-B0292D49E560}" type="pres">
      <dgm:prSet presAssocID="{5978492A-8EFB-45BD-851B-BAB4DF96FBED}" presName="rootComposite" presStyleCnt="0"/>
      <dgm:spPr/>
    </dgm:pt>
    <dgm:pt modelId="{166A354A-55DA-477B-8A02-5738D39362A8}" type="pres">
      <dgm:prSet presAssocID="{5978492A-8EFB-45BD-851B-BAB4DF96FBED}" presName="rootText" presStyleLbl="node2" presStyleIdx="0" presStyleCnt="9">
        <dgm:presLayoutVars>
          <dgm:chPref val="3"/>
        </dgm:presLayoutVars>
      </dgm:prSet>
      <dgm:spPr/>
      <dgm:t>
        <a:bodyPr/>
        <a:lstStyle/>
        <a:p>
          <a:endParaRPr lang="sv-SE"/>
        </a:p>
      </dgm:t>
    </dgm:pt>
    <dgm:pt modelId="{A008D3C3-ADC6-4758-AE96-411F3D0B41AD}" type="pres">
      <dgm:prSet presAssocID="{5978492A-8EFB-45BD-851B-BAB4DF96FBED}" presName="rootConnector" presStyleLbl="node2" presStyleIdx="0" presStyleCnt="9"/>
      <dgm:spPr/>
      <dgm:t>
        <a:bodyPr/>
        <a:lstStyle/>
        <a:p>
          <a:endParaRPr lang="sv-SE"/>
        </a:p>
      </dgm:t>
    </dgm:pt>
    <dgm:pt modelId="{C4EBBBD5-EE36-4276-9268-A1FC54C7C527}" type="pres">
      <dgm:prSet presAssocID="{5978492A-8EFB-45BD-851B-BAB4DF96FBED}" presName="hierChild4" presStyleCnt="0"/>
      <dgm:spPr/>
    </dgm:pt>
    <dgm:pt modelId="{BCA7817E-3711-42EA-AE6E-F9E5ACE5397A}" type="pres">
      <dgm:prSet presAssocID="{56771472-2B9F-4D64-B560-8101551EDA89}" presName="Name37" presStyleLbl="parChTrans1D3" presStyleIdx="0" presStyleCnt="9"/>
      <dgm:spPr/>
      <dgm:t>
        <a:bodyPr/>
        <a:lstStyle/>
        <a:p>
          <a:endParaRPr lang="sv-SE"/>
        </a:p>
      </dgm:t>
    </dgm:pt>
    <dgm:pt modelId="{CFC81473-9FC2-4E05-92E9-0EA58C65BDAD}" type="pres">
      <dgm:prSet presAssocID="{593967ED-DD26-4852-9C4C-40AB98D1DF82}" presName="hierRoot2" presStyleCnt="0">
        <dgm:presLayoutVars>
          <dgm:hierBranch val="init"/>
        </dgm:presLayoutVars>
      </dgm:prSet>
      <dgm:spPr/>
    </dgm:pt>
    <dgm:pt modelId="{B117B023-AC3A-4D71-901D-7D70AD8F29DC}" type="pres">
      <dgm:prSet presAssocID="{593967ED-DD26-4852-9C4C-40AB98D1DF82}" presName="rootComposite" presStyleCnt="0"/>
      <dgm:spPr/>
    </dgm:pt>
    <dgm:pt modelId="{34123C7F-3D11-4029-80DD-C7E1176EB416}" type="pres">
      <dgm:prSet presAssocID="{593967ED-DD26-4852-9C4C-40AB98D1DF82}" presName="rootText" presStyleLbl="node3" presStyleIdx="0" presStyleCnt="9" custScaleY="261287">
        <dgm:presLayoutVars>
          <dgm:chPref val="3"/>
        </dgm:presLayoutVars>
      </dgm:prSet>
      <dgm:spPr/>
      <dgm:t>
        <a:bodyPr/>
        <a:lstStyle/>
        <a:p>
          <a:endParaRPr lang="sv-SE"/>
        </a:p>
      </dgm:t>
    </dgm:pt>
    <dgm:pt modelId="{088E6E1E-09D8-40FB-8F0D-5123ABEFFE02}" type="pres">
      <dgm:prSet presAssocID="{593967ED-DD26-4852-9C4C-40AB98D1DF82}" presName="rootConnector" presStyleLbl="node3" presStyleIdx="0" presStyleCnt="9"/>
      <dgm:spPr/>
      <dgm:t>
        <a:bodyPr/>
        <a:lstStyle/>
        <a:p>
          <a:endParaRPr lang="sv-SE"/>
        </a:p>
      </dgm:t>
    </dgm:pt>
    <dgm:pt modelId="{AA1E40FC-8E86-45BF-90BF-BAE74DE9A6C8}" type="pres">
      <dgm:prSet presAssocID="{593967ED-DD26-4852-9C4C-40AB98D1DF82}" presName="hierChild4" presStyleCnt="0"/>
      <dgm:spPr/>
    </dgm:pt>
    <dgm:pt modelId="{E437DBF7-1A65-4117-ADF3-114F380E0419}" type="pres">
      <dgm:prSet presAssocID="{593967ED-DD26-4852-9C4C-40AB98D1DF82}" presName="hierChild5" presStyleCnt="0"/>
      <dgm:spPr/>
    </dgm:pt>
    <dgm:pt modelId="{BAB931B2-2647-4F73-B05C-FAFE21DB0F24}" type="pres">
      <dgm:prSet presAssocID="{5978492A-8EFB-45BD-851B-BAB4DF96FBED}" presName="hierChild5" presStyleCnt="0"/>
      <dgm:spPr/>
    </dgm:pt>
    <dgm:pt modelId="{23F3CF6E-EF21-41DC-90D0-994A87074956}" type="pres">
      <dgm:prSet presAssocID="{02FA57E0-3F81-42F5-9577-DC8849CA9BAD}" presName="Name37" presStyleLbl="parChTrans1D2" presStyleIdx="1" presStyleCnt="9"/>
      <dgm:spPr/>
      <dgm:t>
        <a:bodyPr/>
        <a:lstStyle/>
        <a:p>
          <a:endParaRPr lang="sv-SE"/>
        </a:p>
      </dgm:t>
    </dgm:pt>
    <dgm:pt modelId="{8C07EA12-2586-414E-B08E-738E488901C7}" type="pres">
      <dgm:prSet presAssocID="{72216DFA-AD03-4927-95BC-093C42509C1D}" presName="hierRoot2" presStyleCnt="0">
        <dgm:presLayoutVars>
          <dgm:hierBranch val="init"/>
        </dgm:presLayoutVars>
      </dgm:prSet>
      <dgm:spPr/>
    </dgm:pt>
    <dgm:pt modelId="{E4996127-C903-454F-8E5C-E655A2DCA975}" type="pres">
      <dgm:prSet presAssocID="{72216DFA-AD03-4927-95BC-093C42509C1D}" presName="rootComposite" presStyleCnt="0"/>
      <dgm:spPr/>
    </dgm:pt>
    <dgm:pt modelId="{36B83EA4-51F3-433F-A24A-B6524894D49A}" type="pres">
      <dgm:prSet presAssocID="{72216DFA-AD03-4927-95BC-093C42509C1D}" presName="rootText" presStyleLbl="node2" presStyleIdx="1" presStyleCnt="9">
        <dgm:presLayoutVars>
          <dgm:chPref val="3"/>
        </dgm:presLayoutVars>
      </dgm:prSet>
      <dgm:spPr/>
      <dgm:t>
        <a:bodyPr/>
        <a:lstStyle/>
        <a:p>
          <a:endParaRPr lang="sv-SE"/>
        </a:p>
      </dgm:t>
    </dgm:pt>
    <dgm:pt modelId="{AB4D141F-2C21-4080-A8DD-73F7A1AF31D5}" type="pres">
      <dgm:prSet presAssocID="{72216DFA-AD03-4927-95BC-093C42509C1D}" presName="rootConnector" presStyleLbl="node2" presStyleIdx="1" presStyleCnt="9"/>
      <dgm:spPr/>
      <dgm:t>
        <a:bodyPr/>
        <a:lstStyle/>
        <a:p>
          <a:endParaRPr lang="sv-SE"/>
        </a:p>
      </dgm:t>
    </dgm:pt>
    <dgm:pt modelId="{C1F589CD-37C1-4F51-99EF-8B32850D7307}" type="pres">
      <dgm:prSet presAssocID="{72216DFA-AD03-4927-95BC-093C42509C1D}" presName="hierChild4" presStyleCnt="0"/>
      <dgm:spPr/>
    </dgm:pt>
    <dgm:pt modelId="{C9CA217D-E8B0-45C0-8A73-808BC8FF3B9B}" type="pres">
      <dgm:prSet presAssocID="{F2EA9C86-E324-4FAB-B072-DDA117B54C4F}" presName="Name37" presStyleLbl="parChTrans1D3" presStyleIdx="1" presStyleCnt="9"/>
      <dgm:spPr/>
      <dgm:t>
        <a:bodyPr/>
        <a:lstStyle/>
        <a:p>
          <a:endParaRPr lang="sv-SE"/>
        </a:p>
      </dgm:t>
    </dgm:pt>
    <dgm:pt modelId="{A68E131A-7033-429F-B9E9-B286C9CBEB8D}" type="pres">
      <dgm:prSet presAssocID="{52B7B27D-AEF7-49F6-80BA-F0F70CAAD9A7}" presName="hierRoot2" presStyleCnt="0">
        <dgm:presLayoutVars>
          <dgm:hierBranch val="init"/>
        </dgm:presLayoutVars>
      </dgm:prSet>
      <dgm:spPr/>
    </dgm:pt>
    <dgm:pt modelId="{1BD66F09-92B7-4F6F-B071-BFFEC9E3C18E}" type="pres">
      <dgm:prSet presAssocID="{52B7B27D-AEF7-49F6-80BA-F0F70CAAD9A7}" presName="rootComposite" presStyleCnt="0"/>
      <dgm:spPr/>
    </dgm:pt>
    <dgm:pt modelId="{69A8EA27-43BF-4C13-AB0C-D60971947808}" type="pres">
      <dgm:prSet presAssocID="{52B7B27D-AEF7-49F6-80BA-F0F70CAAD9A7}" presName="rootText" presStyleLbl="node3" presStyleIdx="1" presStyleCnt="9" custScaleY="261287">
        <dgm:presLayoutVars>
          <dgm:chPref val="3"/>
        </dgm:presLayoutVars>
      </dgm:prSet>
      <dgm:spPr/>
      <dgm:t>
        <a:bodyPr/>
        <a:lstStyle/>
        <a:p>
          <a:endParaRPr lang="sv-SE"/>
        </a:p>
      </dgm:t>
    </dgm:pt>
    <dgm:pt modelId="{E61BFE0E-DC22-4BE7-93CA-96B7CBB13840}" type="pres">
      <dgm:prSet presAssocID="{52B7B27D-AEF7-49F6-80BA-F0F70CAAD9A7}" presName="rootConnector" presStyleLbl="node3" presStyleIdx="1" presStyleCnt="9"/>
      <dgm:spPr/>
      <dgm:t>
        <a:bodyPr/>
        <a:lstStyle/>
        <a:p>
          <a:endParaRPr lang="sv-SE"/>
        </a:p>
      </dgm:t>
    </dgm:pt>
    <dgm:pt modelId="{EA1D04D6-B4DF-45F4-8795-A0CF8B8CB2E6}" type="pres">
      <dgm:prSet presAssocID="{52B7B27D-AEF7-49F6-80BA-F0F70CAAD9A7}" presName="hierChild4" presStyleCnt="0"/>
      <dgm:spPr/>
    </dgm:pt>
    <dgm:pt modelId="{8CCA1E43-6B4C-45C8-A250-87813FDD77AF}" type="pres">
      <dgm:prSet presAssocID="{52B7B27D-AEF7-49F6-80BA-F0F70CAAD9A7}" presName="hierChild5" presStyleCnt="0"/>
      <dgm:spPr/>
    </dgm:pt>
    <dgm:pt modelId="{BD37833D-6BD8-473B-9CFE-EB694AE01C7E}" type="pres">
      <dgm:prSet presAssocID="{72216DFA-AD03-4927-95BC-093C42509C1D}" presName="hierChild5" presStyleCnt="0"/>
      <dgm:spPr/>
    </dgm:pt>
    <dgm:pt modelId="{E104B817-9934-40E1-B2F3-8D2C359522B2}" type="pres">
      <dgm:prSet presAssocID="{C2C3B258-2A9F-4E83-BB24-DEC447E39A48}" presName="Name37" presStyleLbl="parChTrans1D2" presStyleIdx="2" presStyleCnt="9"/>
      <dgm:spPr/>
      <dgm:t>
        <a:bodyPr/>
        <a:lstStyle/>
        <a:p>
          <a:endParaRPr lang="sv-SE"/>
        </a:p>
      </dgm:t>
    </dgm:pt>
    <dgm:pt modelId="{83B87AAE-0EAF-4E06-BC50-755B193CC13F}" type="pres">
      <dgm:prSet presAssocID="{6FBA40F9-A803-4077-BE30-8967272C85F5}" presName="hierRoot2" presStyleCnt="0">
        <dgm:presLayoutVars>
          <dgm:hierBranch val="init"/>
        </dgm:presLayoutVars>
      </dgm:prSet>
      <dgm:spPr/>
    </dgm:pt>
    <dgm:pt modelId="{912EB1EF-C3CD-465A-9FA2-920EC84836A2}" type="pres">
      <dgm:prSet presAssocID="{6FBA40F9-A803-4077-BE30-8967272C85F5}" presName="rootComposite" presStyleCnt="0"/>
      <dgm:spPr/>
    </dgm:pt>
    <dgm:pt modelId="{0A627782-01DF-4319-BA02-A897D09261F7}" type="pres">
      <dgm:prSet presAssocID="{6FBA40F9-A803-4077-BE30-8967272C85F5}" presName="rootText" presStyleLbl="node2" presStyleIdx="2" presStyleCnt="9">
        <dgm:presLayoutVars>
          <dgm:chPref val="3"/>
        </dgm:presLayoutVars>
      </dgm:prSet>
      <dgm:spPr/>
      <dgm:t>
        <a:bodyPr/>
        <a:lstStyle/>
        <a:p>
          <a:endParaRPr lang="sv-SE"/>
        </a:p>
      </dgm:t>
    </dgm:pt>
    <dgm:pt modelId="{0C554348-B7D8-4766-B9DB-7E841C9AC86E}" type="pres">
      <dgm:prSet presAssocID="{6FBA40F9-A803-4077-BE30-8967272C85F5}" presName="rootConnector" presStyleLbl="node2" presStyleIdx="2" presStyleCnt="9"/>
      <dgm:spPr/>
      <dgm:t>
        <a:bodyPr/>
        <a:lstStyle/>
        <a:p>
          <a:endParaRPr lang="sv-SE"/>
        </a:p>
      </dgm:t>
    </dgm:pt>
    <dgm:pt modelId="{762F2F26-29BA-4A2F-A0CB-8F5697392E61}" type="pres">
      <dgm:prSet presAssocID="{6FBA40F9-A803-4077-BE30-8967272C85F5}" presName="hierChild4" presStyleCnt="0"/>
      <dgm:spPr/>
    </dgm:pt>
    <dgm:pt modelId="{4227D6CD-6566-478B-9472-DEA31E1D4ABC}" type="pres">
      <dgm:prSet presAssocID="{72F52F1F-4746-48C5-8CDA-D003A5E0A482}" presName="Name37" presStyleLbl="parChTrans1D3" presStyleIdx="2" presStyleCnt="9"/>
      <dgm:spPr/>
      <dgm:t>
        <a:bodyPr/>
        <a:lstStyle/>
        <a:p>
          <a:endParaRPr lang="sv-SE"/>
        </a:p>
      </dgm:t>
    </dgm:pt>
    <dgm:pt modelId="{B51C02FE-DB3A-4C1A-AC9B-CFFB15A49DDA}" type="pres">
      <dgm:prSet presAssocID="{9CC30807-B4BD-4B5F-A8DC-5823628B9C8A}" presName="hierRoot2" presStyleCnt="0">
        <dgm:presLayoutVars>
          <dgm:hierBranch val="init"/>
        </dgm:presLayoutVars>
      </dgm:prSet>
      <dgm:spPr/>
    </dgm:pt>
    <dgm:pt modelId="{F589CC0B-FF2F-45C9-A6DE-A56934C61D90}" type="pres">
      <dgm:prSet presAssocID="{9CC30807-B4BD-4B5F-A8DC-5823628B9C8A}" presName="rootComposite" presStyleCnt="0"/>
      <dgm:spPr/>
    </dgm:pt>
    <dgm:pt modelId="{AF982AB2-8F98-4F77-AE4B-768781A26E42}" type="pres">
      <dgm:prSet presAssocID="{9CC30807-B4BD-4B5F-A8DC-5823628B9C8A}" presName="rootText" presStyleLbl="node3" presStyleIdx="2" presStyleCnt="9" custScaleY="261287">
        <dgm:presLayoutVars>
          <dgm:chPref val="3"/>
        </dgm:presLayoutVars>
      </dgm:prSet>
      <dgm:spPr/>
      <dgm:t>
        <a:bodyPr/>
        <a:lstStyle/>
        <a:p>
          <a:endParaRPr lang="sv-SE"/>
        </a:p>
      </dgm:t>
    </dgm:pt>
    <dgm:pt modelId="{3BD8BEF9-B97F-4195-8056-5EDC2302840F}" type="pres">
      <dgm:prSet presAssocID="{9CC30807-B4BD-4B5F-A8DC-5823628B9C8A}" presName="rootConnector" presStyleLbl="node3" presStyleIdx="2" presStyleCnt="9"/>
      <dgm:spPr/>
      <dgm:t>
        <a:bodyPr/>
        <a:lstStyle/>
        <a:p>
          <a:endParaRPr lang="sv-SE"/>
        </a:p>
      </dgm:t>
    </dgm:pt>
    <dgm:pt modelId="{D85277EB-8BF0-4B0D-A934-16C983D2E23F}" type="pres">
      <dgm:prSet presAssocID="{9CC30807-B4BD-4B5F-A8DC-5823628B9C8A}" presName="hierChild4" presStyleCnt="0"/>
      <dgm:spPr/>
    </dgm:pt>
    <dgm:pt modelId="{D4366FDD-3E43-45D7-BD29-7FB72EFE4DB9}" type="pres">
      <dgm:prSet presAssocID="{9CC30807-B4BD-4B5F-A8DC-5823628B9C8A}" presName="hierChild5" presStyleCnt="0"/>
      <dgm:spPr/>
    </dgm:pt>
    <dgm:pt modelId="{2A738490-AA53-4BEE-A080-426F038E232F}" type="pres">
      <dgm:prSet presAssocID="{6FBA40F9-A803-4077-BE30-8967272C85F5}" presName="hierChild5" presStyleCnt="0"/>
      <dgm:spPr/>
    </dgm:pt>
    <dgm:pt modelId="{970D0A52-DB4B-4DE3-8C3F-F6883C506377}" type="pres">
      <dgm:prSet presAssocID="{5628A800-9B7F-4B88-B8BC-DC73322E028A}" presName="Name37" presStyleLbl="parChTrans1D2" presStyleIdx="3" presStyleCnt="9"/>
      <dgm:spPr/>
      <dgm:t>
        <a:bodyPr/>
        <a:lstStyle/>
        <a:p>
          <a:endParaRPr lang="sv-SE"/>
        </a:p>
      </dgm:t>
    </dgm:pt>
    <dgm:pt modelId="{3E6C9512-02D1-4B63-8CBB-F81D0D1D143E}" type="pres">
      <dgm:prSet presAssocID="{D962C1CA-A973-4FE5-8DF7-D475199AB3FB}" presName="hierRoot2" presStyleCnt="0">
        <dgm:presLayoutVars>
          <dgm:hierBranch val="init"/>
        </dgm:presLayoutVars>
      </dgm:prSet>
      <dgm:spPr/>
    </dgm:pt>
    <dgm:pt modelId="{1CACCC30-8504-4E26-8D2F-446EB3A60F41}" type="pres">
      <dgm:prSet presAssocID="{D962C1CA-A973-4FE5-8DF7-D475199AB3FB}" presName="rootComposite" presStyleCnt="0"/>
      <dgm:spPr/>
    </dgm:pt>
    <dgm:pt modelId="{FFC131B5-3250-4FD9-A004-449065BE8775}" type="pres">
      <dgm:prSet presAssocID="{D962C1CA-A973-4FE5-8DF7-D475199AB3FB}" presName="rootText" presStyleLbl="node2" presStyleIdx="3" presStyleCnt="9">
        <dgm:presLayoutVars>
          <dgm:chPref val="3"/>
        </dgm:presLayoutVars>
      </dgm:prSet>
      <dgm:spPr/>
      <dgm:t>
        <a:bodyPr/>
        <a:lstStyle/>
        <a:p>
          <a:endParaRPr lang="sv-SE"/>
        </a:p>
      </dgm:t>
    </dgm:pt>
    <dgm:pt modelId="{2D7D2C75-4EC4-4876-B61D-CCDBBDCB1F76}" type="pres">
      <dgm:prSet presAssocID="{D962C1CA-A973-4FE5-8DF7-D475199AB3FB}" presName="rootConnector" presStyleLbl="node2" presStyleIdx="3" presStyleCnt="9"/>
      <dgm:spPr/>
      <dgm:t>
        <a:bodyPr/>
        <a:lstStyle/>
        <a:p>
          <a:endParaRPr lang="sv-SE"/>
        </a:p>
      </dgm:t>
    </dgm:pt>
    <dgm:pt modelId="{9362E00C-50AC-46B1-9480-96716AAA9AAE}" type="pres">
      <dgm:prSet presAssocID="{D962C1CA-A973-4FE5-8DF7-D475199AB3FB}" presName="hierChild4" presStyleCnt="0"/>
      <dgm:spPr/>
    </dgm:pt>
    <dgm:pt modelId="{6C04D6E3-50A0-4853-89BB-36F773A6891E}" type="pres">
      <dgm:prSet presAssocID="{928B6DFD-B0BB-4BA7-915F-F4F8E6D2FAA7}" presName="Name37" presStyleLbl="parChTrans1D3" presStyleIdx="3" presStyleCnt="9"/>
      <dgm:spPr/>
      <dgm:t>
        <a:bodyPr/>
        <a:lstStyle/>
        <a:p>
          <a:endParaRPr lang="sv-SE"/>
        </a:p>
      </dgm:t>
    </dgm:pt>
    <dgm:pt modelId="{FD5ADA46-08FC-4D76-AF82-F62BB21F29A3}" type="pres">
      <dgm:prSet presAssocID="{8E680285-9F3E-4B17-ACAE-96A7C77F29B1}" presName="hierRoot2" presStyleCnt="0">
        <dgm:presLayoutVars>
          <dgm:hierBranch val="init"/>
        </dgm:presLayoutVars>
      </dgm:prSet>
      <dgm:spPr/>
    </dgm:pt>
    <dgm:pt modelId="{84E5ADA6-8C35-4985-9AA1-6DD11761548A}" type="pres">
      <dgm:prSet presAssocID="{8E680285-9F3E-4B17-ACAE-96A7C77F29B1}" presName="rootComposite" presStyleCnt="0"/>
      <dgm:spPr/>
    </dgm:pt>
    <dgm:pt modelId="{2336C9EB-86DB-4246-A986-7F6B5C0C7D83}" type="pres">
      <dgm:prSet presAssocID="{8E680285-9F3E-4B17-ACAE-96A7C77F29B1}" presName="rootText" presStyleLbl="node3" presStyleIdx="3" presStyleCnt="9" custScaleY="261287">
        <dgm:presLayoutVars>
          <dgm:chPref val="3"/>
        </dgm:presLayoutVars>
      </dgm:prSet>
      <dgm:spPr/>
      <dgm:t>
        <a:bodyPr/>
        <a:lstStyle/>
        <a:p>
          <a:endParaRPr lang="sv-SE"/>
        </a:p>
      </dgm:t>
    </dgm:pt>
    <dgm:pt modelId="{25CCFA66-46CD-49B8-8663-1D6EA27A110B}" type="pres">
      <dgm:prSet presAssocID="{8E680285-9F3E-4B17-ACAE-96A7C77F29B1}" presName="rootConnector" presStyleLbl="node3" presStyleIdx="3" presStyleCnt="9"/>
      <dgm:spPr/>
      <dgm:t>
        <a:bodyPr/>
        <a:lstStyle/>
        <a:p>
          <a:endParaRPr lang="sv-SE"/>
        </a:p>
      </dgm:t>
    </dgm:pt>
    <dgm:pt modelId="{D704F633-1CBE-42D9-BCD9-9BD3D39C4C54}" type="pres">
      <dgm:prSet presAssocID="{8E680285-9F3E-4B17-ACAE-96A7C77F29B1}" presName="hierChild4" presStyleCnt="0"/>
      <dgm:spPr/>
    </dgm:pt>
    <dgm:pt modelId="{E9B49A74-AE68-40DC-A68F-072DE867E162}" type="pres">
      <dgm:prSet presAssocID="{8E680285-9F3E-4B17-ACAE-96A7C77F29B1}" presName="hierChild5" presStyleCnt="0"/>
      <dgm:spPr/>
    </dgm:pt>
    <dgm:pt modelId="{799187A9-497D-42AA-9E8B-ECD5019568C3}" type="pres">
      <dgm:prSet presAssocID="{D962C1CA-A973-4FE5-8DF7-D475199AB3FB}" presName="hierChild5" presStyleCnt="0"/>
      <dgm:spPr/>
    </dgm:pt>
    <dgm:pt modelId="{4AAB1D19-440E-48DE-862E-F1EB5CD75C54}" type="pres">
      <dgm:prSet presAssocID="{5B7D90F2-3490-406E-B434-F180D56924ED}" presName="Name37" presStyleLbl="parChTrans1D2" presStyleIdx="4" presStyleCnt="9"/>
      <dgm:spPr/>
      <dgm:t>
        <a:bodyPr/>
        <a:lstStyle/>
        <a:p>
          <a:endParaRPr lang="sv-SE"/>
        </a:p>
      </dgm:t>
    </dgm:pt>
    <dgm:pt modelId="{7DAA5B16-A4EB-4C6C-9129-41537CECED38}" type="pres">
      <dgm:prSet presAssocID="{A2F9737F-FF2F-4905-9B76-5EB516D7F8C2}" presName="hierRoot2" presStyleCnt="0">
        <dgm:presLayoutVars>
          <dgm:hierBranch val="init"/>
        </dgm:presLayoutVars>
      </dgm:prSet>
      <dgm:spPr/>
    </dgm:pt>
    <dgm:pt modelId="{656F9421-6C71-4CDA-B537-3556D77B5235}" type="pres">
      <dgm:prSet presAssocID="{A2F9737F-FF2F-4905-9B76-5EB516D7F8C2}" presName="rootComposite" presStyleCnt="0"/>
      <dgm:spPr/>
    </dgm:pt>
    <dgm:pt modelId="{3BB4125B-5249-4F81-AAA1-045375DE3AA1}" type="pres">
      <dgm:prSet presAssocID="{A2F9737F-FF2F-4905-9B76-5EB516D7F8C2}" presName="rootText" presStyleLbl="node2" presStyleIdx="4" presStyleCnt="9">
        <dgm:presLayoutVars>
          <dgm:chPref val="3"/>
        </dgm:presLayoutVars>
      </dgm:prSet>
      <dgm:spPr/>
      <dgm:t>
        <a:bodyPr/>
        <a:lstStyle/>
        <a:p>
          <a:endParaRPr lang="sv-SE"/>
        </a:p>
      </dgm:t>
    </dgm:pt>
    <dgm:pt modelId="{8FF38003-7879-4B18-A359-10B24BB58E0D}" type="pres">
      <dgm:prSet presAssocID="{A2F9737F-FF2F-4905-9B76-5EB516D7F8C2}" presName="rootConnector" presStyleLbl="node2" presStyleIdx="4" presStyleCnt="9"/>
      <dgm:spPr/>
      <dgm:t>
        <a:bodyPr/>
        <a:lstStyle/>
        <a:p>
          <a:endParaRPr lang="sv-SE"/>
        </a:p>
      </dgm:t>
    </dgm:pt>
    <dgm:pt modelId="{5F0DBEE8-4021-4BBE-96E4-C562200E2E45}" type="pres">
      <dgm:prSet presAssocID="{A2F9737F-FF2F-4905-9B76-5EB516D7F8C2}" presName="hierChild4" presStyleCnt="0"/>
      <dgm:spPr/>
    </dgm:pt>
    <dgm:pt modelId="{D4CE38D6-8707-4DF7-AD19-D9057877BAAE}" type="pres">
      <dgm:prSet presAssocID="{DD6035B2-AC13-409D-AD6A-98651B3E26D5}" presName="Name37" presStyleLbl="parChTrans1D3" presStyleIdx="4" presStyleCnt="9"/>
      <dgm:spPr/>
      <dgm:t>
        <a:bodyPr/>
        <a:lstStyle/>
        <a:p>
          <a:endParaRPr lang="sv-SE"/>
        </a:p>
      </dgm:t>
    </dgm:pt>
    <dgm:pt modelId="{1964CA0D-138F-463B-871F-09567C030834}" type="pres">
      <dgm:prSet presAssocID="{067C5911-3C83-4DA8-9EBA-A19465313884}" presName="hierRoot2" presStyleCnt="0">
        <dgm:presLayoutVars>
          <dgm:hierBranch val="init"/>
        </dgm:presLayoutVars>
      </dgm:prSet>
      <dgm:spPr/>
    </dgm:pt>
    <dgm:pt modelId="{6F1D25BF-44D6-49BE-AF97-5B8322AAABAF}" type="pres">
      <dgm:prSet presAssocID="{067C5911-3C83-4DA8-9EBA-A19465313884}" presName="rootComposite" presStyleCnt="0"/>
      <dgm:spPr/>
    </dgm:pt>
    <dgm:pt modelId="{2BBC1584-E31C-4D03-B99D-E7211B299135}" type="pres">
      <dgm:prSet presAssocID="{067C5911-3C83-4DA8-9EBA-A19465313884}" presName="rootText" presStyleLbl="node3" presStyleIdx="4" presStyleCnt="9" custScaleY="261287">
        <dgm:presLayoutVars>
          <dgm:chPref val="3"/>
        </dgm:presLayoutVars>
      </dgm:prSet>
      <dgm:spPr/>
      <dgm:t>
        <a:bodyPr/>
        <a:lstStyle/>
        <a:p>
          <a:endParaRPr lang="sv-SE"/>
        </a:p>
      </dgm:t>
    </dgm:pt>
    <dgm:pt modelId="{878FDE85-A6F0-483D-87C0-1B220858D2AA}" type="pres">
      <dgm:prSet presAssocID="{067C5911-3C83-4DA8-9EBA-A19465313884}" presName="rootConnector" presStyleLbl="node3" presStyleIdx="4" presStyleCnt="9"/>
      <dgm:spPr/>
      <dgm:t>
        <a:bodyPr/>
        <a:lstStyle/>
        <a:p>
          <a:endParaRPr lang="sv-SE"/>
        </a:p>
      </dgm:t>
    </dgm:pt>
    <dgm:pt modelId="{2DB40092-1898-4276-B81E-892C970E16A9}" type="pres">
      <dgm:prSet presAssocID="{067C5911-3C83-4DA8-9EBA-A19465313884}" presName="hierChild4" presStyleCnt="0"/>
      <dgm:spPr/>
    </dgm:pt>
    <dgm:pt modelId="{74C0A654-7961-427E-ABC8-97AC7282B37E}" type="pres">
      <dgm:prSet presAssocID="{067C5911-3C83-4DA8-9EBA-A19465313884}" presName="hierChild5" presStyleCnt="0"/>
      <dgm:spPr/>
    </dgm:pt>
    <dgm:pt modelId="{97ABD89B-E86C-4CFD-A7C7-2615F3CEEF57}" type="pres">
      <dgm:prSet presAssocID="{A2F9737F-FF2F-4905-9B76-5EB516D7F8C2}" presName="hierChild5" presStyleCnt="0"/>
      <dgm:spPr/>
    </dgm:pt>
    <dgm:pt modelId="{E4722F2A-DF6F-44F6-9D93-8C1BFA93E957}" type="pres">
      <dgm:prSet presAssocID="{80D2DD7C-0761-441F-9EBD-92D28E1B0500}" presName="Name37" presStyleLbl="parChTrans1D2" presStyleIdx="5" presStyleCnt="9"/>
      <dgm:spPr/>
      <dgm:t>
        <a:bodyPr/>
        <a:lstStyle/>
        <a:p>
          <a:endParaRPr lang="sv-SE"/>
        </a:p>
      </dgm:t>
    </dgm:pt>
    <dgm:pt modelId="{B9735FAD-DE51-4088-9FBD-4CB113CB73A2}" type="pres">
      <dgm:prSet presAssocID="{65DB4B2F-0F25-4143-B212-E16DA30AE73E}" presName="hierRoot2" presStyleCnt="0">
        <dgm:presLayoutVars>
          <dgm:hierBranch val="init"/>
        </dgm:presLayoutVars>
      </dgm:prSet>
      <dgm:spPr/>
    </dgm:pt>
    <dgm:pt modelId="{1852ED00-DA96-45A3-9CC8-6B1EAF89E984}" type="pres">
      <dgm:prSet presAssocID="{65DB4B2F-0F25-4143-B212-E16DA30AE73E}" presName="rootComposite" presStyleCnt="0"/>
      <dgm:spPr/>
    </dgm:pt>
    <dgm:pt modelId="{C3AD5300-C78B-46E9-A7DE-C6D1CF6C3F10}" type="pres">
      <dgm:prSet presAssocID="{65DB4B2F-0F25-4143-B212-E16DA30AE73E}" presName="rootText" presStyleLbl="node2" presStyleIdx="5" presStyleCnt="9">
        <dgm:presLayoutVars>
          <dgm:chPref val="3"/>
        </dgm:presLayoutVars>
      </dgm:prSet>
      <dgm:spPr/>
      <dgm:t>
        <a:bodyPr/>
        <a:lstStyle/>
        <a:p>
          <a:endParaRPr lang="sv-SE"/>
        </a:p>
      </dgm:t>
    </dgm:pt>
    <dgm:pt modelId="{A472BFED-84A0-463F-BE51-DB1B1A24908D}" type="pres">
      <dgm:prSet presAssocID="{65DB4B2F-0F25-4143-B212-E16DA30AE73E}" presName="rootConnector" presStyleLbl="node2" presStyleIdx="5" presStyleCnt="9"/>
      <dgm:spPr/>
      <dgm:t>
        <a:bodyPr/>
        <a:lstStyle/>
        <a:p>
          <a:endParaRPr lang="sv-SE"/>
        </a:p>
      </dgm:t>
    </dgm:pt>
    <dgm:pt modelId="{0E26EA98-6E28-4B4B-A77E-9D58C1A152D3}" type="pres">
      <dgm:prSet presAssocID="{65DB4B2F-0F25-4143-B212-E16DA30AE73E}" presName="hierChild4" presStyleCnt="0"/>
      <dgm:spPr/>
    </dgm:pt>
    <dgm:pt modelId="{228305F4-67DB-40A7-81DE-E6705BE75F0E}" type="pres">
      <dgm:prSet presAssocID="{4BA159B8-11C3-43D7-9DE3-6E7C7F8BC272}" presName="Name37" presStyleLbl="parChTrans1D3" presStyleIdx="5" presStyleCnt="9"/>
      <dgm:spPr/>
      <dgm:t>
        <a:bodyPr/>
        <a:lstStyle/>
        <a:p>
          <a:endParaRPr lang="sv-SE"/>
        </a:p>
      </dgm:t>
    </dgm:pt>
    <dgm:pt modelId="{F43D3339-B4E0-445F-A0CD-5EBAFC228EBB}" type="pres">
      <dgm:prSet presAssocID="{29BF2D40-F8EA-4517-9849-A6F1F174F988}" presName="hierRoot2" presStyleCnt="0">
        <dgm:presLayoutVars>
          <dgm:hierBranch val="init"/>
        </dgm:presLayoutVars>
      </dgm:prSet>
      <dgm:spPr/>
    </dgm:pt>
    <dgm:pt modelId="{5EAD73DD-1237-45F0-95C8-9FDC422CC4EE}" type="pres">
      <dgm:prSet presAssocID="{29BF2D40-F8EA-4517-9849-A6F1F174F988}" presName="rootComposite" presStyleCnt="0"/>
      <dgm:spPr/>
    </dgm:pt>
    <dgm:pt modelId="{1DF51306-A599-4A30-A2C1-CCE8F98276AB}" type="pres">
      <dgm:prSet presAssocID="{29BF2D40-F8EA-4517-9849-A6F1F174F988}" presName="rootText" presStyleLbl="node3" presStyleIdx="5" presStyleCnt="9" custScaleY="261287">
        <dgm:presLayoutVars>
          <dgm:chPref val="3"/>
        </dgm:presLayoutVars>
      </dgm:prSet>
      <dgm:spPr/>
      <dgm:t>
        <a:bodyPr/>
        <a:lstStyle/>
        <a:p>
          <a:endParaRPr lang="sv-SE"/>
        </a:p>
      </dgm:t>
    </dgm:pt>
    <dgm:pt modelId="{A8D115AB-B3A1-4EE6-BAE8-993BEAFF0BA5}" type="pres">
      <dgm:prSet presAssocID="{29BF2D40-F8EA-4517-9849-A6F1F174F988}" presName="rootConnector" presStyleLbl="node3" presStyleIdx="5" presStyleCnt="9"/>
      <dgm:spPr/>
      <dgm:t>
        <a:bodyPr/>
        <a:lstStyle/>
        <a:p>
          <a:endParaRPr lang="sv-SE"/>
        </a:p>
      </dgm:t>
    </dgm:pt>
    <dgm:pt modelId="{998B5865-9CE4-4DF8-94F9-892E14ED1BB5}" type="pres">
      <dgm:prSet presAssocID="{29BF2D40-F8EA-4517-9849-A6F1F174F988}" presName="hierChild4" presStyleCnt="0"/>
      <dgm:spPr/>
    </dgm:pt>
    <dgm:pt modelId="{C26DFFD9-5DBF-42B2-97D9-A7E8BA2F8C2D}" type="pres">
      <dgm:prSet presAssocID="{29BF2D40-F8EA-4517-9849-A6F1F174F988}" presName="hierChild5" presStyleCnt="0"/>
      <dgm:spPr/>
    </dgm:pt>
    <dgm:pt modelId="{E8220CC6-34EA-49EC-BB48-F10A51D45500}" type="pres">
      <dgm:prSet presAssocID="{65DB4B2F-0F25-4143-B212-E16DA30AE73E}" presName="hierChild5" presStyleCnt="0"/>
      <dgm:spPr/>
    </dgm:pt>
    <dgm:pt modelId="{C2A97881-C521-4F8C-990B-86C440E6E923}" type="pres">
      <dgm:prSet presAssocID="{FCA9CE58-9D4E-46AE-B316-36B628FDD79B}" presName="Name37" presStyleLbl="parChTrans1D2" presStyleIdx="6" presStyleCnt="9"/>
      <dgm:spPr/>
      <dgm:t>
        <a:bodyPr/>
        <a:lstStyle/>
        <a:p>
          <a:endParaRPr lang="sv-SE"/>
        </a:p>
      </dgm:t>
    </dgm:pt>
    <dgm:pt modelId="{3029A8CD-B14E-4A9E-B15B-7D6F8723CF53}" type="pres">
      <dgm:prSet presAssocID="{754E7F85-BF28-4369-A298-EEE52EEB6A34}" presName="hierRoot2" presStyleCnt="0">
        <dgm:presLayoutVars>
          <dgm:hierBranch val="init"/>
        </dgm:presLayoutVars>
      </dgm:prSet>
      <dgm:spPr/>
    </dgm:pt>
    <dgm:pt modelId="{8652CF22-DBE3-4EA3-A3F9-7C6BBF822120}" type="pres">
      <dgm:prSet presAssocID="{754E7F85-BF28-4369-A298-EEE52EEB6A34}" presName="rootComposite" presStyleCnt="0"/>
      <dgm:spPr/>
    </dgm:pt>
    <dgm:pt modelId="{74F878A5-0500-4761-8E37-37D2F712DFA1}" type="pres">
      <dgm:prSet presAssocID="{754E7F85-BF28-4369-A298-EEE52EEB6A34}" presName="rootText" presStyleLbl="node2" presStyleIdx="6" presStyleCnt="9">
        <dgm:presLayoutVars>
          <dgm:chPref val="3"/>
        </dgm:presLayoutVars>
      </dgm:prSet>
      <dgm:spPr/>
      <dgm:t>
        <a:bodyPr/>
        <a:lstStyle/>
        <a:p>
          <a:endParaRPr lang="sv-SE"/>
        </a:p>
      </dgm:t>
    </dgm:pt>
    <dgm:pt modelId="{FAD1A54C-54F6-48FC-AAA3-0E0A641CE0F7}" type="pres">
      <dgm:prSet presAssocID="{754E7F85-BF28-4369-A298-EEE52EEB6A34}" presName="rootConnector" presStyleLbl="node2" presStyleIdx="6" presStyleCnt="9"/>
      <dgm:spPr/>
      <dgm:t>
        <a:bodyPr/>
        <a:lstStyle/>
        <a:p>
          <a:endParaRPr lang="sv-SE"/>
        </a:p>
      </dgm:t>
    </dgm:pt>
    <dgm:pt modelId="{89D5D425-2071-438E-8B7F-F98F5F1BAF53}" type="pres">
      <dgm:prSet presAssocID="{754E7F85-BF28-4369-A298-EEE52EEB6A34}" presName="hierChild4" presStyleCnt="0"/>
      <dgm:spPr/>
    </dgm:pt>
    <dgm:pt modelId="{0890F953-751D-4E3B-9BC7-7D843AD91CAA}" type="pres">
      <dgm:prSet presAssocID="{4BEA082A-B32D-4385-9EB8-0A27510A148F}" presName="Name37" presStyleLbl="parChTrans1D3" presStyleIdx="6" presStyleCnt="9"/>
      <dgm:spPr/>
      <dgm:t>
        <a:bodyPr/>
        <a:lstStyle/>
        <a:p>
          <a:endParaRPr lang="sv-SE"/>
        </a:p>
      </dgm:t>
    </dgm:pt>
    <dgm:pt modelId="{863F4608-FC69-41BE-96F4-469BEC8DE8B5}" type="pres">
      <dgm:prSet presAssocID="{0627CF4E-6223-45DA-A785-465C006D560B}" presName="hierRoot2" presStyleCnt="0">
        <dgm:presLayoutVars>
          <dgm:hierBranch val="init"/>
        </dgm:presLayoutVars>
      </dgm:prSet>
      <dgm:spPr/>
    </dgm:pt>
    <dgm:pt modelId="{6E11DAF4-E57D-44D5-83AA-A104B29B02EF}" type="pres">
      <dgm:prSet presAssocID="{0627CF4E-6223-45DA-A785-465C006D560B}" presName="rootComposite" presStyleCnt="0"/>
      <dgm:spPr/>
    </dgm:pt>
    <dgm:pt modelId="{3F94A73A-8E70-4E3C-8AF8-AC0AAC6F870D}" type="pres">
      <dgm:prSet presAssocID="{0627CF4E-6223-45DA-A785-465C006D560B}" presName="rootText" presStyleLbl="node3" presStyleIdx="6" presStyleCnt="9" custScaleY="261287">
        <dgm:presLayoutVars>
          <dgm:chPref val="3"/>
        </dgm:presLayoutVars>
      </dgm:prSet>
      <dgm:spPr/>
      <dgm:t>
        <a:bodyPr/>
        <a:lstStyle/>
        <a:p>
          <a:endParaRPr lang="sv-SE"/>
        </a:p>
      </dgm:t>
    </dgm:pt>
    <dgm:pt modelId="{89B858A6-0659-4E1A-A4CB-DA45746AF906}" type="pres">
      <dgm:prSet presAssocID="{0627CF4E-6223-45DA-A785-465C006D560B}" presName="rootConnector" presStyleLbl="node3" presStyleIdx="6" presStyleCnt="9"/>
      <dgm:spPr/>
      <dgm:t>
        <a:bodyPr/>
        <a:lstStyle/>
        <a:p>
          <a:endParaRPr lang="sv-SE"/>
        </a:p>
      </dgm:t>
    </dgm:pt>
    <dgm:pt modelId="{4F02EB1E-57C2-4DC9-8133-EC1B7BADE276}" type="pres">
      <dgm:prSet presAssocID="{0627CF4E-6223-45DA-A785-465C006D560B}" presName="hierChild4" presStyleCnt="0"/>
      <dgm:spPr/>
    </dgm:pt>
    <dgm:pt modelId="{35D5D2E1-3EDA-4CCB-B409-377BF93C333E}" type="pres">
      <dgm:prSet presAssocID="{0627CF4E-6223-45DA-A785-465C006D560B}" presName="hierChild5" presStyleCnt="0"/>
      <dgm:spPr/>
    </dgm:pt>
    <dgm:pt modelId="{D60D85E7-7A04-4B96-9447-6F49A737C892}" type="pres">
      <dgm:prSet presAssocID="{754E7F85-BF28-4369-A298-EEE52EEB6A34}" presName="hierChild5" presStyleCnt="0"/>
      <dgm:spPr/>
    </dgm:pt>
    <dgm:pt modelId="{9468E817-B2C3-416E-8D34-705A06EF9483}" type="pres">
      <dgm:prSet presAssocID="{F9AB4088-3651-4802-906E-EDB1B7D66252}" presName="Name37" presStyleLbl="parChTrans1D2" presStyleIdx="7" presStyleCnt="9"/>
      <dgm:spPr/>
      <dgm:t>
        <a:bodyPr/>
        <a:lstStyle/>
        <a:p>
          <a:endParaRPr lang="sv-SE"/>
        </a:p>
      </dgm:t>
    </dgm:pt>
    <dgm:pt modelId="{E1000C1A-6A2C-42E5-995C-B452A727A0F9}" type="pres">
      <dgm:prSet presAssocID="{9F1FA391-5E57-46A4-9FDD-56DBCEBBEF77}" presName="hierRoot2" presStyleCnt="0">
        <dgm:presLayoutVars>
          <dgm:hierBranch val="init"/>
        </dgm:presLayoutVars>
      </dgm:prSet>
      <dgm:spPr/>
    </dgm:pt>
    <dgm:pt modelId="{51129810-30D1-4B19-B7C3-2A25AFE912E3}" type="pres">
      <dgm:prSet presAssocID="{9F1FA391-5E57-46A4-9FDD-56DBCEBBEF77}" presName="rootComposite" presStyleCnt="0"/>
      <dgm:spPr/>
    </dgm:pt>
    <dgm:pt modelId="{EC729453-6712-4404-8D32-33A0E6837AD6}" type="pres">
      <dgm:prSet presAssocID="{9F1FA391-5E57-46A4-9FDD-56DBCEBBEF77}" presName="rootText" presStyleLbl="node2" presStyleIdx="7" presStyleCnt="9">
        <dgm:presLayoutVars>
          <dgm:chPref val="3"/>
        </dgm:presLayoutVars>
      </dgm:prSet>
      <dgm:spPr/>
      <dgm:t>
        <a:bodyPr/>
        <a:lstStyle/>
        <a:p>
          <a:endParaRPr lang="sv-SE"/>
        </a:p>
      </dgm:t>
    </dgm:pt>
    <dgm:pt modelId="{B979FF4D-2ACD-4F62-9104-31957FE57F48}" type="pres">
      <dgm:prSet presAssocID="{9F1FA391-5E57-46A4-9FDD-56DBCEBBEF77}" presName="rootConnector" presStyleLbl="node2" presStyleIdx="7" presStyleCnt="9"/>
      <dgm:spPr/>
      <dgm:t>
        <a:bodyPr/>
        <a:lstStyle/>
        <a:p>
          <a:endParaRPr lang="sv-SE"/>
        </a:p>
      </dgm:t>
    </dgm:pt>
    <dgm:pt modelId="{8775E797-10F3-431F-A193-DB7E3C9BCF8E}" type="pres">
      <dgm:prSet presAssocID="{9F1FA391-5E57-46A4-9FDD-56DBCEBBEF77}" presName="hierChild4" presStyleCnt="0"/>
      <dgm:spPr/>
    </dgm:pt>
    <dgm:pt modelId="{4DBBDD1B-B92A-44BB-A469-C869824410F2}" type="pres">
      <dgm:prSet presAssocID="{933B9046-E60B-41BC-9C5A-1361F7490BAE}" presName="Name37" presStyleLbl="parChTrans1D3" presStyleIdx="7" presStyleCnt="9"/>
      <dgm:spPr/>
      <dgm:t>
        <a:bodyPr/>
        <a:lstStyle/>
        <a:p>
          <a:endParaRPr lang="sv-SE"/>
        </a:p>
      </dgm:t>
    </dgm:pt>
    <dgm:pt modelId="{8A4DD639-53A9-40C7-BEB7-51674AFAB33D}" type="pres">
      <dgm:prSet presAssocID="{56CDCDC6-1A15-403A-B15C-343C6A5C0AA5}" presName="hierRoot2" presStyleCnt="0">
        <dgm:presLayoutVars>
          <dgm:hierBranch val="init"/>
        </dgm:presLayoutVars>
      </dgm:prSet>
      <dgm:spPr/>
    </dgm:pt>
    <dgm:pt modelId="{BDD30F1B-927C-4C0C-8AB8-ACDFECB7F5D4}" type="pres">
      <dgm:prSet presAssocID="{56CDCDC6-1A15-403A-B15C-343C6A5C0AA5}" presName="rootComposite" presStyleCnt="0"/>
      <dgm:spPr/>
    </dgm:pt>
    <dgm:pt modelId="{7942F019-9857-48A9-9827-0263108D731C}" type="pres">
      <dgm:prSet presAssocID="{56CDCDC6-1A15-403A-B15C-343C6A5C0AA5}" presName="rootText" presStyleLbl="node3" presStyleIdx="7" presStyleCnt="9" custScaleY="261287">
        <dgm:presLayoutVars>
          <dgm:chPref val="3"/>
        </dgm:presLayoutVars>
      </dgm:prSet>
      <dgm:spPr/>
      <dgm:t>
        <a:bodyPr/>
        <a:lstStyle/>
        <a:p>
          <a:endParaRPr lang="sv-SE"/>
        </a:p>
      </dgm:t>
    </dgm:pt>
    <dgm:pt modelId="{38A32C39-2F0F-4C4F-AA14-07424C5F43FF}" type="pres">
      <dgm:prSet presAssocID="{56CDCDC6-1A15-403A-B15C-343C6A5C0AA5}" presName="rootConnector" presStyleLbl="node3" presStyleIdx="7" presStyleCnt="9"/>
      <dgm:spPr/>
      <dgm:t>
        <a:bodyPr/>
        <a:lstStyle/>
        <a:p>
          <a:endParaRPr lang="sv-SE"/>
        </a:p>
      </dgm:t>
    </dgm:pt>
    <dgm:pt modelId="{B0A068DF-3783-4940-9422-2F6E83CAC93B}" type="pres">
      <dgm:prSet presAssocID="{56CDCDC6-1A15-403A-B15C-343C6A5C0AA5}" presName="hierChild4" presStyleCnt="0"/>
      <dgm:spPr/>
    </dgm:pt>
    <dgm:pt modelId="{35392982-ACAD-452F-BDE1-8958E4AAF589}" type="pres">
      <dgm:prSet presAssocID="{56CDCDC6-1A15-403A-B15C-343C6A5C0AA5}" presName="hierChild5" presStyleCnt="0"/>
      <dgm:spPr/>
    </dgm:pt>
    <dgm:pt modelId="{D0096B7A-B182-4E32-88E8-E4E193A8D56B}" type="pres">
      <dgm:prSet presAssocID="{9F1FA391-5E57-46A4-9FDD-56DBCEBBEF77}" presName="hierChild5" presStyleCnt="0"/>
      <dgm:spPr/>
    </dgm:pt>
    <dgm:pt modelId="{CDD0D5E3-842E-4599-A1AE-40BCB2582565}" type="pres">
      <dgm:prSet presAssocID="{E571D6D0-DB6E-4A3D-8743-A322C7604EE2}" presName="Name37" presStyleLbl="parChTrans1D2" presStyleIdx="8" presStyleCnt="9"/>
      <dgm:spPr/>
      <dgm:t>
        <a:bodyPr/>
        <a:lstStyle/>
        <a:p>
          <a:endParaRPr lang="sv-SE"/>
        </a:p>
      </dgm:t>
    </dgm:pt>
    <dgm:pt modelId="{941198E5-8BD9-4EF1-ADD3-F10E8C6F0B9A}" type="pres">
      <dgm:prSet presAssocID="{226739A8-3664-4E98-ADEE-CC05F4AD5DD4}" presName="hierRoot2" presStyleCnt="0">
        <dgm:presLayoutVars>
          <dgm:hierBranch val="init"/>
        </dgm:presLayoutVars>
      </dgm:prSet>
      <dgm:spPr/>
    </dgm:pt>
    <dgm:pt modelId="{C4F1BE39-E38A-4FBD-A8C9-D9E38E6606F2}" type="pres">
      <dgm:prSet presAssocID="{226739A8-3664-4E98-ADEE-CC05F4AD5DD4}" presName="rootComposite" presStyleCnt="0"/>
      <dgm:spPr/>
    </dgm:pt>
    <dgm:pt modelId="{AA90CA7B-944E-4546-9D1D-9106F2646AD8}" type="pres">
      <dgm:prSet presAssocID="{226739A8-3664-4E98-ADEE-CC05F4AD5DD4}" presName="rootText" presStyleLbl="node2" presStyleIdx="8" presStyleCnt="9">
        <dgm:presLayoutVars>
          <dgm:chPref val="3"/>
        </dgm:presLayoutVars>
      </dgm:prSet>
      <dgm:spPr/>
      <dgm:t>
        <a:bodyPr/>
        <a:lstStyle/>
        <a:p>
          <a:endParaRPr lang="sv-SE"/>
        </a:p>
      </dgm:t>
    </dgm:pt>
    <dgm:pt modelId="{F44A22D3-E468-4AF1-B65C-05656E768165}" type="pres">
      <dgm:prSet presAssocID="{226739A8-3664-4E98-ADEE-CC05F4AD5DD4}" presName="rootConnector" presStyleLbl="node2" presStyleIdx="8" presStyleCnt="9"/>
      <dgm:spPr/>
      <dgm:t>
        <a:bodyPr/>
        <a:lstStyle/>
        <a:p>
          <a:endParaRPr lang="sv-SE"/>
        </a:p>
      </dgm:t>
    </dgm:pt>
    <dgm:pt modelId="{CEE8E83A-4681-434F-BD02-C3D54098F467}" type="pres">
      <dgm:prSet presAssocID="{226739A8-3664-4E98-ADEE-CC05F4AD5DD4}" presName="hierChild4" presStyleCnt="0"/>
      <dgm:spPr/>
    </dgm:pt>
    <dgm:pt modelId="{FCC3B599-15B7-4939-B545-3C2086535B9A}" type="pres">
      <dgm:prSet presAssocID="{60616645-F130-4EF7-9314-206EDC8A4CDF}" presName="Name37" presStyleLbl="parChTrans1D3" presStyleIdx="8" presStyleCnt="9"/>
      <dgm:spPr/>
      <dgm:t>
        <a:bodyPr/>
        <a:lstStyle/>
        <a:p>
          <a:endParaRPr lang="sv-SE"/>
        </a:p>
      </dgm:t>
    </dgm:pt>
    <dgm:pt modelId="{D5B47F4B-7634-4D43-A44D-CE66FFF57F00}" type="pres">
      <dgm:prSet presAssocID="{A1854C11-B2C4-4E25-8871-7DBD36F7EB6B}" presName="hierRoot2" presStyleCnt="0">
        <dgm:presLayoutVars>
          <dgm:hierBranch val="init"/>
        </dgm:presLayoutVars>
      </dgm:prSet>
      <dgm:spPr/>
    </dgm:pt>
    <dgm:pt modelId="{E4866D91-58FA-4765-B8A6-10D71BFE6E03}" type="pres">
      <dgm:prSet presAssocID="{A1854C11-B2C4-4E25-8871-7DBD36F7EB6B}" presName="rootComposite" presStyleCnt="0"/>
      <dgm:spPr/>
    </dgm:pt>
    <dgm:pt modelId="{F0D14D94-B3DB-4B4C-A92D-89C708E908BA}" type="pres">
      <dgm:prSet presAssocID="{A1854C11-B2C4-4E25-8871-7DBD36F7EB6B}" presName="rootText" presStyleLbl="node3" presStyleIdx="8" presStyleCnt="9" custScaleY="261287">
        <dgm:presLayoutVars>
          <dgm:chPref val="3"/>
        </dgm:presLayoutVars>
      </dgm:prSet>
      <dgm:spPr/>
      <dgm:t>
        <a:bodyPr/>
        <a:lstStyle/>
        <a:p>
          <a:endParaRPr lang="sv-SE"/>
        </a:p>
      </dgm:t>
    </dgm:pt>
    <dgm:pt modelId="{8A1FF082-D19C-43E3-BB5A-C93A0349FDC9}" type="pres">
      <dgm:prSet presAssocID="{A1854C11-B2C4-4E25-8871-7DBD36F7EB6B}" presName="rootConnector" presStyleLbl="node3" presStyleIdx="8" presStyleCnt="9"/>
      <dgm:spPr/>
      <dgm:t>
        <a:bodyPr/>
        <a:lstStyle/>
        <a:p>
          <a:endParaRPr lang="sv-SE"/>
        </a:p>
      </dgm:t>
    </dgm:pt>
    <dgm:pt modelId="{05CF3672-C8A6-41EA-9608-F6B65076F764}" type="pres">
      <dgm:prSet presAssocID="{A1854C11-B2C4-4E25-8871-7DBD36F7EB6B}" presName="hierChild4" presStyleCnt="0"/>
      <dgm:spPr/>
    </dgm:pt>
    <dgm:pt modelId="{9CDFA1E9-75C7-41A5-A9BD-D060A846751B}" type="pres">
      <dgm:prSet presAssocID="{A1854C11-B2C4-4E25-8871-7DBD36F7EB6B}" presName="hierChild5" presStyleCnt="0"/>
      <dgm:spPr/>
    </dgm:pt>
    <dgm:pt modelId="{77405782-F16A-4812-9B95-C2C28BB31FF9}" type="pres">
      <dgm:prSet presAssocID="{226739A8-3664-4E98-ADEE-CC05F4AD5DD4}" presName="hierChild5" presStyleCnt="0"/>
      <dgm:spPr/>
    </dgm:pt>
    <dgm:pt modelId="{30241013-9A63-4C32-83A9-46E640633C04}" type="pres">
      <dgm:prSet presAssocID="{5A2C1326-C65B-4885-8AE2-E1574F9270E9}" presName="hierChild3" presStyleCnt="0"/>
      <dgm:spPr/>
    </dgm:pt>
  </dgm:ptLst>
  <dgm:cxnLst>
    <dgm:cxn modelId="{533A8C36-C850-4B44-9A08-7228E3E4E725}" type="presOf" srcId="{60616645-F130-4EF7-9314-206EDC8A4CDF}" destId="{FCC3B599-15B7-4939-B545-3C2086535B9A}" srcOrd="0" destOrd="0" presId="urn:microsoft.com/office/officeart/2005/8/layout/orgChart1"/>
    <dgm:cxn modelId="{679F0263-78A5-43BC-900F-1B0397535A49}" type="presOf" srcId="{9CC30807-B4BD-4B5F-A8DC-5823628B9C8A}" destId="{3BD8BEF9-B97F-4195-8056-5EDC2302840F}" srcOrd="1" destOrd="0" presId="urn:microsoft.com/office/officeart/2005/8/layout/orgChart1"/>
    <dgm:cxn modelId="{16C4546E-DC74-4425-9B8D-081E06FCAE28}" type="presOf" srcId="{8E680285-9F3E-4B17-ACAE-96A7C77F29B1}" destId="{2336C9EB-86DB-4246-A986-7F6B5C0C7D83}" srcOrd="0" destOrd="0" presId="urn:microsoft.com/office/officeart/2005/8/layout/orgChart1"/>
    <dgm:cxn modelId="{C18B186E-F773-4F7A-9423-BFAAAC4C6517}" type="presOf" srcId="{72F52F1F-4746-48C5-8CDA-D003A5E0A482}" destId="{4227D6CD-6566-478B-9472-DEA31E1D4ABC}" srcOrd="0" destOrd="0" presId="urn:microsoft.com/office/officeart/2005/8/layout/orgChart1"/>
    <dgm:cxn modelId="{3D2438DC-1DD3-4A2F-9E97-27F4CDC1FB7A}" type="presOf" srcId="{52B7B27D-AEF7-49F6-80BA-F0F70CAAD9A7}" destId="{E61BFE0E-DC22-4BE7-93CA-96B7CBB13840}" srcOrd="1" destOrd="0" presId="urn:microsoft.com/office/officeart/2005/8/layout/orgChart1"/>
    <dgm:cxn modelId="{A66921A7-F83A-427E-B91C-5D95B3EBE7E1}" srcId="{65DB4B2F-0F25-4143-B212-E16DA30AE73E}" destId="{29BF2D40-F8EA-4517-9849-A6F1F174F988}" srcOrd="0" destOrd="0" parTransId="{4BA159B8-11C3-43D7-9DE3-6E7C7F8BC272}" sibTransId="{4ED6387C-4B5C-4194-9DA7-5A63CEB659FB}"/>
    <dgm:cxn modelId="{2FF1D4B5-415C-4BDA-85FD-FBE4D9BF7122}" srcId="{5A2C1326-C65B-4885-8AE2-E1574F9270E9}" destId="{D962C1CA-A973-4FE5-8DF7-D475199AB3FB}" srcOrd="3" destOrd="0" parTransId="{5628A800-9B7F-4B88-B8BC-DC73322E028A}" sibTransId="{5C7395E8-9506-4C01-A18F-34B23874BFB2}"/>
    <dgm:cxn modelId="{1D6CD3CA-9AA1-41FF-8F87-0953AECA58E2}" type="presOf" srcId="{A1854C11-B2C4-4E25-8871-7DBD36F7EB6B}" destId="{F0D14D94-B3DB-4B4C-A92D-89C708E908BA}" srcOrd="0" destOrd="0" presId="urn:microsoft.com/office/officeart/2005/8/layout/orgChart1"/>
    <dgm:cxn modelId="{D14341B8-34A1-4FB8-8B90-424B531421C6}" type="presOf" srcId="{56CDCDC6-1A15-403A-B15C-343C6A5C0AA5}" destId="{38A32C39-2F0F-4C4F-AA14-07424C5F43FF}" srcOrd="1" destOrd="0" presId="urn:microsoft.com/office/officeart/2005/8/layout/orgChart1"/>
    <dgm:cxn modelId="{400B6EF2-BB47-46B6-976B-D8378B9EDF24}" type="presOf" srcId="{F9AB4088-3651-4802-906E-EDB1B7D66252}" destId="{9468E817-B2C3-416E-8D34-705A06EF9483}" srcOrd="0" destOrd="0" presId="urn:microsoft.com/office/officeart/2005/8/layout/orgChart1"/>
    <dgm:cxn modelId="{6AF64D0E-454F-4A08-8820-9FC022935424}" type="presOf" srcId="{933B9046-E60B-41BC-9C5A-1361F7490BAE}" destId="{4DBBDD1B-B92A-44BB-A469-C869824410F2}" srcOrd="0" destOrd="0" presId="urn:microsoft.com/office/officeart/2005/8/layout/orgChart1"/>
    <dgm:cxn modelId="{B9592CCD-6B2D-4FA2-B632-7F1A34B734EC}" type="presOf" srcId="{593967ED-DD26-4852-9C4C-40AB98D1DF82}" destId="{34123C7F-3D11-4029-80DD-C7E1176EB416}" srcOrd="0" destOrd="0" presId="urn:microsoft.com/office/officeart/2005/8/layout/orgChart1"/>
    <dgm:cxn modelId="{9F6FD8AF-908E-4AFD-965D-DDFB413DDDF7}" type="presOf" srcId="{8E680285-9F3E-4B17-ACAE-96A7C77F29B1}" destId="{25CCFA66-46CD-49B8-8663-1D6EA27A110B}" srcOrd="1" destOrd="0" presId="urn:microsoft.com/office/officeart/2005/8/layout/orgChart1"/>
    <dgm:cxn modelId="{5710CE8E-0FBE-432B-9F64-46309733CA17}" srcId="{754E7F85-BF28-4369-A298-EEE52EEB6A34}" destId="{0627CF4E-6223-45DA-A785-465C006D560B}" srcOrd="0" destOrd="0" parTransId="{4BEA082A-B32D-4385-9EB8-0A27510A148F}" sibTransId="{D2F728CB-635D-4A84-932E-AC0A64314E5F}"/>
    <dgm:cxn modelId="{00E5C24C-9AA1-4F07-80D2-E6E8B4BD182F}" srcId="{5A2C1326-C65B-4885-8AE2-E1574F9270E9}" destId="{65DB4B2F-0F25-4143-B212-E16DA30AE73E}" srcOrd="5" destOrd="0" parTransId="{80D2DD7C-0761-441F-9EBD-92D28E1B0500}" sibTransId="{C6E7C2D2-1448-483A-A43C-9CB7A39BF6E3}"/>
    <dgm:cxn modelId="{6D289A8C-580E-4C6A-9F29-CDC16D09566A}" type="presOf" srcId="{FCA9CE58-9D4E-46AE-B316-36B628FDD79B}" destId="{C2A97881-C521-4F8C-990B-86C440E6E923}" srcOrd="0" destOrd="0" presId="urn:microsoft.com/office/officeart/2005/8/layout/orgChart1"/>
    <dgm:cxn modelId="{C2B30A6F-DE2B-495D-BF41-C6EFD3D5C931}" srcId="{5A2C1326-C65B-4885-8AE2-E1574F9270E9}" destId="{6FBA40F9-A803-4077-BE30-8967272C85F5}" srcOrd="2" destOrd="0" parTransId="{C2C3B258-2A9F-4E83-BB24-DEC447E39A48}" sibTransId="{815991C0-89CA-4BAF-8647-EC8CD67F9A00}"/>
    <dgm:cxn modelId="{8EB9CB08-BE6A-471F-95B1-A996A4460C97}" type="presOf" srcId="{DD6035B2-AC13-409D-AD6A-98651B3E26D5}" destId="{D4CE38D6-8707-4DF7-AD19-D9057877BAAE}" srcOrd="0" destOrd="0" presId="urn:microsoft.com/office/officeart/2005/8/layout/orgChart1"/>
    <dgm:cxn modelId="{D96B9466-6BD8-4362-AABB-7F8CE0C4D042}" type="presOf" srcId="{29BF2D40-F8EA-4517-9849-A6F1F174F988}" destId="{1DF51306-A599-4A30-A2C1-CCE8F98276AB}" srcOrd="0" destOrd="0" presId="urn:microsoft.com/office/officeart/2005/8/layout/orgChart1"/>
    <dgm:cxn modelId="{38E85236-D48C-48FA-8120-66DFC93AA5CA}" type="presOf" srcId="{9F1FA391-5E57-46A4-9FDD-56DBCEBBEF77}" destId="{B979FF4D-2ACD-4F62-9104-31957FE57F48}" srcOrd="1" destOrd="0" presId="urn:microsoft.com/office/officeart/2005/8/layout/orgChart1"/>
    <dgm:cxn modelId="{C7C9CCCE-FC0C-4022-9B8A-AACD73A7B0FA}" type="presOf" srcId="{D962C1CA-A973-4FE5-8DF7-D475199AB3FB}" destId="{2D7D2C75-4EC4-4876-B61D-CCDBBDCB1F76}" srcOrd="1" destOrd="0" presId="urn:microsoft.com/office/officeart/2005/8/layout/orgChart1"/>
    <dgm:cxn modelId="{3B931CC2-8E49-4A53-A25B-D12D0B8951C0}" srcId="{A2F9737F-FF2F-4905-9B76-5EB516D7F8C2}" destId="{067C5911-3C83-4DA8-9EBA-A19465313884}" srcOrd="0" destOrd="0" parTransId="{DD6035B2-AC13-409D-AD6A-98651B3E26D5}" sibTransId="{EA17B43C-9280-4454-8692-1F5D52DEDF37}"/>
    <dgm:cxn modelId="{C898DA53-D7BD-4DB3-834D-D70402B79A17}" srcId="{6FBA40F9-A803-4077-BE30-8967272C85F5}" destId="{9CC30807-B4BD-4B5F-A8DC-5823628B9C8A}" srcOrd="0" destOrd="0" parTransId="{72F52F1F-4746-48C5-8CDA-D003A5E0A482}" sibTransId="{ED86F61A-CA46-4471-9450-A127C68D3F90}"/>
    <dgm:cxn modelId="{E15FD6E5-A814-4796-AB79-695FF16F9639}" type="presOf" srcId="{6FBA40F9-A803-4077-BE30-8967272C85F5}" destId="{0C554348-B7D8-4766-B9DB-7E841C9AC86E}" srcOrd="1" destOrd="0" presId="urn:microsoft.com/office/officeart/2005/8/layout/orgChart1"/>
    <dgm:cxn modelId="{02B426EC-3938-466F-8D3C-55B59431EB10}" type="presOf" srcId="{0627CF4E-6223-45DA-A785-465C006D560B}" destId="{89B858A6-0659-4E1A-A4CB-DA45746AF906}" srcOrd="1" destOrd="0" presId="urn:microsoft.com/office/officeart/2005/8/layout/orgChart1"/>
    <dgm:cxn modelId="{7237D37A-52FF-4194-8A4C-8B60DF81FB89}" type="presOf" srcId="{02FA57E0-3F81-42F5-9577-DC8849CA9BAD}" destId="{23F3CF6E-EF21-41DC-90D0-994A87074956}" srcOrd="0" destOrd="0" presId="urn:microsoft.com/office/officeart/2005/8/layout/orgChart1"/>
    <dgm:cxn modelId="{2F99ACE5-DB37-46E2-9FD0-5E7491D2B445}" type="presOf" srcId="{4BEA082A-B32D-4385-9EB8-0A27510A148F}" destId="{0890F953-751D-4E3B-9BC7-7D843AD91CAA}" srcOrd="0" destOrd="0" presId="urn:microsoft.com/office/officeart/2005/8/layout/orgChart1"/>
    <dgm:cxn modelId="{30A7D8A6-E10C-4994-9591-4756C8EB3347}" type="presOf" srcId="{F2EA9C86-E324-4FAB-B072-DDA117B54C4F}" destId="{C9CA217D-E8B0-45C0-8A73-808BC8FF3B9B}" srcOrd="0" destOrd="0" presId="urn:microsoft.com/office/officeart/2005/8/layout/orgChart1"/>
    <dgm:cxn modelId="{C8A3D7C3-442A-4004-8918-40C7A2AF770F}" type="presOf" srcId="{E571D6D0-DB6E-4A3D-8743-A322C7604EE2}" destId="{CDD0D5E3-842E-4599-A1AE-40BCB2582565}" srcOrd="0" destOrd="0" presId="urn:microsoft.com/office/officeart/2005/8/layout/orgChart1"/>
    <dgm:cxn modelId="{B4984994-4B26-44C7-B263-31FE38844B01}" type="presOf" srcId="{5B7D90F2-3490-406E-B434-F180D56924ED}" destId="{4AAB1D19-440E-48DE-862E-F1EB5CD75C54}" srcOrd="0" destOrd="0" presId="urn:microsoft.com/office/officeart/2005/8/layout/orgChart1"/>
    <dgm:cxn modelId="{FE0CCBDD-FC6F-4382-9322-9191DA4EFAE7}" srcId="{226739A8-3664-4E98-ADEE-CC05F4AD5DD4}" destId="{A1854C11-B2C4-4E25-8871-7DBD36F7EB6B}" srcOrd="0" destOrd="0" parTransId="{60616645-F130-4EF7-9314-206EDC8A4CDF}" sibTransId="{CCECE939-5379-4ED6-BDC3-A1BB68448950}"/>
    <dgm:cxn modelId="{FD2D1BFA-3DB2-4CD8-9868-4BE219C30DC3}" type="presOf" srcId="{A2F9737F-FF2F-4905-9B76-5EB516D7F8C2}" destId="{3BB4125B-5249-4F81-AAA1-045375DE3AA1}" srcOrd="0" destOrd="0" presId="urn:microsoft.com/office/officeart/2005/8/layout/orgChart1"/>
    <dgm:cxn modelId="{195C2C78-FEF7-4994-8B1A-5657CBF7631B}" srcId="{D962C1CA-A973-4FE5-8DF7-D475199AB3FB}" destId="{8E680285-9F3E-4B17-ACAE-96A7C77F29B1}" srcOrd="0" destOrd="0" parTransId="{928B6DFD-B0BB-4BA7-915F-F4F8E6D2FAA7}" sibTransId="{1C411161-BB26-4FFF-B571-EB5A5C9CD417}"/>
    <dgm:cxn modelId="{59E06EC4-BCBB-4ECA-A9AA-4D9E55E59866}" type="presOf" srcId="{4BA159B8-11C3-43D7-9DE3-6E7C7F8BC272}" destId="{228305F4-67DB-40A7-81DE-E6705BE75F0E}" srcOrd="0" destOrd="0" presId="urn:microsoft.com/office/officeart/2005/8/layout/orgChart1"/>
    <dgm:cxn modelId="{88D6B2F3-73AA-4C9F-8CCD-2BA4EE2DEA94}" type="presOf" srcId="{5978492A-8EFB-45BD-851B-BAB4DF96FBED}" destId="{A008D3C3-ADC6-4758-AE96-411F3D0B41AD}" srcOrd="1" destOrd="0" presId="urn:microsoft.com/office/officeart/2005/8/layout/orgChart1"/>
    <dgm:cxn modelId="{3E2D642E-5F81-4734-90F2-736A303AB3DB}" type="presOf" srcId="{5A2C1326-C65B-4885-8AE2-E1574F9270E9}" destId="{072D6B7E-3E26-444A-B008-33EA70A66DE1}" srcOrd="1" destOrd="0" presId="urn:microsoft.com/office/officeart/2005/8/layout/orgChart1"/>
    <dgm:cxn modelId="{A7445D70-A11D-4734-A00F-F3C43C6F8BA8}" type="presOf" srcId="{80D2DD7C-0761-441F-9EBD-92D28E1B0500}" destId="{E4722F2A-DF6F-44F6-9D93-8C1BFA93E957}" srcOrd="0" destOrd="0" presId="urn:microsoft.com/office/officeart/2005/8/layout/orgChart1"/>
    <dgm:cxn modelId="{145B8B49-9CE3-4A3B-8BAD-8CF809793D55}" srcId="{5A2C1326-C65B-4885-8AE2-E1574F9270E9}" destId="{5978492A-8EFB-45BD-851B-BAB4DF96FBED}" srcOrd="0" destOrd="0" parTransId="{323B2656-FEA0-4C73-989F-C0E9939BC597}" sibTransId="{31828743-97BD-462A-AB22-EB4087F10A34}"/>
    <dgm:cxn modelId="{E837FF38-6189-42AA-86C8-27B20311A5F5}" type="presOf" srcId="{0627CF4E-6223-45DA-A785-465C006D560B}" destId="{3F94A73A-8E70-4E3C-8AF8-AC0AAC6F870D}" srcOrd="0" destOrd="0" presId="urn:microsoft.com/office/officeart/2005/8/layout/orgChart1"/>
    <dgm:cxn modelId="{A8C4B49C-8D80-4CE3-96CB-4C4D41C2CF46}" type="presOf" srcId="{56771472-2B9F-4D64-B560-8101551EDA89}" destId="{BCA7817E-3711-42EA-AE6E-F9E5ACE5397A}" srcOrd="0" destOrd="0" presId="urn:microsoft.com/office/officeart/2005/8/layout/orgChart1"/>
    <dgm:cxn modelId="{523CC8A0-BE84-45AE-8A0E-D588850DBFC1}" type="presOf" srcId="{65DB4B2F-0F25-4143-B212-E16DA30AE73E}" destId="{C3AD5300-C78B-46E9-A7DE-C6D1CF6C3F10}" srcOrd="0" destOrd="0" presId="urn:microsoft.com/office/officeart/2005/8/layout/orgChart1"/>
    <dgm:cxn modelId="{AC49B664-D26A-4E33-AD99-CD48A693B243}" srcId="{5978492A-8EFB-45BD-851B-BAB4DF96FBED}" destId="{593967ED-DD26-4852-9C4C-40AB98D1DF82}" srcOrd="0" destOrd="0" parTransId="{56771472-2B9F-4D64-B560-8101551EDA89}" sibTransId="{A52A96FD-80EE-417C-8F65-ADB9494012E5}"/>
    <dgm:cxn modelId="{8AACE0B5-9568-480F-BB1F-A560BE0288DE}" type="presOf" srcId="{9CC30807-B4BD-4B5F-A8DC-5823628B9C8A}" destId="{AF982AB2-8F98-4F77-AE4B-768781A26E42}" srcOrd="0" destOrd="0" presId="urn:microsoft.com/office/officeart/2005/8/layout/orgChart1"/>
    <dgm:cxn modelId="{74066CF8-175C-4ABA-A831-6BB831AC067F}" type="presOf" srcId="{6FBA40F9-A803-4077-BE30-8967272C85F5}" destId="{0A627782-01DF-4319-BA02-A897D09261F7}" srcOrd="0" destOrd="0" presId="urn:microsoft.com/office/officeart/2005/8/layout/orgChart1"/>
    <dgm:cxn modelId="{7637D08C-80E6-44F1-9A8B-A9B72D690DAB}" type="presOf" srcId="{A1854C11-B2C4-4E25-8871-7DBD36F7EB6B}" destId="{8A1FF082-D19C-43E3-BB5A-C93A0349FDC9}" srcOrd="1" destOrd="0" presId="urn:microsoft.com/office/officeart/2005/8/layout/orgChart1"/>
    <dgm:cxn modelId="{BC49AC2D-B04E-46AF-B58A-FEBFA77141A6}" type="presOf" srcId="{52B7B27D-AEF7-49F6-80BA-F0F70CAAD9A7}" destId="{69A8EA27-43BF-4C13-AB0C-D60971947808}" srcOrd="0" destOrd="0" presId="urn:microsoft.com/office/officeart/2005/8/layout/orgChart1"/>
    <dgm:cxn modelId="{02BC3842-0362-441A-A4E8-9B7A2CE32A76}" srcId="{5A2C1326-C65B-4885-8AE2-E1574F9270E9}" destId="{A2F9737F-FF2F-4905-9B76-5EB516D7F8C2}" srcOrd="4" destOrd="0" parTransId="{5B7D90F2-3490-406E-B434-F180D56924ED}" sibTransId="{0798F50E-8EAF-441A-866A-DE5A9A5CB24F}"/>
    <dgm:cxn modelId="{F886420A-A650-4EEB-8795-9CC4E3D4DF51}" srcId="{5A2C1326-C65B-4885-8AE2-E1574F9270E9}" destId="{754E7F85-BF28-4369-A298-EEE52EEB6A34}" srcOrd="6" destOrd="0" parTransId="{FCA9CE58-9D4E-46AE-B316-36B628FDD79B}" sibTransId="{31DD1BA3-C0B9-493B-99A3-F23530CCE3AF}"/>
    <dgm:cxn modelId="{DF442070-2645-4475-82CB-FCE9B03179DC}" type="presOf" srcId="{5978492A-8EFB-45BD-851B-BAB4DF96FBED}" destId="{166A354A-55DA-477B-8A02-5738D39362A8}" srcOrd="0" destOrd="0" presId="urn:microsoft.com/office/officeart/2005/8/layout/orgChart1"/>
    <dgm:cxn modelId="{CA2C8828-C1C2-41B7-91E6-6B9402A628F4}" type="presOf" srcId="{72216DFA-AD03-4927-95BC-093C42509C1D}" destId="{36B83EA4-51F3-433F-A24A-B6524894D49A}" srcOrd="0" destOrd="0" presId="urn:microsoft.com/office/officeart/2005/8/layout/orgChart1"/>
    <dgm:cxn modelId="{49E40D94-D58C-4E25-A9EA-B001F361DD61}" srcId="{72216DFA-AD03-4927-95BC-093C42509C1D}" destId="{52B7B27D-AEF7-49F6-80BA-F0F70CAAD9A7}" srcOrd="0" destOrd="0" parTransId="{F2EA9C86-E324-4FAB-B072-DDA117B54C4F}" sibTransId="{8943B474-92E8-49AC-BEE7-7BA47FE70CB1}"/>
    <dgm:cxn modelId="{344B1B47-4923-483F-99E6-A5949B787F4C}" type="presOf" srcId="{29BF2D40-F8EA-4517-9849-A6F1F174F988}" destId="{A8D115AB-B3A1-4EE6-BAE8-993BEAFF0BA5}" srcOrd="1" destOrd="0" presId="urn:microsoft.com/office/officeart/2005/8/layout/orgChart1"/>
    <dgm:cxn modelId="{7A6827D6-1D25-49B0-A503-4F7CBA43A6ED}" type="presOf" srcId="{754E7F85-BF28-4369-A298-EEE52EEB6A34}" destId="{74F878A5-0500-4761-8E37-37D2F712DFA1}" srcOrd="0" destOrd="0" presId="urn:microsoft.com/office/officeart/2005/8/layout/orgChart1"/>
    <dgm:cxn modelId="{D8A747AD-D06C-4596-91C8-3BD3A07B46AC}" type="presOf" srcId="{928B6DFD-B0BB-4BA7-915F-F4F8E6D2FAA7}" destId="{6C04D6E3-50A0-4853-89BB-36F773A6891E}" srcOrd="0" destOrd="0" presId="urn:microsoft.com/office/officeart/2005/8/layout/orgChart1"/>
    <dgm:cxn modelId="{03F9A111-513C-4DC9-92AE-87C560073634}" type="presOf" srcId="{323B2656-FEA0-4C73-989F-C0E9939BC597}" destId="{6316EE9A-952A-40B0-BDBE-65AC9603356E}" srcOrd="0" destOrd="0" presId="urn:microsoft.com/office/officeart/2005/8/layout/orgChart1"/>
    <dgm:cxn modelId="{905F2F57-48AE-4C28-BE91-C4F3117FCF8E}" type="presOf" srcId="{C2C3B258-2A9F-4E83-BB24-DEC447E39A48}" destId="{E104B817-9934-40E1-B2F3-8D2C359522B2}" srcOrd="0" destOrd="0" presId="urn:microsoft.com/office/officeart/2005/8/layout/orgChart1"/>
    <dgm:cxn modelId="{22195765-AF86-41E2-AA9B-EB0FE47465C2}" type="presOf" srcId="{9F1FA391-5E57-46A4-9FDD-56DBCEBBEF77}" destId="{EC729453-6712-4404-8D32-33A0E6837AD6}" srcOrd="0" destOrd="0" presId="urn:microsoft.com/office/officeart/2005/8/layout/orgChart1"/>
    <dgm:cxn modelId="{A4464807-0F05-4D59-ACF1-2F6321F51B77}" srcId="{A47AB444-D75E-4795-8461-06BFD73D21D7}" destId="{5A2C1326-C65B-4885-8AE2-E1574F9270E9}" srcOrd="0" destOrd="0" parTransId="{775AE3E7-7D7F-410A-B2EE-47CEF195964C}" sibTransId="{A40E6B18-5371-4F5C-9FFA-4D7F5E9A5F33}"/>
    <dgm:cxn modelId="{F519008A-74F2-49F8-A1A3-1455ACB7B195}" type="presOf" srcId="{226739A8-3664-4E98-ADEE-CC05F4AD5DD4}" destId="{AA90CA7B-944E-4546-9D1D-9106F2646AD8}" srcOrd="0" destOrd="0" presId="urn:microsoft.com/office/officeart/2005/8/layout/orgChart1"/>
    <dgm:cxn modelId="{3AE8D35B-96A6-47B2-986C-371612101AD4}" type="presOf" srcId="{72216DFA-AD03-4927-95BC-093C42509C1D}" destId="{AB4D141F-2C21-4080-A8DD-73F7A1AF31D5}" srcOrd="1" destOrd="0" presId="urn:microsoft.com/office/officeart/2005/8/layout/orgChart1"/>
    <dgm:cxn modelId="{298846DE-B95C-4577-8360-9A2BA6BD2A02}" type="presOf" srcId="{593967ED-DD26-4852-9C4C-40AB98D1DF82}" destId="{088E6E1E-09D8-40FB-8F0D-5123ABEFFE02}" srcOrd="1" destOrd="0" presId="urn:microsoft.com/office/officeart/2005/8/layout/orgChart1"/>
    <dgm:cxn modelId="{7121B195-C3F3-453F-89E2-413C6F1E3390}" type="presOf" srcId="{067C5911-3C83-4DA8-9EBA-A19465313884}" destId="{878FDE85-A6F0-483D-87C0-1B220858D2AA}" srcOrd="1" destOrd="0" presId="urn:microsoft.com/office/officeart/2005/8/layout/orgChart1"/>
    <dgm:cxn modelId="{D89D5976-0525-4839-9C5C-C67E61EE63D4}" type="presOf" srcId="{5A2C1326-C65B-4885-8AE2-E1574F9270E9}" destId="{C2D95C59-FF9B-4C5F-A79C-A1C59B039316}" srcOrd="0" destOrd="0" presId="urn:microsoft.com/office/officeart/2005/8/layout/orgChart1"/>
    <dgm:cxn modelId="{CA237459-6B1A-4CFF-AC9A-970F352ECBD8}" srcId="{5A2C1326-C65B-4885-8AE2-E1574F9270E9}" destId="{226739A8-3664-4E98-ADEE-CC05F4AD5DD4}" srcOrd="8" destOrd="0" parTransId="{E571D6D0-DB6E-4A3D-8743-A322C7604EE2}" sibTransId="{41503D40-8253-4DDC-9AA1-C950A0ADB0E5}"/>
    <dgm:cxn modelId="{B9F02C05-CB90-4019-BAD0-24C1A34E9117}" type="presOf" srcId="{754E7F85-BF28-4369-A298-EEE52EEB6A34}" destId="{FAD1A54C-54F6-48FC-AAA3-0E0A641CE0F7}" srcOrd="1" destOrd="0" presId="urn:microsoft.com/office/officeart/2005/8/layout/orgChart1"/>
    <dgm:cxn modelId="{EACA95E5-958F-4F0C-8309-C6A811BE72CF}" type="presOf" srcId="{067C5911-3C83-4DA8-9EBA-A19465313884}" destId="{2BBC1584-E31C-4D03-B99D-E7211B299135}" srcOrd="0" destOrd="0" presId="urn:microsoft.com/office/officeart/2005/8/layout/orgChart1"/>
    <dgm:cxn modelId="{1D0A6CB6-AD07-4E66-ADAB-A4B83CE8A003}" type="presOf" srcId="{A2F9737F-FF2F-4905-9B76-5EB516D7F8C2}" destId="{8FF38003-7879-4B18-A359-10B24BB58E0D}" srcOrd="1" destOrd="0" presId="urn:microsoft.com/office/officeart/2005/8/layout/orgChart1"/>
    <dgm:cxn modelId="{9428DC9B-589E-47AD-810B-E4693D39B058}" type="presOf" srcId="{226739A8-3664-4E98-ADEE-CC05F4AD5DD4}" destId="{F44A22D3-E468-4AF1-B65C-05656E768165}" srcOrd="1" destOrd="0" presId="urn:microsoft.com/office/officeart/2005/8/layout/orgChart1"/>
    <dgm:cxn modelId="{F58EF8A4-4CB4-4794-BE67-F34FEFEFBCA6}" srcId="{5A2C1326-C65B-4885-8AE2-E1574F9270E9}" destId="{9F1FA391-5E57-46A4-9FDD-56DBCEBBEF77}" srcOrd="7" destOrd="0" parTransId="{F9AB4088-3651-4802-906E-EDB1B7D66252}" sibTransId="{15FB78A7-7096-4EB9-9982-FD13786C3603}"/>
    <dgm:cxn modelId="{42BB8CBF-2274-4A3D-91B0-47B43EFDBC0F}" type="presOf" srcId="{65DB4B2F-0F25-4143-B212-E16DA30AE73E}" destId="{A472BFED-84A0-463F-BE51-DB1B1A24908D}" srcOrd="1" destOrd="0" presId="urn:microsoft.com/office/officeart/2005/8/layout/orgChart1"/>
    <dgm:cxn modelId="{C87CFE20-E374-456B-8AB3-95A581E8389C}" type="presOf" srcId="{D962C1CA-A973-4FE5-8DF7-D475199AB3FB}" destId="{FFC131B5-3250-4FD9-A004-449065BE8775}" srcOrd="0" destOrd="0" presId="urn:microsoft.com/office/officeart/2005/8/layout/orgChart1"/>
    <dgm:cxn modelId="{42B375B5-A7C2-4200-A527-932A82DBFC6F}" type="presOf" srcId="{5628A800-9B7F-4B88-B8BC-DC73322E028A}" destId="{970D0A52-DB4B-4DE3-8C3F-F6883C506377}" srcOrd="0" destOrd="0" presId="urn:microsoft.com/office/officeart/2005/8/layout/orgChart1"/>
    <dgm:cxn modelId="{34D263E3-1C22-4C88-A465-FC3C6563DF99}" type="presOf" srcId="{56CDCDC6-1A15-403A-B15C-343C6A5C0AA5}" destId="{7942F019-9857-48A9-9827-0263108D731C}" srcOrd="0" destOrd="0" presId="urn:microsoft.com/office/officeart/2005/8/layout/orgChart1"/>
    <dgm:cxn modelId="{606A5586-6F55-4FF1-AFA0-B5A7AE7B50FD}" srcId="{9F1FA391-5E57-46A4-9FDD-56DBCEBBEF77}" destId="{56CDCDC6-1A15-403A-B15C-343C6A5C0AA5}" srcOrd="0" destOrd="0" parTransId="{933B9046-E60B-41BC-9C5A-1361F7490BAE}" sibTransId="{E5AE210F-4C70-4228-BC80-9BD4BEABA0A3}"/>
    <dgm:cxn modelId="{76733730-D5C3-4C77-B96E-128F033906A9}" type="presOf" srcId="{A47AB444-D75E-4795-8461-06BFD73D21D7}" destId="{84A23ABE-A6AB-4B9B-9955-71087331A7C3}" srcOrd="0" destOrd="0" presId="urn:microsoft.com/office/officeart/2005/8/layout/orgChart1"/>
    <dgm:cxn modelId="{8B119885-2CEB-4E2A-9B27-1E29D7FC5BED}" srcId="{5A2C1326-C65B-4885-8AE2-E1574F9270E9}" destId="{72216DFA-AD03-4927-95BC-093C42509C1D}" srcOrd="1" destOrd="0" parTransId="{02FA57E0-3F81-42F5-9577-DC8849CA9BAD}" sibTransId="{E05B1E15-78F0-4F74-9A3D-676DAF534658}"/>
    <dgm:cxn modelId="{D02C1AC0-7885-4174-A6A1-625B865269E8}" type="presParOf" srcId="{84A23ABE-A6AB-4B9B-9955-71087331A7C3}" destId="{E986FCE9-7654-48D7-A63D-93CBB474AD61}" srcOrd="0" destOrd="0" presId="urn:microsoft.com/office/officeart/2005/8/layout/orgChart1"/>
    <dgm:cxn modelId="{A3303166-7691-4856-B564-FC769BD93E7D}" type="presParOf" srcId="{E986FCE9-7654-48D7-A63D-93CBB474AD61}" destId="{BF92E5B8-0822-41EF-9D62-7CBF09040FD1}" srcOrd="0" destOrd="0" presId="urn:microsoft.com/office/officeart/2005/8/layout/orgChart1"/>
    <dgm:cxn modelId="{729B9D5D-B807-4844-BFC8-A8000DC040AE}" type="presParOf" srcId="{BF92E5B8-0822-41EF-9D62-7CBF09040FD1}" destId="{C2D95C59-FF9B-4C5F-A79C-A1C59B039316}" srcOrd="0" destOrd="0" presId="urn:microsoft.com/office/officeart/2005/8/layout/orgChart1"/>
    <dgm:cxn modelId="{937217C9-20A7-4EB2-B46C-D038ABA57313}" type="presParOf" srcId="{BF92E5B8-0822-41EF-9D62-7CBF09040FD1}" destId="{072D6B7E-3E26-444A-B008-33EA70A66DE1}" srcOrd="1" destOrd="0" presId="urn:microsoft.com/office/officeart/2005/8/layout/orgChart1"/>
    <dgm:cxn modelId="{E0E825D8-3DA4-49BA-B5B0-DC84CAF2DBE7}" type="presParOf" srcId="{E986FCE9-7654-48D7-A63D-93CBB474AD61}" destId="{7865EA23-17F8-4C2B-AE13-FA413D925D6A}" srcOrd="1" destOrd="0" presId="urn:microsoft.com/office/officeart/2005/8/layout/orgChart1"/>
    <dgm:cxn modelId="{AA3177DF-2066-46CF-BDD6-6BC93835F9CF}" type="presParOf" srcId="{7865EA23-17F8-4C2B-AE13-FA413D925D6A}" destId="{6316EE9A-952A-40B0-BDBE-65AC9603356E}" srcOrd="0" destOrd="0" presId="urn:microsoft.com/office/officeart/2005/8/layout/orgChart1"/>
    <dgm:cxn modelId="{8C54760F-7E16-48BE-B230-8A38247B9F20}" type="presParOf" srcId="{7865EA23-17F8-4C2B-AE13-FA413D925D6A}" destId="{4DB6336B-44AB-416D-A25D-8EA6F02EAC81}" srcOrd="1" destOrd="0" presId="urn:microsoft.com/office/officeart/2005/8/layout/orgChart1"/>
    <dgm:cxn modelId="{173FF718-3B86-48A5-BAF3-93EA18F336C2}" type="presParOf" srcId="{4DB6336B-44AB-416D-A25D-8EA6F02EAC81}" destId="{F357891E-59D3-412F-A2DD-B0292D49E560}" srcOrd="0" destOrd="0" presId="urn:microsoft.com/office/officeart/2005/8/layout/orgChart1"/>
    <dgm:cxn modelId="{C3DB34FA-37DB-4068-8AA2-7E4CB7728319}" type="presParOf" srcId="{F357891E-59D3-412F-A2DD-B0292D49E560}" destId="{166A354A-55DA-477B-8A02-5738D39362A8}" srcOrd="0" destOrd="0" presId="urn:microsoft.com/office/officeart/2005/8/layout/orgChart1"/>
    <dgm:cxn modelId="{237B7804-2416-4DD1-B3AF-B01740128A12}" type="presParOf" srcId="{F357891E-59D3-412F-A2DD-B0292D49E560}" destId="{A008D3C3-ADC6-4758-AE96-411F3D0B41AD}" srcOrd="1" destOrd="0" presId="urn:microsoft.com/office/officeart/2005/8/layout/orgChart1"/>
    <dgm:cxn modelId="{96EA1B08-1C29-4990-9DB7-8E21AE3ECFCD}" type="presParOf" srcId="{4DB6336B-44AB-416D-A25D-8EA6F02EAC81}" destId="{C4EBBBD5-EE36-4276-9268-A1FC54C7C527}" srcOrd="1" destOrd="0" presId="urn:microsoft.com/office/officeart/2005/8/layout/orgChart1"/>
    <dgm:cxn modelId="{1CCEC16E-8920-4385-8FC1-FDD2235B1A79}" type="presParOf" srcId="{C4EBBBD5-EE36-4276-9268-A1FC54C7C527}" destId="{BCA7817E-3711-42EA-AE6E-F9E5ACE5397A}" srcOrd="0" destOrd="0" presId="urn:microsoft.com/office/officeart/2005/8/layout/orgChart1"/>
    <dgm:cxn modelId="{DEEAD8AF-82EF-4D0D-A29F-0173376344BD}" type="presParOf" srcId="{C4EBBBD5-EE36-4276-9268-A1FC54C7C527}" destId="{CFC81473-9FC2-4E05-92E9-0EA58C65BDAD}" srcOrd="1" destOrd="0" presId="urn:microsoft.com/office/officeart/2005/8/layout/orgChart1"/>
    <dgm:cxn modelId="{6F732269-F43E-49F8-8949-0E7C8C2D3B79}" type="presParOf" srcId="{CFC81473-9FC2-4E05-92E9-0EA58C65BDAD}" destId="{B117B023-AC3A-4D71-901D-7D70AD8F29DC}" srcOrd="0" destOrd="0" presId="urn:microsoft.com/office/officeart/2005/8/layout/orgChart1"/>
    <dgm:cxn modelId="{956C53C5-6327-4640-A109-52AFBDE508D2}" type="presParOf" srcId="{B117B023-AC3A-4D71-901D-7D70AD8F29DC}" destId="{34123C7F-3D11-4029-80DD-C7E1176EB416}" srcOrd="0" destOrd="0" presId="urn:microsoft.com/office/officeart/2005/8/layout/orgChart1"/>
    <dgm:cxn modelId="{C11B3346-8909-4188-9BBA-9A0990A19543}" type="presParOf" srcId="{B117B023-AC3A-4D71-901D-7D70AD8F29DC}" destId="{088E6E1E-09D8-40FB-8F0D-5123ABEFFE02}" srcOrd="1" destOrd="0" presId="urn:microsoft.com/office/officeart/2005/8/layout/orgChart1"/>
    <dgm:cxn modelId="{900016D0-6EFE-4505-BFA5-3C92882C4AA6}" type="presParOf" srcId="{CFC81473-9FC2-4E05-92E9-0EA58C65BDAD}" destId="{AA1E40FC-8E86-45BF-90BF-BAE74DE9A6C8}" srcOrd="1" destOrd="0" presId="urn:microsoft.com/office/officeart/2005/8/layout/orgChart1"/>
    <dgm:cxn modelId="{151D9209-6E53-4802-9925-6D7A4C02D598}" type="presParOf" srcId="{CFC81473-9FC2-4E05-92E9-0EA58C65BDAD}" destId="{E437DBF7-1A65-4117-ADF3-114F380E0419}" srcOrd="2" destOrd="0" presId="urn:microsoft.com/office/officeart/2005/8/layout/orgChart1"/>
    <dgm:cxn modelId="{5E81B833-3602-471D-9768-D1C1EC6C96E3}" type="presParOf" srcId="{4DB6336B-44AB-416D-A25D-8EA6F02EAC81}" destId="{BAB931B2-2647-4F73-B05C-FAFE21DB0F24}" srcOrd="2" destOrd="0" presId="urn:microsoft.com/office/officeart/2005/8/layout/orgChart1"/>
    <dgm:cxn modelId="{741E530A-1C74-40A9-B543-858ACF21BB2A}" type="presParOf" srcId="{7865EA23-17F8-4C2B-AE13-FA413D925D6A}" destId="{23F3CF6E-EF21-41DC-90D0-994A87074956}" srcOrd="2" destOrd="0" presId="urn:microsoft.com/office/officeart/2005/8/layout/orgChart1"/>
    <dgm:cxn modelId="{7E574076-6B09-4F22-96B9-341B691F5043}" type="presParOf" srcId="{7865EA23-17F8-4C2B-AE13-FA413D925D6A}" destId="{8C07EA12-2586-414E-B08E-738E488901C7}" srcOrd="3" destOrd="0" presId="urn:microsoft.com/office/officeart/2005/8/layout/orgChart1"/>
    <dgm:cxn modelId="{45B9F9BD-0B3B-4581-8292-500284E7A493}" type="presParOf" srcId="{8C07EA12-2586-414E-B08E-738E488901C7}" destId="{E4996127-C903-454F-8E5C-E655A2DCA975}" srcOrd="0" destOrd="0" presId="urn:microsoft.com/office/officeart/2005/8/layout/orgChart1"/>
    <dgm:cxn modelId="{A544B49B-60CF-4EB5-919F-59A07409E87C}" type="presParOf" srcId="{E4996127-C903-454F-8E5C-E655A2DCA975}" destId="{36B83EA4-51F3-433F-A24A-B6524894D49A}" srcOrd="0" destOrd="0" presId="urn:microsoft.com/office/officeart/2005/8/layout/orgChart1"/>
    <dgm:cxn modelId="{6FF7340B-4DBD-43AD-AEE2-BE833E8A7657}" type="presParOf" srcId="{E4996127-C903-454F-8E5C-E655A2DCA975}" destId="{AB4D141F-2C21-4080-A8DD-73F7A1AF31D5}" srcOrd="1" destOrd="0" presId="urn:microsoft.com/office/officeart/2005/8/layout/orgChart1"/>
    <dgm:cxn modelId="{2728D45E-BACD-491A-92C1-A6E1957CBCFC}" type="presParOf" srcId="{8C07EA12-2586-414E-B08E-738E488901C7}" destId="{C1F589CD-37C1-4F51-99EF-8B32850D7307}" srcOrd="1" destOrd="0" presId="urn:microsoft.com/office/officeart/2005/8/layout/orgChart1"/>
    <dgm:cxn modelId="{D45E1CE5-7FA2-4D42-9AC0-5E400BC1D66E}" type="presParOf" srcId="{C1F589CD-37C1-4F51-99EF-8B32850D7307}" destId="{C9CA217D-E8B0-45C0-8A73-808BC8FF3B9B}" srcOrd="0" destOrd="0" presId="urn:microsoft.com/office/officeart/2005/8/layout/orgChart1"/>
    <dgm:cxn modelId="{7369EEAE-F05B-41CD-B294-83FC831EB150}" type="presParOf" srcId="{C1F589CD-37C1-4F51-99EF-8B32850D7307}" destId="{A68E131A-7033-429F-B9E9-B286C9CBEB8D}" srcOrd="1" destOrd="0" presId="urn:microsoft.com/office/officeart/2005/8/layout/orgChart1"/>
    <dgm:cxn modelId="{FD422494-183F-4ACD-96C2-3783A0762D94}" type="presParOf" srcId="{A68E131A-7033-429F-B9E9-B286C9CBEB8D}" destId="{1BD66F09-92B7-4F6F-B071-BFFEC9E3C18E}" srcOrd="0" destOrd="0" presId="urn:microsoft.com/office/officeart/2005/8/layout/orgChart1"/>
    <dgm:cxn modelId="{BC954AA9-66BA-40C6-832D-2E3BD7233E0F}" type="presParOf" srcId="{1BD66F09-92B7-4F6F-B071-BFFEC9E3C18E}" destId="{69A8EA27-43BF-4C13-AB0C-D60971947808}" srcOrd="0" destOrd="0" presId="urn:microsoft.com/office/officeart/2005/8/layout/orgChart1"/>
    <dgm:cxn modelId="{11D18B3D-01CA-4B14-85BD-8B06684F24E4}" type="presParOf" srcId="{1BD66F09-92B7-4F6F-B071-BFFEC9E3C18E}" destId="{E61BFE0E-DC22-4BE7-93CA-96B7CBB13840}" srcOrd="1" destOrd="0" presId="urn:microsoft.com/office/officeart/2005/8/layout/orgChart1"/>
    <dgm:cxn modelId="{FAFE1E17-07B5-49FB-8C28-0DA691FEB774}" type="presParOf" srcId="{A68E131A-7033-429F-B9E9-B286C9CBEB8D}" destId="{EA1D04D6-B4DF-45F4-8795-A0CF8B8CB2E6}" srcOrd="1" destOrd="0" presId="urn:microsoft.com/office/officeart/2005/8/layout/orgChart1"/>
    <dgm:cxn modelId="{AF63A242-99A6-46DC-B71B-D350646E039C}" type="presParOf" srcId="{A68E131A-7033-429F-B9E9-B286C9CBEB8D}" destId="{8CCA1E43-6B4C-45C8-A250-87813FDD77AF}" srcOrd="2" destOrd="0" presId="urn:microsoft.com/office/officeart/2005/8/layout/orgChart1"/>
    <dgm:cxn modelId="{9642D87B-E65A-4C27-A1B3-B68863056719}" type="presParOf" srcId="{8C07EA12-2586-414E-B08E-738E488901C7}" destId="{BD37833D-6BD8-473B-9CFE-EB694AE01C7E}" srcOrd="2" destOrd="0" presId="urn:microsoft.com/office/officeart/2005/8/layout/orgChart1"/>
    <dgm:cxn modelId="{63D5197E-6113-4AF6-988D-23552F105186}" type="presParOf" srcId="{7865EA23-17F8-4C2B-AE13-FA413D925D6A}" destId="{E104B817-9934-40E1-B2F3-8D2C359522B2}" srcOrd="4" destOrd="0" presId="urn:microsoft.com/office/officeart/2005/8/layout/orgChart1"/>
    <dgm:cxn modelId="{8C02BFE7-BB9C-4825-9848-BC2ED85E221C}" type="presParOf" srcId="{7865EA23-17F8-4C2B-AE13-FA413D925D6A}" destId="{83B87AAE-0EAF-4E06-BC50-755B193CC13F}" srcOrd="5" destOrd="0" presId="urn:microsoft.com/office/officeart/2005/8/layout/orgChart1"/>
    <dgm:cxn modelId="{81F68D6A-9B8D-4CD9-90CC-3E04BC47D387}" type="presParOf" srcId="{83B87AAE-0EAF-4E06-BC50-755B193CC13F}" destId="{912EB1EF-C3CD-465A-9FA2-920EC84836A2}" srcOrd="0" destOrd="0" presId="urn:microsoft.com/office/officeart/2005/8/layout/orgChart1"/>
    <dgm:cxn modelId="{08FF9F13-3B60-4B0E-95B2-DA5E0917EF52}" type="presParOf" srcId="{912EB1EF-C3CD-465A-9FA2-920EC84836A2}" destId="{0A627782-01DF-4319-BA02-A897D09261F7}" srcOrd="0" destOrd="0" presId="urn:microsoft.com/office/officeart/2005/8/layout/orgChart1"/>
    <dgm:cxn modelId="{88D4BBEA-4BD1-4C45-B76D-772D7FD55320}" type="presParOf" srcId="{912EB1EF-C3CD-465A-9FA2-920EC84836A2}" destId="{0C554348-B7D8-4766-B9DB-7E841C9AC86E}" srcOrd="1" destOrd="0" presId="urn:microsoft.com/office/officeart/2005/8/layout/orgChart1"/>
    <dgm:cxn modelId="{278A57C0-CE46-4FCA-8C2A-D648650E5530}" type="presParOf" srcId="{83B87AAE-0EAF-4E06-BC50-755B193CC13F}" destId="{762F2F26-29BA-4A2F-A0CB-8F5697392E61}" srcOrd="1" destOrd="0" presId="urn:microsoft.com/office/officeart/2005/8/layout/orgChart1"/>
    <dgm:cxn modelId="{AAEC3427-E924-4762-B1DC-5D39790E849D}" type="presParOf" srcId="{762F2F26-29BA-4A2F-A0CB-8F5697392E61}" destId="{4227D6CD-6566-478B-9472-DEA31E1D4ABC}" srcOrd="0" destOrd="0" presId="urn:microsoft.com/office/officeart/2005/8/layout/orgChart1"/>
    <dgm:cxn modelId="{581F4AF1-B532-47AA-B476-3A5598A5D463}" type="presParOf" srcId="{762F2F26-29BA-4A2F-A0CB-8F5697392E61}" destId="{B51C02FE-DB3A-4C1A-AC9B-CFFB15A49DDA}" srcOrd="1" destOrd="0" presId="urn:microsoft.com/office/officeart/2005/8/layout/orgChart1"/>
    <dgm:cxn modelId="{8E233FAD-C16B-45F9-B70F-CC77C71FB2EF}" type="presParOf" srcId="{B51C02FE-DB3A-4C1A-AC9B-CFFB15A49DDA}" destId="{F589CC0B-FF2F-45C9-A6DE-A56934C61D90}" srcOrd="0" destOrd="0" presId="urn:microsoft.com/office/officeart/2005/8/layout/orgChart1"/>
    <dgm:cxn modelId="{4BD2416F-557C-49B3-89A5-4D0BCF076481}" type="presParOf" srcId="{F589CC0B-FF2F-45C9-A6DE-A56934C61D90}" destId="{AF982AB2-8F98-4F77-AE4B-768781A26E42}" srcOrd="0" destOrd="0" presId="urn:microsoft.com/office/officeart/2005/8/layout/orgChart1"/>
    <dgm:cxn modelId="{BD2BCAFA-2980-46F7-837B-4195FD681813}" type="presParOf" srcId="{F589CC0B-FF2F-45C9-A6DE-A56934C61D90}" destId="{3BD8BEF9-B97F-4195-8056-5EDC2302840F}" srcOrd="1" destOrd="0" presId="urn:microsoft.com/office/officeart/2005/8/layout/orgChart1"/>
    <dgm:cxn modelId="{9D9BDEBB-864A-419D-8B75-81FC08EB4762}" type="presParOf" srcId="{B51C02FE-DB3A-4C1A-AC9B-CFFB15A49DDA}" destId="{D85277EB-8BF0-4B0D-A934-16C983D2E23F}" srcOrd="1" destOrd="0" presId="urn:microsoft.com/office/officeart/2005/8/layout/orgChart1"/>
    <dgm:cxn modelId="{7EBB29FF-135E-40BB-B3F6-EF1228527422}" type="presParOf" srcId="{B51C02FE-DB3A-4C1A-AC9B-CFFB15A49DDA}" destId="{D4366FDD-3E43-45D7-BD29-7FB72EFE4DB9}" srcOrd="2" destOrd="0" presId="urn:microsoft.com/office/officeart/2005/8/layout/orgChart1"/>
    <dgm:cxn modelId="{EF2DFCA4-96FE-42C6-91B5-D06A6B539B23}" type="presParOf" srcId="{83B87AAE-0EAF-4E06-BC50-755B193CC13F}" destId="{2A738490-AA53-4BEE-A080-426F038E232F}" srcOrd="2" destOrd="0" presId="urn:microsoft.com/office/officeart/2005/8/layout/orgChart1"/>
    <dgm:cxn modelId="{F7A839B0-A802-415A-A928-315161AC52E3}" type="presParOf" srcId="{7865EA23-17F8-4C2B-AE13-FA413D925D6A}" destId="{970D0A52-DB4B-4DE3-8C3F-F6883C506377}" srcOrd="6" destOrd="0" presId="urn:microsoft.com/office/officeart/2005/8/layout/orgChart1"/>
    <dgm:cxn modelId="{F6689AC3-C768-451D-9BE2-47F5A37545E0}" type="presParOf" srcId="{7865EA23-17F8-4C2B-AE13-FA413D925D6A}" destId="{3E6C9512-02D1-4B63-8CBB-F81D0D1D143E}" srcOrd="7" destOrd="0" presId="urn:microsoft.com/office/officeart/2005/8/layout/orgChart1"/>
    <dgm:cxn modelId="{9E3E0236-BF91-490E-99F8-02286A59633C}" type="presParOf" srcId="{3E6C9512-02D1-4B63-8CBB-F81D0D1D143E}" destId="{1CACCC30-8504-4E26-8D2F-446EB3A60F41}" srcOrd="0" destOrd="0" presId="urn:microsoft.com/office/officeart/2005/8/layout/orgChart1"/>
    <dgm:cxn modelId="{77F96BBD-0DCD-4E49-88F7-A6242692627B}" type="presParOf" srcId="{1CACCC30-8504-4E26-8D2F-446EB3A60F41}" destId="{FFC131B5-3250-4FD9-A004-449065BE8775}" srcOrd="0" destOrd="0" presId="urn:microsoft.com/office/officeart/2005/8/layout/orgChart1"/>
    <dgm:cxn modelId="{936A84C5-9048-4EBB-801F-FA1E7D8F1E43}" type="presParOf" srcId="{1CACCC30-8504-4E26-8D2F-446EB3A60F41}" destId="{2D7D2C75-4EC4-4876-B61D-CCDBBDCB1F76}" srcOrd="1" destOrd="0" presId="urn:microsoft.com/office/officeart/2005/8/layout/orgChart1"/>
    <dgm:cxn modelId="{ACFBD011-EDC6-4311-8709-DB9144C7A613}" type="presParOf" srcId="{3E6C9512-02D1-4B63-8CBB-F81D0D1D143E}" destId="{9362E00C-50AC-46B1-9480-96716AAA9AAE}" srcOrd="1" destOrd="0" presId="urn:microsoft.com/office/officeart/2005/8/layout/orgChart1"/>
    <dgm:cxn modelId="{042DD6A5-116E-4F8B-A9B1-488E5CE848F4}" type="presParOf" srcId="{9362E00C-50AC-46B1-9480-96716AAA9AAE}" destId="{6C04D6E3-50A0-4853-89BB-36F773A6891E}" srcOrd="0" destOrd="0" presId="urn:microsoft.com/office/officeart/2005/8/layout/orgChart1"/>
    <dgm:cxn modelId="{8E93C5B0-9CF5-47BB-987E-DDD503522935}" type="presParOf" srcId="{9362E00C-50AC-46B1-9480-96716AAA9AAE}" destId="{FD5ADA46-08FC-4D76-AF82-F62BB21F29A3}" srcOrd="1" destOrd="0" presId="urn:microsoft.com/office/officeart/2005/8/layout/orgChart1"/>
    <dgm:cxn modelId="{1733D9EF-CF9E-4DCD-87E3-3B3F8A63684E}" type="presParOf" srcId="{FD5ADA46-08FC-4D76-AF82-F62BB21F29A3}" destId="{84E5ADA6-8C35-4985-9AA1-6DD11761548A}" srcOrd="0" destOrd="0" presId="urn:microsoft.com/office/officeart/2005/8/layout/orgChart1"/>
    <dgm:cxn modelId="{1B611902-57E1-4F6C-9A13-7EC6F3CF6410}" type="presParOf" srcId="{84E5ADA6-8C35-4985-9AA1-6DD11761548A}" destId="{2336C9EB-86DB-4246-A986-7F6B5C0C7D83}" srcOrd="0" destOrd="0" presId="urn:microsoft.com/office/officeart/2005/8/layout/orgChart1"/>
    <dgm:cxn modelId="{BD1AEF6F-A940-4FA1-89B4-9E7EBCFA13FC}" type="presParOf" srcId="{84E5ADA6-8C35-4985-9AA1-6DD11761548A}" destId="{25CCFA66-46CD-49B8-8663-1D6EA27A110B}" srcOrd="1" destOrd="0" presId="urn:microsoft.com/office/officeart/2005/8/layout/orgChart1"/>
    <dgm:cxn modelId="{1C1362DA-C640-42D5-B775-05DD9C576567}" type="presParOf" srcId="{FD5ADA46-08FC-4D76-AF82-F62BB21F29A3}" destId="{D704F633-1CBE-42D9-BCD9-9BD3D39C4C54}" srcOrd="1" destOrd="0" presId="urn:microsoft.com/office/officeart/2005/8/layout/orgChart1"/>
    <dgm:cxn modelId="{25BDE18B-AC67-464C-AC27-E0B643652B39}" type="presParOf" srcId="{FD5ADA46-08FC-4D76-AF82-F62BB21F29A3}" destId="{E9B49A74-AE68-40DC-A68F-072DE867E162}" srcOrd="2" destOrd="0" presId="urn:microsoft.com/office/officeart/2005/8/layout/orgChart1"/>
    <dgm:cxn modelId="{BDD62DCB-1ABE-4746-AE24-1CD97782379F}" type="presParOf" srcId="{3E6C9512-02D1-4B63-8CBB-F81D0D1D143E}" destId="{799187A9-497D-42AA-9E8B-ECD5019568C3}" srcOrd="2" destOrd="0" presId="urn:microsoft.com/office/officeart/2005/8/layout/orgChart1"/>
    <dgm:cxn modelId="{B3660B52-3178-4084-B63E-4F219B6855BC}" type="presParOf" srcId="{7865EA23-17F8-4C2B-AE13-FA413D925D6A}" destId="{4AAB1D19-440E-48DE-862E-F1EB5CD75C54}" srcOrd="8" destOrd="0" presId="urn:microsoft.com/office/officeart/2005/8/layout/orgChart1"/>
    <dgm:cxn modelId="{C8F67EFF-6C59-4859-BDA6-605086EF7C20}" type="presParOf" srcId="{7865EA23-17F8-4C2B-AE13-FA413D925D6A}" destId="{7DAA5B16-A4EB-4C6C-9129-41537CECED38}" srcOrd="9" destOrd="0" presId="urn:microsoft.com/office/officeart/2005/8/layout/orgChart1"/>
    <dgm:cxn modelId="{4B2FA97E-8442-4FCA-B446-5F10CAC086DF}" type="presParOf" srcId="{7DAA5B16-A4EB-4C6C-9129-41537CECED38}" destId="{656F9421-6C71-4CDA-B537-3556D77B5235}" srcOrd="0" destOrd="0" presId="urn:microsoft.com/office/officeart/2005/8/layout/orgChart1"/>
    <dgm:cxn modelId="{E65E652B-DE2B-434B-AA92-3BC7AB71BA5C}" type="presParOf" srcId="{656F9421-6C71-4CDA-B537-3556D77B5235}" destId="{3BB4125B-5249-4F81-AAA1-045375DE3AA1}" srcOrd="0" destOrd="0" presId="urn:microsoft.com/office/officeart/2005/8/layout/orgChart1"/>
    <dgm:cxn modelId="{4C215ABD-6173-4C9F-A01C-1B60241F8DC7}" type="presParOf" srcId="{656F9421-6C71-4CDA-B537-3556D77B5235}" destId="{8FF38003-7879-4B18-A359-10B24BB58E0D}" srcOrd="1" destOrd="0" presId="urn:microsoft.com/office/officeart/2005/8/layout/orgChart1"/>
    <dgm:cxn modelId="{6BE6D057-289E-4BCA-8B63-D4D176AF5689}" type="presParOf" srcId="{7DAA5B16-A4EB-4C6C-9129-41537CECED38}" destId="{5F0DBEE8-4021-4BBE-96E4-C562200E2E45}" srcOrd="1" destOrd="0" presId="urn:microsoft.com/office/officeart/2005/8/layout/orgChart1"/>
    <dgm:cxn modelId="{CBFB2B87-C4F3-432B-8935-79BF5137D27C}" type="presParOf" srcId="{5F0DBEE8-4021-4BBE-96E4-C562200E2E45}" destId="{D4CE38D6-8707-4DF7-AD19-D9057877BAAE}" srcOrd="0" destOrd="0" presId="urn:microsoft.com/office/officeart/2005/8/layout/orgChart1"/>
    <dgm:cxn modelId="{203D801C-55C8-4743-905D-7D37D4C06572}" type="presParOf" srcId="{5F0DBEE8-4021-4BBE-96E4-C562200E2E45}" destId="{1964CA0D-138F-463B-871F-09567C030834}" srcOrd="1" destOrd="0" presId="urn:microsoft.com/office/officeart/2005/8/layout/orgChart1"/>
    <dgm:cxn modelId="{742288E4-FB67-48CD-8327-3A7C78FD9F37}" type="presParOf" srcId="{1964CA0D-138F-463B-871F-09567C030834}" destId="{6F1D25BF-44D6-49BE-AF97-5B8322AAABAF}" srcOrd="0" destOrd="0" presId="urn:microsoft.com/office/officeart/2005/8/layout/orgChart1"/>
    <dgm:cxn modelId="{1239E685-53AE-4819-8E9C-2962E3537A0F}" type="presParOf" srcId="{6F1D25BF-44D6-49BE-AF97-5B8322AAABAF}" destId="{2BBC1584-E31C-4D03-B99D-E7211B299135}" srcOrd="0" destOrd="0" presId="urn:microsoft.com/office/officeart/2005/8/layout/orgChart1"/>
    <dgm:cxn modelId="{F2D31222-D25A-4115-92D5-F21B61BF16B5}" type="presParOf" srcId="{6F1D25BF-44D6-49BE-AF97-5B8322AAABAF}" destId="{878FDE85-A6F0-483D-87C0-1B220858D2AA}" srcOrd="1" destOrd="0" presId="urn:microsoft.com/office/officeart/2005/8/layout/orgChart1"/>
    <dgm:cxn modelId="{82E0D179-5882-47C5-926D-E2C9BAA711D2}" type="presParOf" srcId="{1964CA0D-138F-463B-871F-09567C030834}" destId="{2DB40092-1898-4276-B81E-892C970E16A9}" srcOrd="1" destOrd="0" presId="urn:microsoft.com/office/officeart/2005/8/layout/orgChart1"/>
    <dgm:cxn modelId="{AEE1FC16-BAC2-487A-89BB-FAEAA1B1BD2E}" type="presParOf" srcId="{1964CA0D-138F-463B-871F-09567C030834}" destId="{74C0A654-7961-427E-ABC8-97AC7282B37E}" srcOrd="2" destOrd="0" presId="urn:microsoft.com/office/officeart/2005/8/layout/orgChart1"/>
    <dgm:cxn modelId="{8EECD257-760F-4F08-BEB9-843B637314D4}" type="presParOf" srcId="{7DAA5B16-A4EB-4C6C-9129-41537CECED38}" destId="{97ABD89B-E86C-4CFD-A7C7-2615F3CEEF57}" srcOrd="2" destOrd="0" presId="urn:microsoft.com/office/officeart/2005/8/layout/orgChart1"/>
    <dgm:cxn modelId="{E8DF445A-1AA9-415B-86B7-3E8D6F62FEBB}" type="presParOf" srcId="{7865EA23-17F8-4C2B-AE13-FA413D925D6A}" destId="{E4722F2A-DF6F-44F6-9D93-8C1BFA93E957}" srcOrd="10" destOrd="0" presId="urn:microsoft.com/office/officeart/2005/8/layout/orgChart1"/>
    <dgm:cxn modelId="{9040D8F8-30C4-4D49-B251-FD8F0D3A1560}" type="presParOf" srcId="{7865EA23-17F8-4C2B-AE13-FA413D925D6A}" destId="{B9735FAD-DE51-4088-9FBD-4CB113CB73A2}" srcOrd="11" destOrd="0" presId="urn:microsoft.com/office/officeart/2005/8/layout/orgChart1"/>
    <dgm:cxn modelId="{9A71C71D-4B4B-48FC-B559-BAAB807159AB}" type="presParOf" srcId="{B9735FAD-DE51-4088-9FBD-4CB113CB73A2}" destId="{1852ED00-DA96-45A3-9CC8-6B1EAF89E984}" srcOrd="0" destOrd="0" presId="urn:microsoft.com/office/officeart/2005/8/layout/orgChart1"/>
    <dgm:cxn modelId="{304A7D49-DC46-4792-816D-D80C49C942AB}" type="presParOf" srcId="{1852ED00-DA96-45A3-9CC8-6B1EAF89E984}" destId="{C3AD5300-C78B-46E9-A7DE-C6D1CF6C3F10}" srcOrd="0" destOrd="0" presId="urn:microsoft.com/office/officeart/2005/8/layout/orgChart1"/>
    <dgm:cxn modelId="{6DD30E44-C85F-4D1F-8F94-4E7AF89AB964}" type="presParOf" srcId="{1852ED00-DA96-45A3-9CC8-6B1EAF89E984}" destId="{A472BFED-84A0-463F-BE51-DB1B1A24908D}" srcOrd="1" destOrd="0" presId="urn:microsoft.com/office/officeart/2005/8/layout/orgChart1"/>
    <dgm:cxn modelId="{0C2F96EB-7116-47C5-A6C3-5A4C9D6CFF69}" type="presParOf" srcId="{B9735FAD-DE51-4088-9FBD-4CB113CB73A2}" destId="{0E26EA98-6E28-4B4B-A77E-9D58C1A152D3}" srcOrd="1" destOrd="0" presId="urn:microsoft.com/office/officeart/2005/8/layout/orgChart1"/>
    <dgm:cxn modelId="{72581DEF-55A9-41FE-8620-B0C19D38F259}" type="presParOf" srcId="{0E26EA98-6E28-4B4B-A77E-9D58C1A152D3}" destId="{228305F4-67DB-40A7-81DE-E6705BE75F0E}" srcOrd="0" destOrd="0" presId="urn:microsoft.com/office/officeart/2005/8/layout/orgChart1"/>
    <dgm:cxn modelId="{4F2158BC-A0A1-40BE-BAC5-128A0B628FDC}" type="presParOf" srcId="{0E26EA98-6E28-4B4B-A77E-9D58C1A152D3}" destId="{F43D3339-B4E0-445F-A0CD-5EBAFC228EBB}" srcOrd="1" destOrd="0" presId="urn:microsoft.com/office/officeart/2005/8/layout/orgChart1"/>
    <dgm:cxn modelId="{DAA791EE-788B-402E-9973-3685716D881B}" type="presParOf" srcId="{F43D3339-B4E0-445F-A0CD-5EBAFC228EBB}" destId="{5EAD73DD-1237-45F0-95C8-9FDC422CC4EE}" srcOrd="0" destOrd="0" presId="urn:microsoft.com/office/officeart/2005/8/layout/orgChart1"/>
    <dgm:cxn modelId="{F92398A1-B39B-4E84-B708-7C5D62CF9BB9}" type="presParOf" srcId="{5EAD73DD-1237-45F0-95C8-9FDC422CC4EE}" destId="{1DF51306-A599-4A30-A2C1-CCE8F98276AB}" srcOrd="0" destOrd="0" presId="urn:microsoft.com/office/officeart/2005/8/layout/orgChart1"/>
    <dgm:cxn modelId="{1B117464-0E52-4B9A-90F1-4C64B00ECCCD}" type="presParOf" srcId="{5EAD73DD-1237-45F0-95C8-9FDC422CC4EE}" destId="{A8D115AB-B3A1-4EE6-BAE8-993BEAFF0BA5}" srcOrd="1" destOrd="0" presId="urn:microsoft.com/office/officeart/2005/8/layout/orgChart1"/>
    <dgm:cxn modelId="{6AADD0D7-49F1-4C72-84EE-6697D5FAE7DD}" type="presParOf" srcId="{F43D3339-B4E0-445F-A0CD-5EBAFC228EBB}" destId="{998B5865-9CE4-4DF8-94F9-892E14ED1BB5}" srcOrd="1" destOrd="0" presId="urn:microsoft.com/office/officeart/2005/8/layout/orgChart1"/>
    <dgm:cxn modelId="{82FA5F0F-BBD2-4B68-894B-FB6189FABDFE}" type="presParOf" srcId="{F43D3339-B4E0-445F-A0CD-5EBAFC228EBB}" destId="{C26DFFD9-5DBF-42B2-97D9-A7E8BA2F8C2D}" srcOrd="2" destOrd="0" presId="urn:microsoft.com/office/officeart/2005/8/layout/orgChart1"/>
    <dgm:cxn modelId="{2F5931B3-2785-496C-B883-CB0BD4DCC210}" type="presParOf" srcId="{B9735FAD-DE51-4088-9FBD-4CB113CB73A2}" destId="{E8220CC6-34EA-49EC-BB48-F10A51D45500}" srcOrd="2" destOrd="0" presId="urn:microsoft.com/office/officeart/2005/8/layout/orgChart1"/>
    <dgm:cxn modelId="{8251C5B6-7C68-4FFD-82D8-870B46ADB477}" type="presParOf" srcId="{7865EA23-17F8-4C2B-AE13-FA413D925D6A}" destId="{C2A97881-C521-4F8C-990B-86C440E6E923}" srcOrd="12" destOrd="0" presId="urn:microsoft.com/office/officeart/2005/8/layout/orgChart1"/>
    <dgm:cxn modelId="{2F382A9B-60D1-4277-927E-424FA3635EB8}" type="presParOf" srcId="{7865EA23-17F8-4C2B-AE13-FA413D925D6A}" destId="{3029A8CD-B14E-4A9E-B15B-7D6F8723CF53}" srcOrd="13" destOrd="0" presId="urn:microsoft.com/office/officeart/2005/8/layout/orgChart1"/>
    <dgm:cxn modelId="{FC8B1578-44BE-415F-95FC-43B094C44CAD}" type="presParOf" srcId="{3029A8CD-B14E-4A9E-B15B-7D6F8723CF53}" destId="{8652CF22-DBE3-4EA3-A3F9-7C6BBF822120}" srcOrd="0" destOrd="0" presId="urn:microsoft.com/office/officeart/2005/8/layout/orgChart1"/>
    <dgm:cxn modelId="{4820F8C7-1D99-407C-B8D2-A2A25F1B7626}" type="presParOf" srcId="{8652CF22-DBE3-4EA3-A3F9-7C6BBF822120}" destId="{74F878A5-0500-4761-8E37-37D2F712DFA1}" srcOrd="0" destOrd="0" presId="urn:microsoft.com/office/officeart/2005/8/layout/orgChart1"/>
    <dgm:cxn modelId="{52CFFC3B-9BC4-478E-8FEF-F0370952C644}" type="presParOf" srcId="{8652CF22-DBE3-4EA3-A3F9-7C6BBF822120}" destId="{FAD1A54C-54F6-48FC-AAA3-0E0A641CE0F7}" srcOrd="1" destOrd="0" presId="urn:microsoft.com/office/officeart/2005/8/layout/orgChart1"/>
    <dgm:cxn modelId="{EB46FBAD-CDC9-496E-B58E-0955126C284A}" type="presParOf" srcId="{3029A8CD-B14E-4A9E-B15B-7D6F8723CF53}" destId="{89D5D425-2071-438E-8B7F-F98F5F1BAF53}" srcOrd="1" destOrd="0" presId="urn:microsoft.com/office/officeart/2005/8/layout/orgChart1"/>
    <dgm:cxn modelId="{3A3EB4AA-B44D-4580-AA10-2E0219387FA6}" type="presParOf" srcId="{89D5D425-2071-438E-8B7F-F98F5F1BAF53}" destId="{0890F953-751D-4E3B-9BC7-7D843AD91CAA}" srcOrd="0" destOrd="0" presId="urn:microsoft.com/office/officeart/2005/8/layout/orgChart1"/>
    <dgm:cxn modelId="{BE1A380E-E5D0-4E34-93A7-EB6035AA5277}" type="presParOf" srcId="{89D5D425-2071-438E-8B7F-F98F5F1BAF53}" destId="{863F4608-FC69-41BE-96F4-469BEC8DE8B5}" srcOrd="1" destOrd="0" presId="urn:microsoft.com/office/officeart/2005/8/layout/orgChart1"/>
    <dgm:cxn modelId="{5ECE2E9D-002F-4D75-B5F9-97EDDB107A75}" type="presParOf" srcId="{863F4608-FC69-41BE-96F4-469BEC8DE8B5}" destId="{6E11DAF4-E57D-44D5-83AA-A104B29B02EF}" srcOrd="0" destOrd="0" presId="urn:microsoft.com/office/officeart/2005/8/layout/orgChart1"/>
    <dgm:cxn modelId="{4A883C83-D66A-446A-969F-2963E4506C9A}" type="presParOf" srcId="{6E11DAF4-E57D-44D5-83AA-A104B29B02EF}" destId="{3F94A73A-8E70-4E3C-8AF8-AC0AAC6F870D}" srcOrd="0" destOrd="0" presId="urn:microsoft.com/office/officeart/2005/8/layout/orgChart1"/>
    <dgm:cxn modelId="{E64AE0FA-5DE4-4B59-B2E2-906103CBD189}" type="presParOf" srcId="{6E11DAF4-E57D-44D5-83AA-A104B29B02EF}" destId="{89B858A6-0659-4E1A-A4CB-DA45746AF906}" srcOrd="1" destOrd="0" presId="urn:microsoft.com/office/officeart/2005/8/layout/orgChart1"/>
    <dgm:cxn modelId="{B5717EDA-8514-4BAB-90FC-6B2647CF104E}" type="presParOf" srcId="{863F4608-FC69-41BE-96F4-469BEC8DE8B5}" destId="{4F02EB1E-57C2-4DC9-8133-EC1B7BADE276}" srcOrd="1" destOrd="0" presId="urn:microsoft.com/office/officeart/2005/8/layout/orgChart1"/>
    <dgm:cxn modelId="{0162626E-5DFB-43F7-B49F-F1892546D082}" type="presParOf" srcId="{863F4608-FC69-41BE-96F4-469BEC8DE8B5}" destId="{35D5D2E1-3EDA-4CCB-B409-377BF93C333E}" srcOrd="2" destOrd="0" presId="urn:microsoft.com/office/officeart/2005/8/layout/orgChart1"/>
    <dgm:cxn modelId="{89E5F7F3-AD14-46E8-A751-A05DB54D82C7}" type="presParOf" srcId="{3029A8CD-B14E-4A9E-B15B-7D6F8723CF53}" destId="{D60D85E7-7A04-4B96-9447-6F49A737C892}" srcOrd="2" destOrd="0" presId="urn:microsoft.com/office/officeart/2005/8/layout/orgChart1"/>
    <dgm:cxn modelId="{52596582-A2C8-454B-B31B-E5CA7A5880F7}" type="presParOf" srcId="{7865EA23-17F8-4C2B-AE13-FA413D925D6A}" destId="{9468E817-B2C3-416E-8D34-705A06EF9483}" srcOrd="14" destOrd="0" presId="urn:microsoft.com/office/officeart/2005/8/layout/orgChart1"/>
    <dgm:cxn modelId="{227B3C3F-4D98-46EF-B7F4-336600D458C6}" type="presParOf" srcId="{7865EA23-17F8-4C2B-AE13-FA413D925D6A}" destId="{E1000C1A-6A2C-42E5-995C-B452A727A0F9}" srcOrd="15" destOrd="0" presId="urn:microsoft.com/office/officeart/2005/8/layout/orgChart1"/>
    <dgm:cxn modelId="{E4C37390-E431-49BC-BE0D-90D27B485CDF}" type="presParOf" srcId="{E1000C1A-6A2C-42E5-995C-B452A727A0F9}" destId="{51129810-30D1-4B19-B7C3-2A25AFE912E3}" srcOrd="0" destOrd="0" presId="urn:microsoft.com/office/officeart/2005/8/layout/orgChart1"/>
    <dgm:cxn modelId="{F56F4984-70C5-4029-A47B-23F34FE52A55}" type="presParOf" srcId="{51129810-30D1-4B19-B7C3-2A25AFE912E3}" destId="{EC729453-6712-4404-8D32-33A0E6837AD6}" srcOrd="0" destOrd="0" presId="urn:microsoft.com/office/officeart/2005/8/layout/orgChart1"/>
    <dgm:cxn modelId="{9C2E79BD-F6F8-4D30-954D-1D4F6BDBE2FC}" type="presParOf" srcId="{51129810-30D1-4B19-B7C3-2A25AFE912E3}" destId="{B979FF4D-2ACD-4F62-9104-31957FE57F48}" srcOrd="1" destOrd="0" presId="urn:microsoft.com/office/officeart/2005/8/layout/orgChart1"/>
    <dgm:cxn modelId="{BB2F71FC-7E08-4D6E-87AB-196949785831}" type="presParOf" srcId="{E1000C1A-6A2C-42E5-995C-B452A727A0F9}" destId="{8775E797-10F3-431F-A193-DB7E3C9BCF8E}" srcOrd="1" destOrd="0" presId="urn:microsoft.com/office/officeart/2005/8/layout/orgChart1"/>
    <dgm:cxn modelId="{5A01BB85-D78F-4F69-9A41-0D1FCF9D5353}" type="presParOf" srcId="{8775E797-10F3-431F-A193-DB7E3C9BCF8E}" destId="{4DBBDD1B-B92A-44BB-A469-C869824410F2}" srcOrd="0" destOrd="0" presId="urn:microsoft.com/office/officeart/2005/8/layout/orgChart1"/>
    <dgm:cxn modelId="{23F09B18-45C3-477D-BB7F-FF4D35F6AFCC}" type="presParOf" srcId="{8775E797-10F3-431F-A193-DB7E3C9BCF8E}" destId="{8A4DD639-53A9-40C7-BEB7-51674AFAB33D}" srcOrd="1" destOrd="0" presId="urn:microsoft.com/office/officeart/2005/8/layout/orgChart1"/>
    <dgm:cxn modelId="{A06DCC73-E913-4CFF-9C7F-9E3305D414CC}" type="presParOf" srcId="{8A4DD639-53A9-40C7-BEB7-51674AFAB33D}" destId="{BDD30F1B-927C-4C0C-8AB8-ACDFECB7F5D4}" srcOrd="0" destOrd="0" presId="urn:microsoft.com/office/officeart/2005/8/layout/orgChart1"/>
    <dgm:cxn modelId="{2AA232E5-2920-4FAF-97EF-F411A46569A6}" type="presParOf" srcId="{BDD30F1B-927C-4C0C-8AB8-ACDFECB7F5D4}" destId="{7942F019-9857-48A9-9827-0263108D731C}" srcOrd="0" destOrd="0" presId="urn:microsoft.com/office/officeart/2005/8/layout/orgChart1"/>
    <dgm:cxn modelId="{BFE740AF-6B0F-4B70-BBA5-86B52CC165CB}" type="presParOf" srcId="{BDD30F1B-927C-4C0C-8AB8-ACDFECB7F5D4}" destId="{38A32C39-2F0F-4C4F-AA14-07424C5F43FF}" srcOrd="1" destOrd="0" presId="urn:microsoft.com/office/officeart/2005/8/layout/orgChart1"/>
    <dgm:cxn modelId="{7B13CC85-08ED-4FEB-9021-D91B55299490}" type="presParOf" srcId="{8A4DD639-53A9-40C7-BEB7-51674AFAB33D}" destId="{B0A068DF-3783-4940-9422-2F6E83CAC93B}" srcOrd="1" destOrd="0" presId="urn:microsoft.com/office/officeart/2005/8/layout/orgChart1"/>
    <dgm:cxn modelId="{6D3FBC72-48FD-42DC-BF49-289429CBDE42}" type="presParOf" srcId="{8A4DD639-53A9-40C7-BEB7-51674AFAB33D}" destId="{35392982-ACAD-452F-BDE1-8958E4AAF589}" srcOrd="2" destOrd="0" presId="urn:microsoft.com/office/officeart/2005/8/layout/orgChart1"/>
    <dgm:cxn modelId="{DB60002E-3A41-4FDD-B971-250900858AC7}" type="presParOf" srcId="{E1000C1A-6A2C-42E5-995C-B452A727A0F9}" destId="{D0096B7A-B182-4E32-88E8-E4E193A8D56B}" srcOrd="2" destOrd="0" presId="urn:microsoft.com/office/officeart/2005/8/layout/orgChart1"/>
    <dgm:cxn modelId="{C43247E0-2514-4899-80E7-D3319C7DE2D5}" type="presParOf" srcId="{7865EA23-17F8-4C2B-AE13-FA413D925D6A}" destId="{CDD0D5E3-842E-4599-A1AE-40BCB2582565}" srcOrd="16" destOrd="0" presId="urn:microsoft.com/office/officeart/2005/8/layout/orgChart1"/>
    <dgm:cxn modelId="{81A174F4-A127-4400-8DBC-07B7311BF0C2}" type="presParOf" srcId="{7865EA23-17F8-4C2B-AE13-FA413D925D6A}" destId="{941198E5-8BD9-4EF1-ADD3-F10E8C6F0B9A}" srcOrd="17" destOrd="0" presId="urn:microsoft.com/office/officeart/2005/8/layout/orgChart1"/>
    <dgm:cxn modelId="{8D982256-8FA5-4D66-AB44-186A94840369}" type="presParOf" srcId="{941198E5-8BD9-4EF1-ADD3-F10E8C6F0B9A}" destId="{C4F1BE39-E38A-4FBD-A8C9-D9E38E6606F2}" srcOrd="0" destOrd="0" presId="urn:microsoft.com/office/officeart/2005/8/layout/orgChart1"/>
    <dgm:cxn modelId="{A22221FB-299C-4200-B6B1-EC1B8A505BD6}" type="presParOf" srcId="{C4F1BE39-E38A-4FBD-A8C9-D9E38E6606F2}" destId="{AA90CA7B-944E-4546-9D1D-9106F2646AD8}" srcOrd="0" destOrd="0" presId="urn:microsoft.com/office/officeart/2005/8/layout/orgChart1"/>
    <dgm:cxn modelId="{C37EDF18-723D-4F71-8A24-143A822D031B}" type="presParOf" srcId="{C4F1BE39-E38A-4FBD-A8C9-D9E38E6606F2}" destId="{F44A22D3-E468-4AF1-B65C-05656E768165}" srcOrd="1" destOrd="0" presId="urn:microsoft.com/office/officeart/2005/8/layout/orgChart1"/>
    <dgm:cxn modelId="{53E6FD37-1E91-47E2-8F80-6BDA3F415844}" type="presParOf" srcId="{941198E5-8BD9-4EF1-ADD3-F10E8C6F0B9A}" destId="{CEE8E83A-4681-434F-BD02-C3D54098F467}" srcOrd="1" destOrd="0" presId="urn:microsoft.com/office/officeart/2005/8/layout/orgChart1"/>
    <dgm:cxn modelId="{349226FB-1C1E-4A62-B8F9-CF00D8F0E941}" type="presParOf" srcId="{CEE8E83A-4681-434F-BD02-C3D54098F467}" destId="{FCC3B599-15B7-4939-B545-3C2086535B9A}" srcOrd="0" destOrd="0" presId="urn:microsoft.com/office/officeart/2005/8/layout/orgChart1"/>
    <dgm:cxn modelId="{3E21FC55-32B2-47F8-B5D4-FF3457973D11}" type="presParOf" srcId="{CEE8E83A-4681-434F-BD02-C3D54098F467}" destId="{D5B47F4B-7634-4D43-A44D-CE66FFF57F00}" srcOrd="1" destOrd="0" presId="urn:microsoft.com/office/officeart/2005/8/layout/orgChart1"/>
    <dgm:cxn modelId="{C1D21D66-B92D-48C9-B324-88E4162F3610}" type="presParOf" srcId="{D5B47F4B-7634-4D43-A44D-CE66FFF57F00}" destId="{E4866D91-58FA-4765-B8A6-10D71BFE6E03}" srcOrd="0" destOrd="0" presId="urn:microsoft.com/office/officeart/2005/8/layout/orgChart1"/>
    <dgm:cxn modelId="{3AEF10D5-DED9-4F84-B57F-B7EF928D6D86}" type="presParOf" srcId="{E4866D91-58FA-4765-B8A6-10D71BFE6E03}" destId="{F0D14D94-B3DB-4B4C-A92D-89C708E908BA}" srcOrd="0" destOrd="0" presId="urn:microsoft.com/office/officeart/2005/8/layout/orgChart1"/>
    <dgm:cxn modelId="{A92F8B95-D5F8-4D0D-A794-4321D0F2EF06}" type="presParOf" srcId="{E4866D91-58FA-4765-B8A6-10D71BFE6E03}" destId="{8A1FF082-D19C-43E3-BB5A-C93A0349FDC9}" srcOrd="1" destOrd="0" presId="urn:microsoft.com/office/officeart/2005/8/layout/orgChart1"/>
    <dgm:cxn modelId="{7D28EE1C-C5EF-4670-B606-681F9FCD1A70}" type="presParOf" srcId="{D5B47F4B-7634-4D43-A44D-CE66FFF57F00}" destId="{05CF3672-C8A6-41EA-9608-F6B65076F764}" srcOrd="1" destOrd="0" presId="urn:microsoft.com/office/officeart/2005/8/layout/orgChart1"/>
    <dgm:cxn modelId="{3A3EBEC4-FCA7-4689-B119-B53E2A470B38}" type="presParOf" srcId="{D5B47F4B-7634-4D43-A44D-CE66FFF57F00}" destId="{9CDFA1E9-75C7-41A5-A9BD-D060A846751B}" srcOrd="2" destOrd="0" presId="urn:microsoft.com/office/officeart/2005/8/layout/orgChart1"/>
    <dgm:cxn modelId="{DDCD1E3C-4B9F-41F7-90B3-A23663A9F02B}" type="presParOf" srcId="{941198E5-8BD9-4EF1-ADD3-F10E8C6F0B9A}" destId="{77405782-F16A-4812-9B95-C2C28BB31FF9}" srcOrd="2" destOrd="0" presId="urn:microsoft.com/office/officeart/2005/8/layout/orgChart1"/>
    <dgm:cxn modelId="{178FC910-54AF-42F0-9EFD-EC1285A40A74}" type="presParOf" srcId="{E986FCE9-7654-48D7-A63D-93CBB474AD61}" destId="{30241013-9A63-4C32-83A9-46E640633C04}"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BB75769-E00E-4C3F-BBAC-2990B76EE392}"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sv-SE"/>
        </a:p>
      </dgm:t>
    </dgm:pt>
    <dgm:pt modelId="{8BADA925-7693-4E04-A74C-B800359E6AA3}">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invånare 16-84 år med gott psykiskt välbefinnande</a:t>
          </a:r>
          <a:endParaRPr lang="sv-SE" sz="500"/>
        </a:p>
      </dgm:t>
    </dgm:pt>
    <dgm:pt modelId="{D30184D8-CFC7-42F6-915B-B1F7CB5D3E37}" type="parTrans" cxnId="{BFD82E99-978E-4669-AE76-259B13CBB095}">
      <dgm:prSet/>
      <dgm:spPr/>
      <dgm:t>
        <a:bodyPr/>
        <a:lstStyle/>
        <a:p>
          <a:endParaRPr lang="sv-SE" sz="500">
            <a:solidFill>
              <a:schemeClr val="bg1"/>
            </a:solidFill>
          </a:endParaRPr>
        </a:p>
      </dgm:t>
    </dgm:pt>
    <dgm:pt modelId="{3A08B5DC-1400-467E-BF54-2C8DD7DBF12E}" type="sibTrans" cxnId="{BFD82E99-978E-4669-AE76-259B13CBB095}">
      <dgm:prSet/>
      <dgm:spPr/>
      <dgm:t>
        <a:bodyPr/>
        <a:lstStyle/>
        <a:p>
          <a:endParaRPr lang="sv-SE" sz="500">
            <a:solidFill>
              <a:schemeClr val="bg1"/>
            </a:solidFill>
          </a:endParaRPr>
        </a:p>
      </dgm:t>
    </dgm:pt>
    <dgm:pt modelId="{0EA18A9F-8B3F-4A5E-9C51-F8EC682EEE48}">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invånare 16-84 år med svåra besvär av ängslan, oro eller ångest</a:t>
          </a:r>
          <a:endParaRPr lang="sv-SE" sz="500"/>
        </a:p>
      </dgm:t>
    </dgm:pt>
    <dgm:pt modelId="{7E9BB7DF-B163-465D-AE52-F0B147CDEA77}" type="parTrans" cxnId="{559505A8-B8BE-4971-B544-F3D1DFE35C45}">
      <dgm:prSet/>
      <dgm:spPr/>
      <dgm:t>
        <a:bodyPr/>
        <a:lstStyle/>
        <a:p>
          <a:endParaRPr lang="sv-SE" sz="500">
            <a:solidFill>
              <a:schemeClr val="bg1"/>
            </a:solidFill>
          </a:endParaRPr>
        </a:p>
      </dgm:t>
    </dgm:pt>
    <dgm:pt modelId="{466035CD-6E64-4FB0-BD60-2047EA98E3AF}" type="sibTrans" cxnId="{559505A8-B8BE-4971-B544-F3D1DFE35C45}">
      <dgm:prSet/>
      <dgm:spPr/>
      <dgm:t>
        <a:bodyPr/>
        <a:lstStyle/>
        <a:p>
          <a:endParaRPr lang="sv-SE" sz="500">
            <a:solidFill>
              <a:schemeClr val="bg1"/>
            </a:solidFill>
          </a:endParaRPr>
        </a:p>
      </dgm:t>
    </dgm:pt>
    <dgm:pt modelId="{F303D485-F986-48D5-9390-38DF355BFBA8}">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invånare 16-84 år som besväras av ängslan, oro och/eller ångest</a:t>
          </a:r>
          <a:endParaRPr lang="sv-SE" sz="500"/>
        </a:p>
      </dgm:t>
    </dgm:pt>
    <dgm:pt modelId="{22909076-B508-417E-812A-D83424CD0D5E}" type="parTrans" cxnId="{8EE4AD1A-CBF5-47DF-9890-18E2B22D9FE2}">
      <dgm:prSet/>
      <dgm:spPr/>
      <dgm:t>
        <a:bodyPr/>
        <a:lstStyle/>
        <a:p>
          <a:endParaRPr lang="sv-SE" sz="500">
            <a:solidFill>
              <a:schemeClr val="bg1"/>
            </a:solidFill>
          </a:endParaRPr>
        </a:p>
      </dgm:t>
    </dgm:pt>
    <dgm:pt modelId="{B1CE99D8-016D-44FF-B58D-3639CE7E6482}" type="sibTrans" cxnId="{8EE4AD1A-CBF5-47DF-9890-18E2B22D9FE2}">
      <dgm:prSet/>
      <dgm:spPr/>
      <dgm:t>
        <a:bodyPr/>
        <a:lstStyle/>
        <a:p>
          <a:endParaRPr lang="sv-SE" sz="500">
            <a:solidFill>
              <a:schemeClr val="bg1"/>
            </a:solidFill>
          </a:endParaRPr>
        </a:p>
      </dgm:t>
    </dgm:pt>
    <dgm:pt modelId="{B6BE8C32-9A9E-44CD-8FE2-F447E63A8707}">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invånare 16-84 år som känner sig stressade</a:t>
          </a:r>
          <a:endParaRPr lang="sv-SE" sz="500"/>
        </a:p>
      </dgm:t>
    </dgm:pt>
    <dgm:pt modelId="{08B7C7B2-5534-453C-B0A9-671CB6B95D8B}" type="parTrans" cxnId="{21DDAB67-B059-4C67-A5BE-B7E4C703904C}">
      <dgm:prSet/>
      <dgm:spPr/>
      <dgm:t>
        <a:bodyPr/>
        <a:lstStyle/>
        <a:p>
          <a:endParaRPr lang="sv-SE" sz="500"/>
        </a:p>
      </dgm:t>
    </dgm:pt>
    <dgm:pt modelId="{185C6071-FE2D-4E9F-A1F5-4D51D15BA078}" type="sibTrans" cxnId="{21DDAB67-B059-4C67-A5BE-B7E4C703904C}">
      <dgm:prSet/>
      <dgm:spPr/>
      <dgm:t>
        <a:bodyPr/>
        <a:lstStyle/>
        <a:p>
          <a:endParaRPr lang="sv-SE" sz="500"/>
        </a:p>
      </dgm:t>
    </dgm:pt>
    <dgm:pt modelId="{CF70F889-EEA7-4C90-A0DD-DA41D43C50F4}" type="pres">
      <dgm:prSet presAssocID="{9BB75769-E00E-4C3F-BBAC-2990B76EE392}" presName="linear" presStyleCnt="0">
        <dgm:presLayoutVars>
          <dgm:animLvl val="lvl"/>
          <dgm:resizeHandles val="exact"/>
        </dgm:presLayoutVars>
      </dgm:prSet>
      <dgm:spPr/>
      <dgm:t>
        <a:bodyPr/>
        <a:lstStyle/>
        <a:p>
          <a:endParaRPr lang="sv-SE"/>
        </a:p>
      </dgm:t>
    </dgm:pt>
    <dgm:pt modelId="{035EB8DA-6ABD-440E-B540-7EF890F10125}" type="pres">
      <dgm:prSet presAssocID="{8BADA925-7693-4E04-A74C-B800359E6AA3}" presName="parentText" presStyleLbl="node1" presStyleIdx="0" presStyleCnt="4">
        <dgm:presLayoutVars>
          <dgm:chMax val="0"/>
          <dgm:bulletEnabled val="1"/>
        </dgm:presLayoutVars>
      </dgm:prSet>
      <dgm:spPr/>
      <dgm:t>
        <a:bodyPr/>
        <a:lstStyle/>
        <a:p>
          <a:endParaRPr lang="sv-SE"/>
        </a:p>
      </dgm:t>
    </dgm:pt>
    <dgm:pt modelId="{75F90269-A81F-44F4-BA7C-4075B7972150}" type="pres">
      <dgm:prSet presAssocID="{3A08B5DC-1400-467E-BF54-2C8DD7DBF12E}" presName="spacer" presStyleCnt="0"/>
      <dgm:spPr/>
    </dgm:pt>
    <dgm:pt modelId="{F2FB99D9-E781-45E6-9B4E-955D641C8C2F}" type="pres">
      <dgm:prSet presAssocID="{F303D485-F986-48D5-9390-38DF355BFBA8}" presName="parentText" presStyleLbl="node1" presStyleIdx="1" presStyleCnt="4">
        <dgm:presLayoutVars>
          <dgm:chMax val="0"/>
          <dgm:bulletEnabled val="1"/>
        </dgm:presLayoutVars>
      </dgm:prSet>
      <dgm:spPr/>
      <dgm:t>
        <a:bodyPr/>
        <a:lstStyle/>
        <a:p>
          <a:endParaRPr lang="sv-SE"/>
        </a:p>
      </dgm:t>
    </dgm:pt>
    <dgm:pt modelId="{F50B15A0-2EE6-4ACD-A007-08DB852326BA}" type="pres">
      <dgm:prSet presAssocID="{B1CE99D8-016D-44FF-B58D-3639CE7E6482}" presName="spacer" presStyleCnt="0"/>
      <dgm:spPr/>
    </dgm:pt>
    <dgm:pt modelId="{BF44DBB0-0CA6-4A40-B747-B94BFD628D59}" type="pres">
      <dgm:prSet presAssocID="{0EA18A9F-8B3F-4A5E-9C51-F8EC682EEE48}" presName="parentText" presStyleLbl="node1" presStyleIdx="2" presStyleCnt="4">
        <dgm:presLayoutVars>
          <dgm:chMax val="0"/>
          <dgm:bulletEnabled val="1"/>
        </dgm:presLayoutVars>
      </dgm:prSet>
      <dgm:spPr/>
      <dgm:t>
        <a:bodyPr/>
        <a:lstStyle/>
        <a:p>
          <a:endParaRPr lang="sv-SE"/>
        </a:p>
      </dgm:t>
    </dgm:pt>
    <dgm:pt modelId="{879F6F0B-EBDD-4243-A199-E70DF6CCD050}" type="pres">
      <dgm:prSet presAssocID="{466035CD-6E64-4FB0-BD60-2047EA98E3AF}" presName="spacer" presStyleCnt="0"/>
      <dgm:spPr/>
    </dgm:pt>
    <dgm:pt modelId="{619AB79E-CAE9-4906-ABC9-ABE34F2BBFFD}" type="pres">
      <dgm:prSet presAssocID="{B6BE8C32-9A9E-44CD-8FE2-F447E63A8707}" presName="parentText" presStyleLbl="node1" presStyleIdx="3" presStyleCnt="4">
        <dgm:presLayoutVars>
          <dgm:chMax val="0"/>
          <dgm:bulletEnabled val="1"/>
        </dgm:presLayoutVars>
      </dgm:prSet>
      <dgm:spPr/>
      <dgm:t>
        <a:bodyPr/>
        <a:lstStyle/>
        <a:p>
          <a:endParaRPr lang="sv-SE"/>
        </a:p>
      </dgm:t>
    </dgm:pt>
  </dgm:ptLst>
  <dgm:cxnLst>
    <dgm:cxn modelId="{559505A8-B8BE-4971-B544-F3D1DFE35C45}" srcId="{9BB75769-E00E-4C3F-BBAC-2990B76EE392}" destId="{0EA18A9F-8B3F-4A5E-9C51-F8EC682EEE48}" srcOrd="2" destOrd="0" parTransId="{7E9BB7DF-B163-465D-AE52-F0B147CDEA77}" sibTransId="{466035CD-6E64-4FB0-BD60-2047EA98E3AF}"/>
    <dgm:cxn modelId="{D787922D-0866-4D9B-9669-BDAC238C7548}" type="presOf" srcId="{F303D485-F986-48D5-9390-38DF355BFBA8}" destId="{F2FB99D9-E781-45E6-9B4E-955D641C8C2F}" srcOrd="0" destOrd="0" presId="urn:microsoft.com/office/officeart/2005/8/layout/vList2"/>
    <dgm:cxn modelId="{6A8921DB-5ECA-447C-8068-14FEA7FBD81E}" type="presOf" srcId="{B6BE8C32-9A9E-44CD-8FE2-F447E63A8707}" destId="{619AB79E-CAE9-4906-ABC9-ABE34F2BBFFD}" srcOrd="0" destOrd="0" presId="urn:microsoft.com/office/officeart/2005/8/layout/vList2"/>
    <dgm:cxn modelId="{E436C6BC-030F-4E48-97D8-E5898F4A3B1C}" type="presOf" srcId="{8BADA925-7693-4E04-A74C-B800359E6AA3}" destId="{035EB8DA-6ABD-440E-B540-7EF890F10125}" srcOrd="0" destOrd="0" presId="urn:microsoft.com/office/officeart/2005/8/layout/vList2"/>
    <dgm:cxn modelId="{A5469981-88A2-4215-9C2C-1186320D879E}" type="presOf" srcId="{9BB75769-E00E-4C3F-BBAC-2990B76EE392}" destId="{CF70F889-EEA7-4C90-A0DD-DA41D43C50F4}" srcOrd="0" destOrd="0" presId="urn:microsoft.com/office/officeart/2005/8/layout/vList2"/>
    <dgm:cxn modelId="{BFD82E99-978E-4669-AE76-259B13CBB095}" srcId="{9BB75769-E00E-4C3F-BBAC-2990B76EE392}" destId="{8BADA925-7693-4E04-A74C-B800359E6AA3}" srcOrd="0" destOrd="0" parTransId="{D30184D8-CFC7-42F6-915B-B1F7CB5D3E37}" sibTransId="{3A08B5DC-1400-467E-BF54-2C8DD7DBF12E}"/>
    <dgm:cxn modelId="{21DDAB67-B059-4C67-A5BE-B7E4C703904C}" srcId="{9BB75769-E00E-4C3F-BBAC-2990B76EE392}" destId="{B6BE8C32-9A9E-44CD-8FE2-F447E63A8707}" srcOrd="3" destOrd="0" parTransId="{08B7C7B2-5534-453C-B0A9-671CB6B95D8B}" sibTransId="{185C6071-FE2D-4E9F-A1F5-4D51D15BA078}"/>
    <dgm:cxn modelId="{8E461B54-D996-499B-B0E1-0F12C157AECE}" type="presOf" srcId="{0EA18A9F-8B3F-4A5E-9C51-F8EC682EEE48}" destId="{BF44DBB0-0CA6-4A40-B747-B94BFD628D59}" srcOrd="0" destOrd="0" presId="urn:microsoft.com/office/officeart/2005/8/layout/vList2"/>
    <dgm:cxn modelId="{8EE4AD1A-CBF5-47DF-9890-18E2B22D9FE2}" srcId="{9BB75769-E00E-4C3F-BBAC-2990B76EE392}" destId="{F303D485-F986-48D5-9390-38DF355BFBA8}" srcOrd="1" destOrd="0" parTransId="{22909076-B508-417E-812A-D83424CD0D5E}" sibTransId="{B1CE99D8-016D-44FF-B58D-3639CE7E6482}"/>
    <dgm:cxn modelId="{89B8660D-5D43-42DD-91CF-276EFD6B4E98}" type="presParOf" srcId="{CF70F889-EEA7-4C90-A0DD-DA41D43C50F4}" destId="{035EB8DA-6ABD-440E-B540-7EF890F10125}" srcOrd="0" destOrd="0" presId="urn:microsoft.com/office/officeart/2005/8/layout/vList2"/>
    <dgm:cxn modelId="{67FC931E-CF1F-4A6E-B9A0-6AC02054A2FB}" type="presParOf" srcId="{CF70F889-EEA7-4C90-A0DD-DA41D43C50F4}" destId="{75F90269-A81F-44F4-BA7C-4075B7972150}" srcOrd="1" destOrd="0" presId="urn:microsoft.com/office/officeart/2005/8/layout/vList2"/>
    <dgm:cxn modelId="{9A18C49E-6E78-45AE-80DE-5C198305EB8C}" type="presParOf" srcId="{CF70F889-EEA7-4C90-A0DD-DA41D43C50F4}" destId="{F2FB99D9-E781-45E6-9B4E-955D641C8C2F}" srcOrd="2" destOrd="0" presId="urn:microsoft.com/office/officeart/2005/8/layout/vList2"/>
    <dgm:cxn modelId="{1A4479C3-4EE3-4F28-ABC2-33FD5FE55922}" type="presParOf" srcId="{CF70F889-EEA7-4C90-A0DD-DA41D43C50F4}" destId="{F50B15A0-2EE6-4ACD-A007-08DB852326BA}" srcOrd="3" destOrd="0" presId="urn:microsoft.com/office/officeart/2005/8/layout/vList2"/>
    <dgm:cxn modelId="{80C4FE0A-B95F-47FC-8246-554EE6C26F1C}" type="presParOf" srcId="{CF70F889-EEA7-4C90-A0DD-DA41D43C50F4}" destId="{BF44DBB0-0CA6-4A40-B747-B94BFD628D59}" srcOrd="4" destOrd="0" presId="urn:microsoft.com/office/officeart/2005/8/layout/vList2"/>
    <dgm:cxn modelId="{1AE97E52-2575-4DC0-B338-3D31C0540230}" type="presParOf" srcId="{CF70F889-EEA7-4C90-A0DD-DA41D43C50F4}" destId="{879F6F0B-EBDD-4243-A199-E70DF6CCD050}" srcOrd="5" destOrd="0" presId="urn:microsoft.com/office/officeart/2005/8/layout/vList2"/>
    <dgm:cxn modelId="{D97B74A4-2D02-4364-ABD9-8864B061ABDB}" type="presParOf" srcId="{CF70F889-EEA7-4C90-A0DD-DA41D43C50F4}" destId="{619AB79E-CAE9-4906-ABC9-ABE34F2BBFFD}" srcOrd="6" destOrd="0" presId="urn:microsoft.com/office/officeart/2005/8/layout/vList2"/>
  </dgm:cxnLst>
  <dgm:bg>
    <a:solidFill>
      <a:schemeClr val="accent4"/>
    </a:solidFill>
  </dgm:bg>
  <dgm:whole>
    <a:ln>
      <a:noFill/>
    </a:ln>
  </dgm:whole>
  <dgm:extLst>
    <a:ext uri="http://schemas.microsoft.com/office/drawing/2008/diagram">
      <dsp:dataModelExt xmlns:dsp="http://schemas.microsoft.com/office/drawing/2008/diagram" relId="rId52"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9BB75769-E00E-4C3F-BBAC-2990B76EE392}"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sv-SE"/>
        </a:p>
      </dgm:t>
    </dgm:pt>
    <dgm:pt modelId="{8BADA925-7693-4E04-A74C-B800359E6AA3}">
      <dgm:prSet phldrT="[Text]" custT="1"/>
      <dgm:spPr>
        <a:solidFill>
          <a:schemeClr val="accent4"/>
        </a:solidFill>
      </dgm:spPr>
      <dgm:t>
        <a:bodyPr/>
        <a:lstStyle/>
        <a:p>
          <a:pPr>
            <a:buFont typeface="Wingdings" panose="05000000000000000000" pitchFamily="2" charset="2"/>
            <a:buChar char="q"/>
          </a:pPr>
          <a:r>
            <a:rPr lang="sv-SE" sz="500">
              <a:latin typeface="Abadi Extra Light" panose="020B0204020104020204" pitchFamily="34" charset="0"/>
              <a:ea typeface="Times New Roman" panose="02020603050405020304" pitchFamily="18" charset="0"/>
            </a:rPr>
            <a:t>Andel invånare med bra självskattat hälsotillstånd</a:t>
          </a:r>
          <a:endParaRPr lang="sv-SE" sz="500"/>
        </a:p>
      </dgm:t>
    </dgm:pt>
    <dgm:pt modelId="{D30184D8-CFC7-42F6-915B-B1F7CB5D3E37}" type="parTrans" cxnId="{BFD82E99-978E-4669-AE76-259B13CBB095}">
      <dgm:prSet/>
      <dgm:spPr/>
      <dgm:t>
        <a:bodyPr/>
        <a:lstStyle/>
        <a:p>
          <a:endParaRPr lang="sv-SE" sz="500">
            <a:solidFill>
              <a:schemeClr val="bg1"/>
            </a:solidFill>
          </a:endParaRPr>
        </a:p>
      </dgm:t>
    </dgm:pt>
    <dgm:pt modelId="{3A08B5DC-1400-467E-BF54-2C8DD7DBF12E}" type="sibTrans" cxnId="{BFD82E99-978E-4669-AE76-259B13CBB095}">
      <dgm:prSet/>
      <dgm:spPr/>
      <dgm:t>
        <a:bodyPr/>
        <a:lstStyle/>
        <a:p>
          <a:endParaRPr lang="sv-SE" sz="500">
            <a:solidFill>
              <a:schemeClr val="bg1"/>
            </a:solidFill>
          </a:endParaRPr>
        </a:p>
      </dgm:t>
    </dgm:pt>
    <dgm:pt modelId="{0EA18A9F-8B3F-4A5E-9C51-F8EC682EEE48}">
      <dgm:prSet phldrT="[Text]" custT="1"/>
      <dgm:spPr>
        <a:solidFill>
          <a:schemeClr val="accent4"/>
        </a:solidFill>
      </dgm:spPr>
      <dgm:t>
        <a:bodyPr/>
        <a:lstStyle/>
        <a:p>
          <a:pPr>
            <a:buFont typeface="Wingdings" panose="05000000000000000000" pitchFamily="2" charset="2"/>
            <a:buChar char="q"/>
          </a:pPr>
          <a:r>
            <a:rPr lang="sv-SE" sz="500">
              <a:latin typeface="Abadi Extra Light" panose="020B0204020104020204" pitchFamily="34" charset="0"/>
              <a:ea typeface="Times New Roman" panose="02020603050405020304" pitchFamily="18" charset="0"/>
            </a:rPr>
            <a:t>Andel invånare 16-84 år som är fysiskt aktiva minst 150min/vecka</a:t>
          </a:r>
          <a:endParaRPr lang="sv-SE" sz="500"/>
        </a:p>
      </dgm:t>
    </dgm:pt>
    <dgm:pt modelId="{7E9BB7DF-B163-465D-AE52-F0B147CDEA77}" type="parTrans" cxnId="{559505A8-B8BE-4971-B544-F3D1DFE35C45}">
      <dgm:prSet/>
      <dgm:spPr/>
      <dgm:t>
        <a:bodyPr/>
        <a:lstStyle/>
        <a:p>
          <a:endParaRPr lang="sv-SE" sz="500">
            <a:solidFill>
              <a:schemeClr val="bg1"/>
            </a:solidFill>
          </a:endParaRPr>
        </a:p>
      </dgm:t>
    </dgm:pt>
    <dgm:pt modelId="{466035CD-6E64-4FB0-BD60-2047EA98E3AF}" type="sibTrans" cxnId="{559505A8-B8BE-4971-B544-F3D1DFE35C45}">
      <dgm:prSet/>
      <dgm:spPr/>
      <dgm:t>
        <a:bodyPr/>
        <a:lstStyle/>
        <a:p>
          <a:endParaRPr lang="sv-SE" sz="500">
            <a:solidFill>
              <a:schemeClr val="bg1"/>
            </a:solidFill>
          </a:endParaRPr>
        </a:p>
      </dgm:t>
    </dgm:pt>
    <dgm:pt modelId="{BDF92CD4-C7E9-443F-B6F8-743F506E6C2C}">
      <dgm:prSet phldrT="[Text]" custT="1"/>
      <dgm:spPr>
        <a:solidFill>
          <a:schemeClr val="accent4"/>
        </a:solidFill>
      </dgm:spPr>
      <dgm:t>
        <a:bodyPr/>
        <a:lstStyle/>
        <a:p>
          <a:pPr>
            <a:buFont typeface="Wingdings" panose="05000000000000000000" pitchFamily="2" charset="2"/>
            <a:buChar char="q"/>
          </a:pPr>
          <a:r>
            <a:rPr lang="sv-SE" sz="500">
              <a:latin typeface="Abadi Extra Light" panose="020B0204020104020204" pitchFamily="34" charset="0"/>
              <a:ea typeface="Times New Roman" panose="02020603050405020304" pitchFamily="18" charset="0"/>
            </a:rPr>
            <a:t>Andel invånare med fetma</a:t>
          </a:r>
          <a:endParaRPr lang="sv-SE" sz="500"/>
        </a:p>
      </dgm:t>
    </dgm:pt>
    <dgm:pt modelId="{8F02BAAA-A5DA-453D-A9A4-3BA669927A6E}" type="parTrans" cxnId="{E8387D3C-3340-49D9-A14F-C44736B90EB8}">
      <dgm:prSet/>
      <dgm:spPr/>
      <dgm:t>
        <a:bodyPr/>
        <a:lstStyle/>
        <a:p>
          <a:endParaRPr lang="sv-SE" sz="500">
            <a:solidFill>
              <a:schemeClr val="bg1"/>
            </a:solidFill>
          </a:endParaRPr>
        </a:p>
      </dgm:t>
    </dgm:pt>
    <dgm:pt modelId="{A4E35F8A-2B66-42E4-860F-0C83CCB37A95}" type="sibTrans" cxnId="{E8387D3C-3340-49D9-A14F-C44736B90EB8}">
      <dgm:prSet/>
      <dgm:spPr/>
      <dgm:t>
        <a:bodyPr/>
        <a:lstStyle/>
        <a:p>
          <a:endParaRPr lang="sv-SE" sz="500">
            <a:solidFill>
              <a:schemeClr val="bg1"/>
            </a:solidFill>
          </a:endParaRPr>
        </a:p>
      </dgm:t>
    </dgm:pt>
    <dgm:pt modelId="{E7286259-ECB4-4699-A0A5-CF47A943F44C}">
      <dgm:prSet phldrT="[Text]" custT="1"/>
      <dgm:spPr>
        <a:solidFill>
          <a:schemeClr val="accent4"/>
        </a:solidFill>
      </dgm:spPr>
      <dgm:t>
        <a:bodyPr/>
        <a:lstStyle/>
        <a:p>
          <a:pPr>
            <a:buFont typeface="Wingdings" panose="05000000000000000000" pitchFamily="2" charset="2"/>
            <a:buChar char="q"/>
          </a:pPr>
          <a:r>
            <a:rPr lang="sv-SE" sz="500" dirty="0">
              <a:latin typeface="Abadi Extra Light" panose="020B0204020104020204" pitchFamily="34" charset="0"/>
              <a:ea typeface="Times New Roman" panose="02020603050405020304" pitchFamily="18" charset="0"/>
            </a:rPr>
            <a:t>Andel Invånare 16-84 år som äter frukt och grönt mer än 3 ggr/dag</a:t>
          </a:r>
          <a:endParaRPr lang="sv-SE" sz="500" dirty="0"/>
        </a:p>
      </dgm:t>
    </dgm:pt>
    <dgm:pt modelId="{AB44694D-29AB-4BB8-8CA0-050DFED85628}" type="parTrans" cxnId="{BA8705B0-EA1D-4259-9A45-3ADD2EEBCDBD}">
      <dgm:prSet/>
      <dgm:spPr/>
      <dgm:t>
        <a:bodyPr/>
        <a:lstStyle/>
        <a:p>
          <a:endParaRPr lang="sv-SE" sz="500">
            <a:solidFill>
              <a:schemeClr val="bg1"/>
            </a:solidFill>
          </a:endParaRPr>
        </a:p>
      </dgm:t>
    </dgm:pt>
    <dgm:pt modelId="{C7189AD1-63D7-4130-B6CE-3FB2F1406DAE}" type="sibTrans" cxnId="{BA8705B0-EA1D-4259-9A45-3ADD2EEBCDBD}">
      <dgm:prSet/>
      <dgm:spPr/>
      <dgm:t>
        <a:bodyPr/>
        <a:lstStyle/>
        <a:p>
          <a:endParaRPr lang="sv-SE" sz="500">
            <a:solidFill>
              <a:schemeClr val="bg1"/>
            </a:solidFill>
          </a:endParaRPr>
        </a:p>
      </dgm:t>
    </dgm:pt>
    <dgm:pt modelId="{F303D485-F986-48D5-9390-38DF355BFBA8}">
      <dgm:prSet phldrT="[Text]" custT="1"/>
      <dgm:spPr>
        <a:solidFill>
          <a:schemeClr val="accent4"/>
        </a:solidFill>
      </dgm:spPr>
      <dgm:t>
        <a:bodyPr/>
        <a:lstStyle/>
        <a:p>
          <a:pPr>
            <a:buFont typeface="Wingdings" panose="05000000000000000000" pitchFamily="2" charset="2"/>
            <a:buChar char="q"/>
          </a:pPr>
          <a:r>
            <a:rPr lang="sv-SE" sz="500">
              <a:latin typeface="Abadi Extra Light" panose="020B0204020104020204" pitchFamily="34" charset="0"/>
            </a:rPr>
            <a:t>Andel invånare med bra självskattad tandhälsa</a:t>
          </a:r>
          <a:endParaRPr lang="sv-SE" sz="500"/>
        </a:p>
      </dgm:t>
    </dgm:pt>
    <dgm:pt modelId="{22909076-B508-417E-812A-D83424CD0D5E}" type="parTrans" cxnId="{8EE4AD1A-CBF5-47DF-9890-18E2B22D9FE2}">
      <dgm:prSet/>
      <dgm:spPr/>
      <dgm:t>
        <a:bodyPr/>
        <a:lstStyle/>
        <a:p>
          <a:endParaRPr lang="sv-SE" sz="500">
            <a:solidFill>
              <a:schemeClr val="bg1"/>
            </a:solidFill>
          </a:endParaRPr>
        </a:p>
      </dgm:t>
    </dgm:pt>
    <dgm:pt modelId="{B1CE99D8-016D-44FF-B58D-3639CE7E6482}" type="sibTrans" cxnId="{8EE4AD1A-CBF5-47DF-9890-18E2B22D9FE2}">
      <dgm:prSet/>
      <dgm:spPr/>
      <dgm:t>
        <a:bodyPr/>
        <a:lstStyle/>
        <a:p>
          <a:endParaRPr lang="sv-SE" sz="500">
            <a:solidFill>
              <a:schemeClr val="bg1"/>
            </a:solidFill>
          </a:endParaRPr>
        </a:p>
      </dgm:t>
    </dgm:pt>
    <dgm:pt modelId="{CF70F889-EEA7-4C90-A0DD-DA41D43C50F4}" type="pres">
      <dgm:prSet presAssocID="{9BB75769-E00E-4C3F-BBAC-2990B76EE392}" presName="linear" presStyleCnt="0">
        <dgm:presLayoutVars>
          <dgm:animLvl val="lvl"/>
          <dgm:resizeHandles val="exact"/>
        </dgm:presLayoutVars>
      </dgm:prSet>
      <dgm:spPr/>
      <dgm:t>
        <a:bodyPr/>
        <a:lstStyle/>
        <a:p>
          <a:endParaRPr lang="sv-SE"/>
        </a:p>
      </dgm:t>
    </dgm:pt>
    <dgm:pt modelId="{035EB8DA-6ABD-440E-B540-7EF890F10125}" type="pres">
      <dgm:prSet presAssocID="{8BADA925-7693-4E04-A74C-B800359E6AA3}" presName="parentText" presStyleLbl="node1" presStyleIdx="0" presStyleCnt="5">
        <dgm:presLayoutVars>
          <dgm:chMax val="0"/>
          <dgm:bulletEnabled val="1"/>
        </dgm:presLayoutVars>
      </dgm:prSet>
      <dgm:spPr/>
      <dgm:t>
        <a:bodyPr/>
        <a:lstStyle/>
        <a:p>
          <a:endParaRPr lang="sv-SE"/>
        </a:p>
      </dgm:t>
    </dgm:pt>
    <dgm:pt modelId="{75F90269-A81F-44F4-BA7C-4075B7972150}" type="pres">
      <dgm:prSet presAssocID="{3A08B5DC-1400-467E-BF54-2C8DD7DBF12E}" presName="spacer" presStyleCnt="0"/>
      <dgm:spPr/>
    </dgm:pt>
    <dgm:pt modelId="{F2FB99D9-E781-45E6-9B4E-955D641C8C2F}" type="pres">
      <dgm:prSet presAssocID="{F303D485-F986-48D5-9390-38DF355BFBA8}" presName="parentText" presStyleLbl="node1" presStyleIdx="1" presStyleCnt="5">
        <dgm:presLayoutVars>
          <dgm:chMax val="0"/>
          <dgm:bulletEnabled val="1"/>
        </dgm:presLayoutVars>
      </dgm:prSet>
      <dgm:spPr/>
      <dgm:t>
        <a:bodyPr/>
        <a:lstStyle/>
        <a:p>
          <a:endParaRPr lang="sv-SE"/>
        </a:p>
      </dgm:t>
    </dgm:pt>
    <dgm:pt modelId="{F50B15A0-2EE6-4ACD-A007-08DB852326BA}" type="pres">
      <dgm:prSet presAssocID="{B1CE99D8-016D-44FF-B58D-3639CE7E6482}" presName="spacer" presStyleCnt="0"/>
      <dgm:spPr/>
    </dgm:pt>
    <dgm:pt modelId="{BF44DBB0-0CA6-4A40-B747-B94BFD628D59}" type="pres">
      <dgm:prSet presAssocID="{0EA18A9F-8B3F-4A5E-9C51-F8EC682EEE48}" presName="parentText" presStyleLbl="node1" presStyleIdx="2" presStyleCnt="5">
        <dgm:presLayoutVars>
          <dgm:chMax val="0"/>
          <dgm:bulletEnabled val="1"/>
        </dgm:presLayoutVars>
      </dgm:prSet>
      <dgm:spPr/>
      <dgm:t>
        <a:bodyPr/>
        <a:lstStyle/>
        <a:p>
          <a:endParaRPr lang="sv-SE"/>
        </a:p>
      </dgm:t>
    </dgm:pt>
    <dgm:pt modelId="{759B47BF-DFDE-4E4E-BD03-55C66F37F03A}" type="pres">
      <dgm:prSet presAssocID="{466035CD-6E64-4FB0-BD60-2047EA98E3AF}" presName="spacer" presStyleCnt="0"/>
      <dgm:spPr/>
    </dgm:pt>
    <dgm:pt modelId="{A3FCBA30-9F80-4E25-A5C7-C123BC9E1921}" type="pres">
      <dgm:prSet presAssocID="{BDF92CD4-C7E9-443F-B6F8-743F506E6C2C}" presName="parentText" presStyleLbl="node1" presStyleIdx="3" presStyleCnt="5" custScaleY="45301">
        <dgm:presLayoutVars>
          <dgm:chMax val="0"/>
          <dgm:bulletEnabled val="1"/>
        </dgm:presLayoutVars>
      </dgm:prSet>
      <dgm:spPr/>
      <dgm:t>
        <a:bodyPr/>
        <a:lstStyle/>
        <a:p>
          <a:endParaRPr lang="sv-SE"/>
        </a:p>
      </dgm:t>
    </dgm:pt>
    <dgm:pt modelId="{2000B639-E779-4B51-8618-24B07BB13C28}" type="pres">
      <dgm:prSet presAssocID="{A4E35F8A-2B66-42E4-860F-0C83CCB37A95}" presName="spacer" presStyleCnt="0"/>
      <dgm:spPr/>
    </dgm:pt>
    <dgm:pt modelId="{686B2457-401B-4B2C-AA82-DF4540612AC8}" type="pres">
      <dgm:prSet presAssocID="{E7286259-ECB4-4699-A0A5-CF47A943F44C}" presName="parentText" presStyleLbl="node1" presStyleIdx="4" presStyleCnt="5" custLinFactNeighborX="-2755" custLinFactNeighborY="-20191">
        <dgm:presLayoutVars>
          <dgm:chMax val="0"/>
          <dgm:bulletEnabled val="1"/>
        </dgm:presLayoutVars>
      </dgm:prSet>
      <dgm:spPr/>
      <dgm:t>
        <a:bodyPr/>
        <a:lstStyle/>
        <a:p>
          <a:endParaRPr lang="sv-SE"/>
        </a:p>
      </dgm:t>
    </dgm:pt>
  </dgm:ptLst>
  <dgm:cxnLst>
    <dgm:cxn modelId="{E55B8B76-F417-438F-8EFA-6E7D954A24B4}" type="presOf" srcId="{BDF92CD4-C7E9-443F-B6F8-743F506E6C2C}" destId="{A3FCBA30-9F80-4E25-A5C7-C123BC9E1921}" srcOrd="0" destOrd="0" presId="urn:microsoft.com/office/officeart/2005/8/layout/vList2"/>
    <dgm:cxn modelId="{8EE4AD1A-CBF5-47DF-9890-18E2B22D9FE2}" srcId="{9BB75769-E00E-4C3F-BBAC-2990B76EE392}" destId="{F303D485-F986-48D5-9390-38DF355BFBA8}" srcOrd="1" destOrd="0" parTransId="{22909076-B508-417E-812A-D83424CD0D5E}" sibTransId="{B1CE99D8-016D-44FF-B58D-3639CE7E6482}"/>
    <dgm:cxn modelId="{85CA344F-7295-4A25-85C2-432D71DA131B}" type="presOf" srcId="{E7286259-ECB4-4699-A0A5-CF47A943F44C}" destId="{686B2457-401B-4B2C-AA82-DF4540612AC8}" srcOrd="0" destOrd="0" presId="urn:microsoft.com/office/officeart/2005/8/layout/vList2"/>
    <dgm:cxn modelId="{E8387D3C-3340-49D9-A14F-C44736B90EB8}" srcId="{9BB75769-E00E-4C3F-BBAC-2990B76EE392}" destId="{BDF92CD4-C7E9-443F-B6F8-743F506E6C2C}" srcOrd="3" destOrd="0" parTransId="{8F02BAAA-A5DA-453D-A9A4-3BA669927A6E}" sibTransId="{A4E35F8A-2B66-42E4-860F-0C83CCB37A95}"/>
    <dgm:cxn modelId="{A5469981-88A2-4215-9C2C-1186320D879E}" type="presOf" srcId="{9BB75769-E00E-4C3F-BBAC-2990B76EE392}" destId="{CF70F889-EEA7-4C90-A0DD-DA41D43C50F4}" srcOrd="0" destOrd="0" presId="urn:microsoft.com/office/officeart/2005/8/layout/vList2"/>
    <dgm:cxn modelId="{559505A8-B8BE-4971-B544-F3D1DFE35C45}" srcId="{9BB75769-E00E-4C3F-BBAC-2990B76EE392}" destId="{0EA18A9F-8B3F-4A5E-9C51-F8EC682EEE48}" srcOrd="2" destOrd="0" parTransId="{7E9BB7DF-B163-465D-AE52-F0B147CDEA77}" sibTransId="{466035CD-6E64-4FB0-BD60-2047EA98E3AF}"/>
    <dgm:cxn modelId="{E436C6BC-030F-4E48-97D8-E5898F4A3B1C}" type="presOf" srcId="{8BADA925-7693-4E04-A74C-B800359E6AA3}" destId="{035EB8DA-6ABD-440E-B540-7EF890F10125}" srcOrd="0" destOrd="0" presId="urn:microsoft.com/office/officeart/2005/8/layout/vList2"/>
    <dgm:cxn modelId="{8E461B54-D996-499B-B0E1-0F12C157AECE}" type="presOf" srcId="{0EA18A9F-8B3F-4A5E-9C51-F8EC682EEE48}" destId="{BF44DBB0-0CA6-4A40-B747-B94BFD628D59}" srcOrd="0" destOrd="0" presId="urn:microsoft.com/office/officeart/2005/8/layout/vList2"/>
    <dgm:cxn modelId="{D787922D-0866-4D9B-9669-BDAC238C7548}" type="presOf" srcId="{F303D485-F986-48D5-9390-38DF355BFBA8}" destId="{F2FB99D9-E781-45E6-9B4E-955D641C8C2F}" srcOrd="0" destOrd="0" presId="urn:microsoft.com/office/officeart/2005/8/layout/vList2"/>
    <dgm:cxn modelId="{BA8705B0-EA1D-4259-9A45-3ADD2EEBCDBD}" srcId="{9BB75769-E00E-4C3F-BBAC-2990B76EE392}" destId="{E7286259-ECB4-4699-A0A5-CF47A943F44C}" srcOrd="4" destOrd="0" parTransId="{AB44694D-29AB-4BB8-8CA0-050DFED85628}" sibTransId="{C7189AD1-63D7-4130-B6CE-3FB2F1406DAE}"/>
    <dgm:cxn modelId="{BFD82E99-978E-4669-AE76-259B13CBB095}" srcId="{9BB75769-E00E-4C3F-BBAC-2990B76EE392}" destId="{8BADA925-7693-4E04-A74C-B800359E6AA3}" srcOrd="0" destOrd="0" parTransId="{D30184D8-CFC7-42F6-915B-B1F7CB5D3E37}" sibTransId="{3A08B5DC-1400-467E-BF54-2C8DD7DBF12E}"/>
    <dgm:cxn modelId="{89B8660D-5D43-42DD-91CF-276EFD6B4E98}" type="presParOf" srcId="{CF70F889-EEA7-4C90-A0DD-DA41D43C50F4}" destId="{035EB8DA-6ABD-440E-B540-7EF890F10125}" srcOrd="0" destOrd="0" presId="urn:microsoft.com/office/officeart/2005/8/layout/vList2"/>
    <dgm:cxn modelId="{67FC931E-CF1F-4A6E-B9A0-6AC02054A2FB}" type="presParOf" srcId="{CF70F889-EEA7-4C90-A0DD-DA41D43C50F4}" destId="{75F90269-A81F-44F4-BA7C-4075B7972150}" srcOrd="1" destOrd="0" presId="urn:microsoft.com/office/officeart/2005/8/layout/vList2"/>
    <dgm:cxn modelId="{9A18C49E-6E78-45AE-80DE-5C198305EB8C}" type="presParOf" srcId="{CF70F889-EEA7-4C90-A0DD-DA41D43C50F4}" destId="{F2FB99D9-E781-45E6-9B4E-955D641C8C2F}" srcOrd="2" destOrd="0" presId="urn:microsoft.com/office/officeart/2005/8/layout/vList2"/>
    <dgm:cxn modelId="{1A4479C3-4EE3-4F28-ABC2-33FD5FE55922}" type="presParOf" srcId="{CF70F889-EEA7-4C90-A0DD-DA41D43C50F4}" destId="{F50B15A0-2EE6-4ACD-A007-08DB852326BA}" srcOrd="3" destOrd="0" presId="urn:microsoft.com/office/officeart/2005/8/layout/vList2"/>
    <dgm:cxn modelId="{80C4FE0A-B95F-47FC-8246-554EE6C26F1C}" type="presParOf" srcId="{CF70F889-EEA7-4C90-A0DD-DA41D43C50F4}" destId="{BF44DBB0-0CA6-4A40-B747-B94BFD628D59}" srcOrd="4" destOrd="0" presId="urn:microsoft.com/office/officeart/2005/8/layout/vList2"/>
    <dgm:cxn modelId="{10920C5F-45B1-4F6F-98FC-43F46D3DE920}" type="presParOf" srcId="{CF70F889-EEA7-4C90-A0DD-DA41D43C50F4}" destId="{759B47BF-DFDE-4E4E-BD03-55C66F37F03A}" srcOrd="5" destOrd="0" presId="urn:microsoft.com/office/officeart/2005/8/layout/vList2"/>
    <dgm:cxn modelId="{D89B5158-5974-409B-AADB-BC0FC6E913A1}" type="presParOf" srcId="{CF70F889-EEA7-4C90-A0DD-DA41D43C50F4}" destId="{A3FCBA30-9F80-4E25-A5C7-C123BC9E1921}" srcOrd="6" destOrd="0" presId="urn:microsoft.com/office/officeart/2005/8/layout/vList2"/>
    <dgm:cxn modelId="{E2865040-8736-412B-B841-525CD2F5B605}" type="presParOf" srcId="{CF70F889-EEA7-4C90-A0DD-DA41D43C50F4}" destId="{2000B639-E779-4B51-8618-24B07BB13C28}" srcOrd="7" destOrd="0" presId="urn:microsoft.com/office/officeart/2005/8/layout/vList2"/>
    <dgm:cxn modelId="{3B49C352-D194-4C1B-8A59-C5B13BF70819}" type="presParOf" srcId="{CF70F889-EEA7-4C90-A0DD-DA41D43C50F4}" destId="{686B2457-401B-4B2C-AA82-DF4540612AC8}" srcOrd="8" destOrd="0" presId="urn:microsoft.com/office/officeart/2005/8/layout/vList2"/>
  </dgm:cxnLst>
  <dgm:bg>
    <a:solidFill>
      <a:schemeClr val="accent4"/>
    </a:solidFill>
  </dgm:bg>
  <dgm:whole>
    <a:ln>
      <a:noFill/>
    </a:ln>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9BB75769-E00E-4C3F-BBAC-2990B76EE392}"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sv-SE"/>
        </a:p>
      </dgm:t>
    </dgm:pt>
    <dgm:pt modelId="{8BADA925-7693-4E04-A74C-B800359E6AA3}">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invånare 16-84 år med lågt socialt deltagande</a:t>
          </a:r>
          <a:endParaRPr lang="sv-SE" sz="500"/>
        </a:p>
      </dgm:t>
    </dgm:pt>
    <dgm:pt modelId="{D30184D8-CFC7-42F6-915B-B1F7CB5D3E37}" type="parTrans" cxnId="{BFD82E99-978E-4669-AE76-259B13CBB095}">
      <dgm:prSet/>
      <dgm:spPr/>
      <dgm:t>
        <a:bodyPr/>
        <a:lstStyle/>
        <a:p>
          <a:endParaRPr lang="sv-SE" sz="500">
            <a:solidFill>
              <a:schemeClr val="bg1"/>
            </a:solidFill>
          </a:endParaRPr>
        </a:p>
      </dgm:t>
    </dgm:pt>
    <dgm:pt modelId="{3A08B5DC-1400-467E-BF54-2C8DD7DBF12E}" type="sibTrans" cxnId="{BFD82E99-978E-4669-AE76-259B13CBB095}">
      <dgm:prSet/>
      <dgm:spPr/>
      <dgm:t>
        <a:bodyPr/>
        <a:lstStyle/>
        <a:p>
          <a:endParaRPr lang="sv-SE" sz="500">
            <a:solidFill>
              <a:schemeClr val="bg1"/>
            </a:solidFill>
          </a:endParaRPr>
        </a:p>
      </dgm:t>
    </dgm:pt>
    <dgm:pt modelId="{0EA18A9F-8B3F-4A5E-9C51-F8EC682EEE48}">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invånare med avsaknad av emotionellt stöd</a:t>
          </a:r>
          <a:endParaRPr lang="sv-SE" sz="500"/>
        </a:p>
      </dgm:t>
    </dgm:pt>
    <dgm:pt modelId="{7E9BB7DF-B163-465D-AE52-F0B147CDEA77}" type="parTrans" cxnId="{559505A8-B8BE-4971-B544-F3D1DFE35C45}">
      <dgm:prSet/>
      <dgm:spPr/>
      <dgm:t>
        <a:bodyPr/>
        <a:lstStyle/>
        <a:p>
          <a:endParaRPr lang="sv-SE" sz="500">
            <a:solidFill>
              <a:schemeClr val="bg1"/>
            </a:solidFill>
          </a:endParaRPr>
        </a:p>
      </dgm:t>
    </dgm:pt>
    <dgm:pt modelId="{466035CD-6E64-4FB0-BD60-2047EA98E3AF}" type="sibTrans" cxnId="{559505A8-B8BE-4971-B544-F3D1DFE35C45}">
      <dgm:prSet/>
      <dgm:spPr/>
      <dgm:t>
        <a:bodyPr/>
        <a:lstStyle/>
        <a:p>
          <a:endParaRPr lang="sv-SE" sz="500">
            <a:solidFill>
              <a:schemeClr val="bg1"/>
            </a:solidFill>
          </a:endParaRPr>
        </a:p>
      </dgm:t>
    </dgm:pt>
    <dgm:pt modelId="{F303D485-F986-48D5-9390-38DF355BFBA8}">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invånare 16-84 år med avsaknad av tillit till andra</a:t>
          </a:r>
          <a:endParaRPr lang="sv-SE" sz="500"/>
        </a:p>
      </dgm:t>
    </dgm:pt>
    <dgm:pt modelId="{22909076-B508-417E-812A-D83424CD0D5E}" type="parTrans" cxnId="{8EE4AD1A-CBF5-47DF-9890-18E2B22D9FE2}">
      <dgm:prSet/>
      <dgm:spPr/>
      <dgm:t>
        <a:bodyPr/>
        <a:lstStyle/>
        <a:p>
          <a:endParaRPr lang="sv-SE" sz="500">
            <a:solidFill>
              <a:schemeClr val="bg1"/>
            </a:solidFill>
          </a:endParaRPr>
        </a:p>
      </dgm:t>
    </dgm:pt>
    <dgm:pt modelId="{B1CE99D8-016D-44FF-B58D-3639CE7E6482}" type="sibTrans" cxnId="{8EE4AD1A-CBF5-47DF-9890-18E2B22D9FE2}">
      <dgm:prSet/>
      <dgm:spPr/>
      <dgm:t>
        <a:bodyPr/>
        <a:lstStyle/>
        <a:p>
          <a:endParaRPr lang="sv-SE" sz="500">
            <a:solidFill>
              <a:schemeClr val="bg1"/>
            </a:solidFill>
          </a:endParaRPr>
        </a:p>
      </dgm:t>
    </dgm:pt>
    <dgm:pt modelId="{CF70F889-EEA7-4C90-A0DD-DA41D43C50F4}" type="pres">
      <dgm:prSet presAssocID="{9BB75769-E00E-4C3F-BBAC-2990B76EE392}" presName="linear" presStyleCnt="0">
        <dgm:presLayoutVars>
          <dgm:animLvl val="lvl"/>
          <dgm:resizeHandles val="exact"/>
        </dgm:presLayoutVars>
      </dgm:prSet>
      <dgm:spPr/>
      <dgm:t>
        <a:bodyPr/>
        <a:lstStyle/>
        <a:p>
          <a:endParaRPr lang="sv-SE"/>
        </a:p>
      </dgm:t>
    </dgm:pt>
    <dgm:pt modelId="{035EB8DA-6ABD-440E-B540-7EF890F10125}" type="pres">
      <dgm:prSet presAssocID="{8BADA925-7693-4E04-A74C-B800359E6AA3}" presName="parentText" presStyleLbl="node1" presStyleIdx="0" presStyleCnt="3">
        <dgm:presLayoutVars>
          <dgm:chMax val="0"/>
          <dgm:bulletEnabled val="1"/>
        </dgm:presLayoutVars>
      </dgm:prSet>
      <dgm:spPr/>
      <dgm:t>
        <a:bodyPr/>
        <a:lstStyle/>
        <a:p>
          <a:endParaRPr lang="sv-SE"/>
        </a:p>
      </dgm:t>
    </dgm:pt>
    <dgm:pt modelId="{75F90269-A81F-44F4-BA7C-4075B7972150}" type="pres">
      <dgm:prSet presAssocID="{3A08B5DC-1400-467E-BF54-2C8DD7DBF12E}" presName="spacer" presStyleCnt="0"/>
      <dgm:spPr/>
    </dgm:pt>
    <dgm:pt modelId="{F2FB99D9-E781-45E6-9B4E-955D641C8C2F}" type="pres">
      <dgm:prSet presAssocID="{F303D485-F986-48D5-9390-38DF355BFBA8}" presName="parentText" presStyleLbl="node1" presStyleIdx="1" presStyleCnt="3">
        <dgm:presLayoutVars>
          <dgm:chMax val="0"/>
          <dgm:bulletEnabled val="1"/>
        </dgm:presLayoutVars>
      </dgm:prSet>
      <dgm:spPr/>
      <dgm:t>
        <a:bodyPr/>
        <a:lstStyle/>
        <a:p>
          <a:endParaRPr lang="sv-SE"/>
        </a:p>
      </dgm:t>
    </dgm:pt>
    <dgm:pt modelId="{F50B15A0-2EE6-4ACD-A007-08DB852326BA}" type="pres">
      <dgm:prSet presAssocID="{B1CE99D8-016D-44FF-B58D-3639CE7E6482}" presName="spacer" presStyleCnt="0"/>
      <dgm:spPr/>
    </dgm:pt>
    <dgm:pt modelId="{BF44DBB0-0CA6-4A40-B747-B94BFD628D59}" type="pres">
      <dgm:prSet presAssocID="{0EA18A9F-8B3F-4A5E-9C51-F8EC682EEE48}" presName="parentText" presStyleLbl="node1" presStyleIdx="2" presStyleCnt="3">
        <dgm:presLayoutVars>
          <dgm:chMax val="0"/>
          <dgm:bulletEnabled val="1"/>
        </dgm:presLayoutVars>
      </dgm:prSet>
      <dgm:spPr/>
      <dgm:t>
        <a:bodyPr/>
        <a:lstStyle/>
        <a:p>
          <a:endParaRPr lang="sv-SE"/>
        </a:p>
      </dgm:t>
    </dgm:pt>
  </dgm:ptLst>
  <dgm:cxnLst>
    <dgm:cxn modelId="{8EE4AD1A-CBF5-47DF-9890-18E2B22D9FE2}" srcId="{9BB75769-E00E-4C3F-BBAC-2990B76EE392}" destId="{F303D485-F986-48D5-9390-38DF355BFBA8}" srcOrd="1" destOrd="0" parTransId="{22909076-B508-417E-812A-D83424CD0D5E}" sibTransId="{B1CE99D8-016D-44FF-B58D-3639CE7E6482}"/>
    <dgm:cxn modelId="{E436C6BC-030F-4E48-97D8-E5898F4A3B1C}" type="presOf" srcId="{8BADA925-7693-4E04-A74C-B800359E6AA3}" destId="{035EB8DA-6ABD-440E-B540-7EF890F10125}" srcOrd="0" destOrd="0" presId="urn:microsoft.com/office/officeart/2005/8/layout/vList2"/>
    <dgm:cxn modelId="{D787922D-0866-4D9B-9669-BDAC238C7548}" type="presOf" srcId="{F303D485-F986-48D5-9390-38DF355BFBA8}" destId="{F2FB99D9-E781-45E6-9B4E-955D641C8C2F}" srcOrd="0" destOrd="0" presId="urn:microsoft.com/office/officeart/2005/8/layout/vList2"/>
    <dgm:cxn modelId="{BFD82E99-978E-4669-AE76-259B13CBB095}" srcId="{9BB75769-E00E-4C3F-BBAC-2990B76EE392}" destId="{8BADA925-7693-4E04-A74C-B800359E6AA3}" srcOrd="0" destOrd="0" parTransId="{D30184D8-CFC7-42F6-915B-B1F7CB5D3E37}" sibTransId="{3A08B5DC-1400-467E-BF54-2C8DD7DBF12E}"/>
    <dgm:cxn modelId="{A5469981-88A2-4215-9C2C-1186320D879E}" type="presOf" srcId="{9BB75769-E00E-4C3F-BBAC-2990B76EE392}" destId="{CF70F889-EEA7-4C90-A0DD-DA41D43C50F4}" srcOrd="0" destOrd="0" presId="urn:microsoft.com/office/officeart/2005/8/layout/vList2"/>
    <dgm:cxn modelId="{559505A8-B8BE-4971-B544-F3D1DFE35C45}" srcId="{9BB75769-E00E-4C3F-BBAC-2990B76EE392}" destId="{0EA18A9F-8B3F-4A5E-9C51-F8EC682EEE48}" srcOrd="2" destOrd="0" parTransId="{7E9BB7DF-B163-465D-AE52-F0B147CDEA77}" sibTransId="{466035CD-6E64-4FB0-BD60-2047EA98E3AF}"/>
    <dgm:cxn modelId="{8E461B54-D996-499B-B0E1-0F12C157AECE}" type="presOf" srcId="{0EA18A9F-8B3F-4A5E-9C51-F8EC682EEE48}" destId="{BF44DBB0-0CA6-4A40-B747-B94BFD628D59}" srcOrd="0" destOrd="0" presId="urn:microsoft.com/office/officeart/2005/8/layout/vList2"/>
    <dgm:cxn modelId="{89B8660D-5D43-42DD-91CF-276EFD6B4E98}" type="presParOf" srcId="{CF70F889-EEA7-4C90-A0DD-DA41D43C50F4}" destId="{035EB8DA-6ABD-440E-B540-7EF890F10125}" srcOrd="0" destOrd="0" presId="urn:microsoft.com/office/officeart/2005/8/layout/vList2"/>
    <dgm:cxn modelId="{67FC931E-CF1F-4A6E-B9A0-6AC02054A2FB}" type="presParOf" srcId="{CF70F889-EEA7-4C90-A0DD-DA41D43C50F4}" destId="{75F90269-A81F-44F4-BA7C-4075B7972150}" srcOrd="1" destOrd="0" presId="urn:microsoft.com/office/officeart/2005/8/layout/vList2"/>
    <dgm:cxn modelId="{9A18C49E-6E78-45AE-80DE-5C198305EB8C}" type="presParOf" srcId="{CF70F889-EEA7-4C90-A0DD-DA41D43C50F4}" destId="{F2FB99D9-E781-45E6-9B4E-955D641C8C2F}" srcOrd="2" destOrd="0" presId="urn:microsoft.com/office/officeart/2005/8/layout/vList2"/>
    <dgm:cxn modelId="{1A4479C3-4EE3-4F28-ABC2-33FD5FE55922}" type="presParOf" srcId="{CF70F889-EEA7-4C90-A0DD-DA41D43C50F4}" destId="{F50B15A0-2EE6-4ACD-A007-08DB852326BA}" srcOrd="3" destOrd="0" presId="urn:microsoft.com/office/officeart/2005/8/layout/vList2"/>
    <dgm:cxn modelId="{80C4FE0A-B95F-47FC-8246-554EE6C26F1C}" type="presParOf" srcId="{CF70F889-EEA7-4C90-A0DD-DA41D43C50F4}" destId="{BF44DBB0-0CA6-4A40-B747-B94BFD628D59}" srcOrd="4" destOrd="0" presId="urn:microsoft.com/office/officeart/2005/8/layout/vList2"/>
  </dgm:cxnLst>
  <dgm:bg>
    <a:solidFill>
      <a:schemeClr val="accent4"/>
    </a:solidFill>
  </dgm:bg>
  <dgm:whole>
    <a:ln>
      <a:noFill/>
    </a:ln>
  </dgm:whole>
  <dgm:extLst>
    <a:ext uri="http://schemas.microsoft.com/office/drawing/2008/diagram">
      <dsp:dataModelExt xmlns:dsp="http://schemas.microsoft.com/office/drawing/2008/diagram" relId="rId17"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9BB75769-E00E-4C3F-BBAC-2990B76EE392}"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sv-SE"/>
        </a:p>
      </dgm:t>
    </dgm:pt>
    <dgm:pt modelId="{8BADA925-7693-4E04-A74C-B800359E6AA3}">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ekonomiskt utsatta äldre 65+</a:t>
          </a:r>
          <a:endParaRPr lang="sv-SE" sz="500"/>
        </a:p>
      </dgm:t>
    </dgm:pt>
    <dgm:pt modelId="{D30184D8-CFC7-42F6-915B-B1F7CB5D3E37}" type="parTrans" cxnId="{BFD82E99-978E-4669-AE76-259B13CBB095}">
      <dgm:prSet/>
      <dgm:spPr/>
      <dgm:t>
        <a:bodyPr/>
        <a:lstStyle/>
        <a:p>
          <a:endParaRPr lang="sv-SE" sz="500">
            <a:solidFill>
              <a:schemeClr val="bg1"/>
            </a:solidFill>
          </a:endParaRPr>
        </a:p>
      </dgm:t>
    </dgm:pt>
    <dgm:pt modelId="{3A08B5DC-1400-467E-BF54-2C8DD7DBF12E}" type="sibTrans" cxnId="{BFD82E99-978E-4669-AE76-259B13CBB095}">
      <dgm:prSet/>
      <dgm:spPr/>
      <dgm:t>
        <a:bodyPr/>
        <a:lstStyle/>
        <a:p>
          <a:endParaRPr lang="sv-SE" sz="500">
            <a:solidFill>
              <a:schemeClr val="bg1"/>
            </a:solidFill>
          </a:endParaRPr>
        </a:p>
      </dgm:t>
    </dgm:pt>
    <dgm:pt modelId="{0EA18A9F-8B3F-4A5E-9C51-F8EC682EEE48}">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barn i befolkningen som ingår i familjer med ekonomiskt bistånd</a:t>
          </a:r>
          <a:endParaRPr lang="sv-SE" sz="500"/>
        </a:p>
      </dgm:t>
    </dgm:pt>
    <dgm:pt modelId="{7E9BB7DF-B163-465D-AE52-F0B147CDEA77}" type="parTrans" cxnId="{559505A8-B8BE-4971-B544-F3D1DFE35C45}">
      <dgm:prSet/>
      <dgm:spPr/>
      <dgm:t>
        <a:bodyPr/>
        <a:lstStyle/>
        <a:p>
          <a:endParaRPr lang="sv-SE" sz="500">
            <a:solidFill>
              <a:schemeClr val="bg1"/>
            </a:solidFill>
          </a:endParaRPr>
        </a:p>
      </dgm:t>
    </dgm:pt>
    <dgm:pt modelId="{466035CD-6E64-4FB0-BD60-2047EA98E3AF}" type="sibTrans" cxnId="{559505A8-B8BE-4971-B544-F3D1DFE35C45}">
      <dgm:prSet/>
      <dgm:spPr/>
      <dgm:t>
        <a:bodyPr/>
        <a:lstStyle/>
        <a:p>
          <a:endParaRPr lang="sv-SE" sz="500">
            <a:solidFill>
              <a:schemeClr val="bg1"/>
            </a:solidFill>
          </a:endParaRPr>
        </a:p>
      </dgm:t>
    </dgm:pt>
    <dgm:pt modelId="{BDF92CD4-C7E9-443F-B6F8-743F506E6C2C}">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unga vuxna med ekonomiskt bistånd</a:t>
          </a:r>
          <a:endParaRPr lang="sv-SE" sz="500"/>
        </a:p>
      </dgm:t>
    </dgm:pt>
    <dgm:pt modelId="{8F02BAAA-A5DA-453D-A9A4-3BA669927A6E}" type="parTrans" cxnId="{E8387D3C-3340-49D9-A14F-C44736B90EB8}">
      <dgm:prSet/>
      <dgm:spPr/>
      <dgm:t>
        <a:bodyPr/>
        <a:lstStyle/>
        <a:p>
          <a:endParaRPr lang="sv-SE" sz="500">
            <a:solidFill>
              <a:schemeClr val="bg1"/>
            </a:solidFill>
          </a:endParaRPr>
        </a:p>
      </dgm:t>
    </dgm:pt>
    <dgm:pt modelId="{A4E35F8A-2B66-42E4-860F-0C83CCB37A95}" type="sibTrans" cxnId="{E8387D3C-3340-49D9-A14F-C44736B90EB8}">
      <dgm:prSet/>
      <dgm:spPr/>
      <dgm:t>
        <a:bodyPr/>
        <a:lstStyle/>
        <a:p>
          <a:endParaRPr lang="sv-SE" sz="500">
            <a:solidFill>
              <a:schemeClr val="bg1"/>
            </a:solidFill>
          </a:endParaRPr>
        </a:p>
      </dgm:t>
    </dgm:pt>
    <dgm:pt modelId="{E7286259-ECB4-4699-A0A5-CF47A943F44C}">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invånare som någon gång under året erhållit ekonomiskt bistånd</a:t>
          </a:r>
          <a:endParaRPr lang="sv-SE" sz="500"/>
        </a:p>
      </dgm:t>
    </dgm:pt>
    <dgm:pt modelId="{AB44694D-29AB-4BB8-8CA0-050DFED85628}" type="parTrans" cxnId="{BA8705B0-EA1D-4259-9A45-3ADD2EEBCDBD}">
      <dgm:prSet/>
      <dgm:spPr/>
      <dgm:t>
        <a:bodyPr/>
        <a:lstStyle/>
        <a:p>
          <a:endParaRPr lang="sv-SE" sz="500">
            <a:solidFill>
              <a:schemeClr val="bg1"/>
            </a:solidFill>
          </a:endParaRPr>
        </a:p>
      </dgm:t>
    </dgm:pt>
    <dgm:pt modelId="{C7189AD1-63D7-4130-B6CE-3FB2F1406DAE}" type="sibTrans" cxnId="{BA8705B0-EA1D-4259-9A45-3ADD2EEBCDBD}">
      <dgm:prSet/>
      <dgm:spPr/>
      <dgm:t>
        <a:bodyPr/>
        <a:lstStyle/>
        <a:p>
          <a:endParaRPr lang="sv-SE" sz="500">
            <a:solidFill>
              <a:schemeClr val="bg1"/>
            </a:solidFill>
          </a:endParaRPr>
        </a:p>
      </dgm:t>
    </dgm:pt>
    <dgm:pt modelId="{F303D485-F986-48D5-9390-38DF355BFBA8}">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invånare 0-19 år i ekonomiskt utsatta hushåll</a:t>
          </a:r>
          <a:endParaRPr lang="sv-SE" sz="500"/>
        </a:p>
      </dgm:t>
    </dgm:pt>
    <dgm:pt modelId="{22909076-B508-417E-812A-D83424CD0D5E}" type="parTrans" cxnId="{8EE4AD1A-CBF5-47DF-9890-18E2B22D9FE2}">
      <dgm:prSet/>
      <dgm:spPr/>
      <dgm:t>
        <a:bodyPr/>
        <a:lstStyle/>
        <a:p>
          <a:endParaRPr lang="sv-SE" sz="500">
            <a:solidFill>
              <a:schemeClr val="bg1"/>
            </a:solidFill>
          </a:endParaRPr>
        </a:p>
      </dgm:t>
    </dgm:pt>
    <dgm:pt modelId="{B1CE99D8-016D-44FF-B58D-3639CE7E6482}" type="sibTrans" cxnId="{8EE4AD1A-CBF5-47DF-9890-18E2B22D9FE2}">
      <dgm:prSet/>
      <dgm:spPr/>
      <dgm:t>
        <a:bodyPr/>
        <a:lstStyle/>
        <a:p>
          <a:endParaRPr lang="sv-SE" sz="500">
            <a:solidFill>
              <a:schemeClr val="bg1"/>
            </a:solidFill>
          </a:endParaRPr>
        </a:p>
      </dgm:t>
    </dgm:pt>
    <dgm:pt modelId="{C304E117-3F14-42E9-884A-A4C75BAE7DD8}">
      <dgm:prSet phldrT="[Text]"/>
      <dgm:spPr>
        <a:solidFill>
          <a:schemeClr val="accent4"/>
        </a:solidFill>
      </dgm:spPr>
      <dgm:t>
        <a:bodyPr/>
        <a:lstStyle/>
        <a:p>
          <a:pPr>
            <a:buFont typeface="Wingdings" panose="05000000000000000000" pitchFamily="2" charset="2"/>
            <a:buChar char="q"/>
          </a:pPr>
          <a:r>
            <a:rPr lang="sv-SE">
              <a:solidFill>
                <a:srgbClr val="000000"/>
              </a:solidFill>
              <a:latin typeface="Abadi Extra Light" panose="020B0204020104020204" pitchFamily="34" charset="0"/>
              <a:ea typeface="Times New Roman" panose="02020603050405020304" pitchFamily="18" charset="0"/>
            </a:rPr>
            <a:t>Andel invånare 18-64 år med låg inkomst</a:t>
          </a:r>
          <a:endParaRPr lang="sv-SE"/>
        </a:p>
      </dgm:t>
    </dgm:pt>
    <dgm:pt modelId="{2863D593-713F-47C7-857C-01A826550A1A}" type="parTrans" cxnId="{1E7211F8-918D-41E0-8DB3-CC7204D55414}">
      <dgm:prSet/>
      <dgm:spPr/>
      <dgm:t>
        <a:bodyPr/>
        <a:lstStyle/>
        <a:p>
          <a:endParaRPr lang="sv-SE"/>
        </a:p>
      </dgm:t>
    </dgm:pt>
    <dgm:pt modelId="{9566ECBC-F8A4-4425-825A-8E9180265EE7}" type="sibTrans" cxnId="{1E7211F8-918D-41E0-8DB3-CC7204D55414}">
      <dgm:prSet/>
      <dgm:spPr/>
      <dgm:t>
        <a:bodyPr/>
        <a:lstStyle/>
        <a:p>
          <a:endParaRPr lang="sv-SE"/>
        </a:p>
      </dgm:t>
    </dgm:pt>
    <dgm:pt modelId="{CF70F889-EEA7-4C90-A0DD-DA41D43C50F4}" type="pres">
      <dgm:prSet presAssocID="{9BB75769-E00E-4C3F-BBAC-2990B76EE392}" presName="linear" presStyleCnt="0">
        <dgm:presLayoutVars>
          <dgm:animLvl val="lvl"/>
          <dgm:resizeHandles val="exact"/>
        </dgm:presLayoutVars>
      </dgm:prSet>
      <dgm:spPr/>
      <dgm:t>
        <a:bodyPr/>
        <a:lstStyle/>
        <a:p>
          <a:endParaRPr lang="sv-SE"/>
        </a:p>
      </dgm:t>
    </dgm:pt>
    <dgm:pt modelId="{035EB8DA-6ABD-440E-B540-7EF890F10125}" type="pres">
      <dgm:prSet presAssocID="{8BADA925-7693-4E04-A74C-B800359E6AA3}" presName="parentText" presStyleLbl="node1" presStyleIdx="0" presStyleCnt="6">
        <dgm:presLayoutVars>
          <dgm:chMax val="0"/>
          <dgm:bulletEnabled val="1"/>
        </dgm:presLayoutVars>
      </dgm:prSet>
      <dgm:spPr/>
      <dgm:t>
        <a:bodyPr/>
        <a:lstStyle/>
        <a:p>
          <a:endParaRPr lang="sv-SE"/>
        </a:p>
      </dgm:t>
    </dgm:pt>
    <dgm:pt modelId="{75F90269-A81F-44F4-BA7C-4075B7972150}" type="pres">
      <dgm:prSet presAssocID="{3A08B5DC-1400-467E-BF54-2C8DD7DBF12E}" presName="spacer" presStyleCnt="0"/>
      <dgm:spPr/>
    </dgm:pt>
    <dgm:pt modelId="{F2FB99D9-E781-45E6-9B4E-955D641C8C2F}" type="pres">
      <dgm:prSet presAssocID="{F303D485-F986-48D5-9390-38DF355BFBA8}" presName="parentText" presStyleLbl="node1" presStyleIdx="1" presStyleCnt="6">
        <dgm:presLayoutVars>
          <dgm:chMax val="0"/>
          <dgm:bulletEnabled val="1"/>
        </dgm:presLayoutVars>
      </dgm:prSet>
      <dgm:spPr/>
      <dgm:t>
        <a:bodyPr/>
        <a:lstStyle/>
        <a:p>
          <a:endParaRPr lang="sv-SE"/>
        </a:p>
      </dgm:t>
    </dgm:pt>
    <dgm:pt modelId="{F50B15A0-2EE6-4ACD-A007-08DB852326BA}" type="pres">
      <dgm:prSet presAssocID="{B1CE99D8-016D-44FF-B58D-3639CE7E6482}" presName="spacer" presStyleCnt="0"/>
      <dgm:spPr/>
    </dgm:pt>
    <dgm:pt modelId="{BF44DBB0-0CA6-4A40-B747-B94BFD628D59}" type="pres">
      <dgm:prSet presAssocID="{0EA18A9F-8B3F-4A5E-9C51-F8EC682EEE48}" presName="parentText" presStyleLbl="node1" presStyleIdx="2" presStyleCnt="6">
        <dgm:presLayoutVars>
          <dgm:chMax val="0"/>
          <dgm:bulletEnabled val="1"/>
        </dgm:presLayoutVars>
      </dgm:prSet>
      <dgm:spPr/>
      <dgm:t>
        <a:bodyPr/>
        <a:lstStyle/>
        <a:p>
          <a:endParaRPr lang="sv-SE"/>
        </a:p>
      </dgm:t>
    </dgm:pt>
    <dgm:pt modelId="{759B47BF-DFDE-4E4E-BD03-55C66F37F03A}" type="pres">
      <dgm:prSet presAssocID="{466035CD-6E64-4FB0-BD60-2047EA98E3AF}" presName="spacer" presStyleCnt="0"/>
      <dgm:spPr/>
    </dgm:pt>
    <dgm:pt modelId="{A3FCBA30-9F80-4E25-A5C7-C123BC9E1921}" type="pres">
      <dgm:prSet presAssocID="{BDF92CD4-C7E9-443F-B6F8-743F506E6C2C}" presName="parentText" presStyleLbl="node1" presStyleIdx="3" presStyleCnt="6" custScaleY="87117">
        <dgm:presLayoutVars>
          <dgm:chMax val="0"/>
          <dgm:bulletEnabled val="1"/>
        </dgm:presLayoutVars>
      </dgm:prSet>
      <dgm:spPr/>
      <dgm:t>
        <a:bodyPr/>
        <a:lstStyle/>
        <a:p>
          <a:endParaRPr lang="sv-SE"/>
        </a:p>
      </dgm:t>
    </dgm:pt>
    <dgm:pt modelId="{2000B639-E779-4B51-8618-24B07BB13C28}" type="pres">
      <dgm:prSet presAssocID="{A4E35F8A-2B66-42E4-860F-0C83CCB37A95}" presName="spacer" presStyleCnt="0"/>
      <dgm:spPr/>
    </dgm:pt>
    <dgm:pt modelId="{686B2457-401B-4B2C-AA82-DF4540612AC8}" type="pres">
      <dgm:prSet presAssocID="{E7286259-ECB4-4699-A0A5-CF47A943F44C}" presName="parentText" presStyleLbl="node1" presStyleIdx="4" presStyleCnt="6" custLinFactNeighborX="-2755" custLinFactNeighborY="-20191">
        <dgm:presLayoutVars>
          <dgm:chMax val="0"/>
          <dgm:bulletEnabled val="1"/>
        </dgm:presLayoutVars>
      </dgm:prSet>
      <dgm:spPr/>
      <dgm:t>
        <a:bodyPr/>
        <a:lstStyle/>
        <a:p>
          <a:endParaRPr lang="sv-SE"/>
        </a:p>
      </dgm:t>
    </dgm:pt>
    <dgm:pt modelId="{11BD610C-3AC7-48AD-B919-54C5CDB97784}" type="pres">
      <dgm:prSet presAssocID="{C7189AD1-63D7-4130-B6CE-3FB2F1406DAE}" presName="spacer" presStyleCnt="0"/>
      <dgm:spPr/>
    </dgm:pt>
    <dgm:pt modelId="{AB348B9E-CAC2-4630-B0D7-9F341F54CEA1}" type="pres">
      <dgm:prSet presAssocID="{C304E117-3F14-42E9-884A-A4C75BAE7DD8}" presName="parentText" presStyleLbl="node1" presStyleIdx="5" presStyleCnt="6" custScaleY="91209" custLinFactNeighborX="-2755" custLinFactNeighborY="-20191">
        <dgm:presLayoutVars>
          <dgm:chMax val="0"/>
          <dgm:bulletEnabled val="1"/>
        </dgm:presLayoutVars>
      </dgm:prSet>
      <dgm:spPr/>
      <dgm:t>
        <a:bodyPr/>
        <a:lstStyle/>
        <a:p>
          <a:endParaRPr lang="sv-SE"/>
        </a:p>
      </dgm:t>
    </dgm:pt>
  </dgm:ptLst>
  <dgm:cxnLst>
    <dgm:cxn modelId="{1E7211F8-918D-41E0-8DB3-CC7204D55414}" srcId="{9BB75769-E00E-4C3F-BBAC-2990B76EE392}" destId="{C304E117-3F14-42E9-884A-A4C75BAE7DD8}" srcOrd="5" destOrd="0" parTransId="{2863D593-713F-47C7-857C-01A826550A1A}" sibTransId="{9566ECBC-F8A4-4425-825A-8E9180265EE7}"/>
    <dgm:cxn modelId="{E55B8B76-F417-438F-8EFA-6E7D954A24B4}" type="presOf" srcId="{BDF92CD4-C7E9-443F-B6F8-743F506E6C2C}" destId="{A3FCBA30-9F80-4E25-A5C7-C123BC9E1921}" srcOrd="0" destOrd="0" presId="urn:microsoft.com/office/officeart/2005/8/layout/vList2"/>
    <dgm:cxn modelId="{8EE4AD1A-CBF5-47DF-9890-18E2B22D9FE2}" srcId="{9BB75769-E00E-4C3F-BBAC-2990B76EE392}" destId="{F303D485-F986-48D5-9390-38DF355BFBA8}" srcOrd="1" destOrd="0" parTransId="{22909076-B508-417E-812A-D83424CD0D5E}" sibTransId="{B1CE99D8-016D-44FF-B58D-3639CE7E6482}"/>
    <dgm:cxn modelId="{85CA344F-7295-4A25-85C2-432D71DA131B}" type="presOf" srcId="{E7286259-ECB4-4699-A0A5-CF47A943F44C}" destId="{686B2457-401B-4B2C-AA82-DF4540612AC8}" srcOrd="0" destOrd="0" presId="urn:microsoft.com/office/officeart/2005/8/layout/vList2"/>
    <dgm:cxn modelId="{95D69FA3-0825-4FC9-B5B9-8FC086F41AED}" type="presOf" srcId="{C304E117-3F14-42E9-884A-A4C75BAE7DD8}" destId="{AB348B9E-CAC2-4630-B0D7-9F341F54CEA1}" srcOrd="0" destOrd="0" presId="urn:microsoft.com/office/officeart/2005/8/layout/vList2"/>
    <dgm:cxn modelId="{E8387D3C-3340-49D9-A14F-C44736B90EB8}" srcId="{9BB75769-E00E-4C3F-BBAC-2990B76EE392}" destId="{BDF92CD4-C7E9-443F-B6F8-743F506E6C2C}" srcOrd="3" destOrd="0" parTransId="{8F02BAAA-A5DA-453D-A9A4-3BA669927A6E}" sibTransId="{A4E35F8A-2B66-42E4-860F-0C83CCB37A95}"/>
    <dgm:cxn modelId="{A5469981-88A2-4215-9C2C-1186320D879E}" type="presOf" srcId="{9BB75769-E00E-4C3F-BBAC-2990B76EE392}" destId="{CF70F889-EEA7-4C90-A0DD-DA41D43C50F4}" srcOrd="0" destOrd="0" presId="urn:microsoft.com/office/officeart/2005/8/layout/vList2"/>
    <dgm:cxn modelId="{559505A8-B8BE-4971-B544-F3D1DFE35C45}" srcId="{9BB75769-E00E-4C3F-BBAC-2990B76EE392}" destId="{0EA18A9F-8B3F-4A5E-9C51-F8EC682EEE48}" srcOrd="2" destOrd="0" parTransId="{7E9BB7DF-B163-465D-AE52-F0B147CDEA77}" sibTransId="{466035CD-6E64-4FB0-BD60-2047EA98E3AF}"/>
    <dgm:cxn modelId="{E436C6BC-030F-4E48-97D8-E5898F4A3B1C}" type="presOf" srcId="{8BADA925-7693-4E04-A74C-B800359E6AA3}" destId="{035EB8DA-6ABD-440E-B540-7EF890F10125}" srcOrd="0" destOrd="0" presId="urn:microsoft.com/office/officeart/2005/8/layout/vList2"/>
    <dgm:cxn modelId="{8E461B54-D996-499B-B0E1-0F12C157AECE}" type="presOf" srcId="{0EA18A9F-8B3F-4A5E-9C51-F8EC682EEE48}" destId="{BF44DBB0-0CA6-4A40-B747-B94BFD628D59}" srcOrd="0" destOrd="0" presId="urn:microsoft.com/office/officeart/2005/8/layout/vList2"/>
    <dgm:cxn modelId="{D787922D-0866-4D9B-9669-BDAC238C7548}" type="presOf" srcId="{F303D485-F986-48D5-9390-38DF355BFBA8}" destId="{F2FB99D9-E781-45E6-9B4E-955D641C8C2F}" srcOrd="0" destOrd="0" presId="urn:microsoft.com/office/officeart/2005/8/layout/vList2"/>
    <dgm:cxn modelId="{BA8705B0-EA1D-4259-9A45-3ADD2EEBCDBD}" srcId="{9BB75769-E00E-4C3F-BBAC-2990B76EE392}" destId="{E7286259-ECB4-4699-A0A5-CF47A943F44C}" srcOrd="4" destOrd="0" parTransId="{AB44694D-29AB-4BB8-8CA0-050DFED85628}" sibTransId="{C7189AD1-63D7-4130-B6CE-3FB2F1406DAE}"/>
    <dgm:cxn modelId="{BFD82E99-978E-4669-AE76-259B13CBB095}" srcId="{9BB75769-E00E-4C3F-BBAC-2990B76EE392}" destId="{8BADA925-7693-4E04-A74C-B800359E6AA3}" srcOrd="0" destOrd="0" parTransId="{D30184D8-CFC7-42F6-915B-B1F7CB5D3E37}" sibTransId="{3A08B5DC-1400-467E-BF54-2C8DD7DBF12E}"/>
    <dgm:cxn modelId="{89B8660D-5D43-42DD-91CF-276EFD6B4E98}" type="presParOf" srcId="{CF70F889-EEA7-4C90-A0DD-DA41D43C50F4}" destId="{035EB8DA-6ABD-440E-B540-7EF890F10125}" srcOrd="0" destOrd="0" presId="urn:microsoft.com/office/officeart/2005/8/layout/vList2"/>
    <dgm:cxn modelId="{67FC931E-CF1F-4A6E-B9A0-6AC02054A2FB}" type="presParOf" srcId="{CF70F889-EEA7-4C90-A0DD-DA41D43C50F4}" destId="{75F90269-A81F-44F4-BA7C-4075B7972150}" srcOrd="1" destOrd="0" presId="urn:microsoft.com/office/officeart/2005/8/layout/vList2"/>
    <dgm:cxn modelId="{9A18C49E-6E78-45AE-80DE-5C198305EB8C}" type="presParOf" srcId="{CF70F889-EEA7-4C90-A0DD-DA41D43C50F4}" destId="{F2FB99D9-E781-45E6-9B4E-955D641C8C2F}" srcOrd="2" destOrd="0" presId="urn:microsoft.com/office/officeart/2005/8/layout/vList2"/>
    <dgm:cxn modelId="{1A4479C3-4EE3-4F28-ABC2-33FD5FE55922}" type="presParOf" srcId="{CF70F889-EEA7-4C90-A0DD-DA41D43C50F4}" destId="{F50B15A0-2EE6-4ACD-A007-08DB852326BA}" srcOrd="3" destOrd="0" presId="urn:microsoft.com/office/officeart/2005/8/layout/vList2"/>
    <dgm:cxn modelId="{80C4FE0A-B95F-47FC-8246-554EE6C26F1C}" type="presParOf" srcId="{CF70F889-EEA7-4C90-A0DD-DA41D43C50F4}" destId="{BF44DBB0-0CA6-4A40-B747-B94BFD628D59}" srcOrd="4" destOrd="0" presId="urn:microsoft.com/office/officeart/2005/8/layout/vList2"/>
    <dgm:cxn modelId="{10920C5F-45B1-4F6F-98FC-43F46D3DE920}" type="presParOf" srcId="{CF70F889-EEA7-4C90-A0DD-DA41D43C50F4}" destId="{759B47BF-DFDE-4E4E-BD03-55C66F37F03A}" srcOrd="5" destOrd="0" presId="urn:microsoft.com/office/officeart/2005/8/layout/vList2"/>
    <dgm:cxn modelId="{D89B5158-5974-409B-AADB-BC0FC6E913A1}" type="presParOf" srcId="{CF70F889-EEA7-4C90-A0DD-DA41D43C50F4}" destId="{A3FCBA30-9F80-4E25-A5C7-C123BC9E1921}" srcOrd="6" destOrd="0" presId="urn:microsoft.com/office/officeart/2005/8/layout/vList2"/>
    <dgm:cxn modelId="{E2865040-8736-412B-B841-525CD2F5B605}" type="presParOf" srcId="{CF70F889-EEA7-4C90-A0DD-DA41D43C50F4}" destId="{2000B639-E779-4B51-8618-24B07BB13C28}" srcOrd="7" destOrd="0" presId="urn:microsoft.com/office/officeart/2005/8/layout/vList2"/>
    <dgm:cxn modelId="{3B49C352-D194-4C1B-8A59-C5B13BF70819}" type="presParOf" srcId="{CF70F889-EEA7-4C90-A0DD-DA41D43C50F4}" destId="{686B2457-401B-4B2C-AA82-DF4540612AC8}" srcOrd="8" destOrd="0" presId="urn:microsoft.com/office/officeart/2005/8/layout/vList2"/>
    <dgm:cxn modelId="{B08C5088-F301-4D6F-8409-5CEDEDD9C381}" type="presParOf" srcId="{CF70F889-EEA7-4C90-A0DD-DA41D43C50F4}" destId="{11BD610C-3AC7-48AD-B919-54C5CDB97784}" srcOrd="9" destOrd="0" presId="urn:microsoft.com/office/officeart/2005/8/layout/vList2"/>
    <dgm:cxn modelId="{33616CD8-5D04-42BB-BBEC-F1E640B31DF1}" type="presParOf" srcId="{CF70F889-EEA7-4C90-A0DD-DA41D43C50F4}" destId="{AB348B9E-CAC2-4630-B0D7-9F341F54CEA1}" srcOrd="10" destOrd="0" presId="urn:microsoft.com/office/officeart/2005/8/layout/vList2"/>
  </dgm:cxnLst>
  <dgm:bg>
    <a:solidFill>
      <a:schemeClr val="accent4"/>
    </a:solidFill>
  </dgm:bg>
  <dgm:whole>
    <a:ln>
      <a:noFill/>
    </a:ln>
  </dgm:whole>
  <dgm:extLst>
    <a:ext uri="http://schemas.microsoft.com/office/drawing/2008/diagram">
      <dsp:dataModelExt xmlns:dsp="http://schemas.microsoft.com/office/drawing/2008/diagram" relId="rId22"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9BB75769-E00E-4C3F-BBAC-2990B76EE392}"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sv-SE"/>
        </a:p>
      </dgm:t>
    </dgm:pt>
    <dgm:pt modelId="{8BADA925-7693-4E04-A74C-B800359E6AA3}">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förvärvsarbetande skyddsbehövande och anhöriga (flyktingar) 20-64 år</a:t>
          </a:r>
          <a:endParaRPr lang="sv-SE" sz="500"/>
        </a:p>
      </dgm:t>
    </dgm:pt>
    <dgm:pt modelId="{D30184D8-CFC7-42F6-915B-B1F7CB5D3E37}" type="parTrans" cxnId="{BFD82E99-978E-4669-AE76-259B13CBB095}">
      <dgm:prSet/>
      <dgm:spPr/>
      <dgm:t>
        <a:bodyPr/>
        <a:lstStyle/>
        <a:p>
          <a:endParaRPr lang="sv-SE" sz="500">
            <a:solidFill>
              <a:schemeClr val="bg1"/>
            </a:solidFill>
          </a:endParaRPr>
        </a:p>
      </dgm:t>
    </dgm:pt>
    <dgm:pt modelId="{3A08B5DC-1400-467E-BF54-2C8DD7DBF12E}" type="sibTrans" cxnId="{BFD82E99-978E-4669-AE76-259B13CBB095}">
      <dgm:prSet/>
      <dgm:spPr/>
      <dgm:t>
        <a:bodyPr/>
        <a:lstStyle/>
        <a:p>
          <a:endParaRPr lang="sv-SE" sz="500">
            <a:solidFill>
              <a:schemeClr val="bg1"/>
            </a:solidFill>
          </a:endParaRPr>
        </a:p>
      </dgm:t>
    </dgm:pt>
    <dgm:pt modelId="{0EA18A9F-8B3F-4A5E-9C51-F8EC682EEE48}">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invånare 25-29 som varken studerar eller arbetar</a:t>
          </a:r>
          <a:endParaRPr lang="sv-SE" sz="500"/>
        </a:p>
      </dgm:t>
    </dgm:pt>
    <dgm:pt modelId="{7E9BB7DF-B163-465D-AE52-F0B147CDEA77}" type="parTrans" cxnId="{559505A8-B8BE-4971-B544-F3D1DFE35C45}">
      <dgm:prSet/>
      <dgm:spPr/>
      <dgm:t>
        <a:bodyPr/>
        <a:lstStyle/>
        <a:p>
          <a:endParaRPr lang="sv-SE" sz="500">
            <a:solidFill>
              <a:schemeClr val="bg1"/>
            </a:solidFill>
          </a:endParaRPr>
        </a:p>
      </dgm:t>
    </dgm:pt>
    <dgm:pt modelId="{466035CD-6E64-4FB0-BD60-2047EA98E3AF}" type="sibTrans" cxnId="{559505A8-B8BE-4971-B544-F3D1DFE35C45}">
      <dgm:prSet/>
      <dgm:spPr/>
      <dgm:t>
        <a:bodyPr/>
        <a:lstStyle/>
        <a:p>
          <a:endParaRPr lang="sv-SE" sz="500">
            <a:solidFill>
              <a:schemeClr val="bg1"/>
            </a:solidFill>
          </a:endParaRPr>
        </a:p>
      </dgm:t>
    </dgm:pt>
    <dgm:pt modelId="{BDF92CD4-C7E9-443F-B6F8-743F506E6C2C}">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Nöjd Region-Index - Arbetsmöjligheter</a:t>
          </a:r>
          <a:endParaRPr lang="sv-SE" sz="500"/>
        </a:p>
      </dgm:t>
    </dgm:pt>
    <dgm:pt modelId="{8F02BAAA-A5DA-453D-A9A4-3BA669927A6E}" type="parTrans" cxnId="{E8387D3C-3340-49D9-A14F-C44736B90EB8}">
      <dgm:prSet/>
      <dgm:spPr/>
      <dgm:t>
        <a:bodyPr/>
        <a:lstStyle/>
        <a:p>
          <a:endParaRPr lang="sv-SE" sz="500">
            <a:solidFill>
              <a:schemeClr val="bg1"/>
            </a:solidFill>
          </a:endParaRPr>
        </a:p>
      </dgm:t>
    </dgm:pt>
    <dgm:pt modelId="{A4E35F8A-2B66-42E4-860F-0C83CCB37A95}" type="sibTrans" cxnId="{E8387D3C-3340-49D9-A14F-C44736B90EB8}">
      <dgm:prSet/>
      <dgm:spPr/>
      <dgm:t>
        <a:bodyPr/>
        <a:lstStyle/>
        <a:p>
          <a:endParaRPr lang="sv-SE" sz="500">
            <a:solidFill>
              <a:schemeClr val="bg1"/>
            </a:solidFill>
          </a:endParaRPr>
        </a:p>
      </dgm:t>
    </dgm:pt>
    <dgm:pt modelId="{E7286259-ECB4-4699-A0A5-CF47A943F44C}">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arbetslöshet 18-64 år, årsmedelvärde</a:t>
          </a:r>
          <a:endParaRPr lang="sv-SE" sz="500"/>
        </a:p>
      </dgm:t>
    </dgm:pt>
    <dgm:pt modelId="{AB44694D-29AB-4BB8-8CA0-050DFED85628}" type="parTrans" cxnId="{BA8705B0-EA1D-4259-9A45-3ADD2EEBCDBD}">
      <dgm:prSet/>
      <dgm:spPr/>
      <dgm:t>
        <a:bodyPr/>
        <a:lstStyle/>
        <a:p>
          <a:endParaRPr lang="sv-SE" sz="500">
            <a:solidFill>
              <a:schemeClr val="bg1"/>
            </a:solidFill>
          </a:endParaRPr>
        </a:p>
      </dgm:t>
    </dgm:pt>
    <dgm:pt modelId="{C7189AD1-63D7-4130-B6CE-3FB2F1406DAE}" type="sibTrans" cxnId="{BA8705B0-EA1D-4259-9A45-3ADD2EEBCDBD}">
      <dgm:prSet/>
      <dgm:spPr/>
      <dgm:t>
        <a:bodyPr/>
        <a:lstStyle/>
        <a:p>
          <a:endParaRPr lang="sv-SE" sz="500">
            <a:solidFill>
              <a:schemeClr val="bg1"/>
            </a:solidFill>
          </a:endParaRPr>
        </a:p>
      </dgm:t>
    </dgm:pt>
    <dgm:pt modelId="{F303D485-F986-48D5-9390-38DF355BFBA8}">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invånare 17-24 år som varken arbetar eller studerar</a:t>
          </a:r>
          <a:endParaRPr lang="sv-SE" sz="500"/>
        </a:p>
      </dgm:t>
    </dgm:pt>
    <dgm:pt modelId="{22909076-B508-417E-812A-D83424CD0D5E}" type="parTrans" cxnId="{8EE4AD1A-CBF5-47DF-9890-18E2B22D9FE2}">
      <dgm:prSet/>
      <dgm:spPr/>
      <dgm:t>
        <a:bodyPr/>
        <a:lstStyle/>
        <a:p>
          <a:endParaRPr lang="sv-SE" sz="500">
            <a:solidFill>
              <a:schemeClr val="bg1"/>
            </a:solidFill>
          </a:endParaRPr>
        </a:p>
      </dgm:t>
    </dgm:pt>
    <dgm:pt modelId="{B1CE99D8-016D-44FF-B58D-3639CE7E6482}" type="sibTrans" cxnId="{8EE4AD1A-CBF5-47DF-9890-18E2B22D9FE2}">
      <dgm:prSet/>
      <dgm:spPr/>
      <dgm:t>
        <a:bodyPr/>
        <a:lstStyle/>
        <a:p>
          <a:endParaRPr lang="sv-SE" sz="500">
            <a:solidFill>
              <a:schemeClr val="bg1"/>
            </a:solidFill>
          </a:endParaRPr>
        </a:p>
      </dgm:t>
    </dgm:pt>
    <dgm:pt modelId="{66FCFBD5-323C-4FAF-B0AE-7F901099CD23}">
      <dgm:prSet phldrT="[Text]"/>
      <dgm:spPr>
        <a:solidFill>
          <a:schemeClr val="accent4"/>
        </a:solidFill>
      </dgm:spPr>
      <dgm:t>
        <a:bodyPr/>
        <a:lstStyle/>
        <a:p>
          <a:pPr>
            <a:buFont typeface="Wingdings" panose="05000000000000000000" pitchFamily="2" charset="2"/>
            <a:buChar char="q"/>
          </a:pPr>
          <a:r>
            <a:rPr lang="sv-SE">
              <a:solidFill>
                <a:srgbClr val="000000"/>
              </a:solidFill>
              <a:latin typeface="Abadi Extra Light" panose="020B0204020104020204" pitchFamily="34" charset="0"/>
              <a:ea typeface="Times New Roman" panose="02020603050405020304" pitchFamily="18" charset="0"/>
            </a:rPr>
            <a:t>Andel långtidsarbetslöshet 25-64 år, årsmedelvärde</a:t>
          </a:r>
          <a:endParaRPr lang="sv-SE"/>
        </a:p>
      </dgm:t>
    </dgm:pt>
    <dgm:pt modelId="{7EA66115-D606-49D4-8207-57C212056CCC}" type="parTrans" cxnId="{D08598E3-78A2-40FA-A183-C772BE928393}">
      <dgm:prSet/>
      <dgm:spPr/>
      <dgm:t>
        <a:bodyPr/>
        <a:lstStyle/>
        <a:p>
          <a:endParaRPr lang="sv-SE"/>
        </a:p>
      </dgm:t>
    </dgm:pt>
    <dgm:pt modelId="{2432C267-BD0C-4819-A9B4-FD95901BC9D0}" type="sibTrans" cxnId="{D08598E3-78A2-40FA-A183-C772BE928393}">
      <dgm:prSet/>
      <dgm:spPr/>
      <dgm:t>
        <a:bodyPr/>
        <a:lstStyle/>
        <a:p>
          <a:endParaRPr lang="sv-SE"/>
        </a:p>
      </dgm:t>
    </dgm:pt>
    <dgm:pt modelId="{400D5DA4-0FE8-4BC7-BAC1-90AC4EB983FF}">
      <dgm:prSet phldrT="[Text]"/>
      <dgm:spPr>
        <a:solidFill>
          <a:schemeClr val="accent4"/>
        </a:solidFill>
      </dgm:spPr>
      <dgm:t>
        <a:bodyPr/>
        <a:lstStyle/>
        <a:p>
          <a:pPr>
            <a:buFont typeface="Wingdings" panose="05000000000000000000" pitchFamily="2" charset="2"/>
            <a:buChar char="q"/>
          </a:pPr>
          <a:r>
            <a:rPr lang="sv-SE">
              <a:solidFill>
                <a:srgbClr val="000000"/>
              </a:solidFill>
              <a:latin typeface="Abadi Extra Light" panose="020B0204020104020204" pitchFamily="34" charset="0"/>
              <a:ea typeface="Times New Roman" panose="02020603050405020304" pitchFamily="18" charset="0"/>
            </a:rPr>
            <a:t>Andel förvärvsintensitet bland utrikes födda 20-64 år</a:t>
          </a:r>
          <a:endParaRPr lang="sv-SE"/>
        </a:p>
      </dgm:t>
    </dgm:pt>
    <dgm:pt modelId="{27850F25-6789-4281-ABA6-C066C57B1220}" type="parTrans" cxnId="{6B81CCB4-2597-4A7F-8785-02E5A11B4F19}">
      <dgm:prSet/>
      <dgm:spPr/>
      <dgm:t>
        <a:bodyPr/>
        <a:lstStyle/>
        <a:p>
          <a:endParaRPr lang="sv-SE"/>
        </a:p>
      </dgm:t>
    </dgm:pt>
    <dgm:pt modelId="{B4A81A0D-0E5E-4D7E-84B4-8B5877A438F5}" type="sibTrans" cxnId="{6B81CCB4-2597-4A7F-8785-02E5A11B4F19}">
      <dgm:prSet/>
      <dgm:spPr/>
      <dgm:t>
        <a:bodyPr/>
        <a:lstStyle/>
        <a:p>
          <a:endParaRPr lang="sv-SE"/>
        </a:p>
      </dgm:t>
    </dgm:pt>
    <dgm:pt modelId="{CF70F889-EEA7-4C90-A0DD-DA41D43C50F4}" type="pres">
      <dgm:prSet presAssocID="{9BB75769-E00E-4C3F-BBAC-2990B76EE392}" presName="linear" presStyleCnt="0">
        <dgm:presLayoutVars>
          <dgm:animLvl val="lvl"/>
          <dgm:resizeHandles val="exact"/>
        </dgm:presLayoutVars>
      </dgm:prSet>
      <dgm:spPr/>
      <dgm:t>
        <a:bodyPr/>
        <a:lstStyle/>
        <a:p>
          <a:endParaRPr lang="sv-SE"/>
        </a:p>
      </dgm:t>
    </dgm:pt>
    <dgm:pt modelId="{035EB8DA-6ABD-440E-B540-7EF890F10125}" type="pres">
      <dgm:prSet presAssocID="{8BADA925-7693-4E04-A74C-B800359E6AA3}" presName="parentText" presStyleLbl="node1" presStyleIdx="0" presStyleCnt="7">
        <dgm:presLayoutVars>
          <dgm:chMax val="0"/>
          <dgm:bulletEnabled val="1"/>
        </dgm:presLayoutVars>
      </dgm:prSet>
      <dgm:spPr/>
      <dgm:t>
        <a:bodyPr/>
        <a:lstStyle/>
        <a:p>
          <a:endParaRPr lang="sv-SE"/>
        </a:p>
      </dgm:t>
    </dgm:pt>
    <dgm:pt modelId="{75F90269-A81F-44F4-BA7C-4075B7972150}" type="pres">
      <dgm:prSet presAssocID="{3A08B5DC-1400-467E-BF54-2C8DD7DBF12E}" presName="spacer" presStyleCnt="0"/>
      <dgm:spPr/>
    </dgm:pt>
    <dgm:pt modelId="{F2FB99D9-E781-45E6-9B4E-955D641C8C2F}" type="pres">
      <dgm:prSet presAssocID="{F303D485-F986-48D5-9390-38DF355BFBA8}" presName="parentText" presStyleLbl="node1" presStyleIdx="1" presStyleCnt="7" custScaleY="77329">
        <dgm:presLayoutVars>
          <dgm:chMax val="0"/>
          <dgm:bulletEnabled val="1"/>
        </dgm:presLayoutVars>
      </dgm:prSet>
      <dgm:spPr/>
      <dgm:t>
        <a:bodyPr/>
        <a:lstStyle/>
        <a:p>
          <a:endParaRPr lang="sv-SE"/>
        </a:p>
      </dgm:t>
    </dgm:pt>
    <dgm:pt modelId="{F50B15A0-2EE6-4ACD-A007-08DB852326BA}" type="pres">
      <dgm:prSet presAssocID="{B1CE99D8-016D-44FF-B58D-3639CE7E6482}" presName="spacer" presStyleCnt="0"/>
      <dgm:spPr/>
    </dgm:pt>
    <dgm:pt modelId="{BF44DBB0-0CA6-4A40-B747-B94BFD628D59}" type="pres">
      <dgm:prSet presAssocID="{0EA18A9F-8B3F-4A5E-9C51-F8EC682EEE48}" presName="parentText" presStyleLbl="node1" presStyleIdx="2" presStyleCnt="7" custScaleY="70357">
        <dgm:presLayoutVars>
          <dgm:chMax val="0"/>
          <dgm:bulletEnabled val="1"/>
        </dgm:presLayoutVars>
      </dgm:prSet>
      <dgm:spPr/>
      <dgm:t>
        <a:bodyPr/>
        <a:lstStyle/>
        <a:p>
          <a:endParaRPr lang="sv-SE"/>
        </a:p>
      </dgm:t>
    </dgm:pt>
    <dgm:pt modelId="{759B47BF-DFDE-4E4E-BD03-55C66F37F03A}" type="pres">
      <dgm:prSet presAssocID="{466035CD-6E64-4FB0-BD60-2047EA98E3AF}" presName="spacer" presStyleCnt="0"/>
      <dgm:spPr/>
    </dgm:pt>
    <dgm:pt modelId="{A3FCBA30-9F80-4E25-A5C7-C123BC9E1921}" type="pres">
      <dgm:prSet presAssocID="{BDF92CD4-C7E9-443F-B6F8-743F506E6C2C}" presName="parentText" presStyleLbl="node1" presStyleIdx="3" presStyleCnt="7" custScaleY="69476">
        <dgm:presLayoutVars>
          <dgm:chMax val="0"/>
          <dgm:bulletEnabled val="1"/>
        </dgm:presLayoutVars>
      </dgm:prSet>
      <dgm:spPr/>
      <dgm:t>
        <a:bodyPr/>
        <a:lstStyle/>
        <a:p>
          <a:endParaRPr lang="sv-SE"/>
        </a:p>
      </dgm:t>
    </dgm:pt>
    <dgm:pt modelId="{2000B639-E779-4B51-8618-24B07BB13C28}" type="pres">
      <dgm:prSet presAssocID="{A4E35F8A-2B66-42E4-860F-0C83CCB37A95}" presName="spacer" presStyleCnt="0"/>
      <dgm:spPr/>
    </dgm:pt>
    <dgm:pt modelId="{686B2457-401B-4B2C-AA82-DF4540612AC8}" type="pres">
      <dgm:prSet presAssocID="{E7286259-ECB4-4699-A0A5-CF47A943F44C}" presName="parentText" presStyleLbl="node1" presStyleIdx="4" presStyleCnt="7" custScaleY="81579" custLinFactNeighborX="-2755" custLinFactNeighborY="-20191">
        <dgm:presLayoutVars>
          <dgm:chMax val="0"/>
          <dgm:bulletEnabled val="1"/>
        </dgm:presLayoutVars>
      </dgm:prSet>
      <dgm:spPr/>
      <dgm:t>
        <a:bodyPr/>
        <a:lstStyle/>
        <a:p>
          <a:endParaRPr lang="sv-SE"/>
        </a:p>
      </dgm:t>
    </dgm:pt>
    <dgm:pt modelId="{7C59BC45-4072-4AB9-AB18-357344EBC6D0}" type="pres">
      <dgm:prSet presAssocID="{C7189AD1-63D7-4130-B6CE-3FB2F1406DAE}" presName="spacer" presStyleCnt="0"/>
      <dgm:spPr/>
    </dgm:pt>
    <dgm:pt modelId="{25DFEBF9-5011-438D-9E9E-41738C00D391}" type="pres">
      <dgm:prSet presAssocID="{66FCFBD5-323C-4FAF-B0AE-7F901099CD23}" presName="parentText" presStyleLbl="node1" presStyleIdx="5" presStyleCnt="7" custScaleY="69795" custLinFactNeighborX="-2755" custLinFactNeighborY="-20191">
        <dgm:presLayoutVars>
          <dgm:chMax val="0"/>
          <dgm:bulletEnabled val="1"/>
        </dgm:presLayoutVars>
      </dgm:prSet>
      <dgm:spPr/>
      <dgm:t>
        <a:bodyPr/>
        <a:lstStyle/>
        <a:p>
          <a:endParaRPr lang="sv-SE"/>
        </a:p>
      </dgm:t>
    </dgm:pt>
    <dgm:pt modelId="{3CEBC1A3-E5FD-46B8-994A-4FC83733CFBF}" type="pres">
      <dgm:prSet presAssocID="{2432C267-BD0C-4819-A9B4-FD95901BC9D0}" presName="spacer" presStyleCnt="0"/>
      <dgm:spPr/>
    </dgm:pt>
    <dgm:pt modelId="{7C2D8D40-2D8D-4BF9-94FF-56A8001CCB38}" type="pres">
      <dgm:prSet presAssocID="{400D5DA4-0FE8-4BC7-BAC1-90AC4EB983FF}" presName="parentText" presStyleLbl="node1" presStyleIdx="6" presStyleCnt="7" custScaleY="84891" custLinFactNeighborX="-2755" custLinFactNeighborY="-20191">
        <dgm:presLayoutVars>
          <dgm:chMax val="0"/>
          <dgm:bulletEnabled val="1"/>
        </dgm:presLayoutVars>
      </dgm:prSet>
      <dgm:spPr/>
      <dgm:t>
        <a:bodyPr/>
        <a:lstStyle/>
        <a:p>
          <a:endParaRPr lang="sv-SE"/>
        </a:p>
      </dgm:t>
    </dgm:pt>
  </dgm:ptLst>
  <dgm:cxnLst>
    <dgm:cxn modelId="{F9E644B4-E3B4-4198-BD5F-3EEB3E0D4033}" type="presOf" srcId="{66FCFBD5-323C-4FAF-B0AE-7F901099CD23}" destId="{25DFEBF9-5011-438D-9E9E-41738C00D391}" srcOrd="0" destOrd="0" presId="urn:microsoft.com/office/officeart/2005/8/layout/vList2"/>
    <dgm:cxn modelId="{E55B8B76-F417-438F-8EFA-6E7D954A24B4}" type="presOf" srcId="{BDF92CD4-C7E9-443F-B6F8-743F506E6C2C}" destId="{A3FCBA30-9F80-4E25-A5C7-C123BC9E1921}" srcOrd="0" destOrd="0" presId="urn:microsoft.com/office/officeart/2005/8/layout/vList2"/>
    <dgm:cxn modelId="{8EE4AD1A-CBF5-47DF-9890-18E2B22D9FE2}" srcId="{9BB75769-E00E-4C3F-BBAC-2990B76EE392}" destId="{F303D485-F986-48D5-9390-38DF355BFBA8}" srcOrd="1" destOrd="0" parTransId="{22909076-B508-417E-812A-D83424CD0D5E}" sibTransId="{B1CE99D8-016D-44FF-B58D-3639CE7E6482}"/>
    <dgm:cxn modelId="{065ECDBB-E69B-4F87-80E5-19667B47C018}" type="presOf" srcId="{400D5DA4-0FE8-4BC7-BAC1-90AC4EB983FF}" destId="{7C2D8D40-2D8D-4BF9-94FF-56A8001CCB38}" srcOrd="0" destOrd="0" presId="urn:microsoft.com/office/officeart/2005/8/layout/vList2"/>
    <dgm:cxn modelId="{85CA344F-7295-4A25-85C2-432D71DA131B}" type="presOf" srcId="{E7286259-ECB4-4699-A0A5-CF47A943F44C}" destId="{686B2457-401B-4B2C-AA82-DF4540612AC8}" srcOrd="0" destOrd="0" presId="urn:microsoft.com/office/officeart/2005/8/layout/vList2"/>
    <dgm:cxn modelId="{E8387D3C-3340-49D9-A14F-C44736B90EB8}" srcId="{9BB75769-E00E-4C3F-BBAC-2990B76EE392}" destId="{BDF92CD4-C7E9-443F-B6F8-743F506E6C2C}" srcOrd="3" destOrd="0" parTransId="{8F02BAAA-A5DA-453D-A9A4-3BA669927A6E}" sibTransId="{A4E35F8A-2B66-42E4-860F-0C83CCB37A95}"/>
    <dgm:cxn modelId="{A5469981-88A2-4215-9C2C-1186320D879E}" type="presOf" srcId="{9BB75769-E00E-4C3F-BBAC-2990B76EE392}" destId="{CF70F889-EEA7-4C90-A0DD-DA41D43C50F4}" srcOrd="0" destOrd="0" presId="urn:microsoft.com/office/officeart/2005/8/layout/vList2"/>
    <dgm:cxn modelId="{559505A8-B8BE-4971-B544-F3D1DFE35C45}" srcId="{9BB75769-E00E-4C3F-BBAC-2990B76EE392}" destId="{0EA18A9F-8B3F-4A5E-9C51-F8EC682EEE48}" srcOrd="2" destOrd="0" parTransId="{7E9BB7DF-B163-465D-AE52-F0B147CDEA77}" sibTransId="{466035CD-6E64-4FB0-BD60-2047EA98E3AF}"/>
    <dgm:cxn modelId="{E436C6BC-030F-4E48-97D8-E5898F4A3B1C}" type="presOf" srcId="{8BADA925-7693-4E04-A74C-B800359E6AA3}" destId="{035EB8DA-6ABD-440E-B540-7EF890F10125}" srcOrd="0" destOrd="0" presId="urn:microsoft.com/office/officeart/2005/8/layout/vList2"/>
    <dgm:cxn modelId="{6B81CCB4-2597-4A7F-8785-02E5A11B4F19}" srcId="{9BB75769-E00E-4C3F-BBAC-2990B76EE392}" destId="{400D5DA4-0FE8-4BC7-BAC1-90AC4EB983FF}" srcOrd="6" destOrd="0" parTransId="{27850F25-6789-4281-ABA6-C066C57B1220}" sibTransId="{B4A81A0D-0E5E-4D7E-84B4-8B5877A438F5}"/>
    <dgm:cxn modelId="{8E461B54-D996-499B-B0E1-0F12C157AECE}" type="presOf" srcId="{0EA18A9F-8B3F-4A5E-9C51-F8EC682EEE48}" destId="{BF44DBB0-0CA6-4A40-B747-B94BFD628D59}" srcOrd="0" destOrd="0" presId="urn:microsoft.com/office/officeart/2005/8/layout/vList2"/>
    <dgm:cxn modelId="{D787922D-0866-4D9B-9669-BDAC238C7548}" type="presOf" srcId="{F303D485-F986-48D5-9390-38DF355BFBA8}" destId="{F2FB99D9-E781-45E6-9B4E-955D641C8C2F}" srcOrd="0" destOrd="0" presId="urn:microsoft.com/office/officeart/2005/8/layout/vList2"/>
    <dgm:cxn modelId="{BA8705B0-EA1D-4259-9A45-3ADD2EEBCDBD}" srcId="{9BB75769-E00E-4C3F-BBAC-2990B76EE392}" destId="{E7286259-ECB4-4699-A0A5-CF47A943F44C}" srcOrd="4" destOrd="0" parTransId="{AB44694D-29AB-4BB8-8CA0-050DFED85628}" sibTransId="{C7189AD1-63D7-4130-B6CE-3FB2F1406DAE}"/>
    <dgm:cxn modelId="{D08598E3-78A2-40FA-A183-C772BE928393}" srcId="{9BB75769-E00E-4C3F-BBAC-2990B76EE392}" destId="{66FCFBD5-323C-4FAF-B0AE-7F901099CD23}" srcOrd="5" destOrd="0" parTransId="{7EA66115-D606-49D4-8207-57C212056CCC}" sibTransId="{2432C267-BD0C-4819-A9B4-FD95901BC9D0}"/>
    <dgm:cxn modelId="{BFD82E99-978E-4669-AE76-259B13CBB095}" srcId="{9BB75769-E00E-4C3F-BBAC-2990B76EE392}" destId="{8BADA925-7693-4E04-A74C-B800359E6AA3}" srcOrd="0" destOrd="0" parTransId="{D30184D8-CFC7-42F6-915B-B1F7CB5D3E37}" sibTransId="{3A08B5DC-1400-467E-BF54-2C8DD7DBF12E}"/>
    <dgm:cxn modelId="{89B8660D-5D43-42DD-91CF-276EFD6B4E98}" type="presParOf" srcId="{CF70F889-EEA7-4C90-A0DD-DA41D43C50F4}" destId="{035EB8DA-6ABD-440E-B540-7EF890F10125}" srcOrd="0" destOrd="0" presId="urn:microsoft.com/office/officeart/2005/8/layout/vList2"/>
    <dgm:cxn modelId="{67FC931E-CF1F-4A6E-B9A0-6AC02054A2FB}" type="presParOf" srcId="{CF70F889-EEA7-4C90-A0DD-DA41D43C50F4}" destId="{75F90269-A81F-44F4-BA7C-4075B7972150}" srcOrd="1" destOrd="0" presId="urn:microsoft.com/office/officeart/2005/8/layout/vList2"/>
    <dgm:cxn modelId="{9A18C49E-6E78-45AE-80DE-5C198305EB8C}" type="presParOf" srcId="{CF70F889-EEA7-4C90-A0DD-DA41D43C50F4}" destId="{F2FB99D9-E781-45E6-9B4E-955D641C8C2F}" srcOrd="2" destOrd="0" presId="urn:microsoft.com/office/officeart/2005/8/layout/vList2"/>
    <dgm:cxn modelId="{1A4479C3-4EE3-4F28-ABC2-33FD5FE55922}" type="presParOf" srcId="{CF70F889-EEA7-4C90-A0DD-DA41D43C50F4}" destId="{F50B15A0-2EE6-4ACD-A007-08DB852326BA}" srcOrd="3" destOrd="0" presId="urn:microsoft.com/office/officeart/2005/8/layout/vList2"/>
    <dgm:cxn modelId="{80C4FE0A-B95F-47FC-8246-554EE6C26F1C}" type="presParOf" srcId="{CF70F889-EEA7-4C90-A0DD-DA41D43C50F4}" destId="{BF44DBB0-0CA6-4A40-B747-B94BFD628D59}" srcOrd="4" destOrd="0" presId="urn:microsoft.com/office/officeart/2005/8/layout/vList2"/>
    <dgm:cxn modelId="{10920C5F-45B1-4F6F-98FC-43F46D3DE920}" type="presParOf" srcId="{CF70F889-EEA7-4C90-A0DD-DA41D43C50F4}" destId="{759B47BF-DFDE-4E4E-BD03-55C66F37F03A}" srcOrd="5" destOrd="0" presId="urn:microsoft.com/office/officeart/2005/8/layout/vList2"/>
    <dgm:cxn modelId="{D89B5158-5974-409B-AADB-BC0FC6E913A1}" type="presParOf" srcId="{CF70F889-EEA7-4C90-A0DD-DA41D43C50F4}" destId="{A3FCBA30-9F80-4E25-A5C7-C123BC9E1921}" srcOrd="6" destOrd="0" presId="urn:microsoft.com/office/officeart/2005/8/layout/vList2"/>
    <dgm:cxn modelId="{E2865040-8736-412B-B841-525CD2F5B605}" type="presParOf" srcId="{CF70F889-EEA7-4C90-A0DD-DA41D43C50F4}" destId="{2000B639-E779-4B51-8618-24B07BB13C28}" srcOrd="7" destOrd="0" presId="urn:microsoft.com/office/officeart/2005/8/layout/vList2"/>
    <dgm:cxn modelId="{3B49C352-D194-4C1B-8A59-C5B13BF70819}" type="presParOf" srcId="{CF70F889-EEA7-4C90-A0DD-DA41D43C50F4}" destId="{686B2457-401B-4B2C-AA82-DF4540612AC8}" srcOrd="8" destOrd="0" presId="urn:microsoft.com/office/officeart/2005/8/layout/vList2"/>
    <dgm:cxn modelId="{0E26B241-AC6F-49CD-8592-91D122044C7C}" type="presParOf" srcId="{CF70F889-EEA7-4C90-A0DD-DA41D43C50F4}" destId="{7C59BC45-4072-4AB9-AB18-357344EBC6D0}" srcOrd="9" destOrd="0" presId="urn:microsoft.com/office/officeart/2005/8/layout/vList2"/>
    <dgm:cxn modelId="{0EA84CC2-EC93-4E06-B3CE-755C6816F19B}" type="presParOf" srcId="{CF70F889-EEA7-4C90-A0DD-DA41D43C50F4}" destId="{25DFEBF9-5011-438D-9E9E-41738C00D391}" srcOrd="10" destOrd="0" presId="urn:microsoft.com/office/officeart/2005/8/layout/vList2"/>
    <dgm:cxn modelId="{932024C5-6A81-42F4-AD90-60E3AD3C1BBC}" type="presParOf" srcId="{CF70F889-EEA7-4C90-A0DD-DA41D43C50F4}" destId="{3CEBC1A3-E5FD-46B8-994A-4FC83733CFBF}" srcOrd="11" destOrd="0" presId="urn:microsoft.com/office/officeart/2005/8/layout/vList2"/>
    <dgm:cxn modelId="{8B461077-090C-4FCB-AE10-96567C479A67}" type="presParOf" srcId="{CF70F889-EEA7-4C90-A0DD-DA41D43C50F4}" destId="{7C2D8D40-2D8D-4BF9-94FF-56A8001CCB38}" srcOrd="12" destOrd="0" presId="urn:microsoft.com/office/officeart/2005/8/layout/vList2"/>
  </dgm:cxnLst>
  <dgm:bg>
    <a:solidFill>
      <a:schemeClr val="accent4"/>
    </a:solidFill>
  </dgm:bg>
  <dgm:whole>
    <a:ln>
      <a:noFill/>
    </a:ln>
  </dgm:whole>
  <dgm:extLst>
    <a:ext uri="http://schemas.microsoft.com/office/drawing/2008/diagram">
      <dsp:dataModelExt xmlns:dsp="http://schemas.microsoft.com/office/drawing/2008/diagram" relId="rId27"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9BB75769-E00E-4C3F-BBAC-2990B76EE392}"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sv-SE"/>
        </a:p>
      </dgm:t>
    </dgm:pt>
    <dgm:pt modelId="{8BADA925-7693-4E04-A74C-B800359E6AA3}">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Betygspoäng efter avslutad gymnasieutbildning, genomsnitt</a:t>
          </a:r>
          <a:endParaRPr lang="sv-SE" sz="500"/>
        </a:p>
      </dgm:t>
    </dgm:pt>
    <dgm:pt modelId="{D30184D8-CFC7-42F6-915B-B1F7CB5D3E37}" type="parTrans" cxnId="{BFD82E99-978E-4669-AE76-259B13CBB095}">
      <dgm:prSet/>
      <dgm:spPr/>
      <dgm:t>
        <a:bodyPr/>
        <a:lstStyle/>
        <a:p>
          <a:endParaRPr lang="sv-SE" sz="500">
            <a:solidFill>
              <a:schemeClr val="bg1"/>
            </a:solidFill>
          </a:endParaRPr>
        </a:p>
      </dgm:t>
    </dgm:pt>
    <dgm:pt modelId="{3A08B5DC-1400-467E-BF54-2C8DD7DBF12E}" type="sibTrans" cxnId="{BFD82E99-978E-4669-AE76-259B13CBB095}">
      <dgm:prSet/>
      <dgm:spPr/>
      <dgm:t>
        <a:bodyPr/>
        <a:lstStyle/>
        <a:p>
          <a:endParaRPr lang="sv-SE" sz="500">
            <a:solidFill>
              <a:schemeClr val="bg1"/>
            </a:solidFill>
          </a:endParaRPr>
        </a:p>
      </dgm:t>
    </dgm:pt>
    <dgm:pt modelId="{0EA18A9F-8B3F-4A5E-9C51-F8EC682EEE48}">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Elever i åk 6, betygspoäng i svenska, genomsnitt</a:t>
          </a:r>
          <a:endParaRPr lang="sv-SE" sz="500"/>
        </a:p>
      </dgm:t>
    </dgm:pt>
    <dgm:pt modelId="{7E9BB7DF-B163-465D-AE52-F0B147CDEA77}" type="parTrans" cxnId="{559505A8-B8BE-4971-B544-F3D1DFE35C45}">
      <dgm:prSet/>
      <dgm:spPr/>
      <dgm:t>
        <a:bodyPr/>
        <a:lstStyle/>
        <a:p>
          <a:endParaRPr lang="sv-SE" sz="500">
            <a:solidFill>
              <a:schemeClr val="bg1"/>
            </a:solidFill>
          </a:endParaRPr>
        </a:p>
      </dgm:t>
    </dgm:pt>
    <dgm:pt modelId="{466035CD-6E64-4FB0-BD60-2047EA98E3AF}" type="sibTrans" cxnId="{559505A8-B8BE-4971-B544-F3D1DFE35C45}">
      <dgm:prSet/>
      <dgm:spPr/>
      <dgm:t>
        <a:bodyPr/>
        <a:lstStyle/>
        <a:p>
          <a:endParaRPr lang="sv-SE" sz="500">
            <a:solidFill>
              <a:schemeClr val="bg1"/>
            </a:solidFill>
          </a:endParaRPr>
        </a:p>
      </dgm:t>
    </dgm:pt>
    <dgm:pt modelId="{BDF92CD4-C7E9-443F-B6F8-743F506E6C2C}">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Elever i åk 9, betygspoäng i matematik, genomsnitt</a:t>
          </a:r>
          <a:endParaRPr lang="sv-SE" sz="500"/>
        </a:p>
      </dgm:t>
    </dgm:pt>
    <dgm:pt modelId="{8F02BAAA-A5DA-453D-A9A4-3BA669927A6E}" type="parTrans" cxnId="{E8387D3C-3340-49D9-A14F-C44736B90EB8}">
      <dgm:prSet/>
      <dgm:spPr/>
      <dgm:t>
        <a:bodyPr/>
        <a:lstStyle/>
        <a:p>
          <a:endParaRPr lang="sv-SE" sz="500">
            <a:solidFill>
              <a:schemeClr val="bg1"/>
            </a:solidFill>
          </a:endParaRPr>
        </a:p>
      </dgm:t>
    </dgm:pt>
    <dgm:pt modelId="{A4E35F8A-2B66-42E4-860F-0C83CCB37A95}" type="sibTrans" cxnId="{E8387D3C-3340-49D9-A14F-C44736B90EB8}">
      <dgm:prSet/>
      <dgm:spPr/>
      <dgm:t>
        <a:bodyPr/>
        <a:lstStyle/>
        <a:p>
          <a:endParaRPr lang="sv-SE" sz="500">
            <a:solidFill>
              <a:schemeClr val="bg1"/>
            </a:solidFill>
          </a:endParaRPr>
        </a:p>
      </dgm:t>
    </dgm:pt>
    <dgm:pt modelId="{E7286259-ECB4-4699-A0A5-CF47A943F44C}">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lärare med lärarlegitimation och behörighet i minst ett ämne i grundskola åk 1-9</a:t>
          </a:r>
          <a:endParaRPr lang="sv-SE" sz="500"/>
        </a:p>
      </dgm:t>
    </dgm:pt>
    <dgm:pt modelId="{AB44694D-29AB-4BB8-8CA0-050DFED85628}" type="parTrans" cxnId="{BA8705B0-EA1D-4259-9A45-3ADD2EEBCDBD}">
      <dgm:prSet/>
      <dgm:spPr/>
      <dgm:t>
        <a:bodyPr/>
        <a:lstStyle/>
        <a:p>
          <a:endParaRPr lang="sv-SE" sz="500">
            <a:solidFill>
              <a:schemeClr val="bg1"/>
            </a:solidFill>
          </a:endParaRPr>
        </a:p>
      </dgm:t>
    </dgm:pt>
    <dgm:pt modelId="{C7189AD1-63D7-4130-B6CE-3FB2F1406DAE}" type="sibTrans" cxnId="{BA8705B0-EA1D-4259-9A45-3ADD2EEBCDBD}">
      <dgm:prSet/>
      <dgm:spPr/>
      <dgm:t>
        <a:bodyPr/>
        <a:lstStyle/>
        <a:p>
          <a:endParaRPr lang="sv-SE" sz="500">
            <a:solidFill>
              <a:schemeClr val="bg1"/>
            </a:solidFill>
          </a:endParaRPr>
        </a:p>
      </dgm:t>
    </dgm:pt>
    <dgm:pt modelId="{F303D485-F986-48D5-9390-38DF355BFBA8}">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Elever i åk 6, betygspoäng i matematik,, genomsnitt</a:t>
          </a:r>
          <a:endParaRPr lang="sv-SE" sz="500"/>
        </a:p>
      </dgm:t>
    </dgm:pt>
    <dgm:pt modelId="{22909076-B508-417E-812A-D83424CD0D5E}" type="parTrans" cxnId="{8EE4AD1A-CBF5-47DF-9890-18E2B22D9FE2}">
      <dgm:prSet/>
      <dgm:spPr/>
      <dgm:t>
        <a:bodyPr/>
        <a:lstStyle/>
        <a:p>
          <a:endParaRPr lang="sv-SE" sz="500">
            <a:solidFill>
              <a:schemeClr val="bg1"/>
            </a:solidFill>
          </a:endParaRPr>
        </a:p>
      </dgm:t>
    </dgm:pt>
    <dgm:pt modelId="{B1CE99D8-016D-44FF-B58D-3639CE7E6482}" type="sibTrans" cxnId="{8EE4AD1A-CBF5-47DF-9890-18E2B22D9FE2}">
      <dgm:prSet/>
      <dgm:spPr/>
      <dgm:t>
        <a:bodyPr/>
        <a:lstStyle/>
        <a:p>
          <a:endParaRPr lang="sv-SE" sz="500">
            <a:solidFill>
              <a:schemeClr val="bg1"/>
            </a:solidFill>
          </a:endParaRPr>
        </a:p>
      </dgm:t>
    </dgm:pt>
    <dgm:pt modelId="{52A79199-E77A-4CB2-A5E8-E42058BD8884}">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gymnasieelever som uppnått grundläggande behörighet till universitet och högskola inom 3 år</a:t>
          </a:r>
          <a:endParaRPr lang="sv-SE" sz="500"/>
        </a:p>
      </dgm:t>
    </dgm:pt>
    <dgm:pt modelId="{72547C80-8C4E-4143-BBEC-77D3F01D56C4}" type="parTrans" cxnId="{649405AC-6AEB-4C20-80F8-5AC7E79BA153}">
      <dgm:prSet/>
      <dgm:spPr/>
      <dgm:t>
        <a:bodyPr/>
        <a:lstStyle/>
        <a:p>
          <a:endParaRPr lang="sv-SE" sz="500"/>
        </a:p>
      </dgm:t>
    </dgm:pt>
    <dgm:pt modelId="{8D486624-F1CF-4148-8753-6D66ADFB8FF6}" type="sibTrans" cxnId="{649405AC-6AEB-4C20-80F8-5AC7E79BA153}">
      <dgm:prSet/>
      <dgm:spPr/>
      <dgm:t>
        <a:bodyPr/>
        <a:lstStyle/>
        <a:p>
          <a:endParaRPr lang="sv-SE" sz="500"/>
        </a:p>
      </dgm:t>
    </dgm:pt>
    <dgm:pt modelId="{4A730173-F896-453E-B7D9-13AA62F9736F}">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gymnasieelever som uppnått grundläggande behörighet till universitet och högskola inom 4 år</a:t>
          </a:r>
          <a:endParaRPr lang="sv-SE" sz="500"/>
        </a:p>
      </dgm:t>
    </dgm:pt>
    <dgm:pt modelId="{A627B9DA-7608-402B-BBD9-2256AE84994A}" type="parTrans" cxnId="{69242379-C7F5-409E-B742-551FD045822C}">
      <dgm:prSet/>
      <dgm:spPr/>
      <dgm:t>
        <a:bodyPr/>
        <a:lstStyle/>
        <a:p>
          <a:endParaRPr lang="sv-SE" sz="500"/>
        </a:p>
      </dgm:t>
    </dgm:pt>
    <dgm:pt modelId="{37C17025-D404-4D8F-BCAE-F94A56EE7BBF}" type="sibTrans" cxnId="{69242379-C7F5-409E-B742-551FD045822C}">
      <dgm:prSet/>
      <dgm:spPr/>
      <dgm:t>
        <a:bodyPr/>
        <a:lstStyle/>
        <a:p>
          <a:endParaRPr lang="sv-SE" sz="500"/>
        </a:p>
      </dgm:t>
    </dgm:pt>
    <dgm:pt modelId="{FB4822AE-DA44-4C7E-851F-E87549384E58}">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invånare 25-64 år med eftergymnasial utbildning</a:t>
          </a:r>
          <a:endParaRPr lang="sv-SE" sz="500"/>
        </a:p>
      </dgm:t>
    </dgm:pt>
    <dgm:pt modelId="{737467A9-B5C2-4609-B49A-597A9C268779}" type="parTrans" cxnId="{CDD7D030-4C25-4506-AC5D-847A1F4CCF07}">
      <dgm:prSet/>
      <dgm:spPr/>
      <dgm:t>
        <a:bodyPr/>
        <a:lstStyle/>
        <a:p>
          <a:endParaRPr lang="sv-SE" sz="500"/>
        </a:p>
      </dgm:t>
    </dgm:pt>
    <dgm:pt modelId="{0AEEA4B0-A863-42AC-B7E6-793D93FD272A}" type="sibTrans" cxnId="{CDD7D030-4C25-4506-AC5D-847A1F4CCF07}">
      <dgm:prSet/>
      <dgm:spPr/>
      <dgm:t>
        <a:bodyPr/>
        <a:lstStyle/>
        <a:p>
          <a:endParaRPr lang="sv-SE" sz="500"/>
        </a:p>
      </dgm:t>
    </dgm:pt>
    <dgm:pt modelId="{8334B098-5B5B-4E50-96D8-B835EE7BB078}">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invånare, 25-64 år, med låg utbildningsnivå</a:t>
          </a:r>
          <a:endParaRPr lang="sv-SE" sz="500"/>
        </a:p>
      </dgm:t>
    </dgm:pt>
    <dgm:pt modelId="{150C7488-599E-4BE7-8181-00547DCE016F}" type="parTrans" cxnId="{2D720158-AF9E-4A81-9EB2-E2FA2B1028E6}">
      <dgm:prSet/>
      <dgm:spPr/>
      <dgm:t>
        <a:bodyPr/>
        <a:lstStyle/>
        <a:p>
          <a:endParaRPr lang="sv-SE" sz="500"/>
        </a:p>
      </dgm:t>
    </dgm:pt>
    <dgm:pt modelId="{4FE524C6-3CC8-4767-B080-2FFBDF13BEDE}" type="sibTrans" cxnId="{2D720158-AF9E-4A81-9EB2-E2FA2B1028E6}">
      <dgm:prSet/>
      <dgm:spPr/>
      <dgm:t>
        <a:bodyPr/>
        <a:lstStyle/>
        <a:p>
          <a:endParaRPr lang="sv-SE" sz="500"/>
        </a:p>
      </dgm:t>
    </dgm:pt>
    <dgm:pt modelId="{CF70F889-EEA7-4C90-A0DD-DA41D43C50F4}" type="pres">
      <dgm:prSet presAssocID="{9BB75769-E00E-4C3F-BBAC-2990B76EE392}" presName="linear" presStyleCnt="0">
        <dgm:presLayoutVars>
          <dgm:animLvl val="lvl"/>
          <dgm:resizeHandles val="exact"/>
        </dgm:presLayoutVars>
      </dgm:prSet>
      <dgm:spPr/>
      <dgm:t>
        <a:bodyPr/>
        <a:lstStyle/>
        <a:p>
          <a:endParaRPr lang="sv-SE"/>
        </a:p>
      </dgm:t>
    </dgm:pt>
    <dgm:pt modelId="{035EB8DA-6ABD-440E-B540-7EF890F10125}" type="pres">
      <dgm:prSet presAssocID="{8BADA925-7693-4E04-A74C-B800359E6AA3}" presName="parentText" presStyleLbl="node1" presStyleIdx="0" presStyleCnt="9" custScaleY="72395">
        <dgm:presLayoutVars>
          <dgm:chMax val="0"/>
          <dgm:bulletEnabled val="1"/>
        </dgm:presLayoutVars>
      </dgm:prSet>
      <dgm:spPr/>
      <dgm:t>
        <a:bodyPr/>
        <a:lstStyle/>
        <a:p>
          <a:endParaRPr lang="sv-SE"/>
        </a:p>
      </dgm:t>
    </dgm:pt>
    <dgm:pt modelId="{75F90269-A81F-44F4-BA7C-4075B7972150}" type="pres">
      <dgm:prSet presAssocID="{3A08B5DC-1400-467E-BF54-2C8DD7DBF12E}" presName="spacer" presStyleCnt="0"/>
      <dgm:spPr/>
    </dgm:pt>
    <dgm:pt modelId="{F2FB99D9-E781-45E6-9B4E-955D641C8C2F}" type="pres">
      <dgm:prSet presAssocID="{F303D485-F986-48D5-9390-38DF355BFBA8}" presName="parentText" presStyleLbl="node1" presStyleIdx="1" presStyleCnt="9" custScaleY="59112">
        <dgm:presLayoutVars>
          <dgm:chMax val="0"/>
          <dgm:bulletEnabled val="1"/>
        </dgm:presLayoutVars>
      </dgm:prSet>
      <dgm:spPr/>
      <dgm:t>
        <a:bodyPr/>
        <a:lstStyle/>
        <a:p>
          <a:endParaRPr lang="sv-SE"/>
        </a:p>
      </dgm:t>
    </dgm:pt>
    <dgm:pt modelId="{F50B15A0-2EE6-4ACD-A007-08DB852326BA}" type="pres">
      <dgm:prSet presAssocID="{B1CE99D8-016D-44FF-B58D-3639CE7E6482}" presName="spacer" presStyleCnt="0"/>
      <dgm:spPr/>
    </dgm:pt>
    <dgm:pt modelId="{BF44DBB0-0CA6-4A40-B747-B94BFD628D59}" type="pres">
      <dgm:prSet presAssocID="{0EA18A9F-8B3F-4A5E-9C51-F8EC682EEE48}" presName="parentText" presStyleLbl="node1" presStyleIdx="2" presStyleCnt="9" custScaleY="54501">
        <dgm:presLayoutVars>
          <dgm:chMax val="0"/>
          <dgm:bulletEnabled val="1"/>
        </dgm:presLayoutVars>
      </dgm:prSet>
      <dgm:spPr/>
      <dgm:t>
        <a:bodyPr/>
        <a:lstStyle/>
        <a:p>
          <a:endParaRPr lang="sv-SE"/>
        </a:p>
      </dgm:t>
    </dgm:pt>
    <dgm:pt modelId="{759B47BF-DFDE-4E4E-BD03-55C66F37F03A}" type="pres">
      <dgm:prSet presAssocID="{466035CD-6E64-4FB0-BD60-2047EA98E3AF}" presName="spacer" presStyleCnt="0"/>
      <dgm:spPr/>
    </dgm:pt>
    <dgm:pt modelId="{A3FCBA30-9F80-4E25-A5C7-C123BC9E1921}" type="pres">
      <dgm:prSet presAssocID="{BDF92CD4-C7E9-443F-B6F8-743F506E6C2C}" presName="parentText" presStyleLbl="node1" presStyleIdx="3" presStyleCnt="9" custScaleY="64938">
        <dgm:presLayoutVars>
          <dgm:chMax val="0"/>
          <dgm:bulletEnabled val="1"/>
        </dgm:presLayoutVars>
      </dgm:prSet>
      <dgm:spPr/>
      <dgm:t>
        <a:bodyPr/>
        <a:lstStyle/>
        <a:p>
          <a:endParaRPr lang="sv-SE"/>
        </a:p>
      </dgm:t>
    </dgm:pt>
    <dgm:pt modelId="{2000B639-E779-4B51-8618-24B07BB13C28}" type="pres">
      <dgm:prSet presAssocID="{A4E35F8A-2B66-42E4-860F-0C83CCB37A95}" presName="spacer" presStyleCnt="0"/>
      <dgm:spPr/>
    </dgm:pt>
    <dgm:pt modelId="{686B2457-401B-4B2C-AA82-DF4540612AC8}" type="pres">
      <dgm:prSet presAssocID="{E7286259-ECB4-4699-A0A5-CF47A943F44C}" presName="parentText" presStyleLbl="node1" presStyleIdx="4" presStyleCnt="9" custLinFactNeighborX="-2755" custLinFactNeighborY="-20191">
        <dgm:presLayoutVars>
          <dgm:chMax val="0"/>
          <dgm:bulletEnabled val="1"/>
        </dgm:presLayoutVars>
      </dgm:prSet>
      <dgm:spPr/>
      <dgm:t>
        <a:bodyPr/>
        <a:lstStyle/>
        <a:p>
          <a:endParaRPr lang="sv-SE"/>
        </a:p>
      </dgm:t>
    </dgm:pt>
    <dgm:pt modelId="{30326E57-0819-4CCE-9151-E647CF9191CD}" type="pres">
      <dgm:prSet presAssocID="{C7189AD1-63D7-4130-B6CE-3FB2F1406DAE}" presName="spacer" presStyleCnt="0"/>
      <dgm:spPr/>
    </dgm:pt>
    <dgm:pt modelId="{70B93F04-3B46-4DCD-9029-34C263EFE6F7}" type="pres">
      <dgm:prSet presAssocID="{52A79199-E77A-4CB2-A5E8-E42058BD8884}" presName="parentText" presStyleLbl="node1" presStyleIdx="5" presStyleCnt="9" custLinFactNeighborX="-2755" custLinFactNeighborY="-20191">
        <dgm:presLayoutVars>
          <dgm:chMax val="0"/>
          <dgm:bulletEnabled val="1"/>
        </dgm:presLayoutVars>
      </dgm:prSet>
      <dgm:spPr/>
      <dgm:t>
        <a:bodyPr/>
        <a:lstStyle/>
        <a:p>
          <a:endParaRPr lang="sv-SE"/>
        </a:p>
      </dgm:t>
    </dgm:pt>
    <dgm:pt modelId="{31A79C6A-F2FE-4CFC-BB07-05EA342F4E74}" type="pres">
      <dgm:prSet presAssocID="{8D486624-F1CF-4148-8753-6D66ADFB8FF6}" presName="spacer" presStyleCnt="0"/>
      <dgm:spPr/>
    </dgm:pt>
    <dgm:pt modelId="{9219F5B7-2621-4F02-80F2-07061ECDF3BC}" type="pres">
      <dgm:prSet presAssocID="{4A730173-F896-453E-B7D9-13AA62F9736F}" presName="parentText" presStyleLbl="node1" presStyleIdx="6" presStyleCnt="9" custLinFactNeighborX="-2755" custLinFactNeighborY="-20191">
        <dgm:presLayoutVars>
          <dgm:chMax val="0"/>
          <dgm:bulletEnabled val="1"/>
        </dgm:presLayoutVars>
      </dgm:prSet>
      <dgm:spPr/>
      <dgm:t>
        <a:bodyPr/>
        <a:lstStyle/>
        <a:p>
          <a:endParaRPr lang="sv-SE"/>
        </a:p>
      </dgm:t>
    </dgm:pt>
    <dgm:pt modelId="{AEC7047E-B571-48C6-9DC1-B6B7D36D156C}" type="pres">
      <dgm:prSet presAssocID="{37C17025-D404-4D8F-BCAE-F94A56EE7BBF}" presName="spacer" presStyleCnt="0"/>
      <dgm:spPr/>
    </dgm:pt>
    <dgm:pt modelId="{B647A825-CF93-431B-B0D5-74F37AED08AB}" type="pres">
      <dgm:prSet presAssocID="{FB4822AE-DA44-4C7E-851F-E87549384E58}" presName="parentText" presStyleLbl="node1" presStyleIdx="7" presStyleCnt="9" custScaleY="81894" custLinFactNeighborX="-2755" custLinFactNeighborY="-20191">
        <dgm:presLayoutVars>
          <dgm:chMax val="0"/>
          <dgm:bulletEnabled val="1"/>
        </dgm:presLayoutVars>
      </dgm:prSet>
      <dgm:spPr/>
      <dgm:t>
        <a:bodyPr/>
        <a:lstStyle/>
        <a:p>
          <a:endParaRPr lang="sv-SE"/>
        </a:p>
      </dgm:t>
    </dgm:pt>
    <dgm:pt modelId="{01CC5452-EE4E-4E7A-B170-4557F8219E2C}" type="pres">
      <dgm:prSet presAssocID="{0AEEA4B0-A863-42AC-B7E6-793D93FD272A}" presName="spacer" presStyleCnt="0"/>
      <dgm:spPr/>
    </dgm:pt>
    <dgm:pt modelId="{9556B013-428E-423F-89CF-7771047547B2}" type="pres">
      <dgm:prSet presAssocID="{8334B098-5B5B-4E50-96D8-B835EE7BB078}" presName="parentText" presStyleLbl="node1" presStyleIdx="8" presStyleCnt="9" custScaleY="59873" custLinFactNeighborX="-2755" custLinFactNeighborY="-20191">
        <dgm:presLayoutVars>
          <dgm:chMax val="0"/>
          <dgm:bulletEnabled val="1"/>
        </dgm:presLayoutVars>
      </dgm:prSet>
      <dgm:spPr/>
      <dgm:t>
        <a:bodyPr/>
        <a:lstStyle/>
        <a:p>
          <a:endParaRPr lang="sv-SE"/>
        </a:p>
      </dgm:t>
    </dgm:pt>
  </dgm:ptLst>
  <dgm:cxnLst>
    <dgm:cxn modelId="{69242379-C7F5-409E-B742-551FD045822C}" srcId="{9BB75769-E00E-4C3F-BBAC-2990B76EE392}" destId="{4A730173-F896-453E-B7D9-13AA62F9736F}" srcOrd="6" destOrd="0" parTransId="{A627B9DA-7608-402B-BBD9-2256AE84994A}" sibTransId="{37C17025-D404-4D8F-BCAE-F94A56EE7BBF}"/>
    <dgm:cxn modelId="{DC476380-8BF4-4C8E-8E64-83A0481CE3A8}" type="presOf" srcId="{8334B098-5B5B-4E50-96D8-B835EE7BB078}" destId="{9556B013-428E-423F-89CF-7771047547B2}" srcOrd="0" destOrd="0" presId="urn:microsoft.com/office/officeart/2005/8/layout/vList2"/>
    <dgm:cxn modelId="{E55B8B76-F417-438F-8EFA-6E7D954A24B4}" type="presOf" srcId="{BDF92CD4-C7E9-443F-B6F8-743F506E6C2C}" destId="{A3FCBA30-9F80-4E25-A5C7-C123BC9E1921}" srcOrd="0" destOrd="0" presId="urn:microsoft.com/office/officeart/2005/8/layout/vList2"/>
    <dgm:cxn modelId="{0D873ED2-6826-4CE7-9A77-31DB2621D0AF}" type="presOf" srcId="{4A730173-F896-453E-B7D9-13AA62F9736F}" destId="{9219F5B7-2621-4F02-80F2-07061ECDF3BC}" srcOrd="0" destOrd="0" presId="urn:microsoft.com/office/officeart/2005/8/layout/vList2"/>
    <dgm:cxn modelId="{2D720158-AF9E-4A81-9EB2-E2FA2B1028E6}" srcId="{9BB75769-E00E-4C3F-BBAC-2990B76EE392}" destId="{8334B098-5B5B-4E50-96D8-B835EE7BB078}" srcOrd="8" destOrd="0" parTransId="{150C7488-599E-4BE7-8181-00547DCE016F}" sibTransId="{4FE524C6-3CC8-4767-B080-2FFBDF13BEDE}"/>
    <dgm:cxn modelId="{7F6EA792-6169-4747-BDCB-FF5D27C0FE52}" type="presOf" srcId="{52A79199-E77A-4CB2-A5E8-E42058BD8884}" destId="{70B93F04-3B46-4DCD-9029-34C263EFE6F7}" srcOrd="0" destOrd="0" presId="urn:microsoft.com/office/officeart/2005/8/layout/vList2"/>
    <dgm:cxn modelId="{CDD7D030-4C25-4506-AC5D-847A1F4CCF07}" srcId="{9BB75769-E00E-4C3F-BBAC-2990B76EE392}" destId="{FB4822AE-DA44-4C7E-851F-E87549384E58}" srcOrd="7" destOrd="0" parTransId="{737467A9-B5C2-4609-B49A-597A9C268779}" sibTransId="{0AEEA4B0-A863-42AC-B7E6-793D93FD272A}"/>
    <dgm:cxn modelId="{8EE4AD1A-CBF5-47DF-9890-18E2B22D9FE2}" srcId="{9BB75769-E00E-4C3F-BBAC-2990B76EE392}" destId="{F303D485-F986-48D5-9390-38DF355BFBA8}" srcOrd="1" destOrd="0" parTransId="{22909076-B508-417E-812A-D83424CD0D5E}" sibTransId="{B1CE99D8-016D-44FF-B58D-3639CE7E6482}"/>
    <dgm:cxn modelId="{85CA344F-7295-4A25-85C2-432D71DA131B}" type="presOf" srcId="{E7286259-ECB4-4699-A0A5-CF47A943F44C}" destId="{686B2457-401B-4B2C-AA82-DF4540612AC8}" srcOrd="0" destOrd="0" presId="urn:microsoft.com/office/officeart/2005/8/layout/vList2"/>
    <dgm:cxn modelId="{E8387D3C-3340-49D9-A14F-C44736B90EB8}" srcId="{9BB75769-E00E-4C3F-BBAC-2990B76EE392}" destId="{BDF92CD4-C7E9-443F-B6F8-743F506E6C2C}" srcOrd="3" destOrd="0" parTransId="{8F02BAAA-A5DA-453D-A9A4-3BA669927A6E}" sibTransId="{A4E35F8A-2B66-42E4-860F-0C83CCB37A95}"/>
    <dgm:cxn modelId="{A5469981-88A2-4215-9C2C-1186320D879E}" type="presOf" srcId="{9BB75769-E00E-4C3F-BBAC-2990B76EE392}" destId="{CF70F889-EEA7-4C90-A0DD-DA41D43C50F4}" srcOrd="0" destOrd="0" presId="urn:microsoft.com/office/officeart/2005/8/layout/vList2"/>
    <dgm:cxn modelId="{559505A8-B8BE-4971-B544-F3D1DFE35C45}" srcId="{9BB75769-E00E-4C3F-BBAC-2990B76EE392}" destId="{0EA18A9F-8B3F-4A5E-9C51-F8EC682EEE48}" srcOrd="2" destOrd="0" parTransId="{7E9BB7DF-B163-465D-AE52-F0B147CDEA77}" sibTransId="{466035CD-6E64-4FB0-BD60-2047EA98E3AF}"/>
    <dgm:cxn modelId="{E436C6BC-030F-4E48-97D8-E5898F4A3B1C}" type="presOf" srcId="{8BADA925-7693-4E04-A74C-B800359E6AA3}" destId="{035EB8DA-6ABD-440E-B540-7EF890F10125}" srcOrd="0" destOrd="0" presId="urn:microsoft.com/office/officeart/2005/8/layout/vList2"/>
    <dgm:cxn modelId="{8E461B54-D996-499B-B0E1-0F12C157AECE}" type="presOf" srcId="{0EA18A9F-8B3F-4A5E-9C51-F8EC682EEE48}" destId="{BF44DBB0-0CA6-4A40-B747-B94BFD628D59}" srcOrd="0" destOrd="0" presId="urn:microsoft.com/office/officeart/2005/8/layout/vList2"/>
    <dgm:cxn modelId="{D787922D-0866-4D9B-9669-BDAC238C7548}" type="presOf" srcId="{F303D485-F986-48D5-9390-38DF355BFBA8}" destId="{F2FB99D9-E781-45E6-9B4E-955D641C8C2F}" srcOrd="0" destOrd="0" presId="urn:microsoft.com/office/officeart/2005/8/layout/vList2"/>
    <dgm:cxn modelId="{BA8705B0-EA1D-4259-9A45-3ADD2EEBCDBD}" srcId="{9BB75769-E00E-4C3F-BBAC-2990B76EE392}" destId="{E7286259-ECB4-4699-A0A5-CF47A943F44C}" srcOrd="4" destOrd="0" parTransId="{AB44694D-29AB-4BB8-8CA0-050DFED85628}" sibTransId="{C7189AD1-63D7-4130-B6CE-3FB2F1406DAE}"/>
    <dgm:cxn modelId="{649405AC-6AEB-4C20-80F8-5AC7E79BA153}" srcId="{9BB75769-E00E-4C3F-BBAC-2990B76EE392}" destId="{52A79199-E77A-4CB2-A5E8-E42058BD8884}" srcOrd="5" destOrd="0" parTransId="{72547C80-8C4E-4143-BBEC-77D3F01D56C4}" sibTransId="{8D486624-F1CF-4148-8753-6D66ADFB8FF6}"/>
    <dgm:cxn modelId="{0FA02A23-C30E-4DB3-A927-86F3414E6F1C}" type="presOf" srcId="{FB4822AE-DA44-4C7E-851F-E87549384E58}" destId="{B647A825-CF93-431B-B0D5-74F37AED08AB}" srcOrd="0" destOrd="0" presId="urn:microsoft.com/office/officeart/2005/8/layout/vList2"/>
    <dgm:cxn modelId="{BFD82E99-978E-4669-AE76-259B13CBB095}" srcId="{9BB75769-E00E-4C3F-BBAC-2990B76EE392}" destId="{8BADA925-7693-4E04-A74C-B800359E6AA3}" srcOrd="0" destOrd="0" parTransId="{D30184D8-CFC7-42F6-915B-B1F7CB5D3E37}" sibTransId="{3A08B5DC-1400-467E-BF54-2C8DD7DBF12E}"/>
    <dgm:cxn modelId="{89B8660D-5D43-42DD-91CF-276EFD6B4E98}" type="presParOf" srcId="{CF70F889-EEA7-4C90-A0DD-DA41D43C50F4}" destId="{035EB8DA-6ABD-440E-B540-7EF890F10125}" srcOrd="0" destOrd="0" presId="urn:microsoft.com/office/officeart/2005/8/layout/vList2"/>
    <dgm:cxn modelId="{67FC931E-CF1F-4A6E-B9A0-6AC02054A2FB}" type="presParOf" srcId="{CF70F889-EEA7-4C90-A0DD-DA41D43C50F4}" destId="{75F90269-A81F-44F4-BA7C-4075B7972150}" srcOrd="1" destOrd="0" presId="urn:microsoft.com/office/officeart/2005/8/layout/vList2"/>
    <dgm:cxn modelId="{9A18C49E-6E78-45AE-80DE-5C198305EB8C}" type="presParOf" srcId="{CF70F889-EEA7-4C90-A0DD-DA41D43C50F4}" destId="{F2FB99D9-E781-45E6-9B4E-955D641C8C2F}" srcOrd="2" destOrd="0" presId="urn:microsoft.com/office/officeart/2005/8/layout/vList2"/>
    <dgm:cxn modelId="{1A4479C3-4EE3-4F28-ABC2-33FD5FE55922}" type="presParOf" srcId="{CF70F889-EEA7-4C90-A0DD-DA41D43C50F4}" destId="{F50B15A0-2EE6-4ACD-A007-08DB852326BA}" srcOrd="3" destOrd="0" presId="urn:microsoft.com/office/officeart/2005/8/layout/vList2"/>
    <dgm:cxn modelId="{80C4FE0A-B95F-47FC-8246-554EE6C26F1C}" type="presParOf" srcId="{CF70F889-EEA7-4C90-A0DD-DA41D43C50F4}" destId="{BF44DBB0-0CA6-4A40-B747-B94BFD628D59}" srcOrd="4" destOrd="0" presId="urn:microsoft.com/office/officeart/2005/8/layout/vList2"/>
    <dgm:cxn modelId="{10920C5F-45B1-4F6F-98FC-43F46D3DE920}" type="presParOf" srcId="{CF70F889-EEA7-4C90-A0DD-DA41D43C50F4}" destId="{759B47BF-DFDE-4E4E-BD03-55C66F37F03A}" srcOrd="5" destOrd="0" presId="urn:microsoft.com/office/officeart/2005/8/layout/vList2"/>
    <dgm:cxn modelId="{D89B5158-5974-409B-AADB-BC0FC6E913A1}" type="presParOf" srcId="{CF70F889-EEA7-4C90-A0DD-DA41D43C50F4}" destId="{A3FCBA30-9F80-4E25-A5C7-C123BC9E1921}" srcOrd="6" destOrd="0" presId="urn:microsoft.com/office/officeart/2005/8/layout/vList2"/>
    <dgm:cxn modelId="{E2865040-8736-412B-B841-525CD2F5B605}" type="presParOf" srcId="{CF70F889-EEA7-4C90-A0DD-DA41D43C50F4}" destId="{2000B639-E779-4B51-8618-24B07BB13C28}" srcOrd="7" destOrd="0" presId="urn:microsoft.com/office/officeart/2005/8/layout/vList2"/>
    <dgm:cxn modelId="{3B49C352-D194-4C1B-8A59-C5B13BF70819}" type="presParOf" srcId="{CF70F889-EEA7-4C90-A0DD-DA41D43C50F4}" destId="{686B2457-401B-4B2C-AA82-DF4540612AC8}" srcOrd="8" destOrd="0" presId="urn:microsoft.com/office/officeart/2005/8/layout/vList2"/>
    <dgm:cxn modelId="{2745C86A-C9DF-4D72-AE82-59026B1325D9}" type="presParOf" srcId="{CF70F889-EEA7-4C90-A0DD-DA41D43C50F4}" destId="{30326E57-0819-4CCE-9151-E647CF9191CD}" srcOrd="9" destOrd="0" presId="urn:microsoft.com/office/officeart/2005/8/layout/vList2"/>
    <dgm:cxn modelId="{49529207-8BE6-46F1-A520-236FC91A8DA4}" type="presParOf" srcId="{CF70F889-EEA7-4C90-A0DD-DA41D43C50F4}" destId="{70B93F04-3B46-4DCD-9029-34C263EFE6F7}" srcOrd="10" destOrd="0" presId="urn:microsoft.com/office/officeart/2005/8/layout/vList2"/>
    <dgm:cxn modelId="{13077980-8689-475A-8803-AA5D2150474E}" type="presParOf" srcId="{CF70F889-EEA7-4C90-A0DD-DA41D43C50F4}" destId="{31A79C6A-F2FE-4CFC-BB07-05EA342F4E74}" srcOrd="11" destOrd="0" presId="urn:microsoft.com/office/officeart/2005/8/layout/vList2"/>
    <dgm:cxn modelId="{EB337183-DCD0-46C7-B302-E7BE176297B2}" type="presParOf" srcId="{CF70F889-EEA7-4C90-A0DD-DA41D43C50F4}" destId="{9219F5B7-2621-4F02-80F2-07061ECDF3BC}" srcOrd="12" destOrd="0" presId="urn:microsoft.com/office/officeart/2005/8/layout/vList2"/>
    <dgm:cxn modelId="{FE7DE7FB-EE21-439A-BD22-9FE362D966BA}" type="presParOf" srcId="{CF70F889-EEA7-4C90-A0DD-DA41D43C50F4}" destId="{AEC7047E-B571-48C6-9DC1-B6B7D36D156C}" srcOrd="13" destOrd="0" presId="urn:microsoft.com/office/officeart/2005/8/layout/vList2"/>
    <dgm:cxn modelId="{BBE2C6A0-C201-47F7-8561-73806902082A}" type="presParOf" srcId="{CF70F889-EEA7-4C90-A0DD-DA41D43C50F4}" destId="{B647A825-CF93-431B-B0D5-74F37AED08AB}" srcOrd="14" destOrd="0" presId="urn:microsoft.com/office/officeart/2005/8/layout/vList2"/>
    <dgm:cxn modelId="{9EC9AAB2-80AC-461D-B07A-8641625AB321}" type="presParOf" srcId="{CF70F889-EEA7-4C90-A0DD-DA41D43C50F4}" destId="{01CC5452-EE4E-4E7A-B170-4557F8219E2C}" srcOrd="15" destOrd="0" presId="urn:microsoft.com/office/officeart/2005/8/layout/vList2"/>
    <dgm:cxn modelId="{D995C87D-59F3-4F75-8BA6-FC5B6CACB4B4}" type="presParOf" srcId="{CF70F889-EEA7-4C90-A0DD-DA41D43C50F4}" destId="{9556B013-428E-423F-89CF-7771047547B2}" srcOrd="16" destOrd="0" presId="urn:microsoft.com/office/officeart/2005/8/layout/vList2"/>
  </dgm:cxnLst>
  <dgm:bg>
    <a:solidFill>
      <a:schemeClr val="accent4"/>
    </a:solidFill>
  </dgm:bg>
  <dgm:whole>
    <a:ln>
      <a:noFill/>
    </a:ln>
  </dgm:whole>
  <dgm:extLst>
    <a:ext uri="http://schemas.microsoft.com/office/drawing/2008/diagram">
      <dsp:dataModelExt xmlns:dsp="http://schemas.microsoft.com/office/drawing/2008/diagram" relId="rId32" minVer="http://schemas.openxmlformats.org/drawingml/2006/diagram"/>
    </a:ext>
    <a:ext uri="{C62137D5-CB1D-491B-B009-E17868A290BF}">
      <dgm14:recolorImg xmlns:dgm14="http://schemas.microsoft.com/office/drawing/2010/diagram" val="1"/>
    </a:ext>
  </dgm:extLst>
</dgm:dataModel>
</file>

<file path=ppt/diagrams/data7.xml><?xml version="1.0" encoding="utf-8"?>
<dgm:dataModel xmlns:dgm="http://schemas.openxmlformats.org/drawingml/2006/diagram" xmlns:a="http://schemas.openxmlformats.org/drawingml/2006/main">
  <dgm:ptLst>
    <dgm:pt modelId="{9BB75769-E00E-4C3F-BBAC-2990B76EE392}"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sv-SE"/>
        </a:p>
      </dgm:t>
    </dgm:pt>
    <dgm:pt modelId="{8BADA925-7693-4E04-A74C-B800359E6AA3}">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invånare med tillgång till bredband om minst 100 Mbit/s</a:t>
          </a:r>
          <a:endParaRPr lang="sv-SE" sz="500"/>
        </a:p>
      </dgm:t>
    </dgm:pt>
    <dgm:pt modelId="{D30184D8-CFC7-42F6-915B-B1F7CB5D3E37}" type="parTrans" cxnId="{BFD82E99-978E-4669-AE76-259B13CBB095}">
      <dgm:prSet/>
      <dgm:spPr/>
      <dgm:t>
        <a:bodyPr/>
        <a:lstStyle/>
        <a:p>
          <a:endParaRPr lang="sv-SE" sz="500">
            <a:solidFill>
              <a:schemeClr val="bg1"/>
            </a:solidFill>
          </a:endParaRPr>
        </a:p>
      </dgm:t>
    </dgm:pt>
    <dgm:pt modelId="{3A08B5DC-1400-467E-BF54-2C8DD7DBF12E}" type="sibTrans" cxnId="{BFD82E99-978E-4669-AE76-259B13CBB095}">
      <dgm:prSet/>
      <dgm:spPr/>
      <dgm:t>
        <a:bodyPr/>
        <a:lstStyle/>
        <a:p>
          <a:endParaRPr lang="sv-SE" sz="500">
            <a:solidFill>
              <a:schemeClr val="bg1"/>
            </a:solidFill>
          </a:endParaRPr>
        </a:p>
      </dgm:t>
    </dgm:pt>
    <dgm:pt modelId="{0EA18A9F-8B3F-4A5E-9C51-F8EC682EEE48}">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invånare med tillgång till dagligvarubutik inom 2 km</a:t>
          </a:r>
          <a:endParaRPr lang="sv-SE" sz="500"/>
        </a:p>
      </dgm:t>
    </dgm:pt>
    <dgm:pt modelId="{7E9BB7DF-B163-465D-AE52-F0B147CDEA77}" type="parTrans" cxnId="{559505A8-B8BE-4971-B544-F3D1DFE35C45}">
      <dgm:prSet/>
      <dgm:spPr/>
      <dgm:t>
        <a:bodyPr/>
        <a:lstStyle/>
        <a:p>
          <a:endParaRPr lang="sv-SE" sz="500">
            <a:solidFill>
              <a:schemeClr val="bg1"/>
            </a:solidFill>
          </a:endParaRPr>
        </a:p>
      </dgm:t>
    </dgm:pt>
    <dgm:pt modelId="{466035CD-6E64-4FB0-BD60-2047EA98E3AF}" type="sibTrans" cxnId="{559505A8-B8BE-4971-B544-F3D1DFE35C45}">
      <dgm:prSet/>
      <dgm:spPr/>
      <dgm:t>
        <a:bodyPr/>
        <a:lstStyle/>
        <a:p>
          <a:endParaRPr lang="sv-SE" sz="500">
            <a:solidFill>
              <a:schemeClr val="bg1"/>
            </a:solidFill>
          </a:endParaRPr>
        </a:p>
      </dgm:t>
    </dgm:pt>
    <dgm:pt modelId="{BDF92CD4-C7E9-443F-B6F8-743F506E6C2C}">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av befolkning i kollektivtrafiknära läge</a:t>
          </a:r>
          <a:endParaRPr lang="sv-SE" sz="500"/>
        </a:p>
      </dgm:t>
    </dgm:pt>
    <dgm:pt modelId="{8F02BAAA-A5DA-453D-A9A4-3BA669927A6E}" type="parTrans" cxnId="{E8387D3C-3340-49D9-A14F-C44736B90EB8}">
      <dgm:prSet/>
      <dgm:spPr/>
      <dgm:t>
        <a:bodyPr/>
        <a:lstStyle/>
        <a:p>
          <a:endParaRPr lang="sv-SE" sz="500">
            <a:solidFill>
              <a:schemeClr val="bg1"/>
            </a:solidFill>
          </a:endParaRPr>
        </a:p>
      </dgm:t>
    </dgm:pt>
    <dgm:pt modelId="{A4E35F8A-2B66-42E4-860F-0C83CCB37A95}" type="sibTrans" cxnId="{E8387D3C-3340-49D9-A14F-C44736B90EB8}">
      <dgm:prSet/>
      <dgm:spPr/>
      <dgm:t>
        <a:bodyPr/>
        <a:lstStyle/>
        <a:p>
          <a:endParaRPr lang="sv-SE" sz="500">
            <a:solidFill>
              <a:schemeClr val="bg1"/>
            </a:solidFill>
          </a:endParaRPr>
        </a:p>
      </dgm:t>
    </dgm:pt>
    <dgm:pt modelId="{F303D485-F986-48D5-9390-38DF355BFBA8}">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invånare 0-16 år med tillgång till grundskola inom 2 km</a:t>
          </a:r>
          <a:endParaRPr lang="sv-SE" sz="500"/>
        </a:p>
      </dgm:t>
    </dgm:pt>
    <dgm:pt modelId="{22909076-B508-417E-812A-D83424CD0D5E}" type="parTrans" cxnId="{8EE4AD1A-CBF5-47DF-9890-18E2B22D9FE2}">
      <dgm:prSet/>
      <dgm:spPr/>
      <dgm:t>
        <a:bodyPr/>
        <a:lstStyle/>
        <a:p>
          <a:endParaRPr lang="sv-SE" sz="500">
            <a:solidFill>
              <a:schemeClr val="bg1"/>
            </a:solidFill>
          </a:endParaRPr>
        </a:p>
      </dgm:t>
    </dgm:pt>
    <dgm:pt modelId="{B1CE99D8-016D-44FF-B58D-3639CE7E6482}" type="sibTrans" cxnId="{8EE4AD1A-CBF5-47DF-9890-18E2B22D9FE2}">
      <dgm:prSet/>
      <dgm:spPr/>
      <dgm:t>
        <a:bodyPr/>
        <a:lstStyle/>
        <a:p>
          <a:endParaRPr lang="sv-SE" sz="500">
            <a:solidFill>
              <a:schemeClr val="bg1"/>
            </a:solidFill>
          </a:endParaRPr>
        </a:p>
      </dgm:t>
    </dgm:pt>
    <dgm:pt modelId="{CF70F889-EEA7-4C90-A0DD-DA41D43C50F4}" type="pres">
      <dgm:prSet presAssocID="{9BB75769-E00E-4C3F-BBAC-2990B76EE392}" presName="linear" presStyleCnt="0">
        <dgm:presLayoutVars>
          <dgm:animLvl val="lvl"/>
          <dgm:resizeHandles val="exact"/>
        </dgm:presLayoutVars>
      </dgm:prSet>
      <dgm:spPr/>
      <dgm:t>
        <a:bodyPr/>
        <a:lstStyle/>
        <a:p>
          <a:endParaRPr lang="sv-SE"/>
        </a:p>
      </dgm:t>
    </dgm:pt>
    <dgm:pt modelId="{035EB8DA-6ABD-440E-B540-7EF890F10125}" type="pres">
      <dgm:prSet presAssocID="{8BADA925-7693-4E04-A74C-B800359E6AA3}" presName="parentText" presStyleLbl="node1" presStyleIdx="0" presStyleCnt="4">
        <dgm:presLayoutVars>
          <dgm:chMax val="0"/>
          <dgm:bulletEnabled val="1"/>
        </dgm:presLayoutVars>
      </dgm:prSet>
      <dgm:spPr/>
      <dgm:t>
        <a:bodyPr/>
        <a:lstStyle/>
        <a:p>
          <a:endParaRPr lang="sv-SE"/>
        </a:p>
      </dgm:t>
    </dgm:pt>
    <dgm:pt modelId="{75F90269-A81F-44F4-BA7C-4075B7972150}" type="pres">
      <dgm:prSet presAssocID="{3A08B5DC-1400-467E-BF54-2C8DD7DBF12E}" presName="spacer" presStyleCnt="0"/>
      <dgm:spPr/>
    </dgm:pt>
    <dgm:pt modelId="{F2FB99D9-E781-45E6-9B4E-955D641C8C2F}" type="pres">
      <dgm:prSet presAssocID="{F303D485-F986-48D5-9390-38DF355BFBA8}" presName="parentText" presStyleLbl="node1" presStyleIdx="1" presStyleCnt="4">
        <dgm:presLayoutVars>
          <dgm:chMax val="0"/>
          <dgm:bulletEnabled val="1"/>
        </dgm:presLayoutVars>
      </dgm:prSet>
      <dgm:spPr/>
      <dgm:t>
        <a:bodyPr/>
        <a:lstStyle/>
        <a:p>
          <a:endParaRPr lang="sv-SE"/>
        </a:p>
      </dgm:t>
    </dgm:pt>
    <dgm:pt modelId="{F50B15A0-2EE6-4ACD-A007-08DB852326BA}" type="pres">
      <dgm:prSet presAssocID="{B1CE99D8-016D-44FF-B58D-3639CE7E6482}" presName="spacer" presStyleCnt="0"/>
      <dgm:spPr/>
    </dgm:pt>
    <dgm:pt modelId="{BF44DBB0-0CA6-4A40-B747-B94BFD628D59}" type="pres">
      <dgm:prSet presAssocID="{0EA18A9F-8B3F-4A5E-9C51-F8EC682EEE48}" presName="parentText" presStyleLbl="node1" presStyleIdx="2" presStyleCnt="4">
        <dgm:presLayoutVars>
          <dgm:chMax val="0"/>
          <dgm:bulletEnabled val="1"/>
        </dgm:presLayoutVars>
      </dgm:prSet>
      <dgm:spPr/>
      <dgm:t>
        <a:bodyPr/>
        <a:lstStyle/>
        <a:p>
          <a:endParaRPr lang="sv-SE"/>
        </a:p>
      </dgm:t>
    </dgm:pt>
    <dgm:pt modelId="{759B47BF-DFDE-4E4E-BD03-55C66F37F03A}" type="pres">
      <dgm:prSet presAssocID="{466035CD-6E64-4FB0-BD60-2047EA98E3AF}" presName="spacer" presStyleCnt="0"/>
      <dgm:spPr/>
    </dgm:pt>
    <dgm:pt modelId="{A3FCBA30-9F80-4E25-A5C7-C123BC9E1921}" type="pres">
      <dgm:prSet presAssocID="{BDF92CD4-C7E9-443F-B6F8-743F506E6C2C}" presName="parentText" presStyleLbl="node1" presStyleIdx="3" presStyleCnt="4">
        <dgm:presLayoutVars>
          <dgm:chMax val="0"/>
          <dgm:bulletEnabled val="1"/>
        </dgm:presLayoutVars>
      </dgm:prSet>
      <dgm:spPr/>
      <dgm:t>
        <a:bodyPr/>
        <a:lstStyle/>
        <a:p>
          <a:endParaRPr lang="sv-SE"/>
        </a:p>
      </dgm:t>
    </dgm:pt>
  </dgm:ptLst>
  <dgm:cxnLst>
    <dgm:cxn modelId="{559505A8-B8BE-4971-B544-F3D1DFE35C45}" srcId="{9BB75769-E00E-4C3F-BBAC-2990B76EE392}" destId="{0EA18A9F-8B3F-4A5E-9C51-F8EC682EEE48}" srcOrd="2" destOrd="0" parTransId="{7E9BB7DF-B163-465D-AE52-F0B147CDEA77}" sibTransId="{466035CD-6E64-4FB0-BD60-2047EA98E3AF}"/>
    <dgm:cxn modelId="{D787922D-0866-4D9B-9669-BDAC238C7548}" type="presOf" srcId="{F303D485-F986-48D5-9390-38DF355BFBA8}" destId="{F2FB99D9-E781-45E6-9B4E-955D641C8C2F}" srcOrd="0" destOrd="0" presId="urn:microsoft.com/office/officeart/2005/8/layout/vList2"/>
    <dgm:cxn modelId="{E436C6BC-030F-4E48-97D8-E5898F4A3B1C}" type="presOf" srcId="{8BADA925-7693-4E04-A74C-B800359E6AA3}" destId="{035EB8DA-6ABD-440E-B540-7EF890F10125}" srcOrd="0" destOrd="0" presId="urn:microsoft.com/office/officeart/2005/8/layout/vList2"/>
    <dgm:cxn modelId="{A5469981-88A2-4215-9C2C-1186320D879E}" type="presOf" srcId="{9BB75769-E00E-4C3F-BBAC-2990B76EE392}" destId="{CF70F889-EEA7-4C90-A0DD-DA41D43C50F4}" srcOrd="0" destOrd="0" presId="urn:microsoft.com/office/officeart/2005/8/layout/vList2"/>
    <dgm:cxn modelId="{BFD82E99-978E-4669-AE76-259B13CBB095}" srcId="{9BB75769-E00E-4C3F-BBAC-2990B76EE392}" destId="{8BADA925-7693-4E04-A74C-B800359E6AA3}" srcOrd="0" destOrd="0" parTransId="{D30184D8-CFC7-42F6-915B-B1F7CB5D3E37}" sibTransId="{3A08B5DC-1400-467E-BF54-2C8DD7DBF12E}"/>
    <dgm:cxn modelId="{E55B8B76-F417-438F-8EFA-6E7D954A24B4}" type="presOf" srcId="{BDF92CD4-C7E9-443F-B6F8-743F506E6C2C}" destId="{A3FCBA30-9F80-4E25-A5C7-C123BC9E1921}" srcOrd="0" destOrd="0" presId="urn:microsoft.com/office/officeart/2005/8/layout/vList2"/>
    <dgm:cxn modelId="{8E461B54-D996-499B-B0E1-0F12C157AECE}" type="presOf" srcId="{0EA18A9F-8B3F-4A5E-9C51-F8EC682EEE48}" destId="{BF44DBB0-0CA6-4A40-B747-B94BFD628D59}" srcOrd="0" destOrd="0" presId="urn:microsoft.com/office/officeart/2005/8/layout/vList2"/>
    <dgm:cxn modelId="{8EE4AD1A-CBF5-47DF-9890-18E2B22D9FE2}" srcId="{9BB75769-E00E-4C3F-BBAC-2990B76EE392}" destId="{F303D485-F986-48D5-9390-38DF355BFBA8}" srcOrd="1" destOrd="0" parTransId="{22909076-B508-417E-812A-D83424CD0D5E}" sibTransId="{B1CE99D8-016D-44FF-B58D-3639CE7E6482}"/>
    <dgm:cxn modelId="{E8387D3C-3340-49D9-A14F-C44736B90EB8}" srcId="{9BB75769-E00E-4C3F-BBAC-2990B76EE392}" destId="{BDF92CD4-C7E9-443F-B6F8-743F506E6C2C}" srcOrd="3" destOrd="0" parTransId="{8F02BAAA-A5DA-453D-A9A4-3BA669927A6E}" sibTransId="{A4E35F8A-2B66-42E4-860F-0C83CCB37A95}"/>
    <dgm:cxn modelId="{89B8660D-5D43-42DD-91CF-276EFD6B4E98}" type="presParOf" srcId="{CF70F889-EEA7-4C90-A0DD-DA41D43C50F4}" destId="{035EB8DA-6ABD-440E-B540-7EF890F10125}" srcOrd="0" destOrd="0" presId="urn:microsoft.com/office/officeart/2005/8/layout/vList2"/>
    <dgm:cxn modelId="{67FC931E-CF1F-4A6E-B9A0-6AC02054A2FB}" type="presParOf" srcId="{CF70F889-EEA7-4C90-A0DD-DA41D43C50F4}" destId="{75F90269-A81F-44F4-BA7C-4075B7972150}" srcOrd="1" destOrd="0" presId="urn:microsoft.com/office/officeart/2005/8/layout/vList2"/>
    <dgm:cxn modelId="{9A18C49E-6E78-45AE-80DE-5C198305EB8C}" type="presParOf" srcId="{CF70F889-EEA7-4C90-A0DD-DA41D43C50F4}" destId="{F2FB99D9-E781-45E6-9B4E-955D641C8C2F}" srcOrd="2" destOrd="0" presId="urn:microsoft.com/office/officeart/2005/8/layout/vList2"/>
    <dgm:cxn modelId="{1A4479C3-4EE3-4F28-ABC2-33FD5FE55922}" type="presParOf" srcId="{CF70F889-EEA7-4C90-A0DD-DA41D43C50F4}" destId="{F50B15A0-2EE6-4ACD-A007-08DB852326BA}" srcOrd="3" destOrd="0" presId="urn:microsoft.com/office/officeart/2005/8/layout/vList2"/>
    <dgm:cxn modelId="{80C4FE0A-B95F-47FC-8246-554EE6C26F1C}" type="presParOf" srcId="{CF70F889-EEA7-4C90-A0DD-DA41D43C50F4}" destId="{BF44DBB0-0CA6-4A40-B747-B94BFD628D59}" srcOrd="4" destOrd="0" presId="urn:microsoft.com/office/officeart/2005/8/layout/vList2"/>
    <dgm:cxn modelId="{10920C5F-45B1-4F6F-98FC-43F46D3DE920}" type="presParOf" srcId="{CF70F889-EEA7-4C90-A0DD-DA41D43C50F4}" destId="{759B47BF-DFDE-4E4E-BD03-55C66F37F03A}" srcOrd="5" destOrd="0" presId="urn:microsoft.com/office/officeart/2005/8/layout/vList2"/>
    <dgm:cxn modelId="{D89B5158-5974-409B-AADB-BC0FC6E913A1}" type="presParOf" srcId="{CF70F889-EEA7-4C90-A0DD-DA41D43C50F4}" destId="{A3FCBA30-9F80-4E25-A5C7-C123BC9E1921}" srcOrd="6" destOrd="0" presId="urn:microsoft.com/office/officeart/2005/8/layout/vList2"/>
  </dgm:cxnLst>
  <dgm:bg>
    <a:solidFill>
      <a:schemeClr val="accent4"/>
    </a:solidFill>
  </dgm:bg>
  <dgm:whole>
    <a:ln>
      <a:noFill/>
    </a:ln>
  </dgm:whole>
  <dgm:extLst>
    <a:ext uri="http://schemas.microsoft.com/office/drawing/2008/diagram">
      <dsp:dataModelExt xmlns:dsp="http://schemas.microsoft.com/office/drawing/2008/diagram" relId="rId37"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9BB75769-E00E-4C3F-BBAC-2990B76EE392}"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sv-SE"/>
        </a:p>
      </dgm:t>
    </dgm:pt>
    <dgm:pt modelId="{8BADA925-7693-4E04-A74C-B800359E6AA3}">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utrikes födda som röstade i senaste kommunfullmäktigevalet</a:t>
          </a:r>
          <a:endParaRPr lang="sv-SE" sz="500"/>
        </a:p>
      </dgm:t>
    </dgm:pt>
    <dgm:pt modelId="{D30184D8-CFC7-42F6-915B-B1F7CB5D3E37}" type="parTrans" cxnId="{BFD82E99-978E-4669-AE76-259B13CBB095}">
      <dgm:prSet/>
      <dgm:spPr/>
      <dgm:t>
        <a:bodyPr/>
        <a:lstStyle/>
        <a:p>
          <a:endParaRPr lang="sv-SE" sz="500">
            <a:solidFill>
              <a:schemeClr val="bg1"/>
            </a:solidFill>
          </a:endParaRPr>
        </a:p>
      </dgm:t>
    </dgm:pt>
    <dgm:pt modelId="{3A08B5DC-1400-467E-BF54-2C8DD7DBF12E}" type="sibTrans" cxnId="{BFD82E99-978E-4669-AE76-259B13CBB095}">
      <dgm:prSet/>
      <dgm:spPr/>
      <dgm:t>
        <a:bodyPr/>
        <a:lstStyle/>
        <a:p>
          <a:endParaRPr lang="sv-SE" sz="500">
            <a:solidFill>
              <a:schemeClr val="bg1"/>
            </a:solidFill>
          </a:endParaRPr>
        </a:p>
      </dgm:t>
    </dgm:pt>
    <dgm:pt modelId="{0EA18A9F-8B3F-4A5E-9C51-F8EC682EEE48}">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förstagångsväljare som röstade i senaste kommunfullmäktigevalet</a:t>
          </a:r>
          <a:endParaRPr lang="sv-SE" sz="500"/>
        </a:p>
      </dgm:t>
    </dgm:pt>
    <dgm:pt modelId="{7E9BB7DF-B163-465D-AE52-F0B147CDEA77}" type="parTrans" cxnId="{559505A8-B8BE-4971-B544-F3D1DFE35C45}">
      <dgm:prSet/>
      <dgm:spPr/>
      <dgm:t>
        <a:bodyPr/>
        <a:lstStyle/>
        <a:p>
          <a:endParaRPr lang="sv-SE" sz="500">
            <a:solidFill>
              <a:schemeClr val="bg1"/>
            </a:solidFill>
          </a:endParaRPr>
        </a:p>
      </dgm:t>
    </dgm:pt>
    <dgm:pt modelId="{466035CD-6E64-4FB0-BD60-2047EA98E3AF}" type="sibTrans" cxnId="{559505A8-B8BE-4971-B544-F3D1DFE35C45}">
      <dgm:prSet/>
      <dgm:spPr/>
      <dgm:t>
        <a:bodyPr/>
        <a:lstStyle/>
        <a:p>
          <a:endParaRPr lang="sv-SE" sz="500">
            <a:solidFill>
              <a:schemeClr val="bg1"/>
            </a:solidFill>
          </a:endParaRPr>
        </a:p>
      </dgm:t>
    </dgm:pt>
    <dgm:pt modelId="{BDF92CD4-C7E9-443F-B6F8-743F506E6C2C}">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Andel invånare 65+ år som röstade i senaste kommunfullmäktigevalet</a:t>
          </a:r>
          <a:endParaRPr lang="sv-SE" sz="500"/>
        </a:p>
      </dgm:t>
    </dgm:pt>
    <dgm:pt modelId="{8F02BAAA-A5DA-453D-A9A4-3BA669927A6E}" type="parTrans" cxnId="{E8387D3C-3340-49D9-A14F-C44736B90EB8}">
      <dgm:prSet/>
      <dgm:spPr/>
      <dgm:t>
        <a:bodyPr/>
        <a:lstStyle/>
        <a:p>
          <a:endParaRPr lang="sv-SE" sz="500">
            <a:solidFill>
              <a:schemeClr val="bg1"/>
            </a:solidFill>
          </a:endParaRPr>
        </a:p>
      </dgm:t>
    </dgm:pt>
    <dgm:pt modelId="{A4E35F8A-2B66-42E4-860F-0C83CCB37A95}" type="sibTrans" cxnId="{E8387D3C-3340-49D9-A14F-C44736B90EB8}">
      <dgm:prSet/>
      <dgm:spPr/>
      <dgm:t>
        <a:bodyPr/>
        <a:lstStyle/>
        <a:p>
          <a:endParaRPr lang="sv-SE" sz="500">
            <a:solidFill>
              <a:schemeClr val="bg1"/>
            </a:solidFill>
          </a:endParaRPr>
        </a:p>
      </dgm:t>
    </dgm:pt>
    <dgm:pt modelId="{E7286259-ECB4-4699-A0A5-CF47A943F44C}">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Valdeltagande i senaste europaparlamentsvalet</a:t>
          </a:r>
          <a:endParaRPr lang="sv-SE" sz="500"/>
        </a:p>
      </dgm:t>
    </dgm:pt>
    <dgm:pt modelId="{AB44694D-29AB-4BB8-8CA0-050DFED85628}" type="parTrans" cxnId="{BA8705B0-EA1D-4259-9A45-3ADD2EEBCDBD}">
      <dgm:prSet/>
      <dgm:spPr/>
      <dgm:t>
        <a:bodyPr/>
        <a:lstStyle/>
        <a:p>
          <a:endParaRPr lang="sv-SE" sz="500">
            <a:solidFill>
              <a:schemeClr val="bg1"/>
            </a:solidFill>
          </a:endParaRPr>
        </a:p>
      </dgm:t>
    </dgm:pt>
    <dgm:pt modelId="{C7189AD1-63D7-4130-B6CE-3FB2F1406DAE}" type="sibTrans" cxnId="{BA8705B0-EA1D-4259-9A45-3ADD2EEBCDBD}">
      <dgm:prSet/>
      <dgm:spPr/>
      <dgm:t>
        <a:bodyPr/>
        <a:lstStyle/>
        <a:p>
          <a:endParaRPr lang="sv-SE" sz="500">
            <a:solidFill>
              <a:schemeClr val="bg1"/>
            </a:solidFill>
          </a:endParaRPr>
        </a:p>
      </dgm:t>
    </dgm:pt>
    <dgm:pt modelId="{F303D485-F986-48D5-9390-38DF355BFBA8}">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Valdeltagande i senaste kommunalvalet</a:t>
          </a:r>
          <a:endParaRPr lang="sv-SE" sz="500"/>
        </a:p>
      </dgm:t>
    </dgm:pt>
    <dgm:pt modelId="{22909076-B508-417E-812A-D83424CD0D5E}" type="parTrans" cxnId="{8EE4AD1A-CBF5-47DF-9890-18E2B22D9FE2}">
      <dgm:prSet/>
      <dgm:spPr/>
      <dgm:t>
        <a:bodyPr/>
        <a:lstStyle/>
        <a:p>
          <a:endParaRPr lang="sv-SE" sz="500">
            <a:solidFill>
              <a:schemeClr val="bg1"/>
            </a:solidFill>
          </a:endParaRPr>
        </a:p>
      </dgm:t>
    </dgm:pt>
    <dgm:pt modelId="{B1CE99D8-016D-44FF-B58D-3639CE7E6482}" type="sibTrans" cxnId="{8EE4AD1A-CBF5-47DF-9890-18E2B22D9FE2}">
      <dgm:prSet/>
      <dgm:spPr/>
      <dgm:t>
        <a:bodyPr/>
        <a:lstStyle/>
        <a:p>
          <a:endParaRPr lang="sv-SE" sz="500">
            <a:solidFill>
              <a:schemeClr val="bg1"/>
            </a:solidFill>
          </a:endParaRPr>
        </a:p>
      </dgm:t>
    </dgm:pt>
    <dgm:pt modelId="{6263227B-EDF2-40AB-93A1-F96DCA906554}">
      <dgm:prSet phldrT="[Text]"/>
      <dgm:spPr>
        <a:solidFill>
          <a:schemeClr val="accent4"/>
        </a:solidFill>
      </dgm:spPr>
      <dgm:t>
        <a:bodyPr/>
        <a:lstStyle/>
        <a:p>
          <a:pPr>
            <a:buFont typeface="Wingdings" panose="05000000000000000000" pitchFamily="2" charset="2"/>
            <a:buChar char="q"/>
          </a:pPr>
          <a:r>
            <a:rPr lang="sv-SE">
              <a:solidFill>
                <a:srgbClr val="000000"/>
              </a:solidFill>
              <a:latin typeface="Abadi Extra Light" panose="020B0204020104020204" pitchFamily="34" charset="0"/>
              <a:ea typeface="Times New Roman" panose="02020603050405020304" pitchFamily="18" charset="0"/>
            </a:rPr>
            <a:t>Valdeltagande i senaste riksdagsvalet</a:t>
          </a:r>
          <a:endParaRPr lang="sv-SE"/>
        </a:p>
      </dgm:t>
    </dgm:pt>
    <dgm:pt modelId="{C5A87582-07C2-469E-8B0A-8091DD90C7B0}" type="parTrans" cxnId="{7950E1C3-79F3-40E3-BE12-8514443AD5BA}">
      <dgm:prSet/>
      <dgm:spPr/>
      <dgm:t>
        <a:bodyPr/>
        <a:lstStyle/>
        <a:p>
          <a:endParaRPr lang="sv-SE"/>
        </a:p>
      </dgm:t>
    </dgm:pt>
    <dgm:pt modelId="{58F32F4E-DF49-4E1F-9137-F2172F6D875B}" type="sibTrans" cxnId="{7950E1C3-79F3-40E3-BE12-8514443AD5BA}">
      <dgm:prSet/>
      <dgm:spPr/>
      <dgm:t>
        <a:bodyPr/>
        <a:lstStyle/>
        <a:p>
          <a:endParaRPr lang="sv-SE"/>
        </a:p>
      </dgm:t>
    </dgm:pt>
    <dgm:pt modelId="{8A492C24-E3B6-4E86-9216-D148311434BF}">
      <dgm:prSet phldrT="[Text]"/>
      <dgm:spPr>
        <a:solidFill>
          <a:schemeClr val="accent4"/>
        </a:solidFill>
      </dgm:spPr>
      <dgm:t>
        <a:bodyPr/>
        <a:lstStyle/>
        <a:p>
          <a:pPr>
            <a:buFont typeface="Wingdings" panose="05000000000000000000" pitchFamily="2" charset="2"/>
            <a:buChar char="q"/>
          </a:pPr>
          <a:r>
            <a:rPr lang="sv-SE">
              <a:solidFill>
                <a:srgbClr val="000000"/>
              </a:solidFill>
              <a:latin typeface="Abadi Extra Light" panose="020B0204020104020204" pitchFamily="34" charset="0"/>
              <a:ea typeface="Times New Roman" panose="02020603050405020304" pitchFamily="18" charset="0"/>
            </a:rPr>
            <a:t>Andel invånare med förgymnasial utbildning som röstade i senaste kommunfullmäktigevalet</a:t>
          </a:r>
          <a:endParaRPr lang="sv-SE"/>
        </a:p>
      </dgm:t>
    </dgm:pt>
    <dgm:pt modelId="{D8C59010-625C-4AD7-BB56-8FD689A6D1B6}" type="parTrans" cxnId="{6E8B7E7F-392E-4E89-B104-6A128AE2520A}">
      <dgm:prSet/>
      <dgm:spPr/>
      <dgm:t>
        <a:bodyPr/>
        <a:lstStyle/>
        <a:p>
          <a:endParaRPr lang="sv-SE"/>
        </a:p>
      </dgm:t>
    </dgm:pt>
    <dgm:pt modelId="{5E83505C-4A63-473E-A15E-79590B6E07C3}" type="sibTrans" cxnId="{6E8B7E7F-392E-4E89-B104-6A128AE2520A}">
      <dgm:prSet/>
      <dgm:spPr/>
      <dgm:t>
        <a:bodyPr/>
        <a:lstStyle/>
        <a:p>
          <a:endParaRPr lang="sv-SE"/>
        </a:p>
      </dgm:t>
    </dgm:pt>
    <dgm:pt modelId="{CF70F889-EEA7-4C90-A0DD-DA41D43C50F4}" type="pres">
      <dgm:prSet presAssocID="{9BB75769-E00E-4C3F-BBAC-2990B76EE392}" presName="linear" presStyleCnt="0">
        <dgm:presLayoutVars>
          <dgm:animLvl val="lvl"/>
          <dgm:resizeHandles val="exact"/>
        </dgm:presLayoutVars>
      </dgm:prSet>
      <dgm:spPr/>
      <dgm:t>
        <a:bodyPr/>
        <a:lstStyle/>
        <a:p>
          <a:endParaRPr lang="sv-SE"/>
        </a:p>
      </dgm:t>
    </dgm:pt>
    <dgm:pt modelId="{035EB8DA-6ABD-440E-B540-7EF890F10125}" type="pres">
      <dgm:prSet presAssocID="{8BADA925-7693-4E04-A74C-B800359E6AA3}" presName="parentText" presStyleLbl="node1" presStyleIdx="0" presStyleCnt="7">
        <dgm:presLayoutVars>
          <dgm:chMax val="0"/>
          <dgm:bulletEnabled val="1"/>
        </dgm:presLayoutVars>
      </dgm:prSet>
      <dgm:spPr/>
      <dgm:t>
        <a:bodyPr/>
        <a:lstStyle/>
        <a:p>
          <a:endParaRPr lang="sv-SE"/>
        </a:p>
      </dgm:t>
    </dgm:pt>
    <dgm:pt modelId="{75F90269-A81F-44F4-BA7C-4075B7972150}" type="pres">
      <dgm:prSet presAssocID="{3A08B5DC-1400-467E-BF54-2C8DD7DBF12E}" presName="spacer" presStyleCnt="0"/>
      <dgm:spPr/>
    </dgm:pt>
    <dgm:pt modelId="{F2FB99D9-E781-45E6-9B4E-955D641C8C2F}" type="pres">
      <dgm:prSet presAssocID="{F303D485-F986-48D5-9390-38DF355BFBA8}" presName="parentText" presStyleLbl="node1" presStyleIdx="1" presStyleCnt="7" custScaleY="66603">
        <dgm:presLayoutVars>
          <dgm:chMax val="0"/>
          <dgm:bulletEnabled val="1"/>
        </dgm:presLayoutVars>
      </dgm:prSet>
      <dgm:spPr/>
      <dgm:t>
        <a:bodyPr/>
        <a:lstStyle/>
        <a:p>
          <a:endParaRPr lang="sv-SE"/>
        </a:p>
      </dgm:t>
    </dgm:pt>
    <dgm:pt modelId="{F50B15A0-2EE6-4ACD-A007-08DB852326BA}" type="pres">
      <dgm:prSet presAssocID="{B1CE99D8-016D-44FF-B58D-3639CE7E6482}" presName="spacer" presStyleCnt="0"/>
      <dgm:spPr/>
    </dgm:pt>
    <dgm:pt modelId="{BF44DBB0-0CA6-4A40-B747-B94BFD628D59}" type="pres">
      <dgm:prSet presAssocID="{0EA18A9F-8B3F-4A5E-9C51-F8EC682EEE48}" presName="parentText" presStyleLbl="node1" presStyleIdx="2" presStyleCnt="7" custScaleY="82175">
        <dgm:presLayoutVars>
          <dgm:chMax val="0"/>
          <dgm:bulletEnabled val="1"/>
        </dgm:presLayoutVars>
      </dgm:prSet>
      <dgm:spPr/>
      <dgm:t>
        <a:bodyPr/>
        <a:lstStyle/>
        <a:p>
          <a:endParaRPr lang="sv-SE"/>
        </a:p>
      </dgm:t>
    </dgm:pt>
    <dgm:pt modelId="{759B47BF-DFDE-4E4E-BD03-55C66F37F03A}" type="pres">
      <dgm:prSet presAssocID="{466035CD-6E64-4FB0-BD60-2047EA98E3AF}" presName="spacer" presStyleCnt="0"/>
      <dgm:spPr/>
    </dgm:pt>
    <dgm:pt modelId="{A3FCBA30-9F80-4E25-A5C7-C123BC9E1921}" type="pres">
      <dgm:prSet presAssocID="{BDF92CD4-C7E9-443F-B6F8-743F506E6C2C}" presName="parentText" presStyleLbl="node1" presStyleIdx="3" presStyleCnt="7" custScaleY="89727">
        <dgm:presLayoutVars>
          <dgm:chMax val="0"/>
          <dgm:bulletEnabled val="1"/>
        </dgm:presLayoutVars>
      </dgm:prSet>
      <dgm:spPr/>
      <dgm:t>
        <a:bodyPr/>
        <a:lstStyle/>
        <a:p>
          <a:endParaRPr lang="sv-SE"/>
        </a:p>
      </dgm:t>
    </dgm:pt>
    <dgm:pt modelId="{2000B639-E779-4B51-8618-24B07BB13C28}" type="pres">
      <dgm:prSet presAssocID="{A4E35F8A-2B66-42E4-860F-0C83CCB37A95}" presName="spacer" presStyleCnt="0"/>
      <dgm:spPr/>
    </dgm:pt>
    <dgm:pt modelId="{686B2457-401B-4B2C-AA82-DF4540612AC8}" type="pres">
      <dgm:prSet presAssocID="{E7286259-ECB4-4699-A0A5-CF47A943F44C}" presName="parentText" presStyleLbl="node1" presStyleIdx="4" presStyleCnt="7" custScaleY="55758" custLinFactNeighborX="-2755" custLinFactNeighborY="-20191">
        <dgm:presLayoutVars>
          <dgm:chMax val="0"/>
          <dgm:bulletEnabled val="1"/>
        </dgm:presLayoutVars>
      </dgm:prSet>
      <dgm:spPr/>
      <dgm:t>
        <a:bodyPr/>
        <a:lstStyle/>
        <a:p>
          <a:endParaRPr lang="sv-SE"/>
        </a:p>
      </dgm:t>
    </dgm:pt>
    <dgm:pt modelId="{8D9F8FED-B622-43B1-B7AE-51BB5E9EF060}" type="pres">
      <dgm:prSet presAssocID="{C7189AD1-63D7-4130-B6CE-3FB2F1406DAE}" presName="spacer" presStyleCnt="0"/>
      <dgm:spPr/>
    </dgm:pt>
    <dgm:pt modelId="{7663F095-F74C-4E85-A5D5-64D19D086112}" type="pres">
      <dgm:prSet presAssocID="{6263227B-EDF2-40AB-93A1-F96DCA906554}" presName="parentText" presStyleLbl="node1" presStyleIdx="5" presStyleCnt="7" custScaleY="52130" custLinFactNeighborX="-2755" custLinFactNeighborY="-20191">
        <dgm:presLayoutVars>
          <dgm:chMax val="0"/>
          <dgm:bulletEnabled val="1"/>
        </dgm:presLayoutVars>
      </dgm:prSet>
      <dgm:spPr/>
      <dgm:t>
        <a:bodyPr/>
        <a:lstStyle/>
        <a:p>
          <a:endParaRPr lang="sv-SE"/>
        </a:p>
      </dgm:t>
    </dgm:pt>
    <dgm:pt modelId="{12AFEE62-0B18-4A61-A945-638E12E1B1EB}" type="pres">
      <dgm:prSet presAssocID="{58F32F4E-DF49-4E1F-9137-F2172F6D875B}" presName="spacer" presStyleCnt="0"/>
      <dgm:spPr/>
    </dgm:pt>
    <dgm:pt modelId="{B3CCA194-0223-4109-91B7-16B4F5D01070}" type="pres">
      <dgm:prSet presAssocID="{8A492C24-E3B6-4E86-9216-D148311434BF}" presName="parentText" presStyleLbl="node1" presStyleIdx="6" presStyleCnt="7" custLinFactNeighborX="-2755" custLinFactNeighborY="-20191">
        <dgm:presLayoutVars>
          <dgm:chMax val="0"/>
          <dgm:bulletEnabled val="1"/>
        </dgm:presLayoutVars>
      </dgm:prSet>
      <dgm:spPr/>
      <dgm:t>
        <a:bodyPr/>
        <a:lstStyle/>
        <a:p>
          <a:endParaRPr lang="sv-SE"/>
        </a:p>
      </dgm:t>
    </dgm:pt>
  </dgm:ptLst>
  <dgm:cxnLst>
    <dgm:cxn modelId="{7950E1C3-79F3-40E3-BE12-8514443AD5BA}" srcId="{9BB75769-E00E-4C3F-BBAC-2990B76EE392}" destId="{6263227B-EDF2-40AB-93A1-F96DCA906554}" srcOrd="5" destOrd="0" parTransId="{C5A87582-07C2-469E-8B0A-8091DD90C7B0}" sibTransId="{58F32F4E-DF49-4E1F-9137-F2172F6D875B}"/>
    <dgm:cxn modelId="{6DFE0B32-666F-4E78-B3A7-3A114D50B8AA}" type="presOf" srcId="{6263227B-EDF2-40AB-93A1-F96DCA906554}" destId="{7663F095-F74C-4E85-A5D5-64D19D086112}" srcOrd="0" destOrd="0" presId="urn:microsoft.com/office/officeart/2005/8/layout/vList2"/>
    <dgm:cxn modelId="{E55B8B76-F417-438F-8EFA-6E7D954A24B4}" type="presOf" srcId="{BDF92CD4-C7E9-443F-B6F8-743F506E6C2C}" destId="{A3FCBA30-9F80-4E25-A5C7-C123BC9E1921}" srcOrd="0" destOrd="0" presId="urn:microsoft.com/office/officeart/2005/8/layout/vList2"/>
    <dgm:cxn modelId="{8EE4AD1A-CBF5-47DF-9890-18E2B22D9FE2}" srcId="{9BB75769-E00E-4C3F-BBAC-2990B76EE392}" destId="{F303D485-F986-48D5-9390-38DF355BFBA8}" srcOrd="1" destOrd="0" parTransId="{22909076-B508-417E-812A-D83424CD0D5E}" sibTransId="{B1CE99D8-016D-44FF-B58D-3639CE7E6482}"/>
    <dgm:cxn modelId="{85CA344F-7295-4A25-85C2-432D71DA131B}" type="presOf" srcId="{E7286259-ECB4-4699-A0A5-CF47A943F44C}" destId="{686B2457-401B-4B2C-AA82-DF4540612AC8}" srcOrd="0" destOrd="0" presId="urn:microsoft.com/office/officeart/2005/8/layout/vList2"/>
    <dgm:cxn modelId="{6E8B7E7F-392E-4E89-B104-6A128AE2520A}" srcId="{9BB75769-E00E-4C3F-BBAC-2990B76EE392}" destId="{8A492C24-E3B6-4E86-9216-D148311434BF}" srcOrd="6" destOrd="0" parTransId="{D8C59010-625C-4AD7-BB56-8FD689A6D1B6}" sibTransId="{5E83505C-4A63-473E-A15E-79590B6E07C3}"/>
    <dgm:cxn modelId="{7638CCA4-728E-4E03-A272-B2183061F409}" type="presOf" srcId="{8A492C24-E3B6-4E86-9216-D148311434BF}" destId="{B3CCA194-0223-4109-91B7-16B4F5D01070}" srcOrd="0" destOrd="0" presId="urn:microsoft.com/office/officeart/2005/8/layout/vList2"/>
    <dgm:cxn modelId="{E8387D3C-3340-49D9-A14F-C44736B90EB8}" srcId="{9BB75769-E00E-4C3F-BBAC-2990B76EE392}" destId="{BDF92CD4-C7E9-443F-B6F8-743F506E6C2C}" srcOrd="3" destOrd="0" parTransId="{8F02BAAA-A5DA-453D-A9A4-3BA669927A6E}" sibTransId="{A4E35F8A-2B66-42E4-860F-0C83CCB37A95}"/>
    <dgm:cxn modelId="{A5469981-88A2-4215-9C2C-1186320D879E}" type="presOf" srcId="{9BB75769-E00E-4C3F-BBAC-2990B76EE392}" destId="{CF70F889-EEA7-4C90-A0DD-DA41D43C50F4}" srcOrd="0" destOrd="0" presId="urn:microsoft.com/office/officeart/2005/8/layout/vList2"/>
    <dgm:cxn modelId="{559505A8-B8BE-4971-B544-F3D1DFE35C45}" srcId="{9BB75769-E00E-4C3F-BBAC-2990B76EE392}" destId="{0EA18A9F-8B3F-4A5E-9C51-F8EC682EEE48}" srcOrd="2" destOrd="0" parTransId="{7E9BB7DF-B163-465D-AE52-F0B147CDEA77}" sibTransId="{466035CD-6E64-4FB0-BD60-2047EA98E3AF}"/>
    <dgm:cxn modelId="{E436C6BC-030F-4E48-97D8-E5898F4A3B1C}" type="presOf" srcId="{8BADA925-7693-4E04-A74C-B800359E6AA3}" destId="{035EB8DA-6ABD-440E-B540-7EF890F10125}" srcOrd="0" destOrd="0" presId="urn:microsoft.com/office/officeart/2005/8/layout/vList2"/>
    <dgm:cxn modelId="{8E461B54-D996-499B-B0E1-0F12C157AECE}" type="presOf" srcId="{0EA18A9F-8B3F-4A5E-9C51-F8EC682EEE48}" destId="{BF44DBB0-0CA6-4A40-B747-B94BFD628D59}" srcOrd="0" destOrd="0" presId="urn:microsoft.com/office/officeart/2005/8/layout/vList2"/>
    <dgm:cxn modelId="{D787922D-0866-4D9B-9669-BDAC238C7548}" type="presOf" srcId="{F303D485-F986-48D5-9390-38DF355BFBA8}" destId="{F2FB99D9-E781-45E6-9B4E-955D641C8C2F}" srcOrd="0" destOrd="0" presId="urn:microsoft.com/office/officeart/2005/8/layout/vList2"/>
    <dgm:cxn modelId="{BA8705B0-EA1D-4259-9A45-3ADD2EEBCDBD}" srcId="{9BB75769-E00E-4C3F-BBAC-2990B76EE392}" destId="{E7286259-ECB4-4699-A0A5-CF47A943F44C}" srcOrd="4" destOrd="0" parTransId="{AB44694D-29AB-4BB8-8CA0-050DFED85628}" sibTransId="{C7189AD1-63D7-4130-B6CE-3FB2F1406DAE}"/>
    <dgm:cxn modelId="{BFD82E99-978E-4669-AE76-259B13CBB095}" srcId="{9BB75769-E00E-4C3F-BBAC-2990B76EE392}" destId="{8BADA925-7693-4E04-A74C-B800359E6AA3}" srcOrd="0" destOrd="0" parTransId="{D30184D8-CFC7-42F6-915B-B1F7CB5D3E37}" sibTransId="{3A08B5DC-1400-467E-BF54-2C8DD7DBF12E}"/>
    <dgm:cxn modelId="{89B8660D-5D43-42DD-91CF-276EFD6B4E98}" type="presParOf" srcId="{CF70F889-EEA7-4C90-A0DD-DA41D43C50F4}" destId="{035EB8DA-6ABD-440E-B540-7EF890F10125}" srcOrd="0" destOrd="0" presId="urn:microsoft.com/office/officeart/2005/8/layout/vList2"/>
    <dgm:cxn modelId="{67FC931E-CF1F-4A6E-B9A0-6AC02054A2FB}" type="presParOf" srcId="{CF70F889-EEA7-4C90-A0DD-DA41D43C50F4}" destId="{75F90269-A81F-44F4-BA7C-4075B7972150}" srcOrd="1" destOrd="0" presId="urn:microsoft.com/office/officeart/2005/8/layout/vList2"/>
    <dgm:cxn modelId="{9A18C49E-6E78-45AE-80DE-5C198305EB8C}" type="presParOf" srcId="{CF70F889-EEA7-4C90-A0DD-DA41D43C50F4}" destId="{F2FB99D9-E781-45E6-9B4E-955D641C8C2F}" srcOrd="2" destOrd="0" presId="urn:microsoft.com/office/officeart/2005/8/layout/vList2"/>
    <dgm:cxn modelId="{1A4479C3-4EE3-4F28-ABC2-33FD5FE55922}" type="presParOf" srcId="{CF70F889-EEA7-4C90-A0DD-DA41D43C50F4}" destId="{F50B15A0-2EE6-4ACD-A007-08DB852326BA}" srcOrd="3" destOrd="0" presId="urn:microsoft.com/office/officeart/2005/8/layout/vList2"/>
    <dgm:cxn modelId="{80C4FE0A-B95F-47FC-8246-554EE6C26F1C}" type="presParOf" srcId="{CF70F889-EEA7-4C90-A0DD-DA41D43C50F4}" destId="{BF44DBB0-0CA6-4A40-B747-B94BFD628D59}" srcOrd="4" destOrd="0" presId="urn:microsoft.com/office/officeart/2005/8/layout/vList2"/>
    <dgm:cxn modelId="{10920C5F-45B1-4F6F-98FC-43F46D3DE920}" type="presParOf" srcId="{CF70F889-EEA7-4C90-A0DD-DA41D43C50F4}" destId="{759B47BF-DFDE-4E4E-BD03-55C66F37F03A}" srcOrd="5" destOrd="0" presId="urn:microsoft.com/office/officeart/2005/8/layout/vList2"/>
    <dgm:cxn modelId="{D89B5158-5974-409B-AADB-BC0FC6E913A1}" type="presParOf" srcId="{CF70F889-EEA7-4C90-A0DD-DA41D43C50F4}" destId="{A3FCBA30-9F80-4E25-A5C7-C123BC9E1921}" srcOrd="6" destOrd="0" presId="urn:microsoft.com/office/officeart/2005/8/layout/vList2"/>
    <dgm:cxn modelId="{E2865040-8736-412B-B841-525CD2F5B605}" type="presParOf" srcId="{CF70F889-EEA7-4C90-A0DD-DA41D43C50F4}" destId="{2000B639-E779-4B51-8618-24B07BB13C28}" srcOrd="7" destOrd="0" presId="urn:microsoft.com/office/officeart/2005/8/layout/vList2"/>
    <dgm:cxn modelId="{3B49C352-D194-4C1B-8A59-C5B13BF70819}" type="presParOf" srcId="{CF70F889-EEA7-4C90-A0DD-DA41D43C50F4}" destId="{686B2457-401B-4B2C-AA82-DF4540612AC8}" srcOrd="8" destOrd="0" presId="urn:microsoft.com/office/officeart/2005/8/layout/vList2"/>
    <dgm:cxn modelId="{A205CF07-6332-4E82-B6BF-C3F15B1DF051}" type="presParOf" srcId="{CF70F889-EEA7-4C90-A0DD-DA41D43C50F4}" destId="{8D9F8FED-B622-43B1-B7AE-51BB5E9EF060}" srcOrd="9" destOrd="0" presId="urn:microsoft.com/office/officeart/2005/8/layout/vList2"/>
    <dgm:cxn modelId="{6C05AAC2-A4C3-470C-A3C4-ACCB4227487B}" type="presParOf" srcId="{CF70F889-EEA7-4C90-A0DD-DA41D43C50F4}" destId="{7663F095-F74C-4E85-A5D5-64D19D086112}" srcOrd="10" destOrd="0" presId="urn:microsoft.com/office/officeart/2005/8/layout/vList2"/>
    <dgm:cxn modelId="{CAA4B287-11FE-4CAA-9FBF-E26297B8634B}" type="presParOf" srcId="{CF70F889-EEA7-4C90-A0DD-DA41D43C50F4}" destId="{12AFEE62-0B18-4A61-A945-638E12E1B1EB}" srcOrd="11" destOrd="0" presId="urn:microsoft.com/office/officeart/2005/8/layout/vList2"/>
    <dgm:cxn modelId="{D0CE441C-B8C0-429E-BF7A-3519CE618C71}" type="presParOf" srcId="{CF70F889-EEA7-4C90-A0DD-DA41D43C50F4}" destId="{B3CCA194-0223-4109-91B7-16B4F5D01070}" srcOrd="12" destOrd="0" presId="urn:microsoft.com/office/officeart/2005/8/layout/vList2"/>
  </dgm:cxnLst>
  <dgm:bg>
    <a:solidFill>
      <a:schemeClr val="accent4"/>
    </a:solidFill>
  </dgm:bg>
  <dgm:whole>
    <a:ln>
      <a:noFill/>
    </a:ln>
  </dgm:whole>
  <dgm:extLst>
    <a:ext uri="http://schemas.microsoft.com/office/drawing/2008/diagram">
      <dsp:dataModelExt xmlns:dsp="http://schemas.microsoft.com/office/drawing/2008/diagram" relId="rId42" minVer="http://schemas.openxmlformats.org/drawingml/2006/diagram"/>
    </a:ext>
    <a:ext uri="{C62137D5-CB1D-491B-B009-E17868A290BF}">
      <dgm14:recolorImg xmlns:dgm14="http://schemas.microsoft.com/office/drawing/2010/diagram" val="1"/>
    </a:ext>
  </dgm:extLst>
</dgm:dataModel>
</file>

<file path=ppt/diagrams/data9.xml><?xml version="1.0" encoding="utf-8"?>
<dgm:dataModel xmlns:dgm="http://schemas.openxmlformats.org/drawingml/2006/diagram" xmlns:a="http://schemas.openxmlformats.org/drawingml/2006/main">
  <dgm:ptLst>
    <dgm:pt modelId="{9BB75769-E00E-4C3F-BBAC-2990B76EE392}"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sv-SE"/>
        </a:p>
      </dgm:t>
    </dgm:pt>
    <dgm:pt modelId="{8BADA925-7693-4E04-A74C-B800359E6AA3}">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Utsläpp till luft av PM2.5, kilo per invånare</a:t>
          </a:r>
          <a:endParaRPr lang="sv-SE" sz="500"/>
        </a:p>
      </dgm:t>
    </dgm:pt>
    <dgm:pt modelId="{D30184D8-CFC7-42F6-915B-B1F7CB5D3E37}" type="parTrans" cxnId="{BFD82E99-978E-4669-AE76-259B13CBB095}">
      <dgm:prSet/>
      <dgm:spPr/>
      <dgm:t>
        <a:bodyPr/>
        <a:lstStyle/>
        <a:p>
          <a:endParaRPr lang="sv-SE" sz="500">
            <a:solidFill>
              <a:schemeClr val="bg1"/>
            </a:solidFill>
          </a:endParaRPr>
        </a:p>
      </dgm:t>
    </dgm:pt>
    <dgm:pt modelId="{3A08B5DC-1400-467E-BF54-2C8DD7DBF12E}" type="sibTrans" cxnId="{BFD82E99-978E-4669-AE76-259B13CBB095}">
      <dgm:prSet/>
      <dgm:spPr/>
      <dgm:t>
        <a:bodyPr/>
        <a:lstStyle/>
        <a:p>
          <a:endParaRPr lang="sv-SE" sz="500">
            <a:solidFill>
              <a:schemeClr val="bg1"/>
            </a:solidFill>
          </a:endParaRPr>
        </a:p>
      </dgm:t>
    </dgm:pt>
    <dgm:pt modelId="{0EA18A9F-8B3F-4A5E-9C51-F8EC682EEE48}">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Utsläpp till luft av flyktiga organiska ämnen totalt, ton NMVOC per invånare</a:t>
          </a:r>
          <a:endParaRPr lang="sv-SE" sz="500"/>
        </a:p>
      </dgm:t>
    </dgm:pt>
    <dgm:pt modelId="{7E9BB7DF-B163-465D-AE52-F0B147CDEA77}" type="parTrans" cxnId="{559505A8-B8BE-4971-B544-F3D1DFE35C45}">
      <dgm:prSet/>
      <dgm:spPr/>
      <dgm:t>
        <a:bodyPr/>
        <a:lstStyle/>
        <a:p>
          <a:endParaRPr lang="sv-SE" sz="500">
            <a:solidFill>
              <a:schemeClr val="bg1"/>
            </a:solidFill>
          </a:endParaRPr>
        </a:p>
      </dgm:t>
    </dgm:pt>
    <dgm:pt modelId="{466035CD-6E64-4FB0-BD60-2047EA98E3AF}" type="sibTrans" cxnId="{559505A8-B8BE-4971-B544-F3D1DFE35C45}">
      <dgm:prSet/>
      <dgm:spPr/>
      <dgm:t>
        <a:bodyPr/>
        <a:lstStyle/>
        <a:p>
          <a:endParaRPr lang="sv-SE" sz="500">
            <a:solidFill>
              <a:schemeClr val="bg1"/>
            </a:solidFill>
          </a:endParaRPr>
        </a:p>
      </dgm:t>
    </dgm:pt>
    <dgm:pt modelId="{BDF92CD4-C7E9-443F-B6F8-743F506E6C2C}">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Utsläpp till luft av kväveoxider, kilo per invånare </a:t>
          </a:r>
          <a:endParaRPr lang="sv-SE" sz="500"/>
        </a:p>
      </dgm:t>
    </dgm:pt>
    <dgm:pt modelId="{8F02BAAA-A5DA-453D-A9A4-3BA669927A6E}" type="parTrans" cxnId="{E8387D3C-3340-49D9-A14F-C44736B90EB8}">
      <dgm:prSet/>
      <dgm:spPr/>
      <dgm:t>
        <a:bodyPr/>
        <a:lstStyle/>
        <a:p>
          <a:endParaRPr lang="sv-SE" sz="500">
            <a:solidFill>
              <a:schemeClr val="bg1"/>
            </a:solidFill>
          </a:endParaRPr>
        </a:p>
      </dgm:t>
    </dgm:pt>
    <dgm:pt modelId="{A4E35F8A-2B66-42E4-860F-0C83CCB37A95}" type="sibTrans" cxnId="{E8387D3C-3340-49D9-A14F-C44736B90EB8}">
      <dgm:prSet/>
      <dgm:spPr/>
      <dgm:t>
        <a:bodyPr/>
        <a:lstStyle/>
        <a:p>
          <a:endParaRPr lang="sv-SE" sz="500">
            <a:solidFill>
              <a:schemeClr val="bg1"/>
            </a:solidFill>
          </a:endParaRPr>
        </a:p>
      </dgm:t>
    </dgm:pt>
    <dgm:pt modelId="{E7286259-ECB4-4699-A0A5-CF47A943F44C}">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Utsläpp till luft av växthusgaser totalt, ton CO2-ekv per invånare</a:t>
          </a:r>
          <a:endParaRPr lang="sv-SE" sz="500"/>
        </a:p>
      </dgm:t>
    </dgm:pt>
    <dgm:pt modelId="{AB44694D-29AB-4BB8-8CA0-050DFED85628}" type="parTrans" cxnId="{BA8705B0-EA1D-4259-9A45-3ADD2EEBCDBD}">
      <dgm:prSet/>
      <dgm:spPr/>
      <dgm:t>
        <a:bodyPr/>
        <a:lstStyle/>
        <a:p>
          <a:endParaRPr lang="sv-SE" sz="500">
            <a:solidFill>
              <a:schemeClr val="bg1"/>
            </a:solidFill>
          </a:endParaRPr>
        </a:p>
      </dgm:t>
    </dgm:pt>
    <dgm:pt modelId="{C7189AD1-63D7-4130-B6CE-3FB2F1406DAE}" type="sibTrans" cxnId="{BA8705B0-EA1D-4259-9A45-3ADD2EEBCDBD}">
      <dgm:prSet/>
      <dgm:spPr/>
      <dgm:t>
        <a:bodyPr/>
        <a:lstStyle/>
        <a:p>
          <a:endParaRPr lang="sv-SE" sz="500">
            <a:solidFill>
              <a:schemeClr val="bg1"/>
            </a:solidFill>
          </a:endParaRPr>
        </a:p>
      </dgm:t>
    </dgm:pt>
    <dgm:pt modelId="{F303D485-F986-48D5-9390-38DF355BFBA8}">
      <dgm:prSet phldrT="[Text]" custT="1"/>
      <dgm:spPr>
        <a:solidFill>
          <a:schemeClr val="accent4"/>
        </a:solidFill>
      </dgm:spPr>
      <dgm:t>
        <a:bodyPr/>
        <a:lstStyle/>
        <a:p>
          <a:pPr>
            <a:buFont typeface="Wingdings" panose="05000000000000000000" pitchFamily="2" charset="2"/>
            <a:buChar char="q"/>
          </a:pPr>
          <a:r>
            <a:rPr lang="sv-SE" sz="500">
              <a:solidFill>
                <a:srgbClr val="000000"/>
              </a:solidFill>
              <a:latin typeface="Abadi Extra Light" panose="020B0204020104020204" pitchFamily="34" charset="0"/>
              <a:ea typeface="Times New Roman" panose="02020603050405020304" pitchFamily="18" charset="0"/>
            </a:rPr>
            <a:t>Utsläpp till luft av ammoniak, kilo per invånare</a:t>
          </a:r>
          <a:endParaRPr lang="sv-SE" sz="500"/>
        </a:p>
      </dgm:t>
    </dgm:pt>
    <dgm:pt modelId="{22909076-B508-417E-812A-D83424CD0D5E}" type="parTrans" cxnId="{8EE4AD1A-CBF5-47DF-9890-18E2B22D9FE2}">
      <dgm:prSet/>
      <dgm:spPr/>
      <dgm:t>
        <a:bodyPr/>
        <a:lstStyle/>
        <a:p>
          <a:endParaRPr lang="sv-SE" sz="500">
            <a:solidFill>
              <a:schemeClr val="bg1"/>
            </a:solidFill>
          </a:endParaRPr>
        </a:p>
      </dgm:t>
    </dgm:pt>
    <dgm:pt modelId="{B1CE99D8-016D-44FF-B58D-3639CE7E6482}" type="sibTrans" cxnId="{8EE4AD1A-CBF5-47DF-9890-18E2B22D9FE2}">
      <dgm:prSet/>
      <dgm:spPr/>
      <dgm:t>
        <a:bodyPr/>
        <a:lstStyle/>
        <a:p>
          <a:endParaRPr lang="sv-SE" sz="500">
            <a:solidFill>
              <a:schemeClr val="bg1"/>
            </a:solidFill>
          </a:endParaRPr>
        </a:p>
      </dgm:t>
    </dgm:pt>
    <dgm:pt modelId="{CF70F889-EEA7-4C90-A0DD-DA41D43C50F4}" type="pres">
      <dgm:prSet presAssocID="{9BB75769-E00E-4C3F-BBAC-2990B76EE392}" presName="linear" presStyleCnt="0">
        <dgm:presLayoutVars>
          <dgm:animLvl val="lvl"/>
          <dgm:resizeHandles val="exact"/>
        </dgm:presLayoutVars>
      </dgm:prSet>
      <dgm:spPr/>
      <dgm:t>
        <a:bodyPr/>
        <a:lstStyle/>
        <a:p>
          <a:endParaRPr lang="sv-SE"/>
        </a:p>
      </dgm:t>
    </dgm:pt>
    <dgm:pt modelId="{035EB8DA-6ABD-440E-B540-7EF890F10125}" type="pres">
      <dgm:prSet presAssocID="{8BADA925-7693-4E04-A74C-B800359E6AA3}" presName="parentText" presStyleLbl="node1" presStyleIdx="0" presStyleCnt="5" custScaleY="88980">
        <dgm:presLayoutVars>
          <dgm:chMax val="0"/>
          <dgm:bulletEnabled val="1"/>
        </dgm:presLayoutVars>
      </dgm:prSet>
      <dgm:spPr/>
      <dgm:t>
        <a:bodyPr/>
        <a:lstStyle/>
        <a:p>
          <a:endParaRPr lang="sv-SE"/>
        </a:p>
      </dgm:t>
    </dgm:pt>
    <dgm:pt modelId="{75F90269-A81F-44F4-BA7C-4075B7972150}" type="pres">
      <dgm:prSet presAssocID="{3A08B5DC-1400-467E-BF54-2C8DD7DBF12E}" presName="spacer" presStyleCnt="0"/>
      <dgm:spPr/>
    </dgm:pt>
    <dgm:pt modelId="{F2FB99D9-E781-45E6-9B4E-955D641C8C2F}" type="pres">
      <dgm:prSet presAssocID="{F303D485-F986-48D5-9390-38DF355BFBA8}" presName="parentText" presStyleLbl="node1" presStyleIdx="1" presStyleCnt="5" custScaleY="73179">
        <dgm:presLayoutVars>
          <dgm:chMax val="0"/>
          <dgm:bulletEnabled val="1"/>
        </dgm:presLayoutVars>
      </dgm:prSet>
      <dgm:spPr/>
      <dgm:t>
        <a:bodyPr/>
        <a:lstStyle/>
        <a:p>
          <a:endParaRPr lang="sv-SE"/>
        </a:p>
      </dgm:t>
    </dgm:pt>
    <dgm:pt modelId="{F50B15A0-2EE6-4ACD-A007-08DB852326BA}" type="pres">
      <dgm:prSet presAssocID="{B1CE99D8-016D-44FF-B58D-3639CE7E6482}" presName="spacer" presStyleCnt="0"/>
      <dgm:spPr/>
    </dgm:pt>
    <dgm:pt modelId="{BF44DBB0-0CA6-4A40-B747-B94BFD628D59}" type="pres">
      <dgm:prSet presAssocID="{0EA18A9F-8B3F-4A5E-9C51-F8EC682EEE48}" presName="parentText" presStyleLbl="node1" presStyleIdx="2" presStyleCnt="5">
        <dgm:presLayoutVars>
          <dgm:chMax val="0"/>
          <dgm:bulletEnabled val="1"/>
        </dgm:presLayoutVars>
      </dgm:prSet>
      <dgm:spPr/>
      <dgm:t>
        <a:bodyPr/>
        <a:lstStyle/>
        <a:p>
          <a:endParaRPr lang="sv-SE"/>
        </a:p>
      </dgm:t>
    </dgm:pt>
    <dgm:pt modelId="{759B47BF-DFDE-4E4E-BD03-55C66F37F03A}" type="pres">
      <dgm:prSet presAssocID="{466035CD-6E64-4FB0-BD60-2047EA98E3AF}" presName="spacer" presStyleCnt="0"/>
      <dgm:spPr/>
    </dgm:pt>
    <dgm:pt modelId="{A3FCBA30-9F80-4E25-A5C7-C123BC9E1921}" type="pres">
      <dgm:prSet presAssocID="{BDF92CD4-C7E9-443F-B6F8-743F506E6C2C}" presName="parentText" presStyleLbl="node1" presStyleIdx="3" presStyleCnt="5">
        <dgm:presLayoutVars>
          <dgm:chMax val="0"/>
          <dgm:bulletEnabled val="1"/>
        </dgm:presLayoutVars>
      </dgm:prSet>
      <dgm:spPr/>
      <dgm:t>
        <a:bodyPr/>
        <a:lstStyle/>
        <a:p>
          <a:endParaRPr lang="sv-SE"/>
        </a:p>
      </dgm:t>
    </dgm:pt>
    <dgm:pt modelId="{2000B639-E779-4B51-8618-24B07BB13C28}" type="pres">
      <dgm:prSet presAssocID="{A4E35F8A-2B66-42E4-860F-0C83CCB37A95}" presName="spacer" presStyleCnt="0"/>
      <dgm:spPr/>
    </dgm:pt>
    <dgm:pt modelId="{686B2457-401B-4B2C-AA82-DF4540612AC8}" type="pres">
      <dgm:prSet presAssocID="{E7286259-ECB4-4699-A0A5-CF47A943F44C}" presName="parentText" presStyleLbl="node1" presStyleIdx="4" presStyleCnt="5" custLinFactNeighborX="-2755" custLinFactNeighborY="-20191">
        <dgm:presLayoutVars>
          <dgm:chMax val="0"/>
          <dgm:bulletEnabled val="1"/>
        </dgm:presLayoutVars>
      </dgm:prSet>
      <dgm:spPr/>
      <dgm:t>
        <a:bodyPr/>
        <a:lstStyle/>
        <a:p>
          <a:endParaRPr lang="sv-SE"/>
        </a:p>
      </dgm:t>
    </dgm:pt>
  </dgm:ptLst>
  <dgm:cxnLst>
    <dgm:cxn modelId="{E55B8B76-F417-438F-8EFA-6E7D954A24B4}" type="presOf" srcId="{BDF92CD4-C7E9-443F-B6F8-743F506E6C2C}" destId="{A3FCBA30-9F80-4E25-A5C7-C123BC9E1921}" srcOrd="0" destOrd="0" presId="urn:microsoft.com/office/officeart/2005/8/layout/vList2"/>
    <dgm:cxn modelId="{8EE4AD1A-CBF5-47DF-9890-18E2B22D9FE2}" srcId="{9BB75769-E00E-4C3F-BBAC-2990B76EE392}" destId="{F303D485-F986-48D5-9390-38DF355BFBA8}" srcOrd="1" destOrd="0" parTransId="{22909076-B508-417E-812A-D83424CD0D5E}" sibTransId="{B1CE99D8-016D-44FF-B58D-3639CE7E6482}"/>
    <dgm:cxn modelId="{85CA344F-7295-4A25-85C2-432D71DA131B}" type="presOf" srcId="{E7286259-ECB4-4699-A0A5-CF47A943F44C}" destId="{686B2457-401B-4B2C-AA82-DF4540612AC8}" srcOrd="0" destOrd="0" presId="urn:microsoft.com/office/officeart/2005/8/layout/vList2"/>
    <dgm:cxn modelId="{E8387D3C-3340-49D9-A14F-C44736B90EB8}" srcId="{9BB75769-E00E-4C3F-BBAC-2990B76EE392}" destId="{BDF92CD4-C7E9-443F-B6F8-743F506E6C2C}" srcOrd="3" destOrd="0" parTransId="{8F02BAAA-A5DA-453D-A9A4-3BA669927A6E}" sibTransId="{A4E35F8A-2B66-42E4-860F-0C83CCB37A95}"/>
    <dgm:cxn modelId="{A5469981-88A2-4215-9C2C-1186320D879E}" type="presOf" srcId="{9BB75769-E00E-4C3F-BBAC-2990B76EE392}" destId="{CF70F889-EEA7-4C90-A0DD-DA41D43C50F4}" srcOrd="0" destOrd="0" presId="urn:microsoft.com/office/officeart/2005/8/layout/vList2"/>
    <dgm:cxn modelId="{559505A8-B8BE-4971-B544-F3D1DFE35C45}" srcId="{9BB75769-E00E-4C3F-BBAC-2990B76EE392}" destId="{0EA18A9F-8B3F-4A5E-9C51-F8EC682EEE48}" srcOrd="2" destOrd="0" parTransId="{7E9BB7DF-B163-465D-AE52-F0B147CDEA77}" sibTransId="{466035CD-6E64-4FB0-BD60-2047EA98E3AF}"/>
    <dgm:cxn modelId="{E436C6BC-030F-4E48-97D8-E5898F4A3B1C}" type="presOf" srcId="{8BADA925-7693-4E04-A74C-B800359E6AA3}" destId="{035EB8DA-6ABD-440E-B540-7EF890F10125}" srcOrd="0" destOrd="0" presId="urn:microsoft.com/office/officeart/2005/8/layout/vList2"/>
    <dgm:cxn modelId="{8E461B54-D996-499B-B0E1-0F12C157AECE}" type="presOf" srcId="{0EA18A9F-8B3F-4A5E-9C51-F8EC682EEE48}" destId="{BF44DBB0-0CA6-4A40-B747-B94BFD628D59}" srcOrd="0" destOrd="0" presId="urn:microsoft.com/office/officeart/2005/8/layout/vList2"/>
    <dgm:cxn modelId="{D787922D-0866-4D9B-9669-BDAC238C7548}" type="presOf" srcId="{F303D485-F986-48D5-9390-38DF355BFBA8}" destId="{F2FB99D9-E781-45E6-9B4E-955D641C8C2F}" srcOrd="0" destOrd="0" presId="urn:microsoft.com/office/officeart/2005/8/layout/vList2"/>
    <dgm:cxn modelId="{BA8705B0-EA1D-4259-9A45-3ADD2EEBCDBD}" srcId="{9BB75769-E00E-4C3F-BBAC-2990B76EE392}" destId="{E7286259-ECB4-4699-A0A5-CF47A943F44C}" srcOrd="4" destOrd="0" parTransId="{AB44694D-29AB-4BB8-8CA0-050DFED85628}" sibTransId="{C7189AD1-63D7-4130-B6CE-3FB2F1406DAE}"/>
    <dgm:cxn modelId="{BFD82E99-978E-4669-AE76-259B13CBB095}" srcId="{9BB75769-E00E-4C3F-BBAC-2990B76EE392}" destId="{8BADA925-7693-4E04-A74C-B800359E6AA3}" srcOrd="0" destOrd="0" parTransId="{D30184D8-CFC7-42F6-915B-B1F7CB5D3E37}" sibTransId="{3A08B5DC-1400-467E-BF54-2C8DD7DBF12E}"/>
    <dgm:cxn modelId="{89B8660D-5D43-42DD-91CF-276EFD6B4E98}" type="presParOf" srcId="{CF70F889-EEA7-4C90-A0DD-DA41D43C50F4}" destId="{035EB8DA-6ABD-440E-B540-7EF890F10125}" srcOrd="0" destOrd="0" presId="urn:microsoft.com/office/officeart/2005/8/layout/vList2"/>
    <dgm:cxn modelId="{67FC931E-CF1F-4A6E-B9A0-6AC02054A2FB}" type="presParOf" srcId="{CF70F889-EEA7-4C90-A0DD-DA41D43C50F4}" destId="{75F90269-A81F-44F4-BA7C-4075B7972150}" srcOrd="1" destOrd="0" presId="urn:microsoft.com/office/officeart/2005/8/layout/vList2"/>
    <dgm:cxn modelId="{9A18C49E-6E78-45AE-80DE-5C198305EB8C}" type="presParOf" srcId="{CF70F889-EEA7-4C90-A0DD-DA41D43C50F4}" destId="{F2FB99D9-E781-45E6-9B4E-955D641C8C2F}" srcOrd="2" destOrd="0" presId="urn:microsoft.com/office/officeart/2005/8/layout/vList2"/>
    <dgm:cxn modelId="{1A4479C3-4EE3-4F28-ABC2-33FD5FE55922}" type="presParOf" srcId="{CF70F889-EEA7-4C90-A0DD-DA41D43C50F4}" destId="{F50B15A0-2EE6-4ACD-A007-08DB852326BA}" srcOrd="3" destOrd="0" presId="urn:microsoft.com/office/officeart/2005/8/layout/vList2"/>
    <dgm:cxn modelId="{80C4FE0A-B95F-47FC-8246-554EE6C26F1C}" type="presParOf" srcId="{CF70F889-EEA7-4C90-A0DD-DA41D43C50F4}" destId="{BF44DBB0-0CA6-4A40-B747-B94BFD628D59}" srcOrd="4" destOrd="0" presId="urn:microsoft.com/office/officeart/2005/8/layout/vList2"/>
    <dgm:cxn modelId="{10920C5F-45B1-4F6F-98FC-43F46D3DE920}" type="presParOf" srcId="{CF70F889-EEA7-4C90-A0DD-DA41D43C50F4}" destId="{759B47BF-DFDE-4E4E-BD03-55C66F37F03A}" srcOrd="5" destOrd="0" presId="urn:microsoft.com/office/officeart/2005/8/layout/vList2"/>
    <dgm:cxn modelId="{D89B5158-5974-409B-AADB-BC0FC6E913A1}" type="presParOf" srcId="{CF70F889-EEA7-4C90-A0DD-DA41D43C50F4}" destId="{A3FCBA30-9F80-4E25-A5C7-C123BC9E1921}" srcOrd="6" destOrd="0" presId="urn:microsoft.com/office/officeart/2005/8/layout/vList2"/>
    <dgm:cxn modelId="{E2865040-8736-412B-B841-525CD2F5B605}" type="presParOf" srcId="{CF70F889-EEA7-4C90-A0DD-DA41D43C50F4}" destId="{2000B639-E779-4B51-8618-24B07BB13C28}" srcOrd="7" destOrd="0" presId="urn:microsoft.com/office/officeart/2005/8/layout/vList2"/>
    <dgm:cxn modelId="{3B49C352-D194-4C1B-8A59-C5B13BF70819}" type="presParOf" srcId="{CF70F889-EEA7-4C90-A0DD-DA41D43C50F4}" destId="{686B2457-401B-4B2C-AA82-DF4540612AC8}" srcOrd="8" destOrd="0" presId="urn:microsoft.com/office/officeart/2005/8/layout/vList2"/>
  </dgm:cxnLst>
  <dgm:bg>
    <a:solidFill>
      <a:schemeClr val="accent4"/>
    </a:solidFill>
  </dgm:bg>
  <dgm:whole>
    <a:ln>
      <a:noFill/>
    </a:ln>
  </dgm:whole>
  <dgm:extLst>
    <a:ext uri="http://schemas.microsoft.com/office/drawing/2008/diagram">
      <dsp:dataModelExt xmlns:dsp="http://schemas.microsoft.com/office/drawing/2008/diagram" relId="rId4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C3B599-15B7-4939-B545-3C2086535B9A}">
      <dsp:nvSpPr>
        <dsp:cNvPr id="0" name=""/>
        <dsp:cNvSpPr/>
      </dsp:nvSpPr>
      <dsp:spPr>
        <a:xfrm>
          <a:off x="8089421" y="1188603"/>
          <a:ext cx="124001" cy="713603"/>
        </a:xfrm>
        <a:custGeom>
          <a:avLst/>
          <a:gdLst/>
          <a:ahLst/>
          <a:cxnLst/>
          <a:rect l="0" t="0" r="0" b="0"/>
          <a:pathLst>
            <a:path>
              <a:moveTo>
                <a:pt x="0" y="0"/>
              </a:moveTo>
              <a:lnTo>
                <a:pt x="0" y="713603"/>
              </a:lnTo>
              <a:lnTo>
                <a:pt x="124001" y="7136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D0D5E3-842E-4599-A1AE-40BCB2582565}">
      <dsp:nvSpPr>
        <dsp:cNvPr id="0" name=""/>
        <dsp:cNvSpPr/>
      </dsp:nvSpPr>
      <dsp:spPr>
        <a:xfrm>
          <a:off x="4418969" y="601662"/>
          <a:ext cx="4001123" cy="173602"/>
        </a:xfrm>
        <a:custGeom>
          <a:avLst/>
          <a:gdLst/>
          <a:ahLst/>
          <a:cxnLst/>
          <a:rect l="0" t="0" r="0" b="0"/>
          <a:pathLst>
            <a:path>
              <a:moveTo>
                <a:pt x="0" y="0"/>
              </a:moveTo>
              <a:lnTo>
                <a:pt x="0" y="86801"/>
              </a:lnTo>
              <a:lnTo>
                <a:pt x="4001123" y="86801"/>
              </a:lnTo>
              <a:lnTo>
                <a:pt x="4001123" y="1736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BBDD1B-B92A-44BB-A469-C869824410F2}">
      <dsp:nvSpPr>
        <dsp:cNvPr id="0" name=""/>
        <dsp:cNvSpPr/>
      </dsp:nvSpPr>
      <dsp:spPr>
        <a:xfrm>
          <a:off x="7089140" y="1188603"/>
          <a:ext cx="124001" cy="713603"/>
        </a:xfrm>
        <a:custGeom>
          <a:avLst/>
          <a:gdLst/>
          <a:ahLst/>
          <a:cxnLst/>
          <a:rect l="0" t="0" r="0" b="0"/>
          <a:pathLst>
            <a:path>
              <a:moveTo>
                <a:pt x="0" y="0"/>
              </a:moveTo>
              <a:lnTo>
                <a:pt x="0" y="713603"/>
              </a:lnTo>
              <a:lnTo>
                <a:pt x="124001" y="7136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68E817-B2C3-416E-8D34-705A06EF9483}">
      <dsp:nvSpPr>
        <dsp:cNvPr id="0" name=""/>
        <dsp:cNvSpPr/>
      </dsp:nvSpPr>
      <dsp:spPr>
        <a:xfrm>
          <a:off x="4418969" y="601662"/>
          <a:ext cx="3000842" cy="173602"/>
        </a:xfrm>
        <a:custGeom>
          <a:avLst/>
          <a:gdLst/>
          <a:ahLst/>
          <a:cxnLst/>
          <a:rect l="0" t="0" r="0" b="0"/>
          <a:pathLst>
            <a:path>
              <a:moveTo>
                <a:pt x="0" y="0"/>
              </a:moveTo>
              <a:lnTo>
                <a:pt x="0" y="86801"/>
              </a:lnTo>
              <a:lnTo>
                <a:pt x="3000842" y="86801"/>
              </a:lnTo>
              <a:lnTo>
                <a:pt x="3000842" y="1736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90F953-751D-4E3B-9BC7-7D843AD91CAA}">
      <dsp:nvSpPr>
        <dsp:cNvPr id="0" name=""/>
        <dsp:cNvSpPr/>
      </dsp:nvSpPr>
      <dsp:spPr>
        <a:xfrm>
          <a:off x="6088859" y="1188603"/>
          <a:ext cx="124001" cy="713603"/>
        </a:xfrm>
        <a:custGeom>
          <a:avLst/>
          <a:gdLst/>
          <a:ahLst/>
          <a:cxnLst/>
          <a:rect l="0" t="0" r="0" b="0"/>
          <a:pathLst>
            <a:path>
              <a:moveTo>
                <a:pt x="0" y="0"/>
              </a:moveTo>
              <a:lnTo>
                <a:pt x="0" y="713603"/>
              </a:lnTo>
              <a:lnTo>
                <a:pt x="124001" y="7136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A97881-C521-4F8C-990B-86C440E6E923}">
      <dsp:nvSpPr>
        <dsp:cNvPr id="0" name=""/>
        <dsp:cNvSpPr/>
      </dsp:nvSpPr>
      <dsp:spPr>
        <a:xfrm>
          <a:off x="4418969" y="601662"/>
          <a:ext cx="2000561" cy="173602"/>
        </a:xfrm>
        <a:custGeom>
          <a:avLst/>
          <a:gdLst/>
          <a:ahLst/>
          <a:cxnLst/>
          <a:rect l="0" t="0" r="0" b="0"/>
          <a:pathLst>
            <a:path>
              <a:moveTo>
                <a:pt x="0" y="0"/>
              </a:moveTo>
              <a:lnTo>
                <a:pt x="0" y="86801"/>
              </a:lnTo>
              <a:lnTo>
                <a:pt x="2000561" y="86801"/>
              </a:lnTo>
              <a:lnTo>
                <a:pt x="2000561" y="1736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8305F4-67DB-40A7-81DE-E6705BE75F0E}">
      <dsp:nvSpPr>
        <dsp:cNvPr id="0" name=""/>
        <dsp:cNvSpPr/>
      </dsp:nvSpPr>
      <dsp:spPr>
        <a:xfrm>
          <a:off x="5088578" y="1188603"/>
          <a:ext cx="124001" cy="713603"/>
        </a:xfrm>
        <a:custGeom>
          <a:avLst/>
          <a:gdLst/>
          <a:ahLst/>
          <a:cxnLst/>
          <a:rect l="0" t="0" r="0" b="0"/>
          <a:pathLst>
            <a:path>
              <a:moveTo>
                <a:pt x="0" y="0"/>
              </a:moveTo>
              <a:lnTo>
                <a:pt x="0" y="713603"/>
              </a:lnTo>
              <a:lnTo>
                <a:pt x="124001" y="7136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722F2A-DF6F-44F6-9D93-8C1BFA93E957}">
      <dsp:nvSpPr>
        <dsp:cNvPr id="0" name=""/>
        <dsp:cNvSpPr/>
      </dsp:nvSpPr>
      <dsp:spPr>
        <a:xfrm>
          <a:off x="4418969" y="601662"/>
          <a:ext cx="1000280" cy="173602"/>
        </a:xfrm>
        <a:custGeom>
          <a:avLst/>
          <a:gdLst/>
          <a:ahLst/>
          <a:cxnLst/>
          <a:rect l="0" t="0" r="0" b="0"/>
          <a:pathLst>
            <a:path>
              <a:moveTo>
                <a:pt x="0" y="0"/>
              </a:moveTo>
              <a:lnTo>
                <a:pt x="0" y="86801"/>
              </a:lnTo>
              <a:lnTo>
                <a:pt x="1000280" y="86801"/>
              </a:lnTo>
              <a:lnTo>
                <a:pt x="1000280" y="1736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CE38D6-8707-4DF7-AD19-D9057877BAAE}">
      <dsp:nvSpPr>
        <dsp:cNvPr id="0" name=""/>
        <dsp:cNvSpPr/>
      </dsp:nvSpPr>
      <dsp:spPr>
        <a:xfrm>
          <a:off x="4088297" y="1188603"/>
          <a:ext cx="124001" cy="713603"/>
        </a:xfrm>
        <a:custGeom>
          <a:avLst/>
          <a:gdLst/>
          <a:ahLst/>
          <a:cxnLst/>
          <a:rect l="0" t="0" r="0" b="0"/>
          <a:pathLst>
            <a:path>
              <a:moveTo>
                <a:pt x="0" y="0"/>
              </a:moveTo>
              <a:lnTo>
                <a:pt x="0" y="713603"/>
              </a:lnTo>
              <a:lnTo>
                <a:pt x="124001" y="7136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AB1D19-440E-48DE-862E-F1EB5CD75C54}">
      <dsp:nvSpPr>
        <dsp:cNvPr id="0" name=""/>
        <dsp:cNvSpPr/>
      </dsp:nvSpPr>
      <dsp:spPr>
        <a:xfrm>
          <a:off x="4373249" y="601662"/>
          <a:ext cx="91440" cy="173602"/>
        </a:xfrm>
        <a:custGeom>
          <a:avLst/>
          <a:gdLst/>
          <a:ahLst/>
          <a:cxnLst/>
          <a:rect l="0" t="0" r="0" b="0"/>
          <a:pathLst>
            <a:path>
              <a:moveTo>
                <a:pt x="45720" y="0"/>
              </a:moveTo>
              <a:lnTo>
                <a:pt x="45720" y="1736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04D6E3-50A0-4853-89BB-36F773A6891E}">
      <dsp:nvSpPr>
        <dsp:cNvPr id="0" name=""/>
        <dsp:cNvSpPr/>
      </dsp:nvSpPr>
      <dsp:spPr>
        <a:xfrm>
          <a:off x="3088016" y="1188603"/>
          <a:ext cx="124001" cy="713603"/>
        </a:xfrm>
        <a:custGeom>
          <a:avLst/>
          <a:gdLst/>
          <a:ahLst/>
          <a:cxnLst/>
          <a:rect l="0" t="0" r="0" b="0"/>
          <a:pathLst>
            <a:path>
              <a:moveTo>
                <a:pt x="0" y="0"/>
              </a:moveTo>
              <a:lnTo>
                <a:pt x="0" y="713603"/>
              </a:lnTo>
              <a:lnTo>
                <a:pt x="124001" y="7136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0D0A52-DB4B-4DE3-8C3F-F6883C506377}">
      <dsp:nvSpPr>
        <dsp:cNvPr id="0" name=""/>
        <dsp:cNvSpPr/>
      </dsp:nvSpPr>
      <dsp:spPr>
        <a:xfrm>
          <a:off x="3418688" y="601662"/>
          <a:ext cx="1000280" cy="173602"/>
        </a:xfrm>
        <a:custGeom>
          <a:avLst/>
          <a:gdLst/>
          <a:ahLst/>
          <a:cxnLst/>
          <a:rect l="0" t="0" r="0" b="0"/>
          <a:pathLst>
            <a:path>
              <a:moveTo>
                <a:pt x="1000280" y="0"/>
              </a:moveTo>
              <a:lnTo>
                <a:pt x="1000280" y="86801"/>
              </a:lnTo>
              <a:lnTo>
                <a:pt x="0" y="86801"/>
              </a:lnTo>
              <a:lnTo>
                <a:pt x="0" y="1736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27D6CD-6566-478B-9472-DEA31E1D4ABC}">
      <dsp:nvSpPr>
        <dsp:cNvPr id="0" name=""/>
        <dsp:cNvSpPr/>
      </dsp:nvSpPr>
      <dsp:spPr>
        <a:xfrm>
          <a:off x="2087735" y="1188603"/>
          <a:ext cx="124001" cy="713603"/>
        </a:xfrm>
        <a:custGeom>
          <a:avLst/>
          <a:gdLst/>
          <a:ahLst/>
          <a:cxnLst/>
          <a:rect l="0" t="0" r="0" b="0"/>
          <a:pathLst>
            <a:path>
              <a:moveTo>
                <a:pt x="0" y="0"/>
              </a:moveTo>
              <a:lnTo>
                <a:pt x="0" y="713603"/>
              </a:lnTo>
              <a:lnTo>
                <a:pt x="124001" y="7136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04B817-9934-40E1-B2F3-8D2C359522B2}">
      <dsp:nvSpPr>
        <dsp:cNvPr id="0" name=""/>
        <dsp:cNvSpPr/>
      </dsp:nvSpPr>
      <dsp:spPr>
        <a:xfrm>
          <a:off x="2418407" y="601662"/>
          <a:ext cx="2000561" cy="173602"/>
        </a:xfrm>
        <a:custGeom>
          <a:avLst/>
          <a:gdLst/>
          <a:ahLst/>
          <a:cxnLst/>
          <a:rect l="0" t="0" r="0" b="0"/>
          <a:pathLst>
            <a:path>
              <a:moveTo>
                <a:pt x="2000561" y="0"/>
              </a:moveTo>
              <a:lnTo>
                <a:pt x="2000561" y="86801"/>
              </a:lnTo>
              <a:lnTo>
                <a:pt x="0" y="86801"/>
              </a:lnTo>
              <a:lnTo>
                <a:pt x="0" y="1736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CA217D-E8B0-45C0-8A73-808BC8FF3B9B}">
      <dsp:nvSpPr>
        <dsp:cNvPr id="0" name=""/>
        <dsp:cNvSpPr/>
      </dsp:nvSpPr>
      <dsp:spPr>
        <a:xfrm>
          <a:off x="1087454" y="1188603"/>
          <a:ext cx="124001" cy="713603"/>
        </a:xfrm>
        <a:custGeom>
          <a:avLst/>
          <a:gdLst/>
          <a:ahLst/>
          <a:cxnLst/>
          <a:rect l="0" t="0" r="0" b="0"/>
          <a:pathLst>
            <a:path>
              <a:moveTo>
                <a:pt x="0" y="0"/>
              </a:moveTo>
              <a:lnTo>
                <a:pt x="0" y="713603"/>
              </a:lnTo>
              <a:lnTo>
                <a:pt x="124001" y="7136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F3CF6E-EF21-41DC-90D0-994A87074956}">
      <dsp:nvSpPr>
        <dsp:cNvPr id="0" name=""/>
        <dsp:cNvSpPr/>
      </dsp:nvSpPr>
      <dsp:spPr>
        <a:xfrm>
          <a:off x="1418126" y="601662"/>
          <a:ext cx="3000842" cy="173602"/>
        </a:xfrm>
        <a:custGeom>
          <a:avLst/>
          <a:gdLst/>
          <a:ahLst/>
          <a:cxnLst/>
          <a:rect l="0" t="0" r="0" b="0"/>
          <a:pathLst>
            <a:path>
              <a:moveTo>
                <a:pt x="3000842" y="0"/>
              </a:moveTo>
              <a:lnTo>
                <a:pt x="3000842" y="86801"/>
              </a:lnTo>
              <a:lnTo>
                <a:pt x="0" y="86801"/>
              </a:lnTo>
              <a:lnTo>
                <a:pt x="0" y="1736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A7817E-3711-42EA-AE6E-F9E5ACE5397A}">
      <dsp:nvSpPr>
        <dsp:cNvPr id="0" name=""/>
        <dsp:cNvSpPr/>
      </dsp:nvSpPr>
      <dsp:spPr>
        <a:xfrm>
          <a:off x="87173" y="1188603"/>
          <a:ext cx="124001" cy="713603"/>
        </a:xfrm>
        <a:custGeom>
          <a:avLst/>
          <a:gdLst/>
          <a:ahLst/>
          <a:cxnLst/>
          <a:rect l="0" t="0" r="0" b="0"/>
          <a:pathLst>
            <a:path>
              <a:moveTo>
                <a:pt x="0" y="0"/>
              </a:moveTo>
              <a:lnTo>
                <a:pt x="0" y="713603"/>
              </a:lnTo>
              <a:lnTo>
                <a:pt x="124001" y="7136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16EE9A-952A-40B0-BDBE-65AC9603356E}">
      <dsp:nvSpPr>
        <dsp:cNvPr id="0" name=""/>
        <dsp:cNvSpPr/>
      </dsp:nvSpPr>
      <dsp:spPr>
        <a:xfrm>
          <a:off x="417845" y="601662"/>
          <a:ext cx="4001123" cy="173602"/>
        </a:xfrm>
        <a:custGeom>
          <a:avLst/>
          <a:gdLst/>
          <a:ahLst/>
          <a:cxnLst/>
          <a:rect l="0" t="0" r="0" b="0"/>
          <a:pathLst>
            <a:path>
              <a:moveTo>
                <a:pt x="4001123" y="0"/>
              </a:moveTo>
              <a:lnTo>
                <a:pt x="4001123" y="86801"/>
              </a:lnTo>
              <a:lnTo>
                <a:pt x="0" y="86801"/>
              </a:lnTo>
              <a:lnTo>
                <a:pt x="0" y="1736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D95C59-FF9B-4C5F-A79C-A1C59B039316}">
      <dsp:nvSpPr>
        <dsp:cNvPr id="0" name=""/>
        <dsp:cNvSpPr/>
      </dsp:nvSpPr>
      <dsp:spPr>
        <a:xfrm>
          <a:off x="3504009" y="129541"/>
          <a:ext cx="1829918" cy="472120"/>
        </a:xfrm>
        <a:prstGeom prst="rect">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sv-SE" sz="700" b="1" kern="1200">
              <a:latin typeface="+mn-lt"/>
            </a:rPr>
            <a:t>En kommuns </a:t>
          </a:r>
        </a:p>
        <a:p>
          <a:pPr lvl="0" algn="ctr" defTabSz="311150">
            <a:lnSpc>
              <a:spcPct val="90000"/>
            </a:lnSpc>
            <a:spcBef>
              <a:spcPct val="0"/>
            </a:spcBef>
            <a:spcAft>
              <a:spcPct val="35000"/>
            </a:spcAft>
          </a:pPr>
          <a:r>
            <a:rPr lang="sv-SE" sz="700" b="1" kern="1200">
              <a:latin typeface="+mn-lt"/>
            </a:rPr>
            <a:t>förutsättningar för </a:t>
          </a:r>
        </a:p>
        <a:p>
          <a:pPr lvl="0" algn="ctr" defTabSz="311150">
            <a:lnSpc>
              <a:spcPct val="90000"/>
            </a:lnSpc>
            <a:spcBef>
              <a:spcPct val="0"/>
            </a:spcBef>
            <a:spcAft>
              <a:spcPct val="35000"/>
            </a:spcAft>
          </a:pPr>
          <a:r>
            <a:rPr lang="sv-SE" sz="700" b="1" kern="1200">
              <a:latin typeface="+mn-lt"/>
            </a:rPr>
            <a:t>livskvalitet</a:t>
          </a:r>
        </a:p>
      </dsp:txBody>
      <dsp:txXfrm>
        <a:off x="3504009" y="129541"/>
        <a:ext cx="1829918" cy="472120"/>
      </dsp:txXfrm>
    </dsp:sp>
    <dsp:sp modelId="{166A354A-55DA-477B-8A02-5738D39362A8}">
      <dsp:nvSpPr>
        <dsp:cNvPr id="0" name=""/>
        <dsp:cNvSpPr/>
      </dsp:nvSpPr>
      <dsp:spPr>
        <a:xfrm>
          <a:off x="4506" y="775264"/>
          <a:ext cx="826678" cy="413339"/>
        </a:xfrm>
        <a:prstGeom prst="rect">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sv-SE" sz="700" b="1" kern="1200">
              <a:latin typeface="+mn-lt"/>
            </a:rPr>
            <a:t>Fysisk </a:t>
          </a:r>
        </a:p>
        <a:p>
          <a:pPr lvl="0" algn="ctr" defTabSz="311150">
            <a:lnSpc>
              <a:spcPct val="90000"/>
            </a:lnSpc>
            <a:spcBef>
              <a:spcPct val="0"/>
            </a:spcBef>
            <a:spcAft>
              <a:spcPct val="35000"/>
            </a:spcAft>
          </a:pPr>
          <a:r>
            <a:rPr lang="sv-SE" sz="700" b="1" kern="1200">
              <a:latin typeface="+mn-lt"/>
            </a:rPr>
            <a:t>hälsa</a:t>
          </a:r>
        </a:p>
      </dsp:txBody>
      <dsp:txXfrm>
        <a:off x="4506" y="775264"/>
        <a:ext cx="826678" cy="413339"/>
      </dsp:txXfrm>
    </dsp:sp>
    <dsp:sp modelId="{34123C7F-3D11-4029-80DD-C7E1176EB416}">
      <dsp:nvSpPr>
        <dsp:cNvPr id="0" name=""/>
        <dsp:cNvSpPr/>
      </dsp:nvSpPr>
      <dsp:spPr>
        <a:xfrm>
          <a:off x="211175" y="1362206"/>
          <a:ext cx="826678" cy="1080001"/>
        </a:xfrm>
        <a:prstGeom prst="rect">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0" tIns="18000" rIns="3600" bIns="18000" numCol="1" spcCol="1270" anchor="ctr" anchorCtr="0">
          <a:noAutofit/>
        </a:bodyPr>
        <a:lstStyle/>
        <a:p>
          <a:pPr lvl="0" algn="ctr" defTabSz="266700">
            <a:lnSpc>
              <a:spcPct val="90000"/>
            </a:lnSpc>
            <a:spcBef>
              <a:spcPct val="0"/>
            </a:spcBef>
            <a:spcAft>
              <a:spcPct val="35000"/>
            </a:spcAft>
          </a:pPr>
          <a:r>
            <a:rPr lang="sv-SE" sz="600" kern="1200">
              <a:solidFill>
                <a:schemeClr val="tx1"/>
              </a:solidFill>
              <a:latin typeface="Abadi Extra Light" panose="020B0204020104020204" pitchFamily="34" charset="0"/>
            </a:rPr>
            <a:t>Kategorin </a:t>
          </a:r>
          <a:r>
            <a:rPr lang="sv-SE" sz="600" i="1" kern="1200">
              <a:solidFill>
                <a:schemeClr val="tx1"/>
              </a:solidFill>
              <a:latin typeface="Abadi Extra Light" panose="020B0204020104020204" pitchFamily="34" charset="0"/>
            </a:rPr>
            <a:t>fysisk hälsa </a:t>
          </a:r>
          <a:r>
            <a:rPr lang="sv-SE" sz="600" kern="1200">
              <a:solidFill>
                <a:schemeClr val="tx1"/>
              </a:solidFill>
              <a:latin typeface="Abadi Extra Light" panose="020B0204020104020204" pitchFamily="34" charset="0"/>
            </a:rPr>
            <a:t>handlar om hur väl kommuner tillgodoser dess invånares hälsobehov. Hur hälsosam en individ är relaterar bl.a. till dess självupplevda hälsostatus, rapporterade kost- och levnadsvanor, samt om den lider av livsstilsrelaterade sjukdomar.</a:t>
          </a:r>
          <a:endParaRPr lang="sv-SE" sz="600" kern="1200">
            <a:solidFill>
              <a:schemeClr val="tx1"/>
            </a:solidFill>
            <a:latin typeface="+mn-lt"/>
          </a:endParaRPr>
        </a:p>
      </dsp:txBody>
      <dsp:txXfrm>
        <a:off x="211175" y="1362206"/>
        <a:ext cx="826678" cy="1080001"/>
      </dsp:txXfrm>
    </dsp:sp>
    <dsp:sp modelId="{36B83EA4-51F3-433F-A24A-B6524894D49A}">
      <dsp:nvSpPr>
        <dsp:cNvPr id="0" name=""/>
        <dsp:cNvSpPr/>
      </dsp:nvSpPr>
      <dsp:spPr>
        <a:xfrm>
          <a:off x="1004786" y="775264"/>
          <a:ext cx="826678" cy="413339"/>
        </a:xfrm>
        <a:prstGeom prst="rect">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sv-SE" sz="700" b="1" kern="1200">
              <a:latin typeface="+mn-lt"/>
            </a:rPr>
            <a:t>Sociala </a:t>
          </a:r>
        </a:p>
        <a:p>
          <a:pPr lvl="0" algn="ctr" defTabSz="311150">
            <a:lnSpc>
              <a:spcPct val="90000"/>
            </a:lnSpc>
            <a:spcBef>
              <a:spcPct val="0"/>
            </a:spcBef>
            <a:spcAft>
              <a:spcPct val="35000"/>
            </a:spcAft>
          </a:pPr>
          <a:r>
            <a:rPr lang="sv-SE" sz="700" b="1" kern="1200">
              <a:latin typeface="+mn-lt"/>
            </a:rPr>
            <a:t>relationer</a:t>
          </a:r>
        </a:p>
      </dsp:txBody>
      <dsp:txXfrm>
        <a:off x="1004786" y="775264"/>
        <a:ext cx="826678" cy="413339"/>
      </dsp:txXfrm>
    </dsp:sp>
    <dsp:sp modelId="{69A8EA27-43BF-4C13-AB0C-D60971947808}">
      <dsp:nvSpPr>
        <dsp:cNvPr id="0" name=""/>
        <dsp:cNvSpPr/>
      </dsp:nvSpPr>
      <dsp:spPr>
        <a:xfrm>
          <a:off x="1211456" y="1362206"/>
          <a:ext cx="826678" cy="1080001"/>
        </a:xfrm>
        <a:prstGeom prst="rect">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0" tIns="18000" rIns="3600" bIns="18000" numCol="1" spcCol="1270" anchor="ctr" anchorCtr="0">
          <a:noAutofit/>
        </a:bodyPr>
        <a:lstStyle/>
        <a:p>
          <a:pPr lvl="0" algn="ctr" defTabSz="266700">
            <a:lnSpc>
              <a:spcPct val="90000"/>
            </a:lnSpc>
            <a:spcBef>
              <a:spcPct val="0"/>
            </a:spcBef>
            <a:spcAft>
              <a:spcPct val="35000"/>
            </a:spcAft>
          </a:pPr>
          <a:r>
            <a:rPr lang="sv-SE" sz="600" kern="1200">
              <a:solidFill>
                <a:schemeClr val="tx1"/>
              </a:solidFill>
              <a:effectLst/>
              <a:latin typeface="Abadi Extra Light" panose="020B0204020104020204" pitchFamily="34" charset="0"/>
              <a:ea typeface="Calibri" panose="020F0502020204030204" pitchFamily="34" charset="0"/>
              <a:cs typeface="Calibri" panose="020F0502020204030204" pitchFamily="34" charset="0"/>
            </a:rPr>
            <a:t>Kategorin </a:t>
          </a:r>
          <a:r>
            <a:rPr lang="sv-SE" sz="600" i="1" kern="1200">
              <a:solidFill>
                <a:schemeClr val="tx1"/>
              </a:solidFill>
              <a:effectLst/>
              <a:latin typeface="Abadi Extra Light" panose="020B0204020104020204" pitchFamily="34" charset="0"/>
              <a:ea typeface="Calibri" panose="020F0502020204030204" pitchFamily="34" charset="0"/>
              <a:cs typeface="Calibri" panose="020F0502020204030204" pitchFamily="34" charset="0"/>
            </a:rPr>
            <a:t>sociala relationer</a:t>
          </a:r>
          <a:r>
            <a:rPr lang="sv-SE" sz="600" kern="1200">
              <a:solidFill>
                <a:schemeClr val="tx1"/>
              </a:solidFill>
              <a:effectLst/>
              <a:latin typeface="Abadi Extra Light" panose="020B0204020104020204" pitchFamily="34" charset="0"/>
              <a:ea typeface="Calibri" panose="020F0502020204030204" pitchFamily="34" charset="0"/>
              <a:cs typeface="Calibri" panose="020F0502020204030204" pitchFamily="34" charset="0"/>
            </a:rPr>
            <a:t> handlar om till vilken grad invånarna interagerar i sociala sammanhang och värderar olika sociala relationer. Upplevda delkomponenter är en känsla av sammanhang, tillit till andra, samt möjligheten att hitta emotionell support hos människor i omgivningen.</a:t>
          </a:r>
          <a:endParaRPr lang="sv-SE" sz="600" kern="1200">
            <a:solidFill>
              <a:schemeClr val="tx1"/>
            </a:solidFill>
            <a:latin typeface="+mn-lt"/>
          </a:endParaRPr>
        </a:p>
      </dsp:txBody>
      <dsp:txXfrm>
        <a:off x="1211456" y="1362206"/>
        <a:ext cx="826678" cy="1080001"/>
      </dsp:txXfrm>
    </dsp:sp>
    <dsp:sp modelId="{0A627782-01DF-4319-BA02-A897D09261F7}">
      <dsp:nvSpPr>
        <dsp:cNvPr id="0" name=""/>
        <dsp:cNvSpPr/>
      </dsp:nvSpPr>
      <dsp:spPr>
        <a:xfrm>
          <a:off x="2005067" y="775264"/>
          <a:ext cx="826678" cy="413339"/>
        </a:xfrm>
        <a:prstGeom prst="rect">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sv-SE" sz="700" b="1" kern="1200">
              <a:latin typeface="+mn-lt"/>
            </a:rPr>
            <a:t>Subjektivt </a:t>
          </a:r>
        </a:p>
        <a:p>
          <a:pPr lvl="0" algn="ctr" defTabSz="311150">
            <a:lnSpc>
              <a:spcPct val="90000"/>
            </a:lnSpc>
            <a:spcBef>
              <a:spcPct val="0"/>
            </a:spcBef>
            <a:spcAft>
              <a:spcPct val="35000"/>
            </a:spcAft>
          </a:pPr>
          <a:r>
            <a:rPr lang="sv-SE" sz="700" b="1" kern="1200">
              <a:latin typeface="+mn-lt"/>
            </a:rPr>
            <a:t>välbefinnande</a:t>
          </a:r>
        </a:p>
      </dsp:txBody>
      <dsp:txXfrm>
        <a:off x="2005067" y="775264"/>
        <a:ext cx="826678" cy="413339"/>
      </dsp:txXfrm>
    </dsp:sp>
    <dsp:sp modelId="{AF982AB2-8F98-4F77-AE4B-768781A26E42}">
      <dsp:nvSpPr>
        <dsp:cNvPr id="0" name=""/>
        <dsp:cNvSpPr/>
      </dsp:nvSpPr>
      <dsp:spPr>
        <a:xfrm>
          <a:off x="2211737" y="1362206"/>
          <a:ext cx="826678" cy="1080001"/>
        </a:xfrm>
        <a:prstGeom prst="rect">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0" tIns="18000" rIns="3600" bIns="18000" numCol="1" spcCol="1270" anchor="ctr" anchorCtr="0">
          <a:noAutofit/>
        </a:bodyPr>
        <a:lstStyle/>
        <a:p>
          <a:pPr lvl="0" algn="ctr" defTabSz="222250">
            <a:lnSpc>
              <a:spcPct val="90000"/>
            </a:lnSpc>
            <a:spcBef>
              <a:spcPct val="0"/>
            </a:spcBef>
            <a:spcAft>
              <a:spcPct val="35000"/>
            </a:spcAft>
          </a:pPr>
          <a:r>
            <a:rPr lang="sv-SE" sz="500" kern="1200">
              <a:solidFill>
                <a:schemeClr val="tx1"/>
              </a:solidFill>
              <a:effectLst/>
              <a:latin typeface="Abadi Extra Light" panose="020B0204020104020204" pitchFamily="34" charset="0"/>
              <a:ea typeface="Calibri" panose="020F0502020204030204" pitchFamily="34" charset="0"/>
              <a:cs typeface="Calibri" panose="020F0502020204030204" pitchFamily="34" charset="0"/>
            </a:rPr>
            <a:t>Kategorin </a:t>
          </a:r>
          <a:r>
            <a:rPr lang="sv-SE" sz="500" i="1" kern="1200">
              <a:solidFill>
                <a:schemeClr val="tx1"/>
              </a:solidFill>
              <a:effectLst/>
              <a:latin typeface="Abadi Extra Light" panose="020B0204020104020204" pitchFamily="34" charset="0"/>
              <a:ea typeface="Calibri" panose="020F0502020204030204" pitchFamily="34" charset="0"/>
              <a:cs typeface="Calibri" panose="020F0502020204030204" pitchFamily="34" charset="0"/>
            </a:rPr>
            <a:t>subjektivt välbefinnande </a:t>
          </a:r>
          <a:r>
            <a:rPr lang="sv-SE" sz="500" kern="1200">
              <a:solidFill>
                <a:schemeClr val="tx1"/>
              </a:solidFill>
              <a:effectLst/>
              <a:latin typeface="Abadi Extra Light" panose="020B0204020104020204" pitchFamily="34" charset="0"/>
              <a:ea typeface="Calibri" panose="020F0502020204030204" pitchFamily="34" charset="0"/>
              <a:cs typeface="Calibri" panose="020F0502020204030204" pitchFamily="34" charset="0"/>
            </a:rPr>
            <a:t>handlar om hur man upplever sin tillvaro och sin psykisk hälsa. Hur en individ upplever sin tillvaro kan delas in i tre delar; hur tillfredsställd individen är med livet, huruvida den känner att det den gör i livet har syfte/mening samt individens känslor och självkänsla.</a:t>
          </a:r>
          <a:endParaRPr lang="sv-SE" sz="500" kern="1200">
            <a:solidFill>
              <a:schemeClr val="tx1"/>
            </a:solidFill>
            <a:latin typeface="+mn-lt"/>
          </a:endParaRPr>
        </a:p>
      </dsp:txBody>
      <dsp:txXfrm>
        <a:off x="2211737" y="1362206"/>
        <a:ext cx="826678" cy="1080001"/>
      </dsp:txXfrm>
    </dsp:sp>
    <dsp:sp modelId="{FFC131B5-3250-4FD9-A004-449065BE8775}">
      <dsp:nvSpPr>
        <dsp:cNvPr id="0" name=""/>
        <dsp:cNvSpPr/>
      </dsp:nvSpPr>
      <dsp:spPr>
        <a:xfrm>
          <a:off x="3005348" y="775264"/>
          <a:ext cx="826678" cy="413339"/>
        </a:xfrm>
        <a:prstGeom prst="rect">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sv-SE" sz="700" b="1" kern="1200">
              <a:latin typeface="+mn-lt"/>
            </a:rPr>
            <a:t>Personlig </a:t>
          </a:r>
        </a:p>
        <a:p>
          <a:pPr lvl="0" algn="ctr" defTabSz="311150">
            <a:lnSpc>
              <a:spcPct val="90000"/>
            </a:lnSpc>
            <a:spcBef>
              <a:spcPct val="0"/>
            </a:spcBef>
            <a:spcAft>
              <a:spcPct val="35000"/>
            </a:spcAft>
          </a:pPr>
          <a:r>
            <a:rPr lang="sv-SE" sz="700" b="1" kern="1200">
              <a:latin typeface="+mn-lt"/>
            </a:rPr>
            <a:t>ekonomi</a:t>
          </a:r>
        </a:p>
      </dsp:txBody>
      <dsp:txXfrm>
        <a:off x="3005348" y="775264"/>
        <a:ext cx="826678" cy="413339"/>
      </dsp:txXfrm>
    </dsp:sp>
    <dsp:sp modelId="{2336C9EB-86DB-4246-A986-7F6B5C0C7D83}">
      <dsp:nvSpPr>
        <dsp:cNvPr id="0" name=""/>
        <dsp:cNvSpPr/>
      </dsp:nvSpPr>
      <dsp:spPr>
        <a:xfrm>
          <a:off x="3212018" y="1362206"/>
          <a:ext cx="826678" cy="1080001"/>
        </a:xfrm>
        <a:prstGeom prst="rect">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0" tIns="18000" rIns="3600" bIns="18000" numCol="1" spcCol="1270" anchor="ctr" anchorCtr="0">
          <a:noAutofit/>
        </a:bodyPr>
        <a:lstStyle/>
        <a:p>
          <a:pPr lvl="0" algn="ctr" defTabSz="266700">
            <a:lnSpc>
              <a:spcPct val="90000"/>
            </a:lnSpc>
            <a:spcBef>
              <a:spcPct val="0"/>
            </a:spcBef>
            <a:spcAft>
              <a:spcPct val="35000"/>
            </a:spcAft>
          </a:pPr>
          <a:r>
            <a:rPr lang="sv-SE" sz="600" kern="1200">
              <a:solidFill>
                <a:schemeClr val="tx1"/>
              </a:solidFill>
              <a:effectLst/>
              <a:latin typeface="Abadi Extra Light" panose="020B0204020104020204" pitchFamily="34" charset="0"/>
              <a:ea typeface="Calibri" panose="020F0502020204030204" pitchFamily="34" charset="0"/>
              <a:cs typeface="Calibri" panose="020F0502020204030204" pitchFamily="34" charset="0"/>
            </a:rPr>
            <a:t>Kategorin </a:t>
          </a:r>
          <a:r>
            <a:rPr lang="sv-SE" sz="600" i="1" kern="1200">
              <a:solidFill>
                <a:schemeClr val="tx1"/>
              </a:solidFill>
              <a:effectLst/>
              <a:latin typeface="Abadi Extra Light" panose="020B0204020104020204" pitchFamily="34" charset="0"/>
              <a:ea typeface="Calibri" panose="020F0502020204030204" pitchFamily="34" charset="0"/>
              <a:cs typeface="Calibri" panose="020F0502020204030204" pitchFamily="34" charset="0"/>
            </a:rPr>
            <a:t>personlig ekonomi handlar om</a:t>
          </a:r>
          <a:r>
            <a:rPr lang="sv-SE" sz="600" kern="1200">
              <a:solidFill>
                <a:schemeClr val="tx1"/>
              </a:solidFill>
              <a:effectLst/>
              <a:latin typeface="Abadi Extra Light" panose="020B0204020104020204" pitchFamily="34" charset="0"/>
              <a:ea typeface="Calibri" panose="020F0502020204030204" pitchFamily="34" charset="0"/>
              <a:cs typeface="Calibri" panose="020F0502020204030204" pitchFamily="34" charset="0"/>
            </a:rPr>
            <a:t> de ekonomiska förutsättningar som finns för att individer ska kunna täcka sina grundläggande behov. En annan aspekt av personlig ekonomi är huruvida dessa förutsättningar är jämnt fördelade över olika grupper av populationen.</a:t>
          </a:r>
          <a:endParaRPr lang="sv-SE" sz="600" kern="1200">
            <a:solidFill>
              <a:schemeClr val="tx1"/>
            </a:solidFill>
            <a:latin typeface="+mn-lt"/>
          </a:endParaRPr>
        </a:p>
      </dsp:txBody>
      <dsp:txXfrm>
        <a:off x="3212018" y="1362206"/>
        <a:ext cx="826678" cy="1080001"/>
      </dsp:txXfrm>
    </dsp:sp>
    <dsp:sp modelId="{3BB4125B-5249-4F81-AAA1-045375DE3AA1}">
      <dsp:nvSpPr>
        <dsp:cNvPr id="0" name=""/>
        <dsp:cNvSpPr/>
      </dsp:nvSpPr>
      <dsp:spPr>
        <a:xfrm>
          <a:off x="4005629" y="775264"/>
          <a:ext cx="826678" cy="413339"/>
        </a:xfrm>
        <a:prstGeom prst="rect">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sv-SE" sz="700" b="1" kern="1200">
              <a:latin typeface="+mn-lt"/>
            </a:rPr>
            <a:t>Sysselsättning</a:t>
          </a:r>
        </a:p>
      </dsp:txBody>
      <dsp:txXfrm>
        <a:off x="4005629" y="775264"/>
        <a:ext cx="826678" cy="413339"/>
      </dsp:txXfrm>
    </dsp:sp>
    <dsp:sp modelId="{2BBC1584-E31C-4D03-B99D-E7211B299135}">
      <dsp:nvSpPr>
        <dsp:cNvPr id="0" name=""/>
        <dsp:cNvSpPr/>
      </dsp:nvSpPr>
      <dsp:spPr>
        <a:xfrm>
          <a:off x="4212299" y="1362206"/>
          <a:ext cx="826678" cy="1080001"/>
        </a:xfrm>
        <a:prstGeom prst="rect">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0" tIns="18000" rIns="3600" bIns="18000" numCol="1" spcCol="1270" anchor="ctr" anchorCtr="0">
          <a:noAutofit/>
        </a:bodyPr>
        <a:lstStyle/>
        <a:p>
          <a:pPr lvl="0" algn="ctr" defTabSz="222250">
            <a:lnSpc>
              <a:spcPct val="90000"/>
            </a:lnSpc>
            <a:spcBef>
              <a:spcPct val="0"/>
            </a:spcBef>
            <a:spcAft>
              <a:spcPct val="35000"/>
            </a:spcAft>
          </a:pPr>
          <a:r>
            <a:rPr lang="sv-SE" sz="500" kern="1200">
              <a:solidFill>
                <a:schemeClr val="tx1"/>
              </a:solidFill>
              <a:latin typeface="Abadi Extra Light" panose="020B0204020104020204" pitchFamily="34" charset="0"/>
            </a:rPr>
            <a:t>Kategorin </a:t>
          </a:r>
          <a:r>
            <a:rPr lang="sv-SE" sz="500" i="1" kern="1200">
              <a:solidFill>
                <a:schemeClr val="tx1"/>
              </a:solidFill>
              <a:effectLst/>
              <a:latin typeface="Abadi Extra Light" panose="020B0204020104020204" pitchFamily="34" charset="0"/>
              <a:ea typeface="Calibri" panose="020F0502020204030204" pitchFamily="34" charset="0"/>
              <a:cs typeface="Calibri" panose="020F0502020204030204" pitchFamily="34" charset="0"/>
            </a:rPr>
            <a:t>sysselsättning</a:t>
          </a:r>
          <a:r>
            <a:rPr lang="sv-SE" sz="500" kern="1200">
              <a:solidFill>
                <a:schemeClr val="tx1"/>
              </a:solidFill>
              <a:effectLst/>
              <a:latin typeface="Abadi Extra Light" panose="020B0204020104020204" pitchFamily="34" charset="0"/>
              <a:ea typeface="Calibri" panose="020F0502020204030204" pitchFamily="34" charset="0"/>
              <a:cs typeface="Calibri" panose="020F0502020204030204" pitchFamily="34" charset="0"/>
            </a:rPr>
            <a:t> handlar om vad individer gör och har möjlighet att göra när det kommer till arbete</a:t>
          </a:r>
          <a:r>
            <a:rPr lang="sv-SE" sz="500" kern="1200">
              <a:solidFill>
                <a:schemeClr val="tx1"/>
              </a:solidFill>
              <a:latin typeface="Abadi Extra Light" panose="020B0204020104020204" pitchFamily="34" charset="0"/>
            </a:rPr>
            <a:t>. Relevanta aspekter är hur arbetssituationen ser ut på övergripande nivå i samhället, men också hur väl arbetsmöjligheterna är fördelade mellan olika grupper.</a:t>
          </a:r>
        </a:p>
      </dsp:txBody>
      <dsp:txXfrm>
        <a:off x="4212299" y="1362206"/>
        <a:ext cx="826678" cy="1080001"/>
      </dsp:txXfrm>
    </dsp:sp>
    <dsp:sp modelId="{C3AD5300-C78B-46E9-A7DE-C6D1CF6C3F10}">
      <dsp:nvSpPr>
        <dsp:cNvPr id="0" name=""/>
        <dsp:cNvSpPr/>
      </dsp:nvSpPr>
      <dsp:spPr>
        <a:xfrm>
          <a:off x="5005910" y="775264"/>
          <a:ext cx="826678" cy="413339"/>
        </a:xfrm>
        <a:prstGeom prst="rect">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sv-SE" sz="700" b="1" kern="1200">
              <a:latin typeface="+mn-lt"/>
            </a:rPr>
            <a:t>Utbildning och</a:t>
          </a:r>
        </a:p>
        <a:p>
          <a:pPr lvl="0" algn="ctr" defTabSz="311150">
            <a:lnSpc>
              <a:spcPct val="90000"/>
            </a:lnSpc>
            <a:spcBef>
              <a:spcPct val="0"/>
            </a:spcBef>
            <a:spcAft>
              <a:spcPct val="35000"/>
            </a:spcAft>
          </a:pPr>
          <a:r>
            <a:rPr lang="sv-SE" sz="700" b="1" kern="1200">
              <a:latin typeface="+mn-lt"/>
            </a:rPr>
            <a:t> förmågor</a:t>
          </a:r>
        </a:p>
      </dsp:txBody>
      <dsp:txXfrm>
        <a:off x="5005910" y="775264"/>
        <a:ext cx="826678" cy="413339"/>
      </dsp:txXfrm>
    </dsp:sp>
    <dsp:sp modelId="{1DF51306-A599-4A30-A2C1-CCE8F98276AB}">
      <dsp:nvSpPr>
        <dsp:cNvPr id="0" name=""/>
        <dsp:cNvSpPr/>
      </dsp:nvSpPr>
      <dsp:spPr>
        <a:xfrm>
          <a:off x="5212580" y="1362206"/>
          <a:ext cx="826678" cy="1080001"/>
        </a:xfrm>
        <a:prstGeom prst="rect">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0" tIns="18000" rIns="3600" bIns="18000" numCol="1" spcCol="1270" anchor="ctr" anchorCtr="0">
          <a:noAutofit/>
        </a:bodyPr>
        <a:lstStyle/>
        <a:p>
          <a:pPr lvl="0" algn="ctr" defTabSz="222250">
            <a:lnSpc>
              <a:spcPct val="90000"/>
            </a:lnSpc>
            <a:spcBef>
              <a:spcPct val="0"/>
            </a:spcBef>
            <a:spcAft>
              <a:spcPct val="35000"/>
            </a:spcAft>
          </a:pPr>
          <a:r>
            <a:rPr lang="sv-SE" sz="500" kern="1200">
              <a:solidFill>
                <a:schemeClr val="tx1"/>
              </a:solidFill>
              <a:latin typeface="Abadi Extra Light" panose="020B0204020104020204" pitchFamily="34" charset="0"/>
            </a:rPr>
            <a:t>Kategorin </a:t>
          </a:r>
          <a:r>
            <a:rPr lang="sv-SE" sz="500" i="1" kern="1200">
              <a:solidFill>
                <a:schemeClr val="tx1"/>
              </a:solidFill>
              <a:latin typeface="Abadi Extra Light" panose="020B0204020104020204" pitchFamily="34" charset="0"/>
            </a:rPr>
            <a:t>utbildning och förmågor </a:t>
          </a:r>
          <a:r>
            <a:rPr lang="sv-SE" sz="500" kern="1200">
              <a:solidFill>
                <a:schemeClr val="tx1"/>
              </a:solidFill>
              <a:latin typeface="Abadi Extra Light" panose="020B0204020104020204" pitchFamily="34" charset="0"/>
            </a:rPr>
            <a:t>handlar om möjlighet till bildning och utbildning. Detta relaterar bland annat till vilken grad invånarna tar del av grundläggande utbildning  såväl som högre utbildning, samt i vilken utsträckning samhället ger möjligheter till att utbildningen som bedrivs håller en tillräcklig nivå.</a:t>
          </a:r>
          <a:endParaRPr lang="sv-SE" sz="500" kern="1200">
            <a:solidFill>
              <a:schemeClr val="tx1"/>
            </a:solidFill>
            <a:latin typeface="+mn-lt"/>
          </a:endParaRPr>
        </a:p>
      </dsp:txBody>
      <dsp:txXfrm>
        <a:off x="5212580" y="1362206"/>
        <a:ext cx="826678" cy="1080001"/>
      </dsp:txXfrm>
    </dsp:sp>
    <dsp:sp modelId="{74F878A5-0500-4761-8E37-37D2F712DFA1}">
      <dsp:nvSpPr>
        <dsp:cNvPr id="0" name=""/>
        <dsp:cNvSpPr/>
      </dsp:nvSpPr>
      <dsp:spPr>
        <a:xfrm>
          <a:off x="6006191" y="775264"/>
          <a:ext cx="826678" cy="413339"/>
        </a:xfrm>
        <a:prstGeom prst="rect">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sv-SE" sz="700" b="1" kern="1200">
              <a:latin typeface="+mn-lt"/>
            </a:rPr>
            <a:t>Service</a:t>
          </a:r>
        </a:p>
      </dsp:txBody>
      <dsp:txXfrm>
        <a:off x="6006191" y="775264"/>
        <a:ext cx="826678" cy="413339"/>
      </dsp:txXfrm>
    </dsp:sp>
    <dsp:sp modelId="{3F94A73A-8E70-4E3C-8AF8-AC0AAC6F870D}">
      <dsp:nvSpPr>
        <dsp:cNvPr id="0" name=""/>
        <dsp:cNvSpPr/>
      </dsp:nvSpPr>
      <dsp:spPr>
        <a:xfrm>
          <a:off x="6212861" y="1362206"/>
          <a:ext cx="826678" cy="1080001"/>
        </a:xfrm>
        <a:prstGeom prst="rect">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0" tIns="18000" rIns="3600" bIns="18000" numCol="1" spcCol="1270" anchor="ctr" anchorCtr="0">
          <a:noAutofit/>
        </a:bodyPr>
        <a:lstStyle/>
        <a:p>
          <a:pPr lvl="0" algn="ctr" defTabSz="222250">
            <a:lnSpc>
              <a:spcPct val="90000"/>
            </a:lnSpc>
            <a:spcBef>
              <a:spcPct val="0"/>
            </a:spcBef>
            <a:spcAft>
              <a:spcPct val="35000"/>
            </a:spcAft>
          </a:pPr>
          <a:r>
            <a:rPr lang="sv-SE" sz="500" kern="1200">
              <a:solidFill>
                <a:schemeClr val="tx1"/>
              </a:solidFill>
              <a:latin typeface="Abadi Extra Light" panose="020B0204020104020204" pitchFamily="34" charset="0"/>
            </a:rPr>
            <a:t>Kategorin </a:t>
          </a:r>
          <a:r>
            <a:rPr lang="sv-SE" sz="500" i="1" kern="1200">
              <a:solidFill>
                <a:schemeClr val="tx1"/>
              </a:solidFill>
              <a:latin typeface="Abadi Extra Light" panose="020B0204020104020204" pitchFamily="34" charset="0"/>
            </a:rPr>
            <a:t>service</a:t>
          </a:r>
          <a:r>
            <a:rPr lang="sv-SE" sz="500" kern="1200">
              <a:solidFill>
                <a:schemeClr val="tx1"/>
              </a:solidFill>
              <a:latin typeface="Abadi Extra Light" panose="020B0204020104020204" pitchFamily="34" charset="0"/>
            </a:rPr>
            <a:t> rör invånares närhet till tjänster som underlättar deras vardag. Dessa tjänster innefattar exempelvis möjligheten till transport såväl som internetuppkoppling, vilket kan tänkas vara viktiga förutsättningar för andra dimensioner av livskvalitet, såsom sysselsättning och utbildning.</a:t>
          </a:r>
          <a:endParaRPr lang="sv-SE" sz="500" kern="1200">
            <a:solidFill>
              <a:schemeClr val="tx1"/>
            </a:solidFill>
            <a:latin typeface="+mn-lt"/>
          </a:endParaRPr>
        </a:p>
      </dsp:txBody>
      <dsp:txXfrm>
        <a:off x="6212861" y="1362206"/>
        <a:ext cx="826678" cy="1080001"/>
      </dsp:txXfrm>
    </dsp:sp>
    <dsp:sp modelId="{EC729453-6712-4404-8D32-33A0E6837AD6}">
      <dsp:nvSpPr>
        <dsp:cNvPr id="0" name=""/>
        <dsp:cNvSpPr/>
      </dsp:nvSpPr>
      <dsp:spPr>
        <a:xfrm>
          <a:off x="7006472" y="775264"/>
          <a:ext cx="826678" cy="413339"/>
        </a:xfrm>
        <a:prstGeom prst="rect">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sv-SE" sz="700" b="1" kern="1200">
              <a:latin typeface="+mn-lt"/>
            </a:rPr>
            <a:t>Valdeltagande</a:t>
          </a:r>
        </a:p>
      </dsp:txBody>
      <dsp:txXfrm>
        <a:off x="7006472" y="775264"/>
        <a:ext cx="826678" cy="413339"/>
      </dsp:txXfrm>
    </dsp:sp>
    <dsp:sp modelId="{7942F019-9857-48A9-9827-0263108D731C}">
      <dsp:nvSpPr>
        <dsp:cNvPr id="0" name=""/>
        <dsp:cNvSpPr/>
      </dsp:nvSpPr>
      <dsp:spPr>
        <a:xfrm>
          <a:off x="7213142" y="1362206"/>
          <a:ext cx="826678" cy="1080001"/>
        </a:xfrm>
        <a:prstGeom prst="rect">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0" tIns="18000" rIns="3600" bIns="18000" numCol="1" spcCol="1270" anchor="ctr" anchorCtr="0">
          <a:noAutofit/>
        </a:bodyPr>
        <a:lstStyle/>
        <a:p>
          <a:pPr lvl="0" algn="ctr" defTabSz="222250">
            <a:lnSpc>
              <a:spcPct val="90000"/>
            </a:lnSpc>
            <a:spcBef>
              <a:spcPct val="0"/>
            </a:spcBef>
            <a:spcAft>
              <a:spcPct val="35000"/>
            </a:spcAft>
          </a:pPr>
          <a:r>
            <a:rPr lang="sv-SE" sz="500" kern="1200">
              <a:solidFill>
                <a:schemeClr val="tx1"/>
              </a:solidFill>
              <a:latin typeface="Abadi Extra Light" panose="020B0204020104020204" pitchFamily="34" charset="0"/>
            </a:rPr>
            <a:t>Kategorin </a:t>
          </a:r>
          <a:r>
            <a:rPr lang="sv-SE" sz="500" i="1" kern="1200">
              <a:solidFill>
                <a:schemeClr val="tx1"/>
              </a:solidFill>
              <a:effectLst/>
              <a:latin typeface="Abadi Extra Light" panose="020B0204020104020204" pitchFamily="34" charset="0"/>
              <a:ea typeface="Calibri" panose="020F0502020204030204" pitchFamily="34" charset="0"/>
              <a:cs typeface="Calibri" panose="020F0502020204030204" pitchFamily="34" charset="0"/>
            </a:rPr>
            <a:t>valdeltagande </a:t>
          </a:r>
          <a:r>
            <a:rPr lang="sv-SE" sz="500" kern="1200">
              <a:solidFill>
                <a:schemeClr val="tx1"/>
              </a:solidFill>
              <a:effectLst/>
              <a:latin typeface="Abadi Extra Light" panose="020B0204020104020204" pitchFamily="34" charset="0"/>
              <a:ea typeface="Calibri" panose="020F0502020204030204" pitchFamily="34" charset="0"/>
              <a:cs typeface="Calibri" panose="020F0502020204030204" pitchFamily="34" charset="0"/>
            </a:rPr>
            <a:t>handlar om individers tillit till offentliga institutioner och hur aktivt invånare deltar i påverkansarbete. En viktig aspekt är hur deltagandet ser ut hos grupper som traditionellt sätt har ett lägre valdeltagande, såsom flyktingar och personer med en låg utbildningsnivå.</a:t>
          </a:r>
          <a:endParaRPr lang="sv-SE" sz="500" kern="1200">
            <a:solidFill>
              <a:schemeClr val="tx1"/>
            </a:solidFill>
            <a:latin typeface="+mn-lt"/>
          </a:endParaRPr>
        </a:p>
      </dsp:txBody>
      <dsp:txXfrm>
        <a:off x="7213142" y="1362206"/>
        <a:ext cx="826678" cy="1080001"/>
      </dsp:txXfrm>
    </dsp:sp>
    <dsp:sp modelId="{AA90CA7B-944E-4546-9D1D-9106F2646AD8}">
      <dsp:nvSpPr>
        <dsp:cNvPr id="0" name=""/>
        <dsp:cNvSpPr/>
      </dsp:nvSpPr>
      <dsp:spPr>
        <a:xfrm>
          <a:off x="8006753" y="775264"/>
          <a:ext cx="826678" cy="413339"/>
        </a:xfrm>
        <a:prstGeom prst="rect">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sv-SE" sz="700" b="1" kern="1200">
              <a:latin typeface="+mn-lt"/>
            </a:rPr>
            <a:t>Miljöfarliga</a:t>
          </a:r>
        </a:p>
        <a:p>
          <a:pPr lvl="0" algn="ctr" defTabSz="311150">
            <a:lnSpc>
              <a:spcPct val="90000"/>
            </a:lnSpc>
            <a:spcBef>
              <a:spcPct val="0"/>
            </a:spcBef>
            <a:spcAft>
              <a:spcPct val="35000"/>
            </a:spcAft>
          </a:pPr>
          <a:r>
            <a:rPr lang="sv-SE" sz="700" b="1" kern="1200">
              <a:latin typeface="+mn-lt"/>
            </a:rPr>
            <a:t>utsläpp</a:t>
          </a:r>
        </a:p>
      </dsp:txBody>
      <dsp:txXfrm>
        <a:off x="8006753" y="775264"/>
        <a:ext cx="826678" cy="413339"/>
      </dsp:txXfrm>
    </dsp:sp>
    <dsp:sp modelId="{F0D14D94-B3DB-4B4C-A92D-89C708E908BA}">
      <dsp:nvSpPr>
        <dsp:cNvPr id="0" name=""/>
        <dsp:cNvSpPr/>
      </dsp:nvSpPr>
      <dsp:spPr>
        <a:xfrm>
          <a:off x="8213423" y="1362206"/>
          <a:ext cx="826678" cy="1080001"/>
        </a:xfrm>
        <a:prstGeom prst="rect">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0" tIns="18000" rIns="3600" bIns="18000" numCol="1" spcCol="1270" anchor="ctr" anchorCtr="0">
          <a:noAutofit/>
        </a:bodyPr>
        <a:lstStyle/>
        <a:p>
          <a:pPr lvl="0" algn="ctr" defTabSz="222250">
            <a:lnSpc>
              <a:spcPct val="90000"/>
            </a:lnSpc>
            <a:spcBef>
              <a:spcPct val="0"/>
            </a:spcBef>
            <a:spcAft>
              <a:spcPct val="35000"/>
            </a:spcAft>
          </a:pPr>
          <a:r>
            <a:rPr lang="sv-SE" sz="500" kern="1200">
              <a:solidFill>
                <a:schemeClr val="tx1"/>
              </a:solidFill>
              <a:latin typeface="Abadi Extra Light" panose="020B0204020104020204" pitchFamily="34" charset="0"/>
            </a:rPr>
            <a:t>Kategorin </a:t>
          </a:r>
          <a:r>
            <a:rPr lang="sv-SE" sz="500" i="1" kern="1200">
              <a:solidFill>
                <a:schemeClr val="tx1"/>
              </a:solidFill>
              <a:latin typeface="Abadi Extra Light" panose="020B0204020104020204" pitchFamily="34" charset="0"/>
            </a:rPr>
            <a:t>miljöfarliga utsläpp</a:t>
          </a:r>
          <a:r>
            <a:rPr lang="sv-SE" sz="500" kern="1200">
              <a:solidFill>
                <a:schemeClr val="tx1"/>
              </a:solidFill>
              <a:latin typeface="Abadi Extra Light" panose="020B0204020104020204" pitchFamily="34" charset="0"/>
            </a:rPr>
            <a:t> handlar om kommunens nivå av utsläpp som är skadliga för miljön. Viktigt att notera är att kategorin endast innefattar utsläpp som sker inom kommunens gränser och således inte indirekta utsläpp till följda av invånarnas konsumtion.</a:t>
          </a:r>
          <a:endParaRPr lang="sv-SE" sz="500" kern="1200">
            <a:solidFill>
              <a:schemeClr val="tx1"/>
            </a:solidFill>
            <a:latin typeface="+mn-lt"/>
          </a:endParaRPr>
        </a:p>
      </dsp:txBody>
      <dsp:txXfrm>
        <a:off x="8213423" y="1362206"/>
        <a:ext cx="826678" cy="108000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5EB8DA-6ABD-440E-B540-7EF890F10125}">
      <dsp:nvSpPr>
        <dsp:cNvPr id="0" name=""/>
        <dsp:cNvSpPr/>
      </dsp:nvSpPr>
      <dsp:spPr>
        <a:xfrm>
          <a:off x="0" y="538"/>
          <a:ext cx="797043" cy="263001"/>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invånare 16-84 år med gott psykiskt välbefinnande</a:t>
          </a:r>
          <a:endParaRPr lang="sv-SE" sz="500" kern="1200"/>
        </a:p>
      </dsp:txBody>
      <dsp:txXfrm>
        <a:off x="12839" y="13377"/>
        <a:ext cx="771365" cy="237323"/>
      </dsp:txXfrm>
    </dsp:sp>
    <dsp:sp modelId="{F2FB99D9-E781-45E6-9B4E-955D641C8C2F}">
      <dsp:nvSpPr>
        <dsp:cNvPr id="0" name=""/>
        <dsp:cNvSpPr/>
      </dsp:nvSpPr>
      <dsp:spPr>
        <a:xfrm>
          <a:off x="0" y="273850"/>
          <a:ext cx="797043" cy="263001"/>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invånare 16-84 år som besväras av ängslan, oro och/eller ångest</a:t>
          </a:r>
          <a:endParaRPr lang="sv-SE" sz="500" kern="1200"/>
        </a:p>
      </dsp:txBody>
      <dsp:txXfrm>
        <a:off x="12839" y="286689"/>
        <a:ext cx="771365" cy="237323"/>
      </dsp:txXfrm>
    </dsp:sp>
    <dsp:sp modelId="{BF44DBB0-0CA6-4A40-B747-B94BFD628D59}">
      <dsp:nvSpPr>
        <dsp:cNvPr id="0" name=""/>
        <dsp:cNvSpPr/>
      </dsp:nvSpPr>
      <dsp:spPr>
        <a:xfrm>
          <a:off x="0" y="547163"/>
          <a:ext cx="797043" cy="263001"/>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invånare 16-84 år med svåra besvär av ängslan, oro eller ångest</a:t>
          </a:r>
          <a:endParaRPr lang="sv-SE" sz="500" kern="1200"/>
        </a:p>
      </dsp:txBody>
      <dsp:txXfrm>
        <a:off x="12839" y="560002"/>
        <a:ext cx="771365" cy="237323"/>
      </dsp:txXfrm>
    </dsp:sp>
    <dsp:sp modelId="{619AB79E-CAE9-4906-ABC9-ABE34F2BBFFD}">
      <dsp:nvSpPr>
        <dsp:cNvPr id="0" name=""/>
        <dsp:cNvSpPr/>
      </dsp:nvSpPr>
      <dsp:spPr>
        <a:xfrm>
          <a:off x="0" y="820476"/>
          <a:ext cx="797043" cy="263001"/>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invånare 16-84 år som känner sig stressade</a:t>
          </a:r>
          <a:endParaRPr lang="sv-SE" sz="500" kern="1200"/>
        </a:p>
      </dsp:txBody>
      <dsp:txXfrm>
        <a:off x="12839" y="833315"/>
        <a:ext cx="771365" cy="2373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5EB8DA-6ABD-440E-B540-7EF890F10125}">
      <dsp:nvSpPr>
        <dsp:cNvPr id="0" name=""/>
        <dsp:cNvSpPr/>
      </dsp:nvSpPr>
      <dsp:spPr>
        <a:xfrm>
          <a:off x="0" y="165"/>
          <a:ext cx="806329" cy="238485"/>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latin typeface="Abadi Extra Light" panose="020B0204020104020204" pitchFamily="34" charset="0"/>
              <a:ea typeface="Times New Roman" panose="02020603050405020304" pitchFamily="18" charset="0"/>
            </a:rPr>
            <a:t>Andel invånare med bra självskattat hälsotillstånd</a:t>
          </a:r>
          <a:endParaRPr lang="sv-SE" sz="500" kern="1200"/>
        </a:p>
      </dsp:txBody>
      <dsp:txXfrm>
        <a:off x="11642" y="11807"/>
        <a:ext cx="783045" cy="215201"/>
      </dsp:txXfrm>
    </dsp:sp>
    <dsp:sp modelId="{F2FB99D9-E781-45E6-9B4E-955D641C8C2F}">
      <dsp:nvSpPr>
        <dsp:cNvPr id="0" name=""/>
        <dsp:cNvSpPr/>
      </dsp:nvSpPr>
      <dsp:spPr>
        <a:xfrm>
          <a:off x="0" y="244077"/>
          <a:ext cx="806329" cy="238485"/>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latin typeface="Abadi Extra Light" panose="020B0204020104020204" pitchFamily="34" charset="0"/>
            </a:rPr>
            <a:t>Andel invånare med bra självskattad tandhälsa</a:t>
          </a:r>
          <a:endParaRPr lang="sv-SE" sz="500" kern="1200"/>
        </a:p>
      </dsp:txBody>
      <dsp:txXfrm>
        <a:off x="11642" y="255719"/>
        <a:ext cx="783045" cy="215201"/>
      </dsp:txXfrm>
    </dsp:sp>
    <dsp:sp modelId="{BF44DBB0-0CA6-4A40-B747-B94BFD628D59}">
      <dsp:nvSpPr>
        <dsp:cNvPr id="0" name=""/>
        <dsp:cNvSpPr/>
      </dsp:nvSpPr>
      <dsp:spPr>
        <a:xfrm>
          <a:off x="0" y="487989"/>
          <a:ext cx="806329" cy="238485"/>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latin typeface="Abadi Extra Light" panose="020B0204020104020204" pitchFamily="34" charset="0"/>
              <a:ea typeface="Times New Roman" panose="02020603050405020304" pitchFamily="18" charset="0"/>
            </a:rPr>
            <a:t>Andel invånare 16-84 år som är fysiskt aktiva minst 150min/vecka</a:t>
          </a:r>
          <a:endParaRPr lang="sv-SE" sz="500" kern="1200"/>
        </a:p>
      </dsp:txBody>
      <dsp:txXfrm>
        <a:off x="11642" y="499631"/>
        <a:ext cx="783045" cy="215201"/>
      </dsp:txXfrm>
    </dsp:sp>
    <dsp:sp modelId="{A3FCBA30-9F80-4E25-A5C7-C123BC9E1921}">
      <dsp:nvSpPr>
        <dsp:cNvPr id="0" name=""/>
        <dsp:cNvSpPr/>
      </dsp:nvSpPr>
      <dsp:spPr>
        <a:xfrm>
          <a:off x="0" y="731902"/>
          <a:ext cx="806329" cy="108036"/>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latin typeface="Abadi Extra Light" panose="020B0204020104020204" pitchFamily="34" charset="0"/>
              <a:ea typeface="Times New Roman" panose="02020603050405020304" pitchFamily="18" charset="0"/>
            </a:rPr>
            <a:t>Andel invånare med fetma</a:t>
          </a:r>
          <a:endParaRPr lang="sv-SE" sz="500" kern="1200"/>
        </a:p>
      </dsp:txBody>
      <dsp:txXfrm>
        <a:off x="5274" y="737176"/>
        <a:ext cx="795781" cy="97488"/>
      </dsp:txXfrm>
    </dsp:sp>
    <dsp:sp modelId="{686B2457-401B-4B2C-AA82-DF4540612AC8}">
      <dsp:nvSpPr>
        <dsp:cNvPr id="0" name=""/>
        <dsp:cNvSpPr/>
      </dsp:nvSpPr>
      <dsp:spPr>
        <a:xfrm>
          <a:off x="0" y="844269"/>
          <a:ext cx="806329" cy="238485"/>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dirty="0">
              <a:latin typeface="Abadi Extra Light" panose="020B0204020104020204" pitchFamily="34" charset="0"/>
              <a:ea typeface="Times New Roman" panose="02020603050405020304" pitchFamily="18" charset="0"/>
            </a:rPr>
            <a:t>Andel Invånare 16-84 år som äter frukt och grönt mer än 3 ggr/dag</a:t>
          </a:r>
          <a:endParaRPr lang="sv-SE" sz="500" kern="1200" dirty="0"/>
        </a:p>
      </dsp:txBody>
      <dsp:txXfrm>
        <a:off x="11642" y="855911"/>
        <a:ext cx="783045" cy="2152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5EB8DA-6ABD-440E-B540-7EF890F10125}">
      <dsp:nvSpPr>
        <dsp:cNvPr id="0" name=""/>
        <dsp:cNvSpPr/>
      </dsp:nvSpPr>
      <dsp:spPr>
        <a:xfrm>
          <a:off x="0" y="693"/>
          <a:ext cx="797043" cy="201353"/>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invånare 16-84 år med lågt socialt deltagande</a:t>
          </a:r>
          <a:endParaRPr lang="sv-SE" sz="500" kern="1200"/>
        </a:p>
      </dsp:txBody>
      <dsp:txXfrm>
        <a:off x="9829" y="10522"/>
        <a:ext cx="777385" cy="181695"/>
      </dsp:txXfrm>
    </dsp:sp>
    <dsp:sp modelId="{F2FB99D9-E781-45E6-9B4E-955D641C8C2F}">
      <dsp:nvSpPr>
        <dsp:cNvPr id="0" name=""/>
        <dsp:cNvSpPr/>
      </dsp:nvSpPr>
      <dsp:spPr>
        <a:xfrm>
          <a:off x="0" y="212162"/>
          <a:ext cx="797043" cy="201353"/>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invånare 16-84 år med avsaknad av tillit till andra</a:t>
          </a:r>
          <a:endParaRPr lang="sv-SE" sz="500" kern="1200"/>
        </a:p>
      </dsp:txBody>
      <dsp:txXfrm>
        <a:off x="9829" y="221991"/>
        <a:ext cx="777385" cy="181695"/>
      </dsp:txXfrm>
    </dsp:sp>
    <dsp:sp modelId="{BF44DBB0-0CA6-4A40-B747-B94BFD628D59}">
      <dsp:nvSpPr>
        <dsp:cNvPr id="0" name=""/>
        <dsp:cNvSpPr/>
      </dsp:nvSpPr>
      <dsp:spPr>
        <a:xfrm>
          <a:off x="0" y="423631"/>
          <a:ext cx="797043" cy="201353"/>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invånare med avsaknad av emotionellt stöd</a:t>
          </a:r>
          <a:endParaRPr lang="sv-SE" sz="500" kern="1200"/>
        </a:p>
      </dsp:txBody>
      <dsp:txXfrm>
        <a:off x="9829" y="433460"/>
        <a:ext cx="777385" cy="1816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5EB8DA-6ABD-440E-B540-7EF890F10125}">
      <dsp:nvSpPr>
        <dsp:cNvPr id="0" name=""/>
        <dsp:cNvSpPr/>
      </dsp:nvSpPr>
      <dsp:spPr>
        <a:xfrm>
          <a:off x="0" y="187"/>
          <a:ext cx="787135" cy="222563"/>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ekonomiskt utsatta äldre 65+</a:t>
          </a:r>
          <a:endParaRPr lang="sv-SE" sz="500" kern="1200"/>
        </a:p>
      </dsp:txBody>
      <dsp:txXfrm>
        <a:off x="10865" y="11052"/>
        <a:ext cx="765405" cy="200833"/>
      </dsp:txXfrm>
    </dsp:sp>
    <dsp:sp modelId="{F2FB99D9-E781-45E6-9B4E-955D641C8C2F}">
      <dsp:nvSpPr>
        <dsp:cNvPr id="0" name=""/>
        <dsp:cNvSpPr/>
      </dsp:nvSpPr>
      <dsp:spPr>
        <a:xfrm>
          <a:off x="0" y="229654"/>
          <a:ext cx="787135" cy="222563"/>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invånare 0-19 år i ekonomiskt utsatta hushåll</a:t>
          </a:r>
          <a:endParaRPr lang="sv-SE" sz="500" kern="1200"/>
        </a:p>
      </dsp:txBody>
      <dsp:txXfrm>
        <a:off x="10865" y="240519"/>
        <a:ext cx="765405" cy="200833"/>
      </dsp:txXfrm>
    </dsp:sp>
    <dsp:sp modelId="{BF44DBB0-0CA6-4A40-B747-B94BFD628D59}">
      <dsp:nvSpPr>
        <dsp:cNvPr id="0" name=""/>
        <dsp:cNvSpPr/>
      </dsp:nvSpPr>
      <dsp:spPr>
        <a:xfrm>
          <a:off x="0" y="459120"/>
          <a:ext cx="787135" cy="222563"/>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barn i befolkningen som ingår i familjer med ekonomiskt bistånd</a:t>
          </a:r>
          <a:endParaRPr lang="sv-SE" sz="500" kern="1200"/>
        </a:p>
      </dsp:txBody>
      <dsp:txXfrm>
        <a:off x="10865" y="469985"/>
        <a:ext cx="765405" cy="200833"/>
      </dsp:txXfrm>
    </dsp:sp>
    <dsp:sp modelId="{A3FCBA30-9F80-4E25-A5C7-C123BC9E1921}">
      <dsp:nvSpPr>
        <dsp:cNvPr id="0" name=""/>
        <dsp:cNvSpPr/>
      </dsp:nvSpPr>
      <dsp:spPr>
        <a:xfrm>
          <a:off x="0" y="688587"/>
          <a:ext cx="787135" cy="193890"/>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unga vuxna med ekonomiskt bistånd</a:t>
          </a:r>
          <a:endParaRPr lang="sv-SE" sz="500" kern="1200"/>
        </a:p>
      </dsp:txBody>
      <dsp:txXfrm>
        <a:off x="9465" y="698052"/>
        <a:ext cx="768205" cy="174960"/>
      </dsp:txXfrm>
    </dsp:sp>
    <dsp:sp modelId="{686B2457-401B-4B2C-AA82-DF4540612AC8}">
      <dsp:nvSpPr>
        <dsp:cNvPr id="0" name=""/>
        <dsp:cNvSpPr/>
      </dsp:nvSpPr>
      <dsp:spPr>
        <a:xfrm>
          <a:off x="0" y="887987"/>
          <a:ext cx="787135" cy="222563"/>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invånare som någon gång under året erhållit ekonomiskt bistånd</a:t>
          </a:r>
          <a:endParaRPr lang="sv-SE" sz="500" kern="1200"/>
        </a:p>
      </dsp:txBody>
      <dsp:txXfrm>
        <a:off x="10865" y="898852"/>
        <a:ext cx="765405" cy="200833"/>
      </dsp:txXfrm>
    </dsp:sp>
    <dsp:sp modelId="{AB348B9E-CAC2-4630-B0D7-9F341F54CEA1}">
      <dsp:nvSpPr>
        <dsp:cNvPr id="0" name=""/>
        <dsp:cNvSpPr/>
      </dsp:nvSpPr>
      <dsp:spPr>
        <a:xfrm>
          <a:off x="0" y="1117453"/>
          <a:ext cx="787135" cy="202998"/>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invånare 18-64 år med låg inkomst</a:t>
          </a:r>
          <a:endParaRPr lang="sv-SE" sz="500" kern="1200"/>
        </a:p>
      </dsp:txBody>
      <dsp:txXfrm>
        <a:off x="9910" y="1127363"/>
        <a:ext cx="767315" cy="1831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5EB8DA-6ABD-440E-B540-7EF890F10125}">
      <dsp:nvSpPr>
        <dsp:cNvPr id="0" name=""/>
        <dsp:cNvSpPr/>
      </dsp:nvSpPr>
      <dsp:spPr>
        <a:xfrm>
          <a:off x="0" y="716"/>
          <a:ext cx="787135" cy="306014"/>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förvärvsarbetande skyddsbehövande och anhöriga (flyktingar) 20-64 år</a:t>
          </a:r>
          <a:endParaRPr lang="sv-SE" sz="500" kern="1200"/>
        </a:p>
      </dsp:txBody>
      <dsp:txXfrm>
        <a:off x="14938" y="15654"/>
        <a:ext cx="757259" cy="276138"/>
      </dsp:txXfrm>
    </dsp:sp>
    <dsp:sp modelId="{F2FB99D9-E781-45E6-9B4E-955D641C8C2F}">
      <dsp:nvSpPr>
        <dsp:cNvPr id="0" name=""/>
        <dsp:cNvSpPr/>
      </dsp:nvSpPr>
      <dsp:spPr>
        <a:xfrm>
          <a:off x="0" y="308541"/>
          <a:ext cx="787135" cy="236637"/>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invånare 17-24 år som varken arbetar eller studerar</a:t>
          </a:r>
          <a:endParaRPr lang="sv-SE" sz="500" kern="1200"/>
        </a:p>
      </dsp:txBody>
      <dsp:txXfrm>
        <a:off x="11552" y="320093"/>
        <a:ext cx="764031" cy="213533"/>
      </dsp:txXfrm>
    </dsp:sp>
    <dsp:sp modelId="{BF44DBB0-0CA6-4A40-B747-B94BFD628D59}">
      <dsp:nvSpPr>
        <dsp:cNvPr id="0" name=""/>
        <dsp:cNvSpPr/>
      </dsp:nvSpPr>
      <dsp:spPr>
        <a:xfrm>
          <a:off x="0" y="546990"/>
          <a:ext cx="787135" cy="215302"/>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invånare 25-29 som varken studerar eller arbetar</a:t>
          </a:r>
          <a:endParaRPr lang="sv-SE" sz="500" kern="1200"/>
        </a:p>
      </dsp:txBody>
      <dsp:txXfrm>
        <a:off x="10510" y="557500"/>
        <a:ext cx="766115" cy="194282"/>
      </dsp:txXfrm>
    </dsp:sp>
    <dsp:sp modelId="{A3FCBA30-9F80-4E25-A5C7-C123BC9E1921}">
      <dsp:nvSpPr>
        <dsp:cNvPr id="0" name=""/>
        <dsp:cNvSpPr/>
      </dsp:nvSpPr>
      <dsp:spPr>
        <a:xfrm>
          <a:off x="0" y="764104"/>
          <a:ext cx="787135" cy="212606"/>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Nöjd Region-Index - Arbetsmöjligheter</a:t>
          </a:r>
          <a:endParaRPr lang="sv-SE" sz="500" kern="1200"/>
        </a:p>
      </dsp:txBody>
      <dsp:txXfrm>
        <a:off x="10379" y="774483"/>
        <a:ext cx="766377" cy="191848"/>
      </dsp:txXfrm>
    </dsp:sp>
    <dsp:sp modelId="{686B2457-401B-4B2C-AA82-DF4540612AC8}">
      <dsp:nvSpPr>
        <dsp:cNvPr id="0" name=""/>
        <dsp:cNvSpPr/>
      </dsp:nvSpPr>
      <dsp:spPr>
        <a:xfrm>
          <a:off x="0" y="978155"/>
          <a:ext cx="787135" cy="249643"/>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arbetslöshet 18-64 år, årsmedelvärde</a:t>
          </a:r>
          <a:endParaRPr lang="sv-SE" sz="500" kern="1200"/>
        </a:p>
      </dsp:txBody>
      <dsp:txXfrm>
        <a:off x="12187" y="990342"/>
        <a:ext cx="762761" cy="225269"/>
      </dsp:txXfrm>
    </dsp:sp>
    <dsp:sp modelId="{25DFEBF9-5011-438D-9E9E-41738C00D391}">
      <dsp:nvSpPr>
        <dsp:cNvPr id="0" name=""/>
        <dsp:cNvSpPr/>
      </dsp:nvSpPr>
      <dsp:spPr>
        <a:xfrm>
          <a:off x="0" y="1229610"/>
          <a:ext cx="787135" cy="213582"/>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långtidsarbetslöshet 25-64 år, årsmedelvärde</a:t>
          </a:r>
          <a:endParaRPr lang="sv-SE" sz="500" kern="1200"/>
        </a:p>
      </dsp:txBody>
      <dsp:txXfrm>
        <a:off x="10426" y="1240036"/>
        <a:ext cx="766283" cy="192730"/>
      </dsp:txXfrm>
    </dsp:sp>
    <dsp:sp modelId="{7C2D8D40-2D8D-4BF9-94FF-56A8001CCB38}">
      <dsp:nvSpPr>
        <dsp:cNvPr id="0" name=""/>
        <dsp:cNvSpPr/>
      </dsp:nvSpPr>
      <dsp:spPr>
        <a:xfrm>
          <a:off x="0" y="1445004"/>
          <a:ext cx="787135" cy="259778"/>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förvärvsintensitet bland utrikes födda 20-64 år</a:t>
          </a:r>
          <a:endParaRPr lang="sv-SE" sz="500" kern="1200"/>
        </a:p>
      </dsp:txBody>
      <dsp:txXfrm>
        <a:off x="12681" y="1457685"/>
        <a:ext cx="761773" cy="23441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5EB8DA-6ABD-440E-B540-7EF890F10125}">
      <dsp:nvSpPr>
        <dsp:cNvPr id="0" name=""/>
        <dsp:cNvSpPr/>
      </dsp:nvSpPr>
      <dsp:spPr>
        <a:xfrm>
          <a:off x="0" y="1217"/>
          <a:ext cx="787135" cy="245140"/>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Betygspoäng efter avslutad gymnasieutbildning, genomsnitt</a:t>
          </a:r>
          <a:endParaRPr lang="sv-SE" sz="500" kern="1200"/>
        </a:p>
      </dsp:txBody>
      <dsp:txXfrm>
        <a:off x="11967" y="13184"/>
        <a:ext cx="763201" cy="221206"/>
      </dsp:txXfrm>
    </dsp:sp>
    <dsp:sp modelId="{F2FB99D9-E781-45E6-9B4E-955D641C8C2F}">
      <dsp:nvSpPr>
        <dsp:cNvPr id="0" name=""/>
        <dsp:cNvSpPr/>
      </dsp:nvSpPr>
      <dsp:spPr>
        <a:xfrm>
          <a:off x="0" y="247296"/>
          <a:ext cx="787135" cy="200162"/>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Elever i åk 6, betygspoäng i matematik,, genomsnitt</a:t>
          </a:r>
          <a:endParaRPr lang="sv-SE" sz="500" kern="1200"/>
        </a:p>
      </dsp:txBody>
      <dsp:txXfrm>
        <a:off x="9771" y="257067"/>
        <a:ext cx="767593" cy="180620"/>
      </dsp:txXfrm>
    </dsp:sp>
    <dsp:sp modelId="{BF44DBB0-0CA6-4A40-B747-B94BFD628D59}">
      <dsp:nvSpPr>
        <dsp:cNvPr id="0" name=""/>
        <dsp:cNvSpPr/>
      </dsp:nvSpPr>
      <dsp:spPr>
        <a:xfrm>
          <a:off x="0" y="448396"/>
          <a:ext cx="787135" cy="184548"/>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Elever i åk 6, betygspoäng i svenska, genomsnitt</a:t>
          </a:r>
          <a:endParaRPr lang="sv-SE" sz="500" kern="1200"/>
        </a:p>
      </dsp:txBody>
      <dsp:txXfrm>
        <a:off x="9009" y="457405"/>
        <a:ext cx="769117" cy="166530"/>
      </dsp:txXfrm>
    </dsp:sp>
    <dsp:sp modelId="{A3FCBA30-9F80-4E25-A5C7-C123BC9E1921}">
      <dsp:nvSpPr>
        <dsp:cNvPr id="0" name=""/>
        <dsp:cNvSpPr/>
      </dsp:nvSpPr>
      <dsp:spPr>
        <a:xfrm>
          <a:off x="0" y="633883"/>
          <a:ext cx="787135" cy="219890"/>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Elever i åk 9, betygspoäng i matematik, genomsnitt</a:t>
          </a:r>
          <a:endParaRPr lang="sv-SE" sz="500" kern="1200"/>
        </a:p>
      </dsp:txBody>
      <dsp:txXfrm>
        <a:off x="10734" y="644617"/>
        <a:ext cx="765667" cy="198422"/>
      </dsp:txXfrm>
    </dsp:sp>
    <dsp:sp modelId="{686B2457-401B-4B2C-AA82-DF4540612AC8}">
      <dsp:nvSpPr>
        <dsp:cNvPr id="0" name=""/>
        <dsp:cNvSpPr/>
      </dsp:nvSpPr>
      <dsp:spPr>
        <a:xfrm>
          <a:off x="0" y="854521"/>
          <a:ext cx="787135" cy="338615"/>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lärare med lärarlegitimation och behörighet i minst ett ämne i grundskola åk 1-9</a:t>
          </a:r>
          <a:endParaRPr lang="sv-SE" sz="500" kern="1200"/>
        </a:p>
      </dsp:txBody>
      <dsp:txXfrm>
        <a:off x="16530" y="871051"/>
        <a:ext cx="754075" cy="305555"/>
      </dsp:txXfrm>
    </dsp:sp>
    <dsp:sp modelId="{70B93F04-3B46-4DCD-9029-34C263EFE6F7}">
      <dsp:nvSpPr>
        <dsp:cNvPr id="0" name=""/>
        <dsp:cNvSpPr/>
      </dsp:nvSpPr>
      <dsp:spPr>
        <a:xfrm>
          <a:off x="0" y="1194075"/>
          <a:ext cx="787135" cy="338615"/>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gymnasieelever som uppnått grundläggande behörighet till universitet och högskola inom 3 år</a:t>
          </a:r>
          <a:endParaRPr lang="sv-SE" sz="500" kern="1200"/>
        </a:p>
      </dsp:txBody>
      <dsp:txXfrm>
        <a:off x="16530" y="1210605"/>
        <a:ext cx="754075" cy="305555"/>
      </dsp:txXfrm>
    </dsp:sp>
    <dsp:sp modelId="{9219F5B7-2621-4F02-80F2-07061ECDF3BC}">
      <dsp:nvSpPr>
        <dsp:cNvPr id="0" name=""/>
        <dsp:cNvSpPr/>
      </dsp:nvSpPr>
      <dsp:spPr>
        <a:xfrm>
          <a:off x="0" y="1533628"/>
          <a:ext cx="787135" cy="338615"/>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gymnasieelever som uppnått grundläggande behörighet till universitet och högskola inom 4 år</a:t>
          </a:r>
          <a:endParaRPr lang="sv-SE" sz="500" kern="1200"/>
        </a:p>
      </dsp:txBody>
      <dsp:txXfrm>
        <a:off x="16530" y="1550158"/>
        <a:ext cx="754075" cy="305555"/>
      </dsp:txXfrm>
    </dsp:sp>
    <dsp:sp modelId="{B647A825-CF93-431B-B0D5-74F37AED08AB}">
      <dsp:nvSpPr>
        <dsp:cNvPr id="0" name=""/>
        <dsp:cNvSpPr/>
      </dsp:nvSpPr>
      <dsp:spPr>
        <a:xfrm>
          <a:off x="0" y="1873182"/>
          <a:ext cx="787135" cy="277305"/>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invånare 25-64 år med eftergymnasial utbildning</a:t>
          </a:r>
          <a:endParaRPr lang="sv-SE" sz="500" kern="1200"/>
        </a:p>
      </dsp:txBody>
      <dsp:txXfrm>
        <a:off x="13537" y="1886719"/>
        <a:ext cx="760061" cy="250231"/>
      </dsp:txXfrm>
    </dsp:sp>
    <dsp:sp modelId="{9556B013-428E-423F-89CF-7771047547B2}">
      <dsp:nvSpPr>
        <dsp:cNvPr id="0" name=""/>
        <dsp:cNvSpPr/>
      </dsp:nvSpPr>
      <dsp:spPr>
        <a:xfrm>
          <a:off x="0" y="2151425"/>
          <a:ext cx="787135" cy="202739"/>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invånare, 25-64 år, med låg utbildningsnivå</a:t>
          </a:r>
          <a:endParaRPr lang="sv-SE" sz="500" kern="1200"/>
        </a:p>
      </dsp:txBody>
      <dsp:txXfrm>
        <a:off x="9897" y="2161322"/>
        <a:ext cx="767341" cy="18294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5EB8DA-6ABD-440E-B540-7EF890F10125}">
      <dsp:nvSpPr>
        <dsp:cNvPr id="0" name=""/>
        <dsp:cNvSpPr/>
      </dsp:nvSpPr>
      <dsp:spPr>
        <a:xfrm>
          <a:off x="0" y="685"/>
          <a:ext cx="787135" cy="262284"/>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invånare med tillgång till bredband om minst 100 Mbit/s</a:t>
          </a:r>
          <a:endParaRPr lang="sv-SE" sz="500" kern="1200"/>
        </a:p>
      </dsp:txBody>
      <dsp:txXfrm>
        <a:off x="12804" y="13489"/>
        <a:ext cx="761527" cy="236676"/>
      </dsp:txXfrm>
    </dsp:sp>
    <dsp:sp modelId="{F2FB99D9-E781-45E6-9B4E-955D641C8C2F}">
      <dsp:nvSpPr>
        <dsp:cNvPr id="0" name=""/>
        <dsp:cNvSpPr/>
      </dsp:nvSpPr>
      <dsp:spPr>
        <a:xfrm>
          <a:off x="0" y="273253"/>
          <a:ext cx="787135" cy="262284"/>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invånare 0-16 år med tillgång till grundskola inom 2 km</a:t>
          </a:r>
          <a:endParaRPr lang="sv-SE" sz="500" kern="1200"/>
        </a:p>
      </dsp:txBody>
      <dsp:txXfrm>
        <a:off x="12804" y="286057"/>
        <a:ext cx="761527" cy="236676"/>
      </dsp:txXfrm>
    </dsp:sp>
    <dsp:sp modelId="{BF44DBB0-0CA6-4A40-B747-B94BFD628D59}">
      <dsp:nvSpPr>
        <dsp:cNvPr id="0" name=""/>
        <dsp:cNvSpPr/>
      </dsp:nvSpPr>
      <dsp:spPr>
        <a:xfrm>
          <a:off x="0" y="545821"/>
          <a:ext cx="787135" cy="262284"/>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invånare med tillgång till dagligvarubutik inom 2 km</a:t>
          </a:r>
          <a:endParaRPr lang="sv-SE" sz="500" kern="1200"/>
        </a:p>
      </dsp:txBody>
      <dsp:txXfrm>
        <a:off x="12804" y="558625"/>
        <a:ext cx="761527" cy="236676"/>
      </dsp:txXfrm>
    </dsp:sp>
    <dsp:sp modelId="{A3FCBA30-9F80-4E25-A5C7-C123BC9E1921}">
      <dsp:nvSpPr>
        <dsp:cNvPr id="0" name=""/>
        <dsp:cNvSpPr/>
      </dsp:nvSpPr>
      <dsp:spPr>
        <a:xfrm>
          <a:off x="0" y="818390"/>
          <a:ext cx="787135" cy="262284"/>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av befolkning i kollektivtrafiknära läge</a:t>
          </a:r>
          <a:endParaRPr lang="sv-SE" sz="500" kern="1200"/>
        </a:p>
      </dsp:txBody>
      <dsp:txXfrm>
        <a:off x="12804" y="831194"/>
        <a:ext cx="761527" cy="23667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5EB8DA-6ABD-440E-B540-7EF890F10125}">
      <dsp:nvSpPr>
        <dsp:cNvPr id="0" name=""/>
        <dsp:cNvSpPr/>
      </dsp:nvSpPr>
      <dsp:spPr>
        <a:xfrm>
          <a:off x="0" y="185"/>
          <a:ext cx="787135" cy="339776"/>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utrikes födda som röstade i senaste kommunfullmäktigevalet</a:t>
          </a:r>
          <a:endParaRPr lang="sv-SE" sz="500" kern="1200"/>
        </a:p>
      </dsp:txBody>
      <dsp:txXfrm>
        <a:off x="16586" y="16771"/>
        <a:ext cx="753963" cy="306604"/>
      </dsp:txXfrm>
    </dsp:sp>
    <dsp:sp modelId="{F2FB99D9-E781-45E6-9B4E-955D641C8C2F}">
      <dsp:nvSpPr>
        <dsp:cNvPr id="0" name=""/>
        <dsp:cNvSpPr/>
      </dsp:nvSpPr>
      <dsp:spPr>
        <a:xfrm>
          <a:off x="0" y="341862"/>
          <a:ext cx="787135" cy="226301"/>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Valdeltagande i senaste kommunalvalet</a:t>
          </a:r>
          <a:endParaRPr lang="sv-SE" sz="500" kern="1200"/>
        </a:p>
      </dsp:txBody>
      <dsp:txXfrm>
        <a:off x="11047" y="352909"/>
        <a:ext cx="765041" cy="204207"/>
      </dsp:txXfrm>
    </dsp:sp>
    <dsp:sp modelId="{BF44DBB0-0CA6-4A40-B747-B94BFD628D59}">
      <dsp:nvSpPr>
        <dsp:cNvPr id="0" name=""/>
        <dsp:cNvSpPr/>
      </dsp:nvSpPr>
      <dsp:spPr>
        <a:xfrm>
          <a:off x="0" y="570065"/>
          <a:ext cx="787135" cy="279211"/>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förstagångsväljare som röstade i senaste kommunfullmäktigevalet</a:t>
          </a:r>
          <a:endParaRPr lang="sv-SE" sz="500" kern="1200"/>
        </a:p>
      </dsp:txBody>
      <dsp:txXfrm>
        <a:off x="13630" y="583695"/>
        <a:ext cx="759875" cy="251951"/>
      </dsp:txXfrm>
    </dsp:sp>
    <dsp:sp modelId="{A3FCBA30-9F80-4E25-A5C7-C123BC9E1921}">
      <dsp:nvSpPr>
        <dsp:cNvPr id="0" name=""/>
        <dsp:cNvSpPr/>
      </dsp:nvSpPr>
      <dsp:spPr>
        <a:xfrm>
          <a:off x="0" y="851178"/>
          <a:ext cx="787135" cy="304871"/>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invånare 65+ år som röstade i senaste kommunfullmäktigevalet</a:t>
          </a:r>
          <a:endParaRPr lang="sv-SE" sz="500" kern="1200"/>
        </a:p>
      </dsp:txBody>
      <dsp:txXfrm>
        <a:off x="14883" y="866061"/>
        <a:ext cx="757369" cy="275105"/>
      </dsp:txXfrm>
    </dsp:sp>
    <dsp:sp modelId="{686B2457-401B-4B2C-AA82-DF4540612AC8}">
      <dsp:nvSpPr>
        <dsp:cNvPr id="0" name=""/>
        <dsp:cNvSpPr/>
      </dsp:nvSpPr>
      <dsp:spPr>
        <a:xfrm>
          <a:off x="0" y="1157567"/>
          <a:ext cx="787135" cy="189452"/>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Valdeltagande i senaste europaparlamentsvalet</a:t>
          </a:r>
          <a:endParaRPr lang="sv-SE" sz="500" kern="1200"/>
        </a:p>
      </dsp:txBody>
      <dsp:txXfrm>
        <a:off x="9248" y="1166815"/>
        <a:ext cx="768639" cy="170956"/>
      </dsp:txXfrm>
    </dsp:sp>
    <dsp:sp modelId="{7663F095-F74C-4E85-A5D5-64D19D086112}">
      <dsp:nvSpPr>
        <dsp:cNvPr id="0" name=""/>
        <dsp:cNvSpPr/>
      </dsp:nvSpPr>
      <dsp:spPr>
        <a:xfrm>
          <a:off x="0" y="1348921"/>
          <a:ext cx="787135" cy="177125"/>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Valdeltagande i senaste riksdagsvalet</a:t>
          </a:r>
          <a:endParaRPr lang="sv-SE" sz="500" kern="1200"/>
        </a:p>
      </dsp:txBody>
      <dsp:txXfrm>
        <a:off x="8647" y="1357568"/>
        <a:ext cx="769841" cy="159831"/>
      </dsp:txXfrm>
    </dsp:sp>
    <dsp:sp modelId="{B3CCA194-0223-4109-91B7-16B4F5D01070}">
      <dsp:nvSpPr>
        <dsp:cNvPr id="0" name=""/>
        <dsp:cNvSpPr/>
      </dsp:nvSpPr>
      <dsp:spPr>
        <a:xfrm>
          <a:off x="0" y="1527948"/>
          <a:ext cx="787135" cy="339776"/>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Andel invånare med förgymnasial utbildning som röstade i senaste kommunfullmäktigevalet</a:t>
          </a:r>
          <a:endParaRPr lang="sv-SE" sz="500" kern="1200"/>
        </a:p>
      </dsp:txBody>
      <dsp:txXfrm>
        <a:off x="16586" y="1544534"/>
        <a:ext cx="753963" cy="30660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5EB8DA-6ABD-440E-B540-7EF890F10125}">
      <dsp:nvSpPr>
        <dsp:cNvPr id="0" name=""/>
        <dsp:cNvSpPr/>
      </dsp:nvSpPr>
      <dsp:spPr>
        <a:xfrm>
          <a:off x="0" y="658"/>
          <a:ext cx="787135" cy="231882"/>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Utsläpp till luft av PM2.5, kilo per invånare</a:t>
          </a:r>
          <a:endParaRPr lang="sv-SE" sz="500" kern="1200"/>
        </a:p>
      </dsp:txBody>
      <dsp:txXfrm>
        <a:off x="11320" y="11978"/>
        <a:ext cx="764495" cy="209242"/>
      </dsp:txXfrm>
    </dsp:sp>
    <dsp:sp modelId="{F2FB99D9-E781-45E6-9B4E-955D641C8C2F}">
      <dsp:nvSpPr>
        <dsp:cNvPr id="0" name=""/>
        <dsp:cNvSpPr/>
      </dsp:nvSpPr>
      <dsp:spPr>
        <a:xfrm>
          <a:off x="0" y="239984"/>
          <a:ext cx="787135" cy="190704"/>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Utsläpp till luft av ammoniak, kilo per invånare</a:t>
          </a:r>
          <a:endParaRPr lang="sv-SE" sz="500" kern="1200"/>
        </a:p>
      </dsp:txBody>
      <dsp:txXfrm>
        <a:off x="9309" y="249293"/>
        <a:ext cx="768517" cy="172086"/>
      </dsp:txXfrm>
    </dsp:sp>
    <dsp:sp modelId="{BF44DBB0-0CA6-4A40-B747-B94BFD628D59}">
      <dsp:nvSpPr>
        <dsp:cNvPr id="0" name=""/>
        <dsp:cNvSpPr/>
      </dsp:nvSpPr>
      <dsp:spPr>
        <a:xfrm>
          <a:off x="0" y="438132"/>
          <a:ext cx="787135" cy="260600"/>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Utsläpp till luft av flyktiga organiska ämnen totalt, ton NMVOC per invånare</a:t>
          </a:r>
          <a:endParaRPr lang="sv-SE" sz="500" kern="1200"/>
        </a:p>
      </dsp:txBody>
      <dsp:txXfrm>
        <a:off x="12721" y="450853"/>
        <a:ext cx="761693" cy="235158"/>
      </dsp:txXfrm>
    </dsp:sp>
    <dsp:sp modelId="{A3FCBA30-9F80-4E25-A5C7-C123BC9E1921}">
      <dsp:nvSpPr>
        <dsp:cNvPr id="0" name=""/>
        <dsp:cNvSpPr/>
      </dsp:nvSpPr>
      <dsp:spPr>
        <a:xfrm>
          <a:off x="0" y="706177"/>
          <a:ext cx="787135" cy="260600"/>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Utsläpp till luft av kväveoxider, kilo per invånare </a:t>
          </a:r>
          <a:endParaRPr lang="sv-SE" sz="500" kern="1200"/>
        </a:p>
      </dsp:txBody>
      <dsp:txXfrm>
        <a:off x="12721" y="718898"/>
        <a:ext cx="761693" cy="235158"/>
      </dsp:txXfrm>
    </dsp:sp>
    <dsp:sp modelId="{686B2457-401B-4B2C-AA82-DF4540612AC8}">
      <dsp:nvSpPr>
        <dsp:cNvPr id="0" name=""/>
        <dsp:cNvSpPr/>
      </dsp:nvSpPr>
      <dsp:spPr>
        <a:xfrm>
          <a:off x="0" y="972718"/>
          <a:ext cx="787135" cy="260600"/>
        </a:xfrm>
        <a:prstGeom prst="roundRect">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buFont typeface="Wingdings" panose="05000000000000000000" pitchFamily="2" charset="2"/>
            <a:buChar char="q"/>
          </a:pPr>
          <a:r>
            <a:rPr lang="sv-SE" sz="500" kern="1200">
              <a:solidFill>
                <a:srgbClr val="000000"/>
              </a:solidFill>
              <a:latin typeface="Abadi Extra Light" panose="020B0204020104020204" pitchFamily="34" charset="0"/>
              <a:ea typeface="Times New Roman" panose="02020603050405020304" pitchFamily="18" charset="0"/>
            </a:rPr>
            <a:t>Utsläpp till luft av växthusgaser totalt, ton CO2-ekv per invånare</a:t>
          </a:r>
          <a:endParaRPr lang="sv-SE" sz="500" kern="1200"/>
        </a:p>
      </dsp:txBody>
      <dsp:txXfrm>
        <a:off x="12721" y="985439"/>
        <a:ext cx="761693" cy="23515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8813834-C992-874A-999B-F34948573571}" type="datetimeFigureOut">
              <a:rPr lang="en-US" smtClean="0"/>
              <a:t>2/23/2023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B5CF82C-9912-8E4D-BE02-601DCFABFDC6}" type="slidenum">
              <a:rPr lang="en-US" smtClean="0"/>
              <a:t>‹#›</a:t>
            </a:fld>
            <a:endParaRPr lang="en-US"/>
          </a:p>
        </p:txBody>
      </p:sp>
    </p:spTree>
    <p:extLst>
      <p:ext uri="{BB962C8B-B14F-4D97-AF65-F5344CB8AC3E}">
        <p14:creationId xmlns:p14="http://schemas.microsoft.com/office/powerpoint/2010/main" val="16647419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7CB8CD-03A1-B843-8A46-D4867E69E605}" type="datetimeFigureOut">
              <a:rPr lang="en-US" smtClean="0"/>
              <a:t>2/23/2023</a:t>
            </a:fld>
            <a:endParaRPr lang="sv-SE"/>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F982C5-7E37-5C4D-97D7-010A44D02F0B}" type="slidenum">
              <a:rPr lang="sv-SE" smtClean="0"/>
              <a:t>‹#›</a:t>
            </a:fld>
            <a:endParaRPr lang="sv-SE"/>
          </a:p>
        </p:txBody>
      </p:sp>
    </p:spTree>
    <p:extLst>
      <p:ext uri="{BB962C8B-B14F-4D97-AF65-F5344CB8AC3E}">
        <p14:creationId xmlns:p14="http://schemas.microsoft.com/office/powerpoint/2010/main" val="64307813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7F982C5-7E37-5C4D-97D7-010A44D02F0B}"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349848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6.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6.emf"/></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6.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emf"/><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6.emf"/></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emf"/><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emf"/><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Pr>
        <a:solidFill>
          <a:schemeClr val="accent6"/>
        </a:solidFill>
        <a:effectLst/>
      </p:bgPr>
    </p:bg>
    <p:spTree>
      <p:nvGrpSpPr>
        <p:cNvPr id="1" name=""/>
        <p:cNvGrpSpPr/>
        <p:nvPr/>
      </p:nvGrpSpPr>
      <p:grpSpPr>
        <a:xfrm>
          <a:off x="0" y="0"/>
          <a:ext cx="0" cy="0"/>
          <a:chOff x="0" y="0"/>
          <a:chExt cx="0" cy="0"/>
        </a:xfrm>
      </p:grpSpPr>
      <p:sp>
        <p:nvSpPr>
          <p:cNvPr id="15" name="Text Placeholder 14"/>
          <p:cNvSpPr>
            <a:spLocks noGrp="1"/>
          </p:cNvSpPr>
          <p:nvPr>
            <p:ph type="body" sz="quarter" idx="16" hasCustomPrompt="1"/>
          </p:nvPr>
        </p:nvSpPr>
        <p:spPr>
          <a:xfrm>
            <a:off x="1511300" y="771525"/>
            <a:ext cx="6121400" cy="3600450"/>
          </a:xfrm>
          <a:noFill/>
        </p:spPr>
        <p:txBody>
          <a:bodyPr lIns="0" tIns="0" rIns="0" bIns="0" anchor="ctr" anchorCtr="0">
            <a:noAutofit/>
          </a:bodyPr>
          <a:lstStyle>
            <a:lvl1pPr marL="0" indent="0">
              <a:lnSpc>
                <a:spcPct val="80000"/>
              </a:lnSpc>
              <a:spcBef>
                <a:spcPts val="0"/>
              </a:spcBef>
              <a:buNone/>
              <a:defRPr sz="4400" b="0">
                <a:solidFill>
                  <a:schemeClr val="tx1"/>
                </a:solidFill>
                <a:latin typeface="+mj-lt"/>
              </a:defRPr>
            </a:lvl1pPr>
            <a:lvl2pPr marL="0" indent="0">
              <a:spcBef>
                <a:spcPts val="1000"/>
              </a:spcBef>
              <a:buNone/>
              <a:defRPr b="1">
                <a:solidFill>
                  <a:schemeClr val="tx1"/>
                </a:solidFill>
              </a:defRPr>
            </a:lvl2pPr>
            <a:lvl3pPr marL="0" indent="0">
              <a:spcBef>
                <a:spcPts val="1000"/>
              </a:spcBef>
              <a:buNone/>
              <a:defRPr sz="1800" b="1">
                <a:solidFill>
                  <a:schemeClr val="tx1"/>
                </a:solidFill>
                <a:latin typeface="+mj-lt"/>
              </a:defRPr>
            </a:lvl3pPr>
            <a:lvl4pPr marL="0" indent="0">
              <a:spcBef>
                <a:spcPts val="1000"/>
              </a:spcBef>
              <a:buNone/>
              <a:defRPr sz="1200" b="0" kern="100" cap="all" spc="100" baseline="0">
                <a:solidFill>
                  <a:schemeClr val="tx1"/>
                </a:solidFill>
                <a:latin typeface="+mj-lt"/>
              </a:defRPr>
            </a:lvl4pPr>
            <a:lvl5pPr marL="0" indent="0">
              <a:spcBef>
                <a:spcPts val="1000"/>
              </a:spcBef>
              <a:buNone/>
              <a:defRPr sz="1000" b="0">
                <a:solidFill>
                  <a:schemeClr val="tx1"/>
                </a:solidFill>
              </a:defRPr>
            </a:lvl5pPr>
          </a:lstStyle>
          <a:p>
            <a:pPr lvl="0"/>
            <a:r>
              <a:rPr lang="sv-SE" noProof="0" err="1"/>
              <a:t>Title</a:t>
            </a:r>
            <a:endParaRPr lang="sv-SE" noProof="0"/>
          </a:p>
          <a:p>
            <a:pPr lvl="1"/>
            <a:r>
              <a:rPr lang="sv-SE" noProof="0"/>
              <a:t>Nivå två</a:t>
            </a:r>
          </a:p>
          <a:p>
            <a:pPr lvl="2"/>
            <a:r>
              <a:rPr lang="sv-SE" noProof="0"/>
              <a:t>Nivå tre</a:t>
            </a:r>
          </a:p>
          <a:p>
            <a:pPr lvl="3"/>
            <a:r>
              <a:rPr lang="sv-SE" noProof="0"/>
              <a:t>Nivå fyra</a:t>
            </a:r>
          </a:p>
          <a:p>
            <a:pPr lvl="4"/>
            <a:r>
              <a:rPr lang="sv-SE" noProof="0"/>
              <a:t>Nivå fem</a:t>
            </a:r>
          </a:p>
        </p:txBody>
      </p:sp>
      <p:sp>
        <p:nvSpPr>
          <p:cNvPr id="5" name="Text Placeholder 2">
            <a:extLst>
              <a:ext uri="{FF2B5EF4-FFF2-40B4-BE49-F238E27FC236}">
                <a16:creationId xmlns:a16="http://schemas.microsoft.com/office/drawing/2014/main" id="{0093CC80-C004-E243-8A5E-78520F8DDF50}"/>
              </a:ext>
            </a:extLst>
          </p:cNvPr>
          <p:cNvSpPr>
            <a:spLocks noGrp="1"/>
          </p:cNvSpPr>
          <p:nvPr>
            <p:ph type="body" sz="quarter" idx="19"/>
          </p:nvPr>
        </p:nvSpPr>
        <p:spPr>
          <a:xfrm>
            <a:off x="8135938" y="365512"/>
            <a:ext cx="703262" cy="881939"/>
          </a:xfrm>
          <a:blipFill>
            <a:blip r:embed="rId2" cstate="print">
              <a:extLst>
                <a:ext uri="{28A0092B-C50C-407E-A947-70E740481C1C}">
                  <a14:useLocalDpi xmlns:a14="http://schemas.microsoft.com/office/drawing/2010/main"/>
                </a:ext>
              </a:extLst>
            </a:blip>
            <a:stretch>
              <a:fillRect/>
            </a:stretch>
          </a:blipFill>
        </p:spPr>
        <p:txBody>
          <a:bodyPr anchor="b" anchorCtr="0">
            <a:normAutofit/>
          </a:bodyPr>
          <a:lstStyle>
            <a:lvl1pPr marL="0" indent="0" algn="r">
              <a:buNone/>
              <a:defRPr sz="100">
                <a:solidFill>
                  <a:schemeClr val="bg1"/>
                </a:solidFill>
              </a:defRPr>
            </a:lvl1pPr>
          </a:lstStyle>
          <a:p>
            <a:pPr lvl="0"/>
            <a:r>
              <a:rPr lang="en-US"/>
              <a:t>Click to edit Master text styles</a:t>
            </a:r>
          </a:p>
        </p:txBody>
      </p:sp>
      <p:pic>
        <p:nvPicPr>
          <p:cNvPr id="4" name="Picture 3">
            <a:extLst>
              <a:ext uri="{FF2B5EF4-FFF2-40B4-BE49-F238E27FC236}">
                <a16:creationId xmlns:a16="http://schemas.microsoft.com/office/drawing/2014/main" id="{2E417998-45AA-A944-BED8-0A5FF9F62EA2}"/>
              </a:ext>
            </a:extLst>
          </p:cNvPr>
          <p:cNvPicPr>
            <a:picLocks noChangeAspect="1"/>
          </p:cNvPicPr>
          <p:nvPr userDrawn="1"/>
        </p:nvPicPr>
        <p:blipFill>
          <a:blip r:embed="rId3"/>
          <a:stretch>
            <a:fillRect/>
          </a:stretch>
        </p:blipFill>
        <p:spPr>
          <a:xfrm>
            <a:off x="0" y="-431800"/>
            <a:ext cx="9144000" cy="431800"/>
          </a:xfrm>
          <a:prstGeom prst="rect">
            <a:avLst/>
          </a:prstGeom>
        </p:spPr>
      </p:pic>
      <p:pic>
        <p:nvPicPr>
          <p:cNvPr id="6" name="Picture 5">
            <a:extLst>
              <a:ext uri="{FF2B5EF4-FFF2-40B4-BE49-F238E27FC236}">
                <a16:creationId xmlns:a16="http://schemas.microsoft.com/office/drawing/2014/main" id="{136F5A95-9043-724B-A1C6-FE4F6A895875}"/>
              </a:ext>
            </a:extLst>
          </p:cNvPr>
          <p:cNvPicPr>
            <a:picLocks noChangeAspect="1"/>
          </p:cNvPicPr>
          <p:nvPr userDrawn="1"/>
        </p:nvPicPr>
        <p:blipFill>
          <a:blip r:embed="rId3"/>
          <a:stretch>
            <a:fillRect/>
          </a:stretch>
        </p:blipFill>
        <p:spPr>
          <a:xfrm>
            <a:off x="0" y="5143500"/>
            <a:ext cx="9144000" cy="431800"/>
          </a:xfrm>
          <a:prstGeom prst="rect">
            <a:avLst/>
          </a:prstGeom>
        </p:spPr>
      </p:pic>
      <p:pic>
        <p:nvPicPr>
          <p:cNvPr id="7" name="Picture 6">
            <a:extLst>
              <a:ext uri="{FF2B5EF4-FFF2-40B4-BE49-F238E27FC236}">
                <a16:creationId xmlns:a16="http://schemas.microsoft.com/office/drawing/2014/main" id="{C9EA2336-95A0-D44C-ABF9-BA54B89D1502}"/>
              </a:ext>
            </a:extLst>
          </p:cNvPr>
          <p:cNvPicPr>
            <a:picLocks noChangeAspect="1"/>
          </p:cNvPicPr>
          <p:nvPr userDrawn="1"/>
        </p:nvPicPr>
        <p:blipFill>
          <a:blip r:embed="rId4"/>
          <a:stretch>
            <a:fillRect/>
          </a:stretch>
        </p:blipFill>
        <p:spPr>
          <a:xfrm>
            <a:off x="9148582" y="0"/>
            <a:ext cx="431800" cy="5143500"/>
          </a:xfrm>
          <a:prstGeom prst="rect">
            <a:avLst/>
          </a:prstGeom>
        </p:spPr>
      </p:pic>
      <p:pic>
        <p:nvPicPr>
          <p:cNvPr id="8" name="Picture 7">
            <a:extLst>
              <a:ext uri="{FF2B5EF4-FFF2-40B4-BE49-F238E27FC236}">
                <a16:creationId xmlns:a16="http://schemas.microsoft.com/office/drawing/2014/main" id="{FD9B6532-6603-7A42-BB10-8B926607A678}"/>
              </a:ext>
            </a:extLst>
          </p:cNvPr>
          <p:cNvPicPr>
            <a:picLocks noChangeAspect="1"/>
          </p:cNvPicPr>
          <p:nvPr userDrawn="1"/>
        </p:nvPicPr>
        <p:blipFill>
          <a:blip r:embed="rId4"/>
          <a:stretch>
            <a:fillRect/>
          </a:stretch>
        </p:blipFill>
        <p:spPr>
          <a:xfrm>
            <a:off x="-436382" y="0"/>
            <a:ext cx="431800" cy="5143500"/>
          </a:xfrm>
          <a:prstGeom prst="rect">
            <a:avLst/>
          </a:prstGeom>
        </p:spPr>
      </p:pic>
    </p:spTree>
    <p:extLst>
      <p:ext uri="{BB962C8B-B14F-4D97-AF65-F5344CB8AC3E}">
        <p14:creationId xmlns:p14="http://schemas.microsoft.com/office/powerpoint/2010/main" val="1201095128"/>
      </p:ext>
    </p:extLst>
  </p:cSld>
  <p:clrMapOvr>
    <a:masterClrMapping/>
  </p:clrMapOvr>
  <p:extLst>
    <p:ext uri="{DCECCB84-F9BA-43D5-87BE-67443E8EF086}">
      <p15:sldGuideLst xmlns:p15="http://schemas.microsoft.com/office/powerpoint/2012/main">
        <p15:guide id="1" pos="952">
          <p15:clr>
            <a:srgbClr val="FBAE40"/>
          </p15:clr>
        </p15:guide>
        <p15:guide id="2" pos="480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_Compare">
    <p:bg>
      <p:bgPr>
        <a:solidFill>
          <a:schemeClr val="accent4"/>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E1ECBF6-14D6-5A4B-B35C-BA464DFC6554}"/>
              </a:ext>
            </a:extLst>
          </p:cNvPr>
          <p:cNvSpPr/>
          <p:nvPr userDrawn="1"/>
        </p:nvSpPr>
        <p:spPr>
          <a:xfrm>
            <a:off x="1" y="0"/>
            <a:ext cx="4571999" cy="514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 name="Title 1"/>
          <p:cNvSpPr>
            <a:spLocks noGrp="1"/>
          </p:cNvSpPr>
          <p:nvPr>
            <p:ph type="title" hasCustomPrompt="1"/>
          </p:nvPr>
        </p:nvSpPr>
        <p:spPr>
          <a:xfrm>
            <a:off x="792163" y="771750"/>
            <a:ext cx="3059112" cy="900000"/>
          </a:xfrm>
        </p:spPr>
        <p:txBody>
          <a:bodyPr>
            <a:normAutofit/>
          </a:bodyPr>
          <a:lstStyle>
            <a:lvl1pPr>
              <a:defRPr sz="2400"/>
            </a:lvl1pPr>
          </a:lstStyle>
          <a:p>
            <a:r>
              <a:rPr lang="sv-SE" noProof="0" err="1"/>
              <a:t>Headline</a:t>
            </a:r>
            <a:endParaRPr lang="sv-SE" noProof="0"/>
          </a:p>
        </p:txBody>
      </p:sp>
      <p:sp>
        <p:nvSpPr>
          <p:cNvPr id="3" name="Content Placeholder 2"/>
          <p:cNvSpPr>
            <a:spLocks noGrp="1"/>
          </p:cNvSpPr>
          <p:nvPr>
            <p:ph idx="1" hasCustomPrompt="1"/>
          </p:nvPr>
        </p:nvSpPr>
        <p:spPr>
          <a:xfrm>
            <a:off x="792163" y="1851975"/>
            <a:ext cx="3059111" cy="2520000"/>
          </a:xfrm>
        </p:spPr>
        <p:txBody>
          <a:bodyPr/>
          <a:lstStyle>
            <a:lvl1pPr>
              <a:spcBef>
                <a:spcPts val="1000"/>
              </a:spcBef>
              <a:defRPr sz="1600"/>
            </a:lvl1pPr>
            <a:lvl2pPr>
              <a:spcBef>
                <a:spcPts val="600"/>
              </a:spcBef>
              <a:defRPr sz="1600"/>
            </a:lvl2pPr>
            <a:lvl3pPr>
              <a:spcBef>
                <a:spcPts val="600"/>
              </a:spcBef>
              <a:defRPr sz="1400"/>
            </a:lvl3pPr>
            <a:lvl4pPr>
              <a:spcBef>
                <a:spcPts val="600"/>
              </a:spcBef>
              <a:defRPr sz="1400"/>
            </a:lvl4pPr>
            <a:lvl5pPr>
              <a:spcBef>
                <a:spcPts val="600"/>
              </a:spcBef>
              <a:defRPr sz="1200"/>
            </a:lvl5pPr>
          </a:lstStyle>
          <a:p>
            <a:pPr lvl="0"/>
            <a:r>
              <a:rPr lang="sv-SE" noProof="0"/>
              <a:t>Text, Nivå 1</a:t>
            </a:r>
          </a:p>
          <a:p>
            <a:pPr lvl="1"/>
            <a:r>
              <a:rPr lang="sv-SE" noProof="0"/>
              <a:t>Nivå 2</a:t>
            </a:r>
          </a:p>
          <a:p>
            <a:pPr lvl="2"/>
            <a:r>
              <a:rPr lang="sv-SE" noProof="0"/>
              <a:t>Nivå 3</a:t>
            </a:r>
          </a:p>
          <a:p>
            <a:pPr lvl="3"/>
            <a:r>
              <a:rPr lang="sv-SE" noProof="0"/>
              <a:t>Nivå 4</a:t>
            </a:r>
          </a:p>
          <a:p>
            <a:pPr lvl="4"/>
            <a:r>
              <a:rPr lang="sv-SE" noProof="0"/>
              <a:t>Nivå 5</a:t>
            </a:r>
          </a:p>
          <a:p>
            <a:pPr lvl="0"/>
            <a:endParaRPr lang="sv-SE" noProof="0"/>
          </a:p>
          <a:p>
            <a:pPr lvl="0"/>
            <a:endParaRPr lang="sv-SE" noProof="0"/>
          </a:p>
        </p:txBody>
      </p:sp>
      <p:sp>
        <p:nvSpPr>
          <p:cNvPr id="13" name="Date Placeholder 3">
            <a:extLst>
              <a:ext uri="{FF2B5EF4-FFF2-40B4-BE49-F238E27FC236}">
                <a16:creationId xmlns:a16="http://schemas.microsoft.com/office/drawing/2014/main" id="{118286D1-B18B-5A43-BEA6-7F7DEF7057BE}"/>
              </a:ext>
            </a:extLst>
          </p:cNvPr>
          <p:cNvSpPr>
            <a:spLocks noGrp="1"/>
          </p:cNvSpPr>
          <p:nvPr>
            <p:ph type="dt" sz="half" idx="2"/>
          </p:nvPr>
        </p:nvSpPr>
        <p:spPr>
          <a:xfrm>
            <a:off x="3303650" y="4683005"/>
            <a:ext cx="2133600"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endParaRPr lang="sv-SE"/>
          </a:p>
        </p:txBody>
      </p:sp>
      <p:sp>
        <p:nvSpPr>
          <p:cNvPr id="14" name="Footer Placeholder 4">
            <a:extLst>
              <a:ext uri="{FF2B5EF4-FFF2-40B4-BE49-F238E27FC236}">
                <a16:creationId xmlns:a16="http://schemas.microsoft.com/office/drawing/2014/main" id="{D8EB2DC6-BD22-F04A-B66F-11F52E208FCB}"/>
              </a:ext>
            </a:extLst>
          </p:cNvPr>
          <p:cNvSpPr>
            <a:spLocks noGrp="1"/>
          </p:cNvSpPr>
          <p:nvPr>
            <p:ph type="ftr" sz="quarter" idx="3"/>
          </p:nvPr>
        </p:nvSpPr>
        <p:spPr>
          <a:xfrm>
            <a:off x="431800" y="4683005"/>
            <a:ext cx="2871850"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endParaRPr lang="sv-SE"/>
          </a:p>
        </p:txBody>
      </p:sp>
      <p:sp>
        <p:nvSpPr>
          <p:cNvPr id="15" name="Slide Number Placeholder 5">
            <a:extLst>
              <a:ext uri="{FF2B5EF4-FFF2-40B4-BE49-F238E27FC236}">
                <a16:creationId xmlns:a16="http://schemas.microsoft.com/office/drawing/2014/main" id="{09D6DF17-CF87-FC40-BC16-EB501F2D87C8}"/>
              </a:ext>
            </a:extLst>
          </p:cNvPr>
          <p:cNvSpPr>
            <a:spLocks noGrp="1"/>
          </p:cNvSpPr>
          <p:nvPr>
            <p:ph type="sldNum" sz="quarter" idx="4"/>
          </p:nvPr>
        </p:nvSpPr>
        <p:spPr>
          <a:xfrm>
            <a:off x="179388" y="4683005"/>
            <a:ext cx="252412"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fld id="{2066355A-084C-D24E-9AD2-7E4FC41EA627}" type="slidenum">
              <a:rPr lang="sv-SE" smtClean="0"/>
              <a:pPr/>
              <a:t>‹#›</a:t>
            </a:fld>
            <a:endParaRPr lang="sv-SE"/>
          </a:p>
        </p:txBody>
      </p:sp>
      <p:sp>
        <p:nvSpPr>
          <p:cNvPr id="19" name="Content Placeholder 2">
            <a:extLst>
              <a:ext uri="{FF2B5EF4-FFF2-40B4-BE49-F238E27FC236}">
                <a16:creationId xmlns:a16="http://schemas.microsoft.com/office/drawing/2014/main" id="{50BC270A-AA8F-8349-BA14-6F370B408506}"/>
              </a:ext>
            </a:extLst>
          </p:cNvPr>
          <p:cNvSpPr>
            <a:spLocks noGrp="1"/>
          </p:cNvSpPr>
          <p:nvPr>
            <p:ph idx="10" hasCustomPrompt="1"/>
          </p:nvPr>
        </p:nvSpPr>
        <p:spPr>
          <a:xfrm>
            <a:off x="5292725" y="1851975"/>
            <a:ext cx="3059111" cy="2520000"/>
          </a:xfrm>
        </p:spPr>
        <p:txBody>
          <a:bodyPr/>
          <a:lstStyle>
            <a:lvl1pPr>
              <a:spcBef>
                <a:spcPts val="1000"/>
              </a:spcBef>
              <a:defRPr sz="1600"/>
            </a:lvl1pPr>
            <a:lvl2pPr>
              <a:spcBef>
                <a:spcPts val="600"/>
              </a:spcBef>
              <a:defRPr sz="1600"/>
            </a:lvl2pPr>
            <a:lvl3pPr>
              <a:spcBef>
                <a:spcPts val="600"/>
              </a:spcBef>
              <a:defRPr sz="1400"/>
            </a:lvl3pPr>
            <a:lvl4pPr>
              <a:spcBef>
                <a:spcPts val="600"/>
              </a:spcBef>
              <a:defRPr sz="1400"/>
            </a:lvl4pPr>
            <a:lvl5pPr>
              <a:spcBef>
                <a:spcPts val="600"/>
              </a:spcBef>
              <a:defRPr sz="1200"/>
            </a:lvl5pPr>
          </a:lstStyle>
          <a:p>
            <a:pPr lvl="0"/>
            <a:r>
              <a:rPr lang="sv-SE" noProof="0"/>
              <a:t>Text, Nivå 1</a:t>
            </a:r>
          </a:p>
          <a:p>
            <a:pPr lvl="1"/>
            <a:r>
              <a:rPr lang="sv-SE" noProof="0"/>
              <a:t>Nivå 2</a:t>
            </a:r>
          </a:p>
          <a:p>
            <a:pPr lvl="2"/>
            <a:r>
              <a:rPr lang="sv-SE" noProof="0"/>
              <a:t>Nivå 3</a:t>
            </a:r>
          </a:p>
          <a:p>
            <a:pPr lvl="3"/>
            <a:r>
              <a:rPr lang="sv-SE" noProof="0"/>
              <a:t>Nivå 4</a:t>
            </a:r>
          </a:p>
          <a:p>
            <a:pPr lvl="4"/>
            <a:r>
              <a:rPr lang="sv-SE" noProof="0"/>
              <a:t>Nivå 5</a:t>
            </a:r>
          </a:p>
          <a:p>
            <a:pPr lvl="0"/>
            <a:endParaRPr lang="sv-SE" noProof="0"/>
          </a:p>
          <a:p>
            <a:pPr lvl="0"/>
            <a:endParaRPr lang="sv-SE" noProof="0"/>
          </a:p>
        </p:txBody>
      </p:sp>
      <p:sp>
        <p:nvSpPr>
          <p:cNvPr id="7" name="Text Placeholder 6">
            <a:extLst>
              <a:ext uri="{FF2B5EF4-FFF2-40B4-BE49-F238E27FC236}">
                <a16:creationId xmlns:a16="http://schemas.microsoft.com/office/drawing/2014/main" id="{CA6378EC-386E-2143-9786-525A539BEA20}"/>
              </a:ext>
            </a:extLst>
          </p:cNvPr>
          <p:cNvSpPr>
            <a:spLocks noGrp="1"/>
          </p:cNvSpPr>
          <p:nvPr>
            <p:ph type="body" sz="quarter" idx="11" hasCustomPrompt="1"/>
          </p:nvPr>
        </p:nvSpPr>
        <p:spPr>
          <a:xfrm>
            <a:off x="5292725" y="771525"/>
            <a:ext cx="3059111" cy="900225"/>
          </a:xfrm>
        </p:spPr>
        <p:txBody>
          <a:bodyPr>
            <a:noAutofit/>
          </a:bodyPr>
          <a:lstStyle>
            <a:lvl1pPr marL="0" indent="0">
              <a:lnSpc>
                <a:spcPct val="90000"/>
              </a:lnSpc>
              <a:spcBef>
                <a:spcPts val="0"/>
              </a:spcBef>
              <a:buNone/>
              <a:defRPr sz="2400" b="1">
                <a:latin typeface="+mj-lt"/>
              </a:defRPr>
            </a:lvl1pPr>
            <a:lvl2pPr marL="0" indent="0">
              <a:lnSpc>
                <a:spcPct val="90000"/>
              </a:lnSpc>
              <a:spcBef>
                <a:spcPts val="0"/>
              </a:spcBef>
              <a:buNone/>
              <a:defRPr sz="2400" b="1">
                <a:latin typeface="+mj-lt"/>
              </a:defRPr>
            </a:lvl2pPr>
            <a:lvl3pPr marL="0" indent="0">
              <a:lnSpc>
                <a:spcPct val="90000"/>
              </a:lnSpc>
              <a:spcBef>
                <a:spcPts val="0"/>
              </a:spcBef>
              <a:buNone/>
              <a:defRPr sz="2400" b="1">
                <a:latin typeface="+mj-lt"/>
              </a:defRPr>
            </a:lvl3pPr>
            <a:lvl4pPr marL="0" indent="0">
              <a:lnSpc>
                <a:spcPct val="90000"/>
              </a:lnSpc>
              <a:spcBef>
                <a:spcPts val="0"/>
              </a:spcBef>
              <a:buNone/>
              <a:defRPr sz="2400" b="1">
                <a:latin typeface="+mj-lt"/>
              </a:defRPr>
            </a:lvl4pPr>
            <a:lvl5pPr marL="0" indent="0">
              <a:lnSpc>
                <a:spcPct val="90000"/>
              </a:lnSpc>
              <a:spcBef>
                <a:spcPts val="0"/>
              </a:spcBef>
              <a:buNone/>
              <a:defRPr sz="2400" b="1">
                <a:latin typeface="+mj-lt"/>
              </a:defRPr>
            </a:lvl5pPr>
          </a:lstStyle>
          <a:p>
            <a:pPr lvl="0"/>
            <a:r>
              <a:rPr lang="en-US"/>
              <a:t>Headline</a:t>
            </a:r>
            <a:endParaRPr lang="sv-SE"/>
          </a:p>
        </p:txBody>
      </p:sp>
      <p:sp>
        <p:nvSpPr>
          <p:cNvPr id="20" name="Picture Placeholder 2">
            <a:extLst>
              <a:ext uri="{FF2B5EF4-FFF2-40B4-BE49-F238E27FC236}">
                <a16:creationId xmlns:a16="http://schemas.microsoft.com/office/drawing/2014/main" id="{962CEA68-914B-AD4E-A80A-8903CF435775}"/>
              </a:ext>
            </a:extLst>
          </p:cNvPr>
          <p:cNvSpPr txBox="1">
            <a:spLocks/>
          </p:cNvSpPr>
          <p:nvPr userDrawn="1"/>
        </p:nvSpPr>
        <p:spPr>
          <a:xfrm>
            <a:off x="8557768" y="4433646"/>
            <a:ext cx="406845" cy="523203"/>
          </a:xfrm>
          <a:prstGeom prst="rect">
            <a:avLst/>
          </a:prstGeom>
          <a:blipFill rotWithShape="1">
            <a:blip r:embed="rId2" cstate="print">
              <a:extLst>
                <a:ext uri="{28A0092B-C50C-407E-A947-70E740481C1C}">
                  <a14:useLocalDpi xmlns:a14="http://schemas.microsoft.com/office/drawing/2010/main"/>
                </a:ext>
              </a:extLst>
            </a:blip>
            <a:stretch>
              <a:fillRect/>
            </a:stretch>
          </a:blipFill>
        </p:spPr>
        <p:txBody>
          <a:bodyPr>
            <a:normAutofit/>
          </a:bodyPr>
          <a:lstStyle>
            <a:lvl1pPr marL="0" indent="0" algn="l" defTabSz="457200" rtl="0" eaLnBrk="1" latinLnBrk="0" hangingPunct="1">
              <a:lnSpc>
                <a:spcPct val="110000"/>
              </a:lnSpc>
              <a:spcBef>
                <a:spcPts val="1600"/>
              </a:spcBef>
              <a:buFont typeface="Arial"/>
              <a:buNone/>
              <a:defRPr sz="100" kern="1200">
                <a:solidFill>
                  <a:schemeClr val="tx1">
                    <a:alpha val="0"/>
                  </a:schemeClr>
                </a:solidFill>
                <a:latin typeface="+mn-lt"/>
                <a:ea typeface="+mn-ea"/>
                <a:cs typeface="+mn-cs"/>
              </a:defRPr>
            </a:lvl1pPr>
            <a:lvl2pPr marL="742950" indent="-285750" algn="l" defTabSz="457200" rtl="0" eaLnBrk="1" latinLnBrk="0" hangingPunct="1">
              <a:lnSpc>
                <a:spcPct val="110000"/>
              </a:lnSpc>
              <a:spcBef>
                <a:spcPts val="1600"/>
              </a:spcBef>
              <a:buFont typeface="Arial"/>
              <a:buChar char="–"/>
              <a:defRPr sz="1800" kern="1200">
                <a:solidFill>
                  <a:schemeClr val="tx1"/>
                </a:solidFill>
                <a:latin typeface="+mn-lt"/>
                <a:ea typeface="+mn-ea"/>
                <a:cs typeface="+mn-cs"/>
              </a:defRPr>
            </a:lvl2pPr>
            <a:lvl3pPr marL="1143000" indent="-228600" algn="l" defTabSz="457200" rtl="0" eaLnBrk="1" latinLnBrk="0" hangingPunct="1">
              <a:lnSpc>
                <a:spcPct val="110000"/>
              </a:lnSpc>
              <a:spcBef>
                <a:spcPts val="1600"/>
              </a:spcBef>
              <a:buFont typeface="Arial"/>
              <a:buChar char="•"/>
              <a:defRPr sz="1400" kern="1200">
                <a:solidFill>
                  <a:schemeClr val="tx1"/>
                </a:solidFill>
                <a:latin typeface="+mn-lt"/>
                <a:ea typeface="+mn-ea"/>
                <a:cs typeface="+mn-cs"/>
              </a:defRPr>
            </a:lvl3pPr>
            <a:lvl4pPr marL="1600200" indent="-228600" algn="l" defTabSz="457200" rtl="0" eaLnBrk="1" latinLnBrk="0" hangingPunct="1">
              <a:lnSpc>
                <a:spcPct val="110000"/>
              </a:lnSpc>
              <a:spcBef>
                <a:spcPts val="1600"/>
              </a:spcBef>
              <a:buFont typeface="Arial"/>
              <a:buChar char="–"/>
              <a:defRPr sz="1400" kern="1200">
                <a:solidFill>
                  <a:schemeClr val="tx1"/>
                </a:solidFill>
                <a:latin typeface="+mn-lt"/>
                <a:ea typeface="+mn-ea"/>
                <a:cs typeface="+mn-cs"/>
              </a:defRPr>
            </a:lvl4pPr>
            <a:lvl5pPr marL="2057400" indent="-228600" algn="l" defTabSz="457200" rtl="0" eaLnBrk="1" latinLnBrk="0" hangingPunct="1">
              <a:lnSpc>
                <a:spcPct val="110000"/>
              </a:lnSpc>
              <a:spcBef>
                <a:spcPts val="1600"/>
              </a:spcBef>
              <a:buFont typeface="Arial"/>
              <a:buChar char="»"/>
              <a:defRPr sz="11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sv-SE"/>
              <a:t>logo</a:t>
            </a:r>
          </a:p>
        </p:txBody>
      </p:sp>
    </p:spTree>
    <p:extLst>
      <p:ext uri="{BB962C8B-B14F-4D97-AF65-F5344CB8AC3E}">
        <p14:creationId xmlns:p14="http://schemas.microsoft.com/office/powerpoint/2010/main" val="1087893379"/>
      </p:ext>
    </p:extLst>
  </p:cSld>
  <p:clrMapOvr>
    <a:masterClrMapping/>
  </p:clrMapOvr>
  <p:extLst>
    <p:ext uri="{DCECCB84-F9BA-43D5-87BE-67443E8EF086}">
      <p15:sldGuideLst xmlns:p15="http://schemas.microsoft.com/office/powerpoint/2012/main">
        <p15:guide id="1" pos="2426">
          <p15:clr>
            <a:srgbClr val="FBAE40"/>
          </p15:clr>
        </p15:guide>
        <p15:guide id="2" pos="499">
          <p15:clr>
            <a:srgbClr val="FBAE40"/>
          </p15:clr>
        </p15:guide>
        <p15:guide id="3" pos="2880">
          <p15:clr>
            <a:srgbClr val="FBAE40"/>
          </p15:clr>
        </p15:guide>
        <p15:guide id="4" pos="5261">
          <p15:clr>
            <a:srgbClr val="FBAE40"/>
          </p15:clr>
        </p15:guide>
        <p15:guide id="5" pos="333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ext_Image-Righ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4572000" y="0"/>
            <a:ext cx="4572000" cy="5143500"/>
          </a:xfrm>
          <a:solidFill>
            <a:schemeClr val="bg1">
              <a:lumMod val="95000"/>
            </a:schemeClr>
          </a:solidFill>
        </p:spPr>
        <p:txBody>
          <a:bodyPr anchor="ctr" anchorCtr="0">
            <a:normAutofit/>
          </a:bodyPr>
          <a:lstStyle>
            <a:lvl1pPr marL="0" indent="0" algn="ctr">
              <a:buNone/>
              <a:defRPr sz="100">
                <a:solidFill>
                  <a:schemeClr val="tx1">
                    <a:alpha val="0"/>
                  </a:schemeClr>
                </a:solidFill>
              </a:defRPr>
            </a:lvl1pPr>
          </a:lstStyle>
          <a:p>
            <a:r>
              <a:rPr lang="en-US"/>
              <a:t>Click icon to add picture</a:t>
            </a:r>
            <a:endParaRPr lang="sv-SE"/>
          </a:p>
        </p:txBody>
      </p:sp>
      <p:sp>
        <p:nvSpPr>
          <p:cNvPr id="2" name="Title 1"/>
          <p:cNvSpPr>
            <a:spLocks noGrp="1"/>
          </p:cNvSpPr>
          <p:nvPr>
            <p:ph type="title" hasCustomPrompt="1"/>
          </p:nvPr>
        </p:nvSpPr>
        <p:spPr>
          <a:xfrm>
            <a:off x="792163" y="771750"/>
            <a:ext cx="3059112" cy="900000"/>
          </a:xfrm>
        </p:spPr>
        <p:txBody>
          <a:bodyPr>
            <a:normAutofit/>
          </a:bodyPr>
          <a:lstStyle>
            <a:lvl1pPr>
              <a:defRPr sz="2400"/>
            </a:lvl1pPr>
          </a:lstStyle>
          <a:p>
            <a:r>
              <a:rPr lang="sv-SE" noProof="0" err="1"/>
              <a:t>Headline</a:t>
            </a:r>
            <a:endParaRPr lang="sv-SE" noProof="0"/>
          </a:p>
        </p:txBody>
      </p:sp>
      <p:sp>
        <p:nvSpPr>
          <p:cNvPr id="3" name="Content Placeholder 2"/>
          <p:cNvSpPr>
            <a:spLocks noGrp="1"/>
          </p:cNvSpPr>
          <p:nvPr>
            <p:ph idx="1" hasCustomPrompt="1"/>
          </p:nvPr>
        </p:nvSpPr>
        <p:spPr>
          <a:xfrm>
            <a:off x="792163" y="1851975"/>
            <a:ext cx="3059111" cy="2520000"/>
          </a:xfrm>
        </p:spPr>
        <p:txBody>
          <a:bodyPr/>
          <a:lstStyle>
            <a:lvl1pPr>
              <a:spcBef>
                <a:spcPts val="1000"/>
              </a:spcBef>
              <a:defRPr sz="1600"/>
            </a:lvl1pPr>
            <a:lvl2pPr>
              <a:spcBef>
                <a:spcPts val="600"/>
              </a:spcBef>
              <a:defRPr sz="1600"/>
            </a:lvl2pPr>
            <a:lvl3pPr>
              <a:spcBef>
                <a:spcPts val="600"/>
              </a:spcBef>
              <a:defRPr sz="1400"/>
            </a:lvl3pPr>
            <a:lvl4pPr>
              <a:spcBef>
                <a:spcPts val="600"/>
              </a:spcBef>
              <a:defRPr sz="1400"/>
            </a:lvl4pPr>
            <a:lvl5pPr>
              <a:spcBef>
                <a:spcPts val="600"/>
              </a:spcBef>
              <a:defRPr sz="1200"/>
            </a:lvl5pPr>
          </a:lstStyle>
          <a:p>
            <a:pPr lvl="0"/>
            <a:r>
              <a:rPr lang="sv-SE" noProof="0"/>
              <a:t>Text, Nivå 1</a:t>
            </a:r>
          </a:p>
          <a:p>
            <a:pPr lvl="1"/>
            <a:r>
              <a:rPr lang="sv-SE" noProof="0"/>
              <a:t>Nivå 2</a:t>
            </a:r>
          </a:p>
          <a:p>
            <a:pPr lvl="2"/>
            <a:r>
              <a:rPr lang="sv-SE" noProof="0"/>
              <a:t>Nivå 3</a:t>
            </a:r>
          </a:p>
          <a:p>
            <a:pPr lvl="3"/>
            <a:r>
              <a:rPr lang="sv-SE" noProof="0"/>
              <a:t>Nivå 4</a:t>
            </a:r>
          </a:p>
          <a:p>
            <a:pPr lvl="4"/>
            <a:r>
              <a:rPr lang="sv-SE" noProof="0"/>
              <a:t>Nivå 5</a:t>
            </a:r>
          </a:p>
          <a:p>
            <a:pPr lvl="0"/>
            <a:endParaRPr lang="sv-SE" noProof="0"/>
          </a:p>
          <a:p>
            <a:pPr lvl="0"/>
            <a:endParaRPr lang="sv-SE" noProof="0"/>
          </a:p>
        </p:txBody>
      </p:sp>
      <p:sp>
        <p:nvSpPr>
          <p:cNvPr id="13" name="Date Placeholder 3">
            <a:extLst>
              <a:ext uri="{FF2B5EF4-FFF2-40B4-BE49-F238E27FC236}">
                <a16:creationId xmlns:a16="http://schemas.microsoft.com/office/drawing/2014/main" id="{118286D1-B18B-5A43-BEA6-7F7DEF7057BE}"/>
              </a:ext>
            </a:extLst>
          </p:cNvPr>
          <p:cNvSpPr>
            <a:spLocks noGrp="1"/>
          </p:cNvSpPr>
          <p:nvPr>
            <p:ph type="dt" sz="half" idx="2"/>
          </p:nvPr>
        </p:nvSpPr>
        <p:spPr>
          <a:xfrm>
            <a:off x="3303650" y="4683005"/>
            <a:ext cx="2133600"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endParaRPr lang="sv-SE"/>
          </a:p>
        </p:txBody>
      </p:sp>
      <p:sp>
        <p:nvSpPr>
          <p:cNvPr id="14" name="Footer Placeholder 4">
            <a:extLst>
              <a:ext uri="{FF2B5EF4-FFF2-40B4-BE49-F238E27FC236}">
                <a16:creationId xmlns:a16="http://schemas.microsoft.com/office/drawing/2014/main" id="{D8EB2DC6-BD22-F04A-B66F-11F52E208FCB}"/>
              </a:ext>
            </a:extLst>
          </p:cNvPr>
          <p:cNvSpPr>
            <a:spLocks noGrp="1"/>
          </p:cNvSpPr>
          <p:nvPr>
            <p:ph type="ftr" sz="quarter" idx="3"/>
          </p:nvPr>
        </p:nvSpPr>
        <p:spPr>
          <a:xfrm>
            <a:off x="431800" y="4683005"/>
            <a:ext cx="2871850"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endParaRPr lang="sv-SE"/>
          </a:p>
        </p:txBody>
      </p:sp>
      <p:sp>
        <p:nvSpPr>
          <p:cNvPr id="15" name="Slide Number Placeholder 5">
            <a:extLst>
              <a:ext uri="{FF2B5EF4-FFF2-40B4-BE49-F238E27FC236}">
                <a16:creationId xmlns:a16="http://schemas.microsoft.com/office/drawing/2014/main" id="{09D6DF17-CF87-FC40-BC16-EB501F2D87C8}"/>
              </a:ext>
            </a:extLst>
          </p:cNvPr>
          <p:cNvSpPr>
            <a:spLocks noGrp="1"/>
          </p:cNvSpPr>
          <p:nvPr>
            <p:ph type="sldNum" sz="quarter" idx="4"/>
          </p:nvPr>
        </p:nvSpPr>
        <p:spPr>
          <a:xfrm>
            <a:off x="179388" y="4683005"/>
            <a:ext cx="252412"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fld id="{2066355A-084C-D24E-9AD2-7E4FC41EA627}" type="slidenum">
              <a:rPr lang="sv-SE" smtClean="0"/>
              <a:pPr/>
              <a:t>‹#›</a:t>
            </a:fld>
            <a:endParaRPr lang="sv-SE"/>
          </a:p>
        </p:txBody>
      </p:sp>
      <p:pic>
        <p:nvPicPr>
          <p:cNvPr id="9" name="Picture 8">
            <a:extLst>
              <a:ext uri="{FF2B5EF4-FFF2-40B4-BE49-F238E27FC236}">
                <a16:creationId xmlns:a16="http://schemas.microsoft.com/office/drawing/2014/main" id="{6FF40FA3-54B2-FA40-A863-3CC6B1F2AA1C}"/>
              </a:ext>
            </a:extLst>
          </p:cNvPr>
          <p:cNvPicPr>
            <a:picLocks noChangeAspect="1"/>
          </p:cNvPicPr>
          <p:nvPr userDrawn="1"/>
        </p:nvPicPr>
        <p:blipFill>
          <a:blip r:embed="rId2"/>
          <a:stretch>
            <a:fillRect/>
          </a:stretch>
        </p:blipFill>
        <p:spPr>
          <a:xfrm>
            <a:off x="0" y="-431800"/>
            <a:ext cx="9144000" cy="431800"/>
          </a:xfrm>
          <a:prstGeom prst="rect">
            <a:avLst/>
          </a:prstGeom>
        </p:spPr>
      </p:pic>
      <p:pic>
        <p:nvPicPr>
          <p:cNvPr id="11" name="Picture 10">
            <a:extLst>
              <a:ext uri="{FF2B5EF4-FFF2-40B4-BE49-F238E27FC236}">
                <a16:creationId xmlns:a16="http://schemas.microsoft.com/office/drawing/2014/main" id="{F4971D10-8A5F-5249-A5A6-2E02089D162F}"/>
              </a:ext>
            </a:extLst>
          </p:cNvPr>
          <p:cNvPicPr>
            <a:picLocks noChangeAspect="1"/>
          </p:cNvPicPr>
          <p:nvPr userDrawn="1"/>
        </p:nvPicPr>
        <p:blipFill>
          <a:blip r:embed="rId2"/>
          <a:stretch>
            <a:fillRect/>
          </a:stretch>
        </p:blipFill>
        <p:spPr>
          <a:xfrm>
            <a:off x="0" y="5143500"/>
            <a:ext cx="9144000" cy="431800"/>
          </a:xfrm>
          <a:prstGeom prst="rect">
            <a:avLst/>
          </a:prstGeom>
        </p:spPr>
      </p:pic>
      <p:pic>
        <p:nvPicPr>
          <p:cNvPr id="12" name="Picture 11">
            <a:extLst>
              <a:ext uri="{FF2B5EF4-FFF2-40B4-BE49-F238E27FC236}">
                <a16:creationId xmlns:a16="http://schemas.microsoft.com/office/drawing/2014/main" id="{C96E9FE3-6C44-BE47-A936-7C95484BBA7B}"/>
              </a:ext>
            </a:extLst>
          </p:cNvPr>
          <p:cNvPicPr>
            <a:picLocks noChangeAspect="1"/>
          </p:cNvPicPr>
          <p:nvPr userDrawn="1"/>
        </p:nvPicPr>
        <p:blipFill>
          <a:blip r:embed="rId3"/>
          <a:stretch>
            <a:fillRect/>
          </a:stretch>
        </p:blipFill>
        <p:spPr>
          <a:xfrm>
            <a:off x="9148582" y="0"/>
            <a:ext cx="431800" cy="5143500"/>
          </a:xfrm>
          <a:prstGeom prst="rect">
            <a:avLst/>
          </a:prstGeom>
        </p:spPr>
      </p:pic>
      <p:pic>
        <p:nvPicPr>
          <p:cNvPr id="16" name="Picture 15">
            <a:extLst>
              <a:ext uri="{FF2B5EF4-FFF2-40B4-BE49-F238E27FC236}">
                <a16:creationId xmlns:a16="http://schemas.microsoft.com/office/drawing/2014/main" id="{1E76F17D-850C-CE4C-B253-4FD901179233}"/>
              </a:ext>
            </a:extLst>
          </p:cNvPr>
          <p:cNvPicPr>
            <a:picLocks noChangeAspect="1"/>
          </p:cNvPicPr>
          <p:nvPr userDrawn="1"/>
        </p:nvPicPr>
        <p:blipFill>
          <a:blip r:embed="rId3"/>
          <a:stretch>
            <a:fillRect/>
          </a:stretch>
        </p:blipFill>
        <p:spPr>
          <a:xfrm>
            <a:off x="-436382" y="0"/>
            <a:ext cx="431800" cy="5143500"/>
          </a:xfrm>
          <a:prstGeom prst="rect">
            <a:avLst/>
          </a:prstGeom>
        </p:spPr>
      </p:pic>
      <p:pic>
        <p:nvPicPr>
          <p:cNvPr id="17" name="Picture 16">
            <a:extLst>
              <a:ext uri="{FF2B5EF4-FFF2-40B4-BE49-F238E27FC236}">
                <a16:creationId xmlns:a16="http://schemas.microsoft.com/office/drawing/2014/main" id="{73CDEB2A-DCA7-AE4A-B728-9A85912C8A76}"/>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8546182" y="4433647"/>
            <a:ext cx="408472" cy="523202"/>
          </a:xfrm>
          <a:prstGeom prst="rect">
            <a:avLst/>
          </a:prstGeom>
        </p:spPr>
      </p:pic>
    </p:spTree>
    <p:extLst>
      <p:ext uri="{BB962C8B-B14F-4D97-AF65-F5344CB8AC3E}">
        <p14:creationId xmlns:p14="http://schemas.microsoft.com/office/powerpoint/2010/main" val="3669257715"/>
      </p:ext>
    </p:extLst>
  </p:cSld>
  <p:clrMapOvr>
    <a:masterClrMapping/>
  </p:clrMapOvr>
  <p:extLst>
    <p:ext uri="{DCECCB84-F9BA-43D5-87BE-67443E8EF086}">
      <p15:sldGuideLst xmlns:p15="http://schemas.microsoft.com/office/powerpoint/2012/main">
        <p15:guide id="1" pos="2426">
          <p15:clr>
            <a:srgbClr val="FBAE40"/>
          </p15:clr>
        </p15:guide>
        <p15:guide id="2" pos="499">
          <p15:clr>
            <a:srgbClr val="FBAE40"/>
          </p15:clr>
        </p15:guide>
        <p15:guide id="3" pos="2880">
          <p15:clr>
            <a:srgbClr val="FBAE40"/>
          </p15:clr>
        </p15:guide>
        <p15:guide id="4" pos="5261">
          <p15:clr>
            <a:srgbClr val="FBAE40"/>
          </p15:clr>
        </p15:guide>
        <p15:guide id="5" pos="3334">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_Image-Lef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4572000" cy="5143500"/>
          </a:xfrm>
          <a:solidFill>
            <a:schemeClr val="bg1">
              <a:lumMod val="95000"/>
            </a:schemeClr>
          </a:solidFill>
        </p:spPr>
        <p:txBody>
          <a:bodyPr anchor="ctr" anchorCtr="0">
            <a:normAutofit/>
          </a:bodyPr>
          <a:lstStyle>
            <a:lvl1pPr marL="0" indent="0" algn="ctr">
              <a:buNone/>
              <a:defRPr sz="100">
                <a:solidFill>
                  <a:schemeClr val="tx1">
                    <a:alpha val="0"/>
                  </a:schemeClr>
                </a:solidFill>
              </a:defRPr>
            </a:lvl1pPr>
          </a:lstStyle>
          <a:p>
            <a:r>
              <a:rPr lang="en-US"/>
              <a:t>Click icon to add picture</a:t>
            </a:r>
            <a:endParaRPr lang="sv-SE"/>
          </a:p>
        </p:txBody>
      </p:sp>
      <p:sp>
        <p:nvSpPr>
          <p:cNvPr id="2" name="Title 1"/>
          <p:cNvSpPr>
            <a:spLocks noGrp="1"/>
          </p:cNvSpPr>
          <p:nvPr>
            <p:ph type="title" hasCustomPrompt="1"/>
          </p:nvPr>
        </p:nvSpPr>
        <p:spPr>
          <a:xfrm>
            <a:off x="5292726" y="771526"/>
            <a:ext cx="3059112" cy="900000"/>
          </a:xfrm>
        </p:spPr>
        <p:txBody>
          <a:bodyPr>
            <a:normAutofit/>
          </a:bodyPr>
          <a:lstStyle>
            <a:lvl1pPr>
              <a:defRPr sz="2400"/>
            </a:lvl1pPr>
          </a:lstStyle>
          <a:p>
            <a:r>
              <a:rPr lang="sv-SE" noProof="0" err="1"/>
              <a:t>Headline</a:t>
            </a:r>
            <a:endParaRPr lang="sv-SE" noProof="0"/>
          </a:p>
        </p:txBody>
      </p:sp>
      <p:sp>
        <p:nvSpPr>
          <p:cNvPr id="9" name="Content Placeholder 2"/>
          <p:cNvSpPr>
            <a:spLocks noGrp="1"/>
          </p:cNvSpPr>
          <p:nvPr>
            <p:ph idx="14" hasCustomPrompt="1"/>
          </p:nvPr>
        </p:nvSpPr>
        <p:spPr>
          <a:xfrm>
            <a:off x="5292726" y="1851975"/>
            <a:ext cx="3059112" cy="2520000"/>
          </a:xfrm>
        </p:spPr>
        <p:txBody>
          <a:bodyPr/>
          <a:lstStyle>
            <a:lvl1pPr>
              <a:spcBef>
                <a:spcPts val="1000"/>
              </a:spcBef>
              <a:defRPr sz="1600"/>
            </a:lvl1pPr>
            <a:lvl2pPr>
              <a:spcBef>
                <a:spcPts val="600"/>
              </a:spcBef>
              <a:defRPr sz="1600"/>
            </a:lvl2pPr>
            <a:lvl3pPr>
              <a:spcBef>
                <a:spcPts val="600"/>
              </a:spcBef>
              <a:defRPr sz="1400"/>
            </a:lvl3pPr>
            <a:lvl4pPr>
              <a:spcBef>
                <a:spcPts val="600"/>
              </a:spcBef>
              <a:defRPr sz="1400"/>
            </a:lvl4pPr>
            <a:lvl5pPr>
              <a:spcBef>
                <a:spcPts val="600"/>
              </a:spcBef>
              <a:defRPr sz="1200"/>
            </a:lvl5pPr>
          </a:lstStyle>
          <a:p>
            <a:pPr lvl="0"/>
            <a:r>
              <a:rPr lang="sv-SE" noProof="0"/>
              <a:t>Text, Nivå 1</a:t>
            </a:r>
          </a:p>
          <a:p>
            <a:pPr lvl="1"/>
            <a:r>
              <a:rPr lang="sv-SE" noProof="0"/>
              <a:t>Nivå 2</a:t>
            </a:r>
          </a:p>
          <a:p>
            <a:pPr lvl="2"/>
            <a:r>
              <a:rPr lang="sv-SE" noProof="0"/>
              <a:t>Nivå 3</a:t>
            </a:r>
          </a:p>
          <a:p>
            <a:pPr lvl="3"/>
            <a:r>
              <a:rPr lang="sv-SE" noProof="0"/>
              <a:t>Nivå 4</a:t>
            </a:r>
          </a:p>
          <a:p>
            <a:pPr lvl="4"/>
            <a:r>
              <a:rPr lang="sv-SE" noProof="0"/>
              <a:t>Nivå 5</a:t>
            </a:r>
          </a:p>
          <a:p>
            <a:pPr lvl="0"/>
            <a:endParaRPr lang="sv-SE" noProof="0"/>
          </a:p>
          <a:p>
            <a:pPr lvl="0"/>
            <a:endParaRPr lang="sv-SE" noProof="0"/>
          </a:p>
        </p:txBody>
      </p:sp>
      <p:sp>
        <p:nvSpPr>
          <p:cNvPr id="13" name="Date Placeholder 3">
            <a:extLst>
              <a:ext uri="{FF2B5EF4-FFF2-40B4-BE49-F238E27FC236}">
                <a16:creationId xmlns:a16="http://schemas.microsoft.com/office/drawing/2014/main" id="{3904EC03-11D7-DF45-BD4A-32192B66DF05}"/>
              </a:ext>
            </a:extLst>
          </p:cNvPr>
          <p:cNvSpPr>
            <a:spLocks noGrp="1"/>
          </p:cNvSpPr>
          <p:nvPr>
            <p:ph type="dt" sz="half" idx="2"/>
          </p:nvPr>
        </p:nvSpPr>
        <p:spPr>
          <a:xfrm>
            <a:off x="3303650" y="4683005"/>
            <a:ext cx="2133600"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endParaRPr lang="sv-SE"/>
          </a:p>
        </p:txBody>
      </p:sp>
      <p:sp>
        <p:nvSpPr>
          <p:cNvPr id="14" name="Footer Placeholder 4">
            <a:extLst>
              <a:ext uri="{FF2B5EF4-FFF2-40B4-BE49-F238E27FC236}">
                <a16:creationId xmlns:a16="http://schemas.microsoft.com/office/drawing/2014/main" id="{A5BB698F-5C82-A641-8351-F6984DC66131}"/>
              </a:ext>
            </a:extLst>
          </p:cNvPr>
          <p:cNvSpPr>
            <a:spLocks noGrp="1"/>
          </p:cNvSpPr>
          <p:nvPr>
            <p:ph type="ftr" sz="quarter" idx="3"/>
          </p:nvPr>
        </p:nvSpPr>
        <p:spPr>
          <a:xfrm>
            <a:off x="431800" y="4683005"/>
            <a:ext cx="2871850"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endParaRPr lang="sv-SE"/>
          </a:p>
        </p:txBody>
      </p:sp>
      <p:sp>
        <p:nvSpPr>
          <p:cNvPr id="15" name="Slide Number Placeholder 5">
            <a:extLst>
              <a:ext uri="{FF2B5EF4-FFF2-40B4-BE49-F238E27FC236}">
                <a16:creationId xmlns:a16="http://schemas.microsoft.com/office/drawing/2014/main" id="{6119EE05-4896-FB4B-80ED-FC54AFF05492}"/>
              </a:ext>
            </a:extLst>
          </p:cNvPr>
          <p:cNvSpPr>
            <a:spLocks noGrp="1"/>
          </p:cNvSpPr>
          <p:nvPr>
            <p:ph type="sldNum" sz="quarter" idx="4"/>
          </p:nvPr>
        </p:nvSpPr>
        <p:spPr>
          <a:xfrm>
            <a:off x="179388" y="4683005"/>
            <a:ext cx="252412"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fld id="{2066355A-084C-D24E-9AD2-7E4FC41EA627}" type="slidenum">
              <a:rPr lang="sv-SE" smtClean="0"/>
              <a:pPr/>
              <a:t>‹#›</a:t>
            </a:fld>
            <a:endParaRPr lang="sv-SE"/>
          </a:p>
        </p:txBody>
      </p:sp>
    </p:spTree>
    <p:extLst>
      <p:ext uri="{BB962C8B-B14F-4D97-AF65-F5344CB8AC3E}">
        <p14:creationId xmlns:p14="http://schemas.microsoft.com/office/powerpoint/2010/main" val="10479579"/>
      </p:ext>
    </p:extLst>
  </p:cSld>
  <p:clrMapOvr>
    <a:masterClrMapping/>
  </p:clrMapOvr>
  <p:extLst>
    <p:ext uri="{DCECCB84-F9BA-43D5-87BE-67443E8EF086}">
      <p15:sldGuideLst xmlns:p15="http://schemas.microsoft.com/office/powerpoint/2012/main">
        <p15:guide id="1" pos="3334">
          <p15:clr>
            <a:srgbClr val="FBAE40"/>
          </p15:clr>
        </p15:guide>
        <p15:guide id="2" pos="5261">
          <p15:clr>
            <a:srgbClr val="FBAE40"/>
          </p15:clr>
        </p15:guide>
        <p15:guide id="3" pos="2880">
          <p15:clr>
            <a:srgbClr val="FBAE40"/>
          </p15:clr>
        </p15:guide>
        <p15:guide id="4" pos="499">
          <p15:clr>
            <a:srgbClr val="FBAE40"/>
          </p15:clr>
        </p15:guide>
        <p15:guide id="5" pos="242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_Graphic-Righ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92163" y="771525"/>
            <a:ext cx="2511488" cy="900000"/>
          </a:xfrm>
        </p:spPr>
        <p:txBody>
          <a:bodyPr>
            <a:normAutofit/>
          </a:bodyPr>
          <a:lstStyle>
            <a:lvl1pPr>
              <a:defRPr sz="2400"/>
            </a:lvl1pPr>
          </a:lstStyle>
          <a:p>
            <a:r>
              <a:rPr lang="sv-SE" noProof="0" err="1"/>
              <a:t>Headline</a:t>
            </a:r>
            <a:endParaRPr lang="sv-SE" noProof="0"/>
          </a:p>
        </p:txBody>
      </p:sp>
      <p:sp>
        <p:nvSpPr>
          <p:cNvPr id="3" name="Content Placeholder 2"/>
          <p:cNvSpPr>
            <a:spLocks noGrp="1"/>
          </p:cNvSpPr>
          <p:nvPr>
            <p:ph idx="1" hasCustomPrompt="1"/>
          </p:nvPr>
        </p:nvSpPr>
        <p:spPr>
          <a:xfrm>
            <a:off x="792162" y="1851975"/>
            <a:ext cx="2511488" cy="2520000"/>
          </a:xfrm>
        </p:spPr>
        <p:txBody>
          <a:bodyPr/>
          <a:lstStyle>
            <a:lvl1pPr>
              <a:lnSpc>
                <a:spcPct val="120000"/>
              </a:lnSpc>
              <a:spcBef>
                <a:spcPts val="1000"/>
              </a:spcBef>
              <a:defRPr sz="1400"/>
            </a:lvl1pPr>
            <a:lvl2pPr>
              <a:lnSpc>
                <a:spcPct val="120000"/>
              </a:lnSpc>
              <a:spcBef>
                <a:spcPts val="600"/>
              </a:spcBef>
              <a:defRPr sz="1400"/>
            </a:lvl2pPr>
            <a:lvl3pPr>
              <a:lnSpc>
                <a:spcPct val="120000"/>
              </a:lnSpc>
              <a:spcBef>
                <a:spcPts val="600"/>
              </a:spcBef>
              <a:defRPr sz="1200"/>
            </a:lvl3pPr>
            <a:lvl4pPr>
              <a:lnSpc>
                <a:spcPct val="120000"/>
              </a:lnSpc>
              <a:spcBef>
                <a:spcPts val="600"/>
              </a:spcBef>
              <a:defRPr sz="1200"/>
            </a:lvl4pPr>
            <a:lvl5pPr>
              <a:lnSpc>
                <a:spcPct val="120000"/>
              </a:lnSpc>
              <a:spcBef>
                <a:spcPts val="600"/>
              </a:spcBef>
              <a:defRPr sz="1000"/>
            </a:lvl5pPr>
          </a:lstStyle>
          <a:p>
            <a:pPr lvl="0"/>
            <a:r>
              <a:rPr lang="sv-SE" noProof="0"/>
              <a:t>Text, Nivå 1</a:t>
            </a:r>
          </a:p>
          <a:p>
            <a:pPr lvl="1"/>
            <a:r>
              <a:rPr lang="sv-SE" noProof="0"/>
              <a:t>Nivå 2</a:t>
            </a:r>
          </a:p>
          <a:p>
            <a:pPr lvl="2"/>
            <a:r>
              <a:rPr lang="sv-SE" noProof="0"/>
              <a:t>Nivå 3</a:t>
            </a:r>
          </a:p>
          <a:p>
            <a:pPr lvl="3"/>
            <a:r>
              <a:rPr lang="sv-SE" noProof="0"/>
              <a:t>Nivå 4</a:t>
            </a:r>
          </a:p>
          <a:p>
            <a:pPr lvl="4"/>
            <a:r>
              <a:rPr lang="sv-SE" noProof="0"/>
              <a:t>Nivå 5</a:t>
            </a:r>
          </a:p>
          <a:p>
            <a:pPr lvl="0"/>
            <a:endParaRPr lang="sv-SE" noProof="0"/>
          </a:p>
          <a:p>
            <a:pPr lvl="0"/>
            <a:endParaRPr lang="sv-SE" noProof="0"/>
          </a:p>
        </p:txBody>
      </p:sp>
      <p:sp>
        <p:nvSpPr>
          <p:cNvPr id="10" name="Content Placeholder 9"/>
          <p:cNvSpPr>
            <a:spLocks noGrp="1"/>
          </p:cNvSpPr>
          <p:nvPr>
            <p:ph sz="quarter" idx="18" hasCustomPrompt="1"/>
          </p:nvPr>
        </p:nvSpPr>
        <p:spPr>
          <a:xfrm>
            <a:off x="3851276" y="771525"/>
            <a:ext cx="4500562" cy="3600450"/>
          </a:xfrm>
        </p:spPr>
        <p:txBody>
          <a:bodyPr/>
          <a:lstStyle>
            <a:lvl1pPr>
              <a:lnSpc>
                <a:spcPct val="120000"/>
              </a:lnSpc>
              <a:spcBef>
                <a:spcPts val="1200"/>
              </a:spcBef>
              <a:defRPr/>
            </a:lvl1pPr>
            <a:lvl2pPr>
              <a:lnSpc>
                <a:spcPct val="120000"/>
              </a:lnSpc>
              <a:spcBef>
                <a:spcPts val="600"/>
              </a:spcBef>
              <a:defRPr/>
            </a:lvl2pPr>
            <a:lvl3pPr>
              <a:lnSpc>
                <a:spcPct val="120000"/>
              </a:lnSpc>
              <a:spcBef>
                <a:spcPts val="600"/>
              </a:spcBef>
              <a:defRPr/>
            </a:lvl3pPr>
            <a:lvl4pPr>
              <a:lnSpc>
                <a:spcPct val="120000"/>
              </a:lnSpc>
              <a:spcBef>
                <a:spcPts val="600"/>
              </a:spcBef>
              <a:defRPr/>
            </a:lvl4pPr>
            <a:lvl5pPr>
              <a:lnSpc>
                <a:spcPct val="120000"/>
              </a:lnSpc>
              <a:spcBef>
                <a:spcPts val="600"/>
              </a:spcBef>
              <a:defRPr/>
            </a:lvl5pPr>
          </a:lstStyle>
          <a:p>
            <a:pPr lvl="0"/>
            <a:r>
              <a:rPr lang="sv-SE"/>
              <a:t>Text, Nivå ett</a:t>
            </a:r>
          </a:p>
          <a:p>
            <a:pPr lvl="1"/>
            <a:r>
              <a:rPr lang="sv-SE"/>
              <a:t>Nivå två</a:t>
            </a:r>
          </a:p>
          <a:p>
            <a:pPr lvl="2"/>
            <a:r>
              <a:rPr lang="sv-SE"/>
              <a:t>Nivå tre</a:t>
            </a:r>
          </a:p>
          <a:p>
            <a:pPr lvl="3"/>
            <a:r>
              <a:rPr lang="sv-SE"/>
              <a:t>Nivå fyra</a:t>
            </a:r>
          </a:p>
          <a:p>
            <a:pPr lvl="4"/>
            <a:r>
              <a:rPr lang="sv-SE"/>
              <a:t>Nivå fem</a:t>
            </a:r>
          </a:p>
        </p:txBody>
      </p:sp>
      <p:sp>
        <p:nvSpPr>
          <p:cNvPr id="12" name="Date Placeholder 3">
            <a:extLst>
              <a:ext uri="{FF2B5EF4-FFF2-40B4-BE49-F238E27FC236}">
                <a16:creationId xmlns:a16="http://schemas.microsoft.com/office/drawing/2014/main" id="{5A246AA5-BE0E-EB49-B2AA-B8F87EC9A3CE}"/>
              </a:ext>
            </a:extLst>
          </p:cNvPr>
          <p:cNvSpPr>
            <a:spLocks noGrp="1"/>
          </p:cNvSpPr>
          <p:nvPr>
            <p:ph type="dt" sz="half" idx="2"/>
          </p:nvPr>
        </p:nvSpPr>
        <p:spPr>
          <a:xfrm>
            <a:off x="3303650" y="4683005"/>
            <a:ext cx="2133600"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endParaRPr lang="sv-SE"/>
          </a:p>
        </p:txBody>
      </p:sp>
      <p:sp>
        <p:nvSpPr>
          <p:cNvPr id="13" name="Footer Placeholder 4">
            <a:extLst>
              <a:ext uri="{FF2B5EF4-FFF2-40B4-BE49-F238E27FC236}">
                <a16:creationId xmlns:a16="http://schemas.microsoft.com/office/drawing/2014/main" id="{CDF0B5BF-37E4-4B45-9520-0693249FB249}"/>
              </a:ext>
            </a:extLst>
          </p:cNvPr>
          <p:cNvSpPr>
            <a:spLocks noGrp="1"/>
          </p:cNvSpPr>
          <p:nvPr>
            <p:ph type="ftr" sz="quarter" idx="3"/>
          </p:nvPr>
        </p:nvSpPr>
        <p:spPr>
          <a:xfrm>
            <a:off x="431800" y="4683005"/>
            <a:ext cx="2871850"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endParaRPr lang="sv-SE"/>
          </a:p>
        </p:txBody>
      </p:sp>
      <p:sp>
        <p:nvSpPr>
          <p:cNvPr id="14" name="Slide Number Placeholder 5">
            <a:extLst>
              <a:ext uri="{FF2B5EF4-FFF2-40B4-BE49-F238E27FC236}">
                <a16:creationId xmlns:a16="http://schemas.microsoft.com/office/drawing/2014/main" id="{FC96AF55-31CF-3648-84EF-E8254CC3DB3F}"/>
              </a:ext>
            </a:extLst>
          </p:cNvPr>
          <p:cNvSpPr>
            <a:spLocks noGrp="1"/>
          </p:cNvSpPr>
          <p:nvPr>
            <p:ph type="sldNum" sz="quarter" idx="4"/>
          </p:nvPr>
        </p:nvSpPr>
        <p:spPr>
          <a:xfrm>
            <a:off x="179388" y="4683005"/>
            <a:ext cx="252412"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fld id="{2066355A-084C-D24E-9AD2-7E4FC41EA627}" type="slidenum">
              <a:rPr lang="sv-SE" smtClean="0"/>
              <a:pPr/>
              <a:t>‹#›</a:t>
            </a:fld>
            <a:endParaRPr lang="sv-SE"/>
          </a:p>
        </p:txBody>
      </p:sp>
    </p:spTree>
    <p:extLst>
      <p:ext uri="{BB962C8B-B14F-4D97-AF65-F5344CB8AC3E}">
        <p14:creationId xmlns:p14="http://schemas.microsoft.com/office/powerpoint/2010/main" val="2971727588"/>
      </p:ext>
    </p:extLst>
  </p:cSld>
  <p:clrMapOvr>
    <a:masterClrMapping/>
  </p:clrMapOvr>
  <p:extLst>
    <p:ext uri="{DCECCB84-F9BA-43D5-87BE-67443E8EF086}">
      <p15:sldGuideLst xmlns:p15="http://schemas.microsoft.com/office/powerpoint/2012/main">
        <p15:guide id="1" pos="499">
          <p15:clr>
            <a:srgbClr val="FBAE40"/>
          </p15:clr>
        </p15:guide>
        <p15:guide id="2" pos="2086">
          <p15:clr>
            <a:srgbClr val="FBAE40"/>
          </p15:clr>
        </p15:guide>
        <p15:guide id="3" pos="2426">
          <p15:clr>
            <a:srgbClr val="FBAE40"/>
          </p15:clr>
        </p15:guide>
        <p15:guide id="4" pos="526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_Graphic-Lef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32474" y="771525"/>
            <a:ext cx="2519363" cy="900000"/>
          </a:xfrm>
        </p:spPr>
        <p:txBody>
          <a:bodyPr>
            <a:normAutofit/>
          </a:bodyPr>
          <a:lstStyle>
            <a:lvl1pPr>
              <a:defRPr sz="2400"/>
            </a:lvl1pPr>
          </a:lstStyle>
          <a:p>
            <a:r>
              <a:rPr lang="sv-SE" noProof="0" err="1"/>
              <a:t>Headline</a:t>
            </a:r>
            <a:endParaRPr lang="sv-SE" noProof="0"/>
          </a:p>
        </p:txBody>
      </p:sp>
      <p:sp>
        <p:nvSpPr>
          <p:cNvPr id="3" name="Content Placeholder 2"/>
          <p:cNvSpPr>
            <a:spLocks noGrp="1"/>
          </p:cNvSpPr>
          <p:nvPr>
            <p:ph idx="1" hasCustomPrompt="1"/>
          </p:nvPr>
        </p:nvSpPr>
        <p:spPr>
          <a:xfrm>
            <a:off x="5832475" y="1851975"/>
            <a:ext cx="2519363" cy="2520000"/>
          </a:xfrm>
        </p:spPr>
        <p:txBody>
          <a:bodyPr/>
          <a:lstStyle>
            <a:lvl1pPr>
              <a:lnSpc>
                <a:spcPct val="120000"/>
              </a:lnSpc>
              <a:spcBef>
                <a:spcPts val="1000"/>
              </a:spcBef>
              <a:defRPr sz="1400"/>
            </a:lvl1pPr>
            <a:lvl2pPr>
              <a:lnSpc>
                <a:spcPct val="120000"/>
              </a:lnSpc>
              <a:spcBef>
                <a:spcPts val="600"/>
              </a:spcBef>
              <a:defRPr sz="1400"/>
            </a:lvl2pPr>
            <a:lvl3pPr>
              <a:lnSpc>
                <a:spcPct val="120000"/>
              </a:lnSpc>
              <a:spcBef>
                <a:spcPts val="600"/>
              </a:spcBef>
              <a:defRPr sz="1200"/>
            </a:lvl3pPr>
            <a:lvl4pPr>
              <a:lnSpc>
                <a:spcPct val="120000"/>
              </a:lnSpc>
              <a:spcBef>
                <a:spcPts val="600"/>
              </a:spcBef>
              <a:defRPr sz="1200"/>
            </a:lvl4pPr>
            <a:lvl5pPr>
              <a:lnSpc>
                <a:spcPct val="120000"/>
              </a:lnSpc>
              <a:spcBef>
                <a:spcPts val="600"/>
              </a:spcBef>
              <a:defRPr sz="1000"/>
            </a:lvl5pPr>
          </a:lstStyle>
          <a:p>
            <a:pPr lvl="0"/>
            <a:r>
              <a:rPr lang="sv-SE" noProof="0"/>
              <a:t>Text, Nivå 1</a:t>
            </a:r>
          </a:p>
          <a:p>
            <a:pPr lvl="1"/>
            <a:r>
              <a:rPr lang="sv-SE" noProof="0"/>
              <a:t>Nivå 2</a:t>
            </a:r>
          </a:p>
          <a:p>
            <a:pPr lvl="2"/>
            <a:r>
              <a:rPr lang="sv-SE" noProof="0"/>
              <a:t>Nivå 3</a:t>
            </a:r>
          </a:p>
          <a:p>
            <a:pPr lvl="3"/>
            <a:r>
              <a:rPr lang="sv-SE" noProof="0"/>
              <a:t>Nivå 4</a:t>
            </a:r>
          </a:p>
          <a:p>
            <a:pPr lvl="4"/>
            <a:r>
              <a:rPr lang="sv-SE" noProof="0"/>
              <a:t>Nivå 5</a:t>
            </a:r>
          </a:p>
          <a:p>
            <a:pPr lvl="0"/>
            <a:endParaRPr lang="sv-SE" noProof="0"/>
          </a:p>
          <a:p>
            <a:pPr lvl="0"/>
            <a:endParaRPr lang="sv-SE" noProof="0"/>
          </a:p>
        </p:txBody>
      </p:sp>
      <p:sp>
        <p:nvSpPr>
          <p:cNvPr id="4" name="Date Placeholder 3"/>
          <p:cNvSpPr>
            <a:spLocks noGrp="1"/>
          </p:cNvSpPr>
          <p:nvPr>
            <p:ph type="dt" sz="half" idx="10"/>
          </p:nvPr>
        </p:nvSpPr>
        <p:spPr/>
        <p:txBody>
          <a:bodyPr/>
          <a:lstStyle/>
          <a:p>
            <a:endParaRPr lang="sv-SE" noProof="0"/>
          </a:p>
        </p:txBody>
      </p:sp>
      <p:sp>
        <p:nvSpPr>
          <p:cNvPr id="5" name="Footer Placeholder 4"/>
          <p:cNvSpPr>
            <a:spLocks noGrp="1"/>
          </p:cNvSpPr>
          <p:nvPr>
            <p:ph type="ftr" sz="quarter" idx="11"/>
          </p:nvPr>
        </p:nvSpPr>
        <p:spPr/>
        <p:txBody>
          <a:bodyPr/>
          <a:lstStyle/>
          <a:p>
            <a:endParaRPr lang="sv-SE" noProof="0"/>
          </a:p>
        </p:txBody>
      </p:sp>
      <p:sp>
        <p:nvSpPr>
          <p:cNvPr id="6" name="Slide Number Placeholder 5"/>
          <p:cNvSpPr>
            <a:spLocks noGrp="1"/>
          </p:cNvSpPr>
          <p:nvPr>
            <p:ph type="sldNum" sz="quarter" idx="12"/>
          </p:nvPr>
        </p:nvSpPr>
        <p:spPr/>
        <p:txBody>
          <a:bodyPr/>
          <a:lstStyle/>
          <a:p>
            <a:fld id="{2066355A-084C-D24E-9AD2-7E4FC41EA627}" type="slidenum">
              <a:rPr lang="sv-SE" noProof="0" smtClean="0"/>
              <a:t>‹#›</a:t>
            </a:fld>
            <a:endParaRPr lang="sv-SE" noProof="0"/>
          </a:p>
        </p:txBody>
      </p:sp>
      <p:sp>
        <p:nvSpPr>
          <p:cNvPr id="10" name="Content Placeholder 9"/>
          <p:cNvSpPr>
            <a:spLocks noGrp="1"/>
          </p:cNvSpPr>
          <p:nvPr>
            <p:ph sz="quarter" idx="18" hasCustomPrompt="1"/>
          </p:nvPr>
        </p:nvSpPr>
        <p:spPr>
          <a:xfrm>
            <a:off x="792163" y="771526"/>
            <a:ext cx="4500561" cy="3600449"/>
          </a:xfrm>
        </p:spPr>
        <p:txBody>
          <a:bodyPr/>
          <a:lstStyle>
            <a:lvl1pPr>
              <a:lnSpc>
                <a:spcPct val="120000"/>
              </a:lnSpc>
              <a:spcBef>
                <a:spcPts val="1200"/>
              </a:spcBef>
              <a:defRPr/>
            </a:lvl1pPr>
            <a:lvl2pPr>
              <a:lnSpc>
                <a:spcPct val="120000"/>
              </a:lnSpc>
              <a:spcBef>
                <a:spcPts val="600"/>
              </a:spcBef>
              <a:defRPr/>
            </a:lvl2pPr>
            <a:lvl3pPr>
              <a:lnSpc>
                <a:spcPct val="120000"/>
              </a:lnSpc>
              <a:spcBef>
                <a:spcPts val="600"/>
              </a:spcBef>
              <a:defRPr/>
            </a:lvl3pPr>
            <a:lvl4pPr>
              <a:lnSpc>
                <a:spcPct val="120000"/>
              </a:lnSpc>
              <a:spcBef>
                <a:spcPts val="600"/>
              </a:spcBef>
              <a:defRPr/>
            </a:lvl4pPr>
            <a:lvl5pPr>
              <a:lnSpc>
                <a:spcPct val="120000"/>
              </a:lnSpc>
              <a:spcBef>
                <a:spcPts val="600"/>
              </a:spcBef>
              <a:defRPr/>
            </a:lvl5pPr>
          </a:lstStyle>
          <a:p>
            <a:pPr lvl="0"/>
            <a:r>
              <a:rPr lang="sv-SE"/>
              <a:t>Text, Nivå ett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82535070"/>
      </p:ext>
    </p:extLst>
  </p:cSld>
  <p:clrMapOvr>
    <a:masterClrMapping/>
  </p:clrMapOvr>
  <p:extLst>
    <p:ext uri="{DCECCB84-F9BA-43D5-87BE-67443E8EF086}">
      <p15:sldGuideLst xmlns:p15="http://schemas.microsoft.com/office/powerpoint/2012/main">
        <p15:guide id="1" pos="3334">
          <p15:clr>
            <a:srgbClr val="FBAE40"/>
          </p15:clr>
        </p15:guide>
        <p15:guide id="2" pos="499">
          <p15:clr>
            <a:srgbClr val="FBAE40"/>
          </p15:clr>
        </p15:guide>
        <p15:guide id="3" pos="5261">
          <p15:clr>
            <a:srgbClr val="FBAE40"/>
          </p15:clr>
        </p15:guide>
        <p15:guide id="4" pos="367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Headlin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sv-SE" noProof="0" err="1"/>
              <a:t>Headline</a:t>
            </a:r>
            <a:endParaRPr lang="sv-SE" noProof="0"/>
          </a:p>
        </p:txBody>
      </p:sp>
      <p:sp>
        <p:nvSpPr>
          <p:cNvPr id="3" name="Date Placeholder 2"/>
          <p:cNvSpPr>
            <a:spLocks noGrp="1"/>
          </p:cNvSpPr>
          <p:nvPr>
            <p:ph type="dt" sz="half" idx="10"/>
          </p:nvPr>
        </p:nvSpPr>
        <p:spPr/>
        <p:txBody>
          <a:bodyPr/>
          <a:lstStyle/>
          <a:p>
            <a:endParaRPr lang="sv-SE" noProof="0"/>
          </a:p>
        </p:txBody>
      </p:sp>
      <p:sp>
        <p:nvSpPr>
          <p:cNvPr id="4" name="Footer Placeholder 3"/>
          <p:cNvSpPr>
            <a:spLocks noGrp="1"/>
          </p:cNvSpPr>
          <p:nvPr>
            <p:ph type="ftr" sz="quarter" idx="11"/>
          </p:nvPr>
        </p:nvSpPr>
        <p:spPr/>
        <p:txBody>
          <a:bodyPr/>
          <a:lstStyle/>
          <a:p>
            <a:endParaRPr lang="sv-SE" noProof="0"/>
          </a:p>
        </p:txBody>
      </p:sp>
      <p:sp>
        <p:nvSpPr>
          <p:cNvPr id="5" name="Slide Number Placeholder 4"/>
          <p:cNvSpPr>
            <a:spLocks noGrp="1"/>
          </p:cNvSpPr>
          <p:nvPr>
            <p:ph type="sldNum" sz="quarter" idx="12"/>
          </p:nvPr>
        </p:nvSpPr>
        <p:spPr/>
        <p:txBody>
          <a:bodyPr/>
          <a:lstStyle/>
          <a:p>
            <a:fld id="{2066355A-084C-D24E-9AD2-7E4FC41EA627}" type="slidenum">
              <a:rPr lang="sv-SE" noProof="0" smtClean="0"/>
              <a:t>‹#›</a:t>
            </a:fld>
            <a:endParaRPr lang="sv-SE" noProof="0"/>
          </a:p>
        </p:txBody>
      </p:sp>
    </p:spTree>
    <p:extLst>
      <p:ext uri="{BB962C8B-B14F-4D97-AF65-F5344CB8AC3E}">
        <p14:creationId xmlns:p14="http://schemas.microsoft.com/office/powerpoint/2010/main" val="1657828709"/>
      </p:ext>
    </p:extLst>
  </p:cSld>
  <p:clrMapOvr>
    <a:masterClrMapping/>
  </p:clrMapOvr>
  <p:extLst>
    <p:ext uri="{DCECCB84-F9BA-43D5-87BE-67443E8EF086}">
      <p15:sldGuideLst xmlns:p15="http://schemas.microsoft.com/office/powerpoint/2012/main">
        <p15:guide id="1" pos="725">
          <p15:clr>
            <a:srgbClr val="FBAE40"/>
          </p15:clr>
        </p15:guide>
        <p15:guide id="2" pos="5035">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_No-Headline">
    <p:spTree>
      <p:nvGrpSpPr>
        <p:cNvPr id="1" name=""/>
        <p:cNvGrpSpPr/>
        <p:nvPr/>
      </p:nvGrpSpPr>
      <p:grpSpPr>
        <a:xfrm>
          <a:off x="0" y="0"/>
          <a:ext cx="0" cy="0"/>
          <a:chOff x="0" y="0"/>
          <a:chExt cx="0" cy="0"/>
        </a:xfrm>
      </p:grpSpPr>
      <p:sp>
        <p:nvSpPr>
          <p:cNvPr id="10" name="Content Placeholder 9"/>
          <p:cNvSpPr>
            <a:spLocks noGrp="1"/>
          </p:cNvSpPr>
          <p:nvPr>
            <p:ph sz="quarter" idx="18" hasCustomPrompt="1"/>
          </p:nvPr>
        </p:nvSpPr>
        <p:spPr>
          <a:xfrm>
            <a:off x="1151387" y="771525"/>
            <a:ext cx="6841676" cy="3600449"/>
          </a:xfrm>
        </p:spPr>
        <p:txBody>
          <a:bodyPr/>
          <a:lstStyle/>
          <a:p>
            <a:pPr lvl="0"/>
            <a:r>
              <a:rPr lang="sv-SE"/>
              <a:t>Text, Nivå ett</a:t>
            </a:r>
          </a:p>
          <a:p>
            <a:pPr lvl="1"/>
            <a:r>
              <a:rPr lang="sv-SE"/>
              <a:t>Nivå två</a:t>
            </a:r>
          </a:p>
          <a:p>
            <a:pPr lvl="2"/>
            <a:r>
              <a:rPr lang="sv-SE"/>
              <a:t>Nivå tre</a:t>
            </a:r>
          </a:p>
          <a:p>
            <a:pPr lvl="3"/>
            <a:r>
              <a:rPr lang="sv-SE"/>
              <a:t>Nivå fyra</a:t>
            </a:r>
          </a:p>
          <a:p>
            <a:pPr lvl="4"/>
            <a:r>
              <a:rPr lang="sv-SE"/>
              <a:t>Nivå fem</a:t>
            </a:r>
          </a:p>
        </p:txBody>
      </p:sp>
      <p:sp>
        <p:nvSpPr>
          <p:cNvPr id="4" name="Date Placeholder 3"/>
          <p:cNvSpPr>
            <a:spLocks noGrp="1"/>
          </p:cNvSpPr>
          <p:nvPr>
            <p:ph type="dt" sz="half" idx="10"/>
          </p:nvPr>
        </p:nvSpPr>
        <p:spPr/>
        <p:txBody>
          <a:bodyPr/>
          <a:lstStyle/>
          <a:p>
            <a:endParaRPr lang="sv-SE" noProof="0"/>
          </a:p>
        </p:txBody>
      </p:sp>
      <p:sp>
        <p:nvSpPr>
          <p:cNvPr id="5" name="Footer Placeholder 4"/>
          <p:cNvSpPr>
            <a:spLocks noGrp="1"/>
          </p:cNvSpPr>
          <p:nvPr>
            <p:ph type="ftr" sz="quarter" idx="11"/>
          </p:nvPr>
        </p:nvSpPr>
        <p:spPr/>
        <p:txBody>
          <a:bodyPr/>
          <a:lstStyle/>
          <a:p>
            <a:endParaRPr lang="sv-SE" noProof="0"/>
          </a:p>
        </p:txBody>
      </p:sp>
      <p:sp>
        <p:nvSpPr>
          <p:cNvPr id="6" name="Slide Number Placeholder 5"/>
          <p:cNvSpPr>
            <a:spLocks noGrp="1"/>
          </p:cNvSpPr>
          <p:nvPr>
            <p:ph type="sldNum" sz="quarter" idx="12"/>
          </p:nvPr>
        </p:nvSpPr>
        <p:spPr/>
        <p:txBody>
          <a:bodyPr/>
          <a:lstStyle/>
          <a:p>
            <a:fld id="{2066355A-084C-D24E-9AD2-7E4FC41EA627}" type="slidenum">
              <a:rPr lang="sv-SE" noProof="0" smtClean="0"/>
              <a:t>‹#›</a:t>
            </a:fld>
            <a:endParaRPr lang="sv-SE" noProof="0"/>
          </a:p>
        </p:txBody>
      </p:sp>
    </p:spTree>
    <p:extLst>
      <p:ext uri="{BB962C8B-B14F-4D97-AF65-F5344CB8AC3E}">
        <p14:creationId xmlns:p14="http://schemas.microsoft.com/office/powerpoint/2010/main" val="528208921"/>
      </p:ext>
    </p:extLst>
  </p:cSld>
  <p:clrMapOvr>
    <a:masterClrMapping/>
  </p:clrMapOvr>
  <p:extLst>
    <p:ext uri="{DCECCB84-F9BA-43D5-87BE-67443E8EF086}">
      <p15:sldGuideLst xmlns:p15="http://schemas.microsoft.com/office/powerpoint/2012/main">
        <p15:guide id="1" pos="725">
          <p15:clr>
            <a:srgbClr val="FBAE40"/>
          </p15:clr>
        </p15:guide>
        <p15:guide id="2" pos="5035">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accent6"/>
        </a:solidFill>
        <a:effectLst/>
      </p:bgPr>
    </p:bg>
    <p:spTree>
      <p:nvGrpSpPr>
        <p:cNvPr id="1" name=""/>
        <p:cNvGrpSpPr/>
        <p:nvPr/>
      </p:nvGrpSpPr>
      <p:grpSpPr>
        <a:xfrm>
          <a:off x="0" y="0"/>
          <a:ext cx="0" cy="0"/>
          <a:chOff x="0" y="0"/>
          <a:chExt cx="0" cy="0"/>
        </a:xfrm>
      </p:grpSpPr>
      <p:sp>
        <p:nvSpPr>
          <p:cNvPr id="9" name="Content Placeholder 2"/>
          <p:cNvSpPr>
            <a:spLocks noGrp="1"/>
          </p:cNvSpPr>
          <p:nvPr>
            <p:ph idx="14" hasCustomPrompt="1"/>
          </p:nvPr>
        </p:nvSpPr>
        <p:spPr>
          <a:xfrm>
            <a:off x="1150937" y="771525"/>
            <a:ext cx="6842126" cy="3600450"/>
          </a:xfrm>
        </p:spPr>
        <p:txBody>
          <a:bodyPr bIns="0" anchor="ctr" anchorCtr="0"/>
          <a:lstStyle>
            <a:lvl1pPr marL="0" indent="0" algn="ctr">
              <a:lnSpc>
                <a:spcPct val="80000"/>
              </a:lnSpc>
              <a:spcBef>
                <a:spcPts val="800"/>
              </a:spcBef>
              <a:buNone/>
              <a:defRPr sz="6000" b="0">
                <a:solidFill>
                  <a:schemeClr val="tx1"/>
                </a:solidFill>
                <a:latin typeface="+mj-lt"/>
              </a:defRPr>
            </a:lvl1pPr>
            <a:lvl2pPr marL="0" indent="0" algn="ctr">
              <a:lnSpc>
                <a:spcPct val="80000"/>
              </a:lnSpc>
              <a:spcBef>
                <a:spcPts val="1600"/>
              </a:spcBef>
              <a:buNone/>
              <a:defRPr sz="1800">
                <a:solidFill>
                  <a:schemeClr val="tx1"/>
                </a:solidFill>
                <a:latin typeface="+mj-lt"/>
              </a:defRPr>
            </a:lvl2pPr>
            <a:lvl3pPr marL="0" indent="0" algn="ctr">
              <a:lnSpc>
                <a:spcPct val="120000"/>
              </a:lnSpc>
              <a:spcBef>
                <a:spcPts val="1600"/>
              </a:spcBef>
              <a:buNone/>
              <a:defRPr sz="1400">
                <a:solidFill>
                  <a:schemeClr val="tx1"/>
                </a:solidFill>
              </a:defRPr>
            </a:lvl3pPr>
            <a:lvl4pPr marL="0" indent="0" algn="ctr">
              <a:lnSpc>
                <a:spcPct val="120000"/>
              </a:lnSpc>
              <a:spcBef>
                <a:spcPts val="1600"/>
              </a:spcBef>
              <a:buNone/>
              <a:defRPr sz="1400">
                <a:solidFill>
                  <a:schemeClr val="tx1"/>
                </a:solidFill>
              </a:defRPr>
            </a:lvl4pPr>
            <a:lvl5pPr marL="0" indent="0" algn="ctr">
              <a:lnSpc>
                <a:spcPct val="120000"/>
              </a:lnSpc>
              <a:spcBef>
                <a:spcPts val="1600"/>
              </a:spcBef>
              <a:buNone/>
              <a:defRPr sz="1200">
                <a:solidFill>
                  <a:schemeClr val="tx1"/>
                </a:solidFill>
              </a:defRPr>
            </a:lvl5pPr>
          </a:lstStyle>
          <a:p>
            <a:pPr lvl="0"/>
            <a:r>
              <a:rPr lang="sv-SE" noProof="0"/>
              <a:t>Nivå 1</a:t>
            </a:r>
          </a:p>
          <a:p>
            <a:pPr lvl="1"/>
            <a:r>
              <a:rPr lang="sv-SE" noProof="0"/>
              <a:t>Nivå 2</a:t>
            </a:r>
          </a:p>
          <a:p>
            <a:pPr lvl="2"/>
            <a:r>
              <a:rPr lang="sv-SE" noProof="0"/>
              <a:t>Nivå 3</a:t>
            </a:r>
          </a:p>
          <a:p>
            <a:pPr lvl="3"/>
            <a:r>
              <a:rPr lang="sv-SE" noProof="0"/>
              <a:t>Nivå 4</a:t>
            </a:r>
          </a:p>
          <a:p>
            <a:pPr lvl="4"/>
            <a:r>
              <a:rPr lang="sv-SE" noProof="0"/>
              <a:t>Nivå 5</a:t>
            </a:r>
          </a:p>
        </p:txBody>
      </p:sp>
    </p:spTree>
    <p:extLst>
      <p:ext uri="{BB962C8B-B14F-4D97-AF65-F5344CB8AC3E}">
        <p14:creationId xmlns:p14="http://schemas.microsoft.com/office/powerpoint/2010/main" val="12006861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0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tmplLst>
          <p:tmpl>
            <p:tnLst>
              <p:par>
                <p:cTn presetID="10" presetClass="entr" presetSubtype="0" fill="hold" nodeType="afterEffect">
                  <p:stCondLst>
                    <p:cond delay="3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Lst>
  </p:timing>
  <p:extLst>
    <p:ext uri="{DCECCB84-F9BA-43D5-87BE-67443E8EF086}">
      <p15:sldGuideLst xmlns:p15="http://schemas.microsoft.com/office/powerpoint/2012/main">
        <p15:guide id="1" pos="725">
          <p15:clr>
            <a:srgbClr val="FBAE40"/>
          </p15:clr>
        </p15:guide>
        <p15:guide id="2" pos="5035">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Section_Dark">
    <p:bg>
      <p:bgPr>
        <a:solidFill>
          <a:schemeClr val="accent1"/>
        </a:solidFill>
        <a:effectLst/>
      </p:bgPr>
    </p:bg>
    <p:spTree>
      <p:nvGrpSpPr>
        <p:cNvPr id="1" name=""/>
        <p:cNvGrpSpPr/>
        <p:nvPr/>
      </p:nvGrpSpPr>
      <p:grpSpPr>
        <a:xfrm>
          <a:off x="0" y="0"/>
          <a:ext cx="0" cy="0"/>
          <a:chOff x="0" y="0"/>
          <a:chExt cx="0" cy="0"/>
        </a:xfrm>
      </p:grpSpPr>
      <p:sp>
        <p:nvSpPr>
          <p:cNvPr id="9" name="Content Placeholder 2"/>
          <p:cNvSpPr>
            <a:spLocks noGrp="1"/>
          </p:cNvSpPr>
          <p:nvPr>
            <p:ph idx="14" hasCustomPrompt="1"/>
          </p:nvPr>
        </p:nvSpPr>
        <p:spPr>
          <a:xfrm>
            <a:off x="1150937" y="771525"/>
            <a:ext cx="6842126" cy="3600450"/>
          </a:xfrm>
        </p:spPr>
        <p:txBody>
          <a:bodyPr bIns="0" anchor="ctr" anchorCtr="0"/>
          <a:lstStyle>
            <a:lvl1pPr marL="0" indent="0" algn="ctr">
              <a:lnSpc>
                <a:spcPct val="80000"/>
              </a:lnSpc>
              <a:spcBef>
                <a:spcPts val="800"/>
              </a:spcBef>
              <a:buNone/>
              <a:defRPr sz="6000" b="0">
                <a:solidFill>
                  <a:schemeClr val="bg1"/>
                </a:solidFill>
                <a:latin typeface="+mj-lt"/>
              </a:defRPr>
            </a:lvl1pPr>
            <a:lvl2pPr marL="0" indent="0" algn="ctr">
              <a:lnSpc>
                <a:spcPct val="80000"/>
              </a:lnSpc>
              <a:spcBef>
                <a:spcPts val="1600"/>
              </a:spcBef>
              <a:buNone/>
              <a:defRPr sz="1800">
                <a:solidFill>
                  <a:schemeClr val="bg1"/>
                </a:solidFill>
                <a:latin typeface="+mj-lt"/>
              </a:defRPr>
            </a:lvl2pPr>
            <a:lvl3pPr marL="0" indent="0" algn="ctr">
              <a:lnSpc>
                <a:spcPct val="120000"/>
              </a:lnSpc>
              <a:spcBef>
                <a:spcPts val="1600"/>
              </a:spcBef>
              <a:buNone/>
              <a:defRPr sz="1400">
                <a:solidFill>
                  <a:schemeClr val="bg1"/>
                </a:solidFill>
              </a:defRPr>
            </a:lvl3pPr>
            <a:lvl4pPr marL="0" indent="0" algn="ctr">
              <a:lnSpc>
                <a:spcPct val="120000"/>
              </a:lnSpc>
              <a:spcBef>
                <a:spcPts val="1600"/>
              </a:spcBef>
              <a:buNone/>
              <a:defRPr sz="1400">
                <a:solidFill>
                  <a:schemeClr val="bg1"/>
                </a:solidFill>
              </a:defRPr>
            </a:lvl4pPr>
            <a:lvl5pPr marL="0" indent="0" algn="ctr">
              <a:lnSpc>
                <a:spcPct val="120000"/>
              </a:lnSpc>
              <a:spcBef>
                <a:spcPts val="1600"/>
              </a:spcBef>
              <a:buNone/>
              <a:defRPr sz="1200">
                <a:solidFill>
                  <a:schemeClr val="bg1"/>
                </a:solidFill>
              </a:defRPr>
            </a:lvl5pPr>
          </a:lstStyle>
          <a:p>
            <a:pPr lvl="0"/>
            <a:r>
              <a:rPr lang="sv-SE" noProof="0"/>
              <a:t>Nivå 1</a:t>
            </a:r>
          </a:p>
          <a:p>
            <a:pPr lvl="1"/>
            <a:r>
              <a:rPr lang="sv-SE" noProof="0"/>
              <a:t>Nivå 2</a:t>
            </a:r>
          </a:p>
          <a:p>
            <a:pPr lvl="2"/>
            <a:r>
              <a:rPr lang="sv-SE" noProof="0"/>
              <a:t>Nivå 3</a:t>
            </a:r>
          </a:p>
          <a:p>
            <a:pPr lvl="3"/>
            <a:r>
              <a:rPr lang="sv-SE" noProof="0"/>
              <a:t>Nivå 4</a:t>
            </a:r>
          </a:p>
          <a:p>
            <a:pPr lvl="4"/>
            <a:r>
              <a:rPr lang="sv-SE" noProof="0"/>
              <a:t>Nivå 5</a:t>
            </a:r>
          </a:p>
        </p:txBody>
      </p:sp>
      <p:pic>
        <p:nvPicPr>
          <p:cNvPr id="7" name="Picture 6">
            <a:extLst>
              <a:ext uri="{FF2B5EF4-FFF2-40B4-BE49-F238E27FC236}">
                <a16:creationId xmlns:a16="http://schemas.microsoft.com/office/drawing/2014/main" id="{1A2F248B-8A94-FC4B-BA9B-98D6AB4A7B06}"/>
              </a:ext>
            </a:extLst>
          </p:cNvPr>
          <p:cNvPicPr>
            <a:picLocks noChangeAspect="1"/>
          </p:cNvPicPr>
          <p:nvPr userDrawn="1"/>
        </p:nvPicPr>
        <p:blipFill>
          <a:blip r:embed="rId2"/>
          <a:stretch>
            <a:fillRect/>
          </a:stretch>
        </p:blipFill>
        <p:spPr>
          <a:xfrm>
            <a:off x="0" y="-431800"/>
            <a:ext cx="9144000" cy="431800"/>
          </a:xfrm>
          <a:prstGeom prst="rect">
            <a:avLst/>
          </a:prstGeom>
        </p:spPr>
      </p:pic>
      <p:pic>
        <p:nvPicPr>
          <p:cNvPr id="8" name="Picture 7">
            <a:extLst>
              <a:ext uri="{FF2B5EF4-FFF2-40B4-BE49-F238E27FC236}">
                <a16:creationId xmlns:a16="http://schemas.microsoft.com/office/drawing/2014/main" id="{EDAA512E-AE10-C347-98FB-6E4D35DEECCD}"/>
              </a:ext>
            </a:extLst>
          </p:cNvPr>
          <p:cNvPicPr>
            <a:picLocks noChangeAspect="1"/>
          </p:cNvPicPr>
          <p:nvPr userDrawn="1"/>
        </p:nvPicPr>
        <p:blipFill>
          <a:blip r:embed="rId2"/>
          <a:stretch>
            <a:fillRect/>
          </a:stretch>
        </p:blipFill>
        <p:spPr>
          <a:xfrm>
            <a:off x="0" y="5143500"/>
            <a:ext cx="9144000" cy="431800"/>
          </a:xfrm>
          <a:prstGeom prst="rect">
            <a:avLst/>
          </a:prstGeom>
        </p:spPr>
      </p:pic>
      <p:pic>
        <p:nvPicPr>
          <p:cNvPr id="10" name="Picture 9">
            <a:extLst>
              <a:ext uri="{FF2B5EF4-FFF2-40B4-BE49-F238E27FC236}">
                <a16:creationId xmlns:a16="http://schemas.microsoft.com/office/drawing/2014/main" id="{FB30990C-5A4D-FE44-9159-6D9F7230F0FD}"/>
              </a:ext>
            </a:extLst>
          </p:cNvPr>
          <p:cNvPicPr>
            <a:picLocks noChangeAspect="1"/>
          </p:cNvPicPr>
          <p:nvPr userDrawn="1"/>
        </p:nvPicPr>
        <p:blipFill>
          <a:blip r:embed="rId3"/>
          <a:stretch>
            <a:fillRect/>
          </a:stretch>
        </p:blipFill>
        <p:spPr>
          <a:xfrm>
            <a:off x="9148582" y="0"/>
            <a:ext cx="431800" cy="5143500"/>
          </a:xfrm>
          <a:prstGeom prst="rect">
            <a:avLst/>
          </a:prstGeom>
        </p:spPr>
      </p:pic>
      <p:pic>
        <p:nvPicPr>
          <p:cNvPr id="11" name="Picture 10">
            <a:extLst>
              <a:ext uri="{FF2B5EF4-FFF2-40B4-BE49-F238E27FC236}">
                <a16:creationId xmlns:a16="http://schemas.microsoft.com/office/drawing/2014/main" id="{A3E48704-729F-D045-AB53-456C4F0C088D}"/>
              </a:ext>
            </a:extLst>
          </p:cNvPr>
          <p:cNvPicPr>
            <a:picLocks noChangeAspect="1"/>
          </p:cNvPicPr>
          <p:nvPr userDrawn="1"/>
        </p:nvPicPr>
        <p:blipFill>
          <a:blip r:embed="rId3"/>
          <a:stretch>
            <a:fillRect/>
          </a:stretch>
        </p:blipFill>
        <p:spPr>
          <a:xfrm>
            <a:off x="-436382" y="0"/>
            <a:ext cx="431800" cy="5143500"/>
          </a:xfrm>
          <a:prstGeom prst="rect">
            <a:avLst/>
          </a:prstGeom>
        </p:spPr>
      </p:pic>
      <p:pic>
        <p:nvPicPr>
          <p:cNvPr id="12" name="Picture 11">
            <a:extLst>
              <a:ext uri="{FF2B5EF4-FFF2-40B4-BE49-F238E27FC236}">
                <a16:creationId xmlns:a16="http://schemas.microsoft.com/office/drawing/2014/main" id="{E8DD0B1C-55B3-8E4F-AFBE-562D6CAD1E5D}"/>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8556141" y="4433647"/>
            <a:ext cx="408472" cy="523202"/>
          </a:xfrm>
          <a:prstGeom prst="rect">
            <a:avLst/>
          </a:prstGeom>
        </p:spPr>
      </p:pic>
    </p:spTree>
    <p:extLst>
      <p:ext uri="{BB962C8B-B14F-4D97-AF65-F5344CB8AC3E}">
        <p14:creationId xmlns:p14="http://schemas.microsoft.com/office/powerpoint/2010/main" val="6770724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tmplLst>
          <p:tmpl>
            <p:tnLst>
              <p:par>
                <p:cTn presetID="10" presetClass="entr" presetSubtype="0" fill="hold" nodeType="afterEffect">
                  <p:stCondLst>
                    <p:cond delay="5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Lst>
  </p:timing>
  <p:extLst>
    <p:ext uri="{DCECCB84-F9BA-43D5-87BE-67443E8EF086}">
      <p15:sldGuideLst xmlns:p15="http://schemas.microsoft.com/office/powerpoint/2012/main">
        <p15:guide id="1" pos="725">
          <p15:clr>
            <a:srgbClr val="FBAE40"/>
          </p15:clr>
        </p15:guide>
        <p15:guide id="2" pos="5035">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ext_Dark">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FFFF"/>
                </a:solidFill>
              </a:defRPr>
            </a:lvl1pPr>
          </a:lstStyle>
          <a:p>
            <a:r>
              <a:rPr lang="sv-SE" noProof="0" err="1"/>
              <a:t>Headline</a:t>
            </a:r>
            <a:endParaRPr lang="sv-SE" noProof="0"/>
          </a:p>
        </p:txBody>
      </p:sp>
      <p:sp>
        <p:nvSpPr>
          <p:cNvPr id="3" name="Content Placeholder 2"/>
          <p:cNvSpPr>
            <a:spLocks noGrp="1"/>
          </p:cNvSpPr>
          <p:nvPr>
            <p:ph idx="1" hasCustomPrompt="1"/>
          </p:nvPr>
        </p:nvSpPr>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noProof="0"/>
              <a:t>Text, Nivå 1</a:t>
            </a:r>
          </a:p>
          <a:p>
            <a:pPr lvl="1"/>
            <a:r>
              <a:rPr lang="sv-SE" noProof="0"/>
              <a:t>Nivå 2</a:t>
            </a:r>
          </a:p>
          <a:p>
            <a:pPr lvl="2"/>
            <a:r>
              <a:rPr lang="sv-SE" noProof="0"/>
              <a:t>Nivå 3</a:t>
            </a:r>
          </a:p>
          <a:p>
            <a:pPr lvl="3"/>
            <a:r>
              <a:rPr lang="sv-SE" noProof="0"/>
              <a:t>Nivå 4</a:t>
            </a:r>
          </a:p>
          <a:p>
            <a:pPr lvl="4"/>
            <a:r>
              <a:rPr lang="sv-SE" noProof="0"/>
              <a:t>Nivå 5</a:t>
            </a:r>
          </a:p>
          <a:p>
            <a:pPr lvl="0"/>
            <a:endParaRPr lang="sv-SE" noProof="0"/>
          </a:p>
          <a:p>
            <a:pPr lvl="0"/>
            <a:endParaRPr lang="sv-SE" noProof="0"/>
          </a:p>
        </p:txBody>
      </p:sp>
      <p:sp>
        <p:nvSpPr>
          <p:cNvPr id="4" name="Date Placeholder 3"/>
          <p:cNvSpPr>
            <a:spLocks noGrp="1"/>
          </p:cNvSpPr>
          <p:nvPr>
            <p:ph type="dt" sz="half" idx="10"/>
          </p:nvPr>
        </p:nvSpPr>
        <p:spPr/>
        <p:txBody>
          <a:bodyPr/>
          <a:lstStyle>
            <a:lvl1pPr>
              <a:defRPr>
                <a:solidFill>
                  <a:schemeClr val="bg1"/>
                </a:solidFill>
              </a:defRPr>
            </a:lvl1pPr>
          </a:lstStyle>
          <a:p>
            <a:endParaRPr lang="sv-SE"/>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sv-SE"/>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066355A-084C-D24E-9AD2-7E4FC41EA627}" type="slidenum">
              <a:rPr lang="sv-SE" smtClean="0"/>
              <a:pPr/>
              <a:t>‹#›</a:t>
            </a:fld>
            <a:endParaRPr lang="sv-SE"/>
          </a:p>
        </p:txBody>
      </p:sp>
      <p:pic>
        <p:nvPicPr>
          <p:cNvPr id="10" name="Picture 9">
            <a:extLst>
              <a:ext uri="{FF2B5EF4-FFF2-40B4-BE49-F238E27FC236}">
                <a16:creationId xmlns:a16="http://schemas.microsoft.com/office/drawing/2014/main" id="{FFA93F5E-C937-3745-81CA-3157517914BA}"/>
              </a:ext>
            </a:extLst>
          </p:cNvPr>
          <p:cNvPicPr>
            <a:picLocks noChangeAspect="1"/>
          </p:cNvPicPr>
          <p:nvPr userDrawn="1"/>
        </p:nvPicPr>
        <p:blipFill>
          <a:blip r:embed="rId2"/>
          <a:stretch>
            <a:fillRect/>
          </a:stretch>
        </p:blipFill>
        <p:spPr>
          <a:xfrm>
            <a:off x="0" y="-431800"/>
            <a:ext cx="9144000" cy="431800"/>
          </a:xfrm>
          <a:prstGeom prst="rect">
            <a:avLst/>
          </a:prstGeom>
        </p:spPr>
      </p:pic>
      <p:pic>
        <p:nvPicPr>
          <p:cNvPr id="11" name="Picture 10">
            <a:extLst>
              <a:ext uri="{FF2B5EF4-FFF2-40B4-BE49-F238E27FC236}">
                <a16:creationId xmlns:a16="http://schemas.microsoft.com/office/drawing/2014/main" id="{5B106988-9821-6D40-B917-39B4AA848681}"/>
              </a:ext>
            </a:extLst>
          </p:cNvPr>
          <p:cNvPicPr>
            <a:picLocks noChangeAspect="1"/>
          </p:cNvPicPr>
          <p:nvPr userDrawn="1"/>
        </p:nvPicPr>
        <p:blipFill>
          <a:blip r:embed="rId2"/>
          <a:stretch>
            <a:fillRect/>
          </a:stretch>
        </p:blipFill>
        <p:spPr>
          <a:xfrm>
            <a:off x="0" y="5143500"/>
            <a:ext cx="9144000" cy="431800"/>
          </a:xfrm>
          <a:prstGeom prst="rect">
            <a:avLst/>
          </a:prstGeom>
        </p:spPr>
      </p:pic>
      <p:pic>
        <p:nvPicPr>
          <p:cNvPr id="12" name="Picture 11">
            <a:extLst>
              <a:ext uri="{FF2B5EF4-FFF2-40B4-BE49-F238E27FC236}">
                <a16:creationId xmlns:a16="http://schemas.microsoft.com/office/drawing/2014/main" id="{4075C95F-7904-3143-B552-BBFBB3873BDF}"/>
              </a:ext>
            </a:extLst>
          </p:cNvPr>
          <p:cNvPicPr>
            <a:picLocks noChangeAspect="1"/>
          </p:cNvPicPr>
          <p:nvPr userDrawn="1"/>
        </p:nvPicPr>
        <p:blipFill>
          <a:blip r:embed="rId3"/>
          <a:stretch>
            <a:fillRect/>
          </a:stretch>
        </p:blipFill>
        <p:spPr>
          <a:xfrm>
            <a:off x="9148582" y="0"/>
            <a:ext cx="431800" cy="5143500"/>
          </a:xfrm>
          <a:prstGeom prst="rect">
            <a:avLst/>
          </a:prstGeom>
        </p:spPr>
      </p:pic>
      <p:pic>
        <p:nvPicPr>
          <p:cNvPr id="13" name="Picture 12">
            <a:extLst>
              <a:ext uri="{FF2B5EF4-FFF2-40B4-BE49-F238E27FC236}">
                <a16:creationId xmlns:a16="http://schemas.microsoft.com/office/drawing/2014/main" id="{ED9D624B-B8F0-AD49-A085-01BCF46B5755}"/>
              </a:ext>
            </a:extLst>
          </p:cNvPr>
          <p:cNvPicPr>
            <a:picLocks noChangeAspect="1"/>
          </p:cNvPicPr>
          <p:nvPr userDrawn="1"/>
        </p:nvPicPr>
        <p:blipFill>
          <a:blip r:embed="rId3"/>
          <a:stretch>
            <a:fillRect/>
          </a:stretch>
        </p:blipFill>
        <p:spPr>
          <a:xfrm>
            <a:off x="-436382" y="0"/>
            <a:ext cx="431800" cy="5143500"/>
          </a:xfrm>
          <a:prstGeom prst="rect">
            <a:avLst/>
          </a:prstGeom>
        </p:spPr>
      </p:pic>
      <p:pic>
        <p:nvPicPr>
          <p:cNvPr id="14" name="Picture 13">
            <a:extLst>
              <a:ext uri="{FF2B5EF4-FFF2-40B4-BE49-F238E27FC236}">
                <a16:creationId xmlns:a16="http://schemas.microsoft.com/office/drawing/2014/main" id="{E671E45A-C026-4048-9620-CE659D8842F2}"/>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8556141" y="4433647"/>
            <a:ext cx="408472" cy="523202"/>
          </a:xfrm>
          <a:prstGeom prst="rect">
            <a:avLst/>
          </a:prstGeom>
        </p:spPr>
      </p:pic>
    </p:spTree>
    <p:extLst>
      <p:ext uri="{BB962C8B-B14F-4D97-AF65-F5344CB8AC3E}">
        <p14:creationId xmlns:p14="http://schemas.microsoft.com/office/powerpoint/2010/main" val="521405580"/>
      </p:ext>
    </p:extLst>
  </p:cSld>
  <p:clrMapOvr>
    <a:masterClrMapping/>
  </p:clrMapOvr>
  <p:extLst>
    <p:ext uri="{DCECCB84-F9BA-43D5-87BE-67443E8EF086}">
      <p15:sldGuideLst xmlns:p15="http://schemas.microsoft.com/office/powerpoint/2012/main">
        <p15:guide id="1" pos="725">
          <p15:clr>
            <a:srgbClr val="FBAE40"/>
          </p15:clr>
        </p15:guide>
        <p15:guide id="2" pos="5035">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_Image">
    <p:bg>
      <p:bgPr>
        <a:solidFill>
          <a:schemeClr val="accent6"/>
        </a:solidFill>
        <a:effectLst/>
      </p:bgPr>
    </p:bg>
    <p:spTree>
      <p:nvGrpSpPr>
        <p:cNvPr id="1" name=""/>
        <p:cNvGrpSpPr/>
        <p:nvPr/>
      </p:nvGrpSpPr>
      <p:grpSpPr>
        <a:xfrm>
          <a:off x="0" y="0"/>
          <a:ext cx="0" cy="0"/>
          <a:chOff x="0" y="0"/>
          <a:chExt cx="0" cy="0"/>
        </a:xfrm>
      </p:grpSpPr>
      <p:sp>
        <p:nvSpPr>
          <p:cNvPr id="4" name="Picture Placeholder 7"/>
          <p:cNvSpPr>
            <a:spLocks noGrp="1"/>
          </p:cNvSpPr>
          <p:nvPr>
            <p:ph type="pic" sz="quarter" idx="13"/>
          </p:nvPr>
        </p:nvSpPr>
        <p:spPr>
          <a:xfrm>
            <a:off x="4572000" y="0"/>
            <a:ext cx="4572000" cy="5143499"/>
          </a:xfrm>
          <a:solidFill>
            <a:schemeClr val="bg1">
              <a:lumMod val="95000"/>
            </a:schemeClr>
          </a:solidFill>
        </p:spPr>
        <p:txBody>
          <a:bodyPr anchor="ctr" anchorCtr="0">
            <a:normAutofit/>
          </a:bodyPr>
          <a:lstStyle>
            <a:lvl1pPr marL="0" indent="0" algn="ctr">
              <a:buNone/>
              <a:defRPr sz="100">
                <a:solidFill>
                  <a:schemeClr val="tx1">
                    <a:alpha val="0"/>
                  </a:schemeClr>
                </a:solidFill>
              </a:defRPr>
            </a:lvl1pPr>
          </a:lstStyle>
          <a:p>
            <a:r>
              <a:rPr lang="en-US"/>
              <a:t>Click icon to add picture</a:t>
            </a:r>
            <a:endParaRPr lang="sv-SE"/>
          </a:p>
        </p:txBody>
      </p:sp>
      <p:sp>
        <p:nvSpPr>
          <p:cNvPr id="6" name="Text Placeholder 2">
            <a:extLst>
              <a:ext uri="{FF2B5EF4-FFF2-40B4-BE49-F238E27FC236}">
                <a16:creationId xmlns:a16="http://schemas.microsoft.com/office/drawing/2014/main" id="{D5EED669-1AB9-AF44-A059-D596819C5C40}"/>
              </a:ext>
            </a:extLst>
          </p:cNvPr>
          <p:cNvSpPr>
            <a:spLocks noGrp="1"/>
          </p:cNvSpPr>
          <p:nvPr>
            <p:ph type="body" sz="quarter" idx="19"/>
          </p:nvPr>
        </p:nvSpPr>
        <p:spPr>
          <a:xfrm>
            <a:off x="8135938" y="365512"/>
            <a:ext cx="703262" cy="881939"/>
          </a:xfrm>
          <a:blipFill>
            <a:blip r:embed="rId2" cstate="print">
              <a:extLst>
                <a:ext uri="{28A0092B-C50C-407E-A947-70E740481C1C}">
                  <a14:useLocalDpi xmlns:a14="http://schemas.microsoft.com/office/drawing/2010/main"/>
                </a:ext>
              </a:extLst>
            </a:blip>
            <a:stretch>
              <a:fillRect/>
            </a:stretch>
          </a:blipFill>
        </p:spPr>
        <p:txBody>
          <a:bodyPr bIns="36000" anchor="b" anchorCtr="0">
            <a:normAutofit/>
          </a:bodyPr>
          <a:lstStyle>
            <a:lvl1pPr marL="0" indent="0" algn="r">
              <a:buNone/>
              <a:defRPr sz="100">
                <a:solidFill>
                  <a:schemeClr val="bg1"/>
                </a:solidFill>
              </a:defRPr>
            </a:lvl1pPr>
          </a:lstStyle>
          <a:p>
            <a:pPr lvl="0"/>
            <a:r>
              <a:rPr lang="en-US"/>
              <a:t>Click to edit Master text styles</a:t>
            </a:r>
          </a:p>
        </p:txBody>
      </p:sp>
      <p:pic>
        <p:nvPicPr>
          <p:cNvPr id="5" name="Picture 4">
            <a:extLst>
              <a:ext uri="{FF2B5EF4-FFF2-40B4-BE49-F238E27FC236}">
                <a16:creationId xmlns:a16="http://schemas.microsoft.com/office/drawing/2014/main" id="{86FFBFB7-9E88-8F4A-87B7-94BAF41224CB}"/>
              </a:ext>
            </a:extLst>
          </p:cNvPr>
          <p:cNvPicPr>
            <a:picLocks noChangeAspect="1"/>
          </p:cNvPicPr>
          <p:nvPr userDrawn="1"/>
        </p:nvPicPr>
        <p:blipFill>
          <a:blip r:embed="rId3"/>
          <a:stretch>
            <a:fillRect/>
          </a:stretch>
        </p:blipFill>
        <p:spPr>
          <a:xfrm>
            <a:off x="0" y="-431800"/>
            <a:ext cx="9144000" cy="431800"/>
          </a:xfrm>
          <a:prstGeom prst="rect">
            <a:avLst/>
          </a:prstGeom>
        </p:spPr>
      </p:pic>
      <p:pic>
        <p:nvPicPr>
          <p:cNvPr id="7" name="Picture 6">
            <a:extLst>
              <a:ext uri="{FF2B5EF4-FFF2-40B4-BE49-F238E27FC236}">
                <a16:creationId xmlns:a16="http://schemas.microsoft.com/office/drawing/2014/main" id="{18FBF275-8E6D-4049-B447-950846C41E58}"/>
              </a:ext>
            </a:extLst>
          </p:cNvPr>
          <p:cNvPicPr>
            <a:picLocks noChangeAspect="1"/>
          </p:cNvPicPr>
          <p:nvPr userDrawn="1"/>
        </p:nvPicPr>
        <p:blipFill>
          <a:blip r:embed="rId3"/>
          <a:stretch>
            <a:fillRect/>
          </a:stretch>
        </p:blipFill>
        <p:spPr>
          <a:xfrm>
            <a:off x="0" y="5143500"/>
            <a:ext cx="9144000" cy="431800"/>
          </a:xfrm>
          <a:prstGeom prst="rect">
            <a:avLst/>
          </a:prstGeom>
        </p:spPr>
      </p:pic>
      <p:pic>
        <p:nvPicPr>
          <p:cNvPr id="8" name="Picture 7">
            <a:extLst>
              <a:ext uri="{FF2B5EF4-FFF2-40B4-BE49-F238E27FC236}">
                <a16:creationId xmlns:a16="http://schemas.microsoft.com/office/drawing/2014/main" id="{222ED0E0-15DD-4F4C-8489-581536244951}"/>
              </a:ext>
            </a:extLst>
          </p:cNvPr>
          <p:cNvPicPr>
            <a:picLocks noChangeAspect="1"/>
          </p:cNvPicPr>
          <p:nvPr userDrawn="1"/>
        </p:nvPicPr>
        <p:blipFill>
          <a:blip r:embed="rId4"/>
          <a:stretch>
            <a:fillRect/>
          </a:stretch>
        </p:blipFill>
        <p:spPr>
          <a:xfrm>
            <a:off x="9148582" y="0"/>
            <a:ext cx="431800" cy="5143500"/>
          </a:xfrm>
          <a:prstGeom prst="rect">
            <a:avLst/>
          </a:prstGeom>
        </p:spPr>
      </p:pic>
      <p:pic>
        <p:nvPicPr>
          <p:cNvPr id="9" name="Picture 8">
            <a:extLst>
              <a:ext uri="{FF2B5EF4-FFF2-40B4-BE49-F238E27FC236}">
                <a16:creationId xmlns:a16="http://schemas.microsoft.com/office/drawing/2014/main" id="{2A5755A0-811F-7345-882E-85BE97EFDFF3}"/>
              </a:ext>
            </a:extLst>
          </p:cNvPr>
          <p:cNvPicPr>
            <a:picLocks noChangeAspect="1"/>
          </p:cNvPicPr>
          <p:nvPr userDrawn="1"/>
        </p:nvPicPr>
        <p:blipFill>
          <a:blip r:embed="rId4"/>
          <a:stretch>
            <a:fillRect/>
          </a:stretch>
        </p:blipFill>
        <p:spPr>
          <a:xfrm>
            <a:off x="-436382" y="0"/>
            <a:ext cx="431800" cy="5143500"/>
          </a:xfrm>
          <a:prstGeom prst="rect">
            <a:avLst/>
          </a:prstGeom>
        </p:spPr>
      </p:pic>
      <p:sp>
        <p:nvSpPr>
          <p:cNvPr id="10" name="Text Placeholder 14">
            <a:extLst>
              <a:ext uri="{FF2B5EF4-FFF2-40B4-BE49-F238E27FC236}">
                <a16:creationId xmlns:a16="http://schemas.microsoft.com/office/drawing/2014/main" id="{2192093F-ADE2-BB49-9A2F-AC98E7562F86}"/>
              </a:ext>
            </a:extLst>
          </p:cNvPr>
          <p:cNvSpPr>
            <a:spLocks noGrp="1"/>
          </p:cNvSpPr>
          <p:nvPr>
            <p:ph type="body" sz="quarter" idx="16" hasCustomPrompt="1"/>
          </p:nvPr>
        </p:nvSpPr>
        <p:spPr>
          <a:xfrm>
            <a:off x="792163" y="771525"/>
            <a:ext cx="3059112" cy="3600450"/>
          </a:xfrm>
          <a:noFill/>
        </p:spPr>
        <p:txBody>
          <a:bodyPr lIns="0" tIns="0" rIns="0" bIns="0" anchor="ctr" anchorCtr="0">
            <a:noAutofit/>
          </a:bodyPr>
          <a:lstStyle>
            <a:lvl1pPr marL="0" indent="0">
              <a:lnSpc>
                <a:spcPct val="80000"/>
              </a:lnSpc>
              <a:spcBef>
                <a:spcPts val="0"/>
              </a:spcBef>
              <a:buNone/>
              <a:defRPr sz="4000" b="0">
                <a:solidFill>
                  <a:schemeClr val="tx1"/>
                </a:solidFill>
                <a:latin typeface="+mj-lt"/>
              </a:defRPr>
            </a:lvl1pPr>
            <a:lvl2pPr marL="0" indent="0">
              <a:spcBef>
                <a:spcPts val="1000"/>
              </a:spcBef>
              <a:buNone/>
              <a:defRPr sz="1600" b="1">
                <a:solidFill>
                  <a:schemeClr val="tx1"/>
                </a:solidFill>
              </a:defRPr>
            </a:lvl2pPr>
            <a:lvl3pPr marL="0" indent="0">
              <a:spcBef>
                <a:spcPts val="1000"/>
              </a:spcBef>
              <a:buNone/>
              <a:defRPr sz="1600" b="1">
                <a:solidFill>
                  <a:schemeClr val="tx1"/>
                </a:solidFill>
                <a:latin typeface="+mj-lt"/>
              </a:defRPr>
            </a:lvl3pPr>
            <a:lvl4pPr marL="0" indent="0">
              <a:spcBef>
                <a:spcPts val="1000"/>
              </a:spcBef>
              <a:buNone/>
              <a:defRPr sz="1200" b="0" kern="100" cap="all" spc="100" baseline="0">
                <a:solidFill>
                  <a:schemeClr val="tx1"/>
                </a:solidFill>
                <a:latin typeface="+mj-lt"/>
              </a:defRPr>
            </a:lvl4pPr>
            <a:lvl5pPr marL="0" indent="0">
              <a:spcBef>
                <a:spcPts val="1000"/>
              </a:spcBef>
              <a:buNone/>
              <a:defRPr sz="1000" b="0">
                <a:solidFill>
                  <a:schemeClr val="tx1"/>
                </a:solidFill>
              </a:defRPr>
            </a:lvl5pPr>
          </a:lstStyle>
          <a:p>
            <a:pPr lvl="0"/>
            <a:r>
              <a:rPr lang="sv-SE" noProof="0" err="1"/>
              <a:t>Title</a:t>
            </a:r>
            <a:endParaRPr lang="sv-SE" noProof="0"/>
          </a:p>
          <a:p>
            <a:pPr lvl="1"/>
            <a:r>
              <a:rPr lang="sv-SE" noProof="0"/>
              <a:t>Nivå två</a:t>
            </a:r>
          </a:p>
          <a:p>
            <a:pPr lvl="2"/>
            <a:r>
              <a:rPr lang="sv-SE" noProof="0"/>
              <a:t>Nivå tre</a:t>
            </a:r>
          </a:p>
          <a:p>
            <a:pPr lvl="3"/>
            <a:r>
              <a:rPr lang="sv-SE" noProof="0"/>
              <a:t>Nivå fyra</a:t>
            </a:r>
          </a:p>
          <a:p>
            <a:pPr lvl="4"/>
            <a:r>
              <a:rPr lang="sv-SE" noProof="0"/>
              <a:t>Nivå fem</a:t>
            </a:r>
          </a:p>
        </p:txBody>
      </p:sp>
    </p:spTree>
    <p:extLst>
      <p:ext uri="{BB962C8B-B14F-4D97-AF65-F5344CB8AC3E}">
        <p14:creationId xmlns:p14="http://schemas.microsoft.com/office/powerpoint/2010/main" val="2462102316"/>
      </p:ext>
    </p:extLst>
  </p:cSld>
  <p:clrMapOvr>
    <a:masterClrMapping/>
  </p:clrMapOvr>
  <p:extLst>
    <p:ext uri="{DCECCB84-F9BA-43D5-87BE-67443E8EF086}">
      <p15:sldGuideLst xmlns:p15="http://schemas.microsoft.com/office/powerpoint/2012/main">
        <p15:guide id="1" pos="499">
          <p15:clr>
            <a:srgbClr val="FBAE40"/>
          </p15:clr>
        </p15:guide>
        <p15:guide id="2" pos="2426">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3171338"/>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Image">
    <p:bg>
      <p:bgPr>
        <a:solidFill>
          <a:schemeClr val="accent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sv-SE" noProof="0"/>
          </a:p>
        </p:txBody>
      </p:sp>
      <p:sp>
        <p:nvSpPr>
          <p:cNvPr id="3" name="Footer Placeholder 2"/>
          <p:cNvSpPr>
            <a:spLocks noGrp="1"/>
          </p:cNvSpPr>
          <p:nvPr>
            <p:ph type="ftr" sz="quarter" idx="11"/>
          </p:nvPr>
        </p:nvSpPr>
        <p:spPr/>
        <p:txBody>
          <a:bodyPr/>
          <a:lstStyle/>
          <a:p>
            <a:endParaRPr lang="sv-SE" noProof="0"/>
          </a:p>
        </p:txBody>
      </p:sp>
      <p:sp>
        <p:nvSpPr>
          <p:cNvPr id="4" name="Slide Number Placeholder 3"/>
          <p:cNvSpPr>
            <a:spLocks noGrp="1"/>
          </p:cNvSpPr>
          <p:nvPr>
            <p:ph type="sldNum" sz="quarter" idx="12"/>
          </p:nvPr>
        </p:nvSpPr>
        <p:spPr/>
        <p:txBody>
          <a:bodyPr/>
          <a:lstStyle/>
          <a:p>
            <a:fld id="{2066355A-084C-D24E-9AD2-7E4FC41EA627}" type="slidenum">
              <a:rPr lang="sv-SE" noProof="0" smtClean="0"/>
              <a:t>‹#›</a:t>
            </a:fld>
            <a:endParaRPr lang="sv-SE" noProof="0"/>
          </a:p>
        </p:txBody>
      </p:sp>
      <p:sp>
        <p:nvSpPr>
          <p:cNvPr id="5" name="Picture Placeholder 7"/>
          <p:cNvSpPr>
            <a:spLocks noGrp="1"/>
          </p:cNvSpPr>
          <p:nvPr>
            <p:ph type="pic" sz="quarter" idx="13"/>
          </p:nvPr>
        </p:nvSpPr>
        <p:spPr>
          <a:xfrm>
            <a:off x="0" y="0"/>
            <a:ext cx="9144000" cy="5143500"/>
          </a:xfrm>
          <a:solidFill>
            <a:schemeClr val="bg1">
              <a:lumMod val="95000"/>
            </a:schemeClr>
          </a:solidFill>
        </p:spPr>
        <p:txBody>
          <a:bodyPr anchor="ctr" anchorCtr="0">
            <a:normAutofit/>
          </a:bodyPr>
          <a:lstStyle>
            <a:lvl1pPr marL="0" indent="0" algn="ctr">
              <a:buNone/>
              <a:defRPr sz="100">
                <a:solidFill>
                  <a:schemeClr val="tx1">
                    <a:alpha val="0"/>
                  </a:schemeClr>
                </a:solidFill>
              </a:defRPr>
            </a:lvl1pPr>
          </a:lstStyle>
          <a:p>
            <a:r>
              <a:rPr lang="en-US"/>
              <a:t>Click icon to add picture</a:t>
            </a:r>
            <a:endParaRPr lang="sv-SE"/>
          </a:p>
        </p:txBody>
      </p:sp>
      <p:pic>
        <p:nvPicPr>
          <p:cNvPr id="8" name="Picture 7">
            <a:extLst>
              <a:ext uri="{FF2B5EF4-FFF2-40B4-BE49-F238E27FC236}">
                <a16:creationId xmlns:a16="http://schemas.microsoft.com/office/drawing/2014/main" id="{94BA6EEE-EABE-EC4C-BDA6-FA894913BAF3}"/>
              </a:ext>
            </a:extLst>
          </p:cNvPr>
          <p:cNvPicPr>
            <a:picLocks noChangeAspect="1"/>
          </p:cNvPicPr>
          <p:nvPr userDrawn="1"/>
        </p:nvPicPr>
        <p:blipFill>
          <a:blip r:embed="rId2"/>
          <a:stretch>
            <a:fillRect/>
          </a:stretch>
        </p:blipFill>
        <p:spPr>
          <a:xfrm>
            <a:off x="0" y="-431800"/>
            <a:ext cx="9144000" cy="431800"/>
          </a:xfrm>
          <a:prstGeom prst="rect">
            <a:avLst/>
          </a:prstGeom>
        </p:spPr>
      </p:pic>
      <p:pic>
        <p:nvPicPr>
          <p:cNvPr id="10" name="Picture 9">
            <a:extLst>
              <a:ext uri="{FF2B5EF4-FFF2-40B4-BE49-F238E27FC236}">
                <a16:creationId xmlns:a16="http://schemas.microsoft.com/office/drawing/2014/main" id="{379680A6-3C38-904F-B5DD-0CB19DFFF6FB}"/>
              </a:ext>
            </a:extLst>
          </p:cNvPr>
          <p:cNvPicPr>
            <a:picLocks noChangeAspect="1"/>
          </p:cNvPicPr>
          <p:nvPr userDrawn="1"/>
        </p:nvPicPr>
        <p:blipFill>
          <a:blip r:embed="rId2"/>
          <a:stretch>
            <a:fillRect/>
          </a:stretch>
        </p:blipFill>
        <p:spPr>
          <a:xfrm>
            <a:off x="0" y="5143500"/>
            <a:ext cx="9144000" cy="431800"/>
          </a:xfrm>
          <a:prstGeom prst="rect">
            <a:avLst/>
          </a:prstGeom>
        </p:spPr>
      </p:pic>
      <p:pic>
        <p:nvPicPr>
          <p:cNvPr id="11" name="Picture 10">
            <a:extLst>
              <a:ext uri="{FF2B5EF4-FFF2-40B4-BE49-F238E27FC236}">
                <a16:creationId xmlns:a16="http://schemas.microsoft.com/office/drawing/2014/main" id="{DA9E3349-0740-3049-9186-CBFFBEA75292}"/>
              </a:ext>
            </a:extLst>
          </p:cNvPr>
          <p:cNvPicPr>
            <a:picLocks noChangeAspect="1"/>
          </p:cNvPicPr>
          <p:nvPr userDrawn="1"/>
        </p:nvPicPr>
        <p:blipFill>
          <a:blip r:embed="rId3"/>
          <a:stretch>
            <a:fillRect/>
          </a:stretch>
        </p:blipFill>
        <p:spPr>
          <a:xfrm>
            <a:off x="9148582" y="0"/>
            <a:ext cx="431800" cy="5143500"/>
          </a:xfrm>
          <a:prstGeom prst="rect">
            <a:avLst/>
          </a:prstGeom>
        </p:spPr>
      </p:pic>
      <p:pic>
        <p:nvPicPr>
          <p:cNvPr id="12" name="Picture 11">
            <a:extLst>
              <a:ext uri="{FF2B5EF4-FFF2-40B4-BE49-F238E27FC236}">
                <a16:creationId xmlns:a16="http://schemas.microsoft.com/office/drawing/2014/main" id="{CE857593-FFD8-F240-A064-6BA59AFCD325}"/>
              </a:ext>
            </a:extLst>
          </p:cNvPr>
          <p:cNvPicPr>
            <a:picLocks noChangeAspect="1"/>
          </p:cNvPicPr>
          <p:nvPr userDrawn="1"/>
        </p:nvPicPr>
        <p:blipFill>
          <a:blip r:embed="rId3"/>
          <a:stretch>
            <a:fillRect/>
          </a:stretch>
        </p:blipFill>
        <p:spPr>
          <a:xfrm>
            <a:off x="-436382" y="0"/>
            <a:ext cx="431800" cy="5143500"/>
          </a:xfrm>
          <a:prstGeom prst="rect">
            <a:avLst/>
          </a:prstGeom>
        </p:spPr>
      </p:pic>
      <p:pic>
        <p:nvPicPr>
          <p:cNvPr id="14" name="Picture 13">
            <a:extLst>
              <a:ext uri="{FF2B5EF4-FFF2-40B4-BE49-F238E27FC236}">
                <a16:creationId xmlns:a16="http://schemas.microsoft.com/office/drawing/2014/main" id="{7ACB63D6-D42C-9E43-94FF-EC32D79752E9}"/>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8556141" y="4433647"/>
            <a:ext cx="408472" cy="523202"/>
          </a:xfrm>
          <a:prstGeom prst="rect">
            <a:avLst/>
          </a:prstGeom>
        </p:spPr>
      </p:pic>
    </p:spTree>
    <p:extLst>
      <p:ext uri="{BB962C8B-B14F-4D97-AF65-F5344CB8AC3E}">
        <p14:creationId xmlns:p14="http://schemas.microsoft.com/office/powerpoint/2010/main" val="1839911825"/>
      </p:ext>
    </p:extLst>
  </p:cSld>
  <p:clrMapOvr>
    <a:masterClrMapping/>
  </p:clrMapOvr>
  <p:extLst>
    <p:ext uri="{DCECCB84-F9BA-43D5-87BE-67443E8EF086}">
      <p15:sldGuideLst xmlns:p15="http://schemas.microsoft.com/office/powerpoint/2012/main">
        <p15:guide id="1" pos="499">
          <p15:clr>
            <a:srgbClr val="FBAE40"/>
          </p15:clr>
        </p15:guide>
        <p15:guide id="2" pos="526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boxes">
    <p:bg>
      <p:bgPr>
        <a:solidFill>
          <a:schemeClr val="bg1">
            <a:lumMod val="95000"/>
          </a:schemeClr>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sv-SE" noProof="0"/>
          </a:p>
        </p:txBody>
      </p:sp>
      <p:sp>
        <p:nvSpPr>
          <p:cNvPr id="5" name="Footer Placeholder 4"/>
          <p:cNvSpPr>
            <a:spLocks noGrp="1"/>
          </p:cNvSpPr>
          <p:nvPr>
            <p:ph type="ftr" sz="quarter" idx="11"/>
          </p:nvPr>
        </p:nvSpPr>
        <p:spPr/>
        <p:txBody>
          <a:bodyPr/>
          <a:lstStyle/>
          <a:p>
            <a:endParaRPr lang="sv-SE" noProof="0"/>
          </a:p>
        </p:txBody>
      </p:sp>
      <p:sp>
        <p:nvSpPr>
          <p:cNvPr id="6" name="Slide Number Placeholder 5"/>
          <p:cNvSpPr>
            <a:spLocks noGrp="1"/>
          </p:cNvSpPr>
          <p:nvPr>
            <p:ph type="sldNum" sz="quarter" idx="12"/>
          </p:nvPr>
        </p:nvSpPr>
        <p:spPr/>
        <p:txBody>
          <a:bodyPr/>
          <a:lstStyle/>
          <a:p>
            <a:fld id="{2066355A-084C-D24E-9AD2-7E4FC41EA627}" type="slidenum">
              <a:rPr lang="sv-SE" noProof="0" smtClean="0"/>
              <a:t>‹#›</a:t>
            </a:fld>
            <a:endParaRPr lang="sv-SE" noProof="0"/>
          </a:p>
        </p:txBody>
      </p:sp>
      <p:sp>
        <p:nvSpPr>
          <p:cNvPr id="3" name="Text Placeholder 2">
            <a:extLst>
              <a:ext uri="{FF2B5EF4-FFF2-40B4-BE49-F238E27FC236}">
                <a16:creationId xmlns:a16="http://schemas.microsoft.com/office/drawing/2014/main" id="{75260A7B-68A9-DC49-ADF7-0174D6A2E26E}"/>
              </a:ext>
            </a:extLst>
          </p:cNvPr>
          <p:cNvSpPr>
            <a:spLocks noGrp="1"/>
          </p:cNvSpPr>
          <p:nvPr>
            <p:ph type="body" sz="quarter" idx="24" hasCustomPrompt="1"/>
          </p:nvPr>
        </p:nvSpPr>
        <p:spPr>
          <a:xfrm>
            <a:off x="3311525" y="2912719"/>
            <a:ext cx="2520950" cy="1459256"/>
          </a:xfrm>
          <a:solidFill>
            <a:schemeClr val="accent5"/>
          </a:solidFill>
        </p:spPr>
        <p:txBody>
          <a:bodyPr lIns="216000" tIns="216000" rIns="216000" bIns="216000">
            <a:spAutoFit/>
          </a:bodyPr>
          <a:lstStyle>
            <a:lvl1pPr marL="144000" indent="-144000">
              <a:spcBef>
                <a:spcPts val="800"/>
              </a:spcBef>
              <a:defRPr sz="900">
                <a:latin typeface="Roboto Mono" pitchFamily="2" charset="0"/>
                <a:ea typeface="Roboto Mono" pitchFamily="2" charset="0"/>
              </a:defRPr>
            </a:lvl1pPr>
            <a:lvl2pPr marL="360000" indent="-144000">
              <a:spcBef>
                <a:spcPts val="400"/>
              </a:spcBef>
              <a:defRPr sz="900">
                <a:latin typeface="Roboto Mono" pitchFamily="2" charset="0"/>
                <a:ea typeface="Roboto Mono" pitchFamily="2" charset="0"/>
              </a:defRPr>
            </a:lvl2pPr>
            <a:lvl3pPr marL="576000" indent="-144000">
              <a:spcBef>
                <a:spcPts val="400"/>
              </a:spcBef>
              <a:defRPr sz="900">
                <a:latin typeface="Roboto Mono" pitchFamily="2" charset="0"/>
                <a:ea typeface="Roboto Mono" pitchFamily="2" charset="0"/>
              </a:defRPr>
            </a:lvl3pPr>
            <a:lvl4pPr marL="792000" indent="-144000">
              <a:spcBef>
                <a:spcPts val="400"/>
              </a:spcBef>
              <a:defRPr sz="900">
                <a:latin typeface="Roboto Mono" pitchFamily="2" charset="0"/>
                <a:ea typeface="Roboto Mono" pitchFamily="2" charset="0"/>
              </a:defRPr>
            </a:lvl4pPr>
            <a:lvl5pPr marL="1008000" indent="-144000">
              <a:spcBef>
                <a:spcPts val="400"/>
              </a:spcBef>
              <a:defRPr sz="900">
                <a:latin typeface="Roboto Mono" pitchFamily="2" charset="0"/>
                <a:ea typeface="Roboto Mono" pitchFamily="2" charset="0"/>
              </a:defRPr>
            </a:lvl5pPr>
          </a:lstStyle>
          <a:p>
            <a:pPr lvl="0"/>
            <a:r>
              <a:rPr lang="en-US"/>
              <a:t>First level</a:t>
            </a:r>
          </a:p>
          <a:p>
            <a:pPr lvl="1"/>
            <a:r>
              <a:rPr lang="en-US"/>
              <a:t>Second level</a:t>
            </a:r>
          </a:p>
          <a:p>
            <a:pPr lvl="2"/>
            <a:r>
              <a:rPr lang="en-US"/>
              <a:t>Third level</a:t>
            </a:r>
          </a:p>
          <a:p>
            <a:pPr lvl="3"/>
            <a:r>
              <a:rPr lang="en-US"/>
              <a:t>Fourth level</a:t>
            </a:r>
          </a:p>
          <a:p>
            <a:pPr lvl="4"/>
            <a:r>
              <a:rPr lang="en-US"/>
              <a:t>Fifth level</a:t>
            </a:r>
            <a:endParaRPr lang="sv-SE"/>
          </a:p>
        </p:txBody>
      </p:sp>
      <p:sp>
        <p:nvSpPr>
          <p:cNvPr id="15" name="Text Placeholder 2">
            <a:extLst>
              <a:ext uri="{FF2B5EF4-FFF2-40B4-BE49-F238E27FC236}">
                <a16:creationId xmlns:a16="http://schemas.microsoft.com/office/drawing/2014/main" id="{95427CAC-1834-9641-84CC-48025B07C0DE}"/>
              </a:ext>
            </a:extLst>
          </p:cNvPr>
          <p:cNvSpPr>
            <a:spLocks noGrp="1"/>
          </p:cNvSpPr>
          <p:nvPr>
            <p:ph type="body" sz="quarter" idx="25" hasCustomPrompt="1"/>
          </p:nvPr>
        </p:nvSpPr>
        <p:spPr>
          <a:xfrm>
            <a:off x="430213" y="2912719"/>
            <a:ext cx="2520950" cy="1459256"/>
          </a:xfrm>
          <a:solidFill>
            <a:schemeClr val="bg1"/>
          </a:solidFill>
        </p:spPr>
        <p:txBody>
          <a:bodyPr lIns="216000" tIns="216000" rIns="216000" bIns="216000">
            <a:spAutoFit/>
          </a:bodyPr>
          <a:lstStyle>
            <a:lvl1pPr marL="144000" indent="-144000">
              <a:spcBef>
                <a:spcPts val="800"/>
              </a:spcBef>
              <a:defRPr sz="900">
                <a:latin typeface="Roboto Mono" pitchFamily="2" charset="0"/>
                <a:ea typeface="Roboto Mono" pitchFamily="2" charset="0"/>
              </a:defRPr>
            </a:lvl1pPr>
            <a:lvl2pPr marL="360000" indent="-144000">
              <a:spcBef>
                <a:spcPts val="400"/>
              </a:spcBef>
              <a:defRPr sz="900">
                <a:latin typeface="Roboto Mono" pitchFamily="2" charset="0"/>
                <a:ea typeface="Roboto Mono" pitchFamily="2" charset="0"/>
              </a:defRPr>
            </a:lvl2pPr>
            <a:lvl3pPr marL="576000" indent="-144000">
              <a:spcBef>
                <a:spcPts val="400"/>
              </a:spcBef>
              <a:defRPr sz="900">
                <a:latin typeface="Roboto Mono" pitchFamily="2" charset="0"/>
                <a:ea typeface="Roboto Mono" pitchFamily="2" charset="0"/>
              </a:defRPr>
            </a:lvl3pPr>
            <a:lvl4pPr marL="792000" indent="-144000">
              <a:spcBef>
                <a:spcPts val="400"/>
              </a:spcBef>
              <a:defRPr sz="900">
                <a:latin typeface="Roboto Mono" pitchFamily="2" charset="0"/>
                <a:ea typeface="Roboto Mono" pitchFamily="2" charset="0"/>
              </a:defRPr>
            </a:lvl4pPr>
            <a:lvl5pPr marL="1008000" indent="-144000">
              <a:spcBef>
                <a:spcPts val="400"/>
              </a:spcBef>
              <a:defRPr sz="900">
                <a:latin typeface="Roboto Mono" pitchFamily="2" charset="0"/>
                <a:ea typeface="Roboto Mono" pitchFamily="2" charset="0"/>
              </a:defRPr>
            </a:lvl5pPr>
          </a:lstStyle>
          <a:p>
            <a:pPr lvl="0"/>
            <a:r>
              <a:rPr lang="en-US"/>
              <a:t>First level</a:t>
            </a:r>
          </a:p>
          <a:p>
            <a:pPr lvl="1"/>
            <a:r>
              <a:rPr lang="en-US"/>
              <a:t>Second level</a:t>
            </a:r>
          </a:p>
          <a:p>
            <a:pPr lvl="2"/>
            <a:r>
              <a:rPr lang="en-US"/>
              <a:t>Third level</a:t>
            </a:r>
          </a:p>
          <a:p>
            <a:pPr lvl="3"/>
            <a:r>
              <a:rPr lang="en-US"/>
              <a:t>Fourth level</a:t>
            </a:r>
          </a:p>
          <a:p>
            <a:pPr lvl="4"/>
            <a:r>
              <a:rPr lang="en-US"/>
              <a:t>Fifth level</a:t>
            </a:r>
            <a:endParaRPr lang="sv-SE"/>
          </a:p>
        </p:txBody>
      </p:sp>
      <p:sp>
        <p:nvSpPr>
          <p:cNvPr id="16" name="Text Placeholder 2">
            <a:extLst>
              <a:ext uri="{FF2B5EF4-FFF2-40B4-BE49-F238E27FC236}">
                <a16:creationId xmlns:a16="http://schemas.microsoft.com/office/drawing/2014/main" id="{986F47C0-0019-CD4B-BB73-CE122051DA6F}"/>
              </a:ext>
            </a:extLst>
          </p:cNvPr>
          <p:cNvSpPr>
            <a:spLocks noGrp="1"/>
          </p:cNvSpPr>
          <p:nvPr>
            <p:ph type="body" sz="quarter" idx="26" hasCustomPrompt="1"/>
          </p:nvPr>
        </p:nvSpPr>
        <p:spPr>
          <a:xfrm>
            <a:off x="6191250" y="2912719"/>
            <a:ext cx="2520950" cy="1459256"/>
          </a:xfrm>
          <a:solidFill>
            <a:schemeClr val="accent4"/>
          </a:solidFill>
        </p:spPr>
        <p:txBody>
          <a:bodyPr lIns="216000" tIns="216000" rIns="216000" bIns="216000">
            <a:spAutoFit/>
          </a:bodyPr>
          <a:lstStyle>
            <a:lvl1pPr marL="144000" indent="-144000">
              <a:spcBef>
                <a:spcPts val="800"/>
              </a:spcBef>
              <a:defRPr sz="900">
                <a:latin typeface="Roboto Mono" pitchFamily="2" charset="0"/>
                <a:ea typeface="Roboto Mono" pitchFamily="2" charset="0"/>
              </a:defRPr>
            </a:lvl1pPr>
            <a:lvl2pPr marL="360000" indent="-144000">
              <a:spcBef>
                <a:spcPts val="400"/>
              </a:spcBef>
              <a:defRPr sz="900">
                <a:latin typeface="Roboto Mono" pitchFamily="2" charset="0"/>
                <a:ea typeface="Roboto Mono" pitchFamily="2" charset="0"/>
              </a:defRPr>
            </a:lvl2pPr>
            <a:lvl3pPr marL="576000" indent="-144000">
              <a:spcBef>
                <a:spcPts val="400"/>
              </a:spcBef>
              <a:defRPr sz="900">
                <a:latin typeface="Roboto Mono" pitchFamily="2" charset="0"/>
                <a:ea typeface="Roboto Mono" pitchFamily="2" charset="0"/>
              </a:defRPr>
            </a:lvl3pPr>
            <a:lvl4pPr marL="792000" indent="-144000">
              <a:spcBef>
                <a:spcPts val="400"/>
              </a:spcBef>
              <a:defRPr sz="900">
                <a:latin typeface="Roboto Mono" pitchFamily="2" charset="0"/>
                <a:ea typeface="Roboto Mono" pitchFamily="2" charset="0"/>
              </a:defRPr>
            </a:lvl4pPr>
            <a:lvl5pPr marL="1008000" indent="-144000">
              <a:spcBef>
                <a:spcPts val="400"/>
              </a:spcBef>
              <a:defRPr sz="900">
                <a:latin typeface="Roboto Mono" pitchFamily="2" charset="0"/>
                <a:ea typeface="Roboto Mono" pitchFamily="2" charset="0"/>
              </a:defRPr>
            </a:lvl5pPr>
          </a:lstStyle>
          <a:p>
            <a:pPr lvl="0"/>
            <a:r>
              <a:rPr lang="en-US"/>
              <a:t>First level</a:t>
            </a:r>
          </a:p>
          <a:p>
            <a:pPr lvl="1"/>
            <a:r>
              <a:rPr lang="en-US"/>
              <a:t>Second level</a:t>
            </a:r>
          </a:p>
          <a:p>
            <a:pPr lvl="2"/>
            <a:r>
              <a:rPr lang="en-US"/>
              <a:t>Third level</a:t>
            </a:r>
          </a:p>
          <a:p>
            <a:pPr lvl="3"/>
            <a:r>
              <a:rPr lang="en-US"/>
              <a:t>Fourth level</a:t>
            </a:r>
          </a:p>
          <a:p>
            <a:pPr lvl="4"/>
            <a:r>
              <a:rPr lang="en-US"/>
              <a:t>Fifth level</a:t>
            </a:r>
            <a:endParaRPr lang="sv-SE"/>
          </a:p>
        </p:txBody>
      </p:sp>
      <p:sp>
        <p:nvSpPr>
          <p:cNvPr id="17" name="Text Placeholder 2">
            <a:extLst>
              <a:ext uri="{FF2B5EF4-FFF2-40B4-BE49-F238E27FC236}">
                <a16:creationId xmlns:a16="http://schemas.microsoft.com/office/drawing/2014/main" id="{D138B95E-D8AE-2848-8B53-9C830ADE5468}"/>
              </a:ext>
            </a:extLst>
          </p:cNvPr>
          <p:cNvSpPr>
            <a:spLocks noGrp="1"/>
          </p:cNvSpPr>
          <p:nvPr>
            <p:ph type="body" sz="quarter" idx="27" hasCustomPrompt="1"/>
          </p:nvPr>
        </p:nvSpPr>
        <p:spPr>
          <a:xfrm>
            <a:off x="430213" y="771525"/>
            <a:ext cx="2520950" cy="1405715"/>
          </a:xfrm>
          <a:solidFill>
            <a:schemeClr val="bg1"/>
          </a:solidFill>
        </p:spPr>
        <p:txBody>
          <a:bodyPr lIns="216000" tIns="216000" rIns="216000" bIns="216000">
            <a:spAutoFit/>
          </a:bodyPr>
          <a:lstStyle>
            <a:lvl1pPr marL="0" indent="0">
              <a:lnSpc>
                <a:spcPct val="90000"/>
              </a:lnSpc>
              <a:spcBef>
                <a:spcPts val="0"/>
              </a:spcBef>
              <a:buNone/>
              <a:defRPr sz="1800">
                <a:latin typeface="Code Pro" pitchFamily="2" charset="0"/>
                <a:ea typeface="Roboto Mono" pitchFamily="2" charset="0"/>
              </a:defRPr>
            </a:lvl1pPr>
            <a:lvl2pPr marL="0" indent="0">
              <a:lnSpc>
                <a:spcPct val="90000"/>
              </a:lnSpc>
              <a:spcBef>
                <a:spcPts val="0"/>
              </a:spcBef>
              <a:buNone/>
              <a:defRPr sz="1600">
                <a:latin typeface="Code Pro" pitchFamily="2" charset="0"/>
                <a:ea typeface="Roboto Mono" pitchFamily="2" charset="0"/>
              </a:defRPr>
            </a:lvl2pPr>
            <a:lvl3pPr marL="0" indent="0">
              <a:lnSpc>
                <a:spcPct val="90000"/>
              </a:lnSpc>
              <a:spcBef>
                <a:spcPts val="0"/>
              </a:spcBef>
              <a:buNone/>
              <a:defRPr sz="1400">
                <a:latin typeface="Code Pro" pitchFamily="2" charset="0"/>
                <a:ea typeface="Roboto Mono" pitchFamily="2" charset="0"/>
              </a:defRPr>
            </a:lvl3pPr>
            <a:lvl4pPr marL="0" indent="0">
              <a:lnSpc>
                <a:spcPct val="90000"/>
              </a:lnSpc>
              <a:spcBef>
                <a:spcPts val="0"/>
              </a:spcBef>
              <a:buNone/>
              <a:defRPr sz="1200">
                <a:latin typeface="Code Pro" pitchFamily="2" charset="0"/>
                <a:ea typeface="Roboto Mono" pitchFamily="2" charset="0"/>
              </a:defRPr>
            </a:lvl4pPr>
            <a:lvl5pPr marL="0" indent="0">
              <a:lnSpc>
                <a:spcPct val="90000"/>
              </a:lnSpc>
              <a:spcBef>
                <a:spcPts val="0"/>
              </a:spcBef>
              <a:buNone/>
              <a:defRPr sz="1000">
                <a:latin typeface="Code Pro" pitchFamily="2" charset="0"/>
                <a:ea typeface="Roboto Mono" pitchFamily="2" charset="0"/>
              </a:defRPr>
            </a:lvl5pPr>
          </a:lstStyle>
          <a:p>
            <a:pPr lvl="0"/>
            <a:r>
              <a:rPr lang="en-US"/>
              <a:t>First level</a:t>
            </a:r>
          </a:p>
          <a:p>
            <a:pPr lvl="1"/>
            <a:r>
              <a:rPr lang="en-US"/>
              <a:t>Second level</a:t>
            </a:r>
          </a:p>
          <a:p>
            <a:pPr lvl="2"/>
            <a:r>
              <a:rPr lang="en-US"/>
              <a:t>Third level</a:t>
            </a:r>
          </a:p>
          <a:p>
            <a:pPr lvl="3"/>
            <a:r>
              <a:rPr lang="en-US"/>
              <a:t>Fourth level</a:t>
            </a:r>
          </a:p>
          <a:p>
            <a:pPr lvl="4"/>
            <a:r>
              <a:rPr lang="en-US"/>
              <a:t>Fifth level</a:t>
            </a:r>
            <a:endParaRPr lang="sv-SE"/>
          </a:p>
        </p:txBody>
      </p:sp>
      <p:sp>
        <p:nvSpPr>
          <p:cNvPr id="18" name="Text Placeholder 2">
            <a:extLst>
              <a:ext uri="{FF2B5EF4-FFF2-40B4-BE49-F238E27FC236}">
                <a16:creationId xmlns:a16="http://schemas.microsoft.com/office/drawing/2014/main" id="{882D0B17-0A74-DB46-B269-259668BAE0A0}"/>
              </a:ext>
            </a:extLst>
          </p:cNvPr>
          <p:cNvSpPr>
            <a:spLocks noGrp="1"/>
          </p:cNvSpPr>
          <p:nvPr>
            <p:ph type="body" sz="quarter" idx="28" hasCustomPrompt="1"/>
          </p:nvPr>
        </p:nvSpPr>
        <p:spPr>
          <a:xfrm>
            <a:off x="3311525" y="771525"/>
            <a:ext cx="2520950" cy="1405715"/>
          </a:xfrm>
          <a:solidFill>
            <a:schemeClr val="accent5"/>
          </a:solidFill>
        </p:spPr>
        <p:txBody>
          <a:bodyPr lIns="216000" tIns="216000" rIns="216000" bIns="216000">
            <a:spAutoFit/>
          </a:bodyPr>
          <a:lstStyle>
            <a:lvl1pPr marL="0" indent="0">
              <a:lnSpc>
                <a:spcPct val="90000"/>
              </a:lnSpc>
              <a:spcBef>
                <a:spcPts val="0"/>
              </a:spcBef>
              <a:buNone/>
              <a:defRPr sz="1800">
                <a:solidFill>
                  <a:schemeClr val="accent2"/>
                </a:solidFill>
                <a:latin typeface="Code Pro" pitchFamily="2" charset="0"/>
                <a:ea typeface="Roboto Mono" pitchFamily="2" charset="0"/>
              </a:defRPr>
            </a:lvl1pPr>
            <a:lvl2pPr marL="0" indent="0">
              <a:lnSpc>
                <a:spcPct val="90000"/>
              </a:lnSpc>
              <a:spcBef>
                <a:spcPts val="0"/>
              </a:spcBef>
              <a:buNone/>
              <a:defRPr sz="1600">
                <a:solidFill>
                  <a:schemeClr val="accent2"/>
                </a:solidFill>
                <a:latin typeface="Code Pro" pitchFamily="2" charset="0"/>
                <a:ea typeface="Roboto Mono" pitchFamily="2" charset="0"/>
              </a:defRPr>
            </a:lvl2pPr>
            <a:lvl3pPr marL="0" indent="0">
              <a:lnSpc>
                <a:spcPct val="90000"/>
              </a:lnSpc>
              <a:spcBef>
                <a:spcPts val="0"/>
              </a:spcBef>
              <a:buNone/>
              <a:defRPr sz="1400">
                <a:solidFill>
                  <a:schemeClr val="accent2"/>
                </a:solidFill>
                <a:latin typeface="Code Pro" pitchFamily="2" charset="0"/>
                <a:ea typeface="Roboto Mono" pitchFamily="2" charset="0"/>
              </a:defRPr>
            </a:lvl3pPr>
            <a:lvl4pPr marL="0" indent="0">
              <a:lnSpc>
                <a:spcPct val="90000"/>
              </a:lnSpc>
              <a:spcBef>
                <a:spcPts val="0"/>
              </a:spcBef>
              <a:buNone/>
              <a:defRPr sz="1200">
                <a:solidFill>
                  <a:schemeClr val="accent2"/>
                </a:solidFill>
                <a:latin typeface="Code Pro" pitchFamily="2" charset="0"/>
                <a:ea typeface="Roboto Mono" pitchFamily="2" charset="0"/>
              </a:defRPr>
            </a:lvl4pPr>
            <a:lvl5pPr marL="0" indent="0">
              <a:lnSpc>
                <a:spcPct val="90000"/>
              </a:lnSpc>
              <a:spcBef>
                <a:spcPts val="0"/>
              </a:spcBef>
              <a:buNone/>
              <a:defRPr sz="1000">
                <a:solidFill>
                  <a:schemeClr val="accent2"/>
                </a:solidFill>
                <a:latin typeface="Code Pro" pitchFamily="2" charset="0"/>
                <a:ea typeface="Roboto Mono" pitchFamily="2" charset="0"/>
              </a:defRPr>
            </a:lvl5pPr>
          </a:lstStyle>
          <a:p>
            <a:pPr lvl="0"/>
            <a:r>
              <a:rPr lang="en-US"/>
              <a:t>First level</a:t>
            </a:r>
          </a:p>
          <a:p>
            <a:pPr lvl="1"/>
            <a:r>
              <a:rPr lang="en-US"/>
              <a:t>Second level</a:t>
            </a:r>
          </a:p>
          <a:p>
            <a:pPr lvl="2"/>
            <a:r>
              <a:rPr lang="en-US"/>
              <a:t>Third level</a:t>
            </a:r>
          </a:p>
          <a:p>
            <a:pPr lvl="3"/>
            <a:r>
              <a:rPr lang="en-US"/>
              <a:t>Fourth level</a:t>
            </a:r>
          </a:p>
          <a:p>
            <a:pPr lvl="4"/>
            <a:r>
              <a:rPr lang="en-US"/>
              <a:t>Fifth level</a:t>
            </a:r>
            <a:endParaRPr lang="sv-SE"/>
          </a:p>
        </p:txBody>
      </p:sp>
      <p:sp>
        <p:nvSpPr>
          <p:cNvPr id="19" name="Text Placeholder 2">
            <a:extLst>
              <a:ext uri="{FF2B5EF4-FFF2-40B4-BE49-F238E27FC236}">
                <a16:creationId xmlns:a16="http://schemas.microsoft.com/office/drawing/2014/main" id="{3F1F7454-24E9-B54F-9E93-A214D6C7286B}"/>
              </a:ext>
            </a:extLst>
          </p:cNvPr>
          <p:cNvSpPr>
            <a:spLocks noGrp="1"/>
          </p:cNvSpPr>
          <p:nvPr>
            <p:ph type="body" sz="quarter" idx="29" hasCustomPrompt="1"/>
          </p:nvPr>
        </p:nvSpPr>
        <p:spPr>
          <a:xfrm>
            <a:off x="6180200" y="771525"/>
            <a:ext cx="2520950" cy="1405715"/>
          </a:xfrm>
          <a:solidFill>
            <a:schemeClr val="accent4"/>
          </a:solidFill>
        </p:spPr>
        <p:txBody>
          <a:bodyPr lIns="216000" tIns="216000" rIns="216000" bIns="216000">
            <a:spAutoFit/>
          </a:bodyPr>
          <a:lstStyle>
            <a:lvl1pPr marL="0" indent="0">
              <a:lnSpc>
                <a:spcPct val="90000"/>
              </a:lnSpc>
              <a:spcBef>
                <a:spcPts val="0"/>
              </a:spcBef>
              <a:buNone/>
              <a:defRPr sz="1800">
                <a:solidFill>
                  <a:schemeClr val="accent1"/>
                </a:solidFill>
                <a:latin typeface="Code Pro" pitchFamily="2" charset="0"/>
                <a:ea typeface="Roboto Mono" pitchFamily="2" charset="0"/>
              </a:defRPr>
            </a:lvl1pPr>
            <a:lvl2pPr marL="0" indent="0">
              <a:lnSpc>
                <a:spcPct val="90000"/>
              </a:lnSpc>
              <a:spcBef>
                <a:spcPts val="0"/>
              </a:spcBef>
              <a:buNone/>
              <a:defRPr sz="1600">
                <a:solidFill>
                  <a:schemeClr val="accent1"/>
                </a:solidFill>
                <a:latin typeface="Code Pro" pitchFamily="2" charset="0"/>
                <a:ea typeface="Roboto Mono" pitchFamily="2" charset="0"/>
              </a:defRPr>
            </a:lvl2pPr>
            <a:lvl3pPr marL="0" indent="0">
              <a:lnSpc>
                <a:spcPct val="90000"/>
              </a:lnSpc>
              <a:spcBef>
                <a:spcPts val="0"/>
              </a:spcBef>
              <a:buNone/>
              <a:defRPr sz="1400">
                <a:solidFill>
                  <a:schemeClr val="accent1"/>
                </a:solidFill>
                <a:latin typeface="Code Pro" pitchFamily="2" charset="0"/>
                <a:ea typeface="Roboto Mono" pitchFamily="2" charset="0"/>
              </a:defRPr>
            </a:lvl3pPr>
            <a:lvl4pPr marL="0" indent="0">
              <a:lnSpc>
                <a:spcPct val="90000"/>
              </a:lnSpc>
              <a:spcBef>
                <a:spcPts val="0"/>
              </a:spcBef>
              <a:buNone/>
              <a:defRPr sz="1200">
                <a:solidFill>
                  <a:schemeClr val="accent1"/>
                </a:solidFill>
                <a:latin typeface="Code Pro" pitchFamily="2" charset="0"/>
                <a:ea typeface="Roboto Mono" pitchFamily="2" charset="0"/>
              </a:defRPr>
            </a:lvl4pPr>
            <a:lvl5pPr marL="0" indent="0">
              <a:lnSpc>
                <a:spcPct val="90000"/>
              </a:lnSpc>
              <a:spcBef>
                <a:spcPts val="0"/>
              </a:spcBef>
              <a:buNone/>
              <a:defRPr sz="1000">
                <a:solidFill>
                  <a:schemeClr val="accent1"/>
                </a:solidFill>
                <a:latin typeface="Code Pro" pitchFamily="2" charset="0"/>
                <a:ea typeface="Roboto Mono" pitchFamily="2" charset="0"/>
              </a:defRPr>
            </a:lvl5pPr>
          </a:lstStyle>
          <a:p>
            <a:pPr lvl="0"/>
            <a:r>
              <a:rPr lang="en-US"/>
              <a:t>First level</a:t>
            </a:r>
          </a:p>
          <a:p>
            <a:pPr lvl="1"/>
            <a:r>
              <a:rPr lang="en-US"/>
              <a:t>Second level</a:t>
            </a:r>
          </a:p>
          <a:p>
            <a:pPr lvl="2"/>
            <a:r>
              <a:rPr lang="en-US"/>
              <a:t>Third level</a:t>
            </a:r>
          </a:p>
          <a:p>
            <a:pPr lvl="3"/>
            <a:r>
              <a:rPr lang="en-US"/>
              <a:t>Fourth level</a:t>
            </a:r>
          </a:p>
          <a:p>
            <a:pPr lvl="4"/>
            <a:r>
              <a:rPr lang="en-US"/>
              <a:t>Fifth level</a:t>
            </a:r>
            <a:endParaRPr lang="sv-SE"/>
          </a:p>
        </p:txBody>
      </p:sp>
    </p:spTree>
    <p:extLst>
      <p:ext uri="{BB962C8B-B14F-4D97-AF65-F5344CB8AC3E}">
        <p14:creationId xmlns:p14="http://schemas.microsoft.com/office/powerpoint/2010/main" val="3845912765"/>
      </p:ext>
    </p:extLst>
  </p:cSld>
  <p:clrMapOvr>
    <a:masterClrMapping/>
  </p:clrMapOvr>
  <p:extLst>
    <p:ext uri="{DCECCB84-F9BA-43D5-87BE-67443E8EF086}">
      <p15:sldGuideLst xmlns:p15="http://schemas.microsoft.com/office/powerpoint/2012/main">
        <p15:guide id="1" pos="272">
          <p15:clr>
            <a:srgbClr val="FBAE40"/>
          </p15:clr>
        </p15:guide>
        <p15:guide id="2" pos="5488">
          <p15:clr>
            <a:srgbClr val="FBAE40"/>
          </p15:clr>
        </p15:guide>
        <p15:guide id="3" pos="3901">
          <p15:clr>
            <a:srgbClr val="FBAE40"/>
          </p15:clr>
        </p15:guide>
        <p15:guide id="4" pos="3674">
          <p15:clr>
            <a:srgbClr val="FBAE40"/>
          </p15:clr>
        </p15:guide>
        <p15:guide id="7" pos="2086">
          <p15:clr>
            <a:srgbClr val="FBAE40"/>
          </p15:clr>
        </p15:guide>
        <p15:guide id="8" pos="1859">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1150938" y="771526"/>
            <a:ext cx="6840000" cy="3600449"/>
          </a:xfrm>
        </p:spPr>
        <p:txBody>
          <a:bodyPr bIns="254000" anchor="ctr" anchorCtr="0">
            <a:normAutofit/>
          </a:bodyPr>
          <a:lstStyle>
            <a:lvl1pPr marL="0" indent="0">
              <a:spcBef>
                <a:spcPts val="0"/>
              </a:spcBef>
              <a:spcAft>
                <a:spcPts val="800"/>
              </a:spcAft>
              <a:buNone/>
              <a:defRPr sz="1400" b="1">
                <a:latin typeface="Roboto Mono"/>
                <a:cs typeface="Roboto Mono"/>
              </a:defRPr>
            </a:lvl1pPr>
            <a:lvl2pPr marL="0" indent="0">
              <a:spcBef>
                <a:spcPts val="0"/>
              </a:spcBef>
              <a:buNone/>
              <a:defRPr sz="1100">
                <a:latin typeface="Roboto Mono"/>
                <a:cs typeface="Roboto Mono"/>
              </a:defRPr>
            </a:lvl2pPr>
            <a:lvl3pPr marL="0" indent="0">
              <a:spcBef>
                <a:spcPts val="0"/>
              </a:spcBef>
              <a:buNone/>
              <a:defRPr sz="900">
                <a:latin typeface="Roboto Mono"/>
                <a:cs typeface="Roboto Mono"/>
              </a:defRPr>
            </a:lvl3pPr>
            <a:lvl4pPr marL="0" indent="0">
              <a:spcBef>
                <a:spcPts val="0"/>
              </a:spcBef>
              <a:buNone/>
              <a:defRPr sz="800">
                <a:latin typeface="Roboto Mono"/>
                <a:cs typeface="Roboto Mono"/>
              </a:defRPr>
            </a:lvl4pPr>
            <a:lvl5pPr marL="0" indent="0">
              <a:spcBef>
                <a:spcPts val="0"/>
              </a:spcBef>
              <a:buNone/>
              <a:defRPr sz="600">
                <a:latin typeface="Roboto Mono"/>
                <a:cs typeface="Roboto Mono"/>
              </a:defRPr>
            </a:lvl5pPr>
          </a:lstStyle>
          <a:p>
            <a:pPr lvl="0"/>
            <a:r>
              <a:rPr lang="sv-SE" noProof="0"/>
              <a:t>Text, Nivå 1</a:t>
            </a:r>
          </a:p>
          <a:p>
            <a:pPr lvl="1"/>
            <a:r>
              <a:rPr lang="sv-SE" noProof="0"/>
              <a:t>Nivå 2</a:t>
            </a:r>
          </a:p>
          <a:p>
            <a:pPr lvl="2"/>
            <a:r>
              <a:rPr lang="sv-SE" noProof="0"/>
              <a:t>Nivå 3</a:t>
            </a:r>
          </a:p>
          <a:p>
            <a:pPr lvl="3"/>
            <a:r>
              <a:rPr lang="sv-SE" noProof="0"/>
              <a:t>Nivå 4</a:t>
            </a:r>
          </a:p>
          <a:p>
            <a:pPr lvl="4"/>
            <a:r>
              <a:rPr lang="sv-SE" noProof="0"/>
              <a:t>Nivå 5</a:t>
            </a:r>
          </a:p>
          <a:p>
            <a:pPr lvl="0"/>
            <a:endParaRPr lang="sv-SE" noProof="0"/>
          </a:p>
          <a:p>
            <a:pPr lvl="0"/>
            <a:endParaRPr lang="sv-SE" noProof="0"/>
          </a:p>
        </p:txBody>
      </p:sp>
      <p:sp>
        <p:nvSpPr>
          <p:cNvPr id="7" name="TextBox 6"/>
          <p:cNvSpPr txBox="1"/>
          <p:nvPr userDrawn="1"/>
        </p:nvSpPr>
        <p:spPr>
          <a:xfrm>
            <a:off x="179388" y="4856659"/>
            <a:ext cx="7111999" cy="123111"/>
          </a:xfrm>
          <a:prstGeom prst="rect">
            <a:avLst/>
          </a:prstGeom>
          <a:noFill/>
        </p:spPr>
        <p:txBody>
          <a:bodyPr wrap="square" lIns="0" tIns="0" rIns="0" bIns="0" rtlCol="0" anchor="b" anchorCtr="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b="1">
                <a:latin typeface="Roboto Mono"/>
                <a:cs typeface="Roboto Mono"/>
              </a:rPr>
              <a:t>RISE</a:t>
            </a:r>
            <a:r>
              <a:rPr lang="sv-SE" sz="800"/>
              <a:t> — </a:t>
            </a:r>
            <a:r>
              <a:rPr lang="en-US" sz="800" b="1">
                <a:latin typeface="Roboto Mono"/>
                <a:cs typeface="Roboto Mono"/>
              </a:rPr>
              <a:t>Research Institutes of Sweden AB</a:t>
            </a:r>
            <a:r>
              <a:rPr lang="en-US" sz="800">
                <a:latin typeface="Roboto Mono"/>
                <a:cs typeface="Roboto Mono"/>
              </a:rPr>
              <a:t> ·</a:t>
            </a:r>
            <a:r>
              <a:rPr lang="en-US" sz="800" baseline="0">
                <a:latin typeface="Roboto Mono"/>
                <a:cs typeface="Roboto Mono"/>
              </a:rPr>
              <a:t> </a:t>
            </a:r>
            <a:r>
              <a:rPr lang="hu-HU" sz="800" baseline="0">
                <a:latin typeface="Roboto Mono"/>
                <a:cs typeface="Roboto Mono"/>
              </a:rPr>
              <a:t>info@ri.se · </a:t>
            </a:r>
            <a:r>
              <a:rPr lang="en-US" sz="800" err="1">
                <a:latin typeface="Roboto Mono"/>
                <a:cs typeface="Roboto Mono"/>
              </a:rPr>
              <a:t>ri.se</a:t>
            </a:r>
            <a:endParaRPr lang="en-US" sz="800">
              <a:latin typeface="Roboto Mono"/>
              <a:cs typeface="Roboto Mono"/>
            </a:endParaRPr>
          </a:p>
        </p:txBody>
      </p:sp>
    </p:spTree>
    <p:extLst>
      <p:ext uri="{BB962C8B-B14F-4D97-AF65-F5344CB8AC3E}">
        <p14:creationId xmlns:p14="http://schemas.microsoft.com/office/powerpoint/2010/main" val="2646120245"/>
      </p:ext>
    </p:extLst>
  </p:cSld>
  <p:clrMapOvr>
    <a:masterClrMapping/>
  </p:clrMapOvr>
  <p:extLst>
    <p:ext uri="{DCECCB84-F9BA-43D5-87BE-67443E8EF086}">
      <p15:sldGuideLst xmlns:p15="http://schemas.microsoft.com/office/powerpoint/2012/main">
        <p15:guide id="1" pos="725">
          <p15:clr>
            <a:srgbClr val="FBAE40"/>
          </p15:clr>
        </p15:guide>
        <p15:guide id="2" pos="5035">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Titel-ljus">
    <p:bg>
      <p:bgPr>
        <a:solidFill>
          <a:schemeClr val="accent6"/>
        </a:solidFill>
        <a:effectLst/>
      </p:bgPr>
    </p:bg>
    <p:spTree>
      <p:nvGrpSpPr>
        <p:cNvPr id="1" name=""/>
        <p:cNvGrpSpPr/>
        <p:nvPr/>
      </p:nvGrpSpPr>
      <p:grpSpPr>
        <a:xfrm>
          <a:off x="0" y="0"/>
          <a:ext cx="0" cy="0"/>
          <a:chOff x="0" y="0"/>
          <a:chExt cx="0" cy="0"/>
        </a:xfrm>
      </p:grpSpPr>
      <p:sp>
        <p:nvSpPr>
          <p:cNvPr id="15" name="Text Placeholder 14"/>
          <p:cNvSpPr>
            <a:spLocks noGrp="1"/>
          </p:cNvSpPr>
          <p:nvPr>
            <p:ph type="body" sz="quarter" idx="16"/>
          </p:nvPr>
        </p:nvSpPr>
        <p:spPr>
          <a:xfrm>
            <a:off x="0" y="0"/>
            <a:ext cx="7239000" cy="5143500"/>
          </a:xfrm>
          <a:noFill/>
        </p:spPr>
        <p:txBody>
          <a:bodyPr lIns="1524000" tIns="0" rIns="0" bIns="0" anchor="ctr" anchorCtr="0">
            <a:noAutofit/>
          </a:bodyPr>
          <a:lstStyle>
            <a:lvl1pPr marL="0" indent="0">
              <a:lnSpc>
                <a:spcPct val="80000"/>
              </a:lnSpc>
              <a:spcBef>
                <a:spcPts val="0"/>
              </a:spcBef>
              <a:buNone/>
              <a:defRPr sz="5200" b="0">
                <a:solidFill>
                  <a:srgbClr val="DF2351"/>
                </a:solidFill>
                <a:latin typeface="+mj-lt"/>
              </a:defRPr>
            </a:lvl1pPr>
            <a:lvl2pPr marL="0" indent="0">
              <a:spcBef>
                <a:spcPts val="1000"/>
              </a:spcBef>
              <a:buNone/>
              <a:defRPr b="1">
                <a:solidFill>
                  <a:srgbClr val="DF2351"/>
                </a:solidFill>
              </a:defRPr>
            </a:lvl2pPr>
            <a:lvl3pPr marL="0" indent="0">
              <a:spcBef>
                <a:spcPts val="1000"/>
              </a:spcBef>
              <a:buNone/>
              <a:defRPr sz="1800" b="1">
                <a:solidFill>
                  <a:srgbClr val="DF2351"/>
                </a:solidFill>
              </a:defRPr>
            </a:lvl3pPr>
            <a:lvl4pPr marL="0" indent="0">
              <a:spcBef>
                <a:spcPts val="1600"/>
              </a:spcBef>
              <a:buNone/>
              <a:defRPr sz="1400" b="0">
                <a:solidFill>
                  <a:srgbClr val="DF2351"/>
                </a:solidFill>
              </a:defRPr>
            </a:lvl4pPr>
            <a:lvl5pPr marL="0" indent="0">
              <a:spcBef>
                <a:spcPts val="1000"/>
              </a:spcBef>
              <a:buNone/>
              <a:defRPr sz="1000" b="0">
                <a:solidFill>
                  <a:srgbClr val="DF2351"/>
                </a:solidFill>
              </a:defRPr>
            </a:lvl5pPr>
          </a:lstStyle>
          <a:p>
            <a:pPr lvl="0"/>
            <a:r>
              <a:rPr lang="sv-SE" noProof="0" err="1"/>
              <a:t>Click</a:t>
            </a:r>
            <a:r>
              <a:rPr lang="sv-SE" noProof="0"/>
              <a:t> </a:t>
            </a:r>
            <a:r>
              <a:rPr lang="sv-SE" noProof="0" err="1"/>
              <a:t>to</a:t>
            </a:r>
            <a:r>
              <a:rPr lang="sv-SE" noProof="0"/>
              <a:t> </a:t>
            </a:r>
            <a:r>
              <a:rPr lang="sv-SE" noProof="0" err="1"/>
              <a:t>edit</a:t>
            </a:r>
            <a:r>
              <a:rPr lang="sv-SE" noProof="0"/>
              <a:t> Master text </a:t>
            </a:r>
            <a:r>
              <a:rPr lang="sv-SE" noProof="0" err="1"/>
              <a:t>styles</a:t>
            </a:r>
            <a:endParaRPr lang="sv-SE" noProof="0"/>
          </a:p>
          <a:p>
            <a:pPr lvl="1"/>
            <a:r>
              <a:rPr lang="sv-SE" noProof="0"/>
              <a:t>Second </a:t>
            </a:r>
            <a:r>
              <a:rPr lang="sv-SE" noProof="0" err="1"/>
              <a:t>level</a:t>
            </a:r>
            <a:endParaRPr lang="sv-SE" noProof="0"/>
          </a:p>
          <a:p>
            <a:pPr lvl="2"/>
            <a:r>
              <a:rPr lang="sv-SE" noProof="0" err="1"/>
              <a:t>Third</a:t>
            </a:r>
            <a:r>
              <a:rPr lang="sv-SE" noProof="0"/>
              <a:t> </a:t>
            </a:r>
            <a:r>
              <a:rPr lang="sv-SE" noProof="0" err="1"/>
              <a:t>level</a:t>
            </a:r>
            <a:endParaRPr lang="sv-SE" noProof="0"/>
          </a:p>
          <a:p>
            <a:pPr lvl="3"/>
            <a:r>
              <a:rPr lang="sv-SE" noProof="0" err="1"/>
              <a:t>Fourth</a:t>
            </a:r>
            <a:r>
              <a:rPr lang="sv-SE" noProof="0"/>
              <a:t> </a:t>
            </a:r>
            <a:r>
              <a:rPr lang="sv-SE" noProof="0" err="1"/>
              <a:t>level</a:t>
            </a:r>
            <a:endParaRPr lang="sv-SE" noProof="0"/>
          </a:p>
          <a:p>
            <a:pPr lvl="4"/>
            <a:r>
              <a:rPr lang="sv-SE" noProof="0" err="1"/>
              <a:t>Fifth</a:t>
            </a:r>
            <a:r>
              <a:rPr lang="sv-SE" noProof="0"/>
              <a:t> </a:t>
            </a:r>
            <a:r>
              <a:rPr lang="sv-SE" noProof="0" err="1"/>
              <a:t>level</a:t>
            </a:r>
            <a:endParaRPr lang="sv-SE" noProof="0"/>
          </a:p>
        </p:txBody>
      </p:sp>
      <p:sp>
        <p:nvSpPr>
          <p:cNvPr id="4" name="Picture Placeholder 2"/>
          <p:cNvSpPr>
            <a:spLocks noGrp="1"/>
          </p:cNvSpPr>
          <p:nvPr>
            <p:ph type="pic" sz="quarter" idx="17" hasCustomPrompt="1"/>
          </p:nvPr>
        </p:nvSpPr>
        <p:spPr>
          <a:xfrm>
            <a:off x="8153400" y="361950"/>
            <a:ext cx="685800" cy="881939"/>
          </a:xfrm>
          <a:blipFill rotWithShape="1">
            <a:blip r:embed="rId2" cstate="print">
              <a:extLst>
                <a:ext uri="{28A0092B-C50C-407E-A947-70E740481C1C}">
                  <a14:useLocalDpi xmlns:a14="http://schemas.microsoft.com/office/drawing/2010/main"/>
                </a:ext>
              </a:extLst>
            </a:blip>
            <a:stretch>
              <a:fillRect/>
            </a:stretch>
          </a:blipFill>
        </p:spPr>
        <p:txBody>
          <a:bodyPr>
            <a:normAutofit/>
          </a:bodyPr>
          <a:lstStyle>
            <a:lvl1pPr marL="0" indent="0">
              <a:buNone/>
              <a:defRPr sz="100">
                <a:solidFill>
                  <a:schemeClr val="tx1">
                    <a:alpha val="0"/>
                  </a:schemeClr>
                </a:solidFill>
              </a:defRPr>
            </a:lvl1pPr>
          </a:lstStyle>
          <a:p>
            <a:r>
              <a:rPr lang="sv-SE"/>
              <a:t>logo</a:t>
            </a:r>
          </a:p>
        </p:txBody>
      </p:sp>
    </p:spTree>
    <p:extLst>
      <p:ext uri="{BB962C8B-B14F-4D97-AF65-F5344CB8AC3E}">
        <p14:creationId xmlns:p14="http://schemas.microsoft.com/office/powerpoint/2010/main" val="1165377272"/>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_Dark">
    <p:bg>
      <p:bgPr>
        <a:solidFill>
          <a:schemeClr val="accent1"/>
        </a:solidFill>
        <a:effectLst/>
      </p:bgPr>
    </p:bg>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8C1074ED-B19D-6F40-A3B3-607B0D0B4CF1}"/>
              </a:ext>
            </a:extLst>
          </p:cNvPr>
          <p:cNvSpPr>
            <a:spLocks noGrp="1"/>
          </p:cNvSpPr>
          <p:nvPr>
            <p:ph type="body" sz="quarter" idx="19"/>
          </p:nvPr>
        </p:nvSpPr>
        <p:spPr>
          <a:xfrm>
            <a:off x="8135938" y="365512"/>
            <a:ext cx="703262" cy="881939"/>
          </a:xfrm>
          <a:blipFill>
            <a:blip r:embed="rId2" cstate="print">
              <a:extLst>
                <a:ext uri="{28A0092B-C50C-407E-A947-70E740481C1C}">
                  <a14:useLocalDpi xmlns:a14="http://schemas.microsoft.com/office/drawing/2010/main"/>
                </a:ext>
              </a:extLst>
            </a:blip>
            <a:stretch>
              <a:fillRect/>
            </a:stretch>
          </a:blipFill>
        </p:spPr>
        <p:txBody>
          <a:bodyPr bIns="36000" anchor="b" anchorCtr="0">
            <a:normAutofit/>
          </a:bodyPr>
          <a:lstStyle>
            <a:lvl1pPr marL="0" indent="0" algn="r">
              <a:buNone/>
              <a:defRPr sz="100">
                <a:solidFill>
                  <a:schemeClr val="bg1"/>
                </a:solidFill>
              </a:defRPr>
            </a:lvl1pPr>
          </a:lstStyle>
          <a:p>
            <a:pPr lvl="0"/>
            <a:r>
              <a:rPr lang="en-US"/>
              <a:t>Click to edit Master text styles</a:t>
            </a:r>
          </a:p>
        </p:txBody>
      </p:sp>
      <p:pic>
        <p:nvPicPr>
          <p:cNvPr id="4" name="Picture 3">
            <a:extLst>
              <a:ext uri="{FF2B5EF4-FFF2-40B4-BE49-F238E27FC236}">
                <a16:creationId xmlns:a16="http://schemas.microsoft.com/office/drawing/2014/main" id="{8A14D84B-9BF5-4F45-85FC-79FB85890FCD}"/>
              </a:ext>
            </a:extLst>
          </p:cNvPr>
          <p:cNvPicPr>
            <a:picLocks noChangeAspect="1"/>
          </p:cNvPicPr>
          <p:nvPr userDrawn="1"/>
        </p:nvPicPr>
        <p:blipFill>
          <a:blip r:embed="rId3"/>
          <a:stretch>
            <a:fillRect/>
          </a:stretch>
        </p:blipFill>
        <p:spPr>
          <a:xfrm>
            <a:off x="0" y="-431800"/>
            <a:ext cx="9144000" cy="431800"/>
          </a:xfrm>
          <a:prstGeom prst="rect">
            <a:avLst/>
          </a:prstGeom>
        </p:spPr>
      </p:pic>
      <p:pic>
        <p:nvPicPr>
          <p:cNvPr id="6" name="Picture 5">
            <a:extLst>
              <a:ext uri="{FF2B5EF4-FFF2-40B4-BE49-F238E27FC236}">
                <a16:creationId xmlns:a16="http://schemas.microsoft.com/office/drawing/2014/main" id="{1B53E7C9-9930-ED48-AE78-F2A48A682B4C}"/>
              </a:ext>
            </a:extLst>
          </p:cNvPr>
          <p:cNvPicPr>
            <a:picLocks noChangeAspect="1"/>
          </p:cNvPicPr>
          <p:nvPr userDrawn="1"/>
        </p:nvPicPr>
        <p:blipFill>
          <a:blip r:embed="rId3"/>
          <a:stretch>
            <a:fillRect/>
          </a:stretch>
        </p:blipFill>
        <p:spPr>
          <a:xfrm>
            <a:off x="0" y="5143500"/>
            <a:ext cx="9144000" cy="431800"/>
          </a:xfrm>
          <a:prstGeom prst="rect">
            <a:avLst/>
          </a:prstGeom>
        </p:spPr>
      </p:pic>
      <p:pic>
        <p:nvPicPr>
          <p:cNvPr id="7" name="Picture 6">
            <a:extLst>
              <a:ext uri="{FF2B5EF4-FFF2-40B4-BE49-F238E27FC236}">
                <a16:creationId xmlns:a16="http://schemas.microsoft.com/office/drawing/2014/main" id="{0C21BD01-B6A7-D14B-8A37-2D2C5E17EE0A}"/>
              </a:ext>
            </a:extLst>
          </p:cNvPr>
          <p:cNvPicPr>
            <a:picLocks noChangeAspect="1"/>
          </p:cNvPicPr>
          <p:nvPr userDrawn="1"/>
        </p:nvPicPr>
        <p:blipFill>
          <a:blip r:embed="rId4"/>
          <a:stretch>
            <a:fillRect/>
          </a:stretch>
        </p:blipFill>
        <p:spPr>
          <a:xfrm>
            <a:off x="9148582" y="0"/>
            <a:ext cx="431800" cy="5143500"/>
          </a:xfrm>
          <a:prstGeom prst="rect">
            <a:avLst/>
          </a:prstGeom>
        </p:spPr>
      </p:pic>
      <p:pic>
        <p:nvPicPr>
          <p:cNvPr id="8" name="Picture 7">
            <a:extLst>
              <a:ext uri="{FF2B5EF4-FFF2-40B4-BE49-F238E27FC236}">
                <a16:creationId xmlns:a16="http://schemas.microsoft.com/office/drawing/2014/main" id="{F05BD56C-0D2D-E446-A4E4-20C346421053}"/>
              </a:ext>
            </a:extLst>
          </p:cNvPr>
          <p:cNvPicPr>
            <a:picLocks noChangeAspect="1"/>
          </p:cNvPicPr>
          <p:nvPr userDrawn="1"/>
        </p:nvPicPr>
        <p:blipFill>
          <a:blip r:embed="rId4"/>
          <a:stretch>
            <a:fillRect/>
          </a:stretch>
        </p:blipFill>
        <p:spPr>
          <a:xfrm>
            <a:off x="-436382" y="0"/>
            <a:ext cx="431800" cy="5143500"/>
          </a:xfrm>
          <a:prstGeom prst="rect">
            <a:avLst/>
          </a:prstGeom>
        </p:spPr>
      </p:pic>
      <p:sp>
        <p:nvSpPr>
          <p:cNvPr id="9" name="Text Placeholder 14">
            <a:extLst>
              <a:ext uri="{FF2B5EF4-FFF2-40B4-BE49-F238E27FC236}">
                <a16:creationId xmlns:a16="http://schemas.microsoft.com/office/drawing/2014/main" id="{6C954331-6E51-9447-87D7-9067105CB134}"/>
              </a:ext>
            </a:extLst>
          </p:cNvPr>
          <p:cNvSpPr>
            <a:spLocks noGrp="1"/>
          </p:cNvSpPr>
          <p:nvPr>
            <p:ph type="body" sz="quarter" idx="16" hasCustomPrompt="1"/>
          </p:nvPr>
        </p:nvSpPr>
        <p:spPr>
          <a:xfrm>
            <a:off x="1511300" y="771525"/>
            <a:ext cx="6121400" cy="3600450"/>
          </a:xfrm>
          <a:noFill/>
        </p:spPr>
        <p:txBody>
          <a:bodyPr lIns="0" tIns="0" rIns="0" bIns="0" anchor="ctr" anchorCtr="0">
            <a:noAutofit/>
          </a:bodyPr>
          <a:lstStyle>
            <a:lvl1pPr marL="0" indent="0">
              <a:lnSpc>
                <a:spcPct val="80000"/>
              </a:lnSpc>
              <a:spcBef>
                <a:spcPts val="0"/>
              </a:spcBef>
              <a:buNone/>
              <a:defRPr sz="4400" b="0">
                <a:solidFill>
                  <a:schemeClr val="bg1"/>
                </a:solidFill>
                <a:latin typeface="+mj-lt"/>
              </a:defRPr>
            </a:lvl1pPr>
            <a:lvl2pPr marL="0" indent="0">
              <a:spcBef>
                <a:spcPts val="1000"/>
              </a:spcBef>
              <a:buNone/>
              <a:defRPr b="1">
                <a:solidFill>
                  <a:schemeClr val="bg1"/>
                </a:solidFill>
              </a:defRPr>
            </a:lvl2pPr>
            <a:lvl3pPr marL="0" indent="0">
              <a:spcBef>
                <a:spcPts val="1000"/>
              </a:spcBef>
              <a:buNone/>
              <a:defRPr sz="1800" b="1">
                <a:solidFill>
                  <a:schemeClr val="bg1"/>
                </a:solidFill>
                <a:latin typeface="+mj-lt"/>
              </a:defRPr>
            </a:lvl3pPr>
            <a:lvl4pPr marL="0" indent="0">
              <a:spcBef>
                <a:spcPts val="1000"/>
              </a:spcBef>
              <a:buNone/>
              <a:defRPr sz="1200" b="0" kern="100" cap="all" spc="100" baseline="0">
                <a:solidFill>
                  <a:schemeClr val="bg1"/>
                </a:solidFill>
                <a:latin typeface="+mj-lt"/>
              </a:defRPr>
            </a:lvl4pPr>
            <a:lvl5pPr marL="0" indent="0">
              <a:spcBef>
                <a:spcPts val="1000"/>
              </a:spcBef>
              <a:buNone/>
              <a:defRPr sz="1000" b="0">
                <a:solidFill>
                  <a:schemeClr val="bg1"/>
                </a:solidFill>
              </a:defRPr>
            </a:lvl5pPr>
          </a:lstStyle>
          <a:p>
            <a:pPr lvl="0"/>
            <a:r>
              <a:rPr lang="sv-SE" noProof="0" err="1"/>
              <a:t>Title</a:t>
            </a:r>
            <a:endParaRPr lang="sv-SE" noProof="0"/>
          </a:p>
          <a:p>
            <a:pPr lvl="1"/>
            <a:r>
              <a:rPr lang="sv-SE" noProof="0"/>
              <a:t>Nivå två</a:t>
            </a:r>
          </a:p>
          <a:p>
            <a:pPr lvl="2"/>
            <a:r>
              <a:rPr lang="sv-SE" noProof="0"/>
              <a:t>Nivå tre</a:t>
            </a:r>
          </a:p>
          <a:p>
            <a:pPr lvl="3"/>
            <a:r>
              <a:rPr lang="sv-SE" noProof="0"/>
              <a:t>Nivå fyra</a:t>
            </a:r>
          </a:p>
          <a:p>
            <a:pPr lvl="4"/>
            <a:r>
              <a:rPr lang="sv-SE" noProof="0"/>
              <a:t>Nivå fem</a:t>
            </a:r>
          </a:p>
        </p:txBody>
      </p:sp>
    </p:spTree>
    <p:extLst>
      <p:ext uri="{BB962C8B-B14F-4D97-AF65-F5344CB8AC3E}">
        <p14:creationId xmlns:p14="http://schemas.microsoft.com/office/powerpoint/2010/main" val="1518989064"/>
      </p:ext>
    </p:extLst>
  </p:cSld>
  <p:clrMapOvr>
    <a:masterClrMapping/>
  </p:clrMapOvr>
  <p:extLst>
    <p:ext uri="{DCECCB84-F9BA-43D5-87BE-67443E8EF086}">
      <p15:sldGuideLst xmlns:p15="http://schemas.microsoft.com/office/powerpoint/2012/main">
        <p15:guide id="1" pos="952">
          <p15:clr>
            <a:srgbClr val="FBAE40"/>
          </p15:clr>
        </p15:guide>
        <p15:guide id="2" pos="480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_Image_Dark">
    <p:bg>
      <p:bgPr>
        <a:solidFill>
          <a:schemeClr val="accent1"/>
        </a:solidFill>
        <a:effectLst/>
      </p:bgPr>
    </p:bg>
    <p:spTree>
      <p:nvGrpSpPr>
        <p:cNvPr id="1" name=""/>
        <p:cNvGrpSpPr/>
        <p:nvPr/>
      </p:nvGrpSpPr>
      <p:grpSpPr>
        <a:xfrm>
          <a:off x="0" y="0"/>
          <a:ext cx="0" cy="0"/>
          <a:chOff x="0" y="0"/>
          <a:chExt cx="0" cy="0"/>
        </a:xfrm>
      </p:grpSpPr>
      <p:sp>
        <p:nvSpPr>
          <p:cNvPr id="4" name="Picture Placeholder 7"/>
          <p:cNvSpPr>
            <a:spLocks noGrp="1"/>
          </p:cNvSpPr>
          <p:nvPr>
            <p:ph type="pic" sz="quarter" idx="13" hasCustomPrompt="1"/>
          </p:nvPr>
        </p:nvSpPr>
        <p:spPr>
          <a:xfrm>
            <a:off x="4572000" y="0"/>
            <a:ext cx="4572000" cy="5143499"/>
          </a:xfrm>
          <a:solidFill>
            <a:schemeClr val="bg1">
              <a:lumMod val="95000"/>
            </a:schemeClr>
          </a:solidFill>
        </p:spPr>
        <p:txBody>
          <a:bodyPr bIns="72000" anchor="ctr" anchorCtr="0">
            <a:normAutofit/>
          </a:bodyPr>
          <a:lstStyle>
            <a:lvl1pPr marL="0" indent="0" algn="ctr">
              <a:buNone/>
              <a:defRPr sz="100">
                <a:solidFill>
                  <a:schemeClr val="tx1">
                    <a:alpha val="0"/>
                  </a:schemeClr>
                </a:solidFill>
              </a:defRPr>
            </a:lvl1pPr>
          </a:lstStyle>
          <a:p>
            <a:r>
              <a:rPr lang="sv-SE"/>
              <a:t>Klicka på ikonen för att lägga till en bild</a:t>
            </a:r>
          </a:p>
        </p:txBody>
      </p:sp>
      <p:sp>
        <p:nvSpPr>
          <p:cNvPr id="3" name="Text Placeholder 2">
            <a:extLst>
              <a:ext uri="{FF2B5EF4-FFF2-40B4-BE49-F238E27FC236}">
                <a16:creationId xmlns:a16="http://schemas.microsoft.com/office/drawing/2014/main" id="{72AF79AB-C94E-504D-B9DE-9B9466823674}"/>
              </a:ext>
            </a:extLst>
          </p:cNvPr>
          <p:cNvSpPr>
            <a:spLocks noGrp="1"/>
          </p:cNvSpPr>
          <p:nvPr>
            <p:ph type="body" sz="quarter" idx="19"/>
          </p:nvPr>
        </p:nvSpPr>
        <p:spPr>
          <a:xfrm>
            <a:off x="8135938" y="365512"/>
            <a:ext cx="703262" cy="881939"/>
          </a:xfrm>
          <a:blipFill>
            <a:blip r:embed="rId2" cstate="print">
              <a:extLst>
                <a:ext uri="{28A0092B-C50C-407E-A947-70E740481C1C}">
                  <a14:useLocalDpi xmlns:a14="http://schemas.microsoft.com/office/drawing/2010/main"/>
                </a:ext>
              </a:extLst>
            </a:blip>
            <a:stretch>
              <a:fillRect/>
            </a:stretch>
          </a:blipFill>
        </p:spPr>
        <p:txBody>
          <a:bodyPr bIns="36000" anchor="b" anchorCtr="0">
            <a:normAutofit/>
          </a:bodyPr>
          <a:lstStyle>
            <a:lvl1pPr marL="0" indent="0" algn="r">
              <a:buNone/>
              <a:defRPr sz="100">
                <a:solidFill>
                  <a:schemeClr val="bg1"/>
                </a:solidFill>
              </a:defRPr>
            </a:lvl1pPr>
          </a:lstStyle>
          <a:p>
            <a:pPr lvl="0"/>
            <a:r>
              <a:rPr lang="en-US"/>
              <a:t>Click to edit Master text styles</a:t>
            </a:r>
          </a:p>
        </p:txBody>
      </p:sp>
      <p:sp>
        <p:nvSpPr>
          <p:cNvPr id="5" name="Text Placeholder 14">
            <a:extLst>
              <a:ext uri="{FF2B5EF4-FFF2-40B4-BE49-F238E27FC236}">
                <a16:creationId xmlns:a16="http://schemas.microsoft.com/office/drawing/2014/main" id="{15FB4738-704E-664C-90BA-B8F2D0AE58AA}"/>
              </a:ext>
            </a:extLst>
          </p:cNvPr>
          <p:cNvSpPr>
            <a:spLocks noGrp="1"/>
          </p:cNvSpPr>
          <p:nvPr>
            <p:ph type="body" sz="quarter" idx="16" hasCustomPrompt="1"/>
          </p:nvPr>
        </p:nvSpPr>
        <p:spPr>
          <a:xfrm>
            <a:off x="792163" y="771525"/>
            <a:ext cx="3059112" cy="3600450"/>
          </a:xfrm>
          <a:noFill/>
        </p:spPr>
        <p:txBody>
          <a:bodyPr lIns="0" tIns="0" rIns="0" bIns="0" anchor="ctr" anchorCtr="0">
            <a:noAutofit/>
          </a:bodyPr>
          <a:lstStyle>
            <a:lvl1pPr marL="0" indent="0">
              <a:lnSpc>
                <a:spcPct val="80000"/>
              </a:lnSpc>
              <a:spcBef>
                <a:spcPts val="0"/>
              </a:spcBef>
              <a:buNone/>
              <a:defRPr sz="4000" b="0">
                <a:solidFill>
                  <a:schemeClr val="bg1"/>
                </a:solidFill>
                <a:latin typeface="+mj-lt"/>
              </a:defRPr>
            </a:lvl1pPr>
            <a:lvl2pPr marL="0" indent="0">
              <a:spcBef>
                <a:spcPts val="1000"/>
              </a:spcBef>
              <a:buNone/>
              <a:defRPr sz="1600" b="1">
                <a:solidFill>
                  <a:schemeClr val="bg1"/>
                </a:solidFill>
              </a:defRPr>
            </a:lvl2pPr>
            <a:lvl3pPr marL="0" indent="0">
              <a:spcBef>
                <a:spcPts val="1000"/>
              </a:spcBef>
              <a:buNone/>
              <a:defRPr sz="1600" b="1">
                <a:solidFill>
                  <a:schemeClr val="bg1"/>
                </a:solidFill>
                <a:latin typeface="+mj-lt"/>
              </a:defRPr>
            </a:lvl3pPr>
            <a:lvl4pPr marL="0" indent="0">
              <a:spcBef>
                <a:spcPts val="1000"/>
              </a:spcBef>
              <a:buNone/>
              <a:defRPr sz="1200" b="0" kern="100" cap="all" spc="100" baseline="0">
                <a:solidFill>
                  <a:schemeClr val="bg1"/>
                </a:solidFill>
                <a:latin typeface="+mj-lt"/>
              </a:defRPr>
            </a:lvl4pPr>
            <a:lvl5pPr marL="0" indent="0">
              <a:spcBef>
                <a:spcPts val="1000"/>
              </a:spcBef>
              <a:buNone/>
              <a:defRPr sz="1000" b="0">
                <a:solidFill>
                  <a:schemeClr val="bg1"/>
                </a:solidFill>
              </a:defRPr>
            </a:lvl5pPr>
          </a:lstStyle>
          <a:p>
            <a:pPr lvl="0"/>
            <a:r>
              <a:rPr lang="sv-SE" noProof="0" err="1"/>
              <a:t>Title</a:t>
            </a:r>
            <a:endParaRPr lang="sv-SE" noProof="0"/>
          </a:p>
          <a:p>
            <a:pPr lvl="1"/>
            <a:r>
              <a:rPr lang="sv-SE" noProof="0"/>
              <a:t>Nivå två</a:t>
            </a:r>
          </a:p>
          <a:p>
            <a:pPr lvl="2"/>
            <a:r>
              <a:rPr lang="sv-SE" noProof="0"/>
              <a:t>Nivå tre</a:t>
            </a:r>
          </a:p>
          <a:p>
            <a:pPr lvl="3"/>
            <a:r>
              <a:rPr lang="sv-SE" noProof="0"/>
              <a:t>Nivå fyra</a:t>
            </a:r>
          </a:p>
          <a:p>
            <a:pPr lvl="4"/>
            <a:r>
              <a:rPr lang="sv-SE" noProof="0"/>
              <a:t>Nivå fem</a:t>
            </a:r>
          </a:p>
        </p:txBody>
      </p:sp>
      <p:pic>
        <p:nvPicPr>
          <p:cNvPr id="6" name="Picture 5">
            <a:extLst>
              <a:ext uri="{FF2B5EF4-FFF2-40B4-BE49-F238E27FC236}">
                <a16:creationId xmlns:a16="http://schemas.microsoft.com/office/drawing/2014/main" id="{D918FD27-E79A-054E-B3D3-23ADFD426B22}"/>
              </a:ext>
            </a:extLst>
          </p:cNvPr>
          <p:cNvPicPr>
            <a:picLocks noChangeAspect="1"/>
          </p:cNvPicPr>
          <p:nvPr userDrawn="1"/>
        </p:nvPicPr>
        <p:blipFill>
          <a:blip r:embed="rId3"/>
          <a:stretch>
            <a:fillRect/>
          </a:stretch>
        </p:blipFill>
        <p:spPr>
          <a:xfrm>
            <a:off x="0" y="-431800"/>
            <a:ext cx="9144000" cy="431800"/>
          </a:xfrm>
          <a:prstGeom prst="rect">
            <a:avLst/>
          </a:prstGeom>
        </p:spPr>
      </p:pic>
      <p:pic>
        <p:nvPicPr>
          <p:cNvPr id="7" name="Picture 6">
            <a:extLst>
              <a:ext uri="{FF2B5EF4-FFF2-40B4-BE49-F238E27FC236}">
                <a16:creationId xmlns:a16="http://schemas.microsoft.com/office/drawing/2014/main" id="{EBDE8E9C-384F-F149-B246-687733B3509D}"/>
              </a:ext>
            </a:extLst>
          </p:cNvPr>
          <p:cNvPicPr>
            <a:picLocks noChangeAspect="1"/>
          </p:cNvPicPr>
          <p:nvPr userDrawn="1"/>
        </p:nvPicPr>
        <p:blipFill>
          <a:blip r:embed="rId3"/>
          <a:stretch>
            <a:fillRect/>
          </a:stretch>
        </p:blipFill>
        <p:spPr>
          <a:xfrm>
            <a:off x="0" y="5143500"/>
            <a:ext cx="9144000" cy="431800"/>
          </a:xfrm>
          <a:prstGeom prst="rect">
            <a:avLst/>
          </a:prstGeom>
        </p:spPr>
      </p:pic>
      <p:pic>
        <p:nvPicPr>
          <p:cNvPr id="8" name="Picture 7">
            <a:extLst>
              <a:ext uri="{FF2B5EF4-FFF2-40B4-BE49-F238E27FC236}">
                <a16:creationId xmlns:a16="http://schemas.microsoft.com/office/drawing/2014/main" id="{17A443C6-96BB-7345-AE3D-5663E3C47E0B}"/>
              </a:ext>
            </a:extLst>
          </p:cNvPr>
          <p:cNvPicPr>
            <a:picLocks noChangeAspect="1"/>
          </p:cNvPicPr>
          <p:nvPr userDrawn="1"/>
        </p:nvPicPr>
        <p:blipFill>
          <a:blip r:embed="rId4"/>
          <a:stretch>
            <a:fillRect/>
          </a:stretch>
        </p:blipFill>
        <p:spPr>
          <a:xfrm>
            <a:off x="9148582" y="0"/>
            <a:ext cx="431800" cy="5143500"/>
          </a:xfrm>
          <a:prstGeom prst="rect">
            <a:avLst/>
          </a:prstGeom>
        </p:spPr>
      </p:pic>
      <p:pic>
        <p:nvPicPr>
          <p:cNvPr id="9" name="Picture 8">
            <a:extLst>
              <a:ext uri="{FF2B5EF4-FFF2-40B4-BE49-F238E27FC236}">
                <a16:creationId xmlns:a16="http://schemas.microsoft.com/office/drawing/2014/main" id="{27120BAB-93D2-5A4C-A68B-E8A9EAFD50FA}"/>
              </a:ext>
            </a:extLst>
          </p:cNvPr>
          <p:cNvPicPr>
            <a:picLocks noChangeAspect="1"/>
          </p:cNvPicPr>
          <p:nvPr userDrawn="1"/>
        </p:nvPicPr>
        <p:blipFill>
          <a:blip r:embed="rId4"/>
          <a:stretch>
            <a:fillRect/>
          </a:stretch>
        </p:blipFill>
        <p:spPr>
          <a:xfrm>
            <a:off x="-436382" y="0"/>
            <a:ext cx="431800" cy="5143500"/>
          </a:xfrm>
          <a:prstGeom prst="rect">
            <a:avLst/>
          </a:prstGeom>
        </p:spPr>
      </p:pic>
    </p:spTree>
    <p:extLst>
      <p:ext uri="{BB962C8B-B14F-4D97-AF65-F5344CB8AC3E}">
        <p14:creationId xmlns:p14="http://schemas.microsoft.com/office/powerpoint/2010/main" val="2510916101"/>
      </p:ext>
    </p:extLst>
  </p:cSld>
  <p:clrMapOvr>
    <a:masterClrMapping/>
  </p:clrMapOvr>
  <p:extLst>
    <p:ext uri="{DCECCB84-F9BA-43D5-87BE-67443E8EF086}">
      <p15:sldGuideLst xmlns:p15="http://schemas.microsoft.com/office/powerpoint/2012/main">
        <p15:guide id="1" pos="499">
          <p15:clr>
            <a:srgbClr val="FBAE40"/>
          </p15:clr>
        </p15:guide>
        <p15:guide id="2" pos="242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sv-SE" noProof="0" err="1"/>
              <a:t>Headline</a:t>
            </a:r>
            <a:r>
              <a:rPr lang="sv-SE" noProof="0"/>
              <a:t> </a:t>
            </a:r>
          </a:p>
        </p:txBody>
      </p:sp>
      <p:sp>
        <p:nvSpPr>
          <p:cNvPr id="3" name="Content Placeholder 2"/>
          <p:cNvSpPr>
            <a:spLocks noGrp="1"/>
          </p:cNvSpPr>
          <p:nvPr>
            <p:ph idx="1" hasCustomPrompt="1"/>
          </p:nvPr>
        </p:nvSpPr>
        <p:spPr/>
        <p:txBody>
          <a:bodyPr/>
          <a:lstStyle/>
          <a:p>
            <a:pPr lvl="0"/>
            <a:r>
              <a:rPr lang="sv-SE" noProof="0"/>
              <a:t>Text, Nivå 1</a:t>
            </a:r>
          </a:p>
          <a:p>
            <a:pPr lvl="1"/>
            <a:r>
              <a:rPr lang="sv-SE" noProof="0"/>
              <a:t>Nivå 2</a:t>
            </a:r>
          </a:p>
          <a:p>
            <a:pPr lvl="2"/>
            <a:r>
              <a:rPr lang="sv-SE" noProof="0"/>
              <a:t>Nivå 3</a:t>
            </a:r>
          </a:p>
          <a:p>
            <a:pPr lvl="3"/>
            <a:r>
              <a:rPr lang="sv-SE" noProof="0"/>
              <a:t>Nivå 4</a:t>
            </a:r>
          </a:p>
          <a:p>
            <a:pPr lvl="4"/>
            <a:r>
              <a:rPr lang="sv-SE" noProof="0"/>
              <a:t>Nivå 5</a:t>
            </a:r>
          </a:p>
          <a:p>
            <a:pPr lvl="0"/>
            <a:endParaRPr lang="sv-SE" noProof="0"/>
          </a:p>
          <a:p>
            <a:pPr lvl="0"/>
            <a:endParaRPr lang="sv-SE" noProof="0"/>
          </a:p>
        </p:txBody>
      </p:sp>
      <p:sp>
        <p:nvSpPr>
          <p:cNvPr id="16" name="Date Placeholder 3">
            <a:extLst>
              <a:ext uri="{FF2B5EF4-FFF2-40B4-BE49-F238E27FC236}">
                <a16:creationId xmlns:a16="http://schemas.microsoft.com/office/drawing/2014/main" id="{C06FB4C7-6926-5B4A-9052-7A0A9199D1CA}"/>
              </a:ext>
            </a:extLst>
          </p:cNvPr>
          <p:cNvSpPr>
            <a:spLocks noGrp="1"/>
          </p:cNvSpPr>
          <p:nvPr>
            <p:ph type="dt" sz="half" idx="2"/>
          </p:nvPr>
        </p:nvSpPr>
        <p:spPr>
          <a:xfrm>
            <a:off x="3303650" y="4683005"/>
            <a:ext cx="2133600"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endParaRPr lang="sv-SE"/>
          </a:p>
        </p:txBody>
      </p:sp>
      <p:sp>
        <p:nvSpPr>
          <p:cNvPr id="17" name="Footer Placeholder 4">
            <a:extLst>
              <a:ext uri="{FF2B5EF4-FFF2-40B4-BE49-F238E27FC236}">
                <a16:creationId xmlns:a16="http://schemas.microsoft.com/office/drawing/2014/main" id="{9AAED83E-3BE2-C148-9C5E-BA4D98F0E774}"/>
              </a:ext>
            </a:extLst>
          </p:cNvPr>
          <p:cNvSpPr>
            <a:spLocks noGrp="1"/>
          </p:cNvSpPr>
          <p:nvPr>
            <p:ph type="ftr" sz="quarter" idx="3"/>
          </p:nvPr>
        </p:nvSpPr>
        <p:spPr>
          <a:xfrm>
            <a:off x="431800" y="4683005"/>
            <a:ext cx="2871850"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endParaRPr lang="sv-SE"/>
          </a:p>
        </p:txBody>
      </p:sp>
      <p:sp>
        <p:nvSpPr>
          <p:cNvPr id="18" name="Slide Number Placeholder 5">
            <a:extLst>
              <a:ext uri="{FF2B5EF4-FFF2-40B4-BE49-F238E27FC236}">
                <a16:creationId xmlns:a16="http://schemas.microsoft.com/office/drawing/2014/main" id="{6602FC4F-BD79-FC49-A418-20481E8BD8F9}"/>
              </a:ext>
            </a:extLst>
          </p:cNvPr>
          <p:cNvSpPr>
            <a:spLocks noGrp="1"/>
          </p:cNvSpPr>
          <p:nvPr>
            <p:ph type="sldNum" sz="quarter" idx="4"/>
          </p:nvPr>
        </p:nvSpPr>
        <p:spPr>
          <a:xfrm>
            <a:off x="179388" y="4683005"/>
            <a:ext cx="252412"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fld id="{2066355A-084C-D24E-9AD2-7E4FC41EA627}" type="slidenum">
              <a:rPr lang="sv-SE" smtClean="0"/>
              <a:pPr/>
              <a:t>‹#›</a:t>
            </a:fld>
            <a:endParaRPr lang="sv-SE"/>
          </a:p>
        </p:txBody>
      </p:sp>
    </p:spTree>
    <p:extLst>
      <p:ext uri="{BB962C8B-B14F-4D97-AF65-F5344CB8AC3E}">
        <p14:creationId xmlns:p14="http://schemas.microsoft.com/office/powerpoint/2010/main" val="4208041607"/>
      </p:ext>
    </p:extLst>
  </p:cSld>
  <p:clrMapOvr>
    <a:masterClrMapping/>
  </p:clrMapOvr>
  <p:extLst>
    <p:ext uri="{DCECCB84-F9BA-43D5-87BE-67443E8EF086}">
      <p15:sldGuideLst xmlns:p15="http://schemas.microsoft.com/office/powerpoint/2012/main">
        <p15:guide id="1" pos="725">
          <p15:clr>
            <a:srgbClr val="FBAE40"/>
          </p15:clr>
        </p15:guide>
        <p15:guide id="2" pos="5035">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_2-co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sv-SE" noProof="0" err="1"/>
              <a:t>Headline</a:t>
            </a:r>
            <a:endParaRPr lang="sv-SE" noProof="0"/>
          </a:p>
        </p:txBody>
      </p:sp>
      <p:sp>
        <p:nvSpPr>
          <p:cNvPr id="3" name="Content Placeholder 2"/>
          <p:cNvSpPr>
            <a:spLocks noGrp="1"/>
          </p:cNvSpPr>
          <p:nvPr>
            <p:ph idx="1" hasCustomPrompt="1"/>
          </p:nvPr>
        </p:nvSpPr>
        <p:spPr>
          <a:xfrm>
            <a:off x="1150938" y="1851975"/>
            <a:ext cx="3241674" cy="2520000"/>
          </a:xfrm>
        </p:spPr>
        <p:txBody>
          <a:bodyPr/>
          <a:lstStyle>
            <a:lvl1pPr>
              <a:spcBef>
                <a:spcPts val="1000"/>
              </a:spcBef>
              <a:defRPr sz="1400"/>
            </a:lvl1pPr>
            <a:lvl2pPr>
              <a:spcBef>
                <a:spcPts val="600"/>
              </a:spcBef>
              <a:defRPr sz="1400"/>
            </a:lvl2pPr>
            <a:lvl3pPr>
              <a:spcBef>
                <a:spcPts val="600"/>
              </a:spcBef>
              <a:defRPr sz="1200"/>
            </a:lvl3pPr>
            <a:lvl4pPr>
              <a:spcBef>
                <a:spcPts val="600"/>
              </a:spcBef>
              <a:defRPr sz="1200"/>
            </a:lvl4pPr>
            <a:lvl5pPr>
              <a:spcBef>
                <a:spcPts val="600"/>
              </a:spcBef>
              <a:defRPr/>
            </a:lvl5pPr>
          </a:lstStyle>
          <a:p>
            <a:pPr lvl="0"/>
            <a:r>
              <a:rPr lang="sv-SE" noProof="0"/>
              <a:t>Text, Nivå 1</a:t>
            </a:r>
          </a:p>
          <a:p>
            <a:pPr lvl="1"/>
            <a:r>
              <a:rPr lang="sv-SE" noProof="0"/>
              <a:t>Nivå 2</a:t>
            </a:r>
          </a:p>
          <a:p>
            <a:pPr lvl="2"/>
            <a:r>
              <a:rPr lang="sv-SE" noProof="0"/>
              <a:t>Nivå 3</a:t>
            </a:r>
          </a:p>
          <a:p>
            <a:pPr lvl="3"/>
            <a:r>
              <a:rPr lang="sv-SE" noProof="0"/>
              <a:t>Nivå 4</a:t>
            </a:r>
          </a:p>
          <a:p>
            <a:pPr lvl="4"/>
            <a:r>
              <a:rPr lang="sv-SE" noProof="0"/>
              <a:t>Nivå 5</a:t>
            </a:r>
          </a:p>
          <a:p>
            <a:pPr lvl="0"/>
            <a:endParaRPr lang="sv-SE" noProof="0"/>
          </a:p>
          <a:p>
            <a:pPr lvl="0"/>
            <a:endParaRPr lang="sv-SE" noProof="0"/>
          </a:p>
        </p:txBody>
      </p:sp>
      <p:sp>
        <p:nvSpPr>
          <p:cNvPr id="8" name="Content Placeholder 2"/>
          <p:cNvSpPr>
            <a:spLocks noGrp="1"/>
          </p:cNvSpPr>
          <p:nvPr>
            <p:ph idx="13" hasCustomPrompt="1"/>
          </p:nvPr>
        </p:nvSpPr>
        <p:spPr>
          <a:xfrm>
            <a:off x="4751388" y="1851975"/>
            <a:ext cx="3241675" cy="2520000"/>
          </a:xfrm>
        </p:spPr>
        <p:txBody>
          <a:bodyPr/>
          <a:lstStyle>
            <a:lvl1pPr>
              <a:spcBef>
                <a:spcPts val="1000"/>
              </a:spcBef>
              <a:defRPr sz="1400"/>
            </a:lvl1pPr>
            <a:lvl2pPr>
              <a:spcBef>
                <a:spcPts val="600"/>
              </a:spcBef>
              <a:defRPr sz="1400"/>
            </a:lvl2pPr>
            <a:lvl3pPr>
              <a:spcBef>
                <a:spcPts val="600"/>
              </a:spcBef>
              <a:defRPr sz="1200"/>
            </a:lvl3pPr>
            <a:lvl4pPr>
              <a:spcBef>
                <a:spcPts val="600"/>
              </a:spcBef>
              <a:defRPr sz="1200"/>
            </a:lvl4pPr>
            <a:lvl5pPr>
              <a:spcBef>
                <a:spcPts val="600"/>
              </a:spcBef>
              <a:defRPr/>
            </a:lvl5pPr>
          </a:lstStyle>
          <a:p>
            <a:pPr lvl="0"/>
            <a:r>
              <a:rPr lang="sv-SE" noProof="0"/>
              <a:t>Text, Nivå 1</a:t>
            </a:r>
          </a:p>
          <a:p>
            <a:pPr lvl="1"/>
            <a:r>
              <a:rPr lang="sv-SE" noProof="0"/>
              <a:t>Nivå 2</a:t>
            </a:r>
          </a:p>
          <a:p>
            <a:pPr lvl="2"/>
            <a:r>
              <a:rPr lang="sv-SE" noProof="0"/>
              <a:t>Nivå 3</a:t>
            </a:r>
          </a:p>
          <a:p>
            <a:pPr lvl="3"/>
            <a:r>
              <a:rPr lang="sv-SE" noProof="0"/>
              <a:t>Nivå 4</a:t>
            </a:r>
          </a:p>
          <a:p>
            <a:pPr lvl="4"/>
            <a:r>
              <a:rPr lang="sv-SE" noProof="0"/>
              <a:t>Nivå 5</a:t>
            </a:r>
          </a:p>
        </p:txBody>
      </p:sp>
      <p:sp>
        <p:nvSpPr>
          <p:cNvPr id="12" name="Date Placeholder 3">
            <a:extLst>
              <a:ext uri="{FF2B5EF4-FFF2-40B4-BE49-F238E27FC236}">
                <a16:creationId xmlns:a16="http://schemas.microsoft.com/office/drawing/2014/main" id="{20910EA6-F1D6-E84A-9420-8AE8E9B8FD28}"/>
              </a:ext>
            </a:extLst>
          </p:cNvPr>
          <p:cNvSpPr>
            <a:spLocks noGrp="1"/>
          </p:cNvSpPr>
          <p:nvPr>
            <p:ph type="dt" sz="half" idx="2"/>
          </p:nvPr>
        </p:nvSpPr>
        <p:spPr>
          <a:xfrm>
            <a:off x="3303650" y="4683005"/>
            <a:ext cx="2133600"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endParaRPr lang="sv-SE"/>
          </a:p>
        </p:txBody>
      </p:sp>
      <p:sp>
        <p:nvSpPr>
          <p:cNvPr id="13" name="Footer Placeholder 4">
            <a:extLst>
              <a:ext uri="{FF2B5EF4-FFF2-40B4-BE49-F238E27FC236}">
                <a16:creationId xmlns:a16="http://schemas.microsoft.com/office/drawing/2014/main" id="{6F401E7B-C163-E446-9F28-0E3D9DB7AAF6}"/>
              </a:ext>
            </a:extLst>
          </p:cNvPr>
          <p:cNvSpPr>
            <a:spLocks noGrp="1"/>
          </p:cNvSpPr>
          <p:nvPr>
            <p:ph type="ftr" sz="quarter" idx="3"/>
          </p:nvPr>
        </p:nvSpPr>
        <p:spPr>
          <a:xfrm>
            <a:off x="431800" y="4683005"/>
            <a:ext cx="2871850"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endParaRPr lang="sv-SE"/>
          </a:p>
        </p:txBody>
      </p:sp>
      <p:sp>
        <p:nvSpPr>
          <p:cNvPr id="14" name="Slide Number Placeholder 5">
            <a:extLst>
              <a:ext uri="{FF2B5EF4-FFF2-40B4-BE49-F238E27FC236}">
                <a16:creationId xmlns:a16="http://schemas.microsoft.com/office/drawing/2014/main" id="{4030A5F1-ED3C-1F41-8223-11BDFF4E104A}"/>
              </a:ext>
            </a:extLst>
          </p:cNvPr>
          <p:cNvSpPr>
            <a:spLocks noGrp="1"/>
          </p:cNvSpPr>
          <p:nvPr>
            <p:ph type="sldNum" sz="quarter" idx="4"/>
          </p:nvPr>
        </p:nvSpPr>
        <p:spPr>
          <a:xfrm>
            <a:off x="179388" y="4683005"/>
            <a:ext cx="252412"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fld id="{2066355A-084C-D24E-9AD2-7E4FC41EA627}" type="slidenum">
              <a:rPr lang="sv-SE" smtClean="0"/>
              <a:pPr/>
              <a:t>‹#›</a:t>
            </a:fld>
            <a:endParaRPr lang="sv-SE"/>
          </a:p>
        </p:txBody>
      </p:sp>
    </p:spTree>
    <p:extLst>
      <p:ext uri="{BB962C8B-B14F-4D97-AF65-F5344CB8AC3E}">
        <p14:creationId xmlns:p14="http://schemas.microsoft.com/office/powerpoint/2010/main" val="329326460"/>
      </p:ext>
    </p:extLst>
  </p:cSld>
  <p:clrMapOvr>
    <a:masterClrMapping/>
  </p:clrMapOvr>
  <p:extLst>
    <p:ext uri="{DCECCB84-F9BA-43D5-87BE-67443E8EF086}">
      <p15:sldGuideLst xmlns:p15="http://schemas.microsoft.com/office/powerpoint/2012/main">
        <p15:guide id="1" pos="725">
          <p15:clr>
            <a:srgbClr val="FBAE40"/>
          </p15:clr>
        </p15:guide>
        <p15:guide id="2" pos="5035">
          <p15:clr>
            <a:srgbClr val="FBAE40"/>
          </p15:clr>
        </p15:guide>
        <p15:guide id="3" pos="2767">
          <p15:clr>
            <a:srgbClr val="FBAE40"/>
          </p15:clr>
        </p15:guide>
        <p15:guide id="4" pos="2993">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_SmallMargi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1800" y="411163"/>
            <a:ext cx="8280400" cy="360000"/>
          </a:xfrm>
        </p:spPr>
        <p:txBody>
          <a:bodyPr>
            <a:normAutofit/>
          </a:bodyPr>
          <a:lstStyle>
            <a:lvl1pPr>
              <a:defRPr sz="2400"/>
            </a:lvl1pPr>
          </a:lstStyle>
          <a:p>
            <a:r>
              <a:rPr lang="sv-SE" noProof="0" err="1"/>
              <a:t>Headline</a:t>
            </a:r>
            <a:endParaRPr lang="sv-SE" noProof="0"/>
          </a:p>
        </p:txBody>
      </p:sp>
      <p:sp>
        <p:nvSpPr>
          <p:cNvPr id="7" name="Content Placeholder 2">
            <a:extLst>
              <a:ext uri="{FF2B5EF4-FFF2-40B4-BE49-F238E27FC236}">
                <a16:creationId xmlns:a16="http://schemas.microsoft.com/office/drawing/2014/main" id="{52432303-9D0E-5F42-9566-E66662311459}"/>
              </a:ext>
            </a:extLst>
          </p:cNvPr>
          <p:cNvSpPr>
            <a:spLocks noGrp="1"/>
          </p:cNvSpPr>
          <p:nvPr>
            <p:ph idx="13" hasCustomPrompt="1"/>
          </p:nvPr>
        </p:nvSpPr>
        <p:spPr>
          <a:xfrm>
            <a:off x="431800" y="915975"/>
            <a:ext cx="8280400" cy="3456000"/>
          </a:xfrm>
        </p:spPr>
        <p:txBody>
          <a:bodyPr>
            <a:normAutofit/>
          </a:bodyPr>
          <a:lstStyle>
            <a:lvl1pPr marL="0" indent="0">
              <a:spcBef>
                <a:spcPts val="1000"/>
              </a:spcBef>
              <a:buNone/>
              <a:defRPr sz="1200"/>
            </a:lvl1pPr>
            <a:lvl2pPr marL="275850" indent="0">
              <a:spcBef>
                <a:spcPts val="1000"/>
              </a:spcBef>
              <a:buNone/>
              <a:defRPr sz="1200"/>
            </a:lvl2pPr>
            <a:lvl3pPr marL="554400" indent="0">
              <a:spcBef>
                <a:spcPts val="1000"/>
              </a:spcBef>
              <a:buNone/>
              <a:defRPr sz="1200"/>
            </a:lvl3pPr>
            <a:lvl4pPr marL="795600" indent="0">
              <a:spcBef>
                <a:spcPts val="1000"/>
              </a:spcBef>
              <a:buNone/>
              <a:defRPr sz="1200"/>
            </a:lvl4pPr>
            <a:lvl5pPr marL="1180800" indent="0">
              <a:spcBef>
                <a:spcPts val="1000"/>
              </a:spcBef>
              <a:buNone/>
              <a:defRPr sz="1200"/>
            </a:lvl5pPr>
          </a:lstStyle>
          <a:p>
            <a:pPr lvl="0"/>
            <a:r>
              <a:rPr lang="sv-SE" noProof="0"/>
              <a:t>Text, Nivå 1</a:t>
            </a:r>
          </a:p>
          <a:p>
            <a:pPr lvl="1"/>
            <a:r>
              <a:rPr lang="sv-SE" noProof="0"/>
              <a:t>Nivå 2</a:t>
            </a:r>
          </a:p>
          <a:p>
            <a:pPr lvl="2"/>
            <a:r>
              <a:rPr lang="sv-SE" noProof="0"/>
              <a:t>Nivå 3</a:t>
            </a:r>
          </a:p>
          <a:p>
            <a:pPr lvl="3"/>
            <a:r>
              <a:rPr lang="sv-SE" noProof="0"/>
              <a:t>Nivå 4</a:t>
            </a:r>
          </a:p>
          <a:p>
            <a:pPr lvl="4"/>
            <a:r>
              <a:rPr lang="sv-SE" noProof="0"/>
              <a:t>Nivå 5</a:t>
            </a:r>
          </a:p>
          <a:p>
            <a:pPr lvl="0"/>
            <a:endParaRPr lang="sv-SE" noProof="0"/>
          </a:p>
          <a:p>
            <a:pPr lvl="0"/>
            <a:endParaRPr lang="sv-SE" noProof="0"/>
          </a:p>
        </p:txBody>
      </p:sp>
      <p:sp>
        <p:nvSpPr>
          <p:cNvPr id="8" name="Date Placeholder 3">
            <a:extLst>
              <a:ext uri="{FF2B5EF4-FFF2-40B4-BE49-F238E27FC236}">
                <a16:creationId xmlns:a16="http://schemas.microsoft.com/office/drawing/2014/main" id="{35342A7C-45BE-614E-AA9E-C32E22EB61B9}"/>
              </a:ext>
            </a:extLst>
          </p:cNvPr>
          <p:cNvSpPr>
            <a:spLocks noGrp="1"/>
          </p:cNvSpPr>
          <p:nvPr>
            <p:ph type="dt" sz="half" idx="2"/>
          </p:nvPr>
        </p:nvSpPr>
        <p:spPr>
          <a:xfrm>
            <a:off x="3303650" y="4683005"/>
            <a:ext cx="2133600"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endParaRPr lang="sv-SE"/>
          </a:p>
        </p:txBody>
      </p:sp>
      <p:sp>
        <p:nvSpPr>
          <p:cNvPr id="9" name="Footer Placeholder 4">
            <a:extLst>
              <a:ext uri="{FF2B5EF4-FFF2-40B4-BE49-F238E27FC236}">
                <a16:creationId xmlns:a16="http://schemas.microsoft.com/office/drawing/2014/main" id="{E6E85743-E8A8-8F42-A35A-EF616A3D32C6}"/>
              </a:ext>
            </a:extLst>
          </p:cNvPr>
          <p:cNvSpPr>
            <a:spLocks noGrp="1"/>
          </p:cNvSpPr>
          <p:nvPr>
            <p:ph type="ftr" sz="quarter" idx="3"/>
          </p:nvPr>
        </p:nvSpPr>
        <p:spPr>
          <a:xfrm>
            <a:off x="431800" y="4683005"/>
            <a:ext cx="2871850"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endParaRPr lang="sv-SE"/>
          </a:p>
        </p:txBody>
      </p:sp>
      <p:sp>
        <p:nvSpPr>
          <p:cNvPr id="10" name="Slide Number Placeholder 5">
            <a:extLst>
              <a:ext uri="{FF2B5EF4-FFF2-40B4-BE49-F238E27FC236}">
                <a16:creationId xmlns:a16="http://schemas.microsoft.com/office/drawing/2014/main" id="{100FA193-3E49-954D-95CB-D1BC40722355}"/>
              </a:ext>
            </a:extLst>
          </p:cNvPr>
          <p:cNvSpPr>
            <a:spLocks noGrp="1"/>
          </p:cNvSpPr>
          <p:nvPr>
            <p:ph type="sldNum" sz="quarter" idx="4"/>
          </p:nvPr>
        </p:nvSpPr>
        <p:spPr>
          <a:xfrm>
            <a:off x="179388" y="4683005"/>
            <a:ext cx="252412"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fld id="{2066355A-084C-D24E-9AD2-7E4FC41EA627}" type="slidenum">
              <a:rPr lang="sv-SE" smtClean="0"/>
              <a:pPr/>
              <a:t>‹#›</a:t>
            </a:fld>
            <a:endParaRPr lang="sv-SE"/>
          </a:p>
        </p:txBody>
      </p:sp>
    </p:spTree>
    <p:extLst>
      <p:ext uri="{BB962C8B-B14F-4D97-AF65-F5344CB8AC3E}">
        <p14:creationId xmlns:p14="http://schemas.microsoft.com/office/powerpoint/2010/main" val="1513506608"/>
      </p:ext>
    </p:extLst>
  </p:cSld>
  <p:clrMapOvr>
    <a:masterClrMapping/>
  </p:clrMapOvr>
  <p:extLst>
    <p:ext uri="{DCECCB84-F9BA-43D5-87BE-67443E8EF086}">
      <p15:sldGuideLst xmlns:p15="http://schemas.microsoft.com/office/powerpoint/2012/main">
        <p15:guide id="1" pos="272">
          <p15:clr>
            <a:srgbClr val="FBAE40"/>
          </p15:clr>
        </p15:guide>
        <p15:guide id="2" pos="5488">
          <p15:clr>
            <a:srgbClr val="FBAE40"/>
          </p15:clr>
        </p15:guide>
        <p15:guide id="3" orient="horz" pos="259">
          <p15:clr>
            <a:srgbClr val="FBAE40"/>
          </p15:clr>
        </p15:guide>
        <p15:guide id="4" pos="2880">
          <p15:clr>
            <a:srgbClr val="FBAE40"/>
          </p15:clr>
        </p15:guide>
        <p15:guide id="5" pos="3334">
          <p15:clr>
            <a:srgbClr val="FBAE40"/>
          </p15:clr>
        </p15:guide>
        <p15:guide id="6" pos="242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_SmallMargin_2-co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1800" y="411163"/>
            <a:ext cx="8280400" cy="360000"/>
          </a:xfrm>
        </p:spPr>
        <p:txBody>
          <a:bodyPr>
            <a:normAutofit/>
          </a:bodyPr>
          <a:lstStyle>
            <a:lvl1pPr>
              <a:defRPr sz="2400"/>
            </a:lvl1pPr>
          </a:lstStyle>
          <a:p>
            <a:r>
              <a:rPr lang="sv-SE" noProof="0" err="1"/>
              <a:t>Headline</a:t>
            </a:r>
            <a:endParaRPr lang="sv-SE" noProof="0"/>
          </a:p>
        </p:txBody>
      </p:sp>
      <p:sp>
        <p:nvSpPr>
          <p:cNvPr id="8" name="Content Placeholder 2">
            <a:extLst>
              <a:ext uri="{FF2B5EF4-FFF2-40B4-BE49-F238E27FC236}">
                <a16:creationId xmlns:a16="http://schemas.microsoft.com/office/drawing/2014/main" id="{A05BCF24-7A98-2F41-A8B9-FDB1B14A40E8}"/>
              </a:ext>
            </a:extLst>
          </p:cNvPr>
          <p:cNvSpPr>
            <a:spLocks noGrp="1"/>
          </p:cNvSpPr>
          <p:nvPr>
            <p:ph idx="14" hasCustomPrompt="1"/>
          </p:nvPr>
        </p:nvSpPr>
        <p:spPr>
          <a:xfrm>
            <a:off x="431800" y="915975"/>
            <a:ext cx="8280400" cy="3456000"/>
          </a:xfrm>
        </p:spPr>
        <p:txBody>
          <a:bodyPr numCol="2" spcCol="360000">
            <a:normAutofit/>
          </a:bodyPr>
          <a:lstStyle>
            <a:lvl1pPr marL="0" indent="0">
              <a:spcBef>
                <a:spcPts val="1000"/>
              </a:spcBef>
              <a:buNone/>
              <a:defRPr sz="1200"/>
            </a:lvl1pPr>
            <a:lvl2pPr marL="275850" indent="0">
              <a:spcBef>
                <a:spcPts val="1000"/>
              </a:spcBef>
              <a:buNone/>
              <a:defRPr sz="1200"/>
            </a:lvl2pPr>
            <a:lvl3pPr marL="554400" indent="0">
              <a:spcBef>
                <a:spcPts val="1000"/>
              </a:spcBef>
              <a:buNone/>
              <a:defRPr sz="1200"/>
            </a:lvl3pPr>
            <a:lvl4pPr marL="795600" indent="0">
              <a:spcBef>
                <a:spcPts val="1000"/>
              </a:spcBef>
              <a:buNone/>
              <a:defRPr sz="1200"/>
            </a:lvl4pPr>
            <a:lvl5pPr marL="1180800" indent="0">
              <a:spcBef>
                <a:spcPts val="1000"/>
              </a:spcBef>
              <a:buNone/>
              <a:defRPr sz="1200"/>
            </a:lvl5pPr>
          </a:lstStyle>
          <a:p>
            <a:pPr lvl="0"/>
            <a:r>
              <a:rPr lang="sv-SE" noProof="0"/>
              <a:t>Text, Nivå 1</a:t>
            </a:r>
          </a:p>
          <a:p>
            <a:pPr lvl="1"/>
            <a:r>
              <a:rPr lang="sv-SE" noProof="0"/>
              <a:t>Nivå 2</a:t>
            </a:r>
          </a:p>
          <a:p>
            <a:pPr lvl="2"/>
            <a:r>
              <a:rPr lang="sv-SE" noProof="0"/>
              <a:t>Nivå 3</a:t>
            </a:r>
          </a:p>
          <a:p>
            <a:pPr lvl="3"/>
            <a:r>
              <a:rPr lang="sv-SE" noProof="0"/>
              <a:t>Nivå 4</a:t>
            </a:r>
          </a:p>
          <a:p>
            <a:pPr lvl="4"/>
            <a:r>
              <a:rPr lang="sv-SE" noProof="0"/>
              <a:t>Nivå 5</a:t>
            </a:r>
          </a:p>
          <a:p>
            <a:pPr lvl="0"/>
            <a:endParaRPr lang="sv-SE" noProof="0"/>
          </a:p>
          <a:p>
            <a:pPr lvl="0"/>
            <a:endParaRPr lang="sv-SE" noProof="0"/>
          </a:p>
        </p:txBody>
      </p:sp>
      <p:sp>
        <p:nvSpPr>
          <p:cNvPr id="13" name="Date Placeholder 3">
            <a:extLst>
              <a:ext uri="{FF2B5EF4-FFF2-40B4-BE49-F238E27FC236}">
                <a16:creationId xmlns:a16="http://schemas.microsoft.com/office/drawing/2014/main" id="{C0855C50-1E15-3442-B220-B72454A9A5D3}"/>
              </a:ext>
            </a:extLst>
          </p:cNvPr>
          <p:cNvSpPr>
            <a:spLocks noGrp="1"/>
          </p:cNvSpPr>
          <p:nvPr>
            <p:ph type="dt" sz="half" idx="2"/>
          </p:nvPr>
        </p:nvSpPr>
        <p:spPr>
          <a:xfrm>
            <a:off x="3303650" y="4683005"/>
            <a:ext cx="2133600"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endParaRPr lang="sv-SE"/>
          </a:p>
        </p:txBody>
      </p:sp>
      <p:sp>
        <p:nvSpPr>
          <p:cNvPr id="14" name="Footer Placeholder 4">
            <a:extLst>
              <a:ext uri="{FF2B5EF4-FFF2-40B4-BE49-F238E27FC236}">
                <a16:creationId xmlns:a16="http://schemas.microsoft.com/office/drawing/2014/main" id="{6A9813E5-EB9C-FF46-BC2E-3DEA83FDC87D}"/>
              </a:ext>
            </a:extLst>
          </p:cNvPr>
          <p:cNvSpPr>
            <a:spLocks noGrp="1"/>
          </p:cNvSpPr>
          <p:nvPr>
            <p:ph type="ftr" sz="quarter" idx="3"/>
          </p:nvPr>
        </p:nvSpPr>
        <p:spPr>
          <a:xfrm>
            <a:off x="431800" y="4683005"/>
            <a:ext cx="2871850"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endParaRPr lang="sv-SE"/>
          </a:p>
        </p:txBody>
      </p:sp>
      <p:sp>
        <p:nvSpPr>
          <p:cNvPr id="15" name="Slide Number Placeholder 5">
            <a:extLst>
              <a:ext uri="{FF2B5EF4-FFF2-40B4-BE49-F238E27FC236}">
                <a16:creationId xmlns:a16="http://schemas.microsoft.com/office/drawing/2014/main" id="{41654085-AA8C-7848-8382-960D45A3D73E}"/>
              </a:ext>
            </a:extLst>
          </p:cNvPr>
          <p:cNvSpPr>
            <a:spLocks noGrp="1"/>
          </p:cNvSpPr>
          <p:nvPr>
            <p:ph type="sldNum" sz="quarter" idx="4"/>
          </p:nvPr>
        </p:nvSpPr>
        <p:spPr>
          <a:xfrm>
            <a:off x="179388" y="4683005"/>
            <a:ext cx="252412"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fld id="{2066355A-084C-D24E-9AD2-7E4FC41EA627}" type="slidenum">
              <a:rPr lang="sv-SE" smtClean="0"/>
              <a:pPr/>
              <a:t>‹#›</a:t>
            </a:fld>
            <a:endParaRPr lang="sv-SE"/>
          </a:p>
        </p:txBody>
      </p:sp>
    </p:spTree>
    <p:extLst>
      <p:ext uri="{BB962C8B-B14F-4D97-AF65-F5344CB8AC3E}">
        <p14:creationId xmlns:p14="http://schemas.microsoft.com/office/powerpoint/2010/main" val="1600875850"/>
      </p:ext>
    </p:extLst>
  </p:cSld>
  <p:clrMapOvr>
    <a:masterClrMapping/>
  </p:clrMapOvr>
  <p:extLst>
    <p:ext uri="{DCECCB84-F9BA-43D5-87BE-67443E8EF086}">
      <p15:sldGuideLst xmlns:p15="http://schemas.microsoft.com/office/powerpoint/2012/main">
        <p15:guide id="1" pos="272">
          <p15:clr>
            <a:srgbClr val="FBAE40"/>
          </p15:clr>
        </p15:guide>
        <p15:guide id="2" pos="5488">
          <p15:clr>
            <a:srgbClr val="FBAE40"/>
          </p15:clr>
        </p15:guide>
        <p15:guide id="3" orient="horz" pos="259">
          <p15:clr>
            <a:srgbClr val="FBAE40"/>
          </p15:clr>
        </p15:guide>
        <p15:guide id="4" pos="2767">
          <p15:clr>
            <a:srgbClr val="FBAE40"/>
          </p15:clr>
        </p15:guide>
        <p15:guide id="5" pos="2993">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_SmallMargin_3-co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1800" y="411163"/>
            <a:ext cx="8280400" cy="360000"/>
          </a:xfrm>
        </p:spPr>
        <p:txBody>
          <a:bodyPr>
            <a:normAutofit/>
          </a:bodyPr>
          <a:lstStyle>
            <a:lvl1pPr>
              <a:defRPr sz="2400"/>
            </a:lvl1pPr>
          </a:lstStyle>
          <a:p>
            <a:r>
              <a:rPr lang="sv-SE" noProof="0" err="1"/>
              <a:t>Headline</a:t>
            </a:r>
            <a:endParaRPr lang="sv-SE" noProof="0"/>
          </a:p>
        </p:txBody>
      </p:sp>
      <p:sp>
        <p:nvSpPr>
          <p:cNvPr id="3" name="Content Placeholder 2"/>
          <p:cNvSpPr>
            <a:spLocks noGrp="1"/>
          </p:cNvSpPr>
          <p:nvPr>
            <p:ph idx="1" hasCustomPrompt="1"/>
          </p:nvPr>
        </p:nvSpPr>
        <p:spPr>
          <a:xfrm>
            <a:off x="431800" y="915975"/>
            <a:ext cx="8280400" cy="3456000"/>
          </a:xfrm>
        </p:spPr>
        <p:txBody>
          <a:bodyPr numCol="3" spcCol="360000">
            <a:normAutofit/>
          </a:bodyPr>
          <a:lstStyle>
            <a:lvl1pPr marL="0" indent="0">
              <a:spcBef>
                <a:spcPts val="1000"/>
              </a:spcBef>
              <a:buNone/>
              <a:defRPr sz="1200"/>
            </a:lvl1pPr>
            <a:lvl2pPr marL="275850" indent="0">
              <a:spcBef>
                <a:spcPts val="1000"/>
              </a:spcBef>
              <a:buNone/>
              <a:defRPr sz="1200"/>
            </a:lvl2pPr>
            <a:lvl3pPr marL="554400" indent="0">
              <a:spcBef>
                <a:spcPts val="1000"/>
              </a:spcBef>
              <a:buNone/>
              <a:defRPr sz="1200"/>
            </a:lvl3pPr>
            <a:lvl4pPr marL="795600" indent="0">
              <a:spcBef>
                <a:spcPts val="1000"/>
              </a:spcBef>
              <a:buNone/>
              <a:defRPr sz="1200"/>
            </a:lvl4pPr>
            <a:lvl5pPr marL="1180800" indent="0">
              <a:spcBef>
                <a:spcPts val="1000"/>
              </a:spcBef>
              <a:buNone/>
              <a:defRPr sz="1200"/>
            </a:lvl5pPr>
          </a:lstStyle>
          <a:p>
            <a:pPr lvl="0"/>
            <a:r>
              <a:rPr lang="sv-SE" noProof="0"/>
              <a:t>Text, Nivå 1</a:t>
            </a:r>
          </a:p>
          <a:p>
            <a:pPr lvl="1"/>
            <a:r>
              <a:rPr lang="sv-SE" noProof="0"/>
              <a:t>Nivå 2</a:t>
            </a:r>
          </a:p>
          <a:p>
            <a:pPr lvl="2"/>
            <a:r>
              <a:rPr lang="sv-SE" noProof="0"/>
              <a:t>Nivå 3</a:t>
            </a:r>
          </a:p>
          <a:p>
            <a:pPr lvl="3"/>
            <a:r>
              <a:rPr lang="sv-SE" noProof="0"/>
              <a:t>Nivå 4</a:t>
            </a:r>
          </a:p>
          <a:p>
            <a:pPr lvl="4"/>
            <a:r>
              <a:rPr lang="sv-SE" noProof="0"/>
              <a:t>Nivå 5</a:t>
            </a:r>
          </a:p>
          <a:p>
            <a:pPr lvl="0"/>
            <a:endParaRPr lang="sv-SE" noProof="0"/>
          </a:p>
          <a:p>
            <a:pPr lvl="0"/>
            <a:endParaRPr lang="sv-SE" noProof="0"/>
          </a:p>
        </p:txBody>
      </p:sp>
      <p:sp>
        <p:nvSpPr>
          <p:cNvPr id="9" name="Date Placeholder 3">
            <a:extLst>
              <a:ext uri="{FF2B5EF4-FFF2-40B4-BE49-F238E27FC236}">
                <a16:creationId xmlns:a16="http://schemas.microsoft.com/office/drawing/2014/main" id="{96B028F9-33E2-504F-BAF7-FC5391A2B630}"/>
              </a:ext>
            </a:extLst>
          </p:cNvPr>
          <p:cNvSpPr>
            <a:spLocks noGrp="1"/>
          </p:cNvSpPr>
          <p:nvPr>
            <p:ph type="dt" sz="half" idx="2"/>
          </p:nvPr>
        </p:nvSpPr>
        <p:spPr>
          <a:xfrm>
            <a:off x="3303650" y="4683005"/>
            <a:ext cx="2133600"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endParaRPr lang="sv-SE"/>
          </a:p>
        </p:txBody>
      </p:sp>
      <p:sp>
        <p:nvSpPr>
          <p:cNvPr id="10" name="Footer Placeholder 4">
            <a:extLst>
              <a:ext uri="{FF2B5EF4-FFF2-40B4-BE49-F238E27FC236}">
                <a16:creationId xmlns:a16="http://schemas.microsoft.com/office/drawing/2014/main" id="{60351AC7-6C18-E541-A072-7EAA258A8FFB}"/>
              </a:ext>
            </a:extLst>
          </p:cNvPr>
          <p:cNvSpPr>
            <a:spLocks noGrp="1"/>
          </p:cNvSpPr>
          <p:nvPr>
            <p:ph type="ftr" sz="quarter" idx="3"/>
          </p:nvPr>
        </p:nvSpPr>
        <p:spPr>
          <a:xfrm>
            <a:off x="431800" y="4683005"/>
            <a:ext cx="2871850"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endParaRPr lang="sv-SE"/>
          </a:p>
        </p:txBody>
      </p:sp>
      <p:sp>
        <p:nvSpPr>
          <p:cNvPr id="11" name="Slide Number Placeholder 5">
            <a:extLst>
              <a:ext uri="{FF2B5EF4-FFF2-40B4-BE49-F238E27FC236}">
                <a16:creationId xmlns:a16="http://schemas.microsoft.com/office/drawing/2014/main" id="{852BA580-6DCE-4D42-A823-E45043F5B9B8}"/>
              </a:ext>
            </a:extLst>
          </p:cNvPr>
          <p:cNvSpPr>
            <a:spLocks noGrp="1"/>
          </p:cNvSpPr>
          <p:nvPr>
            <p:ph type="sldNum" sz="quarter" idx="4"/>
          </p:nvPr>
        </p:nvSpPr>
        <p:spPr>
          <a:xfrm>
            <a:off x="179388" y="4683005"/>
            <a:ext cx="252412"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fld id="{2066355A-084C-D24E-9AD2-7E4FC41EA627}" type="slidenum">
              <a:rPr lang="sv-SE" smtClean="0"/>
              <a:pPr/>
              <a:t>‹#›</a:t>
            </a:fld>
            <a:endParaRPr lang="sv-SE"/>
          </a:p>
        </p:txBody>
      </p:sp>
    </p:spTree>
    <p:extLst>
      <p:ext uri="{BB962C8B-B14F-4D97-AF65-F5344CB8AC3E}">
        <p14:creationId xmlns:p14="http://schemas.microsoft.com/office/powerpoint/2010/main" val="3994756370"/>
      </p:ext>
    </p:extLst>
  </p:cSld>
  <p:clrMapOvr>
    <a:masterClrMapping/>
  </p:clrMapOvr>
  <p:extLst>
    <p:ext uri="{DCECCB84-F9BA-43D5-87BE-67443E8EF086}">
      <p15:sldGuideLst xmlns:p15="http://schemas.microsoft.com/office/powerpoint/2012/main">
        <p15:guide id="1" pos="272">
          <p15:clr>
            <a:srgbClr val="FBAE40"/>
          </p15:clr>
        </p15:guide>
        <p15:guide id="2" pos="5488">
          <p15:clr>
            <a:srgbClr val="FBAE40"/>
          </p15:clr>
        </p15:guide>
        <p15:guide id="3" orient="horz" pos="259">
          <p15:clr>
            <a:srgbClr val="FBAE40"/>
          </p15:clr>
        </p15:guide>
        <p15:guide id="4" pos="1859">
          <p15:clr>
            <a:srgbClr val="FBAE40"/>
          </p15:clr>
        </p15:guide>
        <p15:guide id="5" pos="2086">
          <p15:clr>
            <a:srgbClr val="FBAE40"/>
          </p15:clr>
        </p15:guide>
        <p15:guide id="6" pos="3674">
          <p15:clr>
            <a:srgbClr val="FBAE40"/>
          </p15:clr>
        </p15:guide>
        <p15:guide id="7" pos="390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2000" y="771524"/>
            <a:ext cx="6840000" cy="900000"/>
          </a:xfrm>
          <a:prstGeom prst="rect">
            <a:avLst/>
          </a:prstGeom>
        </p:spPr>
        <p:txBody>
          <a:bodyPr vert="horz" lIns="0" tIns="0" rIns="0" bIns="0" rtlCol="0" anchor="t" anchorCtr="0">
            <a:normAutofit/>
          </a:bodyPr>
          <a:lstStyle/>
          <a:p>
            <a:r>
              <a:rPr lang="sv-SE" noProof="0" err="1"/>
              <a:t>Headline</a:t>
            </a:r>
            <a:endParaRPr lang="sv-SE" noProof="0"/>
          </a:p>
        </p:txBody>
      </p:sp>
      <p:sp>
        <p:nvSpPr>
          <p:cNvPr id="3" name="Text Placeholder 2"/>
          <p:cNvSpPr>
            <a:spLocks noGrp="1"/>
          </p:cNvSpPr>
          <p:nvPr>
            <p:ph type="body" idx="1"/>
          </p:nvPr>
        </p:nvSpPr>
        <p:spPr>
          <a:xfrm>
            <a:off x="1152000" y="1851975"/>
            <a:ext cx="6840000" cy="2520000"/>
          </a:xfrm>
          <a:prstGeom prst="rect">
            <a:avLst/>
          </a:prstGeom>
        </p:spPr>
        <p:txBody>
          <a:bodyPr vert="horz" lIns="0" tIns="0" rIns="0" bIns="0" rtlCol="0">
            <a:normAutofit/>
          </a:bodyPr>
          <a:lstStyle/>
          <a:p>
            <a:pPr lvl="0"/>
            <a:r>
              <a:rPr lang="sv-SE" noProof="0"/>
              <a:t>Text, Nivå 1</a:t>
            </a:r>
          </a:p>
          <a:p>
            <a:pPr lvl="1"/>
            <a:r>
              <a:rPr lang="sv-SE" noProof="0"/>
              <a:t>Nivå 2</a:t>
            </a:r>
          </a:p>
          <a:p>
            <a:pPr lvl="2"/>
            <a:r>
              <a:rPr lang="sv-SE" noProof="0"/>
              <a:t>Nivå 3</a:t>
            </a:r>
          </a:p>
          <a:p>
            <a:pPr lvl="3"/>
            <a:r>
              <a:rPr lang="sv-SE" noProof="0"/>
              <a:t>Nivå 4</a:t>
            </a:r>
          </a:p>
          <a:p>
            <a:pPr lvl="4"/>
            <a:r>
              <a:rPr lang="sv-SE" noProof="0"/>
              <a:t>Nivå 5</a:t>
            </a:r>
          </a:p>
        </p:txBody>
      </p:sp>
      <p:sp>
        <p:nvSpPr>
          <p:cNvPr id="4" name="Date Placeholder 3"/>
          <p:cNvSpPr>
            <a:spLocks noGrp="1"/>
          </p:cNvSpPr>
          <p:nvPr>
            <p:ph type="dt" sz="half" idx="2"/>
          </p:nvPr>
        </p:nvSpPr>
        <p:spPr>
          <a:xfrm>
            <a:off x="3303650" y="4683005"/>
            <a:ext cx="2133600"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endParaRPr lang="sv-SE"/>
          </a:p>
        </p:txBody>
      </p:sp>
      <p:sp>
        <p:nvSpPr>
          <p:cNvPr id="5" name="Footer Placeholder 4"/>
          <p:cNvSpPr>
            <a:spLocks noGrp="1"/>
          </p:cNvSpPr>
          <p:nvPr>
            <p:ph type="ftr" sz="quarter" idx="3"/>
          </p:nvPr>
        </p:nvSpPr>
        <p:spPr>
          <a:xfrm>
            <a:off x="431800" y="4683005"/>
            <a:ext cx="2871850"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endParaRPr lang="sv-SE"/>
          </a:p>
        </p:txBody>
      </p:sp>
      <p:sp>
        <p:nvSpPr>
          <p:cNvPr id="6" name="Slide Number Placeholder 5"/>
          <p:cNvSpPr>
            <a:spLocks noGrp="1"/>
          </p:cNvSpPr>
          <p:nvPr>
            <p:ph type="sldNum" sz="quarter" idx="4"/>
          </p:nvPr>
        </p:nvSpPr>
        <p:spPr>
          <a:xfrm>
            <a:off x="179388" y="4683005"/>
            <a:ext cx="252412" cy="273844"/>
          </a:xfrm>
          <a:prstGeom prst="rect">
            <a:avLst/>
          </a:prstGeom>
        </p:spPr>
        <p:txBody>
          <a:bodyPr vert="horz" lIns="0" tIns="0" rIns="0" bIns="0" rtlCol="0" anchor="b" anchorCtr="0"/>
          <a:lstStyle>
            <a:lvl1pPr algn="l">
              <a:defRPr sz="700">
                <a:solidFill>
                  <a:srgbClr val="000000"/>
                </a:solidFill>
                <a:latin typeface="Roboto Mono"/>
                <a:ea typeface="Roboto Mono" pitchFamily="2" charset="0"/>
                <a:cs typeface="Roboto Mono"/>
              </a:defRPr>
            </a:lvl1pPr>
          </a:lstStyle>
          <a:p>
            <a:fld id="{2066355A-084C-D24E-9AD2-7E4FC41EA627}" type="slidenum">
              <a:rPr lang="sv-SE" smtClean="0"/>
              <a:pPr/>
              <a:t>‹#›</a:t>
            </a:fld>
            <a:endParaRPr lang="sv-SE"/>
          </a:p>
        </p:txBody>
      </p:sp>
      <p:pic>
        <p:nvPicPr>
          <p:cNvPr id="9" name="Picture 8">
            <a:extLst>
              <a:ext uri="{FF2B5EF4-FFF2-40B4-BE49-F238E27FC236}">
                <a16:creationId xmlns:a16="http://schemas.microsoft.com/office/drawing/2014/main" id="{17CBB569-DD74-2245-9FC1-7AD3BCF59DE3}"/>
              </a:ext>
            </a:extLst>
          </p:cNvPr>
          <p:cNvPicPr>
            <a:picLocks noChangeAspect="1"/>
          </p:cNvPicPr>
          <p:nvPr userDrawn="1"/>
        </p:nvPicPr>
        <p:blipFill>
          <a:blip r:embed="rId26"/>
          <a:stretch>
            <a:fillRect/>
          </a:stretch>
        </p:blipFill>
        <p:spPr>
          <a:xfrm>
            <a:off x="0" y="-431800"/>
            <a:ext cx="9144000" cy="431800"/>
          </a:xfrm>
          <a:prstGeom prst="rect">
            <a:avLst/>
          </a:prstGeom>
        </p:spPr>
      </p:pic>
      <p:pic>
        <p:nvPicPr>
          <p:cNvPr id="10" name="Picture 9">
            <a:extLst>
              <a:ext uri="{FF2B5EF4-FFF2-40B4-BE49-F238E27FC236}">
                <a16:creationId xmlns:a16="http://schemas.microsoft.com/office/drawing/2014/main" id="{D9DF4C2A-ADFC-6440-99E1-47450A19FDC4}"/>
              </a:ext>
            </a:extLst>
          </p:cNvPr>
          <p:cNvPicPr>
            <a:picLocks noChangeAspect="1"/>
          </p:cNvPicPr>
          <p:nvPr userDrawn="1"/>
        </p:nvPicPr>
        <p:blipFill>
          <a:blip r:embed="rId26"/>
          <a:stretch>
            <a:fillRect/>
          </a:stretch>
        </p:blipFill>
        <p:spPr>
          <a:xfrm>
            <a:off x="0" y="5143500"/>
            <a:ext cx="9144000" cy="431800"/>
          </a:xfrm>
          <a:prstGeom prst="rect">
            <a:avLst/>
          </a:prstGeom>
        </p:spPr>
      </p:pic>
      <p:pic>
        <p:nvPicPr>
          <p:cNvPr id="12" name="Picture 11">
            <a:extLst>
              <a:ext uri="{FF2B5EF4-FFF2-40B4-BE49-F238E27FC236}">
                <a16:creationId xmlns:a16="http://schemas.microsoft.com/office/drawing/2014/main" id="{73674244-C008-2F46-B40C-D651C230AB09}"/>
              </a:ext>
            </a:extLst>
          </p:cNvPr>
          <p:cNvPicPr>
            <a:picLocks noChangeAspect="1"/>
          </p:cNvPicPr>
          <p:nvPr userDrawn="1"/>
        </p:nvPicPr>
        <p:blipFill>
          <a:blip r:embed="rId27"/>
          <a:stretch>
            <a:fillRect/>
          </a:stretch>
        </p:blipFill>
        <p:spPr>
          <a:xfrm>
            <a:off x="9148582" y="0"/>
            <a:ext cx="431800" cy="5143500"/>
          </a:xfrm>
          <a:prstGeom prst="rect">
            <a:avLst/>
          </a:prstGeom>
        </p:spPr>
      </p:pic>
      <p:pic>
        <p:nvPicPr>
          <p:cNvPr id="14" name="Picture 13">
            <a:extLst>
              <a:ext uri="{FF2B5EF4-FFF2-40B4-BE49-F238E27FC236}">
                <a16:creationId xmlns:a16="http://schemas.microsoft.com/office/drawing/2014/main" id="{55A1BA91-0792-C042-BB77-7E0AEB91B0C9}"/>
              </a:ext>
            </a:extLst>
          </p:cNvPr>
          <p:cNvPicPr>
            <a:picLocks noChangeAspect="1"/>
          </p:cNvPicPr>
          <p:nvPr userDrawn="1"/>
        </p:nvPicPr>
        <p:blipFill>
          <a:blip r:embed="rId27"/>
          <a:stretch>
            <a:fillRect/>
          </a:stretch>
        </p:blipFill>
        <p:spPr>
          <a:xfrm>
            <a:off x="-436382" y="0"/>
            <a:ext cx="431800" cy="5143500"/>
          </a:xfrm>
          <a:prstGeom prst="rect">
            <a:avLst/>
          </a:prstGeom>
        </p:spPr>
      </p:pic>
      <p:sp>
        <p:nvSpPr>
          <p:cNvPr id="15" name="Picture Placeholder 2">
            <a:extLst>
              <a:ext uri="{FF2B5EF4-FFF2-40B4-BE49-F238E27FC236}">
                <a16:creationId xmlns:a16="http://schemas.microsoft.com/office/drawing/2014/main" id="{09E10AAF-31AC-E747-AAB5-E716F0257A65}"/>
              </a:ext>
            </a:extLst>
          </p:cNvPr>
          <p:cNvSpPr txBox="1">
            <a:spLocks/>
          </p:cNvSpPr>
          <p:nvPr userDrawn="1"/>
        </p:nvSpPr>
        <p:spPr>
          <a:xfrm>
            <a:off x="8557768" y="4433646"/>
            <a:ext cx="406845" cy="523203"/>
          </a:xfrm>
          <a:prstGeom prst="rect">
            <a:avLst/>
          </a:prstGeom>
          <a:blipFill rotWithShape="1">
            <a:blip r:embed="rId28" cstate="print">
              <a:extLst>
                <a:ext uri="{28A0092B-C50C-407E-A947-70E740481C1C}">
                  <a14:useLocalDpi xmlns:a14="http://schemas.microsoft.com/office/drawing/2010/main"/>
                </a:ext>
              </a:extLst>
            </a:blip>
            <a:stretch>
              <a:fillRect/>
            </a:stretch>
          </a:blipFill>
        </p:spPr>
        <p:txBody>
          <a:bodyPr>
            <a:normAutofit/>
          </a:bodyPr>
          <a:lstStyle>
            <a:lvl1pPr marL="0" indent="0" algn="l" defTabSz="457200" rtl="0" eaLnBrk="1" latinLnBrk="0" hangingPunct="1">
              <a:lnSpc>
                <a:spcPct val="110000"/>
              </a:lnSpc>
              <a:spcBef>
                <a:spcPts val="1600"/>
              </a:spcBef>
              <a:buFont typeface="Arial"/>
              <a:buNone/>
              <a:defRPr sz="100" kern="1200">
                <a:solidFill>
                  <a:schemeClr val="tx1">
                    <a:alpha val="0"/>
                  </a:schemeClr>
                </a:solidFill>
                <a:latin typeface="+mn-lt"/>
                <a:ea typeface="+mn-ea"/>
                <a:cs typeface="+mn-cs"/>
              </a:defRPr>
            </a:lvl1pPr>
            <a:lvl2pPr marL="742950" indent="-285750" algn="l" defTabSz="457200" rtl="0" eaLnBrk="1" latinLnBrk="0" hangingPunct="1">
              <a:lnSpc>
                <a:spcPct val="110000"/>
              </a:lnSpc>
              <a:spcBef>
                <a:spcPts val="1600"/>
              </a:spcBef>
              <a:buFont typeface="Arial"/>
              <a:buChar char="–"/>
              <a:defRPr sz="1800" kern="1200">
                <a:solidFill>
                  <a:schemeClr val="tx1"/>
                </a:solidFill>
                <a:latin typeface="+mn-lt"/>
                <a:ea typeface="+mn-ea"/>
                <a:cs typeface="+mn-cs"/>
              </a:defRPr>
            </a:lvl2pPr>
            <a:lvl3pPr marL="1143000" indent="-228600" algn="l" defTabSz="457200" rtl="0" eaLnBrk="1" latinLnBrk="0" hangingPunct="1">
              <a:lnSpc>
                <a:spcPct val="110000"/>
              </a:lnSpc>
              <a:spcBef>
                <a:spcPts val="1600"/>
              </a:spcBef>
              <a:buFont typeface="Arial"/>
              <a:buChar char="•"/>
              <a:defRPr sz="1400" kern="1200">
                <a:solidFill>
                  <a:schemeClr val="tx1"/>
                </a:solidFill>
                <a:latin typeface="+mn-lt"/>
                <a:ea typeface="+mn-ea"/>
                <a:cs typeface="+mn-cs"/>
              </a:defRPr>
            </a:lvl3pPr>
            <a:lvl4pPr marL="1600200" indent="-228600" algn="l" defTabSz="457200" rtl="0" eaLnBrk="1" latinLnBrk="0" hangingPunct="1">
              <a:lnSpc>
                <a:spcPct val="110000"/>
              </a:lnSpc>
              <a:spcBef>
                <a:spcPts val="1600"/>
              </a:spcBef>
              <a:buFont typeface="Arial"/>
              <a:buChar char="–"/>
              <a:defRPr sz="1400" kern="1200">
                <a:solidFill>
                  <a:schemeClr val="tx1"/>
                </a:solidFill>
                <a:latin typeface="+mn-lt"/>
                <a:ea typeface="+mn-ea"/>
                <a:cs typeface="+mn-cs"/>
              </a:defRPr>
            </a:lvl4pPr>
            <a:lvl5pPr marL="2057400" indent="-228600" algn="l" defTabSz="457200" rtl="0" eaLnBrk="1" latinLnBrk="0" hangingPunct="1">
              <a:lnSpc>
                <a:spcPct val="110000"/>
              </a:lnSpc>
              <a:spcBef>
                <a:spcPts val="1600"/>
              </a:spcBef>
              <a:buFont typeface="Arial"/>
              <a:buChar char="»"/>
              <a:defRPr sz="11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sv-SE"/>
              <a:t>logo</a:t>
            </a:r>
          </a:p>
        </p:txBody>
      </p:sp>
    </p:spTree>
    <p:extLst>
      <p:ext uri="{BB962C8B-B14F-4D97-AF65-F5344CB8AC3E}">
        <p14:creationId xmlns:p14="http://schemas.microsoft.com/office/powerpoint/2010/main" val="3713638797"/>
      </p:ext>
    </p:extLst>
  </p:cSld>
  <p:clrMap bg1="lt1" tx1="dk1" bg2="lt2" tx2="dk2" accent1="accent1" accent2="accent2" accent3="accent3" accent4="accent4" accent5="accent5" accent6="accent6" hlink="hlink" folHlink="folHlink"/>
  <p:sldLayoutIdLst>
    <p:sldLayoutId id="2147493529" r:id="rId1"/>
    <p:sldLayoutId id="2147493530" r:id="rId2"/>
    <p:sldLayoutId id="2147493531" r:id="rId3"/>
    <p:sldLayoutId id="2147493532" r:id="rId4"/>
    <p:sldLayoutId id="2147493533" r:id="rId5"/>
    <p:sldLayoutId id="2147493534" r:id="rId6"/>
    <p:sldLayoutId id="2147493535" r:id="rId7"/>
    <p:sldLayoutId id="2147493536" r:id="rId8"/>
    <p:sldLayoutId id="2147493537" r:id="rId9"/>
    <p:sldLayoutId id="2147493538" r:id="rId10"/>
    <p:sldLayoutId id="2147493539" r:id="rId11"/>
    <p:sldLayoutId id="2147493540" r:id="rId12"/>
    <p:sldLayoutId id="2147493541" r:id="rId13"/>
    <p:sldLayoutId id="2147493542" r:id="rId14"/>
    <p:sldLayoutId id="2147493543" r:id="rId15"/>
    <p:sldLayoutId id="2147493544" r:id="rId16"/>
    <p:sldLayoutId id="2147493545" r:id="rId17"/>
    <p:sldLayoutId id="2147493546" r:id="rId18"/>
    <p:sldLayoutId id="2147493547" r:id="rId19"/>
    <p:sldLayoutId id="2147493548" r:id="rId20"/>
    <p:sldLayoutId id="2147493549" r:id="rId21"/>
    <p:sldLayoutId id="2147493550" r:id="rId22"/>
    <p:sldLayoutId id="2147493551" r:id="rId23"/>
    <p:sldLayoutId id="2147493552" r:id="rId24"/>
  </p:sldLayoutIdLst>
  <p:hf hdr="0" ftr="0" dt="0"/>
  <p:txStyles>
    <p:titleStyle>
      <a:lvl1pPr algn="l" defTabSz="457200" rtl="0" eaLnBrk="1" latinLnBrk="0" hangingPunct="1">
        <a:lnSpc>
          <a:spcPct val="90000"/>
        </a:lnSpc>
        <a:spcBef>
          <a:spcPct val="0"/>
        </a:spcBef>
        <a:buNone/>
        <a:defRPr sz="3200" b="0" kern="1200">
          <a:solidFill>
            <a:schemeClr val="tx1"/>
          </a:solidFill>
          <a:latin typeface="+mj-lt"/>
          <a:ea typeface="+mj-ea"/>
          <a:cs typeface="+mj-cs"/>
        </a:defRPr>
      </a:lvl1pPr>
    </p:titleStyle>
    <p:bodyStyle>
      <a:lvl1pPr marL="198900" indent="-198900" algn="l" defTabSz="457200" rtl="0" eaLnBrk="1" latinLnBrk="0" hangingPunct="1">
        <a:lnSpc>
          <a:spcPct val="120000"/>
        </a:lnSpc>
        <a:spcBef>
          <a:spcPts val="1400"/>
        </a:spcBef>
        <a:buFont typeface="Arial"/>
        <a:buChar char="•"/>
        <a:defRPr sz="1800" kern="1200">
          <a:solidFill>
            <a:schemeClr val="tx1"/>
          </a:solidFill>
          <a:latin typeface="+mn-lt"/>
          <a:ea typeface="+mn-ea"/>
          <a:cs typeface="+mn-cs"/>
        </a:defRPr>
      </a:lvl1pPr>
      <a:lvl2pPr marL="561600" indent="-249750" algn="l" defTabSz="457200" rtl="0" eaLnBrk="1" latinLnBrk="0" hangingPunct="1">
        <a:lnSpc>
          <a:spcPct val="120000"/>
        </a:lnSpc>
        <a:spcBef>
          <a:spcPts val="600"/>
        </a:spcBef>
        <a:buFont typeface="Arial"/>
        <a:buChar char="–"/>
        <a:defRPr sz="1800" kern="1200">
          <a:solidFill>
            <a:schemeClr val="tx1"/>
          </a:solidFill>
          <a:latin typeface="+mn-lt"/>
          <a:ea typeface="+mn-ea"/>
          <a:cs typeface="+mn-cs"/>
        </a:defRPr>
      </a:lvl2pPr>
      <a:lvl3pPr marL="927000" indent="-228600" algn="l" defTabSz="457200" rtl="0" eaLnBrk="1" latinLnBrk="0" hangingPunct="1">
        <a:lnSpc>
          <a:spcPct val="120000"/>
        </a:lnSpc>
        <a:spcBef>
          <a:spcPts val="600"/>
        </a:spcBef>
        <a:buFont typeface="Arial"/>
        <a:buChar char="•"/>
        <a:defRPr sz="1400" kern="1200">
          <a:solidFill>
            <a:schemeClr val="tx1"/>
          </a:solidFill>
          <a:latin typeface="+mn-lt"/>
          <a:ea typeface="+mn-ea"/>
          <a:cs typeface="+mn-cs"/>
        </a:defRPr>
      </a:lvl3pPr>
      <a:lvl4pPr marL="1276200" indent="-228600" algn="l" defTabSz="457200" rtl="0" eaLnBrk="1" latinLnBrk="0" hangingPunct="1">
        <a:lnSpc>
          <a:spcPct val="120000"/>
        </a:lnSpc>
        <a:spcBef>
          <a:spcPts val="600"/>
        </a:spcBef>
        <a:buFont typeface="Arial"/>
        <a:buChar char="–"/>
        <a:defRPr sz="1400" kern="1200">
          <a:solidFill>
            <a:schemeClr val="tx1"/>
          </a:solidFill>
          <a:latin typeface="+mn-lt"/>
          <a:ea typeface="+mn-ea"/>
          <a:cs typeface="+mn-cs"/>
        </a:defRPr>
      </a:lvl4pPr>
      <a:lvl5pPr marL="1661400" indent="-228600" algn="l" defTabSz="457200" rtl="0" eaLnBrk="1" latinLnBrk="0" hangingPunct="1">
        <a:lnSpc>
          <a:spcPct val="120000"/>
        </a:lnSpc>
        <a:spcBef>
          <a:spcPts val="600"/>
        </a:spcBef>
        <a:buFont typeface="Arial"/>
        <a:buChar char="»"/>
        <a:defRPr sz="11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6" orient="horz" pos="2754">
          <p15:clr>
            <a:srgbClr val="F26B43"/>
          </p15:clr>
        </p15:guide>
        <p15:guide id="7" orient="horz" pos="3117">
          <p15:clr>
            <a:srgbClr val="F26B43"/>
          </p15:clr>
        </p15:guide>
        <p15:guide id="9" pos="5647">
          <p15:clr>
            <a:srgbClr val="F26B43"/>
          </p15:clr>
        </p15:guide>
        <p15:guide id="10" pos="113">
          <p15:clr>
            <a:srgbClr val="F26B43"/>
          </p15:clr>
        </p15:guide>
        <p15:guide id="11" orient="horz" pos="486">
          <p15:clr>
            <a:srgbClr val="F26B43"/>
          </p15:clr>
        </p15:guide>
      </p15:sldGuideLst>
    </p:ext>
  </p:extLst>
</p:sldMaster>
</file>

<file path=ppt/slides/_rels/slide1.xml.rels><?xml version="1.0" encoding="UTF-8" standalone="yes"?>
<Relationships xmlns="http://schemas.openxmlformats.org/package/2006/relationships"><Relationship Id="rId13" Type="http://schemas.openxmlformats.org/officeDocument/2006/relationships/diagramData" Target="../diagrams/data3.xml"/><Relationship Id="rId18" Type="http://schemas.openxmlformats.org/officeDocument/2006/relationships/diagramData" Target="../diagrams/data4.xml"/><Relationship Id="rId26" Type="http://schemas.openxmlformats.org/officeDocument/2006/relationships/diagramColors" Target="../diagrams/colors5.xml"/><Relationship Id="rId39" Type="http://schemas.openxmlformats.org/officeDocument/2006/relationships/diagramLayout" Target="../diagrams/layout8.xml"/><Relationship Id="rId3" Type="http://schemas.openxmlformats.org/officeDocument/2006/relationships/diagramData" Target="../diagrams/data1.xml"/><Relationship Id="rId21" Type="http://schemas.openxmlformats.org/officeDocument/2006/relationships/diagramColors" Target="../diagrams/colors4.xml"/><Relationship Id="rId34" Type="http://schemas.openxmlformats.org/officeDocument/2006/relationships/diagramLayout" Target="../diagrams/layout7.xml"/><Relationship Id="rId42" Type="http://schemas.microsoft.com/office/2007/relationships/diagramDrawing" Target="../diagrams/drawing8.xml"/><Relationship Id="rId47" Type="http://schemas.microsoft.com/office/2007/relationships/diagramDrawing" Target="../diagrams/drawing9.xml"/><Relationship Id="rId50" Type="http://schemas.openxmlformats.org/officeDocument/2006/relationships/diagramQuickStyle" Target="../diagrams/quickStyle10.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5" Type="http://schemas.openxmlformats.org/officeDocument/2006/relationships/diagramQuickStyle" Target="../diagrams/quickStyle5.xml"/><Relationship Id="rId33" Type="http://schemas.openxmlformats.org/officeDocument/2006/relationships/diagramData" Target="../diagrams/data7.xml"/><Relationship Id="rId38" Type="http://schemas.openxmlformats.org/officeDocument/2006/relationships/diagramData" Target="../diagrams/data8.xml"/><Relationship Id="rId46" Type="http://schemas.openxmlformats.org/officeDocument/2006/relationships/diagramColors" Target="../diagrams/colors9.xml"/><Relationship Id="rId2" Type="http://schemas.openxmlformats.org/officeDocument/2006/relationships/notesSlide" Target="../notesSlides/notesSlide1.xml"/><Relationship Id="rId16" Type="http://schemas.openxmlformats.org/officeDocument/2006/relationships/diagramColors" Target="../diagrams/colors3.xml"/><Relationship Id="rId20" Type="http://schemas.openxmlformats.org/officeDocument/2006/relationships/diagramQuickStyle" Target="../diagrams/quickStyle4.xml"/><Relationship Id="rId29" Type="http://schemas.openxmlformats.org/officeDocument/2006/relationships/diagramLayout" Target="../diagrams/layout6.xml"/><Relationship Id="rId41" Type="http://schemas.openxmlformats.org/officeDocument/2006/relationships/diagramColors" Target="../diagrams/colors8.xml"/><Relationship Id="rId1" Type="http://schemas.openxmlformats.org/officeDocument/2006/relationships/slideLayout" Target="../slideLayouts/slideLayout20.xml"/><Relationship Id="rId6" Type="http://schemas.openxmlformats.org/officeDocument/2006/relationships/diagramColors" Target="../diagrams/colors1.xml"/><Relationship Id="rId11" Type="http://schemas.openxmlformats.org/officeDocument/2006/relationships/diagramColors" Target="../diagrams/colors2.xml"/><Relationship Id="rId24" Type="http://schemas.openxmlformats.org/officeDocument/2006/relationships/diagramLayout" Target="../diagrams/layout5.xml"/><Relationship Id="rId32" Type="http://schemas.microsoft.com/office/2007/relationships/diagramDrawing" Target="../diagrams/drawing6.xml"/><Relationship Id="rId37" Type="http://schemas.microsoft.com/office/2007/relationships/diagramDrawing" Target="../diagrams/drawing7.xml"/><Relationship Id="rId40" Type="http://schemas.openxmlformats.org/officeDocument/2006/relationships/diagramQuickStyle" Target="../diagrams/quickStyle8.xml"/><Relationship Id="rId45" Type="http://schemas.openxmlformats.org/officeDocument/2006/relationships/diagramQuickStyle" Target="../diagrams/quickStyle9.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diagramData" Target="../diagrams/data5.xml"/><Relationship Id="rId28" Type="http://schemas.openxmlformats.org/officeDocument/2006/relationships/diagramData" Target="../diagrams/data6.xml"/><Relationship Id="rId36" Type="http://schemas.openxmlformats.org/officeDocument/2006/relationships/diagramColors" Target="../diagrams/colors7.xml"/><Relationship Id="rId49" Type="http://schemas.openxmlformats.org/officeDocument/2006/relationships/diagramLayout" Target="../diagrams/layout10.xml"/><Relationship Id="rId10" Type="http://schemas.openxmlformats.org/officeDocument/2006/relationships/diagramQuickStyle" Target="../diagrams/quickStyle2.xml"/><Relationship Id="rId19" Type="http://schemas.openxmlformats.org/officeDocument/2006/relationships/diagramLayout" Target="../diagrams/layout4.xml"/><Relationship Id="rId31" Type="http://schemas.openxmlformats.org/officeDocument/2006/relationships/diagramColors" Target="../diagrams/colors6.xml"/><Relationship Id="rId44" Type="http://schemas.openxmlformats.org/officeDocument/2006/relationships/diagramLayout" Target="../diagrams/layout9.xml"/><Relationship Id="rId52" Type="http://schemas.microsoft.com/office/2007/relationships/diagramDrawing" Target="../diagrams/drawing10.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 Id="rId27" Type="http://schemas.microsoft.com/office/2007/relationships/diagramDrawing" Target="../diagrams/drawing5.xml"/><Relationship Id="rId30" Type="http://schemas.openxmlformats.org/officeDocument/2006/relationships/diagramQuickStyle" Target="../diagrams/quickStyle6.xml"/><Relationship Id="rId35" Type="http://schemas.openxmlformats.org/officeDocument/2006/relationships/diagramQuickStyle" Target="../diagrams/quickStyle7.xml"/><Relationship Id="rId43" Type="http://schemas.openxmlformats.org/officeDocument/2006/relationships/diagramData" Target="../diagrams/data9.xml"/><Relationship Id="rId48" Type="http://schemas.openxmlformats.org/officeDocument/2006/relationships/diagramData" Target="../diagrams/data10.xml"/><Relationship Id="rId8" Type="http://schemas.openxmlformats.org/officeDocument/2006/relationships/diagramData" Target="../diagrams/data2.xml"/><Relationship Id="rId51" Type="http://schemas.openxmlformats.org/officeDocument/2006/relationships/diagramColors" Target="../diagrams/colors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65AD807A-E74D-1468-29C3-1D7E80FED74B}"/>
              </a:ext>
            </a:extLst>
          </p:cNvPr>
          <p:cNvGraphicFramePr/>
          <p:nvPr/>
        </p:nvGraphicFramePr>
        <p:xfrm>
          <a:off x="46384" y="0"/>
          <a:ext cx="9044608" cy="2571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2" name="Diagram 11">
            <a:extLst>
              <a:ext uri="{FF2B5EF4-FFF2-40B4-BE49-F238E27FC236}">
                <a16:creationId xmlns:a16="http://schemas.microsoft.com/office/drawing/2014/main" id="{46B2C666-FD98-BC10-A26F-C4883FE54118}"/>
              </a:ext>
            </a:extLst>
          </p:cNvPr>
          <p:cNvGraphicFramePr/>
          <p:nvPr/>
        </p:nvGraphicFramePr>
        <p:xfrm>
          <a:off x="274101" y="2519442"/>
          <a:ext cx="806329" cy="108401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20" name="Diagram 19">
            <a:extLst>
              <a:ext uri="{FF2B5EF4-FFF2-40B4-BE49-F238E27FC236}">
                <a16:creationId xmlns:a16="http://schemas.microsoft.com/office/drawing/2014/main" id="{E4F48EF8-F24F-84BD-5A83-106402CFD7DC}"/>
              </a:ext>
            </a:extLst>
          </p:cNvPr>
          <p:cNvGraphicFramePr/>
          <p:nvPr/>
        </p:nvGraphicFramePr>
        <p:xfrm>
          <a:off x="1280004" y="2514563"/>
          <a:ext cx="797043" cy="625679"/>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22" name="Diagram 21">
            <a:extLst>
              <a:ext uri="{FF2B5EF4-FFF2-40B4-BE49-F238E27FC236}">
                <a16:creationId xmlns:a16="http://schemas.microsoft.com/office/drawing/2014/main" id="{D5B911D2-48FB-258F-0BB0-AAD9C0B85E4D}"/>
              </a:ext>
            </a:extLst>
          </p:cNvPr>
          <p:cNvGraphicFramePr/>
          <p:nvPr/>
        </p:nvGraphicFramePr>
        <p:xfrm>
          <a:off x="3302729" y="2519440"/>
          <a:ext cx="787135" cy="1322033"/>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23" name="Diagram 22">
            <a:extLst>
              <a:ext uri="{FF2B5EF4-FFF2-40B4-BE49-F238E27FC236}">
                <a16:creationId xmlns:a16="http://schemas.microsoft.com/office/drawing/2014/main" id="{FB7F7FBE-324D-DBB4-0B25-DDAA275EF666}"/>
              </a:ext>
            </a:extLst>
          </p:cNvPr>
          <p:cNvGraphicFramePr/>
          <p:nvPr/>
        </p:nvGraphicFramePr>
        <p:xfrm>
          <a:off x="4289438" y="2517219"/>
          <a:ext cx="787135" cy="1705865"/>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graphicFrame>
        <p:nvGraphicFramePr>
          <p:cNvPr id="24" name="Diagram 23">
            <a:extLst>
              <a:ext uri="{FF2B5EF4-FFF2-40B4-BE49-F238E27FC236}">
                <a16:creationId xmlns:a16="http://schemas.microsoft.com/office/drawing/2014/main" id="{176B6EC0-C1EA-4A6E-9E59-D28B5661FFBB}"/>
              </a:ext>
            </a:extLst>
          </p:cNvPr>
          <p:cNvGraphicFramePr/>
          <p:nvPr/>
        </p:nvGraphicFramePr>
        <p:xfrm>
          <a:off x="5281367" y="2513213"/>
          <a:ext cx="787135" cy="2355572"/>
        </p:xfrm>
        <a:graphic>
          <a:graphicData uri="http://schemas.openxmlformats.org/drawingml/2006/diagram">
            <dgm:relIds xmlns:dgm="http://schemas.openxmlformats.org/drawingml/2006/diagram" xmlns:r="http://schemas.openxmlformats.org/officeDocument/2006/relationships" r:dm="rId28" r:lo="rId29" r:qs="rId30" r:cs="rId31"/>
          </a:graphicData>
        </a:graphic>
      </p:graphicFrame>
      <p:graphicFrame>
        <p:nvGraphicFramePr>
          <p:cNvPr id="28" name="Diagram 27">
            <a:extLst>
              <a:ext uri="{FF2B5EF4-FFF2-40B4-BE49-F238E27FC236}">
                <a16:creationId xmlns:a16="http://schemas.microsoft.com/office/drawing/2014/main" id="{9EAE9955-B995-CA6D-2190-8A6B22B1A919}"/>
              </a:ext>
            </a:extLst>
          </p:cNvPr>
          <p:cNvGraphicFramePr/>
          <p:nvPr/>
        </p:nvGraphicFramePr>
        <p:xfrm>
          <a:off x="6287531" y="2517219"/>
          <a:ext cx="787135" cy="1081360"/>
        </p:xfrm>
        <a:graphic>
          <a:graphicData uri="http://schemas.openxmlformats.org/drawingml/2006/diagram">
            <dgm:relIds xmlns:dgm="http://schemas.openxmlformats.org/drawingml/2006/diagram" xmlns:r="http://schemas.openxmlformats.org/officeDocument/2006/relationships" r:dm="rId33" r:lo="rId34" r:qs="rId35" r:cs="rId36"/>
          </a:graphicData>
        </a:graphic>
      </p:graphicFrame>
      <p:graphicFrame>
        <p:nvGraphicFramePr>
          <p:cNvPr id="29" name="Diagram 28">
            <a:extLst>
              <a:ext uri="{FF2B5EF4-FFF2-40B4-BE49-F238E27FC236}">
                <a16:creationId xmlns:a16="http://schemas.microsoft.com/office/drawing/2014/main" id="{BB8E5FC6-753D-BDB9-D32F-F5D7217C4E29}"/>
              </a:ext>
            </a:extLst>
          </p:cNvPr>
          <p:cNvGraphicFramePr/>
          <p:nvPr/>
        </p:nvGraphicFramePr>
        <p:xfrm>
          <a:off x="7275056" y="2514561"/>
          <a:ext cx="787135" cy="1868294"/>
        </p:xfrm>
        <a:graphic>
          <a:graphicData uri="http://schemas.openxmlformats.org/drawingml/2006/diagram">
            <dgm:relIds xmlns:dgm="http://schemas.openxmlformats.org/drawingml/2006/diagram" xmlns:r="http://schemas.openxmlformats.org/officeDocument/2006/relationships" r:dm="rId38" r:lo="rId39" r:qs="rId40" r:cs="rId41"/>
          </a:graphicData>
        </a:graphic>
      </p:graphicFrame>
      <p:graphicFrame>
        <p:nvGraphicFramePr>
          <p:cNvPr id="30" name="Diagram 29">
            <a:extLst>
              <a:ext uri="{FF2B5EF4-FFF2-40B4-BE49-F238E27FC236}">
                <a16:creationId xmlns:a16="http://schemas.microsoft.com/office/drawing/2014/main" id="{BFE5FCCB-B2D3-3AF1-BC79-8D0B95845A42}"/>
              </a:ext>
            </a:extLst>
          </p:cNvPr>
          <p:cNvGraphicFramePr/>
          <p:nvPr/>
        </p:nvGraphicFramePr>
        <p:xfrm>
          <a:off x="8266986" y="2517219"/>
          <a:ext cx="787135" cy="1235480"/>
        </p:xfrm>
        <a:graphic>
          <a:graphicData uri="http://schemas.openxmlformats.org/drawingml/2006/diagram">
            <dgm:relIds xmlns:dgm="http://schemas.openxmlformats.org/drawingml/2006/diagram" xmlns:r="http://schemas.openxmlformats.org/officeDocument/2006/relationships" r:dm="rId43" r:lo="rId44" r:qs="rId45" r:cs="rId46"/>
          </a:graphicData>
        </a:graphic>
      </p:graphicFrame>
      <p:cxnSp>
        <p:nvCxnSpPr>
          <p:cNvPr id="6" name="Rak koppling 5">
            <a:extLst>
              <a:ext uri="{FF2B5EF4-FFF2-40B4-BE49-F238E27FC236}">
                <a16:creationId xmlns:a16="http://schemas.microsoft.com/office/drawing/2014/main" id="{80A4A005-8CC2-ECF9-78C4-0DA891DF2DAE}"/>
              </a:ext>
            </a:extLst>
          </p:cNvPr>
          <p:cNvCxnSpPr>
            <a:cxnSpLocks/>
          </p:cNvCxnSpPr>
          <p:nvPr/>
        </p:nvCxnSpPr>
        <p:spPr>
          <a:xfrm>
            <a:off x="661737" y="2466474"/>
            <a:ext cx="0" cy="50743"/>
          </a:xfrm>
          <a:prstGeom prst="line">
            <a:avLst/>
          </a:prstGeom>
          <a:ln>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0" name="Rak koppling 9">
            <a:extLst>
              <a:ext uri="{FF2B5EF4-FFF2-40B4-BE49-F238E27FC236}">
                <a16:creationId xmlns:a16="http://schemas.microsoft.com/office/drawing/2014/main" id="{75B20634-BF16-9CE7-6969-DF65EEEB2D9B}"/>
              </a:ext>
            </a:extLst>
          </p:cNvPr>
          <p:cNvCxnSpPr>
            <a:cxnSpLocks/>
          </p:cNvCxnSpPr>
          <p:nvPr/>
        </p:nvCxnSpPr>
        <p:spPr>
          <a:xfrm flipV="1">
            <a:off x="1674395" y="2466474"/>
            <a:ext cx="0" cy="50743"/>
          </a:xfrm>
          <a:prstGeom prst="line">
            <a:avLst/>
          </a:prstGeom>
          <a:ln>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graphicFrame>
        <p:nvGraphicFramePr>
          <p:cNvPr id="15" name="Diagram 14">
            <a:extLst>
              <a:ext uri="{FF2B5EF4-FFF2-40B4-BE49-F238E27FC236}">
                <a16:creationId xmlns:a16="http://schemas.microsoft.com/office/drawing/2014/main" id="{F05474FC-C718-D82A-FF7D-6E6A72FAC5AF}"/>
              </a:ext>
            </a:extLst>
          </p:cNvPr>
          <p:cNvGraphicFramePr/>
          <p:nvPr/>
        </p:nvGraphicFramePr>
        <p:xfrm>
          <a:off x="2267505" y="2514562"/>
          <a:ext cx="797043" cy="1084016"/>
        </p:xfrm>
        <a:graphic>
          <a:graphicData uri="http://schemas.openxmlformats.org/drawingml/2006/diagram">
            <dgm:relIds xmlns:dgm="http://schemas.openxmlformats.org/drawingml/2006/diagram" xmlns:r="http://schemas.openxmlformats.org/officeDocument/2006/relationships" r:dm="rId48" r:lo="rId49" r:qs="rId50" r:cs="rId51"/>
          </a:graphicData>
        </a:graphic>
      </p:graphicFrame>
      <p:cxnSp>
        <p:nvCxnSpPr>
          <p:cNvPr id="16" name="Rak koppling 15">
            <a:extLst>
              <a:ext uri="{FF2B5EF4-FFF2-40B4-BE49-F238E27FC236}">
                <a16:creationId xmlns:a16="http://schemas.microsoft.com/office/drawing/2014/main" id="{604C0F8B-42C7-AD4F-1A72-C91966CFBB58}"/>
              </a:ext>
            </a:extLst>
          </p:cNvPr>
          <p:cNvCxnSpPr>
            <a:cxnSpLocks/>
          </p:cNvCxnSpPr>
          <p:nvPr/>
        </p:nvCxnSpPr>
        <p:spPr>
          <a:xfrm flipV="1">
            <a:off x="2662989" y="2463818"/>
            <a:ext cx="0" cy="50743"/>
          </a:xfrm>
          <a:prstGeom prst="line">
            <a:avLst/>
          </a:prstGeom>
          <a:ln>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7" name="Rak koppling 16">
            <a:extLst>
              <a:ext uri="{FF2B5EF4-FFF2-40B4-BE49-F238E27FC236}">
                <a16:creationId xmlns:a16="http://schemas.microsoft.com/office/drawing/2014/main" id="{BEC54FE4-105F-6EE1-65E0-3FE2DC5FE9ED}"/>
              </a:ext>
            </a:extLst>
          </p:cNvPr>
          <p:cNvCxnSpPr>
            <a:cxnSpLocks/>
          </p:cNvCxnSpPr>
          <p:nvPr/>
        </p:nvCxnSpPr>
        <p:spPr>
          <a:xfrm flipV="1">
            <a:off x="3669631" y="2463818"/>
            <a:ext cx="0" cy="50743"/>
          </a:xfrm>
          <a:prstGeom prst="line">
            <a:avLst/>
          </a:prstGeom>
          <a:ln>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8" name="Rak koppling 17">
            <a:extLst>
              <a:ext uri="{FF2B5EF4-FFF2-40B4-BE49-F238E27FC236}">
                <a16:creationId xmlns:a16="http://schemas.microsoft.com/office/drawing/2014/main" id="{D65C7D2C-5920-226D-0465-69DB6FB40C9B}"/>
              </a:ext>
            </a:extLst>
          </p:cNvPr>
          <p:cNvCxnSpPr>
            <a:cxnSpLocks/>
          </p:cNvCxnSpPr>
          <p:nvPr/>
        </p:nvCxnSpPr>
        <p:spPr>
          <a:xfrm flipV="1">
            <a:off x="4664241" y="2463818"/>
            <a:ext cx="0" cy="50743"/>
          </a:xfrm>
          <a:prstGeom prst="line">
            <a:avLst/>
          </a:prstGeom>
          <a:ln>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9" name="Rak koppling 18">
            <a:extLst>
              <a:ext uri="{FF2B5EF4-FFF2-40B4-BE49-F238E27FC236}">
                <a16:creationId xmlns:a16="http://schemas.microsoft.com/office/drawing/2014/main" id="{B176EEFB-1672-0289-3A70-AD820D210512}"/>
              </a:ext>
            </a:extLst>
          </p:cNvPr>
          <p:cNvCxnSpPr>
            <a:cxnSpLocks/>
          </p:cNvCxnSpPr>
          <p:nvPr/>
        </p:nvCxnSpPr>
        <p:spPr>
          <a:xfrm flipV="1">
            <a:off x="5670883" y="2463818"/>
            <a:ext cx="0" cy="50743"/>
          </a:xfrm>
          <a:prstGeom prst="line">
            <a:avLst/>
          </a:prstGeom>
          <a:ln>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5" name="Rak koppling 24">
            <a:extLst>
              <a:ext uri="{FF2B5EF4-FFF2-40B4-BE49-F238E27FC236}">
                <a16:creationId xmlns:a16="http://schemas.microsoft.com/office/drawing/2014/main" id="{0922C4B9-FF82-889D-9281-9E9F62206021}"/>
              </a:ext>
            </a:extLst>
          </p:cNvPr>
          <p:cNvCxnSpPr>
            <a:cxnSpLocks/>
          </p:cNvCxnSpPr>
          <p:nvPr/>
        </p:nvCxnSpPr>
        <p:spPr>
          <a:xfrm flipV="1">
            <a:off x="6659478" y="2463818"/>
            <a:ext cx="0" cy="50743"/>
          </a:xfrm>
          <a:prstGeom prst="line">
            <a:avLst/>
          </a:prstGeom>
          <a:ln>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6" name="Rak koppling 25">
            <a:extLst>
              <a:ext uri="{FF2B5EF4-FFF2-40B4-BE49-F238E27FC236}">
                <a16:creationId xmlns:a16="http://schemas.microsoft.com/office/drawing/2014/main" id="{65F13F27-CABA-68C3-A1A2-262239983FA9}"/>
              </a:ext>
            </a:extLst>
          </p:cNvPr>
          <p:cNvCxnSpPr>
            <a:cxnSpLocks/>
          </p:cNvCxnSpPr>
          <p:nvPr/>
        </p:nvCxnSpPr>
        <p:spPr>
          <a:xfrm flipV="1">
            <a:off x="7668196" y="2463818"/>
            <a:ext cx="0" cy="50743"/>
          </a:xfrm>
          <a:prstGeom prst="line">
            <a:avLst/>
          </a:prstGeom>
          <a:ln>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7" name="Rak koppling 26">
            <a:extLst>
              <a:ext uri="{FF2B5EF4-FFF2-40B4-BE49-F238E27FC236}">
                <a16:creationId xmlns:a16="http://schemas.microsoft.com/office/drawing/2014/main" id="{701E6868-B059-747A-88A5-9CA2D9940175}"/>
              </a:ext>
            </a:extLst>
          </p:cNvPr>
          <p:cNvCxnSpPr>
            <a:cxnSpLocks/>
          </p:cNvCxnSpPr>
          <p:nvPr/>
        </p:nvCxnSpPr>
        <p:spPr>
          <a:xfrm flipV="1">
            <a:off x="8660553" y="2462470"/>
            <a:ext cx="0" cy="50743"/>
          </a:xfrm>
          <a:prstGeom prst="line">
            <a:avLst/>
          </a:prstGeom>
          <a:ln>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9796399"/>
      </p:ext>
    </p:extLst>
  </p:cSld>
  <p:clrMapOvr>
    <a:masterClrMapping/>
  </p:clrMapOvr>
</p:sld>
</file>

<file path=ppt/theme/theme1.xml><?xml version="1.0" encoding="utf-8"?>
<a:theme xmlns:a="http://schemas.openxmlformats.org/drawingml/2006/main" name="2_RISE">
  <a:themeElements>
    <a:clrScheme name="RISE">
      <a:dk1>
        <a:srgbClr val="000000"/>
      </a:dk1>
      <a:lt1>
        <a:sysClr val="window" lastClr="FFFFFF"/>
      </a:lt1>
      <a:dk2>
        <a:srgbClr val="000000"/>
      </a:dk2>
      <a:lt2>
        <a:srgbClr val="FFFFFF"/>
      </a:lt2>
      <a:accent1>
        <a:srgbClr val="009BA5"/>
      </a:accent1>
      <a:accent2>
        <a:srgbClr val="E83C63"/>
      </a:accent2>
      <a:accent3>
        <a:srgbClr val="FFE500"/>
      </a:accent3>
      <a:accent4>
        <a:srgbClr val="EBF5F0"/>
      </a:accent4>
      <a:accent5>
        <a:srgbClr val="FDE8DF"/>
      </a:accent5>
      <a:accent6>
        <a:srgbClr val="FFF7DD"/>
      </a:accent6>
      <a:hlink>
        <a:srgbClr val="000000"/>
      </a:hlink>
      <a:folHlink>
        <a:srgbClr val="000000"/>
      </a:folHlink>
    </a:clrScheme>
    <a:fontScheme name="RISE">
      <a:majorFont>
        <a:latin typeface="Code Pro Bold"/>
        <a:ea typeface=""/>
        <a:cs typeface=""/>
      </a:majorFont>
      <a:minorFont>
        <a:latin typeface="Lat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42C64241-E944-43B6-A534-78CFDD118175}" vid="{6687766D-0C1E-411E-B0A6-FED3F16E8B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7504BC71DE4E6343BAB9FBAC9EDF5BD4" ma:contentTypeVersion="2" ma:contentTypeDescription="Skapa ett nytt dokument." ma:contentTypeScope="" ma:versionID="337277e51c28e29d42633bec946dc494">
  <xsd:schema xmlns:xsd="http://www.w3.org/2001/XMLSchema" xmlns:xs="http://www.w3.org/2001/XMLSchema" xmlns:p="http://schemas.microsoft.com/office/2006/metadata/properties" xmlns:ns2="183cb71c-9dcb-4773-93ec-c7bf1a63b1c5" targetNamespace="http://schemas.microsoft.com/office/2006/metadata/properties" ma:root="true" ma:fieldsID="852da15a926e1f7793c845c8f4e9f135" ns2:_="">
    <xsd:import namespace="183cb71c-9dcb-4773-93ec-c7bf1a63b1c5"/>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3cb71c-9dcb-4773-93ec-c7bf1a63b1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183cb71c-9dcb-4773-93ec-c7bf1a63b1c5"/>
    <ds:schemaRef ds:uri="http://purl.org/dc/elements/1.1/"/>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2FA1841A-AF45-47F1-AED4-AFE23FEAAE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3cb71c-9dcb-4773-93ec-c7bf1a63b1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RISE_PPT_16-9_201120</Template>
  <TotalTime>1020</TotalTime>
  <Words>837</Words>
  <Application>Microsoft Office PowerPoint</Application>
  <PresentationFormat>Bildspel på skärmen (16:9)</PresentationFormat>
  <Paragraphs>78</Paragraphs>
  <Slides>1</Slides>
  <Notes>1</Notes>
  <HiddenSlides>0</HiddenSlides>
  <MMClips>0</MMClips>
  <ScaleCrop>false</ScaleCrop>
  <HeadingPairs>
    <vt:vector size="6" baseType="variant">
      <vt:variant>
        <vt:lpstr>Använt teckensnitt</vt:lpstr>
      </vt:variant>
      <vt:variant>
        <vt:i4>9</vt:i4>
      </vt:variant>
      <vt:variant>
        <vt:lpstr>Tema</vt:lpstr>
      </vt:variant>
      <vt:variant>
        <vt:i4>1</vt:i4>
      </vt:variant>
      <vt:variant>
        <vt:lpstr>Bildrubriker</vt:lpstr>
      </vt:variant>
      <vt:variant>
        <vt:i4>1</vt:i4>
      </vt:variant>
    </vt:vector>
  </HeadingPairs>
  <TitlesOfParts>
    <vt:vector size="11" baseType="lpstr">
      <vt:lpstr>Abadi Extra Light</vt:lpstr>
      <vt:lpstr>Arial</vt:lpstr>
      <vt:lpstr>Calibri</vt:lpstr>
      <vt:lpstr>Code Pro</vt:lpstr>
      <vt:lpstr>Code Pro Bold</vt:lpstr>
      <vt:lpstr>Lato</vt:lpstr>
      <vt:lpstr>Roboto Mono</vt:lpstr>
      <vt:lpstr>Times New Roman</vt:lpstr>
      <vt:lpstr>Wingdings</vt:lpstr>
      <vt:lpstr>2_RISE</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Hanna Svensson</dc:creator>
  <cp:keywords/>
  <dc:description/>
  <cp:lastModifiedBy>Landervik Verica - SLF</cp:lastModifiedBy>
  <cp:revision>3</cp:revision>
  <dcterms:created xsi:type="dcterms:W3CDTF">2021-08-31T07:14:53Z</dcterms:created>
  <dcterms:modified xsi:type="dcterms:W3CDTF">2023-02-23T14:52:28Z</dcterms:modified>
  <cp:category/>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0x0101007504BC71DE4E6343BAB9FBAC9EDF5BD4</vt:lpwstr>
  </property>
  <property fmtid="{D5CDD505-2E9C-101B-9397-08002B2CF9AE}" pid="3" name="MediaServiceImageTags">
    <vt:lpwstr/>
  </property>
</Properties>
</file>