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4048" r:id="rId4"/>
    <p:sldMasterId id="2147484065" r:id="rId5"/>
    <p:sldMasterId id="2147484083" r:id="rId6"/>
    <p:sldMasterId id="2147484100" r:id="rId7"/>
    <p:sldMasterId id="2147484138" r:id="rId8"/>
    <p:sldMasterId id="2147484150" r:id="rId9"/>
  </p:sldMasterIdLst>
  <p:notesMasterIdLst>
    <p:notesMasterId r:id="rId11"/>
  </p:notesMasterIdLst>
  <p:sldIdLst>
    <p:sldId id="1024" r:id="rId10"/>
  </p:sldIdLst>
  <p:sldSz cx="12192000" cy="6858000"/>
  <p:notesSz cx="6797675" cy="9926638"/>
  <p:embeddedFontLst>
    <p:embeddedFont>
      <p:font typeface="Helsingborg Sans" pitchFamily="2" charset="0"/>
      <p:regular r:id="rId12"/>
      <p:bold r:id="rId13"/>
    </p:embeddedFont>
    <p:embeddedFont>
      <p:font typeface="Roboto Light" panose="02000000000000000000" pitchFamily="2" charset="0"/>
      <p:regular r:id="rId14"/>
      <p:italic r:id="rId15"/>
    </p:embeddedFont>
  </p:embeddedFont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40936AFB-3B66-453B-87AE-311F3317F3EA}">
          <p14:sldIdLst>
            <p14:sldId id="10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22E"/>
    <a:srgbClr val="1A355D"/>
    <a:srgbClr val="FBBBCB"/>
    <a:srgbClr val="F0B323"/>
    <a:srgbClr val="E35203"/>
    <a:srgbClr val="DA281C"/>
    <a:srgbClr val="D6D3C4"/>
    <a:srgbClr val="00843D"/>
    <a:srgbClr val="D5EC8E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369019-5561-4D87-B20D-E6ED25531032}" v="20" dt="2023-08-28T12:31:33.206"/>
  </p1510:revLst>
</p1510:revInfo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Format med tema 1 - dekorfär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62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font" Target="fonts/font4.fntdata"/><Relationship Id="rId10" Type="http://schemas.openxmlformats.org/officeDocument/2006/relationships/slide" Target="slides/slide1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ACDDA-ECDF-441D-AA30-F627962CB67D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85D1D-61DE-406F-8114-F47C63AA31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187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885D1D-61DE-406F-8114-F47C63AA312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89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-med-bild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B8FFC1A-7E34-4ADC-71DC-0AB592FB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3885897"/>
            <a:ext cx="9144000" cy="1495794"/>
          </a:xfrm>
        </p:spPr>
        <p:txBody>
          <a:bodyPr lIns="0" tIns="0" rIns="0" bIns="0" anchor="t" anchorCtr="0">
            <a:spAutoFit/>
          </a:bodyPr>
          <a:lstStyle>
            <a:lvl1pPr algn="l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254E7E10-B45A-355D-EBF0-E6A28FF14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6004787"/>
            <a:ext cx="9144000" cy="332399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66B8D03-7410-7B89-E586-C1405EA89F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11734798 w 12192000"/>
              <a:gd name="connsiteY3" fmla="*/ 3429000 h 3429000"/>
              <a:gd name="connsiteX4" fmla="*/ 11734798 w 12192000"/>
              <a:gd name="connsiteY4" fmla="*/ 2972103 h 3429000"/>
              <a:gd name="connsiteX5" fmla="*/ 10823999 w 12192000"/>
              <a:gd name="connsiteY5" fmla="*/ 2972103 h 3429000"/>
              <a:gd name="connsiteX6" fmla="*/ 10823999 w 12192000"/>
              <a:gd name="connsiteY6" fmla="*/ 3429000 h 3429000"/>
              <a:gd name="connsiteX7" fmla="*/ 0 w 12192000"/>
              <a:gd name="connsiteY7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11734798" y="3429000"/>
                </a:lnTo>
                <a:lnTo>
                  <a:pt x="11734798" y="2972103"/>
                </a:lnTo>
                <a:lnTo>
                  <a:pt x="10823999" y="2972103"/>
                </a:lnTo>
                <a:lnTo>
                  <a:pt x="10823999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9E7B476-036A-036F-4327-759223651956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3E0DEE2-831C-2D92-5DF1-D6D2FC2512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821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ext+högerbild_Alt-3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35A1799-D67C-D435-3AC2-EACAA8720E22}"/>
              </a:ext>
            </a:extLst>
          </p:cNvPr>
          <p:cNvSpPr/>
          <p:nvPr userDrawn="1"/>
        </p:nvSpPr>
        <p:spPr>
          <a:xfrm>
            <a:off x="-319" y="0"/>
            <a:ext cx="60960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9E47F590-95F4-1290-7EB7-C1B70095B2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5468362E-B706-B3B3-2631-1358105F4D0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6F0220BF-F9A4-FA47-BBD9-EA6C146DF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8906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9BF0A-4DE4-47DF-A314-6EF3EE2069EB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CD9B-017B-4A4C-A110-B6B8695101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9423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-med-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B8FFC1A-7E34-4ADC-71DC-0AB592FB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3885897"/>
            <a:ext cx="9144000" cy="1495794"/>
          </a:xfrm>
        </p:spPr>
        <p:txBody>
          <a:bodyPr lIns="0" tIns="0" rIns="0" bIns="0" anchor="t" anchorCtr="0">
            <a:spAutoFit/>
          </a:bodyPr>
          <a:lstStyle>
            <a:lvl1pPr algn="l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254E7E10-B45A-355D-EBF0-E6A28FF14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6004787"/>
            <a:ext cx="9144000" cy="332399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66B8D03-7410-7B89-E586-C1405EA89F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11734798 w 12192000"/>
              <a:gd name="connsiteY3" fmla="*/ 3429000 h 3429000"/>
              <a:gd name="connsiteX4" fmla="*/ 11734798 w 12192000"/>
              <a:gd name="connsiteY4" fmla="*/ 2972103 h 3429000"/>
              <a:gd name="connsiteX5" fmla="*/ 10823999 w 12192000"/>
              <a:gd name="connsiteY5" fmla="*/ 2972103 h 3429000"/>
              <a:gd name="connsiteX6" fmla="*/ 10823999 w 12192000"/>
              <a:gd name="connsiteY6" fmla="*/ 3429000 h 3429000"/>
              <a:gd name="connsiteX7" fmla="*/ 0 w 12192000"/>
              <a:gd name="connsiteY7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11734798" y="3429000"/>
                </a:lnTo>
                <a:lnTo>
                  <a:pt x="11734798" y="2972103"/>
                </a:lnTo>
                <a:lnTo>
                  <a:pt x="10823999" y="2972103"/>
                </a:lnTo>
                <a:lnTo>
                  <a:pt x="10823999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CA31470-1942-C1A4-2335-418C3568C704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ACE78B-EEC0-DD5D-D5FF-DCD41D528E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EFD0B6F6-D313-FADB-A4E1-81DFB2DDF6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3999" y="297210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7494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720000"/>
            <a:ext cx="9144000" cy="2387600"/>
          </a:xfrm>
        </p:spPr>
        <p:txBody>
          <a:bodyPr lIns="0" tIns="0" rIns="0" bIns="0" anchor="b">
            <a:noAutofit/>
          </a:bodyPr>
          <a:lstStyle>
            <a:lvl1pPr algn="l">
              <a:defRPr sz="54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0930466-6BA6-F040-59C2-5E800257B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3885897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B8FFC1A-7E34-4ADC-71DC-0AB592FB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420271EF-9D8F-9ACA-A757-37A30336E221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E8CBF3B-D3E5-8CD5-84D9-A4A45C1747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29DC0481-7B4A-B86B-464C-C30A97E2BC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421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Under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BA98754A-6281-725D-A24E-61A3946AD447}"/>
              </a:ext>
            </a:extLst>
          </p:cNvPr>
          <p:cNvSpPr/>
          <p:nvPr/>
        </p:nvSpPr>
        <p:spPr>
          <a:xfrm flipV="1">
            <a:off x="0" y="0"/>
            <a:ext cx="12192000" cy="17235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222715"/>
            <a:ext cx="9144000" cy="1148442"/>
          </a:xfrm>
        </p:spPr>
        <p:txBody>
          <a:bodyPr lIns="0" tIns="0" rIns="0" bIns="0" anchor="b">
            <a:noAutofit/>
          </a:bodyPr>
          <a:lstStyle>
            <a:lvl1pPr algn="l"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48EF7481-0BB0-E9FC-29AC-96BEA349F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2180413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5400" b="1" i="0">
                <a:solidFill>
                  <a:srgbClr val="1A355D"/>
                </a:solidFill>
                <a:latin typeface="+mj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0CD60E-7813-6856-9965-1BBA7949A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1268413"/>
            <a:ext cx="910799" cy="91079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1FF0591-3C98-4A65-DDEC-0B543C12EF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1268413"/>
            <a:ext cx="910799" cy="910799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7804F4A-2262-2386-ABC4-E9C8E9C773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126841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12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799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Rubrik+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10464000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D9E93EB-696B-A1D0-3D89-B3EC2DC24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10464000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7A32F5E9-5DBA-18EB-E23C-B1A6B2D85BAD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D969F9C-1C7E-0D0F-2843-5E9BD59659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BA9C74DC-357A-C33E-5F0E-119393623DD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287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Rubrik+Text_Två spalt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6754E6-803D-E2B7-1484-3BE9BC67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00" y="864000"/>
            <a:ext cx="10515600" cy="553998"/>
          </a:xfrm>
        </p:spPr>
        <p:txBody>
          <a:bodyPr lIns="0" tIns="0" rIns="0" bIns="0" anchor="b" anchorCtr="0">
            <a:spAutoFit/>
          </a:bodyPr>
          <a:lstStyle>
            <a:lvl1pPr>
              <a:defRPr sz="4000">
                <a:solidFill>
                  <a:srgbClr val="1A355D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1700EFE7-4E7C-FBC2-CE68-501C22FB892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64000" y="1440000"/>
            <a:ext cx="5156200" cy="3367616"/>
          </a:xfrm>
        </p:spPr>
        <p:txBody>
          <a:bodyPr lIns="0" tIns="324000" rIns="0" bIns="0">
            <a:noAutofit/>
          </a:bodyPr>
          <a:lstStyle>
            <a:lvl1pPr marL="0" indent="0">
              <a:buNone/>
              <a:defRPr sz="1800">
                <a:solidFill>
                  <a:srgbClr val="1A355D"/>
                </a:solidFill>
                <a:latin typeface="+mn-lt"/>
              </a:defRPr>
            </a:lvl1pPr>
            <a:lvl2pPr marL="609585" indent="0">
              <a:buNone/>
              <a:defRPr sz="1800">
                <a:solidFill>
                  <a:srgbClr val="1A355D"/>
                </a:solidFill>
                <a:latin typeface="+mn-lt"/>
              </a:defRPr>
            </a:lvl2pPr>
            <a:lvl3pPr marL="1219170" indent="0">
              <a:buNone/>
              <a:defRPr sz="1600">
                <a:solidFill>
                  <a:srgbClr val="1A355D"/>
                </a:solidFill>
                <a:latin typeface="+mn-lt"/>
              </a:defRPr>
            </a:lvl3pPr>
            <a:lvl4pPr marL="1828755" indent="0">
              <a:buNone/>
              <a:defRPr sz="1400">
                <a:solidFill>
                  <a:srgbClr val="1A355D"/>
                </a:solidFill>
                <a:latin typeface="+mn-lt"/>
              </a:defRPr>
            </a:lvl4pPr>
            <a:lvl5pPr marL="2438339" indent="0">
              <a:buNone/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42FBDAC-9D04-75A7-EA94-92ED7AFBD528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14A36A99-13BE-93FD-5BA3-10CCED865B3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223400" y="1440000"/>
            <a:ext cx="5156200" cy="3367616"/>
          </a:xfrm>
        </p:spPr>
        <p:txBody>
          <a:bodyPr lIns="0" tIns="32400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rgbClr val="1A355D"/>
                </a:solidFill>
                <a:latin typeface="+mn-lt"/>
              </a:defRPr>
            </a:lvl1pPr>
            <a:lvl2pPr>
              <a:defRPr sz="1800">
                <a:solidFill>
                  <a:srgbClr val="1A355D"/>
                </a:solidFill>
                <a:latin typeface="+mn-lt"/>
              </a:defRPr>
            </a:lvl2pPr>
            <a:lvl3pPr>
              <a:defRPr sz="1600">
                <a:solidFill>
                  <a:srgbClr val="1A355D"/>
                </a:solidFill>
                <a:latin typeface="+mn-lt"/>
              </a:defRPr>
            </a:lvl3pPr>
            <a:lvl4pPr>
              <a:defRPr sz="1400">
                <a:solidFill>
                  <a:srgbClr val="1A355D"/>
                </a:solidFill>
                <a:latin typeface="+mn-lt"/>
              </a:defRPr>
            </a:lvl4pPr>
            <a:lvl5pPr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Skriv text här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C201D94-E387-AA87-3152-96714D328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E2D1EE53-2477-F47E-AC0F-B50641189728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6D806E9F-E5A1-922D-30EB-E989CCA5F0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88CC4E99-7A3B-494B-75D5-273BCECB73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855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ext+höger-bild_alt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971996"/>
            <a:ext cx="4419200" cy="825762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586044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ext+höger-bild_Alt-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971996"/>
            <a:ext cx="4419200" cy="825762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BA9B64D-099B-B34D-B471-2D5A9A23F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15C1179-A03E-1178-4EBA-435E3164B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5946000"/>
          </a:xfrm>
          <a:custGeom>
            <a:avLst/>
            <a:gdLst>
              <a:gd name="connsiteX0" fmla="*/ 0 w 6096000"/>
              <a:gd name="connsiteY0" fmla="*/ 0 h 5946000"/>
              <a:gd name="connsiteX1" fmla="*/ 6096000 w 6096000"/>
              <a:gd name="connsiteY1" fmla="*/ 0 h 5946000"/>
              <a:gd name="connsiteX2" fmla="*/ 6096000 w 6096000"/>
              <a:gd name="connsiteY2" fmla="*/ 5946000 h 5946000"/>
              <a:gd name="connsiteX3" fmla="*/ 5638799 w 6096000"/>
              <a:gd name="connsiteY3" fmla="*/ 5946000 h 5946000"/>
              <a:gd name="connsiteX4" fmla="*/ 5638799 w 6096000"/>
              <a:gd name="connsiteY4" fmla="*/ 5489999 h 5946000"/>
              <a:gd name="connsiteX5" fmla="*/ 4728000 w 6096000"/>
              <a:gd name="connsiteY5" fmla="*/ 5489999 h 5946000"/>
              <a:gd name="connsiteX6" fmla="*/ 4728000 w 6096000"/>
              <a:gd name="connsiteY6" fmla="*/ 5946000 h 5946000"/>
              <a:gd name="connsiteX7" fmla="*/ 0 w 6096000"/>
              <a:gd name="connsiteY7" fmla="*/ 5946000 h 59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5946000">
                <a:moveTo>
                  <a:pt x="0" y="0"/>
                </a:moveTo>
                <a:lnTo>
                  <a:pt x="6096000" y="0"/>
                </a:lnTo>
                <a:lnTo>
                  <a:pt x="6096000" y="5946000"/>
                </a:lnTo>
                <a:lnTo>
                  <a:pt x="5638799" y="5946000"/>
                </a:lnTo>
                <a:lnTo>
                  <a:pt x="5638799" y="5489999"/>
                </a:lnTo>
                <a:lnTo>
                  <a:pt x="4728000" y="5489999"/>
                </a:lnTo>
                <a:lnTo>
                  <a:pt x="4728000" y="5946000"/>
                </a:lnTo>
                <a:lnTo>
                  <a:pt x="0" y="594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B5E37F26-759C-F4B3-630E-06078D6CE379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68F68F2-7CB0-BEB3-EF82-C3ECFFC09D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2645C49-2D4D-1605-BF75-C9D810054D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432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ext-Diagram_Alt-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73627DA-D581-BB86-BDFB-BF7511413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1201"/>
            <a:ext cx="910799" cy="910799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8FC28ADA-C5DD-912C-14D4-7FAD4F70915F}"/>
              </a:ext>
            </a:extLst>
          </p:cNvPr>
          <p:cNvSpPr/>
          <p:nvPr userDrawn="1"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5929002-5CBC-DBB8-769A-FF80B880C6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1"/>
            <a:ext cx="910799" cy="91079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6D2D8375-443D-6D6C-10AB-8C8F0A802A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75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Rubrikbild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720000"/>
            <a:ext cx="9144000" cy="2387600"/>
          </a:xfrm>
          <a:noFill/>
        </p:spPr>
        <p:txBody>
          <a:bodyPr lIns="0" tIns="0" rIns="0" bIns="0" anchor="b">
            <a:noAutofit/>
          </a:bodyPr>
          <a:lstStyle>
            <a:lvl1pPr algn="l">
              <a:defRPr sz="54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0930466-6BA6-F040-59C2-5E800257B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3885897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B8FFC1A-7E34-4ADC-71DC-0AB592FB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13FCA077-1C61-329D-11D3-1A0B790DACC7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1DAEBCF-EC9C-96A0-630A-78C20B7D5B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728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ext-Diagram_Alt-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 flipH="1">
            <a:off x="0" y="0"/>
            <a:ext cx="11279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C6906235-56FD-3729-812D-F1C5549DF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1200"/>
            <a:ext cx="910799" cy="910799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54680E50-6F19-8C39-0CEB-BF86C199CB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0"/>
            <a:ext cx="910799" cy="91079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9475A3DA-F611-923B-3DB0-3E86C62952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338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ext + bild utan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 baseline="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 lIns="504000" tIns="828000" rIns="360000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9287328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9BF0A-4DE4-47DF-A314-6EF3EE2069EB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CD9B-017B-4A4C-A110-B6B8695101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9289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-med-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3885897"/>
            <a:ext cx="9144000" cy="1495794"/>
          </a:xfrm>
        </p:spPr>
        <p:txBody>
          <a:bodyPr lIns="0" tIns="0" rIns="0" bIns="0" anchor="t" anchorCtr="0">
            <a:spAutoFit/>
          </a:bodyPr>
          <a:lstStyle>
            <a:lvl1pPr algn="l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254E7E10-B45A-355D-EBF0-E6A28FF14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6004787"/>
            <a:ext cx="9144000" cy="332399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66B8D03-7410-7B89-E586-C1405EA89F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11734798 w 12192000"/>
              <a:gd name="connsiteY3" fmla="*/ 3429000 h 3429000"/>
              <a:gd name="connsiteX4" fmla="*/ 11734798 w 12192000"/>
              <a:gd name="connsiteY4" fmla="*/ 2972103 h 3429000"/>
              <a:gd name="connsiteX5" fmla="*/ 10823999 w 12192000"/>
              <a:gd name="connsiteY5" fmla="*/ 2972103 h 3429000"/>
              <a:gd name="connsiteX6" fmla="*/ 10823999 w 12192000"/>
              <a:gd name="connsiteY6" fmla="*/ 3429000 h 3429000"/>
              <a:gd name="connsiteX7" fmla="*/ 0 w 12192000"/>
              <a:gd name="connsiteY7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11734798" y="3429000"/>
                </a:lnTo>
                <a:lnTo>
                  <a:pt x="11734798" y="2972103"/>
                </a:lnTo>
                <a:lnTo>
                  <a:pt x="10823999" y="2972103"/>
                </a:lnTo>
                <a:lnTo>
                  <a:pt x="10823999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F599B866-8922-BDF4-5752-FEF5440CCC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2800" y="29736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03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720000"/>
            <a:ext cx="9144000" cy="2387600"/>
          </a:xfrm>
        </p:spPr>
        <p:txBody>
          <a:bodyPr lIns="0" tIns="0" rIns="0" bIns="0" anchor="b">
            <a:noAutofit/>
          </a:bodyPr>
          <a:lstStyle>
            <a:lvl1pPr algn="l">
              <a:defRPr sz="54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0930466-6BA6-F040-59C2-5E800257B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3885897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7A75E99-1B95-36B2-00F4-8B9A2ED495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2800" y="29736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855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Under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BA98754A-6281-725D-A24E-61A3946AD447}"/>
              </a:ext>
            </a:extLst>
          </p:cNvPr>
          <p:cNvSpPr/>
          <p:nvPr userDrawn="1"/>
        </p:nvSpPr>
        <p:spPr>
          <a:xfrm flipV="1">
            <a:off x="0" y="0"/>
            <a:ext cx="12192000" cy="17235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222715"/>
            <a:ext cx="9144000" cy="1148442"/>
          </a:xfrm>
        </p:spPr>
        <p:txBody>
          <a:bodyPr lIns="0" tIns="0" rIns="0" bIns="0" anchor="b">
            <a:noAutofit/>
          </a:bodyPr>
          <a:lstStyle>
            <a:lvl1pPr algn="l"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48EF7481-0BB0-E9FC-29AC-96BEA349F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2180413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5400" b="1" i="0">
                <a:solidFill>
                  <a:srgbClr val="1A355D"/>
                </a:solidFill>
                <a:latin typeface="+mj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28F3C7E-AB13-1631-F451-3966117A59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2800" y="126841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5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799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Rubrik+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10464000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10464000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5D31C544-E113-F858-B3AF-F75EF718A539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49803A4-B1AE-01DE-8765-4C2944D492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2800" y="5487664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07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Rubrik+Text_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6754E6-803D-E2B7-1484-3BE9BC67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00" y="864000"/>
            <a:ext cx="10515600" cy="553998"/>
          </a:xfrm>
        </p:spPr>
        <p:txBody>
          <a:bodyPr lIns="0" tIns="0" rIns="0" bIns="0" anchor="b" anchorCtr="0">
            <a:spAutoFit/>
          </a:bodyPr>
          <a:lstStyle>
            <a:lvl1pPr>
              <a:defRPr sz="4000">
                <a:solidFill>
                  <a:srgbClr val="1A355D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1700EFE7-4E7C-FBC2-CE68-501C22FB892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64000" y="1417998"/>
            <a:ext cx="5156200" cy="3367616"/>
          </a:xfrm>
        </p:spPr>
        <p:txBody>
          <a:bodyPr lIns="0" tIns="324000" rIns="0" bIns="0">
            <a:noAutofit/>
          </a:bodyPr>
          <a:lstStyle>
            <a:lvl1pPr marL="0" indent="0">
              <a:buNone/>
              <a:defRPr sz="1800">
                <a:solidFill>
                  <a:srgbClr val="1A355D"/>
                </a:solidFill>
                <a:latin typeface="+mn-lt"/>
              </a:defRPr>
            </a:lvl1pPr>
            <a:lvl2pPr marL="609585" indent="0">
              <a:buNone/>
              <a:defRPr sz="1800">
                <a:solidFill>
                  <a:srgbClr val="1A355D"/>
                </a:solidFill>
                <a:latin typeface="+mn-lt"/>
              </a:defRPr>
            </a:lvl2pPr>
            <a:lvl3pPr marL="1219170" indent="0">
              <a:buNone/>
              <a:defRPr sz="1600">
                <a:solidFill>
                  <a:srgbClr val="1A355D"/>
                </a:solidFill>
                <a:latin typeface="+mn-lt"/>
              </a:defRPr>
            </a:lvl3pPr>
            <a:lvl4pPr marL="1828755" indent="0">
              <a:buNone/>
              <a:defRPr sz="1400">
                <a:solidFill>
                  <a:srgbClr val="1A355D"/>
                </a:solidFill>
                <a:latin typeface="+mn-lt"/>
              </a:defRPr>
            </a:lvl4pPr>
            <a:lvl5pPr marL="2438339" indent="0">
              <a:buNone/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42FBDAC-9D04-75A7-EA94-92ED7AFBD528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14A36A99-13BE-93FD-5BA3-10CCED865B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3400" y="1417998"/>
            <a:ext cx="5156200" cy="3367616"/>
          </a:xfrm>
        </p:spPr>
        <p:txBody>
          <a:bodyPr lIns="0" tIns="324000" rIns="0">
            <a:noAutofit/>
          </a:bodyPr>
          <a:lstStyle>
            <a:lvl1pPr>
              <a:defRPr sz="1800">
                <a:solidFill>
                  <a:srgbClr val="1A355D"/>
                </a:solidFill>
                <a:latin typeface="+mn-lt"/>
              </a:defRPr>
            </a:lvl1pPr>
            <a:lvl2pPr>
              <a:defRPr sz="1800">
                <a:solidFill>
                  <a:srgbClr val="1A355D"/>
                </a:solidFill>
                <a:latin typeface="+mn-lt"/>
              </a:defRPr>
            </a:lvl2pPr>
            <a:lvl3pPr>
              <a:defRPr sz="1600">
                <a:solidFill>
                  <a:srgbClr val="1A355D"/>
                </a:solidFill>
                <a:latin typeface="+mn-lt"/>
              </a:defRPr>
            </a:lvl3pPr>
            <a:lvl4pPr>
              <a:defRPr sz="1400">
                <a:solidFill>
                  <a:srgbClr val="1A355D"/>
                </a:solidFill>
                <a:latin typeface="+mn-lt"/>
              </a:defRPr>
            </a:lvl4pPr>
            <a:lvl5pPr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5378C6F-8D58-E519-D8D2-BB1265C86D00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F8631F5F-1199-E827-0161-678550D06F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2800" y="5487664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872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ext+höger-bild_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971996"/>
            <a:ext cx="4419200" cy="825762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6301408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ext+höger-bild_Al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971996"/>
            <a:ext cx="4419200" cy="825762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15C1179-A03E-1178-4EBA-435E3164B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5946000"/>
          </a:xfrm>
          <a:custGeom>
            <a:avLst/>
            <a:gdLst>
              <a:gd name="connsiteX0" fmla="*/ 0 w 6096000"/>
              <a:gd name="connsiteY0" fmla="*/ 0 h 5946000"/>
              <a:gd name="connsiteX1" fmla="*/ 6096000 w 6096000"/>
              <a:gd name="connsiteY1" fmla="*/ 0 h 5946000"/>
              <a:gd name="connsiteX2" fmla="*/ 6096000 w 6096000"/>
              <a:gd name="connsiteY2" fmla="*/ 5946000 h 5946000"/>
              <a:gd name="connsiteX3" fmla="*/ 5638799 w 6096000"/>
              <a:gd name="connsiteY3" fmla="*/ 5946000 h 5946000"/>
              <a:gd name="connsiteX4" fmla="*/ 5638799 w 6096000"/>
              <a:gd name="connsiteY4" fmla="*/ 5489999 h 5946000"/>
              <a:gd name="connsiteX5" fmla="*/ 4728000 w 6096000"/>
              <a:gd name="connsiteY5" fmla="*/ 5489999 h 5946000"/>
              <a:gd name="connsiteX6" fmla="*/ 4728000 w 6096000"/>
              <a:gd name="connsiteY6" fmla="*/ 5946000 h 5946000"/>
              <a:gd name="connsiteX7" fmla="*/ 0 w 6096000"/>
              <a:gd name="connsiteY7" fmla="*/ 5946000 h 59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5946000">
                <a:moveTo>
                  <a:pt x="0" y="0"/>
                </a:moveTo>
                <a:lnTo>
                  <a:pt x="6096000" y="0"/>
                </a:lnTo>
                <a:lnTo>
                  <a:pt x="6096000" y="5946000"/>
                </a:lnTo>
                <a:lnTo>
                  <a:pt x="5638799" y="5946000"/>
                </a:lnTo>
                <a:lnTo>
                  <a:pt x="5638799" y="5489999"/>
                </a:lnTo>
                <a:lnTo>
                  <a:pt x="4728000" y="5489999"/>
                </a:lnTo>
                <a:lnTo>
                  <a:pt x="4728000" y="5946000"/>
                </a:lnTo>
                <a:lnTo>
                  <a:pt x="0" y="594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870FF246-B1B3-74B5-E955-0783D36EF1EF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50784C45-5CFF-9186-3702-4BF0D330B9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2800" y="5487664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36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Underrubrikbild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BA98754A-6281-725D-A24E-61A3946AD447}"/>
              </a:ext>
            </a:extLst>
          </p:cNvPr>
          <p:cNvSpPr/>
          <p:nvPr/>
        </p:nvSpPr>
        <p:spPr>
          <a:xfrm flipV="1">
            <a:off x="0" y="0"/>
            <a:ext cx="12192000" cy="1723516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222715"/>
            <a:ext cx="9144000" cy="1148442"/>
          </a:xfrm>
        </p:spPr>
        <p:txBody>
          <a:bodyPr lIns="0" tIns="0" rIns="0" bIns="0" anchor="b">
            <a:noAutofit/>
          </a:bodyPr>
          <a:lstStyle>
            <a:lvl1pPr algn="l"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48EF7481-0BB0-E9FC-29AC-96BEA349F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2180413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5400" b="1" i="0">
                <a:solidFill>
                  <a:srgbClr val="1A355D"/>
                </a:solidFill>
                <a:latin typeface="+mj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0CD60E-7813-6856-9965-1BBA7949A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1268413"/>
            <a:ext cx="910799" cy="910799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93063157-771C-F6C8-7F76-6142B337F8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126841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184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799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ext-Diagram_Al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C284F46B-5E27-137B-D0C5-D47CFD2509E7}"/>
              </a:ext>
            </a:extLst>
          </p:cNvPr>
          <p:cNvSpPr/>
          <p:nvPr userDrawn="1"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55F109A-5AF1-CA33-D41C-B077A91628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2800" y="5487664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2041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ext-Diagram_Al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 flipH="1">
            <a:off x="0" y="0"/>
            <a:ext cx="11279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BACE082-9009-B637-5A2F-ABB40EFFFE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2800" y="5487664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071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ext + bild utan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 baseline="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 lIns="504000" tIns="828000" rIns="360000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47017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-med-bild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B8FFC1A-7E34-4ADC-71DC-0AB592FBD3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3885897"/>
            <a:ext cx="9144000" cy="1495794"/>
          </a:xfrm>
        </p:spPr>
        <p:txBody>
          <a:bodyPr lIns="0" tIns="0" rIns="0" bIns="0" anchor="t" anchorCtr="0">
            <a:spAutoFit/>
          </a:bodyPr>
          <a:lstStyle>
            <a:lvl1pPr algn="l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254E7E10-B45A-355D-EBF0-E6A28FF14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6004787"/>
            <a:ext cx="9144000" cy="332399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66B8D03-7410-7B89-E586-C1405EA89F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11734798 w 12192000"/>
              <a:gd name="connsiteY3" fmla="*/ 3429000 h 3429000"/>
              <a:gd name="connsiteX4" fmla="*/ 11734798 w 12192000"/>
              <a:gd name="connsiteY4" fmla="*/ 2972103 h 3429000"/>
              <a:gd name="connsiteX5" fmla="*/ 10823999 w 12192000"/>
              <a:gd name="connsiteY5" fmla="*/ 2972103 h 3429000"/>
              <a:gd name="connsiteX6" fmla="*/ 10823999 w 12192000"/>
              <a:gd name="connsiteY6" fmla="*/ 3429000 h 3429000"/>
              <a:gd name="connsiteX7" fmla="*/ 0 w 12192000"/>
              <a:gd name="connsiteY7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11734798" y="3429000"/>
                </a:lnTo>
                <a:lnTo>
                  <a:pt x="11734798" y="2972103"/>
                </a:lnTo>
                <a:lnTo>
                  <a:pt x="10823999" y="2972103"/>
                </a:lnTo>
                <a:lnTo>
                  <a:pt x="10823999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14C1B6C-25A9-5A5E-A444-0B3F0FE0DF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2373D81F-7C9E-0DB4-3DA1-84AED02CE9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3999" y="297210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531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Rubrikbild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720000"/>
            <a:ext cx="9144000" cy="2387600"/>
          </a:xfrm>
        </p:spPr>
        <p:txBody>
          <a:bodyPr lIns="0" tIns="0" rIns="0" bIns="0" anchor="b">
            <a:noAutofit/>
          </a:bodyPr>
          <a:lstStyle>
            <a:lvl1pPr algn="l">
              <a:defRPr sz="54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0930466-6BA6-F040-59C2-5E800257B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3885897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B8FFC1A-7E34-4ADC-71DC-0AB592FB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BE7D797A-788B-6359-D4E8-FCBB396621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21B3FC2C-1093-1CD0-4705-D8AA868587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8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Underrubrikbild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BA98754A-6281-725D-A24E-61A3946AD447}"/>
              </a:ext>
            </a:extLst>
          </p:cNvPr>
          <p:cNvSpPr/>
          <p:nvPr/>
        </p:nvSpPr>
        <p:spPr>
          <a:xfrm flipV="1">
            <a:off x="0" y="0"/>
            <a:ext cx="12192000" cy="17235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222715"/>
            <a:ext cx="9144000" cy="1148442"/>
          </a:xfrm>
        </p:spPr>
        <p:txBody>
          <a:bodyPr lIns="0" tIns="0" rIns="0" bIns="0" anchor="b">
            <a:noAutofit/>
          </a:bodyPr>
          <a:lstStyle>
            <a:lvl1pPr algn="l"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48EF7481-0BB0-E9FC-29AC-96BEA349F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2180413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5400" b="1" i="0">
                <a:solidFill>
                  <a:srgbClr val="1A355D"/>
                </a:solidFill>
                <a:latin typeface="+mj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0CD60E-7813-6856-9965-1BBA7949A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1268413"/>
            <a:ext cx="910799" cy="91079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C0C1C08-27D2-A1A5-1E27-C16993ECE6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1268413"/>
            <a:ext cx="910799" cy="910799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6B32FA8-7B35-04E2-48F0-E8DF69CF89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126841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02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799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Rubrik+Text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10464000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D9E93EB-696B-A1D0-3D89-B3EC2DC24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10464000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77BC8AE-44B6-DB16-2C72-DB4B723695E0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88E99A7-D60E-B9C7-6286-1E29696A2B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40890F08-4E56-A41F-11C5-2A24C116BC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9690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Rubrik+Text_Två spalter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6754E6-803D-E2B7-1484-3BE9BC67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00" y="864000"/>
            <a:ext cx="10515600" cy="553998"/>
          </a:xfrm>
        </p:spPr>
        <p:txBody>
          <a:bodyPr lIns="0" tIns="0" rIns="0" bIns="0" anchor="b" anchorCtr="0">
            <a:spAutoFit/>
          </a:bodyPr>
          <a:lstStyle>
            <a:lvl1pPr>
              <a:defRPr sz="4000">
                <a:solidFill>
                  <a:srgbClr val="1A355D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1700EFE7-4E7C-FBC2-CE68-501C22FB892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64000" y="1417998"/>
            <a:ext cx="5156200" cy="3367616"/>
          </a:xfrm>
        </p:spPr>
        <p:txBody>
          <a:bodyPr lIns="0" tIns="324000" rIns="0" bIns="0">
            <a:noAutofit/>
          </a:bodyPr>
          <a:lstStyle>
            <a:lvl1pPr marL="0" indent="0">
              <a:buNone/>
              <a:defRPr sz="1800">
                <a:solidFill>
                  <a:srgbClr val="1A355D"/>
                </a:solidFill>
                <a:latin typeface="+mn-lt"/>
              </a:defRPr>
            </a:lvl1pPr>
            <a:lvl2pPr marL="609585" indent="0">
              <a:buNone/>
              <a:defRPr sz="1800">
                <a:solidFill>
                  <a:srgbClr val="1A355D"/>
                </a:solidFill>
                <a:latin typeface="+mn-lt"/>
              </a:defRPr>
            </a:lvl2pPr>
            <a:lvl3pPr marL="1219170" indent="0">
              <a:buNone/>
              <a:defRPr sz="1600">
                <a:solidFill>
                  <a:srgbClr val="1A355D"/>
                </a:solidFill>
                <a:latin typeface="+mn-lt"/>
              </a:defRPr>
            </a:lvl3pPr>
            <a:lvl4pPr marL="1828755" indent="0">
              <a:buNone/>
              <a:defRPr sz="1400">
                <a:solidFill>
                  <a:srgbClr val="1A355D"/>
                </a:solidFill>
                <a:latin typeface="+mn-lt"/>
              </a:defRPr>
            </a:lvl4pPr>
            <a:lvl5pPr marL="2438339" indent="0">
              <a:buNone/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42FBDAC-9D04-75A7-EA94-92ED7AFBD528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14A36A99-13BE-93FD-5BA3-10CCED865B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3400" y="1417998"/>
            <a:ext cx="5156200" cy="3367616"/>
          </a:xfrm>
        </p:spPr>
        <p:txBody>
          <a:bodyPr lIns="0" tIns="324000" rIns="0">
            <a:noAutofit/>
          </a:bodyPr>
          <a:lstStyle>
            <a:lvl1pPr>
              <a:defRPr sz="1800">
                <a:solidFill>
                  <a:srgbClr val="1A355D"/>
                </a:solidFill>
                <a:latin typeface="+mn-lt"/>
              </a:defRPr>
            </a:lvl1pPr>
            <a:lvl2pPr>
              <a:defRPr sz="1800">
                <a:solidFill>
                  <a:srgbClr val="1A355D"/>
                </a:solidFill>
                <a:latin typeface="+mn-lt"/>
              </a:defRPr>
            </a:lvl2pPr>
            <a:lvl3pPr>
              <a:defRPr sz="1600">
                <a:solidFill>
                  <a:srgbClr val="1A355D"/>
                </a:solidFill>
                <a:latin typeface="+mn-lt"/>
              </a:defRPr>
            </a:lvl3pPr>
            <a:lvl4pPr>
              <a:defRPr sz="1400">
                <a:solidFill>
                  <a:srgbClr val="1A355D"/>
                </a:solidFill>
                <a:latin typeface="+mn-lt"/>
              </a:defRPr>
            </a:lvl4pPr>
            <a:lvl5pPr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C201D94-E387-AA87-3152-96714D328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67700DF2-4BE4-817A-E186-8174E5423303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1A3DD130-502B-33EF-7310-482E07493A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BBD5C05B-CB39-011F-80A5-2EA4E41EA3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621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xt+höger-bild_alt1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971996"/>
            <a:ext cx="4419200" cy="825762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3273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ext+höger-bild_Alt-2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971996"/>
            <a:ext cx="4419200" cy="825762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BA9B64D-099B-B34D-B471-2D5A9A23F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15C1179-A03E-1178-4EBA-435E3164B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5946000"/>
          </a:xfrm>
          <a:custGeom>
            <a:avLst/>
            <a:gdLst>
              <a:gd name="connsiteX0" fmla="*/ 0 w 6096000"/>
              <a:gd name="connsiteY0" fmla="*/ 0 h 5946000"/>
              <a:gd name="connsiteX1" fmla="*/ 6096000 w 6096000"/>
              <a:gd name="connsiteY1" fmla="*/ 0 h 5946000"/>
              <a:gd name="connsiteX2" fmla="*/ 6096000 w 6096000"/>
              <a:gd name="connsiteY2" fmla="*/ 5946000 h 5946000"/>
              <a:gd name="connsiteX3" fmla="*/ 5638799 w 6096000"/>
              <a:gd name="connsiteY3" fmla="*/ 5946000 h 5946000"/>
              <a:gd name="connsiteX4" fmla="*/ 5638799 w 6096000"/>
              <a:gd name="connsiteY4" fmla="*/ 5489999 h 5946000"/>
              <a:gd name="connsiteX5" fmla="*/ 4728000 w 6096000"/>
              <a:gd name="connsiteY5" fmla="*/ 5489999 h 5946000"/>
              <a:gd name="connsiteX6" fmla="*/ 4728000 w 6096000"/>
              <a:gd name="connsiteY6" fmla="*/ 5946000 h 5946000"/>
              <a:gd name="connsiteX7" fmla="*/ 0 w 6096000"/>
              <a:gd name="connsiteY7" fmla="*/ 5946000 h 59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5946000">
                <a:moveTo>
                  <a:pt x="0" y="0"/>
                </a:moveTo>
                <a:lnTo>
                  <a:pt x="6096000" y="0"/>
                </a:lnTo>
                <a:lnTo>
                  <a:pt x="6096000" y="5946000"/>
                </a:lnTo>
                <a:lnTo>
                  <a:pt x="5638799" y="5946000"/>
                </a:lnTo>
                <a:lnTo>
                  <a:pt x="5638799" y="5489999"/>
                </a:lnTo>
                <a:lnTo>
                  <a:pt x="4728000" y="5489999"/>
                </a:lnTo>
                <a:lnTo>
                  <a:pt x="4728000" y="5946000"/>
                </a:lnTo>
                <a:lnTo>
                  <a:pt x="0" y="594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719FC675-74B8-D522-402C-D5F4AC21B63A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F3EA6328-5550-5CBE-AC69-53C3FFD924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15F9AA92-4E87-48AE-739A-E12F5AE6E6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9149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Rubrik+Text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10464000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D9E93EB-696B-A1D0-3D89-B3EC2DC24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10464000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45D5C29B-8D6B-9FE9-87A9-31FCD336E426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34B3C61-0B6D-F0CA-8C53-C6C8656E51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9725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ext-Diagram_Alt-1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73627DA-D581-BB86-BDFB-BF7511413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1201"/>
            <a:ext cx="910799" cy="910799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BC4C623F-7E61-FDB6-DAC5-8659042A1DB6}"/>
              </a:ext>
            </a:extLst>
          </p:cNvPr>
          <p:cNvSpPr/>
          <p:nvPr userDrawn="1"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0827E96-105B-0421-A478-41EFD74BD8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1"/>
            <a:ext cx="910799" cy="91079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827FDA7-7953-3F97-9EDA-2AE848235E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332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ext-Diagram_Alt-2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 flipH="1">
            <a:off x="0" y="0"/>
            <a:ext cx="11279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C6906235-56FD-3729-812D-F1C5549DF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1200"/>
            <a:ext cx="910799" cy="910799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5FB33225-576E-497E-9976-B37A3639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0"/>
            <a:ext cx="910799" cy="91079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AAFD913-DFD0-3FE1-EDE4-BE7454F2B2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7669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ext+högerbild_Alt-3">
    <p:bg>
      <p:bgPr>
        <a:solidFill>
          <a:schemeClr val="bg2">
            <a:alpha val="4994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35A1799-D67C-D435-3AC2-EACAA8720E22}"/>
              </a:ext>
            </a:extLst>
          </p:cNvPr>
          <p:cNvSpPr/>
          <p:nvPr userDrawn="1"/>
        </p:nvSpPr>
        <p:spPr>
          <a:xfrm>
            <a:off x="-319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9E47F590-95F4-1290-7EB7-C1B70095B2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5468362E-B706-B3B3-2631-1358105F4D0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6F0220BF-F9A4-FA47-BBD9-EA6C146DF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5681" y="0"/>
            <a:ext cx="6096000" cy="68580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9785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ext+höger-bild_alt1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971996"/>
            <a:ext cx="4419200" cy="825762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596175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ext+högerbild_Alt-3">
    <p:bg>
      <p:bgPr>
        <a:solidFill>
          <a:schemeClr val="bg2">
            <a:alpha val="4994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35A1799-D67C-D435-3AC2-EACAA8720E22}"/>
              </a:ext>
            </a:extLst>
          </p:cNvPr>
          <p:cNvSpPr/>
          <p:nvPr userDrawn="1"/>
        </p:nvSpPr>
        <p:spPr>
          <a:xfrm>
            <a:off x="-319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9E47F590-95F4-1290-7EB7-C1B70095B2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5468362E-B706-B3B3-2631-1358105F4D0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6F0220BF-F9A4-FA47-BBD9-EA6C146DF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5681" y="0"/>
            <a:ext cx="6096000" cy="68580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5096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ext + bild utan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 baseline="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 lIns="504000" tIns="828000" rIns="360000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276299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2412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örsta 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3885897"/>
            <a:ext cx="9144000" cy="1495794"/>
          </a:xfrm>
        </p:spPr>
        <p:txBody>
          <a:bodyPr lIns="0" tIns="0" rIns="0" bIns="0" anchor="t" anchorCtr="0">
            <a:spAutoFit/>
          </a:bodyPr>
          <a:lstStyle>
            <a:lvl1pPr algn="l">
              <a:defRPr sz="54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254E7E10-B45A-355D-EBF0-E6A28FF142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4000" y="6004787"/>
            <a:ext cx="9144000" cy="369332"/>
          </a:xfrm>
        </p:spPr>
        <p:txBody>
          <a:bodyPr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2400" b="0" i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Skriv text här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66B8D03-7410-7B89-E586-C1405EA89F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51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11734798 w 12192000"/>
              <a:gd name="connsiteY3" fmla="*/ 3429000 h 3429000"/>
              <a:gd name="connsiteX4" fmla="*/ 11734798 w 12192000"/>
              <a:gd name="connsiteY4" fmla="*/ 2972103 h 3429000"/>
              <a:gd name="connsiteX5" fmla="*/ 10823999 w 12192000"/>
              <a:gd name="connsiteY5" fmla="*/ 2972103 h 3429000"/>
              <a:gd name="connsiteX6" fmla="*/ 10823999 w 12192000"/>
              <a:gd name="connsiteY6" fmla="*/ 3429000 h 3429000"/>
              <a:gd name="connsiteX7" fmla="*/ 0 w 12192000"/>
              <a:gd name="connsiteY7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11734798" y="3429000"/>
                </a:lnTo>
                <a:lnTo>
                  <a:pt x="11734798" y="2972103"/>
                </a:lnTo>
                <a:lnTo>
                  <a:pt x="10823999" y="2972103"/>
                </a:lnTo>
                <a:lnTo>
                  <a:pt x="10823999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 lIns="864000" tIns="720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373D81F-7C9E-0DB4-3DA1-84AED02CE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999" y="297210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706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Första sid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720000"/>
            <a:ext cx="9144000" cy="2387600"/>
          </a:xfrm>
          <a:noFill/>
        </p:spPr>
        <p:txBody>
          <a:bodyPr lIns="0" tIns="0" rIns="0" bIns="0" anchor="b">
            <a:noAutofit/>
          </a:bodyPr>
          <a:lstStyle>
            <a:lvl1pPr algn="l">
              <a:defRPr sz="54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0930466-6BA6-F040-59C2-5E800257B6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4000" y="3885897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 b="0" i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Skriv text här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2373D81F-7C9E-0DB4-3DA1-84AED02CE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999" y="297210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985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Under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BA98754A-6281-725D-A24E-61A3946AD447}"/>
              </a:ext>
            </a:extLst>
          </p:cNvPr>
          <p:cNvSpPr/>
          <p:nvPr/>
        </p:nvSpPr>
        <p:spPr>
          <a:xfrm flipV="1">
            <a:off x="0" y="0"/>
            <a:ext cx="12192000" cy="17235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222715"/>
            <a:ext cx="9144000" cy="1148442"/>
          </a:xfrm>
        </p:spPr>
        <p:txBody>
          <a:bodyPr lIns="0" tIns="0" rIns="0" bIns="0" anchor="b">
            <a:noAutofit/>
          </a:bodyPr>
          <a:lstStyle>
            <a:lvl1pPr algn="l"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48EF7481-0BB0-E9FC-29AC-96BEA349FB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4000" y="2180413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5400" b="1" i="0">
                <a:solidFill>
                  <a:srgbClr val="1A355D"/>
                </a:solidFill>
                <a:latin typeface="+mj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lägga till rubrik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373D81F-7C9E-0DB4-3DA1-84AED02CE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999" y="1268116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36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79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Rubrik+Text_Två spalter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6754E6-803D-E2B7-1484-3BE9BC67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00" y="864000"/>
            <a:ext cx="10515600" cy="553998"/>
          </a:xfrm>
        </p:spPr>
        <p:txBody>
          <a:bodyPr lIns="0" tIns="0" rIns="0" bIns="0" anchor="b" anchorCtr="0">
            <a:spAutoFit/>
          </a:bodyPr>
          <a:lstStyle>
            <a:lvl1pPr>
              <a:defRPr sz="4000">
                <a:solidFill>
                  <a:srgbClr val="1A355D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1700EFE7-4E7C-FBC2-CE68-501C22FB892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64000" y="1417998"/>
            <a:ext cx="5156200" cy="3367616"/>
          </a:xfrm>
        </p:spPr>
        <p:txBody>
          <a:bodyPr lIns="0" tIns="324000" rIns="0" bIns="0">
            <a:noAutofit/>
          </a:bodyPr>
          <a:lstStyle>
            <a:lvl1pPr marL="0" indent="0">
              <a:buNone/>
              <a:defRPr sz="1800">
                <a:solidFill>
                  <a:srgbClr val="1A355D"/>
                </a:solidFill>
                <a:latin typeface="+mn-lt"/>
              </a:defRPr>
            </a:lvl1pPr>
            <a:lvl2pPr marL="609585" indent="0">
              <a:buNone/>
              <a:defRPr sz="1800">
                <a:solidFill>
                  <a:srgbClr val="1A355D"/>
                </a:solidFill>
                <a:latin typeface="+mn-lt"/>
              </a:defRPr>
            </a:lvl2pPr>
            <a:lvl3pPr marL="1219170" indent="0">
              <a:buNone/>
              <a:defRPr sz="1600">
                <a:solidFill>
                  <a:srgbClr val="1A355D"/>
                </a:solidFill>
                <a:latin typeface="+mn-lt"/>
              </a:defRPr>
            </a:lvl3pPr>
            <a:lvl4pPr marL="1828755" indent="0">
              <a:buNone/>
              <a:defRPr sz="1400">
                <a:solidFill>
                  <a:srgbClr val="1A355D"/>
                </a:solidFill>
                <a:latin typeface="+mn-lt"/>
              </a:defRPr>
            </a:lvl4pPr>
            <a:lvl5pPr marL="2438339" indent="0">
              <a:buNone/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42FBDAC-9D04-75A7-EA94-92ED7AFBD528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14A36A99-13BE-93FD-5BA3-10CCED865B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3400" y="1417998"/>
            <a:ext cx="5156200" cy="3367616"/>
          </a:xfrm>
        </p:spPr>
        <p:txBody>
          <a:bodyPr lIns="0" tIns="324000" rIns="0">
            <a:noAutofit/>
          </a:bodyPr>
          <a:lstStyle>
            <a:lvl1pPr marL="0" indent="0">
              <a:buNone/>
              <a:defRPr sz="1800">
                <a:solidFill>
                  <a:srgbClr val="1A355D"/>
                </a:solidFill>
                <a:latin typeface="+mn-lt"/>
              </a:defRPr>
            </a:lvl1pPr>
            <a:lvl2pPr marL="609585" indent="0">
              <a:buNone/>
              <a:defRPr sz="1800">
                <a:solidFill>
                  <a:srgbClr val="1A355D"/>
                </a:solidFill>
                <a:latin typeface="+mn-lt"/>
              </a:defRPr>
            </a:lvl2pPr>
            <a:lvl3pPr marL="1219170" indent="0">
              <a:buNone/>
              <a:defRPr sz="1600">
                <a:solidFill>
                  <a:srgbClr val="1A355D"/>
                </a:solidFill>
                <a:latin typeface="+mn-lt"/>
              </a:defRPr>
            </a:lvl3pPr>
            <a:lvl4pPr marL="1828755" indent="0">
              <a:buNone/>
              <a:defRPr sz="1400">
                <a:solidFill>
                  <a:srgbClr val="1A355D"/>
                </a:solidFill>
                <a:latin typeface="+mn-lt"/>
              </a:defRPr>
            </a:lvl4pPr>
            <a:lvl5pPr marL="2438339" indent="0">
              <a:buNone/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C201D94-E387-AA87-3152-96714D328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BDF78AD4-35D4-E8D7-C95C-0A7F7313D40B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180860D-BAC7-D497-A1A7-694C253D89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313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Rubrik+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10464000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440000"/>
            <a:ext cx="104640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45D5C29B-8D6B-9FE9-87A9-31FCD336E426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373D81F-7C9E-0DB4-3DA1-84AED02CE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999" y="5489999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92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Rubrik + innehåll två kolu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6754E6-803D-E2B7-1484-3BE9BC6736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000" y="864000"/>
            <a:ext cx="10515600" cy="553998"/>
          </a:xfrm>
        </p:spPr>
        <p:txBody>
          <a:bodyPr lIns="0" tIns="0" rIns="0" bIns="0" anchor="b" anchorCtr="0">
            <a:spAutoFit/>
          </a:bodyPr>
          <a:lstStyle>
            <a:lvl1pPr>
              <a:defRPr sz="4000">
                <a:solidFill>
                  <a:srgbClr val="1A355D"/>
                </a:solidFill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1700EFE7-4E7C-FBC2-CE68-501C22FB892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64000" y="1440000"/>
            <a:ext cx="5156200" cy="3367616"/>
          </a:xfrm>
        </p:spPr>
        <p:txBody>
          <a:bodyPr lIns="0" tIns="32400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800" baseline="0">
                <a:solidFill>
                  <a:srgbClr val="1A355D"/>
                </a:solidFill>
                <a:latin typeface="+mn-lt"/>
              </a:defRPr>
            </a:lvl1pPr>
            <a:lvl2pPr marL="609585" indent="0">
              <a:buNone/>
              <a:defRPr sz="1800">
                <a:solidFill>
                  <a:srgbClr val="1A355D"/>
                </a:solidFill>
                <a:latin typeface="+mn-lt"/>
              </a:defRPr>
            </a:lvl2pPr>
            <a:lvl3pPr marL="1219170" indent="0">
              <a:buNone/>
              <a:defRPr sz="1600">
                <a:solidFill>
                  <a:srgbClr val="1A355D"/>
                </a:solidFill>
                <a:latin typeface="+mn-lt"/>
              </a:defRPr>
            </a:lvl3pPr>
            <a:lvl4pPr marL="1828755" indent="0">
              <a:buNone/>
              <a:defRPr sz="1400">
                <a:solidFill>
                  <a:srgbClr val="1A355D"/>
                </a:solidFill>
                <a:latin typeface="+mn-lt"/>
              </a:defRPr>
            </a:lvl4pPr>
            <a:lvl5pPr marL="2438339" indent="0">
              <a:buNone/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Skriv text här eller klicka på ikonen för att lägga till innehåll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42FBDAC-9D04-75A7-EA94-92ED7AFBD528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14A36A99-13BE-93FD-5BA3-10CCED865B3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223400" y="1440000"/>
            <a:ext cx="5156200" cy="3367616"/>
          </a:xfrm>
        </p:spPr>
        <p:txBody>
          <a:bodyPr lIns="0" tIns="324000" rIns="0"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rgbClr val="1A355D"/>
                </a:solidFill>
                <a:latin typeface="+mn-lt"/>
              </a:defRPr>
            </a:lvl1pPr>
            <a:lvl2pPr marL="609585" indent="0">
              <a:spcBef>
                <a:spcPts val="0"/>
              </a:spcBef>
              <a:buNone/>
              <a:defRPr sz="1800">
                <a:solidFill>
                  <a:srgbClr val="1A355D"/>
                </a:solidFill>
                <a:latin typeface="+mn-lt"/>
              </a:defRPr>
            </a:lvl2pPr>
            <a:lvl3pPr marL="1219170" indent="0">
              <a:buNone/>
              <a:defRPr sz="1600">
                <a:solidFill>
                  <a:srgbClr val="1A355D"/>
                </a:solidFill>
                <a:latin typeface="+mn-lt"/>
              </a:defRPr>
            </a:lvl3pPr>
            <a:lvl4pPr marL="1828755" indent="0">
              <a:buNone/>
              <a:defRPr sz="1400">
                <a:solidFill>
                  <a:srgbClr val="1A355D"/>
                </a:solidFill>
                <a:latin typeface="+mn-lt"/>
              </a:defRPr>
            </a:lvl4pPr>
            <a:lvl5pPr marL="2438339" indent="0">
              <a:buNone/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Skriv text här eller klicka på ikonen för att lägga till innehåll</a:t>
            </a:r>
          </a:p>
          <a:p>
            <a:pPr lvl="1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DF78AD4-35D4-E8D7-C95C-0A7F7313D40B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373D81F-7C9E-0DB4-3DA1-84AED02CE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999" y="5489999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486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ext + bild utan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 baseline="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 lIns="504000" tIns="828000" rIns="360000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5337964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ext + bild med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 baseline="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15C1179-A03E-1178-4EBA-435E3164B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5946000"/>
          </a:xfrm>
          <a:custGeom>
            <a:avLst/>
            <a:gdLst>
              <a:gd name="connsiteX0" fmla="*/ 0 w 6096000"/>
              <a:gd name="connsiteY0" fmla="*/ 0 h 5946000"/>
              <a:gd name="connsiteX1" fmla="*/ 6096000 w 6096000"/>
              <a:gd name="connsiteY1" fmla="*/ 0 h 5946000"/>
              <a:gd name="connsiteX2" fmla="*/ 6096000 w 6096000"/>
              <a:gd name="connsiteY2" fmla="*/ 5946000 h 5946000"/>
              <a:gd name="connsiteX3" fmla="*/ 5638799 w 6096000"/>
              <a:gd name="connsiteY3" fmla="*/ 5946000 h 5946000"/>
              <a:gd name="connsiteX4" fmla="*/ 5638799 w 6096000"/>
              <a:gd name="connsiteY4" fmla="*/ 5489999 h 5946000"/>
              <a:gd name="connsiteX5" fmla="*/ 4728000 w 6096000"/>
              <a:gd name="connsiteY5" fmla="*/ 5489999 h 5946000"/>
              <a:gd name="connsiteX6" fmla="*/ 4728000 w 6096000"/>
              <a:gd name="connsiteY6" fmla="*/ 5946000 h 5946000"/>
              <a:gd name="connsiteX7" fmla="*/ 0 w 6096000"/>
              <a:gd name="connsiteY7" fmla="*/ 5946000 h 59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5946000">
                <a:moveTo>
                  <a:pt x="0" y="0"/>
                </a:moveTo>
                <a:lnTo>
                  <a:pt x="6096000" y="0"/>
                </a:lnTo>
                <a:lnTo>
                  <a:pt x="6096000" y="5946000"/>
                </a:lnTo>
                <a:lnTo>
                  <a:pt x="5638799" y="5946000"/>
                </a:lnTo>
                <a:lnTo>
                  <a:pt x="5638799" y="5489999"/>
                </a:lnTo>
                <a:lnTo>
                  <a:pt x="4728000" y="5489999"/>
                </a:lnTo>
                <a:lnTo>
                  <a:pt x="4728000" y="5946000"/>
                </a:lnTo>
                <a:lnTo>
                  <a:pt x="0" y="5946000"/>
                </a:lnTo>
                <a:close/>
              </a:path>
            </a:pathLst>
          </a:custGeom>
        </p:spPr>
        <p:txBody>
          <a:bodyPr wrap="square" lIns="504000" tIns="828000" rIns="360000">
            <a:no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3908D6E-1D2E-6EE8-4602-EE1BC2B95424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373D81F-7C9E-0DB4-3DA1-84AED02CE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999" y="5489999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40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8_Rubrik, text lju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444103"/>
            <a:ext cx="9576883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93A87B22-DE9F-9B10-1F07-FA1B488CB886}"/>
              </a:ext>
            </a:extLst>
          </p:cNvPr>
          <p:cNvSpPr/>
          <p:nvPr userDrawn="1"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373D81F-7C9E-0DB4-3DA1-84AED02CE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999" y="5489999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55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Rubrik, text mörk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 flipH="1">
            <a:off x="0" y="0"/>
            <a:ext cx="11279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444103"/>
            <a:ext cx="9576883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373D81F-7C9E-0DB4-3DA1-84AED02CE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999" y="5489999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468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ext + höger-bild utan logg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35A1799-D67C-D435-3AC2-EACAA8720E22}"/>
              </a:ext>
            </a:extLst>
          </p:cNvPr>
          <p:cNvSpPr/>
          <p:nvPr userDrawn="1"/>
        </p:nvSpPr>
        <p:spPr>
          <a:xfrm>
            <a:off x="-319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9E47F590-95F4-1290-7EB7-C1B70095B2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5468362E-B706-B3B3-2631-1358105F4D0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6F0220BF-F9A4-FA47-BBD9-EA6C146DF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 lIns="504000" tIns="828000" rIns="360000"/>
          <a:lstStyle>
            <a:lvl1pPr marL="0" indent="0">
              <a:buNone/>
              <a:defRPr sz="4267" baseline="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9514515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ext-Diagram_Alt-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FC28ADA-C5DD-912C-14D4-7FAD4F70915F}"/>
              </a:ext>
            </a:extLst>
          </p:cNvPr>
          <p:cNvSpPr/>
          <p:nvPr userDrawn="1"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5929002-5CBC-DBB8-769A-FF80B880C6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1"/>
            <a:ext cx="910799" cy="91079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6D2D8375-443D-6D6C-10AB-8C8F0A802A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7062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örsta 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3885897"/>
            <a:ext cx="9144000" cy="1495794"/>
          </a:xfrm>
        </p:spPr>
        <p:txBody>
          <a:bodyPr lIns="0" tIns="0" rIns="0" bIns="0" anchor="t" anchorCtr="0">
            <a:spAutoFit/>
          </a:bodyPr>
          <a:lstStyle>
            <a:lvl1pPr algn="l">
              <a:defRPr sz="54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254E7E10-B45A-355D-EBF0-E6A28FF142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4000" y="6004787"/>
            <a:ext cx="9144000" cy="369332"/>
          </a:xfrm>
        </p:spPr>
        <p:txBody>
          <a:bodyPr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2400" b="0" i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Skriv text här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66B8D03-7410-7B89-E586-C1405EA89F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51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11734798 w 12192000"/>
              <a:gd name="connsiteY3" fmla="*/ 3429000 h 3429000"/>
              <a:gd name="connsiteX4" fmla="*/ 11734798 w 12192000"/>
              <a:gd name="connsiteY4" fmla="*/ 2972103 h 3429000"/>
              <a:gd name="connsiteX5" fmla="*/ 10823999 w 12192000"/>
              <a:gd name="connsiteY5" fmla="*/ 2972103 h 3429000"/>
              <a:gd name="connsiteX6" fmla="*/ 10823999 w 12192000"/>
              <a:gd name="connsiteY6" fmla="*/ 3429000 h 3429000"/>
              <a:gd name="connsiteX7" fmla="*/ 0 w 12192000"/>
              <a:gd name="connsiteY7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11734798" y="3429000"/>
                </a:lnTo>
                <a:lnTo>
                  <a:pt x="11734798" y="2972103"/>
                </a:lnTo>
                <a:lnTo>
                  <a:pt x="10823999" y="2972103"/>
                </a:lnTo>
                <a:lnTo>
                  <a:pt x="10823999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 lIns="864000" tIns="720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3E0DEE2-831C-2D92-5DF1-D6D2FC2512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1180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Första sid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720000"/>
            <a:ext cx="9144000" cy="2387600"/>
          </a:xfrm>
          <a:noFill/>
        </p:spPr>
        <p:txBody>
          <a:bodyPr lIns="0" tIns="0" rIns="0" bIns="0" anchor="b">
            <a:noAutofit/>
          </a:bodyPr>
          <a:lstStyle>
            <a:lvl1pPr algn="l">
              <a:defRPr sz="54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0930466-6BA6-F040-59C2-5E800257B6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4000" y="3885897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 b="0" i="0" baseline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Skriv text här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1DAEBCF-EC9C-96A0-630A-78C20B7D5B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72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ext+höger-bild_alt1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971996"/>
            <a:ext cx="4419200" cy="825762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981009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Under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BA98754A-6281-725D-A24E-61A3946AD447}"/>
              </a:ext>
            </a:extLst>
          </p:cNvPr>
          <p:cNvSpPr/>
          <p:nvPr/>
        </p:nvSpPr>
        <p:spPr>
          <a:xfrm flipV="1">
            <a:off x="0" y="0"/>
            <a:ext cx="12192000" cy="1723516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222715"/>
            <a:ext cx="9144000" cy="1148442"/>
          </a:xfrm>
        </p:spPr>
        <p:txBody>
          <a:bodyPr lIns="0" tIns="0" rIns="0" bIns="0" anchor="b">
            <a:noAutofit/>
          </a:bodyPr>
          <a:lstStyle>
            <a:lvl1pPr algn="l"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48EF7481-0BB0-E9FC-29AC-96BEA349FB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4000" y="2180413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5400" b="1" i="0">
                <a:solidFill>
                  <a:srgbClr val="1A355D"/>
                </a:solidFill>
                <a:latin typeface="+mj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lägga till rubrik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3063157-771C-F6C8-7F76-6142B337F8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126841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29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799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Rubrik+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10464000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440000"/>
            <a:ext cx="104640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45D5C29B-8D6B-9FE9-87A9-31FCD336E426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34B3C61-0B6D-F0CA-8C53-C6C8656E51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162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Rubrik + innehåll två kolu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6754E6-803D-E2B7-1484-3BE9BC6736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000" y="864000"/>
            <a:ext cx="10515600" cy="553998"/>
          </a:xfrm>
        </p:spPr>
        <p:txBody>
          <a:bodyPr lIns="0" tIns="0" rIns="0" bIns="0" anchor="b" anchorCtr="0">
            <a:spAutoFit/>
          </a:bodyPr>
          <a:lstStyle>
            <a:lvl1pPr>
              <a:defRPr sz="4000">
                <a:solidFill>
                  <a:srgbClr val="1A355D"/>
                </a:solidFill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1700EFE7-4E7C-FBC2-CE68-501C22FB892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64000" y="1440000"/>
            <a:ext cx="5156200" cy="3367616"/>
          </a:xfrm>
        </p:spPr>
        <p:txBody>
          <a:bodyPr lIns="0" tIns="32400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800" baseline="0">
                <a:solidFill>
                  <a:srgbClr val="1A355D"/>
                </a:solidFill>
                <a:latin typeface="+mn-lt"/>
              </a:defRPr>
            </a:lvl1pPr>
            <a:lvl2pPr marL="609585" indent="0">
              <a:buNone/>
              <a:defRPr sz="1800">
                <a:solidFill>
                  <a:srgbClr val="1A355D"/>
                </a:solidFill>
                <a:latin typeface="+mn-lt"/>
              </a:defRPr>
            </a:lvl2pPr>
            <a:lvl3pPr marL="1219170" indent="0">
              <a:buNone/>
              <a:defRPr sz="1600">
                <a:solidFill>
                  <a:srgbClr val="1A355D"/>
                </a:solidFill>
                <a:latin typeface="+mn-lt"/>
              </a:defRPr>
            </a:lvl3pPr>
            <a:lvl4pPr marL="1828755" indent="0">
              <a:buNone/>
              <a:defRPr sz="1400">
                <a:solidFill>
                  <a:srgbClr val="1A355D"/>
                </a:solidFill>
                <a:latin typeface="+mn-lt"/>
              </a:defRPr>
            </a:lvl4pPr>
            <a:lvl5pPr marL="2438339" indent="0">
              <a:buNone/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Skriv text här eller klicka på ikonen för att lägga till innehåll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42FBDAC-9D04-75A7-EA94-92ED7AFBD528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14A36A99-13BE-93FD-5BA3-10CCED865B3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223400" y="1440000"/>
            <a:ext cx="5156200" cy="3367616"/>
          </a:xfrm>
        </p:spPr>
        <p:txBody>
          <a:bodyPr lIns="0" tIns="324000" rIns="0"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rgbClr val="1A355D"/>
                </a:solidFill>
                <a:latin typeface="+mn-lt"/>
              </a:defRPr>
            </a:lvl1pPr>
            <a:lvl2pPr marL="609585" indent="0">
              <a:spcBef>
                <a:spcPts val="0"/>
              </a:spcBef>
              <a:buNone/>
              <a:defRPr sz="1800">
                <a:solidFill>
                  <a:srgbClr val="1A355D"/>
                </a:solidFill>
                <a:latin typeface="+mn-lt"/>
              </a:defRPr>
            </a:lvl2pPr>
            <a:lvl3pPr marL="1219170" indent="0">
              <a:buNone/>
              <a:defRPr sz="1600">
                <a:solidFill>
                  <a:srgbClr val="1A355D"/>
                </a:solidFill>
                <a:latin typeface="+mn-lt"/>
              </a:defRPr>
            </a:lvl3pPr>
            <a:lvl4pPr marL="1828755" indent="0">
              <a:buNone/>
              <a:defRPr sz="1400">
                <a:solidFill>
                  <a:srgbClr val="1A355D"/>
                </a:solidFill>
                <a:latin typeface="+mn-lt"/>
              </a:defRPr>
            </a:lvl4pPr>
            <a:lvl5pPr marL="2438339" indent="0">
              <a:buNone/>
              <a:defRPr sz="1200">
                <a:solidFill>
                  <a:srgbClr val="1A355D"/>
                </a:solidFill>
                <a:latin typeface="+mn-lt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Skriv text här eller klicka på ikonen för att lägga till innehåll</a:t>
            </a:r>
          </a:p>
          <a:p>
            <a:pPr lvl="1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DF78AD4-35D4-E8D7-C95C-0A7F7313D40B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180860D-BAC7-D497-A1A7-694C253D89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676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ext + bild utan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 baseline="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7E195-7498-351F-5F44-85EF8461A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 lIns="504000" tIns="828000" rIns="360000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818181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ext + bild med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 baseline="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15C1179-A03E-1178-4EBA-435E3164B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5946000"/>
          </a:xfrm>
          <a:custGeom>
            <a:avLst/>
            <a:gdLst>
              <a:gd name="connsiteX0" fmla="*/ 0 w 6096000"/>
              <a:gd name="connsiteY0" fmla="*/ 0 h 5946000"/>
              <a:gd name="connsiteX1" fmla="*/ 6096000 w 6096000"/>
              <a:gd name="connsiteY1" fmla="*/ 0 h 5946000"/>
              <a:gd name="connsiteX2" fmla="*/ 6096000 w 6096000"/>
              <a:gd name="connsiteY2" fmla="*/ 5946000 h 5946000"/>
              <a:gd name="connsiteX3" fmla="*/ 5638799 w 6096000"/>
              <a:gd name="connsiteY3" fmla="*/ 5946000 h 5946000"/>
              <a:gd name="connsiteX4" fmla="*/ 5638799 w 6096000"/>
              <a:gd name="connsiteY4" fmla="*/ 5489999 h 5946000"/>
              <a:gd name="connsiteX5" fmla="*/ 4728000 w 6096000"/>
              <a:gd name="connsiteY5" fmla="*/ 5489999 h 5946000"/>
              <a:gd name="connsiteX6" fmla="*/ 4728000 w 6096000"/>
              <a:gd name="connsiteY6" fmla="*/ 5946000 h 5946000"/>
              <a:gd name="connsiteX7" fmla="*/ 0 w 6096000"/>
              <a:gd name="connsiteY7" fmla="*/ 5946000 h 59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5946000">
                <a:moveTo>
                  <a:pt x="0" y="0"/>
                </a:moveTo>
                <a:lnTo>
                  <a:pt x="6096000" y="0"/>
                </a:lnTo>
                <a:lnTo>
                  <a:pt x="6096000" y="5946000"/>
                </a:lnTo>
                <a:lnTo>
                  <a:pt x="5638799" y="5946000"/>
                </a:lnTo>
                <a:lnTo>
                  <a:pt x="5638799" y="5489999"/>
                </a:lnTo>
                <a:lnTo>
                  <a:pt x="4728000" y="5489999"/>
                </a:lnTo>
                <a:lnTo>
                  <a:pt x="4728000" y="5946000"/>
                </a:lnTo>
                <a:lnTo>
                  <a:pt x="0" y="5946000"/>
                </a:lnTo>
                <a:close/>
              </a:path>
            </a:pathLst>
          </a:custGeom>
        </p:spPr>
        <p:txBody>
          <a:bodyPr wrap="square" lIns="504000" tIns="828000" rIns="360000">
            <a:no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3908D6E-1D2E-6EE8-4602-EE1BC2B95424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D31428F-86E1-0391-F9E2-E1F94088D3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90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8_Rubrik, text lju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444103"/>
            <a:ext cx="9576883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93A87B22-DE9F-9B10-1F07-FA1B488CB886}"/>
              </a:ext>
            </a:extLst>
          </p:cNvPr>
          <p:cNvSpPr/>
          <p:nvPr userDrawn="1"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9C19F31-180F-33B0-2F6D-6FF71076FE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001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Rubrik, text mörk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 flipH="1">
            <a:off x="0" y="0"/>
            <a:ext cx="112794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444103"/>
            <a:ext cx="9576883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51F795E-1441-1477-A8CA-44A478A765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28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ext + höger-bild utan logg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35A1799-D67C-D435-3AC2-EACAA8720E22}"/>
              </a:ext>
            </a:extLst>
          </p:cNvPr>
          <p:cNvSpPr/>
          <p:nvPr userDrawn="1"/>
        </p:nvSpPr>
        <p:spPr>
          <a:xfrm>
            <a:off x="-319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9E47F590-95F4-1290-7EB7-C1B70095B2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5468362E-B706-B3B3-2631-1358105F4D0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4000" y="1971996"/>
            <a:ext cx="4419200" cy="604163"/>
          </a:xfrm>
        </p:spPr>
        <p:txBody>
          <a:bodyPr wrap="square" lIns="0" tIns="32400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6F0220BF-F9A4-FA47-BBD9-EA6C146DF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 lIns="504000" tIns="828000" rIns="360000"/>
          <a:lstStyle>
            <a:lvl1pPr marL="0" indent="0">
              <a:buNone/>
              <a:defRPr sz="4267" baseline="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4073742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brödtext - Lila bå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17"/>
          <p:cNvSpPr/>
          <p:nvPr userDrawn="1"/>
        </p:nvSpPr>
        <p:spPr>
          <a:xfrm>
            <a:off x="-2239" y="1"/>
            <a:ext cx="330200" cy="1371600"/>
          </a:xfrm>
          <a:prstGeom prst="rect">
            <a:avLst/>
          </a:prstGeom>
          <a:solidFill>
            <a:srgbClr val="C7368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7" tIns="60953" rIns="121907" bIns="60953" rtlCol="0" anchor="ctr"/>
          <a:lstStyle/>
          <a:p>
            <a:pPr algn="ctr" defTabSz="1219020">
              <a:defRPr/>
            </a:pPr>
            <a:endParaRPr lang="sv-SE" sz="2400" kern="0">
              <a:solidFill>
                <a:sysClr val="window" lastClr="FFFFFF"/>
              </a:solidFill>
            </a:endParaRPr>
          </a:p>
        </p:txBody>
      </p:sp>
      <p:sp>
        <p:nvSpPr>
          <p:cNvPr id="19" name="Rektangel 18"/>
          <p:cNvSpPr/>
          <p:nvPr userDrawn="1"/>
        </p:nvSpPr>
        <p:spPr>
          <a:xfrm>
            <a:off x="-4476" y="1371600"/>
            <a:ext cx="330200" cy="1371600"/>
          </a:xfrm>
          <a:prstGeom prst="rect">
            <a:avLst/>
          </a:prstGeom>
          <a:solidFill>
            <a:srgbClr val="5C0C6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7" tIns="60953" rIns="121907" bIns="60953" rtlCol="0" anchor="ctr"/>
          <a:lstStyle/>
          <a:p>
            <a:pPr algn="ctr" defTabSz="1219020">
              <a:defRPr/>
            </a:pPr>
            <a:endParaRPr lang="sv-SE" sz="2400" kern="0">
              <a:solidFill>
                <a:sysClr val="window" lastClr="FFFFFF"/>
              </a:solidFill>
            </a:endParaRPr>
          </a:p>
        </p:txBody>
      </p:sp>
      <p:sp>
        <p:nvSpPr>
          <p:cNvPr id="20" name="Rektangel 19"/>
          <p:cNvSpPr/>
          <p:nvPr userDrawn="1"/>
        </p:nvSpPr>
        <p:spPr>
          <a:xfrm>
            <a:off x="-4476" y="2743199"/>
            <a:ext cx="330200" cy="1371600"/>
          </a:xfrm>
          <a:prstGeom prst="rect">
            <a:avLst/>
          </a:prstGeom>
          <a:solidFill>
            <a:srgbClr val="96348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7" tIns="60953" rIns="121907" bIns="60953" rtlCol="0" anchor="ctr"/>
          <a:lstStyle/>
          <a:p>
            <a:pPr algn="ctr" defTabSz="1219020">
              <a:defRPr/>
            </a:pPr>
            <a:endParaRPr lang="sv-SE" sz="2400" kern="0">
              <a:solidFill>
                <a:sysClr val="window" lastClr="FFFFFF"/>
              </a:solidFill>
            </a:endParaRPr>
          </a:p>
        </p:txBody>
      </p:sp>
      <p:sp>
        <p:nvSpPr>
          <p:cNvPr id="21" name="Rektangel 20"/>
          <p:cNvSpPr/>
          <p:nvPr userDrawn="1"/>
        </p:nvSpPr>
        <p:spPr>
          <a:xfrm>
            <a:off x="-4476" y="4114799"/>
            <a:ext cx="330200" cy="1371600"/>
          </a:xfrm>
          <a:prstGeom prst="rect">
            <a:avLst/>
          </a:prstGeom>
          <a:solidFill>
            <a:srgbClr val="66004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7" tIns="60953" rIns="121907" bIns="60953" rtlCol="0" anchor="ctr"/>
          <a:lstStyle/>
          <a:p>
            <a:pPr algn="ctr" defTabSz="1219020">
              <a:defRPr/>
            </a:pPr>
            <a:endParaRPr lang="sv-SE" sz="2400" kern="0">
              <a:solidFill>
                <a:sysClr val="window" lastClr="FFFFFF"/>
              </a:solidFill>
            </a:endParaRPr>
          </a:p>
        </p:txBody>
      </p:sp>
      <p:sp>
        <p:nvSpPr>
          <p:cNvPr id="22" name="Rektangel 21"/>
          <p:cNvSpPr/>
          <p:nvPr userDrawn="1"/>
        </p:nvSpPr>
        <p:spPr>
          <a:xfrm>
            <a:off x="-4476" y="5486399"/>
            <a:ext cx="330200" cy="1371600"/>
          </a:xfrm>
          <a:prstGeom prst="rect">
            <a:avLst/>
          </a:prstGeom>
          <a:solidFill>
            <a:srgbClr val="93006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7" tIns="60953" rIns="121907" bIns="60953" rtlCol="0" anchor="ctr"/>
          <a:lstStyle/>
          <a:p>
            <a:pPr algn="ctr" defTabSz="1219020">
              <a:defRPr/>
            </a:pPr>
            <a:endParaRPr lang="sv-SE" sz="2400" kern="0">
              <a:solidFill>
                <a:sysClr val="window" lastClr="FFFFFF"/>
              </a:solidFill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1467563" y="1600210"/>
            <a:ext cx="10543823" cy="4202113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2667" b="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133">
                <a:latin typeface="Arial"/>
                <a:cs typeface="Arial"/>
              </a:defRPr>
            </a:lvl3pPr>
            <a:lvl4pPr>
              <a:defRPr sz="1867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467563" y="274639"/>
            <a:ext cx="10543823" cy="1143000"/>
          </a:xfrm>
          <a:prstGeom prst="rect">
            <a:avLst/>
          </a:prstGeom>
        </p:spPr>
        <p:txBody>
          <a:bodyPr lIns="91430" tIns="45715" rIns="91430" bIns="45715" anchor="b"/>
          <a:lstStyle/>
          <a:p>
            <a:r>
              <a:rPr lang="sv-SE"/>
              <a:t>Klicka här för att ändra 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851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Rubrikbild">
    <p:bg>
      <p:bgPr>
        <a:solidFill>
          <a:srgbClr val="D6D3C4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720000"/>
            <a:ext cx="9144000" cy="2387600"/>
          </a:xfrm>
        </p:spPr>
        <p:txBody>
          <a:bodyPr lIns="0" tIns="0" rIns="0" bIns="0" anchor="b">
            <a:noAutofit/>
          </a:bodyPr>
          <a:lstStyle>
            <a:lvl1pPr algn="l">
              <a:defRPr sz="4800" b="1" i="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04917EE-8324-E067-11E0-3B8430733568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00B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D9BB0FF-87EF-F44D-6DB2-654FB6BC1B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3897"/>
            <a:ext cx="912000" cy="912000"/>
          </a:xfrm>
          <a:prstGeom prst="rect">
            <a:avLst/>
          </a:prstGeom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90930466-6BA6-F040-59C2-5E800257B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3885897"/>
            <a:ext cx="9144000" cy="165523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15239622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ext+höger-bild_Alt-2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4419200" cy="1107996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971996"/>
            <a:ext cx="4419200" cy="825762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BA9B64D-099B-B34D-B471-2D5A9A23F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15C1179-A03E-1178-4EBA-435E3164B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5946000"/>
          </a:xfrm>
          <a:custGeom>
            <a:avLst/>
            <a:gdLst>
              <a:gd name="connsiteX0" fmla="*/ 0 w 6096000"/>
              <a:gd name="connsiteY0" fmla="*/ 0 h 5946000"/>
              <a:gd name="connsiteX1" fmla="*/ 6096000 w 6096000"/>
              <a:gd name="connsiteY1" fmla="*/ 0 h 5946000"/>
              <a:gd name="connsiteX2" fmla="*/ 6096000 w 6096000"/>
              <a:gd name="connsiteY2" fmla="*/ 5946000 h 5946000"/>
              <a:gd name="connsiteX3" fmla="*/ 5638799 w 6096000"/>
              <a:gd name="connsiteY3" fmla="*/ 5946000 h 5946000"/>
              <a:gd name="connsiteX4" fmla="*/ 5638799 w 6096000"/>
              <a:gd name="connsiteY4" fmla="*/ 5489999 h 5946000"/>
              <a:gd name="connsiteX5" fmla="*/ 4728000 w 6096000"/>
              <a:gd name="connsiteY5" fmla="*/ 5489999 h 5946000"/>
              <a:gd name="connsiteX6" fmla="*/ 4728000 w 6096000"/>
              <a:gd name="connsiteY6" fmla="*/ 5946000 h 5946000"/>
              <a:gd name="connsiteX7" fmla="*/ 0 w 6096000"/>
              <a:gd name="connsiteY7" fmla="*/ 5946000 h 59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5946000">
                <a:moveTo>
                  <a:pt x="0" y="0"/>
                </a:moveTo>
                <a:lnTo>
                  <a:pt x="6096000" y="0"/>
                </a:lnTo>
                <a:lnTo>
                  <a:pt x="6096000" y="5946000"/>
                </a:lnTo>
                <a:lnTo>
                  <a:pt x="5638799" y="5946000"/>
                </a:lnTo>
                <a:lnTo>
                  <a:pt x="5638799" y="5489999"/>
                </a:lnTo>
                <a:lnTo>
                  <a:pt x="4728000" y="5489999"/>
                </a:lnTo>
                <a:lnTo>
                  <a:pt x="4728000" y="5946000"/>
                </a:lnTo>
                <a:lnTo>
                  <a:pt x="0" y="594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3908D6E-1D2E-6EE8-4602-EE1BC2B95424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D31428F-86E1-0391-F9E2-E1F94088D3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63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Rubrikbild">
    <p:bg>
      <p:bgPr>
        <a:solidFill>
          <a:srgbClr val="D6D3C4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272143"/>
            <a:ext cx="9144000" cy="1148442"/>
          </a:xfrm>
        </p:spPr>
        <p:txBody>
          <a:bodyPr lIns="0" tIns="0" rIns="0" bIns="0" anchor="b">
            <a:noAutofit/>
          </a:bodyPr>
          <a:lstStyle>
            <a:lvl1pPr algn="l">
              <a:defRPr sz="4000" b="1" i="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53E668C2-AD7E-BCA0-CB78-A516B9EAA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1744133"/>
            <a:ext cx="9144000" cy="3745867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9A9EE2-89C7-5564-79CC-FDA84C2C4E66}"/>
              </a:ext>
            </a:extLst>
          </p:cNvPr>
          <p:cNvSpPr/>
          <p:nvPr userDrawn="1"/>
        </p:nvSpPr>
        <p:spPr>
          <a:xfrm>
            <a:off x="11279998" y="0"/>
            <a:ext cx="912001" cy="6858000"/>
          </a:xfrm>
          <a:prstGeom prst="rect">
            <a:avLst/>
          </a:prstGeom>
          <a:solidFill>
            <a:srgbClr val="00B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A13C5AC0-FFEA-9621-6C1B-011BE7E4C3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2000" cy="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59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 (bakgrund)">
    <p:bg>
      <p:bgPr>
        <a:solidFill>
          <a:srgbClr val="D6D3C4">
            <a:alpha val="5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703A53E-2F6E-B1F3-452B-4891A0B1A92E}"/>
              </a:ext>
            </a:extLst>
          </p:cNvPr>
          <p:cNvSpPr/>
          <p:nvPr userDrawn="1"/>
        </p:nvSpPr>
        <p:spPr>
          <a:xfrm>
            <a:off x="0" y="5946000"/>
            <a:ext cx="12192000" cy="912000"/>
          </a:xfrm>
          <a:prstGeom prst="rect">
            <a:avLst/>
          </a:prstGeom>
          <a:solidFill>
            <a:srgbClr val="00B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0DF10F1-ED07-C435-AEAB-C648B78DA7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0000"/>
            <a:ext cx="912000" cy="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093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Rubrikbild-med-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5EFB33-DC24-F7E8-3018-41DB11FB6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00" y="3885897"/>
            <a:ext cx="9144000" cy="1495794"/>
          </a:xfrm>
        </p:spPr>
        <p:txBody>
          <a:bodyPr lIns="0" tIns="0" rIns="0" bIns="0" anchor="t" anchorCtr="0">
            <a:spAutoFit/>
          </a:bodyPr>
          <a:lstStyle>
            <a:lvl1pPr algn="l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254E7E10-B45A-355D-EBF0-E6A28FF14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000" y="6004787"/>
            <a:ext cx="9144000" cy="332399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66B8D03-7410-7B89-E586-C1405EA89F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11734798 w 12192000"/>
              <a:gd name="connsiteY3" fmla="*/ 3429000 h 3429000"/>
              <a:gd name="connsiteX4" fmla="*/ 11734798 w 12192000"/>
              <a:gd name="connsiteY4" fmla="*/ 2972103 h 3429000"/>
              <a:gd name="connsiteX5" fmla="*/ 10823999 w 12192000"/>
              <a:gd name="connsiteY5" fmla="*/ 2972103 h 3429000"/>
              <a:gd name="connsiteX6" fmla="*/ 10823999 w 12192000"/>
              <a:gd name="connsiteY6" fmla="*/ 3429000 h 3429000"/>
              <a:gd name="connsiteX7" fmla="*/ 0 w 12192000"/>
              <a:gd name="connsiteY7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11734798" y="3429000"/>
                </a:lnTo>
                <a:lnTo>
                  <a:pt x="11734798" y="2972103"/>
                </a:lnTo>
                <a:lnTo>
                  <a:pt x="10823999" y="2972103"/>
                </a:lnTo>
                <a:lnTo>
                  <a:pt x="10823999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CA31470-1942-C1A4-2335-418C3568C704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ACE78B-EEC0-DD5D-D5FF-DCD41D528E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2975098"/>
            <a:ext cx="910799" cy="910799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EFD0B6F6-D313-FADB-A4E1-81DFB2DDF6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3999" y="2972103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6644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42484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ext-Diagram_Alt-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FC28ADA-C5DD-912C-14D4-7FAD4F70915F}"/>
              </a:ext>
            </a:extLst>
          </p:cNvPr>
          <p:cNvSpPr/>
          <p:nvPr userDrawn="1"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5929002-5CBC-DBB8-769A-FF80B880C6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1"/>
            <a:ext cx="910799" cy="91079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6D2D8375-443D-6D6C-10AB-8C8F0A802A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4000" y="54918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9882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ext-Diagram_Alt-1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rgbClr val="1A355D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rgbClr val="1A355D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73627DA-D581-BB86-BDFB-BF7511413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1201"/>
            <a:ext cx="910799" cy="910799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93A87B22-DE9F-9B10-1F07-FA1B488CB886}"/>
              </a:ext>
            </a:extLst>
          </p:cNvPr>
          <p:cNvSpPr/>
          <p:nvPr userDrawn="1"/>
        </p:nvSpPr>
        <p:spPr>
          <a:xfrm>
            <a:off x="11281200" y="0"/>
            <a:ext cx="9108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9C19F31-180F-33B0-2F6D-6FF71076FE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1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349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ext-Diagram_Alt-2"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A7041736-EA0B-5FDC-A6F8-37BE935EBA9C}"/>
              </a:ext>
            </a:extLst>
          </p:cNvPr>
          <p:cNvSpPr/>
          <p:nvPr/>
        </p:nvSpPr>
        <p:spPr>
          <a:xfrm flipH="1">
            <a:off x="0" y="0"/>
            <a:ext cx="11279400" cy="6858000"/>
          </a:xfrm>
          <a:prstGeom prst="rect">
            <a:avLst/>
          </a:prstGeom>
          <a:solidFill>
            <a:srgbClr val="762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BD8FFB0-3ACD-1827-E72F-EBFA108B52A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4000" y="864000"/>
            <a:ext cx="9576883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rubrikformat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C342BE6-2CF0-1FA7-CD08-E560475C0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000" y="1444103"/>
            <a:ext cx="9576883" cy="576463"/>
          </a:xfrm>
        </p:spPr>
        <p:txBody>
          <a:bodyPr wrap="square" lIns="0" tIns="324000" rIns="0" bIns="0">
            <a:sp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C6906235-56FD-3729-812D-F1C5549DF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000" y="5491200"/>
            <a:ext cx="910799" cy="91079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A51F795E-1441-1477-A8CA-44A478A765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4000" y="5491200"/>
            <a:ext cx="910799" cy="91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5284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727AE57-7001-3811-E8A4-8783AB7A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364997-53F8-A81E-607F-AC9E5916F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8639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4" r:id="rId5"/>
    <p:sldLayoutId id="2147484055" r:id="rId6"/>
    <p:sldLayoutId id="2147484056" r:id="rId7"/>
    <p:sldLayoutId id="2147484062" r:id="rId8"/>
    <p:sldLayoutId id="2147484063" r:id="rId9"/>
    <p:sldLayoutId id="2147484064" r:id="rId10"/>
    <p:sldLayoutId id="2147484272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727AE57-7001-3811-E8A4-8783AB7A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364997-53F8-A81E-607F-AC9E5916F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590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1" r:id="rId5"/>
    <p:sldLayoutId id="2147484072" r:id="rId6"/>
    <p:sldLayoutId id="2147484073" r:id="rId7"/>
    <p:sldLayoutId id="2147484079" r:id="rId8"/>
    <p:sldLayoutId id="2147484080" r:id="rId9"/>
    <p:sldLayoutId id="2147484165" r:id="rId10"/>
    <p:sldLayoutId id="214748427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727AE57-7001-3811-E8A4-8783AB7A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364997-53F8-A81E-607F-AC9E5916F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394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9" r:id="rId5"/>
    <p:sldLayoutId id="2147484090" r:id="rId6"/>
    <p:sldLayoutId id="2147484091" r:id="rId7"/>
    <p:sldLayoutId id="2147484097" r:id="rId8"/>
    <p:sldLayoutId id="2147484098" r:id="rId9"/>
    <p:sldLayoutId id="2147484168" r:id="rId10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BBCB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727AE57-7001-3811-E8A4-8783AB7A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364997-53F8-A81E-607F-AC9E5916F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3921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6" r:id="rId5"/>
    <p:sldLayoutId id="2147484107" r:id="rId6"/>
    <p:sldLayoutId id="2147484108" r:id="rId7"/>
    <p:sldLayoutId id="2147484114" r:id="rId8"/>
    <p:sldLayoutId id="2147484115" r:id="rId9"/>
    <p:sldLayoutId id="2147484116" r:id="rId10"/>
    <p:sldLayoutId id="2147484136" r:id="rId11"/>
    <p:sldLayoutId id="2147484137" r:id="rId12"/>
    <p:sldLayoutId id="2147484167" r:id="rId13"/>
    <p:sldLayoutId id="2147484171" r:id="rId14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727AE57-7001-3811-E8A4-8783AB7A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lägga till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364997-53F8-A81E-607F-AC9E5916F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24494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41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47" r:id="rId9"/>
    <p:sldLayoutId id="2147484148" r:id="rId10"/>
    <p:sldLayoutId id="2147484170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100000"/>
        </a:lnSpc>
        <a:spcBef>
          <a:spcPts val="1333"/>
        </a:spcBef>
        <a:spcAft>
          <a:spcPts val="1200"/>
        </a:spcAft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100000"/>
        </a:lnSpc>
        <a:spcBef>
          <a:spcPts val="667"/>
        </a:spcBef>
        <a:spcAft>
          <a:spcPts val="12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100000"/>
        </a:lnSpc>
        <a:spcBef>
          <a:spcPts val="667"/>
        </a:spcBef>
        <a:spcAft>
          <a:spcPts val="1200"/>
        </a:spcAft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100000"/>
        </a:lnSpc>
        <a:spcBef>
          <a:spcPts val="667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100000"/>
        </a:lnSpc>
        <a:spcBef>
          <a:spcPts val="667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>
          <p15:clr>
            <a:srgbClr val="F26B43"/>
          </p15:clr>
        </p15:guide>
        <p15:guide id="4" pos="384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727AE57-7001-3811-E8A4-8783AB7A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lägga till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364997-53F8-A81E-607F-AC9E5916F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2780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  <p:sldLayoutId id="2147484162" r:id="rId12"/>
    <p:sldLayoutId id="2147484163" r:id="rId13"/>
    <p:sldLayoutId id="2147484164" r:id="rId14"/>
    <p:sldLayoutId id="2147484172" r:id="rId15"/>
    <p:sldLayoutId id="2147484173" r:id="rId16"/>
    <p:sldLayoutId id="2147484174" r:id="rId17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100000"/>
        </a:lnSpc>
        <a:spcBef>
          <a:spcPts val="1333"/>
        </a:spcBef>
        <a:spcAft>
          <a:spcPts val="1200"/>
        </a:spcAft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100000"/>
        </a:lnSpc>
        <a:spcBef>
          <a:spcPts val="667"/>
        </a:spcBef>
        <a:spcAft>
          <a:spcPts val="12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100000"/>
        </a:lnSpc>
        <a:spcBef>
          <a:spcPts val="667"/>
        </a:spcBef>
        <a:spcAft>
          <a:spcPts val="1200"/>
        </a:spcAft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100000"/>
        </a:lnSpc>
        <a:spcBef>
          <a:spcPts val="667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100000"/>
        </a:lnSpc>
        <a:spcBef>
          <a:spcPts val="667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>
          <p15:clr>
            <a:srgbClr val="F26B43"/>
          </p15:clr>
        </p15:guide>
        <p15:guide id="4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Rak 80">
            <a:extLst>
              <a:ext uri="{FF2B5EF4-FFF2-40B4-BE49-F238E27FC236}">
                <a16:creationId xmlns:a16="http://schemas.microsoft.com/office/drawing/2014/main" id="{5372537C-1107-AFEA-E209-82E717466D98}"/>
              </a:ext>
            </a:extLst>
          </p:cNvPr>
          <p:cNvCxnSpPr>
            <a:cxnSpLocks/>
          </p:cNvCxnSpPr>
          <p:nvPr/>
        </p:nvCxnSpPr>
        <p:spPr>
          <a:xfrm>
            <a:off x="8081552" y="2345686"/>
            <a:ext cx="0" cy="2976474"/>
          </a:xfrm>
          <a:prstGeom prst="line">
            <a:avLst/>
          </a:prstGeom>
          <a:ln w="158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Rak 80">
            <a:extLst>
              <a:ext uri="{FF2B5EF4-FFF2-40B4-BE49-F238E27FC236}">
                <a16:creationId xmlns:a16="http://schemas.microsoft.com/office/drawing/2014/main" id="{5372537C-1107-AFEA-E209-82E717466D98}"/>
              </a:ext>
            </a:extLst>
          </p:cNvPr>
          <p:cNvCxnSpPr>
            <a:cxnSpLocks/>
          </p:cNvCxnSpPr>
          <p:nvPr/>
        </p:nvCxnSpPr>
        <p:spPr>
          <a:xfrm>
            <a:off x="6432047" y="2352292"/>
            <a:ext cx="14966" cy="2674041"/>
          </a:xfrm>
          <a:prstGeom prst="line">
            <a:avLst/>
          </a:prstGeom>
          <a:ln w="158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ak 80">
            <a:extLst>
              <a:ext uri="{FF2B5EF4-FFF2-40B4-BE49-F238E27FC236}">
                <a16:creationId xmlns:a16="http://schemas.microsoft.com/office/drawing/2014/main" id="{5372537C-1107-AFEA-E209-82E717466D98}"/>
              </a:ext>
            </a:extLst>
          </p:cNvPr>
          <p:cNvCxnSpPr>
            <a:cxnSpLocks/>
            <a:endCxn id="41" idx="2"/>
          </p:cNvCxnSpPr>
          <p:nvPr/>
        </p:nvCxnSpPr>
        <p:spPr>
          <a:xfrm>
            <a:off x="4616059" y="2360073"/>
            <a:ext cx="1702" cy="2205577"/>
          </a:xfrm>
          <a:prstGeom prst="line">
            <a:avLst/>
          </a:prstGeom>
          <a:ln w="158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Rak 80">
            <a:extLst>
              <a:ext uri="{FF2B5EF4-FFF2-40B4-BE49-F238E27FC236}">
                <a16:creationId xmlns:a16="http://schemas.microsoft.com/office/drawing/2014/main" id="{5372537C-1107-AFEA-E209-82E717466D98}"/>
              </a:ext>
            </a:extLst>
          </p:cNvPr>
          <p:cNvCxnSpPr>
            <a:cxnSpLocks/>
            <a:endCxn id="12" idx="2"/>
          </p:cNvCxnSpPr>
          <p:nvPr/>
        </p:nvCxnSpPr>
        <p:spPr>
          <a:xfrm>
            <a:off x="2968487" y="2345686"/>
            <a:ext cx="1" cy="1770604"/>
          </a:xfrm>
          <a:prstGeom prst="line">
            <a:avLst/>
          </a:prstGeom>
          <a:ln w="158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ktangel med rundade hörn 23">
            <a:extLst>
              <a:ext uri="{FF2B5EF4-FFF2-40B4-BE49-F238E27FC236}">
                <a16:creationId xmlns:a16="http://schemas.microsoft.com/office/drawing/2014/main" id="{C975BC51-EEF2-FC9C-D776-61EFE666BF3F}"/>
              </a:ext>
            </a:extLst>
          </p:cNvPr>
          <p:cNvSpPr/>
          <p:nvPr/>
        </p:nvSpPr>
        <p:spPr>
          <a:xfrm>
            <a:off x="7284717" y="596157"/>
            <a:ext cx="1593671" cy="1395155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bg1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8B5D3D1-B055-8B0F-5657-B56C4BA63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6899" y="5840478"/>
            <a:ext cx="10337926" cy="717271"/>
          </a:xfrm>
        </p:spPr>
        <p:txBody>
          <a:bodyPr vert="horz" wrap="square" lIns="0" tIns="324000" rIns="0" bIns="0" rtlCol="0" anchor="t">
            <a:spAutoFit/>
          </a:bodyPr>
          <a:lstStyle/>
          <a:p>
            <a:pPr>
              <a:lnSpc>
                <a:spcPct val="160000"/>
              </a:lnSpc>
            </a:pPr>
            <a:r>
              <a:rPr lang="sv-SE" b="1" dirty="0">
                <a:solidFill>
                  <a:schemeClr val="bg1"/>
                </a:solidFill>
              </a:rPr>
              <a:t>Kulturförvaltningens organisation</a:t>
            </a:r>
          </a:p>
        </p:txBody>
      </p:sp>
      <p:cxnSp>
        <p:nvCxnSpPr>
          <p:cNvPr id="7" name="Rak 80">
            <a:extLst>
              <a:ext uri="{FF2B5EF4-FFF2-40B4-BE49-F238E27FC236}">
                <a16:creationId xmlns:a16="http://schemas.microsoft.com/office/drawing/2014/main" id="{5372537C-1107-AFEA-E209-82E717466D98}"/>
              </a:ext>
            </a:extLst>
          </p:cNvPr>
          <p:cNvCxnSpPr>
            <a:cxnSpLocks/>
          </p:cNvCxnSpPr>
          <p:nvPr/>
        </p:nvCxnSpPr>
        <p:spPr>
          <a:xfrm>
            <a:off x="5470925" y="573738"/>
            <a:ext cx="0" cy="1781709"/>
          </a:xfrm>
          <a:prstGeom prst="line">
            <a:avLst/>
          </a:prstGeom>
          <a:ln w="158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Rak 2">
            <a:extLst>
              <a:ext uri="{FF2B5EF4-FFF2-40B4-BE49-F238E27FC236}">
                <a16:creationId xmlns:a16="http://schemas.microsoft.com/office/drawing/2014/main" id="{CD5DF62A-C5BF-D356-2F72-0EE7B070EE47}"/>
              </a:ext>
            </a:extLst>
          </p:cNvPr>
          <p:cNvCxnSpPr/>
          <p:nvPr/>
        </p:nvCxnSpPr>
        <p:spPr>
          <a:xfrm flipV="1">
            <a:off x="6284308" y="1333871"/>
            <a:ext cx="1440319" cy="21401"/>
          </a:xfrm>
          <a:prstGeom prst="line">
            <a:avLst/>
          </a:prstGeom>
          <a:ln w="15875">
            <a:solidFill>
              <a:schemeClr val="bg2">
                <a:lumMod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ak 80">
            <a:extLst>
              <a:ext uri="{FF2B5EF4-FFF2-40B4-BE49-F238E27FC236}">
                <a16:creationId xmlns:a16="http://schemas.microsoft.com/office/drawing/2014/main" id="{032DE7AC-6917-1F04-5F78-6B23613C81E0}"/>
              </a:ext>
            </a:extLst>
          </p:cNvPr>
          <p:cNvCxnSpPr/>
          <p:nvPr/>
        </p:nvCxnSpPr>
        <p:spPr>
          <a:xfrm>
            <a:off x="3169901" y="6710111"/>
            <a:ext cx="28794" cy="2787757"/>
          </a:xfrm>
          <a:prstGeom prst="line">
            <a:avLst/>
          </a:prstGeom>
          <a:ln w="15875">
            <a:solidFill>
              <a:schemeClr val="bg2">
                <a:lumMod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ktangel 11">
            <a:extLst>
              <a:ext uri="{FF2B5EF4-FFF2-40B4-BE49-F238E27FC236}">
                <a16:creationId xmlns:a16="http://schemas.microsoft.com/office/drawing/2014/main" id="{79D0C92E-60E7-C43A-2A02-A2FA2ADE1EA8}"/>
              </a:ext>
            </a:extLst>
          </p:cNvPr>
          <p:cNvSpPr/>
          <p:nvPr/>
        </p:nvSpPr>
        <p:spPr>
          <a:xfrm>
            <a:off x="2412764" y="3693374"/>
            <a:ext cx="1111447" cy="42291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 och besöksservice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B6DD7504-F5F5-D05C-D0CF-09FC0DDAB494}"/>
              </a:ext>
            </a:extLst>
          </p:cNvPr>
          <p:cNvSpPr/>
          <p:nvPr/>
        </p:nvSpPr>
        <p:spPr>
          <a:xfrm>
            <a:off x="4437828" y="335536"/>
            <a:ext cx="2066194" cy="73152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Kulturnämnden</a:t>
            </a:r>
          </a:p>
          <a:p>
            <a:pPr algn="ctr"/>
            <a:r>
              <a:rPr lang="sv-SE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Ordförande Alexander Kolind (KD)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D953E4BF-28B7-22A7-54FA-D7A4439138EF}"/>
              </a:ext>
            </a:extLst>
          </p:cNvPr>
          <p:cNvSpPr/>
          <p:nvPr/>
        </p:nvSpPr>
        <p:spPr>
          <a:xfrm>
            <a:off x="4690230" y="1225274"/>
            <a:ext cx="1594078" cy="64405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Kulturdirektör</a:t>
            </a:r>
          </a:p>
          <a:p>
            <a:pPr algn="ctr"/>
            <a:r>
              <a:rPr lang="sv-SE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Mats Hallberg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443950C-6120-63D6-A7C1-2DE33A99CEBD}"/>
              </a:ext>
            </a:extLst>
          </p:cNvPr>
          <p:cNvSpPr/>
          <p:nvPr/>
        </p:nvSpPr>
        <p:spPr>
          <a:xfrm>
            <a:off x="5887586" y="3237870"/>
            <a:ext cx="1106003" cy="40596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Ledning och stab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FEED32DA-7278-83CE-51AA-3170E88E1FBB}"/>
              </a:ext>
            </a:extLst>
          </p:cNvPr>
          <p:cNvSpPr/>
          <p:nvPr/>
        </p:nvSpPr>
        <p:spPr>
          <a:xfrm>
            <a:off x="5890950" y="3689313"/>
            <a:ext cx="1102639" cy="41309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Uppleva och lära</a:t>
            </a:r>
          </a:p>
          <a:p>
            <a:pPr algn="ctr"/>
            <a:endParaRPr lang="sv-S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C2CCDB9D-91E6-C3CB-17B6-FA4F5EA9A453}"/>
              </a:ext>
            </a:extLst>
          </p:cNvPr>
          <p:cNvSpPr/>
          <p:nvPr/>
        </p:nvSpPr>
        <p:spPr>
          <a:xfrm>
            <a:off x="7533081" y="3238872"/>
            <a:ext cx="1108570" cy="37185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7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DigBib</a:t>
            </a:r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/Media</a:t>
            </a:r>
          </a:p>
          <a:p>
            <a:pPr algn="ctr"/>
            <a:endParaRPr lang="sv-S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A563C68A-CF37-C684-B2E7-52AB247174E7}"/>
              </a:ext>
            </a:extLst>
          </p:cNvPr>
          <p:cNvSpPr/>
          <p:nvPr/>
        </p:nvSpPr>
        <p:spPr>
          <a:xfrm>
            <a:off x="7533081" y="3690832"/>
            <a:ext cx="1108570" cy="39196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Läs</a:t>
            </a:r>
          </a:p>
          <a:p>
            <a:pPr algn="ctr"/>
            <a:endParaRPr lang="sv-S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16664613-3AC4-9D66-95CC-F56D83083A9B}"/>
              </a:ext>
            </a:extLst>
          </p:cNvPr>
          <p:cNvSpPr/>
          <p:nvPr/>
        </p:nvSpPr>
        <p:spPr>
          <a:xfrm>
            <a:off x="7533081" y="4142927"/>
            <a:ext cx="1108570" cy="40990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Möt</a:t>
            </a:r>
          </a:p>
          <a:p>
            <a:pPr algn="ctr"/>
            <a:endParaRPr lang="sv-SE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E0FEE96D-566D-A8F7-A011-9F0CCFBA4D8F}"/>
              </a:ext>
            </a:extLst>
          </p:cNvPr>
          <p:cNvSpPr/>
          <p:nvPr/>
        </p:nvSpPr>
        <p:spPr>
          <a:xfrm>
            <a:off x="7533081" y="4602188"/>
            <a:ext cx="1108570" cy="39631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Sök</a:t>
            </a:r>
          </a:p>
          <a:p>
            <a:pPr algn="ctr"/>
            <a:endParaRPr lang="sv-S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5F4E9432-7134-65DB-C960-21D8564D023D}"/>
              </a:ext>
            </a:extLst>
          </p:cNvPr>
          <p:cNvSpPr/>
          <p:nvPr/>
        </p:nvSpPr>
        <p:spPr>
          <a:xfrm>
            <a:off x="2412764" y="3236541"/>
            <a:ext cx="1111446" cy="4086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Konsthall</a:t>
            </a:r>
            <a:endParaRPr lang="sv-SE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19C9444D-07B1-9D8C-8A3A-779968D3A3DF}"/>
              </a:ext>
            </a:extLst>
          </p:cNvPr>
          <p:cNvSpPr/>
          <p:nvPr/>
        </p:nvSpPr>
        <p:spPr>
          <a:xfrm>
            <a:off x="2241316" y="2581742"/>
            <a:ext cx="1454342" cy="549414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Helsingborgs </a:t>
            </a:r>
            <a:r>
              <a:rPr lang="sv-SE" sz="9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konsthall och </a:t>
            </a:r>
            <a:r>
              <a:rPr lang="sv-SE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Dunkers scener</a:t>
            </a:r>
          </a:p>
          <a:p>
            <a:pPr algn="ctr"/>
            <a:r>
              <a:rPr lang="sv-S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Fredrik Öjbro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AD8939FE-1AD3-32E6-BD14-04B0A021F3C3}"/>
              </a:ext>
            </a:extLst>
          </p:cNvPr>
          <p:cNvSpPr/>
          <p:nvPr/>
        </p:nvSpPr>
        <p:spPr>
          <a:xfrm>
            <a:off x="5689807" y="2581742"/>
            <a:ext cx="1454342" cy="54901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Helsingborgs museum</a:t>
            </a:r>
          </a:p>
          <a:p>
            <a:pPr algn="ctr"/>
            <a:r>
              <a:rPr lang="sv-S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Hans Bergfast</a:t>
            </a:r>
            <a:endParaRPr lang="sv-SE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Rak 2">
            <a:extLst>
              <a:ext uri="{FF2B5EF4-FFF2-40B4-BE49-F238E27FC236}">
                <a16:creationId xmlns:a16="http://schemas.microsoft.com/office/drawing/2014/main" id="{2ED88727-382A-EA9E-8733-E5E62906AF06}"/>
              </a:ext>
            </a:extLst>
          </p:cNvPr>
          <p:cNvCxnSpPr/>
          <p:nvPr/>
        </p:nvCxnSpPr>
        <p:spPr>
          <a:xfrm flipV="1">
            <a:off x="2968487" y="2350312"/>
            <a:ext cx="5118879" cy="5135"/>
          </a:xfrm>
          <a:prstGeom prst="line">
            <a:avLst/>
          </a:prstGeom>
          <a:ln w="15875">
            <a:solidFill>
              <a:schemeClr val="bg2">
                <a:lumMod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ktangel 26">
            <a:extLst>
              <a:ext uri="{FF2B5EF4-FFF2-40B4-BE49-F238E27FC236}">
                <a16:creationId xmlns:a16="http://schemas.microsoft.com/office/drawing/2014/main" id="{43FBD5F0-CD81-24B8-92C3-5AB73DF957DC}"/>
              </a:ext>
            </a:extLst>
          </p:cNvPr>
          <p:cNvSpPr/>
          <p:nvPr/>
        </p:nvSpPr>
        <p:spPr>
          <a:xfrm>
            <a:off x="5900354" y="4147878"/>
            <a:ext cx="1093235" cy="39069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Växa och bevara</a:t>
            </a:r>
            <a:endParaRPr lang="sv-SE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7D046974-1037-AFDE-9EF4-24678F1682DD}"/>
              </a:ext>
            </a:extLst>
          </p:cNvPr>
          <p:cNvSpPr/>
          <p:nvPr/>
        </p:nvSpPr>
        <p:spPr>
          <a:xfrm>
            <a:off x="7533081" y="5056112"/>
            <a:ext cx="1108570" cy="39631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Verksamhetsstöd</a:t>
            </a:r>
          </a:p>
          <a:p>
            <a:pPr algn="ctr"/>
            <a:endParaRPr lang="sv-S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46525197-82D5-D571-BE2B-C2E876FE081D}"/>
              </a:ext>
            </a:extLst>
          </p:cNvPr>
          <p:cNvSpPr/>
          <p:nvPr/>
        </p:nvSpPr>
        <p:spPr>
          <a:xfrm>
            <a:off x="5890950" y="4602731"/>
            <a:ext cx="1102639" cy="44026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Samla och förvalta</a:t>
            </a:r>
            <a:endParaRPr lang="sv-SE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41793786-1B34-0015-34E3-06F172B16ED7}"/>
              </a:ext>
            </a:extLst>
          </p:cNvPr>
          <p:cNvSpPr/>
          <p:nvPr/>
        </p:nvSpPr>
        <p:spPr>
          <a:xfrm>
            <a:off x="7483812" y="1031331"/>
            <a:ext cx="1195480" cy="16204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Förvaltningsstöd</a:t>
            </a: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08BCAC41-EEC1-8DCF-22B4-B66FF10C17C5}"/>
              </a:ext>
            </a:extLst>
          </p:cNvPr>
          <p:cNvSpPr/>
          <p:nvPr/>
        </p:nvSpPr>
        <p:spPr>
          <a:xfrm>
            <a:off x="7454419" y="1453101"/>
            <a:ext cx="1187232" cy="16706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Kommunikation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58292B78-20C9-7491-F76F-7C627C0AF2AC}"/>
              </a:ext>
            </a:extLst>
          </p:cNvPr>
          <p:cNvSpPr/>
          <p:nvPr/>
        </p:nvSpPr>
        <p:spPr>
          <a:xfrm>
            <a:off x="7457454" y="1236644"/>
            <a:ext cx="1184197" cy="16113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Kulturutveckling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55AD3EB7-FC4D-57BD-BC16-5720A2A4012A}"/>
              </a:ext>
            </a:extLst>
          </p:cNvPr>
          <p:cNvSpPr txBox="1"/>
          <p:nvPr/>
        </p:nvSpPr>
        <p:spPr>
          <a:xfrm>
            <a:off x="7856527" y="720391"/>
            <a:ext cx="450050" cy="23083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0E2586BB-A41D-5F51-7F3A-E84B5086E622}"/>
              </a:ext>
            </a:extLst>
          </p:cNvPr>
          <p:cNvSpPr/>
          <p:nvPr/>
        </p:nvSpPr>
        <p:spPr>
          <a:xfrm>
            <a:off x="7363031" y="2592631"/>
            <a:ext cx="1454342" cy="54901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Helsingborgs bibliotek</a:t>
            </a:r>
          </a:p>
          <a:p>
            <a:pPr algn="ctr"/>
            <a:r>
              <a:rPr lang="sv-S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Karin Ahlstedt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AD8939FE-1AD3-32E6-BD14-04B0A021F3C3}"/>
              </a:ext>
            </a:extLst>
          </p:cNvPr>
          <p:cNvSpPr/>
          <p:nvPr/>
        </p:nvSpPr>
        <p:spPr>
          <a:xfrm>
            <a:off x="3908843" y="2603910"/>
            <a:ext cx="1562082" cy="54901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Helsingborgs kulturskola</a:t>
            </a:r>
          </a:p>
          <a:p>
            <a:pPr algn="ctr"/>
            <a:r>
              <a:rPr lang="sv-S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Camilla Norberg</a:t>
            </a:r>
            <a:endParaRPr lang="sv-SE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5F4E9432-7134-65DB-C960-21D8564D023D}"/>
              </a:ext>
            </a:extLst>
          </p:cNvPr>
          <p:cNvSpPr/>
          <p:nvPr/>
        </p:nvSpPr>
        <p:spPr>
          <a:xfrm>
            <a:off x="4062038" y="3689313"/>
            <a:ext cx="1111446" cy="4086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Avd</a:t>
            </a:r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sv-SE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5F4E9432-7134-65DB-C960-21D8564D023D}"/>
              </a:ext>
            </a:extLst>
          </p:cNvPr>
          <p:cNvSpPr/>
          <p:nvPr/>
        </p:nvSpPr>
        <p:spPr>
          <a:xfrm>
            <a:off x="4062038" y="4157000"/>
            <a:ext cx="1111446" cy="4086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Avd</a:t>
            </a:r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sv-SE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5F4E9432-7134-65DB-C960-21D8564D023D}"/>
              </a:ext>
            </a:extLst>
          </p:cNvPr>
          <p:cNvSpPr/>
          <p:nvPr/>
        </p:nvSpPr>
        <p:spPr>
          <a:xfrm>
            <a:off x="4060337" y="3239223"/>
            <a:ext cx="1111446" cy="4086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Kulturskolan ledning</a:t>
            </a:r>
            <a:endParaRPr lang="sv-SE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07511"/>
      </p:ext>
    </p:extLst>
  </p:cSld>
  <p:clrMapOvr>
    <a:masterClrMapping/>
  </p:clrMapOvr>
</p:sld>
</file>

<file path=ppt/theme/theme1.xml><?xml version="1.0" encoding="utf-8"?>
<a:theme xmlns:a="http://schemas.openxmlformats.org/drawingml/2006/main" name="HBG-Rosa">
  <a:themeElements>
    <a:clrScheme name="HBG-Rosa">
      <a:dk1>
        <a:srgbClr val="1A355C"/>
      </a:dk1>
      <a:lt1>
        <a:srgbClr val="FEFFFF"/>
      </a:lt1>
      <a:dk2>
        <a:srgbClr val="75222E"/>
      </a:dk2>
      <a:lt2>
        <a:srgbClr val="FFDCE4"/>
      </a:lt2>
      <a:accent1>
        <a:srgbClr val="00BFB3"/>
      </a:accent1>
      <a:accent2>
        <a:srgbClr val="1A355C"/>
      </a:accent2>
      <a:accent3>
        <a:srgbClr val="E25103"/>
      </a:accent3>
      <a:accent4>
        <a:srgbClr val="D9281C"/>
      </a:accent4>
      <a:accent5>
        <a:srgbClr val="D4EB8E"/>
      </a:accent5>
      <a:accent6>
        <a:srgbClr val="D5D2C3"/>
      </a:accent6>
      <a:hlink>
        <a:srgbClr val="75222E"/>
      </a:hlink>
      <a:folHlink>
        <a:srgbClr val="1A355C"/>
      </a:folHlink>
    </a:clrScheme>
    <a:fontScheme name="Helsingborg Sans - Roboto">
      <a:majorFont>
        <a:latin typeface="Helsingborg Sans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BG-Rosa" id="{7A229C2F-4C75-9F46-98F4-8C446526FA42}" vid="{50B4D5BC-17E4-D142-964E-E1732A99B796}"/>
    </a:ext>
  </a:extLst>
</a:theme>
</file>

<file path=ppt/theme/theme2.xml><?xml version="1.0" encoding="utf-8"?>
<a:theme xmlns:a="http://schemas.openxmlformats.org/drawingml/2006/main" name="HBG-Gul">
  <a:themeElements>
    <a:clrScheme name="HBG_Gul">
      <a:dk1>
        <a:srgbClr val="1A355C"/>
      </a:dk1>
      <a:lt1>
        <a:srgbClr val="FEFFFF"/>
      </a:lt1>
      <a:dk2>
        <a:srgbClr val="EFB323"/>
      </a:dk2>
      <a:lt2>
        <a:srgbClr val="ECE7E1"/>
      </a:lt2>
      <a:accent1>
        <a:srgbClr val="E25103"/>
      </a:accent1>
      <a:accent2>
        <a:srgbClr val="1A355C"/>
      </a:accent2>
      <a:accent3>
        <a:srgbClr val="D9281C"/>
      </a:accent3>
      <a:accent4>
        <a:srgbClr val="75222E"/>
      </a:accent4>
      <a:accent5>
        <a:srgbClr val="D4EB8E"/>
      </a:accent5>
      <a:accent6>
        <a:srgbClr val="D5D2C3"/>
      </a:accent6>
      <a:hlink>
        <a:srgbClr val="75222E"/>
      </a:hlink>
      <a:folHlink>
        <a:srgbClr val="1A355C"/>
      </a:folHlink>
    </a:clrScheme>
    <a:fontScheme name="Helsingborg Sans - Roboto">
      <a:majorFont>
        <a:latin typeface="Helsingborg Sans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BG-Rosa_2" id="{C4924B3B-3614-D24A-8787-F2F74FDDE0CB}" vid="{BBF05AF3-CC00-0344-8265-E96F9BC2C5DD}"/>
    </a:ext>
  </a:extLst>
</a:theme>
</file>

<file path=ppt/theme/theme3.xml><?xml version="1.0" encoding="utf-8"?>
<a:theme xmlns:a="http://schemas.openxmlformats.org/drawingml/2006/main" name="HBG-Grön">
  <a:themeElements>
    <a:clrScheme name="HBG_Grön">
      <a:dk1>
        <a:srgbClr val="1A355C"/>
      </a:dk1>
      <a:lt1>
        <a:srgbClr val="FEFFFF"/>
      </a:lt1>
      <a:dk2>
        <a:srgbClr val="00833D"/>
      </a:dk2>
      <a:lt2>
        <a:srgbClr val="ECE7E1"/>
      </a:lt2>
      <a:accent1>
        <a:srgbClr val="0071CD"/>
      </a:accent1>
      <a:accent2>
        <a:srgbClr val="00BFB3"/>
      </a:accent2>
      <a:accent3>
        <a:srgbClr val="E25103"/>
      </a:accent3>
      <a:accent4>
        <a:srgbClr val="D9281C"/>
      </a:accent4>
      <a:accent5>
        <a:srgbClr val="D4EB8E"/>
      </a:accent5>
      <a:accent6>
        <a:srgbClr val="D5D2C3"/>
      </a:accent6>
      <a:hlink>
        <a:srgbClr val="75222E"/>
      </a:hlink>
      <a:folHlink>
        <a:srgbClr val="1A355C"/>
      </a:folHlink>
    </a:clrScheme>
    <a:fontScheme name="Helsingborg Sans - Roboto">
      <a:majorFont>
        <a:latin typeface="Helsingborg Sans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BG-Rosa" id="{7A229C2F-4C75-9F46-98F4-8C446526FA42}" vid="{50B4D5BC-17E4-D142-964E-E1732A99B796}"/>
    </a:ext>
  </a:extLst>
</a:theme>
</file>

<file path=ppt/theme/theme4.xml><?xml version="1.0" encoding="utf-8"?>
<a:theme xmlns:a="http://schemas.openxmlformats.org/drawingml/2006/main" name="HBG-Blå">
  <a:themeElements>
    <a:clrScheme name="HBG_Blå">
      <a:dk1>
        <a:srgbClr val="1A355C"/>
      </a:dk1>
      <a:lt1>
        <a:srgbClr val="FEFFFF"/>
      </a:lt1>
      <a:dk2>
        <a:srgbClr val="1A355C"/>
      </a:dk2>
      <a:lt2>
        <a:srgbClr val="FABBCB"/>
      </a:lt2>
      <a:accent1>
        <a:srgbClr val="E25103"/>
      </a:accent1>
      <a:accent2>
        <a:srgbClr val="1A355C"/>
      </a:accent2>
      <a:accent3>
        <a:srgbClr val="EFB323"/>
      </a:accent3>
      <a:accent4>
        <a:srgbClr val="00BFB3"/>
      </a:accent4>
      <a:accent5>
        <a:srgbClr val="D4EB8E"/>
      </a:accent5>
      <a:accent6>
        <a:srgbClr val="D5D2C3"/>
      </a:accent6>
      <a:hlink>
        <a:srgbClr val="75222E"/>
      </a:hlink>
      <a:folHlink>
        <a:srgbClr val="1A355C"/>
      </a:folHlink>
    </a:clrScheme>
    <a:fontScheme name="Helsingborg Sans - Roboto">
      <a:majorFont>
        <a:latin typeface="Helsingborg Sans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BG-Rosa" id="{7A229C2F-4C75-9F46-98F4-8C446526FA42}" vid="{50B4D5BC-17E4-D142-964E-E1732A99B796}"/>
    </a:ext>
  </a:extLst>
</a:theme>
</file>

<file path=ppt/theme/theme5.xml><?xml version="1.0" encoding="utf-8"?>
<a:theme xmlns:a="http://schemas.openxmlformats.org/drawingml/2006/main" name="HBG-Vintersund">
  <a:themeElements>
    <a:clrScheme name="HBG_Blå">
      <a:dk1>
        <a:srgbClr val="1A355C"/>
      </a:dk1>
      <a:lt1>
        <a:srgbClr val="FEFFFF"/>
      </a:lt1>
      <a:dk2>
        <a:srgbClr val="1A355C"/>
      </a:dk2>
      <a:lt2>
        <a:srgbClr val="EEF5FB"/>
      </a:lt2>
      <a:accent1>
        <a:srgbClr val="E25103"/>
      </a:accent1>
      <a:accent2>
        <a:srgbClr val="1A355C"/>
      </a:accent2>
      <a:accent3>
        <a:srgbClr val="EFB323"/>
      </a:accent3>
      <a:accent4>
        <a:srgbClr val="00BFB3"/>
      </a:accent4>
      <a:accent5>
        <a:srgbClr val="D4EB8E"/>
      </a:accent5>
      <a:accent6>
        <a:srgbClr val="D5D2C3"/>
      </a:accent6>
      <a:hlink>
        <a:srgbClr val="75222E"/>
      </a:hlink>
      <a:folHlink>
        <a:srgbClr val="1A355C"/>
      </a:folHlink>
    </a:clrScheme>
    <a:fontScheme name="Helsingborg Sans - Roboto Light">
      <a:majorFont>
        <a:latin typeface="Helsingborg Sans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9" id="{0C027FDA-01E8-CB45-917D-CD5D2341C710}" vid="{0CED7DC9-F604-404C-BF1E-FA46ECD6AC8D}"/>
    </a:ext>
  </a:extLst>
</a:theme>
</file>

<file path=ppt/theme/theme6.xml><?xml version="1.0" encoding="utf-8"?>
<a:theme xmlns:a="http://schemas.openxmlformats.org/drawingml/2006/main" name="HBG-Helsingborgstegel">
  <a:themeElements>
    <a:clrScheme name="Helsingborgstegel">
      <a:dk1>
        <a:srgbClr val="1A355C"/>
      </a:dk1>
      <a:lt1>
        <a:srgbClr val="FEFFFF"/>
      </a:lt1>
      <a:dk2>
        <a:srgbClr val="75222E"/>
      </a:dk2>
      <a:lt2>
        <a:srgbClr val="FCDDE5"/>
      </a:lt2>
      <a:accent1>
        <a:srgbClr val="00BFB3"/>
      </a:accent1>
      <a:accent2>
        <a:srgbClr val="1A355C"/>
      </a:accent2>
      <a:accent3>
        <a:srgbClr val="E25103"/>
      </a:accent3>
      <a:accent4>
        <a:srgbClr val="D9281C"/>
      </a:accent4>
      <a:accent5>
        <a:srgbClr val="D4EB8E"/>
      </a:accent5>
      <a:accent6>
        <a:srgbClr val="D5D2C3"/>
      </a:accent6>
      <a:hlink>
        <a:srgbClr val="75222E"/>
      </a:hlink>
      <a:folHlink>
        <a:srgbClr val="1A355C"/>
      </a:folHlink>
    </a:clrScheme>
    <a:fontScheme name="Helsingborg Sans - Roboto">
      <a:majorFont>
        <a:latin typeface="Helsingborg Sans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9" id="{0C027FDA-01E8-CB45-917D-CD5D2341C710}" vid="{2D5D2EE0-0EB7-2E44-9E24-18DCDC75CA81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a23404-d4dd-442b-8e22-6abfd5039510">
      <Value>1</Value>
    </TaxCatchAll>
    <f1aee8533cf548f1ae3f00b1ba124e03 xmlns="66a23404-d4dd-442b-8e22-6abfd5039510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Stadsledningsförvaltningen</TermName>
          <TermId xmlns="http://schemas.microsoft.com/office/infopath/2007/PartnerControls">b6fc8a29-992e-469d-83ac-4d8ea7b94e08</TermId>
        </TermInfo>
      </Terms>
    </f1aee8533cf548f1ae3f00b1ba124e03>
    <b89223313b284f2a879bf9c1e2dff829 xmlns="66a23404-d4dd-442b-8e22-6abfd5039510">
      <Terms xmlns="http://schemas.microsoft.com/office/infopath/2007/PartnerControls"/>
    </b89223313b284f2a879bf9c1e2dff829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llaboration Team Document" ma:contentTypeID="0x010100B16161C1156749828247A73D7190880000E1BF22F44F074BC5BE282C55B010BFF1001514012A11BD6246BF2B70BD29BA2B49" ma:contentTypeVersion="9" ma:contentTypeDescription="Collaboration Team Document Content Type" ma:contentTypeScope="" ma:versionID="aa933a947197fa31e8e310da8953e8a0">
  <xsd:schema xmlns:xsd="http://www.w3.org/2001/XMLSchema" xmlns:xs="http://www.w3.org/2001/XMLSchema" xmlns:p="http://schemas.microsoft.com/office/2006/metadata/properties" xmlns:ns2="66a23404-d4dd-442b-8e22-6abfd5039510" xmlns:ns3="926b2424-fd85-4030-bcb9-ed83bdc65e04" targetNamespace="http://schemas.microsoft.com/office/2006/metadata/properties" ma:root="true" ma:fieldsID="23d98f48220b53001c190e4d954803b9" ns2:_="" ns3:_="">
    <xsd:import namespace="66a23404-d4dd-442b-8e22-6abfd5039510"/>
    <xsd:import namespace="926b2424-fd85-4030-bcb9-ed83bdc65e04"/>
    <xsd:element name="properties">
      <xsd:complexType>
        <xsd:sequence>
          <xsd:element name="documentManagement">
            <xsd:complexType>
              <xsd:all>
                <xsd:element ref="ns2:f1aee8533cf548f1ae3f00b1ba124e03" minOccurs="0"/>
                <xsd:element ref="ns2:TaxCatchAll" minOccurs="0"/>
                <xsd:element ref="ns2:TaxCatchAllLabel" minOccurs="0"/>
                <xsd:element ref="ns2:b89223313b284f2a879bf9c1e2dff829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a23404-d4dd-442b-8e22-6abfd5039510" elementFormDefault="qualified">
    <xsd:import namespace="http://schemas.microsoft.com/office/2006/documentManagement/types"/>
    <xsd:import namespace="http://schemas.microsoft.com/office/infopath/2007/PartnerControls"/>
    <xsd:element name="f1aee8533cf548f1ae3f00b1ba124e03" ma:index="8" nillable="true" ma:taxonomy="true" ma:internalName="f1aee8533cf548f1ae3f00b1ba124e03" ma:taxonomyFieldName="DWDivisions" ma:displayName="Förvaltning/bolag" ma:default="1;#Stadsledningsförvaltningen|b6fc8a29-992e-469d-83ac-4d8ea7b94e08" ma:fieldId="{f1aee853-3cf5-48f1-ae3f-00b1ba124e03}" ma:taxonomyMulti="true" ma:sspId="754130b2-2ff3-49ba-9a00-32ff45e7998b" ma:termSetId="575a2405-2654-44ea-af94-f4d16c8f5d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7ee4a4eb-320e-44b3-8cee-876b694d4099}" ma:internalName="TaxCatchAll" ma:showField="CatchAllData" ma:web="66a23404-d4dd-442b-8e22-6abfd50395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ee4a4eb-320e-44b3-8cee-876b694d4099}" ma:internalName="TaxCatchAllLabel" ma:readOnly="true" ma:showField="CatchAllDataLabel" ma:web="66a23404-d4dd-442b-8e22-6abfd50395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89223313b284f2a879bf9c1e2dff829" ma:index="12" nillable="true" ma:taxonomy="true" ma:internalName="b89223313b284f2a879bf9c1e2dff829" ma:taxonomyFieldName="DWTaxonomyDocumentType" ma:displayName="Dokumenttyp (taggar)" ma:fieldId="{b8922331-3b28-4f2a-879b-f9c1e2dff829}" ma:sspId="754130b2-2ff3-49ba-9a00-32ff45e7998b" ma:termSetId="8d307d21-41b6-4f7d-a6c8-085fb531d5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6b2424-fd85-4030-bcb9-ed83bdc65e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A6E28F-A2AD-40A0-9993-3F32C4CD80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512BB2-E732-436A-B277-2DBDCAA4D4D2}">
  <ds:schemaRefs>
    <ds:schemaRef ds:uri="66a23404-d4dd-442b-8e22-6abfd503951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926b2424-fd85-4030-bcb9-ed83bdc65e04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69BAEB0-5A1A-4851-AB01-EE1D235025F1}">
  <ds:schemaRefs>
    <ds:schemaRef ds:uri="66a23404-d4dd-442b-8e22-6abfd5039510"/>
    <ds:schemaRef ds:uri="926b2424-fd85-4030-bcb9-ed83bdc65e0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3257</TotalTime>
  <Words>65</Words>
  <Application>Microsoft Office PowerPoint</Application>
  <PresentationFormat>Bredbild</PresentationFormat>
  <Paragraphs>42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6</vt:i4>
      </vt:variant>
      <vt:variant>
        <vt:lpstr>Bildrubriker</vt:lpstr>
      </vt:variant>
      <vt:variant>
        <vt:i4>1</vt:i4>
      </vt:variant>
    </vt:vector>
  </HeadingPairs>
  <TitlesOfParts>
    <vt:vector size="11" baseType="lpstr">
      <vt:lpstr>Arial</vt:lpstr>
      <vt:lpstr>Helsingborg Sans</vt:lpstr>
      <vt:lpstr>Calibri</vt:lpstr>
      <vt:lpstr>Roboto Light</vt:lpstr>
      <vt:lpstr>HBG-Rosa</vt:lpstr>
      <vt:lpstr>HBG-Gul</vt:lpstr>
      <vt:lpstr>HBG-Grön</vt:lpstr>
      <vt:lpstr>HBG-Blå</vt:lpstr>
      <vt:lpstr>HBG-Vintersund</vt:lpstr>
      <vt:lpstr>HBG-Helsingborgstegel</vt:lpstr>
      <vt:lpstr>PowerPoint-presentation</vt:lpstr>
    </vt:vector>
  </TitlesOfParts>
  <Company>Helsingborgs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Stöd Ny modell för verksamhetsstyrning</dc:title>
  <dc:creator>Ahlberg Fredrik - SLF</dc:creator>
  <cp:lastModifiedBy>Rosenberg Rebecca - KF</cp:lastModifiedBy>
  <cp:revision>26</cp:revision>
  <cp:lastPrinted>2023-06-08T11:57:09Z</cp:lastPrinted>
  <dcterms:created xsi:type="dcterms:W3CDTF">2018-06-18T07:11:09Z</dcterms:created>
  <dcterms:modified xsi:type="dcterms:W3CDTF">2025-03-12T13:41:56Z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0x010100632762A02F718442A6531FC11AC5FAEB</vt:lpwstr>
  </property>
  <property fmtid="{D5CDD505-2E9C-101B-9397-08002B2CF9AE}" pid="3" name="MediaServiceImageTags">
    <vt:lpwstr/>
  </property>
  <property fmtid="{D5CDD505-2E9C-101B-9397-08002B2CF9AE}" pid="4" name="DWDivisions">
    <vt:lpwstr>1;#Stadsledningsförvaltningen|b6fc8a29-992e-469d-83ac-4d8ea7b94e08</vt:lpwstr>
  </property>
  <property fmtid="{D5CDD505-2E9C-101B-9397-08002B2CF9AE}" pid="5" name="DWTaxonomyDocumentType">
    <vt:lpwstr/>
  </property>
</Properties>
</file>