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168" r:id="rId4"/>
    <p:sldMasterId id="2147484233" r:id="rId5"/>
    <p:sldMasterId id="2147484248" r:id="rId6"/>
    <p:sldMasterId id="2147484261" r:id="rId7"/>
    <p:sldMasterId id="2147484274" r:id="rId8"/>
    <p:sldMasterId id="2147484287" r:id="rId9"/>
    <p:sldMasterId id="2147484300" r:id="rId10"/>
  </p:sldMasterIdLst>
  <p:notesMasterIdLst>
    <p:notesMasterId r:id="rId29"/>
  </p:notesMasterIdLst>
  <p:handoutMasterIdLst>
    <p:handoutMasterId r:id="rId30"/>
  </p:handoutMasterIdLst>
  <p:sldIdLst>
    <p:sldId id="974" r:id="rId11"/>
    <p:sldId id="990" r:id="rId12"/>
    <p:sldId id="984" r:id="rId13"/>
    <p:sldId id="985" r:id="rId14"/>
    <p:sldId id="986" r:id="rId15"/>
    <p:sldId id="987" r:id="rId16"/>
    <p:sldId id="988" r:id="rId17"/>
    <p:sldId id="989" r:id="rId18"/>
    <p:sldId id="992" r:id="rId19"/>
    <p:sldId id="993" r:id="rId20"/>
    <p:sldId id="996" r:id="rId21"/>
    <p:sldId id="997" r:id="rId22"/>
    <p:sldId id="998" r:id="rId23"/>
    <p:sldId id="999" r:id="rId24"/>
    <p:sldId id="1000" r:id="rId25"/>
    <p:sldId id="1001" r:id="rId26"/>
    <p:sldId id="1002" r:id="rId27"/>
    <p:sldId id="981" r:id="rId28"/>
  </p:sldIdLst>
  <p:sldSz cx="12192000" cy="6858000"/>
  <p:notesSz cx="6794500" cy="9931400"/>
  <p:embeddedFontLst>
    <p:embeddedFont>
      <p:font typeface="Helsingborg Sans" pitchFamily="2" charset="0"/>
      <p:regular r:id="rId31"/>
      <p:bold r:id="rId32"/>
    </p:embeddedFont>
    <p:embeddedFont>
      <p:font typeface="Roboto Light" panose="02000000000000000000" pitchFamily="2" charset="0"/>
      <p:regular r:id="rId33"/>
      <p:italic r:id="rId34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4200"/>
    <a:srgbClr val="FCB000"/>
    <a:srgbClr val="00C3B4"/>
    <a:srgbClr val="EBE8E1"/>
    <a:srgbClr val="F6F4F0"/>
    <a:srgbClr val="FFEEF3"/>
    <a:srgbClr val="FEFAD3"/>
    <a:srgbClr val="FCF5A7"/>
    <a:srgbClr val="DFECF8"/>
    <a:srgbClr val="FFB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B91B54-3BEC-4232-91A7-2AEAFD588C95}" v="4" dt="2025-10-06T13:48:37.673"/>
  </p1510:revLst>
</p1510:revInfo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6327" autoAdjust="0"/>
  </p:normalViewPr>
  <p:slideViewPr>
    <p:cSldViewPr snapToGrid="0">
      <p:cViewPr varScale="1">
        <p:scale>
          <a:sx n="159" d="100"/>
          <a:sy n="159" d="100"/>
        </p:scale>
        <p:origin x="306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812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microsoft.com/office/2016/11/relationships/changesInfo" Target="changesInfos/changesInfo1.xml"/><Relationship Id="rId21" Type="http://schemas.openxmlformats.org/officeDocument/2006/relationships/slide" Target="slides/slide11.xml"/><Relationship Id="rId34" Type="http://schemas.openxmlformats.org/officeDocument/2006/relationships/font" Target="fonts/font4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sson Eija - AMF" userId="305cc668-321f-4aaf-b60f-e523727c9fc9" providerId="ADAL" clId="{06B91B54-3BEC-4232-91A7-2AEAFD588C95}"/>
    <pc:docChg chg="undo redo custSel delSld modSld">
      <pc:chgData name="Emilsson Eija - AMF" userId="305cc668-321f-4aaf-b60f-e523727c9fc9" providerId="ADAL" clId="{06B91B54-3BEC-4232-91A7-2AEAFD588C95}" dt="2025-10-06T13:50:06.888" v="59" actId="1076"/>
      <pc:docMkLst>
        <pc:docMk/>
      </pc:docMkLst>
      <pc:sldChg chg="modSp mod">
        <pc:chgData name="Emilsson Eija - AMF" userId="305cc668-321f-4aaf-b60f-e523727c9fc9" providerId="ADAL" clId="{06B91B54-3BEC-4232-91A7-2AEAFD588C95}" dt="2025-10-06T13:48:29.408" v="37" actId="1076"/>
        <pc:sldMkLst>
          <pc:docMk/>
          <pc:sldMk cId="1122132536" sldId="984"/>
        </pc:sldMkLst>
        <pc:spChg chg="mod">
          <ac:chgData name="Emilsson Eija - AMF" userId="305cc668-321f-4aaf-b60f-e523727c9fc9" providerId="ADAL" clId="{06B91B54-3BEC-4232-91A7-2AEAFD588C95}" dt="2025-10-06T11:19:43.689" v="5" actId="20577"/>
          <ac:spMkLst>
            <pc:docMk/>
            <pc:sldMk cId="1122132536" sldId="984"/>
            <ac:spMk id="3" creationId="{EC4ACFD7-82A8-206C-F9AC-9ED910ED7303}"/>
          </ac:spMkLst>
        </pc:spChg>
        <pc:graphicFrameChg chg="mod">
          <ac:chgData name="Emilsson Eija - AMF" userId="305cc668-321f-4aaf-b60f-e523727c9fc9" providerId="ADAL" clId="{06B91B54-3BEC-4232-91A7-2AEAFD588C95}" dt="2025-10-06T13:48:29.408" v="37" actId="1076"/>
          <ac:graphicFrameMkLst>
            <pc:docMk/>
            <pc:sldMk cId="1122132536" sldId="984"/>
            <ac:graphicFrameMk id="7" creationId="{44312F02-CED1-7F0C-2180-80553B30007F}"/>
          </ac:graphicFrameMkLst>
        </pc:graphicFrameChg>
      </pc:sldChg>
      <pc:sldChg chg="modSp mod">
        <pc:chgData name="Emilsson Eija - AMF" userId="305cc668-321f-4aaf-b60f-e523727c9fc9" providerId="ADAL" clId="{06B91B54-3BEC-4232-91A7-2AEAFD588C95}" dt="2025-10-06T13:48:41.160" v="41" actId="1076"/>
        <pc:sldMkLst>
          <pc:docMk/>
          <pc:sldMk cId="3439536770" sldId="985"/>
        </pc:sldMkLst>
        <pc:spChg chg="mod">
          <ac:chgData name="Emilsson Eija - AMF" userId="305cc668-321f-4aaf-b60f-e523727c9fc9" providerId="ADAL" clId="{06B91B54-3BEC-4232-91A7-2AEAFD588C95}" dt="2025-10-06T11:19:32.676" v="3" actId="20577"/>
          <ac:spMkLst>
            <pc:docMk/>
            <pc:sldMk cId="3439536770" sldId="985"/>
            <ac:spMk id="3" creationId="{DC04E420-7E18-5FE0-72E5-1F5371B313DF}"/>
          </ac:spMkLst>
        </pc:spChg>
        <pc:graphicFrameChg chg="mod">
          <ac:chgData name="Emilsson Eija - AMF" userId="305cc668-321f-4aaf-b60f-e523727c9fc9" providerId="ADAL" clId="{06B91B54-3BEC-4232-91A7-2AEAFD588C95}" dt="2025-10-06T13:48:41.160" v="41" actId="1076"/>
          <ac:graphicFrameMkLst>
            <pc:docMk/>
            <pc:sldMk cId="3439536770" sldId="985"/>
            <ac:graphicFrameMk id="7" creationId="{69C74227-F38D-C592-5BC3-79B54DF6F7A5}"/>
          </ac:graphicFrameMkLst>
        </pc:graphicFrameChg>
      </pc:sldChg>
      <pc:sldChg chg="modSp mod">
        <pc:chgData name="Emilsson Eija - AMF" userId="305cc668-321f-4aaf-b60f-e523727c9fc9" providerId="ADAL" clId="{06B91B54-3BEC-4232-91A7-2AEAFD588C95}" dt="2025-10-06T13:48:48.983" v="42" actId="1076"/>
        <pc:sldMkLst>
          <pc:docMk/>
          <pc:sldMk cId="3809845941" sldId="986"/>
        </pc:sldMkLst>
        <pc:graphicFrameChg chg="mod">
          <ac:chgData name="Emilsson Eija - AMF" userId="305cc668-321f-4aaf-b60f-e523727c9fc9" providerId="ADAL" clId="{06B91B54-3BEC-4232-91A7-2AEAFD588C95}" dt="2025-10-06T13:48:48.983" v="42" actId="1076"/>
          <ac:graphicFrameMkLst>
            <pc:docMk/>
            <pc:sldMk cId="3809845941" sldId="986"/>
            <ac:graphicFrameMk id="5" creationId="{24545152-783F-FD22-E4DB-12846194D489}"/>
          </ac:graphicFrameMkLst>
        </pc:graphicFrameChg>
      </pc:sldChg>
      <pc:sldChg chg="delSp modSp mod">
        <pc:chgData name="Emilsson Eija - AMF" userId="305cc668-321f-4aaf-b60f-e523727c9fc9" providerId="ADAL" clId="{06B91B54-3BEC-4232-91A7-2AEAFD588C95}" dt="2025-10-06T11:19:55.237" v="8"/>
        <pc:sldMkLst>
          <pc:docMk/>
          <pc:sldMk cId="1887609625" sldId="987"/>
        </pc:sldMkLst>
        <pc:spChg chg="del mod">
          <ac:chgData name="Emilsson Eija - AMF" userId="305cc668-321f-4aaf-b60f-e523727c9fc9" providerId="ADAL" clId="{06B91B54-3BEC-4232-91A7-2AEAFD588C95}" dt="2025-10-06T11:19:55.237" v="8"/>
          <ac:spMkLst>
            <pc:docMk/>
            <pc:sldMk cId="1887609625" sldId="987"/>
            <ac:spMk id="12" creationId="{A87486FE-6E19-CA8F-54EA-7FB1A66780C7}"/>
          </ac:spMkLst>
        </pc:spChg>
      </pc:sldChg>
      <pc:sldChg chg="addSp delSp modSp mod modClrScheme chgLayout">
        <pc:chgData name="Emilsson Eija - AMF" userId="305cc668-321f-4aaf-b60f-e523727c9fc9" providerId="ADAL" clId="{06B91B54-3BEC-4232-91A7-2AEAFD588C95}" dt="2025-10-06T13:49:35.080" v="52" actId="1076"/>
        <pc:sldMkLst>
          <pc:docMk/>
          <pc:sldMk cId="1295426639" sldId="989"/>
        </pc:sldMkLst>
        <pc:spChg chg="add del mod ord">
          <ac:chgData name="Emilsson Eija - AMF" userId="305cc668-321f-4aaf-b60f-e523727c9fc9" providerId="ADAL" clId="{06B91B54-3BEC-4232-91A7-2AEAFD588C95}" dt="2025-10-06T13:49:20.467" v="48" actId="478"/>
          <ac:spMkLst>
            <pc:docMk/>
            <pc:sldMk cId="1295426639" sldId="989"/>
            <ac:spMk id="2" creationId="{2BC03F82-8466-1E58-F85B-1339ACDAC58D}"/>
          </ac:spMkLst>
        </pc:spChg>
        <pc:spChg chg="add del mod ord">
          <ac:chgData name="Emilsson Eija - AMF" userId="305cc668-321f-4aaf-b60f-e523727c9fc9" providerId="ADAL" clId="{06B91B54-3BEC-4232-91A7-2AEAFD588C95}" dt="2025-10-06T13:49:14.603" v="46" actId="700"/>
          <ac:spMkLst>
            <pc:docMk/>
            <pc:sldMk cId="1295426639" sldId="989"/>
            <ac:spMk id="3" creationId="{6E009AB6-A670-8FEE-8866-2ECBA340DEE3}"/>
          </ac:spMkLst>
        </pc:spChg>
        <pc:spChg chg="del">
          <ac:chgData name="Emilsson Eija - AMF" userId="305cc668-321f-4aaf-b60f-e523727c9fc9" providerId="ADAL" clId="{06B91B54-3BEC-4232-91A7-2AEAFD588C95}" dt="2025-10-06T11:20:15.410" v="9" actId="478"/>
          <ac:spMkLst>
            <pc:docMk/>
            <pc:sldMk cId="1295426639" sldId="989"/>
            <ac:spMk id="11" creationId="{BC851C05-E97B-60A4-EBFD-0F60D9074944}"/>
          </ac:spMkLst>
        </pc:spChg>
        <pc:spChg chg="mod ord">
          <ac:chgData name="Emilsson Eija - AMF" userId="305cc668-321f-4aaf-b60f-e523727c9fc9" providerId="ADAL" clId="{06B91B54-3BEC-4232-91A7-2AEAFD588C95}" dt="2025-10-06T13:49:24.871" v="49" actId="1076"/>
          <ac:spMkLst>
            <pc:docMk/>
            <pc:sldMk cId="1295426639" sldId="989"/>
            <ac:spMk id="13" creationId="{BDFB49CE-F7AF-D465-DA7A-52AFFAB0598E}"/>
          </ac:spMkLst>
        </pc:spChg>
        <pc:graphicFrameChg chg="mod ord modGraphic">
          <ac:chgData name="Emilsson Eija - AMF" userId="305cc668-321f-4aaf-b60f-e523727c9fc9" providerId="ADAL" clId="{06B91B54-3BEC-4232-91A7-2AEAFD588C95}" dt="2025-10-06T13:49:35.080" v="52" actId="1076"/>
          <ac:graphicFrameMkLst>
            <pc:docMk/>
            <pc:sldMk cId="1295426639" sldId="989"/>
            <ac:graphicFrameMk id="5" creationId="{25E123A3-26CF-C12D-C4F1-90B176B372D3}"/>
          </ac:graphicFrameMkLst>
        </pc:graphicFrameChg>
      </pc:sldChg>
      <pc:sldChg chg="addSp delSp modSp mod">
        <pc:chgData name="Emilsson Eija - AMF" userId="305cc668-321f-4aaf-b60f-e523727c9fc9" providerId="ADAL" clId="{06B91B54-3BEC-4232-91A7-2AEAFD588C95}" dt="2025-10-06T13:47:57.888" v="29" actId="1076"/>
        <pc:sldMkLst>
          <pc:docMk/>
          <pc:sldMk cId="3246158142" sldId="990"/>
        </pc:sldMkLst>
        <pc:spChg chg="del">
          <ac:chgData name="Emilsson Eija - AMF" userId="305cc668-321f-4aaf-b60f-e523727c9fc9" providerId="ADAL" clId="{06B91B54-3BEC-4232-91A7-2AEAFD588C95}" dt="2025-10-06T11:19:39.455" v="4" actId="478"/>
          <ac:spMkLst>
            <pc:docMk/>
            <pc:sldMk cId="3246158142" sldId="990"/>
            <ac:spMk id="3" creationId="{11ABC1C7-4FD7-2A73-3144-4A188B820B1C}"/>
          </ac:spMkLst>
        </pc:spChg>
        <pc:spChg chg="add del mod">
          <ac:chgData name="Emilsson Eija - AMF" userId="305cc668-321f-4aaf-b60f-e523727c9fc9" providerId="ADAL" clId="{06B91B54-3BEC-4232-91A7-2AEAFD588C95}" dt="2025-10-06T11:27:03.627" v="16" actId="478"/>
          <ac:spMkLst>
            <pc:docMk/>
            <pc:sldMk cId="3246158142" sldId="990"/>
            <ac:spMk id="7" creationId="{137E2290-C53E-F9DA-2CF5-B89F108206C5}"/>
          </ac:spMkLst>
        </pc:spChg>
        <pc:graphicFrameChg chg="mod modGraphic">
          <ac:chgData name="Emilsson Eija - AMF" userId="305cc668-321f-4aaf-b60f-e523727c9fc9" providerId="ADAL" clId="{06B91B54-3BEC-4232-91A7-2AEAFD588C95}" dt="2025-10-06T13:47:57.888" v="29" actId="1076"/>
          <ac:graphicFrameMkLst>
            <pc:docMk/>
            <pc:sldMk cId="3246158142" sldId="990"/>
            <ac:graphicFrameMk id="5" creationId="{3D27A5F7-18AC-DA19-BC81-56235EB9058F}"/>
          </ac:graphicFrameMkLst>
        </pc:graphicFrameChg>
        <pc:graphicFrameChg chg="mod">
          <ac:chgData name="Emilsson Eija - AMF" userId="305cc668-321f-4aaf-b60f-e523727c9fc9" providerId="ADAL" clId="{06B91B54-3BEC-4232-91A7-2AEAFD588C95}" dt="2025-10-06T13:47:25.713" v="19" actId="1076"/>
          <ac:graphicFrameMkLst>
            <pc:docMk/>
            <pc:sldMk cId="3246158142" sldId="990"/>
            <ac:graphicFrameMk id="6" creationId="{E3B2B434-E08A-A385-D518-DA79B493779F}"/>
          </ac:graphicFrameMkLst>
        </pc:graphicFrameChg>
      </pc:sldChg>
      <pc:sldChg chg="del">
        <pc:chgData name="Emilsson Eija - AMF" userId="305cc668-321f-4aaf-b60f-e523727c9fc9" providerId="ADAL" clId="{06B91B54-3BEC-4232-91A7-2AEAFD588C95}" dt="2025-10-06T11:20:28.441" v="10" actId="47"/>
        <pc:sldMkLst>
          <pc:docMk/>
          <pc:sldMk cId="591767602" sldId="991"/>
        </pc:sldMkLst>
      </pc:sldChg>
      <pc:sldChg chg="addSp delSp modSp mod modClrScheme chgLayout">
        <pc:chgData name="Emilsson Eija - AMF" userId="305cc668-321f-4aaf-b60f-e523727c9fc9" providerId="ADAL" clId="{06B91B54-3BEC-4232-91A7-2AEAFD588C95}" dt="2025-10-06T13:49:53.104" v="56" actId="1076"/>
        <pc:sldMkLst>
          <pc:docMk/>
          <pc:sldMk cId="1494730859" sldId="992"/>
        </pc:sldMkLst>
        <pc:spChg chg="add del mod ord">
          <ac:chgData name="Emilsson Eija - AMF" userId="305cc668-321f-4aaf-b60f-e523727c9fc9" providerId="ADAL" clId="{06B91B54-3BEC-4232-91A7-2AEAFD588C95}" dt="2025-10-06T13:49:50.068" v="55" actId="478"/>
          <ac:spMkLst>
            <pc:docMk/>
            <pc:sldMk cId="1494730859" sldId="992"/>
            <ac:spMk id="2" creationId="{EA4F3490-B1A7-7E5D-B4EE-FFF2A8AC6983}"/>
          </ac:spMkLst>
        </pc:spChg>
        <pc:spChg chg="add del mod ord">
          <ac:chgData name="Emilsson Eija - AMF" userId="305cc668-321f-4aaf-b60f-e523727c9fc9" providerId="ADAL" clId="{06B91B54-3BEC-4232-91A7-2AEAFD588C95}" dt="2025-10-06T13:49:44.695" v="53" actId="700"/>
          <ac:spMkLst>
            <pc:docMk/>
            <pc:sldMk cId="1494730859" sldId="992"/>
            <ac:spMk id="3" creationId="{6B398D8B-E452-287B-DB23-23304ABBF007}"/>
          </ac:spMkLst>
        </pc:spChg>
        <pc:spChg chg="del">
          <ac:chgData name="Emilsson Eija - AMF" userId="305cc668-321f-4aaf-b60f-e523727c9fc9" providerId="ADAL" clId="{06B91B54-3BEC-4232-91A7-2AEAFD588C95}" dt="2025-10-06T11:20:42.413" v="12" actId="478"/>
          <ac:spMkLst>
            <pc:docMk/>
            <pc:sldMk cId="1494730859" sldId="992"/>
            <ac:spMk id="11" creationId="{C49D8F4E-D5FC-5655-95D9-172E1F72D987}"/>
          </ac:spMkLst>
        </pc:spChg>
        <pc:spChg chg="mod ord">
          <ac:chgData name="Emilsson Eija - AMF" userId="305cc668-321f-4aaf-b60f-e523727c9fc9" providerId="ADAL" clId="{06B91B54-3BEC-4232-91A7-2AEAFD588C95}" dt="2025-10-06T13:49:44.695" v="53" actId="700"/>
          <ac:spMkLst>
            <pc:docMk/>
            <pc:sldMk cId="1494730859" sldId="992"/>
            <ac:spMk id="13" creationId="{ED50737A-371A-3EAE-C474-1D356F8C82B8}"/>
          </ac:spMkLst>
        </pc:spChg>
        <pc:graphicFrameChg chg="mod ord">
          <ac:chgData name="Emilsson Eija - AMF" userId="305cc668-321f-4aaf-b60f-e523727c9fc9" providerId="ADAL" clId="{06B91B54-3BEC-4232-91A7-2AEAFD588C95}" dt="2025-10-06T13:49:53.104" v="56" actId="1076"/>
          <ac:graphicFrameMkLst>
            <pc:docMk/>
            <pc:sldMk cId="1494730859" sldId="992"/>
            <ac:graphicFrameMk id="6" creationId="{F3AC151A-15F6-F810-182A-B645DEA46672}"/>
          </ac:graphicFrameMkLst>
        </pc:graphicFrameChg>
      </pc:sldChg>
      <pc:sldChg chg="addSp delSp modSp mod modClrScheme chgLayout">
        <pc:chgData name="Emilsson Eija - AMF" userId="305cc668-321f-4aaf-b60f-e523727c9fc9" providerId="ADAL" clId="{06B91B54-3BEC-4232-91A7-2AEAFD588C95}" dt="2025-10-06T13:50:06.888" v="59" actId="1076"/>
        <pc:sldMkLst>
          <pc:docMk/>
          <pc:sldMk cId="2413952032" sldId="993"/>
        </pc:sldMkLst>
        <pc:spChg chg="add del mod ord">
          <ac:chgData name="Emilsson Eija - AMF" userId="305cc668-321f-4aaf-b60f-e523727c9fc9" providerId="ADAL" clId="{06B91B54-3BEC-4232-91A7-2AEAFD588C95}" dt="2025-10-06T13:50:00.658" v="58" actId="478"/>
          <ac:spMkLst>
            <pc:docMk/>
            <pc:sldMk cId="2413952032" sldId="993"/>
            <ac:spMk id="2" creationId="{7E590A94-EB11-692E-D8EB-A76D4815FFD4}"/>
          </ac:spMkLst>
        </pc:spChg>
        <pc:spChg chg="del">
          <ac:chgData name="Emilsson Eija - AMF" userId="305cc668-321f-4aaf-b60f-e523727c9fc9" providerId="ADAL" clId="{06B91B54-3BEC-4232-91A7-2AEAFD588C95}" dt="2025-10-06T11:20:49.452" v="13" actId="478"/>
          <ac:spMkLst>
            <pc:docMk/>
            <pc:sldMk cId="2413952032" sldId="993"/>
            <ac:spMk id="3" creationId="{35A10271-07D6-A257-EAB0-9A909DAF2508}"/>
          </ac:spMkLst>
        </pc:spChg>
        <pc:spChg chg="mod ord">
          <ac:chgData name="Emilsson Eija - AMF" userId="305cc668-321f-4aaf-b60f-e523727c9fc9" providerId="ADAL" clId="{06B91B54-3BEC-4232-91A7-2AEAFD588C95}" dt="2025-10-06T13:49:58.639" v="57" actId="700"/>
          <ac:spMkLst>
            <pc:docMk/>
            <pc:sldMk cId="2413952032" sldId="993"/>
            <ac:spMk id="4" creationId="{4E84EADC-B19A-1BAF-175C-A91BB77BDA5D}"/>
          </ac:spMkLst>
        </pc:spChg>
        <pc:spChg chg="add del mod ord">
          <ac:chgData name="Emilsson Eija - AMF" userId="305cc668-321f-4aaf-b60f-e523727c9fc9" providerId="ADAL" clId="{06B91B54-3BEC-4232-91A7-2AEAFD588C95}" dt="2025-10-06T13:49:58.639" v="57" actId="700"/>
          <ac:spMkLst>
            <pc:docMk/>
            <pc:sldMk cId="2413952032" sldId="993"/>
            <ac:spMk id="6" creationId="{D88B99CE-00AD-1024-CE01-63A26279A219}"/>
          </ac:spMkLst>
        </pc:spChg>
        <pc:graphicFrameChg chg="mod ord">
          <ac:chgData name="Emilsson Eija - AMF" userId="305cc668-321f-4aaf-b60f-e523727c9fc9" providerId="ADAL" clId="{06B91B54-3BEC-4232-91A7-2AEAFD588C95}" dt="2025-10-06T13:50:06.888" v="59" actId="1076"/>
          <ac:graphicFrameMkLst>
            <pc:docMk/>
            <pc:sldMk cId="2413952032" sldId="993"/>
            <ac:graphicFrameMk id="5" creationId="{1FAC697B-E3B4-CE99-0794-BFF8665EDEDD}"/>
          </ac:graphicFrameMkLst>
        </pc:graphicFrameChg>
      </pc:sldChg>
      <pc:sldChg chg="del">
        <pc:chgData name="Emilsson Eija - AMF" userId="305cc668-321f-4aaf-b60f-e523727c9fc9" providerId="ADAL" clId="{06B91B54-3BEC-4232-91A7-2AEAFD588C95}" dt="2025-10-06T11:21:14.042" v="14" actId="47"/>
        <pc:sldMkLst>
          <pc:docMk/>
          <pc:sldMk cId="2822950174" sldId="994"/>
        </pc:sldMkLst>
      </pc:sldChg>
      <pc:sldChg chg="del">
        <pc:chgData name="Emilsson Eija - AMF" userId="305cc668-321f-4aaf-b60f-e523727c9fc9" providerId="ADAL" clId="{06B91B54-3BEC-4232-91A7-2AEAFD588C95}" dt="2025-10-06T11:21:16.839" v="15" actId="47"/>
        <pc:sldMkLst>
          <pc:docMk/>
          <pc:sldMk cId="2636199593" sldId="995"/>
        </pc:sldMkLst>
      </pc:sldChg>
      <pc:sldChg chg="del">
        <pc:chgData name="Emilsson Eija - AMF" userId="305cc668-321f-4aaf-b60f-e523727c9fc9" providerId="ADAL" clId="{06B91B54-3BEC-4232-91A7-2AEAFD588C95}" dt="2025-10-06T11:20:34.709" v="11" actId="47"/>
        <pc:sldMkLst>
          <pc:docMk/>
          <pc:sldMk cId="1100511482" sldId="100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Antal sökningar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Blad1!$A$2:$A$8</c:f>
              <c:strCache>
                <c:ptCount val="7"/>
                <c:pt idx="0">
                  <c:v>Barn &amp; unga</c:v>
                </c:pt>
                <c:pt idx="1">
                  <c:v>Vård &amp; omsorg</c:v>
                </c:pt>
                <c:pt idx="2">
                  <c:v>Förening &amp; fritid</c:v>
                </c:pt>
                <c:pt idx="3">
                  <c:v>Trädgård &amp; fastighet</c:v>
                </c:pt>
                <c:pt idx="4">
                  <c:v>Kök</c:v>
                </c:pt>
                <c:pt idx="5">
                  <c:v>Sommarentreprenör</c:v>
                </c:pt>
                <c:pt idx="6">
                  <c:v>Kultur &amp; administration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1557</c:v>
                </c:pt>
                <c:pt idx="1">
                  <c:v>1297</c:v>
                </c:pt>
                <c:pt idx="2">
                  <c:v>1328</c:v>
                </c:pt>
                <c:pt idx="3">
                  <c:v>1114</c:v>
                </c:pt>
                <c:pt idx="4">
                  <c:v>1111</c:v>
                </c:pt>
                <c:pt idx="5">
                  <c:v>981</c:v>
                </c:pt>
                <c:pt idx="6">
                  <c:v>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02-4912-8B30-77CAA156AFD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Antal platser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Blad1!$A$2:$A$8</c:f>
              <c:strCache>
                <c:ptCount val="7"/>
                <c:pt idx="0">
                  <c:v>Barn &amp; unga</c:v>
                </c:pt>
                <c:pt idx="1">
                  <c:v>Vård &amp; omsorg</c:v>
                </c:pt>
                <c:pt idx="2">
                  <c:v>Förening &amp; fritid</c:v>
                </c:pt>
                <c:pt idx="3">
                  <c:v>Trädgård &amp; fastighet</c:v>
                </c:pt>
                <c:pt idx="4">
                  <c:v>Kök</c:v>
                </c:pt>
                <c:pt idx="5">
                  <c:v>Sommarentreprenör</c:v>
                </c:pt>
                <c:pt idx="6">
                  <c:v>Kultur &amp; administration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178</c:v>
                </c:pt>
                <c:pt idx="1">
                  <c:v>213</c:v>
                </c:pt>
                <c:pt idx="2">
                  <c:v>158</c:v>
                </c:pt>
                <c:pt idx="3">
                  <c:v>41</c:v>
                </c:pt>
                <c:pt idx="4">
                  <c:v>55</c:v>
                </c:pt>
                <c:pt idx="5">
                  <c:v>54</c:v>
                </c:pt>
                <c:pt idx="6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02-4912-8B30-77CAA156A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6886032"/>
        <c:axId val="1576910032"/>
      </c:barChart>
      <c:catAx>
        <c:axId val="157688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576910032"/>
        <c:crosses val="autoZero"/>
        <c:auto val="1"/>
        <c:lblAlgn val="ctr"/>
        <c:lblOffset val="100"/>
        <c:noMultiLvlLbl val="0"/>
      </c:catAx>
      <c:valAx>
        <c:axId val="157691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57688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Antal sökningar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Blad1!$A$2:$A$4</c:f>
              <c:strCache>
                <c:ptCount val="3"/>
                <c:pt idx="0">
                  <c:v>Period 1</c:v>
                </c:pt>
                <c:pt idx="1">
                  <c:v>Period 2</c:v>
                </c:pt>
                <c:pt idx="2">
                  <c:v>Period 3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1630</c:v>
                </c:pt>
                <c:pt idx="1">
                  <c:v>1378</c:v>
                </c:pt>
                <c:pt idx="2">
                  <c:v>1248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9D-48BE-B10C-A83E64C08BA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Antal platser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9D-48BE-B10C-A83E64C08BAC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9D-48BE-B10C-A83E64C08BAC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9D-48BE-B10C-A83E64C08B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Blad1!$A$2:$A$4</c:f>
              <c:strCache>
                <c:ptCount val="3"/>
                <c:pt idx="0">
                  <c:v>Period 1</c:v>
                </c:pt>
                <c:pt idx="1">
                  <c:v>Period 2</c:v>
                </c:pt>
                <c:pt idx="2">
                  <c:v>Period 3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345</c:v>
                </c:pt>
                <c:pt idx="1">
                  <c:v>206</c:v>
                </c:pt>
                <c:pt idx="2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9D-48BE-B10C-A83E64C08B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6963904"/>
        <c:axId val="1666966784"/>
      </c:barChart>
      <c:catAx>
        <c:axId val="166696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666966784"/>
        <c:crosses val="autoZero"/>
        <c:auto val="1"/>
        <c:lblAlgn val="ctr"/>
        <c:lblOffset val="100"/>
        <c:noMultiLvlLbl val="0"/>
      </c:catAx>
      <c:valAx>
        <c:axId val="166696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66696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4A907-EAA3-4700-AB73-3FDE7AD6B0F1}" type="datetimeFigureOut">
              <a:rPr lang="sv-SE" smtClean="0"/>
              <a:t>2025-10-06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34E5F-C909-488A-9CE0-60DFFFFC8D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5497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ACDDA-ECDF-441D-AA30-F627962CB67D}" type="datetimeFigureOut">
              <a:rPr lang="sv-SE" smtClean="0"/>
              <a:t>2025-10-06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85D1D-61DE-406F-8114-F47C63AA31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1876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Första 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3C03C412-E5E0-E79A-BF43-C55DA58A8547}"/>
              </a:ext>
            </a:extLst>
          </p:cNvPr>
          <p:cNvSpPr/>
          <p:nvPr userDrawn="1"/>
        </p:nvSpPr>
        <p:spPr>
          <a:xfrm>
            <a:off x="10768800" y="2952000"/>
            <a:ext cx="954000" cy="954000"/>
          </a:xfrm>
          <a:prstGeom prst="rect">
            <a:avLst/>
          </a:prstGeom>
          <a:solidFill>
            <a:srgbClr val="00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254E7E10-B45A-355D-EBF0-E6A28FF142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6004787"/>
            <a:ext cx="9144000" cy="369332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3882902"/>
            <a:ext cx="9144000" cy="1495794"/>
          </a:xfrm>
        </p:spPr>
        <p:txBody>
          <a:bodyPr lIns="0" tIns="0" rIns="0" bIns="0" anchor="t" anchorCtr="0">
            <a:spAutoFit/>
          </a:bodyPr>
          <a:lstStyle>
            <a:lvl1pPr algn="l"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F98C9DD3-0F66-4428-1964-E5C32693F4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76575" y="2961000"/>
            <a:ext cx="936000" cy="936000"/>
          </a:xfrm>
          <a:prstGeom prst="rect">
            <a:avLst/>
          </a:prstGeom>
        </p:spPr>
      </p:pic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B5BB2E39-80EE-C1EF-929A-D00FF0F580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11712000 w 12192000"/>
              <a:gd name="connsiteY3" fmla="*/ 3429000 h 3429000"/>
              <a:gd name="connsiteX4" fmla="*/ 11712000 w 12192000"/>
              <a:gd name="connsiteY4" fmla="*/ 2961000 h 3429000"/>
              <a:gd name="connsiteX5" fmla="*/ 10776000 w 12192000"/>
              <a:gd name="connsiteY5" fmla="*/ 2961000 h 3429000"/>
              <a:gd name="connsiteX6" fmla="*/ 10776000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11712000" y="3429000"/>
                </a:lnTo>
                <a:lnTo>
                  <a:pt x="11712000" y="2961000"/>
                </a:lnTo>
                <a:lnTo>
                  <a:pt x="10776000" y="2961000"/>
                </a:lnTo>
                <a:lnTo>
                  <a:pt x="1077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tIns="503999" rIns="0"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4177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 userDrawn="1">
          <p15:clr>
            <a:srgbClr val="FBAE40"/>
          </p15:clr>
        </p15:guide>
        <p15:guide id="2" orient="horz" pos="186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+ bild med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41CD61-46B5-4EC0-6372-56E0193FDFFA}"/>
              </a:ext>
            </a:extLst>
          </p:cNvPr>
          <p:cNvSpPr/>
          <p:nvPr userDrawn="1"/>
        </p:nvSpPr>
        <p:spPr>
          <a:xfrm>
            <a:off x="10768800" y="5472000"/>
            <a:ext cx="954000" cy="954000"/>
          </a:xfrm>
          <a:prstGeom prst="rect">
            <a:avLst/>
          </a:prstGeom>
          <a:solidFill>
            <a:srgbClr val="00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70A3FFE-1230-2190-C9A3-47CA7650CE5A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2ABEF250-1171-616D-83AF-6E405C27A4D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2AEEFA42-1033-709D-1730-0E4CF38D3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0970BD7F-8BB4-23C6-C385-2B7522D5AE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76575" y="5481000"/>
            <a:ext cx="936000" cy="936000"/>
          </a:xfrm>
          <a:prstGeom prst="rect">
            <a:avLst/>
          </a:prstGeom>
        </p:spPr>
      </p:pic>
      <p:sp>
        <p:nvSpPr>
          <p:cNvPr id="18" name="Platshållare för bild 17">
            <a:extLst>
              <a:ext uri="{FF2B5EF4-FFF2-40B4-BE49-F238E27FC236}">
                <a16:creationId xmlns:a16="http://schemas.microsoft.com/office/drawing/2014/main" id="{D78CE88E-40D7-7521-2326-F3B07D4912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5946775"/>
          </a:xfrm>
          <a:custGeom>
            <a:avLst/>
            <a:gdLst>
              <a:gd name="connsiteX0" fmla="*/ 0 w 6096000"/>
              <a:gd name="connsiteY0" fmla="*/ 0 h 5946775"/>
              <a:gd name="connsiteX1" fmla="*/ 6096000 w 6096000"/>
              <a:gd name="connsiteY1" fmla="*/ 0 h 5946775"/>
              <a:gd name="connsiteX2" fmla="*/ 6096000 w 6096000"/>
              <a:gd name="connsiteY2" fmla="*/ 5946775 h 5946775"/>
              <a:gd name="connsiteX3" fmla="*/ 5616000 w 6096000"/>
              <a:gd name="connsiteY3" fmla="*/ 5946775 h 5946775"/>
              <a:gd name="connsiteX4" fmla="*/ 5616000 w 6096000"/>
              <a:gd name="connsiteY4" fmla="*/ 5481000 h 5946775"/>
              <a:gd name="connsiteX5" fmla="*/ 4680000 w 6096000"/>
              <a:gd name="connsiteY5" fmla="*/ 5481000 h 5946775"/>
              <a:gd name="connsiteX6" fmla="*/ 4680000 w 6096000"/>
              <a:gd name="connsiteY6" fmla="*/ 5946775 h 5946775"/>
              <a:gd name="connsiteX7" fmla="*/ 0 w 6096000"/>
              <a:gd name="connsiteY7" fmla="*/ 5946775 h 59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5946775">
                <a:moveTo>
                  <a:pt x="0" y="0"/>
                </a:moveTo>
                <a:lnTo>
                  <a:pt x="6096000" y="0"/>
                </a:lnTo>
                <a:lnTo>
                  <a:pt x="6096000" y="5946775"/>
                </a:lnTo>
                <a:lnTo>
                  <a:pt x="5616000" y="5946775"/>
                </a:lnTo>
                <a:lnTo>
                  <a:pt x="5616000" y="5481000"/>
                </a:lnTo>
                <a:lnTo>
                  <a:pt x="4680000" y="5481000"/>
                </a:lnTo>
                <a:lnTo>
                  <a:pt x="4680000" y="5946775"/>
                </a:lnTo>
                <a:lnTo>
                  <a:pt x="0" y="5946775"/>
                </a:lnTo>
                <a:close/>
              </a:path>
            </a:pathLst>
          </a:custGeom>
        </p:spPr>
        <p:txBody>
          <a:bodyPr wrap="square" tIns="864000">
            <a:no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448309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98949108-4BB7-A66F-EBCB-9ED9E5E197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74711" y="1440000"/>
            <a:ext cx="9576882" cy="4973635"/>
          </a:xfrm>
        </p:spPr>
        <p:txBody>
          <a:bodyPr lIns="0" tIns="288000" bIns="0"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 dirty="0"/>
              <a:t>Skriv text här eller klicka på ikoner för att lägga till innehåll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12B5043-5C2F-E456-16C0-E5E1C4677FAB}"/>
              </a:ext>
            </a:extLst>
          </p:cNvPr>
          <p:cNvSpPr/>
          <p:nvPr userDrawn="1"/>
        </p:nvSpPr>
        <p:spPr>
          <a:xfrm>
            <a:off x="11244574" y="0"/>
            <a:ext cx="947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0F4145CD-EE71-3771-18F3-33DB1F526F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76575" y="5481000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44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elsida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07BC12F-692E-C6EC-7ED9-B6552DA150D5}"/>
              </a:ext>
            </a:extLst>
          </p:cNvPr>
          <p:cNvSpPr/>
          <p:nvPr userDrawn="1"/>
        </p:nvSpPr>
        <p:spPr>
          <a:xfrm>
            <a:off x="10768800" y="5472000"/>
            <a:ext cx="954000" cy="954000"/>
          </a:xfrm>
          <a:prstGeom prst="rect">
            <a:avLst/>
          </a:prstGeom>
          <a:solidFill>
            <a:srgbClr val="00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0EF34B2-94BE-ECE2-1361-7EE2F9468F0F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9CC40C28-FA2A-9593-23C3-987009148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76575" y="5481000"/>
            <a:ext cx="936000" cy="936000"/>
          </a:xfrm>
          <a:prstGeom prst="rect">
            <a:avLst/>
          </a:prstGeom>
        </p:spPr>
      </p:pic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000023CF-BC91-D0F3-490A-FDBA06CE38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46775"/>
          </a:xfrm>
          <a:custGeom>
            <a:avLst/>
            <a:gdLst>
              <a:gd name="connsiteX0" fmla="*/ 0 w 12192000"/>
              <a:gd name="connsiteY0" fmla="*/ 0 h 5946775"/>
              <a:gd name="connsiteX1" fmla="*/ 12192000 w 12192000"/>
              <a:gd name="connsiteY1" fmla="*/ 0 h 5946775"/>
              <a:gd name="connsiteX2" fmla="*/ 12192000 w 12192000"/>
              <a:gd name="connsiteY2" fmla="*/ 5946775 h 5946775"/>
              <a:gd name="connsiteX3" fmla="*/ 11712000 w 12192000"/>
              <a:gd name="connsiteY3" fmla="*/ 5946775 h 5946775"/>
              <a:gd name="connsiteX4" fmla="*/ 11712000 w 12192000"/>
              <a:gd name="connsiteY4" fmla="*/ 5481000 h 5946775"/>
              <a:gd name="connsiteX5" fmla="*/ 10776000 w 12192000"/>
              <a:gd name="connsiteY5" fmla="*/ 5481000 h 5946775"/>
              <a:gd name="connsiteX6" fmla="*/ 10776000 w 12192000"/>
              <a:gd name="connsiteY6" fmla="*/ 5946775 h 5946775"/>
              <a:gd name="connsiteX7" fmla="*/ 0 w 12192000"/>
              <a:gd name="connsiteY7" fmla="*/ 5946775 h 59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946775">
                <a:moveTo>
                  <a:pt x="0" y="0"/>
                </a:moveTo>
                <a:lnTo>
                  <a:pt x="12192000" y="0"/>
                </a:lnTo>
                <a:lnTo>
                  <a:pt x="12192000" y="5946775"/>
                </a:lnTo>
                <a:lnTo>
                  <a:pt x="11712000" y="5946775"/>
                </a:lnTo>
                <a:lnTo>
                  <a:pt x="11712000" y="5481000"/>
                </a:lnTo>
                <a:lnTo>
                  <a:pt x="10776000" y="5481000"/>
                </a:lnTo>
                <a:lnTo>
                  <a:pt x="10776000" y="5946775"/>
                </a:lnTo>
                <a:lnTo>
                  <a:pt x="0" y="5946775"/>
                </a:lnTo>
                <a:close/>
              </a:path>
            </a:pathLst>
          </a:custGeom>
        </p:spPr>
        <p:txBody>
          <a:bodyPr wrap="square" tIns="864000">
            <a:no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875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Första 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 hidden="1">
            <a:extLst>
              <a:ext uri="{FF2B5EF4-FFF2-40B4-BE49-F238E27FC236}">
                <a16:creationId xmlns:a16="http://schemas.microsoft.com/office/drawing/2014/main" id="{C3C55FCD-5238-723A-70D2-8BFB0C2F03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ABD02C8-03A3-8AFE-D8A0-966C11C8343F}"/>
              </a:ext>
            </a:extLst>
          </p:cNvPr>
          <p:cNvSpPr/>
          <p:nvPr userDrawn="1"/>
        </p:nvSpPr>
        <p:spPr>
          <a:xfrm>
            <a:off x="10768800" y="2952000"/>
            <a:ext cx="954000" cy="954000"/>
          </a:xfrm>
          <a:prstGeom prst="rect">
            <a:avLst/>
          </a:prstGeom>
          <a:solidFill>
            <a:srgbClr val="FC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254E7E10-B45A-355D-EBF0-E6A28FF142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6004787"/>
            <a:ext cx="9144000" cy="369332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3882902"/>
            <a:ext cx="9144000" cy="1495794"/>
          </a:xfrm>
        </p:spPr>
        <p:txBody>
          <a:bodyPr lIns="0" tIns="0" rIns="0" bIns="0" anchor="t" anchorCtr="0">
            <a:spAutoFit/>
          </a:bodyPr>
          <a:lstStyle>
            <a:lvl1pPr algn="l"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F98C9DD3-0F66-4428-1964-E5C32693F4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" r="28"/>
          <a:stretch/>
        </p:blipFill>
        <p:spPr>
          <a:xfrm>
            <a:off x="10776575" y="2961000"/>
            <a:ext cx="935480" cy="936000"/>
          </a:xfrm>
          <a:prstGeom prst="rect">
            <a:avLst/>
          </a:prstGeom>
        </p:spPr>
      </p:pic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B5BB2E39-80EE-C1EF-929A-D00FF0F580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11712000 w 12192000"/>
              <a:gd name="connsiteY3" fmla="*/ 3429000 h 3429000"/>
              <a:gd name="connsiteX4" fmla="*/ 11712000 w 12192000"/>
              <a:gd name="connsiteY4" fmla="*/ 2961000 h 3429000"/>
              <a:gd name="connsiteX5" fmla="*/ 10776000 w 12192000"/>
              <a:gd name="connsiteY5" fmla="*/ 2961000 h 3429000"/>
              <a:gd name="connsiteX6" fmla="*/ 10776000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11712000" y="3429000"/>
                </a:lnTo>
                <a:lnTo>
                  <a:pt x="11712000" y="2961000"/>
                </a:lnTo>
                <a:lnTo>
                  <a:pt x="10776000" y="2961000"/>
                </a:lnTo>
                <a:lnTo>
                  <a:pt x="1077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tIns="503999" rIns="0">
            <a:no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för att lägga till en bild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dirty="0"/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1377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 userDrawn="1">
          <p15:clr>
            <a:srgbClr val="FBAE40"/>
          </p15:clr>
        </p15:guide>
        <p15:guide id="2" orient="horz" pos="186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Första 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930466-6BA6-F040-59C2-5E800257B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85897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4"/>
            <a:ext cx="9144000" cy="2101973"/>
          </a:xfrm>
          <a:noFill/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F5FF287F-ADB9-13BD-DDB1-6536581436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" r="28"/>
          <a:stretch/>
        </p:blipFill>
        <p:spPr>
          <a:xfrm>
            <a:off x="10776575" y="2961000"/>
            <a:ext cx="93548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545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Rubrik +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A98754A-6281-725D-A24E-61A3946AD447}"/>
              </a:ext>
            </a:extLst>
          </p:cNvPr>
          <p:cNvSpPr/>
          <p:nvPr/>
        </p:nvSpPr>
        <p:spPr>
          <a:xfrm flipV="1">
            <a:off x="0" y="297"/>
            <a:ext cx="12192000" cy="17235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19971"/>
            <a:ext cx="9144000" cy="1148442"/>
          </a:xfrm>
        </p:spPr>
        <p:txBody>
          <a:bodyPr lIns="0" tIns="0" rIns="0" bIns="0" anchor="b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48EF7481-0BB0-E9FC-29AC-96BEA349FB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2179212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5400" b="1" i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83278B41-BA8D-4787-2A8E-27E78CB08F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" r="28"/>
          <a:stretch/>
        </p:blipFill>
        <p:spPr>
          <a:xfrm>
            <a:off x="10776575" y="1255813"/>
            <a:ext cx="93548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89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D5C29B-8D6B-9FE9-87A9-31FCD336E426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Platshållare för text 3">
            <a:extLst>
              <a:ext uri="{FF2B5EF4-FFF2-40B4-BE49-F238E27FC236}">
                <a16:creationId xmlns:a16="http://schemas.microsoft.com/office/drawing/2014/main" id="{171D38AA-3E26-A9D1-11AE-9807967605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2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10464000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82E5BF3-5FFE-BA04-8498-64B7593DE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" r="28"/>
          <a:stretch/>
        </p:blipFill>
        <p:spPr>
          <a:xfrm>
            <a:off x="10776575" y="5481000"/>
            <a:ext cx="93548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331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3A87B22-DE9F-9B10-1F07-FA1B488CB886}"/>
              </a:ext>
            </a:extLst>
          </p:cNvPr>
          <p:cNvSpPr/>
          <p:nvPr userDrawn="1"/>
        </p:nvSpPr>
        <p:spPr>
          <a:xfrm>
            <a:off x="11244574" y="0"/>
            <a:ext cx="947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2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DDB7A8E8-D1D6-E40A-F974-BDAF50050E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" r="28"/>
          <a:stretch/>
        </p:blipFill>
        <p:spPr>
          <a:xfrm>
            <a:off x="10776575" y="5481000"/>
            <a:ext cx="93548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57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A599EA1-B1DC-210B-763D-18E24DE64A3E}"/>
              </a:ext>
            </a:extLst>
          </p:cNvPr>
          <p:cNvSpPr/>
          <p:nvPr userDrawn="1"/>
        </p:nvSpPr>
        <p:spPr>
          <a:xfrm flipH="1">
            <a:off x="0" y="0"/>
            <a:ext cx="112445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800" y="874800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4E3154F4-1945-D2A8-FD78-75D8508B7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" r="28"/>
          <a:stretch/>
        </p:blipFill>
        <p:spPr>
          <a:xfrm>
            <a:off x="10776575" y="5481000"/>
            <a:ext cx="93548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97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Rubrik + innehåll två kolu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DF78AD4-35D4-E8D7-C95C-0A7F7313D40B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700EFE7-4E7C-FBC2-CE68-501C22FB89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74713" y="1439999"/>
            <a:ext cx="5156200" cy="3844695"/>
          </a:xfrm>
        </p:spPr>
        <p:txBody>
          <a:bodyPr lIns="0" tIns="28800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n-lt"/>
              </a:defRPr>
            </a:lvl1pPr>
            <a:lvl2pPr marL="609585" indent="0"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dirty="0"/>
              <a:t>Skriv text här eller klicka på ikoner för att lägga till innehåll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14A36A99-13BE-93FD-5BA3-10CCED865B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34113" y="1440000"/>
            <a:ext cx="5156200" cy="3844694"/>
          </a:xfrm>
        </p:spPr>
        <p:txBody>
          <a:bodyPr lIns="0" tIns="288000" r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609585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dirty="0"/>
              <a:t>Skriv text här eller klicka på ikoner för att lägga till innehåll</a:t>
            </a:r>
          </a:p>
          <a:p>
            <a:pPr lvl="1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6754E6-803D-E2B7-1484-3BE9BC673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873125"/>
            <a:ext cx="10515600" cy="553998"/>
          </a:xfrm>
        </p:spPr>
        <p:txBody>
          <a:bodyPr lIns="0" tIns="0" rIns="0" bIns="0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D772C41B-122A-BDF8-383E-3F30EF854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" r="28"/>
          <a:stretch/>
        </p:blipFill>
        <p:spPr>
          <a:xfrm>
            <a:off x="10776575" y="5481000"/>
            <a:ext cx="93548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925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Första 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930466-6BA6-F040-59C2-5E800257B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85897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4"/>
            <a:ext cx="9144000" cy="2101973"/>
          </a:xfrm>
          <a:noFill/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F5FF287F-ADB9-13BD-DDB1-6536581436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76575" y="2961000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31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ext + innehåll (uta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F3A04A9-3134-D1B6-C8D9-A08B9CCAF9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lIns="0" tIns="864000" rIns="0"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innehåll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FD69B06A-4B17-03D9-CA72-8B82309E67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583641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ext + innehåll (uta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35A1799-D67C-D435-3AC2-EACAA8720E22}"/>
              </a:ext>
            </a:extLst>
          </p:cNvPr>
          <p:cNvSpPr/>
          <p:nvPr userDrawn="1"/>
        </p:nvSpPr>
        <p:spPr>
          <a:xfrm>
            <a:off x="-319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A2B3514-237F-0697-A155-DCEC4876CDC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lIns="0" tIns="864000" rIns="0"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innehåll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FC4945DA-52FD-AEDD-5369-032D67D1ECA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5CDECC02-16EE-9F1F-E5A4-5A12EF3DE2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611435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+ bild med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7EC2C2B-6B04-19F7-0998-92E1897676E1}"/>
              </a:ext>
            </a:extLst>
          </p:cNvPr>
          <p:cNvSpPr/>
          <p:nvPr userDrawn="1"/>
        </p:nvSpPr>
        <p:spPr>
          <a:xfrm>
            <a:off x="10768800" y="5472000"/>
            <a:ext cx="954000" cy="954000"/>
          </a:xfrm>
          <a:prstGeom prst="rect">
            <a:avLst/>
          </a:prstGeom>
          <a:solidFill>
            <a:srgbClr val="FC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70A3FFE-1230-2190-C9A3-47CA7650CE5A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2ABEF250-1171-616D-83AF-6E405C27A4D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2AEEFA42-1033-709D-1730-0E4CF38D3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0970BD7F-8BB4-23C6-C385-2B7522D5AE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" r="28"/>
          <a:stretch/>
        </p:blipFill>
        <p:spPr>
          <a:xfrm>
            <a:off x="10776575" y="5481000"/>
            <a:ext cx="935480" cy="936000"/>
          </a:xfrm>
          <a:prstGeom prst="rect">
            <a:avLst/>
          </a:prstGeom>
        </p:spPr>
      </p:pic>
      <p:sp>
        <p:nvSpPr>
          <p:cNvPr id="18" name="Platshållare för bild 17">
            <a:extLst>
              <a:ext uri="{FF2B5EF4-FFF2-40B4-BE49-F238E27FC236}">
                <a16:creationId xmlns:a16="http://schemas.microsoft.com/office/drawing/2014/main" id="{D78CE88E-40D7-7521-2326-F3B07D4912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5946775"/>
          </a:xfrm>
          <a:custGeom>
            <a:avLst/>
            <a:gdLst>
              <a:gd name="connsiteX0" fmla="*/ 0 w 6096000"/>
              <a:gd name="connsiteY0" fmla="*/ 0 h 5946775"/>
              <a:gd name="connsiteX1" fmla="*/ 6096000 w 6096000"/>
              <a:gd name="connsiteY1" fmla="*/ 0 h 5946775"/>
              <a:gd name="connsiteX2" fmla="*/ 6096000 w 6096000"/>
              <a:gd name="connsiteY2" fmla="*/ 5946775 h 5946775"/>
              <a:gd name="connsiteX3" fmla="*/ 5616000 w 6096000"/>
              <a:gd name="connsiteY3" fmla="*/ 5946775 h 5946775"/>
              <a:gd name="connsiteX4" fmla="*/ 5616000 w 6096000"/>
              <a:gd name="connsiteY4" fmla="*/ 5481000 h 5946775"/>
              <a:gd name="connsiteX5" fmla="*/ 4680000 w 6096000"/>
              <a:gd name="connsiteY5" fmla="*/ 5481000 h 5946775"/>
              <a:gd name="connsiteX6" fmla="*/ 4680000 w 6096000"/>
              <a:gd name="connsiteY6" fmla="*/ 5946775 h 5946775"/>
              <a:gd name="connsiteX7" fmla="*/ 0 w 6096000"/>
              <a:gd name="connsiteY7" fmla="*/ 5946775 h 59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5946775">
                <a:moveTo>
                  <a:pt x="0" y="0"/>
                </a:moveTo>
                <a:lnTo>
                  <a:pt x="6096000" y="0"/>
                </a:lnTo>
                <a:lnTo>
                  <a:pt x="6096000" y="5946775"/>
                </a:lnTo>
                <a:lnTo>
                  <a:pt x="5616000" y="5946775"/>
                </a:lnTo>
                <a:lnTo>
                  <a:pt x="5616000" y="5481000"/>
                </a:lnTo>
                <a:lnTo>
                  <a:pt x="4680000" y="5481000"/>
                </a:lnTo>
                <a:lnTo>
                  <a:pt x="4680000" y="5946775"/>
                </a:lnTo>
                <a:lnTo>
                  <a:pt x="0" y="5946775"/>
                </a:lnTo>
                <a:close/>
              </a:path>
            </a:pathLst>
          </a:custGeom>
        </p:spPr>
        <p:txBody>
          <a:bodyPr wrap="square" tIns="86400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9878432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98949108-4BB7-A66F-EBCB-9ED9E5E197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74711" y="1440000"/>
            <a:ext cx="9576882" cy="4973635"/>
          </a:xfrm>
        </p:spPr>
        <p:txBody>
          <a:bodyPr lIns="0" tIns="288000" bIns="0"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 dirty="0"/>
              <a:t>Skriv text här eller klicka på ikoner för att lägga till innehåll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12B5043-5C2F-E456-16C0-E5E1C4677FAB}"/>
              </a:ext>
            </a:extLst>
          </p:cNvPr>
          <p:cNvSpPr/>
          <p:nvPr userDrawn="1"/>
        </p:nvSpPr>
        <p:spPr>
          <a:xfrm>
            <a:off x="11244574" y="0"/>
            <a:ext cx="947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0F4145CD-EE71-3771-18F3-33DB1F526F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" r="28"/>
          <a:stretch/>
        </p:blipFill>
        <p:spPr>
          <a:xfrm>
            <a:off x="10776575" y="5481000"/>
            <a:ext cx="93548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89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elsida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0FB093E-D9BE-A64C-7F32-26C182FC55C2}"/>
              </a:ext>
            </a:extLst>
          </p:cNvPr>
          <p:cNvSpPr/>
          <p:nvPr userDrawn="1"/>
        </p:nvSpPr>
        <p:spPr>
          <a:xfrm>
            <a:off x="10768800" y="5472000"/>
            <a:ext cx="954000" cy="954000"/>
          </a:xfrm>
          <a:prstGeom prst="rect">
            <a:avLst/>
          </a:prstGeom>
          <a:solidFill>
            <a:srgbClr val="FC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0EF34B2-94BE-ECE2-1361-7EE2F9468F0F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9CC40C28-FA2A-9593-23C3-987009148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" r="28"/>
          <a:stretch/>
        </p:blipFill>
        <p:spPr>
          <a:xfrm>
            <a:off x="10776575" y="5481000"/>
            <a:ext cx="935480" cy="936000"/>
          </a:xfrm>
          <a:prstGeom prst="rect">
            <a:avLst/>
          </a:prstGeom>
        </p:spPr>
      </p:pic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000023CF-BC91-D0F3-490A-FDBA06CE38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46775"/>
          </a:xfrm>
          <a:custGeom>
            <a:avLst/>
            <a:gdLst>
              <a:gd name="connsiteX0" fmla="*/ 0 w 12192000"/>
              <a:gd name="connsiteY0" fmla="*/ 0 h 5946775"/>
              <a:gd name="connsiteX1" fmla="*/ 12192000 w 12192000"/>
              <a:gd name="connsiteY1" fmla="*/ 0 h 5946775"/>
              <a:gd name="connsiteX2" fmla="*/ 12192000 w 12192000"/>
              <a:gd name="connsiteY2" fmla="*/ 5946775 h 5946775"/>
              <a:gd name="connsiteX3" fmla="*/ 11712000 w 12192000"/>
              <a:gd name="connsiteY3" fmla="*/ 5946775 h 5946775"/>
              <a:gd name="connsiteX4" fmla="*/ 11712000 w 12192000"/>
              <a:gd name="connsiteY4" fmla="*/ 5481000 h 5946775"/>
              <a:gd name="connsiteX5" fmla="*/ 10776000 w 12192000"/>
              <a:gd name="connsiteY5" fmla="*/ 5481000 h 5946775"/>
              <a:gd name="connsiteX6" fmla="*/ 10776000 w 12192000"/>
              <a:gd name="connsiteY6" fmla="*/ 5946775 h 5946775"/>
              <a:gd name="connsiteX7" fmla="*/ 0 w 12192000"/>
              <a:gd name="connsiteY7" fmla="*/ 5946775 h 59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946775">
                <a:moveTo>
                  <a:pt x="0" y="0"/>
                </a:moveTo>
                <a:lnTo>
                  <a:pt x="12192000" y="0"/>
                </a:lnTo>
                <a:lnTo>
                  <a:pt x="12192000" y="5946775"/>
                </a:lnTo>
                <a:lnTo>
                  <a:pt x="11712000" y="5946775"/>
                </a:lnTo>
                <a:lnTo>
                  <a:pt x="11712000" y="5481000"/>
                </a:lnTo>
                <a:lnTo>
                  <a:pt x="10776000" y="5481000"/>
                </a:lnTo>
                <a:lnTo>
                  <a:pt x="10776000" y="5946775"/>
                </a:lnTo>
                <a:lnTo>
                  <a:pt x="0" y="5946775"/>
                </a:lnTo>
                <a:close/>
              </a:path>
            </a:pathLst>
          </a:custGeom>
        </p:spPr>
        <p:txBody>
          <a:bodyPr wrap="square" tIns="86400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974753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Första 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 hidden="1">
            <a:extLst>
              <a:ext uri="{FF2B5EF4-FFF2-40B4-BE49-F238E27FC236}">
                <a16:creationId xmlns:a16="http://schemas.microsoft.com/office/drawing/2014/main" id="{C3C55FCD-5238-723A-70D2-8BFB0C2F03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988D454-77BB-347D-11EC-1BB11729F0D8}"/>
              </a:ext>
            </a:extLst>
          </p:cNvPr>
          <p:cNvSpPr/>
          <p:nvPr userDrawn="1"/>
        </p:nvSpPr>
        <p:spPr>
          <a:xfrm>
            <a:off x="10768800" y="2952000"/>
            <a:ext cx="954000" cy="954000"/>
          </a:xfrm>
          <a:prstGeom prst="rect">
            <a:avLst/>
          </a:prstGeom>
          <a:solidFill>
            <a:srgbClr val="F7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254E7E10-B45A-355D-EBF0-E6A28FF142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6004787"/>
            <a:ext cx="9144000" cy="369332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3882902"/>
            <a:ext cx="9144000" cy="1495794"/>
          </a:xfrm>
        </p:spPr>
        <p:txBody>
          <a:bodyPr lIns="0" tIns="0" rIns="0" bIns="0" anchor="t" anchorCtr="0">
            <a:spAutoFit/>
          </a:bodyPr>
          <a:lstStyle>
            <a:lvl1pPr algn="l"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F98C9DD3-0F66-4428-1964-E5C32693F4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2961000"/>
            <a:ext cx="935223" cy="936000"/>
          </a:xfrm>
          <a:prstGeom prst="rect">
            <a:avLst/>
          </a:prstGeom>
        </p:spPr>
      </p:pic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B5BB2E39-80EE-C1EF-929A-D00FF0F580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11712000 w 12192000"/>
              <a:gd name="connsiteY3" fmla="*/ 3429000 h 3429000"/>
              <a:gd name="connsiteX4" fmla="*/ 11712000 w 12192000"/>
              <a:gd name="connsiteY4" fmla="*/ 2961000 h 3429000"/>
              <a:gd name="connsiteX5" fmla="*/ 10776000 w 12192000"/>
              <a:gd name="connsiteY5" fmla="*/ 2961000 h 3429000"/>
              <a:gd name="connsiteX6" fmla="*/ 10776000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11712000" y="3429000"/>
                </a:lnTo>
                <a:lnTo>
                  <a:pt x="11712000" y="2961000"/>
                </a:lnTo>
                <a:lnTo>
                  <a:pt x="10776000" y="2961000"/>
                </a:lnTo>
                <a:lnTo>
                  <a:pt x="1077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tIns="503999" rIns="0">
            <a:no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för att lägga till en bild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dirty="0"/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3601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 userDrawn="1">
          <p15:clr>
            <a:srgbClr val="FBAE40"/>
          </p15:clr>
        </p15:guide>
        <p15:guide id="2" orient="horz" pos="1865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Första 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930466-6BA6-F040-59C2-5E800257B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85897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4"/>
            <a:ext cx="9144000" cy="2101973"/>
          </a:xfrm>
          <a:noFill/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F5FF287F-ADB9-13BD-DDB1-6536581436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2961000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66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Rubrik +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A98754A-6281-725D-A24E-61A3946AD447}"/>
              </a:ext>
            </a:extLst>
          </p:cNvPr>
          <p:cNvSpPr/>
          <p:nvPr/>
        </p:nvSpPr>
        <p:spPr>
          <a:xfrm flipV="1">
            <a:off x="0" y="297"/>
            <a:ext cx="12192000" cy="17235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19971"/>
            <a:ext cx="9144000" cy="1148442"/>
          </a:xfrm>
        </p:spPr>
        <p:txBody>
          <a:bodyPr lIns="0" tIns="0" rIns="0" bIns="0" anchor="b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48EF7481-0BB0-E9FC-29AC-96BEA349FB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2179212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5400" b="1" i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83278B41-BA8D-4787-2A8E-27E78CB08F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1255813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62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D5C29B-8D6B-9FE9-87A9-31FCD336E426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Platshållare för text 3">
            <a:extLst>
              <a:ext uri="{FF2B5EF4-FFF2-40B4-BE49-F238E27FC236}">
                <a16:creationId xmlns:a16="http://schemas.microsoft.com/office/drawing/2014/main" id="{171D38AA-3E26-A9D1-11AE-9807967605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2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10464000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82E5BF3-5FFE-BA04-8498-64B7593DE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05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3A87B22-DE9F-9B10-1F07-FA1B488CB886}"/>
              </a:ext>
            </a:extLst>
          </p:cNvPr>
          <p:cNvSpPr/>
          <p:nvPr userDrawn="1"/>
        </p:nvSpPr>
        <p:spPr>
          <a:xfrm>
            <a:off x="11244574" y="0"/>
            <a:ext cx="947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2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DDB7A8E8-D1D6-E40A-F974-BDAF50050E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315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Rubrik +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A98754A-6281-725D-A24E-61A3946AD447}"/>
              </a:ext>
            </a:extLst>
          </p:cNvPr>
          <p:cNvSpPr/>
          <p:nvPr/>
        </p:nvSpPr>
        <p:spPr>
          <a:xfrm flipV="1">
            <a:off x="0" y="297"/>
            <a:ext cx="12192000" cy="17235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19971"/>
            <a:ext cx="9144000" cy="1148442"/>
          </a:xfrm>
        </p:spPr>
        <p:txBody>
          <a:bodyPr lIns="0" tIns="0" rIns="0" bIns="0" anchor="b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48EF7481-0BB0-E9FC-29AC-96BEA349FB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2179212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5400" b="1" i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83278B41-BA8D-4787-2A8E-27E78CB08F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76575" y="1255813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328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A599EA1-B1DC-210B-763D-18E24DE64A3E}"/>
              </a:ext>
            </a:extLst>
          </p:cNvPr>
          <p:cNvSpPr/>
          <p:nvPr userDrawn="1"/>
        </p:nvSpPr>
        <p:spPr>
          <a:xfrm flipH="1">
            <a:off x="0" y="0"/>
            <a:ext cx="112445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800" y="874800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4E3154F4-1945-D2A8-FD78-75D8508B7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63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Rubrik + innehåll två kolu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DF78AD4-35D4-E8D7-C95C-0A7F7313D40B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700EFE7-4E7C-FBC2-CE68-501C22FB89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74713" y="1439999"/>
            <a:ext cx="5156200" cy="3844695"/>
          </a:xfrm>
        </p:spPr>
        <p:txBody>
          <a:bodyPr lIns="0" tIns="28800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n-lt"/>
              </a:defRPr>
            </a:lvl1pPr>
            <a:lvl2pPr marL="609585" indent="0"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dirty="0"/>
              <a:t>Skriv text här eller klicka på ikoner för att lägga till innehåll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14A36A99-13BE-93FD-5BA3-10CCED865B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34113" y="1440000"/>
            <a:ext cx="5156200" cy="3844694"/>
          </a:xfrm>
        </p:spPr>
        <p:txBody>
          <a:bodyPr lIns="0" tIns="288000" r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609585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dirty="0"/>
              <a:t>Skriv text här eller klicka på ikoner för att lägga till innehåll</a:t>
            </a:r>
          </a:p>
          <a:p>
            <a:pPr lvl="1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6754E6-803D-E2B7-1484-3BE9BC673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873125"/>
            <a:ext cx="10515600" cy="553998"/>
          </a:xfrm>
        </p:spPr>
        <p:txBody>
          <a:bodyPr lIns="0" tIns="0" rIns="0" bIns="0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D772C41B-122A-BDF8-383E-3F30EF854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0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ext + innehåll (uta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F3A04A9-3134-D1B6-C8D9-A08B9CCAF9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lIns="0" tIns="864000" rIns="0"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innehåll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FD69B06A-4B17-03D9-CA72-8B82309E67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81529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ext + innehåll (uta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35A1799-D67C-D435-3AC2-EACAA8720E22}"/>
              </a:ext>
            </a:extLst>
          </p:cNvPr>
          <p:cNvSpPr/>
          <p:nvPr userDrawn="1"/>
        </p:nvSpPr>
        <p:spPr>
          <a:xfrm>
            <a:off x="-319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A2B3514-237F-0697-A155-DCEC4876CDC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lIns="0" tIns="864000" rIns="0"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innehåll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FC4945DA-52FD-AEDD-5369-032D67D1ECA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5CDECC02-16EE-9F1F-E5A4-5A12EF3DE2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529865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+ bild med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AC383C6-796B-F29D-7137-55C9EC0376F6}"/>
              </a:ext>
            </a:extLst>
          </p:cNvPr>
          <p:cNvSpPr/>
          <p:nvPr userDrawn="1"/>
        </p:nvSpPr>
        <p:spPr>
          <a:xfrm>
            <a:off x="10768800" y="5472000"/>
            <a:ext cx="954000" cy="954000"/>
          </a:xfrm>
          <a:prstGeom prst="rect">
            <a:avLst/>
          </a:prstGeom>
          <a:solidFill>
            <a:srgbClr val="F7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70A3FFE-1230-2190-C9A3-47CA7650CE5A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2ABEF250-1171-616D-83AF-6E405C27A4D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2AEEFA42-1033-709D-1730-0E4CF38D3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0970BD7F-8BB4-23C6-C385-2B7522D5AE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  <p:sp>
        <p:nvSpPr>
          <p:cNvPr id="18" name="Platshållare för bild 17">
            <a:extLst>
              <a:ext uri="{FF2B5EF4-FFF2-40B4-BE49-F238E27FC236}">
                <a16:creationId xmlns:a16="http://schemas.microsoft.com/office/drawing/2014/main" id="{D78CE88E-40D7-7521-2326-F3B07D4912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5946775"/>
          </a:xfrm>
          <a:custGeom>
            <a:avLst/>
            <a:gdLst>
              <a:gd name="connsiteX0" fmla="*/ 0 w 6096000"/>
              <a:gd name="connsiteY0" fmla="*/ 0 h 5946775"/>
              <a:gd name="connsiteX1" fmla="*/ 6096000 w 6096000"/>
              <a:gd name="connsiteY1" fmla="*/ 0 h 5946775"/>
              <a:gd name="connsiteX2" fmla="*/ 6096000 w 6096000"/>
              <a:gd name="connsiteY2" fmla="*/ 5946775 h 5946775"/>
              <a:gd name="connsiteX3" fmla="*/ 5616000 w 6096000"/>
              <a:gd name="connsiteY3" fmla="*/ 5946775 h 5946775"/>
              <a:gd name="connsiteX4" fmla="*/ 5616000 w 6096000"/>
              <a:gd name="connsiteY4" fmla="*/ 5481000 h 5946775"/>
              <a:gd name="connsiteX5" fmla="*/ 4680000 w 6096000"/>
              <a:gd name="connsiteY5" fmla="*/ 5481000 h 5946775"/>
              <a:gd name="connsiteX6" fmla="*/ 4680000 w 6096000"/>
              <a:gd name="connsiteY6" fmla="*/ 5946775 h 5946775"/>
              <a:gd name="connsiteX7" fmla="*/ 0 w 6096000"/>
              <a:gd name="connsiteY7" fmla="*/ 5946775 h 59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5946775">
                <a:moveTo>
                  <a:pt x="0" y="0"/>
                </a:moveTo>
                <a:lnTo>
                  <a:pt x="6096000" y="0"/>
                </a:lnTo>
                <a:lnTo>
                  <a:pt x="6096000" y="5946775"/>
                </a:lnTo>
                <a:lnTo>
                  <a:pt x="5616000" y="5946775"/>
                </a:lnTo>
                <a:lnTo>
                  <a:pt x="5616000" y="5481000"/>
                </a:lnTo>
                <a:lnTo>
                  <a:pt x="4680000" y="5481000"/>
                </a:lnTo>
                <a:lnTo>
                  <a:pt x="4680000" y="5946775"/>
                </a:lnTo>
                <a:lnTo>
                  <a:pt x="0" y="5946775"/>
                </a:lnTo>
                <a:close/>
              </a:path>
            </a:pathLst>
          </a:custGeom>
        </p:spPr>
        <p:txBody>
          <a:bodyPr wrap="square" tIns="86400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270172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98949108-4BB7-A66F-EBCB-9ED9E5E197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74711" y="1440000"/>
            <a:ext cx="9576882" cy="4973635"/>
          </a:xfrm>
        </p:spPr>
        <p:txBody>
          <a:bodyPr lIns="0" tIns="288000" bIns="0"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 dirty="0"/>
              <a:t>Skriv text här eller klicka på ikoner för att lägga till innehåll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12B5043-5C2F-E456-16C0-E5E1C4677FAB}"/>
              </a:ext>
            </a:extLst>
          </p:cNvPr>
          <p:cNvSpPr/>
          <p:nvPr userDrawn="1"/>
        </p:nvSpPr>
        <p:spPr>
          <a:xfrm>
            <a:off x="11244574" y="0"/>
            <a:ext cx="947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0F4145CD-EE71-3771-18F3-33DB1F526F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08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elsida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6DAF0A-6B85-A239-49DF-C17884E0DEC3}"/>
              </a:ext>
            </a:extLst>
          </p:cNvPr>
          <p:cNvSpPr/>
          <p:nvPr userDrawn="1"/>
        </p:nvSpPr>
        <p:spPr>
          <a:xfrm>
            <a:off x="10768800" y="5472000"/>
            <a:ext cx="954000" cy="954000"/>
          </a:xfrm>
          <a:prstGeom prst="rect">
            <a:avLst/>
          </a:prstGeom>
          <a:solidFill>
            <a:srgbClr val="F7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0EF34B2-94BE-ECE2-1361-7EE2F9468F0F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9CC40C28-FA2A-9593-23C3-987009148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000023CF-BC91-D0F3-490A-FDBA06CE38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46775"/>
          </a:xfrm>
          <a:custGeom>
            <a:avLst/>
            <a:gdLst>
              <a:gd name="connsiteX0" fmla="*/ 0 w 12192000"/>
              <a:gd name="connsiteY0" fmla="*/ 0 h 5946775"/>
              <a:gd name="connsiteX1" fmla="*/ 12192000 w 12192000"/>
              <a:gd name="connsiteY1" fmla="*/ 0 h 5946775"/>
              <a:gd name="connsiteX2" fmla="*/ 12192000 w 12192000"/>
              <a:gd name="connsiteY2" fmla="*/ 5946775 h 5946775"/>
              <a:gd name="connsiteX3" fmla="*/ 11712000 w 12192000"/>
              <a:gd name="connsiteY3" fmla="*/ 5946775 h 5946775"/>
              <a:gd name="connsiteX4" fmla="*/ 11712000 w 12192000"/>
              <a:gd name="connsiteY4" fmla="*/ 5481000 h 5946775"/>
              <a:gd name="connsiteX5" fmla="*/ 10776000 w 12192000"/>
              <a:gd name="connsiteY5" fmla="*/ 5481000 h 5946775"/>
              <a:gd name="connsiteX6" fmla="*/ 10776000 w 12192000"/>
              <a:gd name="connsiteY6" fmla="*/ 5946775 h 5946775"/>
              <a:gd name="connsiteX7" fmla="*/ 0 w 12192000"/>
              <a:gd name="connsiteY7" fmla="*/ 5946775 h 59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946775">
                <a:moveTo>
                  <a:pt x="0" y="0"/>
                </a:moveTo>
                <a:lnTo>
                  <a:pt x="12192000" y="0"/>
                </a:lnTo>
                <a:lnTo>
                  <a:pt x="12192000" y="5946775"/>
                </a:lnTo>
                <a:lnTo>
                  <a:pt x="11712000" y="5946775"/>
                </a:lnTo>
                <a:lnTo>
                  <a:pt x="11712000" y="5481000"/>
                </a:lnTo>
                <a:lnTo>
                  <a:pt x="10776000" y="5481000"/>
                </a:lnTo>
                <a:lnTo>
                  <a:pt x="10776000" y="5946775"/>
                </a:lnTo>
                <a:lnTo>
                  <a:pt x="0" y="5946775"/>
                </a:lnTo>
                <a:close/>
              </a:path>
            </a:pathLst>
          </a:custGeom>
        </p:spPr>
        <p:txBody>
          <a:bodyPr wrap="square" tIns="86400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96734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Första 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 hidden="1">
            <a:extLst>
              <a:ext uri="{FF2B5EF4-FFF2-40B4-BE49-F238E27FC236}">
                <a16:creationId xmlns:a16="http://schemas.microsoft.com/office/drawing/2014/main" id="{C3C55FCD-5238-723A-70D2-8BFB0C2F03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78BA074-6E04-C44F-8577-16A4BDF78F3C}"/>
              </a:ext>
            </a:extLst>
          </p:cNvPr>
          <p:cNvSpPr/>
          <p:nvPr userDrawn="1"/>
        </p:nvSpPr>
        <p:spPr>
          <a:xfrm>
            <a:off x="10768800" y="2952000"/>
            <a:ext cx="954000" cy="954000"/>
          </a:xfrm>
          <a:prstGeom prst="rect">
            <a:avLst/>
          </a:prstGeom>
          <a:solidFill>
            <a:srgbClr val="F7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254E7E10-B45A-355D-EBF0-E6A28FF142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6004787"/>
            <a:ext cx="9144000" cy="369332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3882902"/>
            <a:ext cx="9144000" cy="1495794"/>
          </a:xfrm>
        </p:spPr>
        <p:txBody>
          <a:bodyPr lIns="0" tIns="0" rIns="0" bIns="0" anchor="t" anchorCtr="0">
            <a:spAutoFit/>
          </a:bodyPr>
          <a:lstStyle>
            <a:lvl1pPr algn="l"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F98C9DD3-0F66-4428-1964-E5C32693F4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2961000"/>
            <a:ext cx="935223" cy="936000"/>
          </a:xfrm>
          <a:prstGeom prst="rect">
            <a:avLst/>
          </a:prstGeom>
        </p:spPr>
      </p:pic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B5BB2E39-80EE-C1EF-929A-D00FF0F580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11712000 w 12192000"/>
              <a:gd name="connsiteY3" fmla="*/ 3429000 h 3429000"/>
              <a:gd name="connsiteX4" fmla="*/ 11712000 w 12192000"/>
              <a:gd name="connsiteY4" fmla="*/ 2961000 h 3429000"/>
              <a:gd name="connsiteX5" fmla="*/ 10776000 w 12192000"/>
              <a:gd name="connsiteY5" fmla="*/ 2961000 h 3429000"/>
              <a:gd name="connsiteX6" fmla="*/ 10776000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11712000" y="3429000"/>
                </a:lnTo>
                <a:lnTo>
                  <a:pt x="11712000" y="2961000"/>
                </a:lnTo>
                <a:lnTo>
                  <a:pt x="10776000" y="2961000"/>
                </a:lnTo>
                <a:lnTo>
                  <a:pt x="1077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tIns="503999" rIns="0">
            <a:no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för att lägga till en bild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dirty="0"/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4026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 userDrawn="1">
          <p15:clr>
            <a:srgbClr val="FBAE40"/>
          </p15:clr>
        </p15:guide>
        <p15:guide id="2" orient="horz" pos="1865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Första 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930466-6BA6-F040-59C2-5E800257B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85897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4"/>
            <a:ext cx="9144000" cy="2101973"/>
          </a:xfrm>
          <a:noFill/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F5FF287F-ADB9-13BD-DDB1-6536581436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2961000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4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Rubrik +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A98754A-6281-725D-A24E-61A3946AD447}"/>
              </a:ext>
            </a:extLst>
          </p:cNvPr>
          <p:cNvSpPr/>
          <p:nvPr/>
        </p:nvSpPr>
        <p:spPr>
          <a:xfrm flipV="1">
            <a:off x="0" y="297"/>
            <a:ext cx="12192000" cy="17235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19971"/>
            <a:ext cx="9144000" cy="1148442"/>
          </a:xfrm>
        </p:spPr>
        <p:txBody>
          <a:bodyPr lIns="0" tIns="0" rIns="0" bIns="0" anchor="b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48EF7481-0BB0-E9FC-29AC-96BEA349FB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2179212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5400" b="1" i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83278B41-BA8D-4787-2A8E-27E78CB08F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1255813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955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D5C29B-8D6B-9FE9-87A9-31FCD336E426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Platshållare för text 3">
            <a:extLst>
              <a:ext uri="{FF2B5EF4-FFF2-40B4-BE49-F238E27FC236}">
                <a16:creationId xmlns:a16="http://schemas.microsoft.com/office/drawing/2014/main" id="{171D38AA-3E26-A9D1-11AE-9807967605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2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10464000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82E5BF3-5FFE-BA04-8498-64B7593DE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76575" y="5481000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68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D5C29B-8D6B-9FE9-87A9-31FCD336E426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Platshållare för text 3">
            <a:extLst>
              <a:ext uri="{FF2B5EF4-FFF2-40B4-BE49-F238E27FC236}">
                <a16:creationId xmlns:a16="http://schemas.microsoft.com/office/drawing/2014/main" id="{171D38AA-3E26-A9D1-11AE-9807967605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2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10464000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82E5BF3-5FFE-BA04-8498-64B7593DE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20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3A87B22-DE9F-9B10-1F07-FA1B488CB886}"/>
              </a:ext>
            </a:extLst>
          </p:cNvPr>
          <p:cNvSpPr/>
          <p:nvPr userDrawn="1"/>
        </p:nvSpPr>
        <p:spPr>
          <a:xfrm>
            <a:off x="11244574" y="0"/>
            <a:ext cx="947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2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DDB7A8E8-D1D6-E40A-F974-BDAF50050E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70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A599EA1-B1DC-210B-763D-18E24DE64A3E}"/>
              </a:ext>
            </a:extLst>
          </p:cNvPr>
          <p:cNvSpPr/>
          <p:nvPr userDrawn="1"/>
        </p:nvSpPr>
        <p:spPr>
          <a:xfrm flipH="1">
            <a:off x="0" y="0"/>
            <a:ext cx="112445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800" y="874800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4E3154F4-1945-D2A8-FD78-75D8508B7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46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Rubrik + innehåll två kolu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DF78AD4-35D4-E8D7-C95C-0A7F7313D40B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700EFE7-4E7C-FBC2-CE68-501C22FB89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74713" y="1439999"/>
            <a:ext cx="5156200" cy="3844695"/>
          </a:xfrm>
        </p:spPr>
        <p:txBody>
          <a:bodyPr lIns="0" tIns="28800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n-lt"/>
              </a:defRPr>
            </a:lvl1pPr>
            <a:lvl2pPr marL="609585" indent="0"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dirty="0"/>
              <a:t>Skriv text här eller klicka på ikoner för att lägga till innehåll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14A36A99-13BE-93FD-5BA3-10CCED865B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34113" y="1440000"/>
            <a:ext cx="5156200" cy="3844694"/>
          </a:xfrm>
        </p:spPr>
        <p:txBody>
          <a:bodyPr lIns="0" tIns="288000" r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609585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dirty="0"/>
              <a:t>Skriv text här eller klicka på ikoner för att lägga till innehåll</a:t>
            </a:r>
          </a:p>
          <a:p>
            <a:pPr lvl="1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6754E6-803D-E2B7-1484-3BE9BC673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873125"/>
            <a:ext cx="10515600" cy="553998"/>
          </a:xfrm>
        </p:spPr>
        <p:txBody>
          <a:bodyPr lIns="0" tIns="0" rIns="0" bIns="0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D772C41B-122A-BDF8-383E-3F30EF854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73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ext + innehåll (uta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F3A04A9-3134-D1B6-C8D9-A08B9CCAF9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lIns="0" tIns="864000" rIns="0"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innehåll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FD69B06A-4B17-03D9-CA72-8B82309E67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296109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ext + innehåll (uta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35A1799-D67C-D435-3AC2-EACAA8720E22}"/>
              </a:ext>
            </a:extLst>
          </p:cNvPr>
          <p:cNvSpPr/>
          <p:nvPr userDrawn="1"/>
        </p:nvSpPr>
        <p:spPr>
          <a:xfrm>
            <a:off x="-319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A2B3514-237F-0697-A155-DCEC4876CDC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lIns="0" tIns="864000" rIns="0"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innehåll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FC4945DA-52FD-AEDD-5369-032D67D1ECA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5CDECC02-16EE-9F1F-E5A4-5A12EF3DE2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105130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+ bild med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96700E7-B5FD-F003-E51B-BD4DAAE8FE55}"/>
              </a:ext>
            </a:extLst>
          </p:cNvPr>
          <p:cNvSpPr/>
          <p:nvPr userDrawn="1"/>
        </p:nvSpPr>
        <p:spPr>
          <a:xfrm>
            <a:off x="10768800" y="5472000"/>
            <a:ext cx="954000" cy="954000"/>
          </a:xfrm>
          <a:prstGeom prst="rect">
            <a:avLst/>
          </a:prstGeom>
          <a:solidFill>
            <a:srgbClr val="F7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70A3FFE-1230-2190-C9A3-47CA7650CE5A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2ABEF250-1171-616D-83AF-6E405C27A4D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2AEEFA42-1033-709D-1730-0E4CF38D3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0970BD7F-8BB4-23C6-C385-2B7522D5AE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  <p:sp>
        <p:nvSpPr>
          <p:cNvPr id="18" name="Platshållare för bild 17">
            <a:extLst>
              <a:ext uri="{FF2B5EF4-FFF2-40B4-BE49-F238E27FC236}">
                <a16:creationId xmlns:a16="http://schemas.microsoft.com/office/drawing/2014/main" id="{D78CE88E-40D7-7521-2326-F3B07D4912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5946775"/>
          </a:xfrm>
          <a:custGeom>
            <a:avLst/>
            <a:gdLst>
              <a:gd name="connsiteX0" fmla="*/ 0 w 6096000"/>
              <a:gd name="connsiteY0" fmla="*/ 0 h 5946775"/>
              <a:gd name="connsiteX1" fmla="*/ 6096000 w 6096000"/>
              <a:gd name="connsiteY1" fmla="*/ 0 h 5946775"/>
              <a:gd name="connsiteX2" fmla="*/ 6096000 w 6096000"/>
              <a:gd name="connsiteY2" fmla="*/ 5946775 h 5946775"/>
              <a:gd name="connsiteX3" fmla="*/ 5616000 w 6096000"/>
              <a:gd name="connsiteY3" fmla="*/ 5946775 h 5946775"/>
              <a:gd name="connsiteX4" fmla="*/ 5616000 w 6096000"/>
              <a:gd name="connsiteY4" fmla="*/ 5481000 h 5946775"/>
              <a:gd name="connsiteX5" fmla="*/ 4680000 w 6096000"/>
              <a:gd name="connsiteY5" fmla="*/ 5481000 h 5946775"/>
              <a:gd name="connsiteX6" fmla="*/ 4680000 w 6096000"/>
              <a:gd name="connsiteY6" fmla="*/ 5946775 h 5946775"/>
              <a:gd name="connsiteX7" fmla="*/ 0 w 6096000"/>
              <a:gd name="connsiteY7" fmla="*/ 5946775 h 59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5946775">
                <a:moveTo>
                  <a:pt x="0" y="0"/>
                </a:moveTo>
                <a:lnTo>
                  <a:pt x="6096000" y="0"/>
                </a:lnTo>
                <a:lnTo>
                  <a:pt x="6096000" y="5946775"/>
                </a:lnTo>
                <a:lnTo>
                  <a:pt x="5616000" y="5946775"/>
                </a:lnTo>
                <a:lnTo>
                  <a:pt x="5616000" y="5481000"/>
                </a:lnTo>
                <a:lnTo>
                  <a:pt x="4680000" y="5481000"/>
                </a:lnTo>
                <a:lnTo>
                  <a:pt x="4680000" y="5946775"/>
                </a:lnTo>
                <a:lnTo>
                  <a:pt x="0" y="5946775"/>
                </a:lnTo>
                <a:close/>
              </a:path>
            </a:pathLst>
          </a:custGeom>
        </p:spPr>
        <p:txBody>
          <a:bodyPr wrap="square" tIns="86400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79495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98949108-4BB7-A66F-EBCB-9ED9E5E197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74711" y="1440000"/>
            <a:ext cx="9576882" cy="4973635"/>
          </a:xfrm>
        </p:spPr>
        <p:txBody>
          <a:bodyPr lIns="0" tIns="288000" bIns="0"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 dirty="0"/>
              <a:t>Skriv text här eller klicka på ikoner för att lägga till innehåll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12B5043-5C2F-E456-16C0-E5E1C4677FAB}"/>
              </a:ext>
            </a:extLst>
          </p:cNvPr>
          <p:cNvSpPr/>
          <p:nvPr userDrawn="1"/>
        </p:nvSpPr>
        <p:spPr>
          <a:xfrm>
            <a:off x="11244574" y="0"/>
            <a:ext cx="947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0F4145CD-EE71-3771-18F3-33DB1F526F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79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elsida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DF8636-0D14-752B-1CB3-627509B61915}"/>
              </a:ext>
            </a:extLst>
          </p:cNvPr>
          <p:cNvSpPr/>
          <p:nvPr userDrawn="1"/>
        </p:nvSpPr>
        <p:spPr>
          <a:xfrm>
            <a:off x="10768800" y="5472000"/>
            <a:ext cx="954000" cy="954000"/>
          </a:xfrm>
          <a:prstGeom prst="rect">
            <a:avLst/>
          </a:prstGeom>
          <a:solidFill>
            <a:srgbClr val="F7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0EF34B2-94BE-ECE2-1361-7EE2F9468F0F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9CC40C28-FA2A-9593-23C3-987009148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" r="42"/>
          <a:stretch/>
        </p:blipFill>
        <p:spPr>
          <a:xfrm>
            <a:off x="10776575" y="5481000"/>
            <a:ext cx="935223" cy="936000"/>
          </a:xfrm>
          <a:prstGeom prst="rect">
            <a:avLst/>
          </a:prstGeom>
        </p:spPr>
      </p:pic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000023CF-BC91-D0F3-490A-FDBA06CE38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46775"/>
          </a:xfrm>
          <a:custGeom>
            <a:avLst/>
            <a:gdLst>
              <a:gd name="connsiteX0" fmla="*/ 0 w 12192000"/>
              <a:gd name="connsiteY0" fmla="*/ 0 h 5946775"/>
              <a:gd name="connsiteX1" fmla="*/ 12192000 w 12192000"/>
              <a:gd name="connsiteY1" fmla="*/ 0 h 5946775"/>
              <a:gd name="connsiteX2" fmla="*/ 12192000 w 12192000"/>
              <a:gd name="connsiteY2" fmla="*/ 5946775 h 5946775"/>
              <a:gd name="connsiteX3" fmla="*/ 11712000 w 12192000"/>
              <a:gd name="connsiteY3" fmla="*/ 5946775 h 5946775"/>
              <a:gd name="connsiteX4" fmla="*/ 11712000 w 12192000"/>
              <a:gd name="connsiteY4" fmla="*/ 5481000 h 5946775"/>
              <a:gd name="connsiteX5" fmla="*/ 10776000 w 12192000"/>
              <a:gd name="connsiteY5" fmla="*/ 5481000 h 5946775"/>
              <a:gd name="connsiteX6" fmla="*/ 10776000 w 12192000"/>
              <a:gd name="connsiteY6" fmla="*/ 5946775 h 5946775"/>
              <a:gd name="connsiteX7" fmla="*/ 0 w 12192000"/>
              <a:gd name="connsiteY7" fmla="*/ 5946775 h 59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946775">
                <a:moveTo>
                  <a:pt x="0" y="0"/>
                </a:moveTo>
                <a:lnTo>
                  <a:pt x="12192000" y="0"/>
                </a:lnTo>
                <a:lnTo>
                  <a:pt x="12192000" y="5946775"/>
                </a:lnTo>
                <a:lnTo>
                  <a:pt x="11712000" y="5946775"/>
                </a:lnTo>
                <a:lnTo>
                  <a:pt x="11712000" y="5481000"/>
                </a:lnTo>
                <a:lnTo>
                  <a:pt x="10776000" y="5481000"/>
                </a:lnTo>
                <a:lnTo>
                  <a:pt x="10776000" y="5946775"/>
                </a:lnTo>
                <a:lnTo>
                  <a:pt x="0" y="5946775"/>
                </a:lnTo>
                <a:close/>
              </a:path>
            </a:pathLst>
          </a:custGeom>
        </p:spPr>
        <p:txBody>
          <a:bodyPr wrap="square" tIns="86400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766430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Första 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 hidden="1">
            <a:extLst>
              <a:ext uri="{FF2B5EF4-FFF2-40B4-BE49-F238E27FC236}">
                <a16:creationId xmlns:a16="http://schemas.microsoft.com/office/drawing/2014/main" id="{C3C55FCD-5238-723A-70D2-8BFB0C2F03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B78850D-C698-E80C-E050-6BCB4D42A610}"/>
              </a:ext>
            </a:extLst>
          </p:cNvPr>
          <p:cNvSpPr/>
          <p:nvPr userDrawn="1"/>
        </p:nvSpPr>
        <p:spPr>
          <a:xfrm>
            <a:off x="10768800" y="2952000"/>
            <a:ext cx="954000" cy="9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254E7E10-B45A-355D-EBF0-E6A28FF142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6004787"/>
            <a:ext cx="9144000" cy="369332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3882902"/>
            <a:ext cx="9144000" cy="1495794"/>
          </a:xfrm>
        </p:spPr>
        <p:txBody>
          <a:bodyPr lIns="0" tIns="0" rIns="0" bIns="0" anchor="t" anchorCtr="0">
            <a:spAutoFit/>
          </a:bodyPr>
          <a:lstStyle>
            <a:lvl1pPr algn="l"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F98C9DD3-0F66-4428-1964-E5C32693F4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" r="48"/>
          <a:stretch/>
        </p:blipFill>
        <p:spPr>
          <a:xfrm>
            <a:off x="10776575" y="2961000"/>
            <a:ext cx="935097" cy="936000"/>
          </a:xfrm>
          <a:prstGeom prst="rect">
            <a:avLst/>
          </a:prstGeom>
        </p:spPr>
      </p:pic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B5BB2E39-80EE-C1EF-929A-D00FF0F580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11712000 w 12192000"/>
              <a:gd name="connsiteY3" fmla="*/ 3429000 h 3429000"/>
              <a:gd name="connsiteX4" fmla="*/ 11712000 w 12192000"/>
              <a:gd name="connsiteY4" fmla="*/ 2961000 h 3429000"/>
              <a:gd name="connsiteX5" fmla="*/ 10776000 w 12192000"/>
              <a:gd name="connsiteY5" fmla="*/ 2961000 h 3429000"/>
              <a:gd name="connsiteX6" fmla="*/ 10776000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11712000" y="3429000"/>
                </a:lnTo>
                <a:lnTo>
                  <a:pt x="11712000" y="2961000"/>
                </a:lnTo>
                <a:lnTo>
                  <a:pt x="10776000" y="2961000"/>
                </a:lnTo>
                <a:lnTo>
                  <a:pt x="1077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tIns="503999" rIns="0">
            <a:no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för att lägga till en bild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dirty="0"/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9497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 userDrawn="1">
          <p15:clr>
            <a:srgbClr val="FBAE40"/>
          </p15:clr>
        </p15:guide>
        <p15:guide id="2" orient="horz" pos="186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3A87B22-DE9F-9B10-1F07-FA1B488CB886}"/>
              </a:ext>
            </a:extLst>
          </p:cNvPr>
          <p:cNvSpPr/>
          <p:nvPr userDrawn="1"/>
        </p:nvSpPr>
        <p:spPr>
          <a:xfrm>
            <a:off x="11244574" y="0"/>
            <a:ext cx="947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2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DDB7A8E8-D1D6-E40A-F974-BDAF50050E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76575" y="5481000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31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Första 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930466-6BA6-F040-59C2-5E800257B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85897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4"/>
            <a:ext cx="9144000" cy="2101973"/>
          </a:xfrm>
          <a:noFill/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F5FF287F-ADB9-13BD-DDB1-6536581436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" r="48"/>
          <a:stretch/>
        </p:blipFill>
        <p:spPr>
          <a:xfrm>
            <a:off x="10776575" y="2961000"/>
            <a:ext cx="93509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81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Rubrik +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A98754A-6281-725D-A24E-61A3946AD447}"/>
              </a:ext>
            </a:extLst>
          </p:cNvPr>
          <p:cNvSpPr/>
          <p:nvPr/>
        </p:nvSpPr>
        <p:spPr>
          <a:xfrm flipV="1">
            <a:off x="0" y="297"/>
            <a:ext cx="12192000" cy="17235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19971"/>
            <a:ext cx="9144000" cy="1148442"/>
          </a:xfrm>
        </p:spPr>
        <p:txBody>
          <a:bodyPr lIns="0" tIns="0" rIns="0" bIns="0" anchor="b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48EF7481-0BB0-E9FC-29AC-96BEA349FB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2179212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5400" b="1" i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83278B41-BA8D-4787-2A8E-27E78CB08F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" r="48"/>
          <a:stretch/>
        </p:blipFill>
        <p:spPr>
          <a:xfrm>
            <a:off x="10776575" y="1255813"/>
            <a:ext cx="93509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232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D5C29B-8D6B-9FE9-87A9-31FCD336E426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Platshållare för text 3">
            <a:extLst>
              <a:ext uri="{FF2B5EF4-FFF2-40B4-BE49-F238E27FC236}">
                <a16:creationId xmlns:a16="http://schemas.microsoft.com/office/drawing/2014/main" id="{171D38AA-3E26-A9D1-11AE-9807967605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2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10464000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82E5BF3-5FFE-BA04-8498-64B7593DE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" r="48"/>
          <a:stretch/>
        </p:blipFill>
        <p:spPr>
          <a:xfrm>
            <a:off x="10776575" y="5481000"/>
            <a:ext cx="93509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867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3A87B22-DE9F-9B10-1F07-FA1B488CB886}"/>
              </a:ext>
            </a:extLst>
          </p:cNvPr>
          <p:cNvSpPr/>
          <p:nvPr userDrawn="1"/>
        </p:nvSpPr>
        <p:spPr>
          <a:xfrm>
            <a:off x="11244574" y="0"/>
            <a:ext cx="947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2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DDB7A8E8-D1D6-E40A-F974-BDAF50050E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" r="48"/>
          <a:stretch/>
        </p:blipFill>
        <p:spPr>
          <a:xfrm>
            <a:off x="10776575" y="5481000"/>
            <a:ext cx="93509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96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A599EA1-B1DC-210B-763D-18E24DE64A3E}"/>
              </a:ext>
            </a:extLst>
          </p:cNvPr>
          <p:cNvSpPr/>
          <p:nvPr userDrawn="1"/>
        </p:nvSpPr>
        <p:spPr>
          <a:xfrm flipH="1">
            <a:off x="0" y="0"/>
            <a:ext cx="112445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800" y="874800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4E3154F4-1945-D2A8-FD78-75D8508B7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" r="48"/>
          <a:stretch/>
        </p:blipFill>
        <p:spPr>
          <a:xfrm>
            <a:off x="10776575" y="5481000"/>
            <a:ext cx="93509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32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Rubrik + innehåll två kolu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DF78AD4-35D4-E8D7-C95C-0A7F7313D40B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700EFE7-4E7C-FBC2-CE68-501C22FB89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74713" y="1439999"/>
            <a:ext cx="5156200" cy="3844695"/>
          </a:xfrm>
        </p:spPr>
        <p:txBody>
          <a:bodyPr lIns="0" tIns="28800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n-lt"/>
              </a:defRPr>
            </a:lvl1pPr>
            <a:lvl2pPr marL="609585" indent="0"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dirty="0"/>
              <a:t>Skriv text här eller klicka på ikoner för att lägga till innehåll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14A36A99-13BE-93FD-5BA3-10CCED865B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34113" y="1440000"/>
            <a:ext cx="5156200" cy="3844694"/>
          </a:xfrm>
        </p:spPr>
        <p:txBody>
          <a:bodyPr lIns="0" tIns="288000" r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609585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dirty="0"/>
              <a:t>Skriv text här eller klicka på ikoner för att lägga till innehåll</a:t>
            </a:r>
          </a:p>
          <a:p>
            <a:pPr lvl="1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6754E6-803D-E2B7-1484-3BE9BC673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873125"/>
            <a:ext cx="10515600" cy="553998"/>
          </a:xfrm>
        </p:spPr>
        <p:txBody>
          <a:bodyPr lIns="0" tIns="0" rIns="0" bIns="0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D772C41B-122A-BDF8-383E-3F30EF854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" r="48"/>
          <a:stretch/>
        </p:blipFill>
        <p:spPr>
          <a:xfrm>
            <a:off x="10776575" y="5481000"/>
            <a:ext cx="93509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35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ext + innehåll (uta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F3A04A9-3134-D1B6-C8D9-A08B9CCAF9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lIns="0" tIns="864000" rIns="0"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innehåll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FD69B06A-4B17-03D9-CA72-8B82309E67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4107332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ext + innehåll (uta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35A1799-D67C-D435-3AC2-EACAA8720E22}"/>
              </a:ext>
            </a:extLst>
          </p:cNvPr>
          <p:cNvSpPr/>
          <p:nvPr userDrawn="1"/>
        </p:nvSpPr>
        <p:spPr>
          <a:xfrm>
            <a:off x="-319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A2B3514-237F-0697-A155-DCEC4876CDC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lIns="0" tIns="864000" rIns="0"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innehåll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FC4945DA-52FD-AEDD-5369-032D67D1ECA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5CDECC02-16EE-9F1F-E5A4-5A12EF3DE2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171543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+ bild med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C6CBC3-7981-30B4-E74B-B4C9AC8C1098}"/>
              </a:ext>
            </a:extLst>
          </p:cNvPr>
          <p:cNvSpPr/>
          <p:nvPr userDrawn="1"/>
        </p:nvSpPr>
        <p:spPr>
          <a:xfrm>
            <a:off x="10768800" y="5472000"/>
            <a:ext cx="954000" cy="9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70A3FFE-1230-2190-C9A3-47CA7650CE5A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2ABEF250-1171-616D-83AF-6E405C27A4D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2AEEFA42-1033-709D-1730-0E4CF38D3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0970BD7F-8BB4-23C6-C385-2B7522D5AE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" r="48"/>
          <a:stretch/>
        </p:blipFill>
        <p:spPr>
          <a:xfrm>
            <a:off x="10776575" y="5481000"/>
            <a:ext cx="935097" cy="936000"/>
          </a:xfrm>
          <a:prstGeom prst="rect">
            <a:avLst/>
          </a:prstGeom>
        </p:spPr>
      </p:pic>
      <p:sp>
        <p:nvSpPr>
          <p:cNvPr id="18" name="Platshållare för bild 17">
            <a:extLst>
              <a:ext uri="{FF2B5EF4-FFF2-40B4-BE49-F238E27FC236}">
                <a16:creationId xmlns:a16="http://schemas.microsoft.com/office/drawing/2014/main" id="{D78CE88E-40D7-7521-2326-F3B07D4912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5946775"/>
          </a:xfrm>
          <a:custGeom>
            <a:avLst/>
            <a:gdLst>
              <a:gd name="connsiteX0" fmla="*/ 0 w 6096000"/>
              <a:gd name="connsiteY0" fmla="*/ 0 h 5946775"/>
              <a:gd name="connsiteX1" fmla="*/ 6096000 w 6096000"/>
              <a:gd name="connsiteY1" fmla="*/ 0 h 5946775"/>
              <a:gd name="connsiteX2" fmla="*/ 6096000 w 6096000"/>
              <a:gd name="connsiteY2" fmla="*/ 5946775 h 5946775"/>
              <a:gd name="connsiteX3" fmla="*/ 5616000 w 6096000"/>
              <a:gd name="connsiteY3" fmla="*/ 5946775 h 5946775"/>
              <a:gd name="connsiteX4" fmla="*/ 5616000 w 6096000"/>
              <a:gd name="connsiteY4" fmla="*/ 5481000 h 5946775"/>
              <a:gd name="connsiteX5" fmla="*/ 4680000 w 6096000"/>
              <a:gd name="connsiteY5" fmla="*/ 5481000 h 5946775"/>
              <a:gd name="connsiteX6" fmla="*/ 4680000 w 6096000"/>
              <a:gd name="connsiteY6" fmla="*/ 5946775 h 5946775"/>
              <a:gd name="connsiteX7" fmla="*/ 0 w 6096000"/>
              <a:gd name="connsiteY7" fmla="*/ 5946775 h 59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5946775">
                <a:moveTo>
                  <a:pt x="0" y="0"/>
                </a:moveTo>
                <a:lnTo>
                  <a:pt x="6096000" y="0"/>
                </a:lnTo>
                <a:lnTo>
                  <a:pt x="6096000" y="5946775"/>
                </a:lnTo>
                <a:lnTo>
                  <a:pt x="5616000" y="5946775"/>
                </a:lnTo>
                <a:lnTo>
                  <a:pt x="5616000" y="5481000"/>
                </a:lnTo>
                <a:lnTo>
                  <a:pt x="4680000" y="5481000"/>
                </a:lnTo>
                <a:lnTo>
                  <a:pt x="4680000" y="5946775"/>
                </a:lnTo>
                <a:lnTo>
                  <a:pt x="0" y="5946775"/>
                </a:lnTo>
                <a:close/>
              </a:path>
            </a:pathLst>
          </a:custGeom>
        </p:spPr>
        <p:txBody>
          <a:bodyPr wrap="square" tIns="86400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842654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98949108-4BB7-A66F-EBCB-9ED9E5E197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74711" y="1440000"/>
            <a:ext cx="9576882" cy="4973635"/>
          </a:xfrm>
        </p:spPr>
        <p:txBody>
          <a:bodyPr lIns="0" tIns="288000" bIns="0"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 dirty="0"/>
              <a:t>Skriv text här eller klicka på ikoner för att lägga till innehåll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12B5043-5C2F-E456-16C0-E5E1C4677FAB}"/>
              </a:ext>
            </a:extLst>
          </p:cNvPr>
          <p:cNvSpPr/>
          <p:nvPr userDrawn="1"/>
        </p:nvSpPr>
        <p:spPr>
          <a:xfrm>
            <a:off x="11244574" y="0"/>
            <a:ext cx="947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0F4145CD-EE71-3771-18F3-33DB1F526F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" r="48"/>
          <a:stretch/>
        </p:blipFill>
        <p:spPr>
          <a:xfrm>
            <a:off x="10776575" y="5481000"/>
            <a:ext cx="93509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805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A599EA1-B1DC-210B-763D-18E24DE64A3E}"/>
              </a:ext>
            </a:extLst>
          </p:cNvPr>
          <p:cNvSpPr/>
          <p:nvPr userDrawn="1"/>
        </p:nvSpPr>
        <p:spPr>
          <a:xfrm flipH="1">
            <a:off x="0" y="0"/>
            <a:ext cx="112445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800" y="874800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4E3154F4-1945-D2A8-FD78-75D8508B7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76575" y="5481000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8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elsida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64E026E-AB14-1166-1496-592AC4FC6B98}"/>
              </a:ext>
            </a:extLst>
          </p:cNvPr>
          <p:cNvSpPr/>
          <p:nvPr userDrawn="1"/>
        </p:nvSpPr>
        <p:spPr>
          <a:xfrm>
            <a:off x="10768800" y="5472000"/>
            <a:ext cx="954000" cy="9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0EF34B2-94BE-ECE2-1361-7EE2F9468F0F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9CC40C28-FA2A-9593-23C3-987009148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" r="48"/>
          <a:stretch/>
        </p:blipFill>
        <p:spPr>
          <a:xfrm>
            <a:off x="10776575" y="5481000"/>
            <a:ext cx="935097" cy="936000"/>
          </a:xfrm>
          <a:prstGeom prst="rect">
            <a:avLst/>
          </a:prstGeom>
        </p:spPr>
      </p:pic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000023CF-BC91-D0F3-490A-FDBA06CE38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46775"/>
          </a:xfrm>
          <a:custGeom>
            <a:avLst/>
            <a:gdLst>
              <a:gd name="connsiteX0" fmla="*/ 0 w 12192000"/>
              <a:gd name="connsiteY0" fmla="*/ 0 h 5946775"/>
              <a:gd name="connsiteX1" fmla="*/ 12192000 w 12192000"/>
              <a:gd name="connsiteY1" fmla="*/ 0 h 5946775"/>
              <a:gd name="connsiteX2" fmla="*/ 12192000 w 12192000"/>
              <a:gd name="connsiteY2" fmla="*/ 5946775 h 5946775"/>
              <a:gd name="connsiteX3" fmla="*/ 11712000 w 12192000"/>
              <a:gd name="connsiteY3" fmla="*/ 5946775 h 5946775"/>
              <a:gd name="connsiteX4" fmla="*/ 11712000 w 12192000"/>
              <a:gd name="connsiteY4" fmla="*/ 5481000 h 5946775"/>
              <a:gd name="connsiteX5" fmla="*/ 10776000 w 12192000"/>
              <a:gd name="connsiteY5" fmla="*/ 5481000 h 5946775"/>
              <a:gd name="connsiteX6" fmla="*/ 10776000 w 12192000"/>
              <a:gd name="connsiteY6" fmla="*/ 5946775 h 5946775"/>
              <a:gd name="connsiteX7" fmla="*/ 0 w 12192000"/>
              <a:gd name="connsiteY7" fmla="*/ 5946775 h 59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946775">
                <a:moveTo>
                  <a:pt x="0" y="0"/>
                </a:moveTo>
                <a:lnTo>
                  <a:pt x="12192000" y="0"/>
                </a:lnTo>
                <a:lnTo>
                  <a:pt x="12192000" y="5946775"/>
                </a:lnTo>
                <a:lnTo>
                  <a:pt x="11712000" y="5946775"/>
                </a:lnTo>
                <a:lnTo>
                  <a:pt x="11712000" y="5481000"/>
                </a:lnTo>
                <a:lnTo>
                  <a:pt x="10776000" y="5481000"/>
                </a:lnTo>
                <a:lnTo>
                  <a:pt x="10776000" y="5946775"/>
                </a:lnTo>
                <a:lnTo>
                  <a:pt x="0" y="5946775"/>
                </a:lnTo>
                <a:close/>
              </a:path>
            </a:pathLst>
          </a:custGeom>
        </p:spPr>
        <p:txBody>
          <a:bodyPr wrap="square" tIns="86400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653540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Första 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 hidden="1">
            <a:extLst>
              <a:ext uri="{FF2B5EF4-FFF2-40B4-BE49-F238E27FC236}">
                <a16:creationId xmlns:a16="http://schemas.microsoft.com/office/drawing/2014/main" id="{C3C55FCD-5238-723A-70D2-8BFB0C2F03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66DF855-C6D6-E391-B1B8-76CB196ECFE6}"/>
              </a:ext>
            </a:extLst>
          </p:cNvPr>
          <p:cNvSpPr/>
          <p:nvPr userDrawn="1"/>
        </p:nvSpPr>
        <p:spPr>
          <a:xfrm>
            <a:off x="10768800" y="2952000"/>
            <a:ext cx="954000" cy="9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254E7E10-B45A-355D-EBF0-E6A28FF142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6004787"/>
            <a:ext cx="9144000" cy="369332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3882902"/>
            <a:ext cx="9144000" cy="1495794"/>
          </a:xfrm>
        </p:spPr>
        <p:txBody>
          <a:bodyPr lIns="0" tIns="0" rIns="0" bIns="0" anchor="t" anchorCtr="0">
            <a:spAutoFit/>
          </a:bodyPr>
          <a:lstStyle>
            <a:lvl1pPr algn="l"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F98C9DD3-0F66-4428-1964-E5C32693F4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" r="52"/>
          <a:stretch/>
        </p:blipFill>
        <p:spPr>
          <a:xfrm>
            <a:off x="10776575" y="2961000"/>
            <a:ext cx="935027" cy="936000"/>
          </a:xfrm>
          <a:prstGeom prst="rect">
            <a:avLst/>
          </a:prstGeom>
        </p:spPr>
      </p:pic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B5BB2E39-80EE-C1EF-929A-D00FF0F580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11712000 w 12192000"/>
              <a:gd name="connsiteY3" fmla="*/ 3429000 h 3429000"/>
              <a:gd name="connsiteX4" fmla="*/ 11712000 w 12192000"/>
              <a:gd name="connsiteY4" fmla="*/ 2961000 h 3429000"/>
              <a:gd name="connsiteX5" fmla="*/ 10776000 w 12192000"/>
              <a:gd name="connsiteY5" fmla="*/ 2961000 h 3429000"/>
              <a:gd name="connsiteX6" fmla="*/ 10776000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11712000" y="3429000"/>
                </a:lnTo>
                <a:lnTo>
                  <a:pt x="11712000" y="2961000"/>
                </a:lnTo>
                <a:lnTo>
                  <a:pt x="10776000" y="2961000"/>
                </a:lnTo>
                <a:lnTo>
                  <a:pt x="1077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tIns="503999" rIns="0">
            <a:no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för att lägga till en bild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dirty="0"/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1102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 userDrawn="1">
          <p15:clr>
            <a:srgbClr val="FBAE40"/>
          </p15:clr>
        </p15:guide>
        <p15:guide id="2" orient="horz" pos="1865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Första 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930466-6BA6-F040-59C2-5E800257B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85897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4"/>
            <a:ext cx="9144000" cy="2101973"/>
          </a:xfrm>
          <a:noFill/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F5FF287F-ADB9-13BD-DDB1-6536581436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" r="52"/>
          <a:stretch/>
        </p:blipFill>
        <p:spPr>
          <a:xfrm>
            <a:off x="10776575" y="2961000"/>
            <a:ext cx="93502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42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Rubrik +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A98754A-6281-725D-A24E-61A3946AD447}"/>
              </a:ext>
            </a:extLst>
          </p:cNvPr>
          <p:cNvSpPr/>
          <p:nvPr/>
        </p:nvSpPr>
        <p:spPr>
          <a:xfrm flipV="1">
            <a:off x="0" y="297"/>
            <a:ext cx="12192000" cy="17235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19971"/>
            <a:ext cx="9144000" cy="1148442"/>
          </a:xfrm>
        </p:spPr>
        <p:txBody>
          <a:bodyPr lIns="0" tIns="0" rIns="0" bIns="0" anchor="b">
            <a:noAutofit/>
          </a:bodyPr>
          <a:lstStyle>
            <a:lvl1pPr algn="l"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48EF7481-0BB0-E9FC-29AC-96BEA349FB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2179212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5400" b="1" i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83278B41-BA8D-4787-2A8E-27E78CB08F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" r="52"/>
          <a:stretch/>
        </p:blipFill>
        <p:spPr>
          <a:xfrm>
            <a:off x="10776575" y="1255813"/>
            <a:ext cx="93502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02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D5C29B-8D6B-9FE9-87A9-31FCD336E426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Platshållare för text 3">
            <a:extLst>
              <a:ext uri="{FF2B5EF4-FFF2-40B4-BE49-F238E27FC236}">
                <a16:creationId xmlns:a16="http://schemas.microsoft.com/office/drawing/2014/main" id="{171D38AA-3E26-A9D1-11AE-9807967605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2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10464000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82E5BF3-5FFE-BA04-8498-64B7593DE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" r="52"/>
          <a:stretch/>
        </p:blipFill>
        <p:spPr>
          <a:xfrm>
            <a:off x="10776575" y="5481000"/>
            <a:ext cx="93502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93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3A87B22-DE9F-9B10-1F07-FA1B488CB886}"/>
              </a:ext>
            </a:extLst>
          </p:cNvPr>
          <p:cNvSpPr/>
          <p:nvPr userDrawn="1"/>
        </p:nvSpPr>
        <p:spPr>
          <a:xfrm>
            <a:off x="11244574" y="0"/>
            <a:ext cx="947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2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DDB7A8E8-D1D6-E40A-F974-BDAF50050E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" r="52"/>
          <a:stretch/>
        </p:blipFill>
        <p:spPr>
          <a:xfrm>
            <a:off x="10776575" y="5481000"/>
            <a:ext cx="93502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42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A599EA1-B1DC-210B-763D-18E24DE64A3E}"/>
              </a:ext>
            </a:extLst>
          </p:cNvPr>
          <p:cNvSpPr/>
          <p:nvPr userDrawn="1"/>
        </p:nvSpPr>
        <p:spPr>
          <a:xfrm flipH="1">
            <a:off x="0" y="0"/>
            <a:ext cx="112445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800" y="874800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4E3154F4-1945-D2A8-FD78-75D8508B7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" r="52"/>
          <a:stretch/>
        </p:blipFill>
        <p:spPr>
          <a:xfrm>
            <a:off x="10776575" y="5481000"/>
            <a:ext cx="93502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20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Rubrik + innehåll två kolu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DF78AD4-35D4-E8D7-C95C-0A7F7313D40B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700EFE7-4E7C-FBC2-CE68-501C22FB89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74713" y="1439999"/>
            <a:ext cx="5156200" cy="3844695"/>
          </a:xfrm>
        </p:spPr>
        <p:txBody>
          <a:bodyPr lIns="0" tIns="28800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n-lt"/>
              </a:defRPr>
            </a:lvl1pPr>
            <a:lvl2pPr marL="609585" indent="0"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dirty="0"/>
              <a:t>Skriv text här eller klicka på ikoner för att lägga till innehåll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14A36A99-13BE-93FD-5BA3-10CCED865B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34113" y="1440000"/>
            <a:ext cx="5156200" cy="3844694"/>
          </a:xfrm>
        </p:spPr>
        <p:txBody>
          <a:bodyPr lIns="0" tIns="288000" r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609585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dirty="0"/>
              <a:t>Skriv text här eller klicka på ikoner för att lägga till innehåll</a:t>
            </a:r>
          </a:p>
          <a:p>
            <a:pPr lvl="1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6754E6-803D-E2B7-1484-3BE9BC673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873125"/>
            <a:ext cx="10515600" cy="553998"/>
          </a:xfrm>
        </p:spPr>
        <p:txBody>
          <a:bodyPr lIns="0" tIns="0" rIns="0" bIns="0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D772C41B-122A-BDF8-383E-3F30EF854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" r="52"/>
          <a:stretch/>
        </p:blipFill>
        <p:spPr>
          <a:xfrm>
            <a:off x="10776575" y="5481000"/>
            <a:ext cx="93502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56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ext + innehåll (uta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F3A04A9-3134-D1B6-C8D9-A08B9CCAF9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lIns="0" tIns="864000" rIns="0"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innehåll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FD69B06A-4B17-03D9-CA72-8B82309E67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661858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ext + innehåll (uta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35A1799-D67C-D435-3AC2-EACAA8720E22}"/>
              </a:ext>
            </a:extLst>
          </p:cNvPr>
          <p:cNvSpPr/>
          <p:nvPr userDrawn="1"/>
        </p:nvSpPr>
        <p:spPr>
          <a:xfrm>
            <a:off x="-319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A2B3514-237F-0697-A155-DCEC4876CDC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lIns="0" tIns="864000" rIns="0"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innehåll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FC4945DA-52FD-AEDD-5369-032D67D1ECA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5CDECC02-16EE-9F1F-E5A4-5A12EF3DE2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764828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Rubrik + innehåll två kolu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DF78AD4-35D4-E8D7-C95C-0A7F7313D40B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700EFE7-4E7C-FBC2-CE68-501C22FB89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74713" y="1439999"/>
            <a:ext cx="5156200" cy="3844695"/>
          </a:xfrm>
        </p:spPr>
        <p:txBody>
          <a:bodyPr lIns="0" tIns="28800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n-lt"/>
              </a:defRPr>
            </a:lvl1pPr>
            <a:lvl2pPr marL="609585" indent="0"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dirty="0"/>
              <a:t>Skriv text här eller klicka på ikoner för att lägga till innehåll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14A36A99-13BE-93FD-5BA3-10CCED865B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34113" y="1440000"/>
            <a:ext cx="5156200" cy="3844694"/>
          </a:xfrm>
        </p:spPr>
        <p:txBody>
          <a:bodyPr lIns="0" tIns="288000" r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609585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dirty="0"/>
              <a:t>Skriv text här eller klicka på ikoner för att lägga till innehåll</a:t>
            </a:r>
          </a:p>
          <a:p>
            <a:pPr lvl="1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6754E6-803D-E2B7-1484-3BE9BC673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873125"/>
            <a:ext cx="10515600" cy="553998"/>
          </a:xfrm>
        </p:spPr>
        <p:txBody>
          <a:bodyPr lIns="0" tIns="0" rIns="0" bIns="0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D772C41B-122A-BDF8-383E-3F30EF854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76575" y="5481000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49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+ bild med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D1B079B-828A-3AED-E40C-7D9A72D76A13}"/>
              </a:ext>
            </a:extLst>
          </p:cNvPr>
          <p:cNvSpPr/>
          <p:nvPr userDrawn="1"/>
        </p:nvSpPr>
        <p:spPr>
          <a:xfrm>
            <a:off x="10768800" y="5472000"/>
            <a:ext cx="954000" cy="9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70A3FFE-1230-2190-C9A3-47CA7650CE5A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2ABEF250-1171-616D-83AF-6E405C27A4D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2AEEFA42-1033-709D-1730-0E4CF38D3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0970BD7F-8BB4-23C6-C385-2B7522D5AE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" r="52"/>
          <a:stretch/>
        </p:blipFill>
        <p:spPr>
          <a:xfrm>
            <a:off x="10776575" y="5481000"/>
            <a:ext cx="935027" cy="936000"/>
          </a:xfrm>
          <a:prstGeom prst="rect">
            <a:avLst/>
          </a:prstGeom>
        </p:spPr>
      </p:pic>
      <p:sp>
        <p:nvSpPr>
          <p:cNvPr id="18" name="Platshållare för bild 17">
            <a:extLst>
              <a:ext uri="{FF2B5EF4-FFF2-40B4-BE49-F238E27FC236}">
                <a16:creationId xmlns:a16="http://schemas.microsoft.com/office/drawing/2014/main" id="{D78CE88E-40D7-7521-2326-F3B07D4912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5946775"/>
          </a:xfrm>
          <a:custGeom>
            <a:avLst/>
            <a:gdLst>
              <a:gd name="connsiteX0" fmla="*/ 0 w 6096000"/>
              <a:gd name="connsiteY0" fmla="*/ 0 h 5946775"/>
              <a:gd name="connsiteX1" fmla="*/ 6096000 w 6096000"/>
              <a:gd name="connsiteY1" fmla="*/ 0 h 5946775"/>
              <a:gd name="connsiteX2" fmla="*/ 6096000 w 6096000"/>
              <a:gd name="connsiteY2" fmla="*/ 5946775 h 5946775"/>
              <a:gd name="connsiteX3" fmla="*/ 5616000 w 6096000"/>
              <a:gd name="connsiteY3" fmla="*/ 5946775 h 5946775"/>
              <a:gd name="connsiteX4" fmla="*/ 5616000 w 6096000"/>
              <a:gd name="connsiteY4" fmla="*/ 5481000 h 5946775"/>
              <a:gd name="connsiteX5" fmla="*/ 4680000 w 6096000"/>
              <a:gd name="connsiteY5" fmla="*/ 5481000 h 5946775"/>
              <a:gd name="connsiteX6" fmla="*/ 4680000 w 6096000"/>
              <a:gd name="connsiteY6" fmla="*/ 5946775 h 5946775"/>
              <a:gd name="connsiteX7" fmla="*/ 0 w 6096000"/>
              <a:gd name="connsiteY7" fmla="*/ 5946775 h 59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5946775">
                <a:moveTo>
                  <a:pt x="0" y="0"/>
                </a:moveTo>
                <a:lnTo>
                  <a:pt x="6096000" y="0"/>
                </a:lnTo>
                <a:lnTo>
                  <a:pt x="6096000" y="5946775"/>
                </a:lnTo>
                <a:lnTo>
                  <a:pt x="5616000" y="5946775"/>
                </a:lnTo>
                <a:lnTo>
                  <a:pt x="5616000" y="5481000"/>
                </a:lnTo>
                <a:lnTo>
                  <a:pt x="4680000" y="5481000"/>
                </a:lnTo>
                <a:lnTo>
                  <a:pt x="4680000" y="5946775"/>
                </a:lnTo>
                <a:lnTo>
                  <a:pt x="0" y="5946775"/>
                </a:lnTo>
                <a:close/>
              </a:path>
            </a:pathLst>
          </a:custGeom>
        </p:spPr>
        <p:txBody>
          <a:bodyPr wrap="square" tIns="86400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563520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98949108-4BB7-A66F-EBCB-9ED9E5E197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74711" y="1440000"/>
            <a:ext cx="9576882" cy="4973635"/>
          </a:xfrm>
        </p:spPr>
        <p:txBody>
          <a:bodyPr lIns="0" tIns="288000" bIns="0"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 dirty="0"/>
              <a:t>Skriv text här eller klicka på ikoner för att lägga till innehåll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12B5043-5C2F-E456-16C0-E5E1C4677FAB}"/>
              </a:ext>
            </a:extLst>
          </p:cNvPr>
          <p:cNvSpPr/>
          <p:nvPr userDrawn="1"/>
        </p:nvSpPr>
        <p:spPr>
          <a:xfrm>
            <a:off x="11244574" y="0"/>
            <a:ext cx="947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0F4145CD-EE71-3771-18F3-33DB1F526F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" r="52"/>
          <a:stretch/>
        </p:blipFill>
        <p:spPr>
          <a:xfrm>
            <a:off x="10776575" y="5481000"/>
            <a:ext cx="93502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361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elsida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429160D-1D43-669D-96CC-93628242BAB0}"/>
              </a:ext>
            </a:extLst>
          </p:cNvPr>
          <p:cNvSpPr/>
          <p:nvPr userDrawn="1"/>
        </p:nvSpPr>
        <p:spPr>
          <a:xfrm>
            <a:off x="10768800" y="5472000"/>
            <a:ext cx="954000" cy="9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0EF34B2-94BE-ECE2-1361-7EE2F9468F0F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9CC40C28-FA2A-9593-23C3-987009148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" r="52"/>
          <a:stretch/>
        </p:blipFill>
        <p:spPr>
          <a:xfrm>
            <a:off x="10776575" y="5481000"/>
            <a:ext cx="935027" cy="936000"/>
          </a:xfrm>
          <a:prstGeom prst="rect">
            <a:avLst/>
          </a:prstGeom>
        </p:spPr>
      </p:pic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000023CF-BC91-D0F3-490A-FDBA06CE38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46775"/>
          </a:xfrm>
          <a:custGeom>
            <a:avLst/>
            <a:gdLst>
              <a:gd name="connsiteX0" fmla="*/ 0 w 12192000"/>
              <a:gd name="connsiteY0" fmla="*/ 0 h 5946775"/>
              <a:gd name="connsiteX1" fmla="*/ 12192000 w 12192000"/>
              <a:gd name="connsiteY1" fmla="*/ 0 h 5946775"/>
              <a:gd name="connsiteX2" fmla="*/ 12192000 w 12192000"/>
              <a:gd name="connsiteY2" fmla="*/ 5946775 h 5946775"/>
              <a:gd name="connsiteX3" fmla="*/ 11712000 w 12192000"/>
              <a:gd name="connsiteY3" fmla="*/ 5946775 h 5946775"/>
              <a:gd name="connsiteX4" fmla="*/ 11712000 w 12192000"/>
              <a:gd name="connsiteY4" fmla="*/ 5481000 h 5946775"/>
              <a:gd name="connsiteX5" fmla="*/ 10776000 w 12192000"/>
              <a:gd name="connsiteY5" fmla="*/ 5481000 h 5946775"/>
              <a:gd name="connsiteX6" fmla="*/ 10776000 w 12192000"/>
              <a:gd name="connsiteY6" fmla="*/ 5946775 h 5946775"/>
              <a:gd name="connsiteX7" fmla="*/ 0 w 12192000"/>
              <a:gd name="connsiteY7" fmla="*/ 5946775 h 59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946775">
                <a:moveTo>
                  <a:pt x="0" y="0"/>
                </a:moveTo>
                <a:lnTo>
                  <a:pt x="12192000" y="0"/>
                </a:lnTo>
                <a:lnTo>
                  <a:pt x="12192000" y="5946775"/>
                </a:lnTo>
                <a:lnTo>
                  <a:pt x="11712000" y="5946775"/>
                </a:lnTo>
                <a:lnTo>
                  <a:pt x="11712000" y="5481000"/>
                </a:lnTo>
                <a:lnTo>
                  <a:pt x="10776000" y="5481000"/>
                </a:lnTo>
                <a:lnTo>
                  <a:pt x="10776000" y="5946775"/>
                </a:lnTo>
                <a:lnTo>
                  <a:pt x="0" y="5946775"/>
                </a:lnTo>
                <a:close/>
              </a:path>
            </a:pathLst>
          </a:custGeom>
        </p:spPr>
        <p:txBody>
          <a:bodyPr wrap="square" tIns="86400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24106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Första 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 hidden="1">
            <a:extLst>
              <a:ext uri="{FF2B5EF4-FFF2-40B4-BE49-F238E27FC236}">
                <a16:creationId xmlns:a16="http://schemas.microsoft.com/office/drawing/2014/main" id="{C3C55FCD-5238-723A-70D2-8BFB0C2F03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8B292A0-02B3-063C-95DB-F1C5C28C76D5}"/>
              </a:ext>
            </a:extLst>
          </p:cNvPr>
          <p:cNvSpPr/>
          <p:nvPr userDrawn="1"/>
        </p:nvSpPr>
        <p:spPr>
          <a:xfrm>
            <a:off x="10768800" y="2952000"/>
            <a:ext cx="954000" cy="9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254E7E10-B45A-355D-EBF0-E6A28FF142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6004787"/>
            <a:ext cx="9144000" cy="369332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3882902"/>
            <a:ext cx="9144000" cy="1495794"/>
          </a:xfrm>
        </p:spPr>
        <p:txBody>
          <a:bodyPr lIns="0" tIns="0" rIns="0" bIns="0" anchor="t" anchorCtr="0">
            <a:spAutoFit/>
          </a:bodyPr>
          <a:lstStyle>
            <a:lvl1pPr algn="l"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F98C9DD3-0F66-4428-1964-E5C32693F4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" r="54"/>
          <a:stretch/>
        </p:blipFill>
        <p:spPr>
          <a:xfrm>
            <a:off x="10776575" y="2961000"/>
            <a:ext cx="934994" cy="936000"/>
          </a:xfrm>
          <a:prstGeom prst="rect">
            <a:avLst/>
          </a:prstGeom>
        </p:spPr>
      </p:pic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B5BB2E39-80EE-C1EF-929A-D00FF0F580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11712000 w 12192000"/>
              <a:gd name="connsiteY3" fmla="*/ 3429000 h 3429000"/>
              <a:gd name="connsiteX4" fmla="*/ 11712000 w 12192000"/>
              <a:gd name="connsiteY4" fmla="*/ 2961000 h 3429000"/>
              <a:gd name="connsiteX5" fmla="*/ 10776000 w 12192000"/>
              <a:gd name="connsiteY5" fmla="*/ 2961000 h 3429000"/>
              <a:gd name="connsiteX6" fmla="*/ 10776000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11712000" y="3429000"/>
                </a:lnTo>
                <a:lnTo>
                  <a:pt x="11712000" y="2961000"/>
                </a:lnTo>
                <a:lnTo>
                  <a:pt x="10776000" y="2961000"/>
                </a:lnTo>
                <a:lnTo>
                  <a:pt x="1077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tIns="503999" rIns="0">
            <a:no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för att lägga till en bild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dirty="0"/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0029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 userDrawn="1">
          <p15:clr>
            <a:srgbClr val="FBAE40"/>
          </p15:clr>
        </p15:guide>
        <p15:guide id="2" orient="horz" pos="1865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Första 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930466-6BA6-F040-59C2-5E800257B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85897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4"/>
            <a:ext cx="9144000" cy="2101973"/>
          </a:xfrm>
          <a:noFill/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F5FF287F-ADB9-13BD-DDB1-6536581436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" r="54"/>
          <a:stretch/>
        </p:blipFill>
        <p:spPr>
          <a:xfrm>
            <a:off x="10776575" y="2961000"/>
            <a:ext cx="93499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19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Rubrik +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A98754A-6281-725D-A24E-61A3946AD447}"/>
              </a:ext>
            </a:extLst>
          </p:cNvPr>
          <p:cNvSpPr/>
          <p:nvPr/>
        </p:nvSpPr>
        <p:spPr>
          <a:xfrm flipV="1">
            <a:off x="0" y="297"/>
            <a:ext cx="12192000" cy="17235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19971"/>
            <a:ext cx="9144000" cy="1148442"/>
          </a:xfrm>
        </p:spPr>
        <p:txBody>
          <a:bodyPr lIns="0" tIns="0" rIns="0" bIns="0" anchor="b">
            <a:noAutofit/>
          </a:bodyPr>
          <a:lstStyle>
            <a:lvl1pPr algn="l"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48EF7481-0BB0-E9FC-29AC-96BEA349FB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2179212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5400" b="1" i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83278B41-BA8D-4787-2A8E-27E78CB08F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" r="54"/>
          <a:stretch/>
        </p:blipFill>
        <p:spPr>
          <a:xfrm>
            <a:off x="10776575" y="1255813"/>
            <a:ext cx="93499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25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D5C29B-8D6B-9FE9-87A9-31FCD336E426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Platshållare för text 3">
            <a:extLst>
              <a:ext uri="{FF2B5EF4-FFF2-40B4-BE49-F238E27FC236}">
                <a16:creationId xmlns:a16="http://schemas.microsoft.com/office/drawing/2014/main" id="{171D38AA-3E26-A9D1-11AE-9807967605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2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10464000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82E5BF3-5FFE-BA04-8498-64B7593DE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" r="54"/>
          <a:stretch/>
        </p:blipFill>
        <p:spPr>
          <a:xfrm>
            <a:off x="10776575" y="5481000"/>
            <a:ext cx="93499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19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3A87B22-DE9F-9B10-1F07-FA1B488CB886}"/>
              </a:ext>
            </a:extLst>
          </p:cNvPr>
          <p:cNvSpPr/>
          <p:nvPr userDrawn="1"/>
        </p:nvSpPr>
        <p:spPr>
          <a:xfrm>
            <a:off x="11244574" y="0"/>
            <a:ext cx="947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2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DDB7A8E8-D1D6-E40A-F974-BDAF50050E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" r="54"/>
          <a:stretch/>
        </p:blipFill>
        <p:spPr>
          <a:xfrm>
            <a:off x="10776575" y="5481000"/>
            <a:ext cx="93499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52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A599EA1-B1DC-210B-763D-18E24DE64A3E}"/>
              </a:ext>
            </a:extLst>
          </p:cNvPr>
          <p:cNvSpPr/>
          <p:nvPr userDrawn="1"/>
        </p:nvSpPr>
        <p:spPr>
          <a:xfrm flipH="1">
            <a:off x="0" y="0"/>
            <a:ext cx="112445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440000"/>
            <a:ext cx="9576883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800" y="874800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4E3154F4-1945-D2A8-FD78-75D8508B7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" r="54"/>
          <a:stretch/>
        </p:blipFill>
        <p:spPr>
          <a:xfrm>
            <a:off x="10776575" y="5481000"/>
            <a:ext cx="93499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13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Rubrik + innehåll två kolu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DF78AD4-35D4-E8D7-C95C-0A7F7313D40B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700EFE7-4E7C-FBC2-CE68-501C22FB89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74713" y="1439999"/>
            <a:ext cx="5156200" cy="3844695"/>
          </a:xfrm>
        </p:spPr>
        <p:txBody>
          <a:bodyPr lIns="0" tIns="28800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n-lt"/>
              </a:defRPr>
            </a:lvl1pPr>
            <a:lvl2pPr marL="609585" indent="0"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dirty="0"/>
              <a:t>Skriv text här eller klicka på ikoner för att lägga till innehåll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14A36A99-13BE-93FD-5BA3-10CCED865B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34113" y="1440000"/>
            <a:ext cx="5156200" cy="3844694"/>
          </a:xfrm>
        </p:spPr>
        <p:txBody>
          <a:bodyPr lIns="0" tIns="288000" r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609585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dirty="0"/>
              <a:t>Skriv text här eller klicka på ikoner för att lägga till innehåll</a:t>
            </a:r>
          </a:p>
          <a:p>
            <a:pPr lvl="1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6754E6-803D-E2B7-1484-3BE9BC673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873125"/>
            <a:ext cx="10515600" cy="553998"/>
          </a:xfrm>
        </p:spPr>
        <p:txBody>
          <a:bodyPr lIns="0" tIns="0" rIns="0" bIns="0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D772C41B-122A-BDF8-383E-3F30EF854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" r="54"/>
          <a:stretch/>
        </p:blipFill>
        <p:spPr>
          <a:xfrm>
            <a:off x="10776575" y="5481000"/>
            <a:ext cx="93499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71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ext + innehåll (uta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F3A04A9-3134-D1B6-C8D9-A08B9CCAF9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lIns="0" tIns="864000" rIns="0"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innehåll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FD69B06A-4B17-03D9-CA72-8B82309E67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210019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ext + innehåll (uta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F3A04A9-3134-D1B6-C8D9-A08B9CCAF9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lIns="0" tIns="864000" rIns="0"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innehåll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FD69B06A-4B17-03D9-CA72-8B82309E67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6072511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ext + innehåll (uta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35A1799-D67C-D435-3AC2-EACAA8720E22}"/>
              </a:ext>
            </a:extLst>
          </p:cNvPr>
          <p:cNvSpPr/>
          <p:nvPr userDrawn="1"/>
        </p:nvSpPr>
        <p:spPr>
          <a:xfrm>
            <a:off x="-319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A2B3514-237F-0697-A155-DCEC4876CDC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lIns="0" tIns="864000" rIns="0"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innehåll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FC4945DA-52FD-AEDD-5369-032D67D1ECA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5CDECC02-16EE-9F1F-E5A4-5A12EF3DE2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913962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+ bild med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6DB0430-C350-F4BF-50DF-D0544F3BD3FB}"/>
              </a:ext>
            </a:extLst>
          </p:cNvPr>
          <p:cNvSpPr/>
          <p:nvPr userDrawn="1"/>
        </p:nvSpPr>
        <p:spPr>
          <a:xfrm>
            <a:off x="10768800" y="5472000"/>
            <a:ext cx="954000" cy="9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70A3FFE-1230-2190-C9A3-47CA7650CE5A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2ABEF250-1171-616D-83AF-6E405C27A4D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2AEEFA42-1033-709D-1730-0E4CF38D3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0970BD7F-8BB4-23C6-C385-2B7522D5AE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" r="54"/>
          <a:stretch/>
        </p:blipFill>
        <p:spPr>
          <a:xfrm>
            <a:off x="10776575" y="5481000"/>
            <a:ext cx="934994" cy="936000"/>
          </a:xfrm>
          <a:prstGeom prst="rect">
            <a:avLst/>
          </a:prstGeom>
        </p:spPr>
      </p:pic>
      <p:sp>
        <p:nvSpPr>
          <p:cNvPr id="18" name="Platshållare för bild 17">
            <a:extLst>
              <a:ext uri="{FF2B5EF4-FFF2-40B4-BE49-F238E27FC236}">
                <a16:creationId xmlns:a16="http://schemas.microsoft.com/office/drawing/2014/main" id="{D78CE88E-40D7-7521-2326-F3B07D4912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5946775"/>
          </a:xfrm>
          <a:custGeom>
            <a:avLst/>
            <a:gdLst>
              <a:gd name="connsiteX0" fmla="*/ 0 w 6096000"/>
              <a:gd name="connsiteY0" fmla="*/ 0 h 5946775"/>
              <a:gd name="connsiteX1" fmla="*/ 6096000 w 6096000"/>
              <a:gd name="connsiteY1" fmla="*/ 0 h 5946775"/>
              <a:gd name="connsiteX2" fmla="*/ 6096000 w 6096000"/>
              <a:gd name="connsiteY2" fmla="*/ 5946775 h 5946775"/>
              <a:gd name="connsiteX3" fmla="*/ 5616000 w 6096000"/>
              <a:gd name="connsiteY3" fmla="*/ 5946775 h 5946775"/>
              <a:gd name="connsiteX4" fmla="*/ 5616000 w 6096000"/>
              <a:gd name="connsiteY4" fmla="*/ 5481000 h 5946775"/>
              <a:gd name="connsiteX5" fmla="*/ 4680000 w 6096000"/>
              <a:gd name="connsiteY5" fmla="*/ 5481000 h 5946775"/>
              <a:gd name="connsiteX6" fmla="*/ 4680000 w 6096000"/>
              <a:gd name="connsiteY6" fmla="*/ 5946775 h 5946775"/>
              <a:gd name="connsiteX7" fmla="*/ 0 w 6096000"/>
              <a:gd name="connsiteY7" fmla="*/ 5946775 h 59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5946775">
                <a:moveTo>
                  <a:pt x="0" y="0"/>
                </a:moveTo>
                <a:lnTo>
                  <a:pt x="6096000" y="0"/>
                </a:lnTo>
                <a:lnTo>
                  <a:pt x="6096000" y="5946775"/>
                </a:lnTo>
                <a:lnTo>
                  <a:pt x="5616000" y="5946775"/>
                </a:lnTo>
                <a:lnTo>
                  <a:pt x="5616000" y="5481000"/>
                </a:lnTo>
                <a:lnTo>
                  <a:pt x="4680000" y="5481000"/>
                </a:lnTo>
                <a:lnTo>
                  <a:pt x="4680000" y="5946775"/>
                </a:lnTo>
                <a:lnTo>
                  <a:pt x="0" y="5946775"/>
                </a:lnTo>
                <a:close/>
              </a:path>
            </a:pathLst>
          </a:custGeom>
        </p:spPr>
        <p:txBody>
          <a:bodyPr wrap="square" tIns="86400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316697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98949108-4BB7-A66F-EBCB-9ED9E5E197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74711" y="1440000"/>
            <a:ext cx="9576882" cy="4973635"/>
          </a:xfrm>
        </p:spPr>
        <p:txBody>
          <a:bodyPr lIns="0" tIns="288000" bIns="0"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 dirty="0"/>
              <a:t>Skriv text här eller klicka på ikoner för att lägga till innehåll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12B5043-5C2F-E456-16C0-E5E1C4677FAB}"/>
              </a:ext>
            </a:extLst>
          </p:cNvPr>
          <p:cNvSpPr/>
          <p:nvPr userDrawn="1"/>
        </p:nvSpPr>
        <p:spPr>
          <a:xfrm>
            <a:off x="11244574" y="0"/>
            <a:ext cx="94742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0F4145CD-EE71-3771-18F3-33DB1F526F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" r="54"/>
          <a:stretch/>
        </p:blipFill>
        <p:spPr>
          <a:xfrm>
            <a:off x="10776575" y="5481000"/>
            <a:ext cx="93499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04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elsida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193D3E2-3E2E-2A1C-24C9-5911C5BDCEBE}"/>
              </a:ext>
            </a:extLst>
          </p:cNvPr>
          <p:cNvSpPr/>
          <p:nvPr userDrawn="1"/>
        </p:nvSpPr>
        <p:spPr>
          <a:xfrm>
            <a:off x="10768800" y="5472000"/>
            <a:ext cx="954000" cy="9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0EF34B2-94BE-ECE2-1361-7EE2F9468F0F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9CC40C28-FA2A-9593-23C3-987009148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" r="54"/>
          <a:stretch/>
        </p:blipFill>
        <p:spPr>
          <a:xfrm>
            <a:off x="10776575" y="5481000"/>
            <a:ext cx="934994" cy="936000"/>
          </a:xfrm>
          <a:prstGeom prst="rect">
            <a:avLst/>
          </a:prstGeom>
        </p:spPr>
      </p:pic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000023CF-BC91-D0F3-490A-FDBA06CE38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46775"/>
          </a:xfrm>
          <a:custGeom>
            <a:avLst/>
            <a:gdLst>
              <a:gd name="connsiteX0" fmla="*/ 0 w 12192000"/>
              <a:gd name="connsiteY0" fmla="*/ 0 h 5946775"/>
              <a:gd name="connsiteX1" fmla="*/ 12192000 w 12192000"/>
              <a:gd name="connsiteY1" fmla="*/ 0 h 5946775"/>
              <a:gd name="connsiteX2" fmla="*/ 12192000 w 12192000"/>
              <a:gd name="connsiteY2" fmla="*/ 5946775 h 5946775"/>
              <a:gd name="connsiteX3" fmla="*/ 11712000 w 12192000"/>
              <a:gd name="connsiteY3" fmla="*/ 5946775 h 5946775"/>
              <a:gd name="connsiteX4" fmla="*/ 11712000 w 12192000"/>
              <a:gd name="connsiteY4" fmla="*/ 5481000 h 5946775"/>
              <a:gd name="connsiteX5" fmla="*/ 10776000 w 12192000"/>
              <a:gd name="connsiteY5" fmla="*/ 5481000 h 5946775"/>
              <a:gd name="connsiteX6" fmla="*/ 10776000 w 12192000"/>
              <a:gd name="connsiteY6" fmla="*/ 5946775 h 5946775"/>
              <a:gd name="connsiteX7" fmla="*/ 0 w 12192000"/>
              <a:gd name="connsiteY7" fmla="*/ 5946775 h 59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946775">
                <a:moveTo>
                  <a:pt x="0" y="0"/>
                </a:moveTo>
                <a:lnTo>
                  <a:pt x="12192000" y="0"/>
                </a:lnTo>
                <a:lnTo>
                  <a:pt x="12192000" y="5946775"/>
                </a:lnTo>
                <a:lnTo>
                  <a:pt x="11712000" y="5946775"/>
                </a:lnTo>
                <a:lnTo>
                  <a:pt x="11712000" y="5481000"/>
                </a:lnTo>
                <a:lnTo>
                  <a:pt x="10776000" y="5481000"/>
                </a:lnTo>
                <a:lnTo>
                  <a:pt x="10776000" y="5946775"/>
                </a:lnTo>
                <a:lnTo>
                  <a:pt x="0" y="5946775"/>
                </a:lnTo>
                <a:close/>
              </a:path>
            </a:pathLst>
          </a:custGeom>
        </p:spPr>
        <p:txBody>
          <a:bodyPr wrap="square" tIns="86400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088374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ext + innehåll (uta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35A1799-D67C-D435-3AC2-EACAA8720E22}"/>
              </a:ext>
            </a:extLst>
          </p:cNvPr>
          <p:cNvSpPr/>
          <p:nvPr userDrawn="1"/>
        </p:nvSpPr>
        <p:spPr>
          <a:xfrm>
            <a:off x="-319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A2B3514-237F-0697-A155-DCEC4876CDC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lIns="0" tIns="864000" rIns="0"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innehåll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FC4945DA-52FD-AEDD-5369-032D67D1ECA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1980000"/>
            <a:ext cx="4419200" cy="567811"/>
          </a:xfrm>
        </p:spPr>
        <p:txBody>
          <a:bodyPr wrap="square" lIns="0" tIns="28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5CDECC02-16EE-9F1F-E5A4-5A12EF3DE2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873125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96115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27AE57-7001-3811-E8A4-8783AB7A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873125"/>
            <a:ext cx="10515600" cy="13250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364997-53F8-A81E-607F-AC9E5916F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2279621"/>
            <a:ext cx="10515600" cy="4121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6335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51" userDrawn="1">
          <p15:clr>
            <a:srgbClr val="F26B43"/>
          </p15:clr>
        </p15:guide>
        <p15:guide id="4" orient="horz" pos="55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27AE57-7001-3811-E8A4-8783AB7A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873125"/>
            <a:ext cx="10515600" cy="13250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364997-53F8-A81E-607F-AC9E5916F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2279621"/>
            <a:ext cx="10515600" cy="4121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2753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45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51" userDrawn="1">
          <p15:clr>
            <a:srgbClr val="F26B43"/>
          </p15:clr>
        </p15:guide>
        <p15:guide id="4" orient="horz" pos="55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27AE57-7001-3811-E8A4-8783AB7A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873125"/>
            <a:ext cx="10515600" cy="13250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364997-53F8-A81E-607F-AC9E5916F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2279621"/>
            <a:ext cx="10515600" cy="4121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1270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  <p:sldLayoutId id="2147484260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51" userDrawn="1">
          <p15:clr>
            <a:srgbClr val="F26B43"/>
          </p15:clr>
        </p15:guide>
        <p15:guide id="4" orient="horz" pos="55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27AE57-7001-3811-E8A4-8783AB7A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873125"/>
            <a:ext cx="10515600" cy="13250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364997-53F8-A81E-607F-AC9E5916F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2279621"/>
            <a:ext cx="10515600" cy="4121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307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  <p:sldLayoutId id="2147484273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51" userDrawn="1">
          <p15:clr>
            <a:srgbClr val="F26B43"/>
          </p15:clr>
        </p15:guide>
        <p15:guide id="4" orient="horz" pos="55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27AE57-7001-3811-E8A4-8783AB7A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873125"/>
            <a:ext cx="10515600" cy="13250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364997-53F8-A81E-607F-AC9E5916F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2279621"/>
            <a:ext cx="10515600" cy="4121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4026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51" userDrawn="1">
          <p15:clr>
            <a:srgbClr val="F26B43"/>
          </p15:clr>
        </p15:guide>
        <p15:guide id="4" orient="horz" pos="55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27AE57-7001-3811-E8A4-8783AB7A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873125"/>
            <a:ext cx="10515600" cy="13250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364997-53F8-A81E-607F-AC9E5916F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2279621"/>
            <a:ext cx="10515600" cy="4121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2088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  <p:sldLayoutId id="2147484299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51" userDrawn="1">
          <p15:clr>
            <a:srgbClr val="F26B43"/>
          </p15:clr>
        </p15:guide>
        <p15:guide id="4" orient="horz" pos="55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27AE57-7001-3811-E8A4-8783AB7A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873125"/>
            <a:ext cx="10515600" cy="13250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364997-53F8-A81E-607F-AC9E5916F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2279621"/>
            <a:ext cx="10515600" cy="4121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5960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  <p:sldLayoutId id="214748431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51" userDrawn="1">
          <p15:clr>
            <a:srgbClr val="F26B43"/>
          </p15:clr>
        </p15:guide>
        <p15:guide id="4" orient="horz" pos="55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rubrik 10">
            <a:extLst>
              <a:ext uri="{FF2B5EF4-FFF2-40B4-BE49-F238E27FC236}">
                <a16:creationId xmlns:a16="http://schemas.microsoft.com/office/drawing/2014/main" id="{C4811414-6D86-4DB0-41F9-595836F325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noProof="0" dirty="0"/>
              <a:t>Arbetsmarknadsförvaltningen</a:t>
            </a:r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34F7DB48-F0F6-28F1-8725-40FF62CBF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713" y="3882902"/>
            <a:ext cx="9144000" cy="747897"/>
          </a:xfrm>
        </p:spPr>
        <p:txBody>
          <a:bodyPr/>
          <a:lstStyle/>
          <a:p>
            <a:r>
              <a:rPr lang="sv-SE" noProof="0" dirty="0"/>
              <a:t>Sommarpraktik 2025</a:t>
            </a:r>
          </a:p>
        </p:txBody>
      </p:sp>
      <p:pic>
        <p:nvPicPr>
          <p:cNvPr id="4" name="Platshållare för bild 3" descr="En bild som visar utomhus, moln, himmel, växt&#10;&#10;Automatiskt genererad beskrivning">
            <a:extLst>
              <a:ext uri="{FF2B5EF4-FFF2-40B4-BE49-F238E27FC236}">
                <a16:creationId xmlns:a16="http://schemas.microsoft.com/office/drawing/2014/main" id="{20F2C515-685A-8ED4-B83E-56F04013E7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6" b="289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4769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E84EADC-B19A-1BAF-175C-A91BB77BDA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noProof="0" dirty="0"/>
              <a:t>Enkät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1FAC697B-E3B4-CE99-0794-BFF8665EDEDD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177734763"/>
              </p:ext>
            </p:extLst>
          </p:nvPr>
        </p:nvGraphicFramePr>
        <p:xfrm>
          <a:off x="2615154" y="2332121"/>
          <a:ext cx="6096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487746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1826517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96552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noProof="0" dirty="0"/>
                        <a:t>Kalenderår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noProof="0" dirty="0"/>
                        <a:t>Praktikplatser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noProof="0" dirty="0"/>
                        <a:t>Ungdomar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65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noProof="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noProof="0" dirty="0"/>
                        <a:t>83 %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noProof="0" dirty="0"/>
                        <a:t>79 %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939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noProof="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noProof="0" dirty="0"/>
                        <a:t>88 %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noProof="0" dirty="0"/>
                        <a:t>70 %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715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noProof="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noProof="0" dirty="0"/>
                        <a:t>44 %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noProof="0" dirty="0"/>
                        <a:t>79 %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67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noProof="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noProof="0" dirty="0"/>
                        <a:t>77 %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noProof="0" dirty="0"/>
                        <a:t>87 %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683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noProof="0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noProof="0" dirty="0"/>
                        <a:t>66 %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noProof="0" dirty="0"/>
                        <a:t>86 %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23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952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0D9B651-A6D2-8475-E99A-7CB47DD94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712" y="1440000"/>
            <a:ext cx="9576883" cy="3122357"/>
          </a:xfrm>
        </p:spPr>
        <p:txBody>
          <a:bodyPr/>
          <a:lstStyle/>
          <a:p>
            <a:pPr>
              <a:tabLst>
                <a:tab pos="4572000" algn="l"/>
                <a:tab pos="5022850" algn="l"/>
                <a:tab pos="5561013" algn="l"/>
                <a:tab pos="6011863" algn="l"/>
                <a:tab pos="6456363" algn="l"/>
                <a:tab pos="6907213" algn="l"/>
              </a:tabLst>
            </a:pPr>
            <a:r>
              <a:rPr lang="sv-SE" b="1" noProof="0" dirty="0"/>
              <a:t>Praktikplatser</a:t>
            </a:r>
            <a:r>
              <a:rPr lang="sv-SE" noProof="0" dirty="0"/>
              <a:t>	</a:t>
            </a:r>
            <a:r>
              <a:rPr lang="sv-SE" b="1" noProof="0" dirty="0"/>
              <a:t>1	2	3	4	5	6</a:t>
            </a:r>
          </a:p>
          <a:p>
            <a:pPr>
              <a:tabLst>
                <a:tab pos="4572000" algn="l"/>
                <a:tab pos="5022850" algn="l"/>
                <a:tab pos="5561013" algn="l"/>
                <a:tab pos="6011863" algn="l"/>
                <a:tab pos="6456363" algn="l"/>
                <a:tab pos="6907213" algn="l"/>
              </a:tabLst>
            </a:pPr>
            <a:r>
              <a:rPr lang="sv-SE" sz="1400" noProof="0" dirty="0"/>
              <a:t>Hur har det fungerat med sommarpraktikanter	2%	0%	2%	10%	37%	49%</a:t>
            </a:r>
            <a:br>
              <a:rPr lang="sv-SE" sz="1400" noProof="0" dirty="0"/>
            </a:br>
            <a:r>
              <a:rPr lang="sv-SE" sz="1400" noProof="0" dirty="0"/>
              <a:t>i er verksamhet?</a:t>
            </a:r>
          </a:p>
          <a:p>
            <a:pPr>
              <a:tabLst>
                <a:tab pos="4572000" algn="l"/>
                <a:tab pos="5022850" algn="l"/>
                <a:tab pos="5561013" algn="l"/>
                <a:tab pos="6011863" algn="l"/>
                <a:tab pos="6456363" algn="l"/>
                <a:tab pos="6907213" algn="l"/>
              </a:tabLst>
            </a:pPr>
            <a:r>
              <a:rPr lang="sv-SE" sz="1400" noProof="0" dirty="0"/>
              <a:t>Anser du att ungdomarna har haft nytta av eller	2%	0%	0%	18%	25%	55%	</a:t>
            </a:r>
            <a:br>
              <a:rPr lang="sv-SE" sz="1400" noProof="0" dirty="0"/>
            </a:br>
            <a:r>
              <a:rPr lang="sv-SE" sz="1400" noProof="0" dirty="0"/>
              <a:t>lärt sig något nytt genom sommarpraktiken?</a:t>
            </a:r>
          </a:p>
          <a:p>
            <a:pPr>
              <a:tabLst>
                <a:tab pos="4572000" algn="l"/>
                <a:tab pos="5022850" algn="l"/>
                <a:tab pos="5561013" algn="l"/>
                <a:tab pos="6011863" algn="l"/>
                <a:tab pos="6456363" algn="l"/>
                <a:tab pos="6907213" algn="l"/>
              </a:tabLst>
            </a:pPr>
            <a:r>
              <a:rPr lang="sv-SE" sz="1400" noProof="0" dirty="0"/>
              <a:t>	</a:t>
            </a:r>
            <a:r>
              <a:rPr lang="sv-SE" sz="1400" b="1" noProof="0" dirty="0"/>
              <a:t>Ja		Nej		Ej behövts</a:t>
            </a:r>
          </a:p>
          <a:p>
            <a:pPr>
              <a:tabLst>
                <a:tab pos="4572000" algn="l"/>
                <a:tab pos="5022850" algn="l"/>
                <a:tab pos="5561013" algn="l"/>
                <a:tab pos="6011863" algn="l"/>
                <a:tab pos="6456363" algn="l"/>
                <a:tab pos="6907213" algn="l"/>
              </a:tabLst>
            </a:pPr>
            <a:r>
              <a:rPr lang="sv-SE" sz="1400" noProof="0" dirty="0"/>
              <a:t>Tycker du att det har varit lätt att få kontakt med 	73%		2%		25%</a:t>
            </a:r>
            <a:br>
              <a:rPr lang="sv-SE" sz="1400" noProof="0" dirty="0"/>
            </a:br>
            <a:r>
              <a:rPr lang="sv-SE" sz="1400" noProof="0" dirty="0"/>
              <a:t>oss via mejl eller telefon?</a:t>
            </a:r>
          </a:p>
          <a:p>
            <a:endParaRPr lang="sv-SE" noProof="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8A99174-F28D-A775-30A3-C2453E565A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noProof="0" dirty="0"/>
              <a:t>Enkätresultat	</a:t>
            </a:r>
          </a:p>
        </p:txBody>
      </p:sp>
    </p:spTree>
    <p:extLst>
      <p:ext uri="{BB962C8B-B14F-4D97-AF65-F5344CB8AC3E}">
        <p14:creationId xmlns:p14="http://schemas.microsoft.com/office/powerpoint/2010/main" val="470040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5D08C83-7980-3550-8A87-6C30F914D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712" y="1440000"/>
            <a:ext cx="9576883" cy="2106694"/>
          </a:xfrm>
        </p:spPr>
        <p:txBody>
          <a:bodyPr/>
          <a:lstStyle/>
          <a:p>
            <a:pPr>
              <a:tabLst>
                <a:tab pos="5202238" algn="l"/>
                <a:tab pos="6276975" algn="l"/>
              </a:tabLst>
            </a:pPr>
            <a:r>
              <a:rPr lang="sv-SE" b="1" noProof="0" dirty="0"/>
              <a:t>Praktikplatser</a:t>
            </a:r>
            <a:r>
              <a:rPr lang="sv-SE" noProof="0" dirty="0"/>
              <a:t>	</a:t>
            </a:r>
            <a:r>
              <a:rPr lang="sv-SE" b="1" noProof="0" dirty="0"/>
              <a:t>Ja	Nej</a:t>
            </a:r>
            <a:r>
              <a:rPr lang="sv-SE" noProof="0" dirty="0"/>
              <a:t>	</a:t>
            </a:r>
          </a:p>
          <a:p>
            <a:pPr defTabSz="1254125">
              <a:tabLst>
                <a:tab pos="3948113" algn="l"/>
                <a:tab pos="5202238" algn="l"/>
                <a:tab pos="5561013" algn="l"/>
              </a:tabLst>
            </a:pPr>
            <a:r>
              <a:rPr lang="sv-SE" sz="1600" noProof="0" dirty="0"/>
              <a:t>Har du gått igenom en skriftlig introduktion		94%	6%	</a:t>
            </a:r>
            <a:br>
              <a:rPr lang="sv-SE" sz="1600" noProof="0" dirty="0"/>
            </a:br>
            <a:r>
              <a:rPr lang="sv-SE" sz="1600" noProof="0" dirty="0"/>
              <a:t>och riskbedömning tillsammans med</a:t>
            </a:r>
            <a:br>
              <a:rPr lang="sv-SE" sz="1600" noProof="0" dirty="0"/>
            </a:br>
            <a:r>
              <a:rPr lang="sv-SE" sz="1600" noProof="0" dirty="0"/>
              <a:t>ungdomarna under första praktikdagen?</a:t>
            </a:r>
          </a:p>
          <a:p>
            <a:pPr>
              <a:tabLst>
                <a:tab pos="3948113" algn="l"/>
                <a:tab pos="5202238" algn="l"/>
                <a:tab pos="6276975" algn="l"/>
              </a:tabLst>
            </a:pPr>
            <a:r>
              <a:rPr lang="sv-SE" sz="1600" noProof="0" dirty="0"/>
              <a:t>Tycker du att informationen via helsingborg.se, 	100%	0%</a:t>
            </a:r>
            <a:br>
              <a:rPr lang="sv-SE" sz="1600" noProof="0" dirty="0"/>
            </a:br>
            <a:r>
              <a:rPr lang="sv-SE" sz="1600" noProof="0" dirty="0"/>
              <a:t>handledarguiden och e-post har varit tillräcklig?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C11854F-33CB-BDC8-B611-4A490F9BD3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noProof="0" dirty="0"/>
              <a:t>Enkätresultat </a:t>
            </a:r>
          </a:p>
        </p:txBody>
      </p:sp>
    </p:spTree>
    <p:extLst>
      <p:ext uri="{BB962C8B-B14F-4D97-AF65-F5344CB8AC3E}">
        <p14:creationId xmlns:p14="http://schemas.microsoft.com/office/powerpoint/2010/main" val="420366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1">
            <a:extLst>
              <a:ext uri="{FF2B5EF4-FFF2-40B4-BE49-F238E27FC236}">
                <a16:creationId xmlns:a16="http://schemas.microsoft.com/office/drawing/2014/main" id="{27491B0B-10E2-9B5E-B43E-0D73296A82B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74713" y="1439999"/>
            <a:ext cx="5156200" cy="3844695"/>
          </a:xfrm>
        </p:spPr>
        <p:txBody>
          <a:bodyPr>
            <a:normAutofit/>
          </a:bodyPr>
          <a:lstStyle/>
          <a:p>
            <a:endParaRPr lang="sv-SE" i="1" noProof="0" dirty="0"/>
          </a:p>
          <a:p>
            <a:r>
              <a:rPr lang="sv-SE" sz="1600" i="1" noProof="0" dirty="0"/>
              <a:t>“Fungerat mycket bra! Visat stort intresse, tagit egna initiativ. Trevlig bemötande mot deltagare och personal.”</a:t>
            </a:r>
          </a:p>
          <a:p>
            <a:r>
              <a:rPr lang="sv-SE" sz="1600" i="1" noProof="0" dirty="0"/>
              <a:t>“Vi har haft fantastiska ungdomar som varit drivna nyfikna och engagerade”</a:t>
            </a:r>
          </a:p>
          <a:p>
            <a:r>
              <a:rPr lang="sv-SE" sz="1600" i="1" noProof="0" dirty="0"/>
              <a:t>“Det har varit superkul med sommarpraktikanterna. De är alltid väldigt uppskattade av barnen.”</a:t>
            </a:r>
          </a:p>
          <a:p>
            <a:r>
              <a:rPr lang="sv-SE" sz="1600" i="1" noProof="0" dirty="0"/>
              <a:t>“Detta har varit de bästa sommar ungdomar vi någonsin haft.”</a:t>
            </a:r>
          </a:p>
        </p:txBody>
      </p:sp>
      <p:pic>
        <p:nvPicPr>
          <p:cNvPr id="2050" name="Picture 2" descr="En bild som visar klädsel, person, Människoansikte, inomhus&#10;&#10;AI-genererat innehåll kan vara felaktigt.">
            <a:extLst>
              <a:ext uri="{FF2B5EF4-FFF2-40B4-BE49-F238E27FC236}">
                <a16:creationId xmlns:a16="http://schemas.microsoft.com/office/drawing/2014/main" id="{14A2270A-106B-2142-1D02-FFA778989FFD}"/>
              </a:ext>
            </a:extLst>
          </p:cNvPr>
          <p:cNvPicPr>
            <a:picLocks noGrp="1" noChangeAspect="1" noChangeArrowheads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83" b="3"/>
          <a:stretch>
            <a:fillRect/>
          </a:stretch>
        </p:blipFill>
        <p:spPr bwMode="auto">
          <a:xfrm>
            <a:off x="6234113" y="1440000"/>
            <a:ext cx="5156200" cy="384469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237600A1-2DAD-B255-B43C-2D5F21B41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873125"/>
            <a:ext cx="10515600" cy="553998"/>
          </a:xfrm>
        </p:spPr>
        <p:txBody>
          <a:bodyPr anchor="b">
            <a:normAutofit fontScale="90000"/>
          </a:bodyPr>
          <a:lstStyle/>
          <a:p>
            <a:r>
              <a:rPr lang="sv-SE" noProof="0" dirty="0"/>
              <a:t>Enkätresultat</a:t>
            </a:r>
            <a:br>
              <a:rPr lang="sv-SE" sz="1900" noProof="0" dirty="0"/>
            </a:br>
            <a:r>
              <a:rPr lang="sv-SE" sz="2000" noProof="0" dirty="0"/>
              <a:t>Praktikplatser</a:t>
            </a:r>
          </a:p>
        </p:txBody>
      </p:sp>
    </p:spTree>
    <p:extLst>
      <p:ext uri="{BB962C8B-B14F-4D97-AF65-F5344CB8AC3E}">
        <p14:creationId xmlns:p14="http://schemas.microsoft.com/office/powerpoint/2010/main" val="332458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704A21A-B4EC-2AB6-ACEA-C3C3D3FE1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712" y="1440000"/>
            <a:ext cx="9576883" cy="2937691"/>
          </a:xfrm>
        </p:spPr>
        <p:txBody>
          <a:bodyPr/>
          <a:lstStyle/>
          <a:p>
            <a:pPr>
              <a:tabLst>
                <a:tab pos="5832475" algn="l"/>
                <a:tab pos="7172325" algn="l"/>
              </a:tabLst>
            </a:pPr>
            <a:r>
              <a:rPr lang="sv-SE" b="1" noProof="0" dirty="0"/>
              <a:t>Ungdomar</a:t>
            </a:r>
            <a:r>
              <a:rPr lang="sv-SE" noProof="0" dirty="0"/>
              <a:t>	</a:t>
            </a:r>
            <a:r>
              <a:rPr lang="sv-SE" b="1" noProof="0" dirty="0"/>
              <a:t>Ja	Nej</a:t>
            </a:r>
          </a:p>
          <a:p>
            <a:pPr>
              <a:tabLst>
                <a:tab pos="5832475" algn="l"/>
                <a:tab pos="7172325" algn="l"/>
              </a:tabLst>
            </a:pPr>
            <a:r>
              <a:rPr lang="sv-SE" sz="1600" noProof="0" dirty="0"/>
              <a:t>Fick du sommarpraktik utifrån de önskemål som	90%	10%</a:t>
            </a:r>
            <a:br>
              <a:rPr lang="sv-SE" sz="1600" noProof="0" dirty="0"/>
            </a:br>
            <a:r>
              <a:rPr lang="sv-SE" sz="1600" noProof="0" dirty="0"/>
              <a:t>du skrev i din ansökan?</a:t>
            </a:r>
          </a:p>
          <a:p>
            <a:pPr>
              <a:tabLst>
                <a:tab pos="5832475" algn="l"/>
                <a:tab pos="7172325" algn="l"/>
              </a:tabLst>
            </a:pPr>
            <a:r>
              <a:rPr lang="sv-SE" sz="1600" noProof="0" dirty="0"/>
              <a:t>Gick du och din handledare igenom en skriftlig	88%	12%</a:t>
            </a:r>
            <a:br>
              <a:rPr lang="sv-SE" sz="1600" noProof="0" dirty="0"/>
            </a:br>
            <a:r>
              <a:rPr lang="sv-SE" sz="1600" noProof="0" dirty="0"/>
              <a:t>introduktion och riskbedömning första dagen?</a:t>
            </a:r>
          </a:p>
          <a:p>
            <a:pPr>
              <a:tabLst>
                <a:tab pos="5832475" algn="l"/>
                <a:tab pos="7172325" algn="l"/>
              </a:tabLst>
            </a:pPr>
            <a:r>
              <a:rPr lang="sv-SE" sz="1600" noProof="0" dirty="0"/>
              <a:t>Har du sökt sommarjobb hos någon annan	24%	76%</a:t>
            </a:r>
            <a:br>
              <a:rPr lang="sv-SE" sz="1600" noProof="0" dirty="0"/>
            </a:br>
            <a:r>
              <a:rPr lang="sv-SE" sz="1600" noProof="0" dirty="0"/>
              <a:t>arbetsgivare?</a:t>
            </a:r>
          </a:p>
          <a:p>
            <a:endParaRPr lang="sv-SE" noProof="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34E1376-C4BD-05B6-E26B-EA4F421C5F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noProof="0" dirty="0"/>
              <a:t>Enkätresultat</a:t>
            </a:r>
          </a:p>
        </p:txBody>
      </p:sp>
    </p:spTree>
    <p:extLst>
      <p:ext uri="{BB962C8B-B14F-4D97-AF65-F5344CB8AC3E}">
        <p14:creationId xmlns:p14="http://schemas.microsoft.com/office/powerpoint/2010/main" val="777364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D0C33CE-C606-7949-DF71-19DBEF390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712" y="1440000"/>
            <a:ext cx="9577387" cy="2937691"/>
          </a:xfrm>
        </p:spPr>
        <p:txBody>
          <a:bodyPr/>
          <a:lstStyle/>
          <a:p>
            <a:pPr>
              <a:tabLst>
                <a:tab pos="4124325" algn="l"/>
                <a:tab pos="4930775" algn="l"/>
                <a:tab pos="5743575" algn="l"/>
                <a:tab pos="6454775" algn="l"/>
                <a:tab pos="7267575" algn="l"/>
                <a:tab pos="8074025" algn="l"/>
              </a:tabLst>
            </a:pPr>
            <a:r>
              <a:rPr lang="sv-SE" b="1" noProof="0" dirty="0"/>
              <a:t>Ungdomar</a:t>
            </a:r>
            <a:r>
              <a:rPr lang="sv-SE" noProof="0" dirty="0"/>
              <a:t>	</a:t>
            </a:r>
            <a:r>
              <a:rPr lang="sv-SE" b="1" noProof="0" dirty="0"/>
              <a:t>1	2	3	4	5	6</a:t>
            </a:r>
          </a:p>
          <a:p>
            <a:pPr>
              <a:tabLst>
                <a:tab pos="4124325" algn="l"/>
                <a:tab pos="4930775" algn="l"/>
                <a:tab pos="5743575" algn="l"/>
                <a:tab pos="6454775" algn="l"/>
                <a:tab pos="7267575" algn="l"/>
                <a:tab pos="8074025" algn="l"/>
              </a:tabLst>
            </a:pPr>
            <a:r>
              <a:rPr lang="sv-SE" sz="1600" noProof="0" dirty="0"/>
              <a:t>Hur har kontakten och handledningen	2%	2%	6%	11%	22%	57%	</a:t>
            </a:r>
            <a:br>
              <a:rPr lang="sv-SE" sz="1600" noProof="0" dirty="0"/>
            </a:br>
            <a:r>
              <a:rPr lang="sv-SE" sz="1600" noProof="0" dirty="0"/>
              <a:t>med din praktikplats varit?</a:t>
            </a:r>
          </a:p>
          <a:p>
            <a:pPr>
              <a:tabLst>
                <a:tab pos="4124325" algn="l"/>
                <a:tab pos="4930775" algn="l"/>
                <a:tab pos="5743575" algn="l"/>
                <a:tab pos="6454775" algn="l"/>
                <a:tab pos="7267575" algn="l"/>
                <a:tab pos="8074025" algn="l"/>
              </a:tabLst>
            </a:pPr>
            <a:r>
              <a:rPr lang="sv-SE" sz="1600" noProof="0" dirty="0"/>
              <a:t>Hur har du upplevt dina praktikuppgifter?	2%	3%	7%	14%	23%	51%</a:t>
            </a:r>
          </a:p>
          <a:p>
            <a:pPr>
              <a:tabLst>
                <a:tab pos="4930775" algn="l"/>
                <a:tab pos="6278563" algn="l"/>
                <a:tab pos="7532688" algn="l"/>
              </a:tabLst>
            </a:pPr>
            <a:br>
              <a:rPr lang="sv-SE" sz="1600" noProof="0" dirty="0"/>
            </a:br>
            <a:r>
              <a:rPr lang="sv-SE" sz="1600" noProof="0" dirty="0"/>
              <a:t>	</a:t>
            </a:r>
            <a:r>
              <a:rPr lang="sv-SE" b="1" noProof="0" dirty="0"/>
              <a:t>Ja	Nej 	Ej behövts</a:t>
            </a:r>
          </a:p>
          <a:p>
            <a:pPr>
              <a:tabLst>
                <a:tab pos="4930775" algn="l"/>
                <a:tab pos="6278563" algn="l"/>
                <a:tab pos="7532688" algn="l"/>
              </a:tabLst>
            </a:pPr>
            <a:r>
              <a:rPr lang="sv-SE" sz="1600" noProof="0" dirty="0"/>
              <a:t>Tycker du att det har varit lätt att få	44%	2%	54%	</a:t>
            </a:r>
            <a:br>
              <a:rPr lang="sv-SE" sz="1600" noProof="0" dirty="0"/>
            </a:br>
            <a:r>
              <a:rPr lang="sv-SE" sz="1600" noProof="0" dirty="0"/>
              <a:t>kontakt med oss via mejl eller telefon?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7CF4799D-2267-A8BF-D7F7-F1D242AA7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713" y="873125"/>
            <a:ext cx="9576883" cy="553998"/>
          </a:xfrm>
        </p:spPr>
        <p:txBody>
          <a:bodyPr/>
          <a:lstStyle/>
          <a:p>
            <a:r>
              <a:rPr lang="sv-SE" noProof="0" dirty="0"/>
              <a:t>Enkätresultat</a:t>
            </a:r>
          </a:p>
        </p:txBody>
      </p:sp>
    </p:spTree>
    <p:extLst>
      <p:ext uri="{BB962C8B-B14F-4D97-AF65-F5344CB8AC3E}">
        <p14:creationId xmlns:p14="http://schemas.microsoft.com/office/powerpoint/2010/main" val="2332347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7740DF3-2B26-A1A7-326F-C144987E3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712" y="1440000"/>
            <a:ext cx="9576883" cy="2937691"/>
          </a:xfrm>
        </p:spPr>
        <p:txBody>
          <a:bodyPr/>
          <a:lstStyle/>
          <a:p>
            <a:pPr>
              <a:tabLst>
                <a:tab pos="4395788" algn="l"/>
                <a:tab pos="5832475" algn="l"/>
                <a:tab pos="7532688" algn="l"/>
                <a:tab pos="7978775" algn="l"/>
              </a:tabLst>
            </a:pPr>
            <a:r>
              <a:rPr lang="sv-SE" noProof="0" dirty="0"/>
              <a:t>Ungdomar	Ja	Nej	Har erfarenhet 			sedan tidigare</a:t>
            </a:r>
          </a:p>
          <a:p>
            <a:pPr>
              <a:tabLst>
                <a:tab pos="4395788" algn="l"/>
                <a:tab pos="5832475" algn="l"/>
                <a:tab pos="7978775" algn="l"/>
                <a:tab pos="8074025" algn="l"/>
              </a:tabLst>
            </a:pPr>
            <a:r>
              <a:rPr lang="sv-SE" sz="1600" noProof="0" dirty="0"/>
              <a:t>Tycker du att du vet mer om hur det är att </a:t>
            </a:r>
            <a:br>
              <a:rPr lang="sv-SE" sz="1600" noProof="0" dirty="0"/>
            </a:br>
            <a:r>
              <a:rPr lang="sv-SE" sz="1600" noProof="0" dirty="0"/>
              <a:t>arbeta nu när du haft sommarpraktik?	77%	3%	20%</a:t>
            </a:r>
          </a:p>
          <a:p>
            <a:pPr>
              <a:tabLst>
                <a:tab pos="4395788" algn="l"/>
                <a:tab pos="5832475" algn="l"/>
                <a:tab pos="7978775" algn="l"/>
                <a:tab pos="8074025" algn="l"/>
              </a:tabLst>
            </a:pPr>
            <a:endParaRPr lang="sv-SE" sz="1600" noProof="0" dirty="0"/>
          </a:p>
          <a:p>
            <a:pPr>
              <a:tabLst>
                <a:tab pos="4395788" algn="l"/>
                <a:tab pos="5832475" algn="l"/>
                <a:tab pos="7978775" algn="l"/>
                <a:tab pos="8074025" algn="l"/>
              </a:tabLst>
            </a:pPr>
            <a:r>
              <a:rPr lang="sv-SE" sz="1600" noProof="0" dirty="0"/>
              <a:t>	Ja	Nej</a:t>
            </a:r>
          </a:p>
          <a:p>
            <a:pPr>
              <a:tabLst>
                <a:tab pos="4395788" algn="l"/>
                <a:tab pos="5832475" algn="l"/>
                <a:tab pos="7978775" algn="l"/>
                <a:tab pos="8074025" algn="l"/>
              </a:tabLst>
            </a:pPr>
            <a:r>
              <a:rPr lang="sv-SE" sz="1600" noProof="0" dirty="0"/>
              <a:t>Skulle du rekommendera en vän att 	95%	5%</a:t>
            </a:r>
            <a:br>
              <a:rPr lang="sv-SE" sz="1600" noProof="0" dirty="0"/>
            </a:br>
            <a:r>
              <a:rPr lang="sv-SE" sz="1600" noProof="0" dirty="0"/>
              <a:t>söka sommarpraktik?	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7088224-468D-AAA8-1808-B03CEBB9F6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noProof="0" dirty="0"/>
              <a:t>Enkätresultat</a:t>
            </a:r>
          </a:p>
        </p:txBody>
      </p:sp>
    </p:spTree>
    <p:extLst>
      <p:ext uri="{BB962C8B-B14F-4D97-AF65-F5344CB8AC3E}">
        <p14:creationId xmlns:p14="http://schemas.microsoft.com/office/powerpoint/2010/main" val="2871019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FBF0CB2-9A35-0914-4B43-A10A50A8E5B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74713" y="1439999"/>
            <a:ext cx="5156200" cy="384469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sz="1700" i="1" noProof="0" dirty="0"/>
              <a:t>“Det var en bra upplevelse som lärde mig mycket. Jag har utvecklats som person och har mer självförtroende, särskilt med att prata svenska och presentera.”</a:t>
            </a:r>
          </a:p>
          <a:p>
            <a:pPr>
              <a:lnSpc>
                <a:spcPct val="90000"/>
              </a:lnSpc>
            </a:pPr>
            <a:r>
              <a:rPr lang="sv-SE" sz="1700" i="1" noProof="0" dirty="0"/>
              <a:t>“Ja, och har lärt mig jättemycket och jag vet nu hur d ett är men människor o vakna tidigt för och gå till jobbet och det är inte enkelt”</a:t>
            </a:r>
          </a:p>
          <a:p>
            <a:pPr>
              <a:lnSpc>
                <a:spcPct val="90000"/>
              </a:lnSpc>
            </a:pPr>
            <a:r>
              <a:rPr lang="sv-SE" sz="1700" i="1" noProof="0" dirty="0"/>
              <a:t>“Ja, en person måste komma i tid och kunna manga saker – </a:t>
            </a:r>
            <a:r>
              <a:rPr lang="sv-SE" sz="1700" i="1" noProof="0" dirty="0" err="1"/>
              <a:t>diciplin</a:t>
            </a:r>
            <a:r>
              <a:rPr lang="sv-SE" sz="1700" i="1" noProof="0" dirty="0"/>
              <a:t>, bra beteende, </a:t>
            </a:r>
            <a:r>
              <a:rPr lang="sv-SE" sz="1700" i="1" noProof="0" dirty="0" err="1"/>
              <a:t>respect</a:t>
            </a:r>
            <a:r>
              <a:rPr lang="sv-SE" sz="1700" i="1" noProof="0" dirty="0"/>
              <a:t> för andra, men även kunna skämta. Man ska kunna saker som lagarbete och att hjälpa till.”</a:t>
            </a:r>
          </a:p>
          <a:p>
            <a:pPr>
              <a:lnSpc>
                <a:spcPct val="90000"/>
              </a:lnSpc>
            </a:pPr>
            <a:r>
              <a:rPr lang="sv-SE" sz="1700" i="1" noProof="0" dirty="0"/>
              <a:t>“Ja, sommarpraktiken har get mig en mycket bättre förståelse för hur det är att arbeta och vilka ansvar som ingår.”</a:t>
            </a:r>
          </a:p>
        </p:txBody>
      </p:sp>
      <p:pic>
        <p:nvPicPr>
          <p:cNvPr id="1026" name="Picture 2" descr="En bild som visar klädsel, person, inomhus, person&#10;&#10;AI-genererat innehåll kan vara felaktigt.">
            <a:extLst>
              <a:ext uri="{FF2B5EF4-FFF2-40B4-BE49-F238E27FC236}">
                <a16:creationId xmlns:a16="http://schemas.microsoft.com/office/drawing/2014/main" id="{6329E3C5-7C9E-A68D-F897-4BE25F21EC33}"/>
              </a:ext>
            </a:extLst>
          </p:cNvPr>
          <p:cNvPicPr>
            <a:picLocks noGrp="1" noChangeAspect="1" noChangeArrowheads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83" b="3"/>
          <a:stretch>
            <a:fillRect/>
          </a:stretch>
        </p:blipFill>
        <p:spPr bwMode="auto">
          <a:xfrm>
            <a:off x="6234113" y="1440000"/>
            <a:ext cx="5156200" cy="384469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2DBD4475-0791-92D8-8DDA-77DB2E2B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873125"/>
            <a:ext cx="10515600" cy="553998"/>
          </a:xfrm>
        </p:spPr>
        <p:txBody>
          <a:bodyPr anchor="b">
            <a:normAutofit/>
          </a:bodyPr>
          <a:lstStyle/>
          <a:p>
            <a:r>
              <a:rPr lang="sv-SE" sz="1900" noProof="0" dirty="0"/>
              <a:t>Enkätresultat</a:t>
            </a:r>
            <a:br>
              <a:rPr lang="sv-SE" sz="1900" noProof="0" dirty="0"/>
            </a:br>
            <a:r>
              <a:rPr lang="sv-SE" sz="1900" noProof="0" dirty="0"/>
              <a:t>Ungdomar</a:t>
            </a:r>
          </a:p>
        </p:txBody>
      </p:sp>
    </p:spTree>
    <p:extLst>
      <p:ext uri="{BB962C8B-B14F-4D97-AF65-F5344CB8AC3E}">
        <p14:creationId xmlns:p14="http://schemas.microsoft.com/office/powerpoint/2010/main" val="904665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E07F85E6-DC67-710C-EFE2-6B2BAB124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713" y="3885897"/>
            <a:ext cx="9144000" cy="1655233"/>
          </a:xfrm>
        </p:spPr>
        <p:txBody>
          <a:bodyPr>
            <a:normAutofit/>
          </a:bodyPr>
          <a:lstStyle/>
          <a:p>
            <a:r>
              <a:rPr lang="sv-SE" noProof="0" dirty="0"/>
              <a:t>Veronica Månefrost Nord</a:t>
            </a:r>
          </a:p>
          <a:p>
            <a:r>
              <a:rPr lang="sv-SE" noProof="0" dirty="0"/>
              <a:t>Peter </a:t>
            </a:r>
            <a:r>
              <a:rPr lang="sv-SE" noProof="0" dirty="0" err="1"/>
              <a:t>Szinte</a:t>
            </a:r>
            <a:endParaRPr lang="sv-SE" noProof="0" dirty="0"/>
          </a:p>
          <a:p>
            <a:r>
              <a:rPr lang="sv-SE" noProof="0" dirty="0"/>
              <a:t>med hjälp av flera kollegor under sommaren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49AFC01E-069A-4428-1F19-E4FDD1BF7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713" y="873124"/>
            <a:ext cx="9144000" cy="2101973"/>
          </a:xfrm>
        </p:spPr>
        <p:txBody>
          <a:bodyPr anchor="b">
            <a:normAutofit/>
          </a:bodyPr>
          <a:lstStyle/>
          <a:p>
            <a:r>
              <a:rPr lang="sv-SE" noProof="0" dirty="0"/>
              <a:t>Team Sommarpraktik 2025</a:t>
            </a:r>
          </a:p>
        </p:txBody>
      </p:sp>
    </p:spTree>
    <p:extLst>
      <p:ext uri="{BB962C8B-B14F-4D97-AF65-F5344CB8AC3E}">
        <p14:creationId xmlns:p14="http://schemas.microsoft.com/office/powerpoint/2010/main" val="2710030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3D27A5F7-18AC-DA19-BC81-56235EB9058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299787964"/>
              </p:ext>
            </p:extLst>
          </p:nvPr>
        </p:nvGraphicFramePr>
        <p:xfrm>
          <a:off x="444384" y="1750151"/>
          <a:ext cx="5279858" cy="407924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639929">
                  <a:extLst>
                    <a:ext uri="{9D8B030D-6E8A-4147-A177-3AD203B41FA5}">
                      <a16:colId xmlns:a16="http://schemas.microsoft.com/office/drawing/2014/main" val="159900718"/>
                    </a:ext>
                  </a:extLst>
                </a:gridCol>
                <a:gridCol w="2639929">
                  <a:extLst>
                    <a:ext uri="{9D8B030D-6E8A-4147-A177-3AD203B41FA5}">
                      <a16:colId xmlns:a16="http://schemas.microsoft.com/office/drawing/2014/main" val="2105929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2000" noProof="0" dirty="0"/>
                        <a:t>Grupp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noProof="0" dirty="0"/>
                        <a:t>Antal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103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Har haft praktik tidigare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635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037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Förstagångssökande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1124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260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Andragångssökande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371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157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Tredjegångssökande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989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Fjärdegångssökande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28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(Vara inaktiva ansökningar – ej folkbokförda i Helsingborgs stad)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(44)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60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2136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482518"/>
                  </a:ext>
                </a:extLst>
              </a:tr>
            </a:tbl>
          </a:graphicData>
        </a:graphic>
      </p:graphicFrame>
      <p:sp>
        <p:nvSpPr>
          <p:cNvPr id="4" name="Rubrik 3">
            <a:extLst>
              <a:ext uri="{FF2B5EF4-FFF2-40B4-BE49-F238E27FC236}">
                <a16:creationId xmlns:a16="http://schemas.microsoft.com/office/drawing/2014/main" id="{359CF2B4-02AA-FC46-6BD2-86B99FE6D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713" y="873125"/>
            <a:ext cx="4419200" cy="553998"/>
          </a:xfrm>
        </p:spPr>
        <p:txBody>
          <a:bodyPr/>
          <a:lstStyle/>
          <a:p>
            <a:r>
              <a:rPr lang="sv-SE" noProof="0" dirty="0"/>
              <a:t>Antal sökningar</a:t>
            </a: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E3B2B434-E08A-A385-D518-DA79B4937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14143"/>
              </p:ext>
            </p:extLst>
          </p:nvPr>
        </p:nvGraphicFramePr>
        <p:xfrm>
          <a:off x="5921542" y="2895959"/>
          <a:ext cx="6096000" cy="15087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592330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6616023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2000" noProof="0" dirty="0"/>
                        <a:t>Könsfördelning-Behöriga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noProof="0" dirty="0"/>
                        <a:t>Antal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299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Flickor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1160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737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Pojkar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932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425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2092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821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158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44312F02-CED1-7F0C-2180-80553B30007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290596703"/>
              </p:ext>
            </p:extLst>
          </p:nvPr>
        </p:nvGraphicFramePr>
        <p:xfrm>
          <a:off x="3527966" y="1618446"/>
          <a:ext cx="513606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C4ACFD7-82A8-206C-F9AC-9ED910ED7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713" y="1334541"/>
            <a:ext cx="4419200" cy="567811"/>
          </a:xfrm>
        </p:spPr>
        <p:txBody>
          <a:bodyPr/>
          <a:lstStyle/>
          <a:p>
            <a:r>
              <a:rPr lang="sv-SE" noProof="0" dirty="0"/>
              <a:t>Praktikbranscher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A6704609-63F4-9881-6738-3B74EE991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713" y="873125"/>
            <a:ext cx="4419200" cy="553998"/>
          </a:xfrm>
        </p:spPr>
        <p:txBody>
          <a:bodyPr/>
          <a:lstStyle/>
          <a:p>
            <a:r>
              <a:rPr lang="sv-SE" noProof="0" dirty="0"/>
              <a:t>Antal sökningar	</a:t>
            </a:r>
          </a:p>
        </p:txBody>
      </p:sp>
    </p:spTree>
    <p:extLst>
      <p:ext uri="{BB962C8B-B14F-4D97-AF65-F5344CB8AC3E}">
        <p14:creationId xmlns:p14="http://schemas.microsoft.com/office/powerpoint/2010/main" val="1122132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69C74227-F38D-C592-5BC3-79B54DF6F7A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53692559"/>
              </p:ext>
            </p:extLst>
          </p:nvPr>
        </p:nvGraphicFramePr>
        <p:xfrm>
          <a:off x="5445292" y="1135890"/>
          <a:ext cx="3734803" cy="5233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04E420-7E18-5FE0-72E5-1F5371B31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713" y="1351350"/>
            <a:ext cx="4419200" cy="598589"/>
          </a:xfrm>
        </p:spPr>
        <p:txBody>
          <a:bodyPr/>
          <a:lstStyle/>
          <a:p>
            <a:r>
              <a:rPr lang="sv-SE" sz="2000" noProof="0" dirty="0"/>
              <a:t>Period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768FD2C7-8E06-EAF8-6ED0-ED24A226C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713" y="873125"/>
            <a:ext cx="4419200" cy="553998"/>
          </a:xfrm>
        </p:spPr>
        <p:txBody>
          <a:bodyPr/>
          <a:lstStyle/>
          <a:p>
            <a:r>
              <a:rPr lang="sv-SE" noProof="0" dirty="0"/>
              <a:t>Antal sökningar</a:t>
            </a:r>
          </a:p>
        </p:txBody>
      </p:sp>
    </p:spTree>
    <p:extLst>
      <p:ext uri="{BB962C8B-B14F-4D97-AF65-F5344CB8AC3E}">
        <p14:creationId xmlns:p14="http://schemas.microsoft.com/office/powerpoint/2010/main" val="343953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61754F0-85A4-8CA3-E021-DCBE0346D79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74713" y="1439999"/>
            <a:ext cx="5156200" cy="3844695"/>
          </a:xfrm>
        </p:spPr>
        <p:txBody>
          <a:bodyPr>
            <a:normAutofit/>
          </a:bodyPr>
          <a:lstStyle/>
          <a:p>
            <a:r>
              <a:rPr lang="sv-SE" noProof="0" dirty="0"/>
              <a:t>Geografiskt område  - Topp 10</a:t>
            </a:r>
          </a:p>
          <a:p>
            <a:endParaRPr lang="sv-SE" noProof="0" dirty="0"/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24545152-783F-FD22-E4DB-12846194D489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379500928"/>
              </p:ext>
            </p:extLst>
          </p:nvPr>
        </p:nvGraphicFramePr>
        <p:xfrm>
          <a:off x="5169568" y="1312566"/>
          <a:ext cx="5156199" cy="409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733">
                  <a:extLst>
                    <a:ext uri="{9D8B030D-6E8A-4147-A177-3AD203B41FA5}">
                      <a16:colId xmlns:a16="http://schemas.microsoft.com/office/drawing/2014/main" val="3876967295"/>
                    </a:ext>
                  </a:extLst>
                </a:gridCol>
                <a:gridCol w="1718733">
                  <a:extLst>
                    <a:ext uri="{9D8B030D-6E8A-4147-A177-3AD203B41FA5}">
                      <a16:colId xmlns:a16="http://schemas.microsoft.com/office/drawing/2014/main" val="1389252432"/>
                    </a:ext>
                  </a:extLst>
                </a:gridCol>
                <a:gridCol w="1718733">
                  <a:extLst>
                    <a:ext uri="{9D8B030D-6E8A-4147-A177-3AD203B41FA5}">
                      <a16:colId xmlns:a16="http://schemas.microsoft.com/office/drawing/2014/main" val="1735716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2000" noProof="0" dirty="0"/>
                        <a:t>Stadsdel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noProof="0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noProof="0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527792"/>
                  </a:ext>
                </a:extLst>
              </a:tr>
              <a:tr h="308927"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Mariastaden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154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124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Rydebäck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109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36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Söder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133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687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Ödåkra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134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377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Drottninghög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626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Dalhem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688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Fredriksdal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169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Ramlösa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011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noProof="0" dirty="0" err="1"/>
                        <a:t>Husensjö</a:t>
                      </a:r>
                      <a:endParaRPr lang="sv-SE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610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Planteringen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644157"/>
                  </a:ext>
                </a:extLst>
              </a:tr>
            </a:tbl>
          </a:graphicData>
        </a:graphic>
      </p:graphicFrame>
      <p:sp>
        <p:nvSpPr>
          <p:cNvPr id="3" name="Rubrik 2">
            <a:extLst>
              <a:ext uri="{FF2B5EF4-FFF2-40B4-BE49-F238E27FC236}">
                <a16:creationId xmlns:a16="http://schemas.microsoft.com/office/drawing/2014/main" id="{427D323C-3E8E-DCCE-3028-721BB08D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873125"/>
            <a:ext cx="10515600" cy="553998"/>
          </a:xfrm>
        </p:spPr>
        <p:txBody>
          <a:bodyPr anchor="b">
            <a:normAutofit/>
          </a:bodyPr>
          <a:lstStyle/>
          <a:p>
            <a:r>
              <a:rPr lang="sv-SE" noProof="0" dirty="0"/>
              <a:t>Antal sökningar</a:t>
            </a:r>
          </a:p>
        </p:txBody>
      </p:sp>
    </p:spTree>
    <p:extLst>
      <p:ext uri="{BB962C8B-B14F-4D97-AF65-F5344CB8AC3E}">
        <p14:creationId xmlns:p14="http://schemas.microsoft.com/office/powerpoint/2010/main" val="3809845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Platshållare för innehåll 9">
            <a:extLst>
              <a:ext uri="{FF2B5EF4-FFF2-40B4-BE49-F238E27FC236}">
                <a16:creationId xmlns:a16="http://schemas.microsoft.com/office/drawing/2014/main" id="{C6ABFE6F-FC74-7C5D-7E27-4E608253EBB9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139619633"/>
              </p:ext>
            </p:extLst>
          </p:nvPr>
        </p:nvGraphicFramePr>
        <p:xfrm>
          <a:off x="874713" y="2138363"/>
          <a:ext cx="3678237" cy="320040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578100">
                  <a:extLst>
                    <a:ext uri="{9D8B030D-6E8A-4147-A177-3AD203B41FA5}">
                      <a16:colId xmlns:a16="http://schemas.microsoft.com/office/drawing/2014/main" val="359447434"/>
                    </a:ext>
                  </a:extLst>
                </a:gridCol>
                <a:gridCol w="1100137">
                  <a:extLst>
                    <a:ext uri="{9D8B030D-6E8A-4147-A177-3AD203B41FA5}">
                      <a16:colId xmlns:a16="http://schemas.microsoft.com/office/drawing/2014/main" val="1328143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noProof="0" dirty="0"/>
                        <a:t>Åldersfördelning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noProof="0" dirty="0"/>
                        <a:t>Antal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578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noProof="0" dirty="0"/>
                        <a:t>Födda 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noProof="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733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noProof="0" dirty="0"/>
                        <a:t>Födda 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noProof="0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333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noProof="0" dirty="0"/>
                        <a:t>Födda 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noProof="0" dirty="0"/>
                        <a:t>187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63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noProof="0" dirty="0"/>
                        <a:t>Födda 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noProof="0" dirty="0"/>
                        <a:t>351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763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noProof="0" dirty="0"/>
                        <a:t>Födda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noProof="0" dirty="0"/>
                        <a:t>148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754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b="1" noProof="0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noProof="0" dirty="0"/>
                        <a:t>761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624149"/>
                  </a:ext>
                </a:extLst>
              </a:tr>
            </a:tbl>
          </a:graphicData>
        </a:graphic>
      </p:graphicFrame>
      <p:graphicFrame>
        <p:nvGraphicFramePr>
          <p:cNvPr id="11" name="Platshållare för innehåll 10">
            <a:extLst>
              <a:ext uri="{FF2B5EF4-FFF2-40B4-BE49-F238E27FC236}">
                <a16:creationId xmlns:a16="http://schemas.microsoft.com/office/drawing/2014/main" id="{1FF7476B-7380-124E-0AED-C9BFCDCCD14D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4064765979"/>
              </p:ext>
            </p:extLst>
          </p:nvPr>
        </p:nvGraphicFramePr>
        <p:xfrm>
          <a:off x="6291263" y="2138363"/>
          <a:ext cx="3595687" cy="182880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578100">
                  <a:extLst>
                    <a:ext uri="{9D8B030D-6E8A-4147-A177-3AD203B41FA5}">
                      <a16:colId xmlns:a16="http://schemas.microsoft.com/office/drawing/2014/main" val="1237901885"/>
                    </a:ext>
                  </a:extLst>
                </a:gridCol>
                <a:gridCol w="1017587">
                  <a:extLst>
                    <a:ext uri="{9D8B030D-6E8A-4147-A177-3AD203B41FA5}">
                      <a16:colId xmlns:a16="http://schemas.microsoft.com/office/drawing/2014/main" val="30257034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noProof="0" dirty="0"/>
                        <a:t>Könsfördelning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noProof="0" dirty="0"/>
                        <a:t>Antal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395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noProof="0" dirty="0"/>
                        <a:t>Flickor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noProof="0" dirty="0"/>
                        <a:t>433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717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noProof="0" dirty="0"/>
                        <a:t>Pojkar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noProof="0" dirty="0"/>
                        <a:t>328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003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noProof="0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noProof="0" dirty="0"/>
                        <a:t>761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874883"/>
                  </a:ext>
                </a:extLst>
              </a:tr>
            </a:tbl>
          </a:graphicData>
        </a:graphic>
      </p:graphicFrame>
      <p:sp>
        <p:nvSpPr>
          <p:cNvPr id="4" name="Rubrik 3">
            <a:extLst>
              <a:ext uri="{FF2B5EF4-FFF2-40B4-BE49-F238E27FC236}">
                <a16:creationId xmlns:a16="http://schemas.microsoft.com/office/drawing/2014/main" id="{B57EECF8-FC17-99A9-9A70-0342C8D9E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Antal sommarpraktikanter</a:t>
            </a:r>
          </a:p>
        </p:txBody>
      </p:sp>
    </p:spTree>
    <p:extLst>
      <p:ext uri="{BB962C8B-B14F-4D97-AF65-F5344CB8AC3E}">
        <p14:creationId xmlns:p14="http://schemas.microsoft.com/office/powerpoint/2010/main" val="1887609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2A690221-7940-6BD6-F857-8E0F81BBF82B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276321457"/>
              </p:ext>
            </p:extLst>
          </p:nvPr>
        </p:nvGraphicFramePr>
        <p:xfrm>
          <a:off x="874713" y="1662113"/>
          <a:ext cx="8682036" cy="3815080"/>
        </p:xfrm>
        <a:graphic>
          <a:graphicData uri="http://schemas.openxmlformats.org/drawingml/2006/table">
            <a:tbl>
              <a:tblPr firstRow="1" lastRow="1" lastCol="1" bandRow="1">
                <a:tableStyleId>{5C22544A-7EE6-4342-B048-85BDC9FD1C3A}</a:tableStyleId>
              </a:tblPr>
              <a:tblGrid>
                <a:gridCol w="2090737">
                  <a:extLst>
                    <a:ext uri="{9D8B030D-6E8A-4147-A177-3AD203B41FA5}">
                      <a16:colId xmlns:a16="http://schemas.microsoft.com/office/drawing/2014/main" val="3612591714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335182958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3592705059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33457988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397870928"/>
                    </a:ext>
                  </a:extLst>
                </a:gridCol>
                <a:gridCol w="1606549">
                  <a:extLst>
                    <a:ext uri="{9D8B030D-6E8A-4147-A177-3AD203B41FA5}">
                      <a16:colId xmlns:a16="http://schemas.microsoft.com/office/drawing/2014/main" val="1235068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Praktikområde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Kommunal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Kommunalt bolag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Förening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Stiftelse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Totalt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199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noProof="0" dirty="0"/>
                        <a:t>Barn &amp; unga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noProof="0" dirty="0"/>
                        <a:t>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noProof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noProof="0" dirty="0"/>
                        <a:t>178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301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noProof="0" dirty="0"/>
                        <a:t>Vård &amp; omsorg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noProof="0" dirty="0"/>
                        <a:t>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noProof="0" dirty="0"/>
                        <a:t>213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017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noProof="0" dirty="0"/>
                        <a:t>Förening &amp; fritid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noProof="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noProof="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noProof="0" dirty="0"/>
                        <a:t>158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69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noProof="0" dirty="0"/>
                        <a:t>Trädgård &amp; fastighet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noProof="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noProof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noProof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noProof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noProof="0" dirty="0"/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472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noProof="0" dirty="0"/>
                        <a:t>Kultur &amp; 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noProof="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noProof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noProof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noProof="0" dirty="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669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noProof="0" dirty="0"/>
                        <a:t>Sommarentreprenör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noProof="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noProof="0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443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noProof="0" dirty="0"/>
                        <a:t>Kök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noProof="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noProof="0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188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noProof="0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noProof="0" dirty="0"/>
                        <a:t>642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noProof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noProof="0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noProof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noProof="0" dirty="0"/>
                        <a:t>761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367070"/>
                  </a:ext>
                </a:extLst>
              </a:tr>
            </a:tbl>
          </a:graphicData>
        </a:graphic>
      </p:graphicFrame>
      <p:sp>
        <p:nvSpPr>
          <p:cNvPr id="11" name="Title 2">
            <a:extLst>
              <a:ext uri="{FF2B5EF4-FFF2-40B4-BE49-F238E27FC236}">
                <a16:creationId xmlns:a16="http://schemas.microsoft.com/office/drawing/2014/main" id="{DE6E023F-3416-FB12-F7EE-332C2D96F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713" y="873125"/>
            <a:ext cx="9576883" cy="553998"/>
          </a:xfrm>
        </p:spPr>
        <p:txBody>
          <a:bodyPr/>
          <a:lstStyle/>
          <a:p>
            <a:r>
              <a:rPr lang="sv-SE" noProof="0" dirty="0"/>
              <a:t>Platsfördelning</a:t>
            </a:r>
          </a:p>
        </p:txBody>
      </p:sp>
    </p:spTree>
    <p:extLst>
      <p:ext uri="{BB962C8B-B14F-4D97-AF65-F5344CB8AC3E}">
        <p14:creationId xmlns:p14="http://schemas.microsoft.com/office/powerpoint/2010/main" val="250276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BDFB49CE-F7AF-D465-DA7A-52AFFAB05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92" y="518193"/>
            <a:ext cx="9576883" cy="553998"/>
          </a:xfrm>
        </p:spPr>
        <p:txBody>
          <a:bodyPr/>
          <a:lstStyle/>
          <a:p>
            <a:r>
              <a:rPr lang="sv-SE" noProof="0" dirty="0"/>
              <a:t>Kommunala platser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25E123A3-26CF-C12D-C4F1-90B176B372D3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431500228"/>
              </p:ext>
            </p:extLst>
          </p:nvPr>
        </p:nvGraphicFramePr>
        <p:xfrm>
          <a:off x="447592" y="1409199"/>
          <a:ext cx="10041636" cy="452550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4874378">
                  <a:extLst>
                    <a:ext uri="{9D8B030D-6E8A-4147-A177-3AD203B41FA5}">
                      <a16:colId xmlns:a16="http://schemas.microsoft.com/office/drawing/2014/main" val="3113273583"/>
                    </a:ext>
                  </a:extLst>
                </a:gridCol>
                <a:gridCol w="2688229">
                  <a:extLst>
                    <a:ext uri="{9D8B030D-6E8A-4147-A177-3AD203B41FA5}">
                      <a16:colId xmlns:a16="http://schemas.microsoft.com/office/drawing/2014/main" val="3587116235"/>
                    </a:ext>
                  </a:extLst>
                </a:gridCol>
                <a:gridCol w="2479029">
                  <a:extLst>
                    <a:ext uri="{9D8B030D-6E8A-4147-A177-3AD203B41FA5}">
                      <a16:colId xmlns:a16="http://schemas.microsoft.com/office/drawing/2014/main" val="1129375136"/>
                    </a:ext>
                  </a:extLst>
                </a:gridCol>
              </a:tblGrid>
              <a:tr h="417976">
                <a:tc>
                  <a:txBody>
                    <a:bodyPr/>
                    <a:lstStyle/>
                    <a:p>
                      <a:r>
                        <a:rPr lang="sv-SE" noProof="0" dirty="0"/>
                        <a:t>Förvaltning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noProof="0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noProof="0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767417"/>
                  </a:ext>
                </a:extLst>
              </a:tr>
              <a:tr h="339025">
                <a:tc>
                  <a:txBody>
                    <a:bodyPr/>
                    <a:lstStyle/>
                    <a:p>
                      <a:r>
                        <a:rPr lang="sv-SE" sz="1600" noProof="0" dirty="0"/>
                        <a:t>Kommunala bolag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noProof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noProof="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9621"/>
                  </a:ext>
                </a:extLst>
              </a:tr>
              <a:tr h="339025">
                <a:tc>
                  <a:txBody>
                    <a:bodyPr/>
                    <a:lstStyle/>
                    <a:p>
                      <a:r>
                        <a:rPr lang="sv-SE" sz="1600" noProof="0" dirty="0"/>
                        <a:t>Kommunal samverkan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noProof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noProof="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928437"/>
                  </a:ext>
                </a:extLst>
              </a:tr>
              <a:tr h="339025">
                <a:tc>
                  <a:txBody>
                    <a:bodyPr/>
                    <a:lstStyle/>
                    <a:p>
                      <a:r>
                        <a:rPr lang="sv-SE" sz="1600" noProof="0" dirty="0"/>
                        <a:t>Arbetsmarknadsförvaltningen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noProof="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noProof="0" dirty="0"/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827521"/>
                  </a:ext>
                </a:extLst>
              </a:tr>
              <a:tr h="339025">
                <a:tc>
                  <a:txBody>
                    <a:bodyPr/>
                    <a:lstStyle/>
                    <a:p>
                      <a:r>
                        <a:rPr lang="sv-SE" sz="1600" noProof="0" dirty="0"/>
                        <a:t>Fastighetsförvaltningen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noProof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noProof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999467"/>
                  </a:ext>
                </a:extLst>
              </a:tr>
              <a:tr h="339025">
                <a:tc>
                  <a:txBody>
                    <a:bodyPr/>
                    <a:lstStyle/>
                    <a:p>
                      <a:r>
                        <a:rPr lang="sv-SE" sz="1600" noProof="0" dirty="0"/>
                        <a:t>Kulturförvaltningen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noProof="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noProof="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990966"/>
                  </a:ext>
                </a:extLst>
              </a:tr>
              <a:tr h="339025">
                <a:tc>
                  <a:txBody>
                    <a:bodyPr/>
                    <a:lstStyle/>
                    <a:p>
                      <a:r>
                        <a:rPr lang="sv-SE" sz="1600" noProof="0" dirty="0"/>
                        <a:t>Miljöförvaltningen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noProof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noProof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833607"/>
                  </a:ext>
                </a:extLst>
              </a:tr>
              <a:tr h="339025">
                <a:tc>
                  <a:txBody>
                    <a:bodyPr/>
                    <a:lstStyle/>
                    <a:p>
                      <a:r>
                        <a:rPr lang="sv-SE" sz="1600" noProof="0" dirty="0"/>
                        <a:t>Skol- och fritidsförvaltningen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noProof="0" dirty="0"/>
                        <a:t>297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noProof="0" dirty="0"/>
                        <a:t>264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486429"/>
                  </a:ext>
                </a:extLst>
              </a:tr>
              <a:tr h="339025">
                <a:tc>
                  <a:txBody>
                    <a:bodyPr/>
                    <a:lstStyle/>
                    <a:p>
                      <a:r>
                        <a:rPr lang="sv-SE" sz="1600" noProof="0" dirty="0"/>
                        <a:t>Socialförvaltningen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noProof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noProof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17247"/>
                  </a:ext>
                </a:extLst>
              </a:tr>
              <a:tr h="339025">
                <a:tc>
                  <a:txBody>
                    <a:bodyPr/>
                    <a:lstStyle/>
                    <a:p>
                      <a:r>
                        <a:rPr lang="sv-SE" sz="1600" noProof="0" dirty="0"/>
                        <a:t>Stadsbyggnadsförvaltningen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noProof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noProof="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616931"/>
                  </a:ext>
                </a:extLst>
              </a:tr>
              <a:tr h="339025">
                <a:tc>
                  <a:txBody>
                    <a:bodyPr/>
                    <a:lstStyle/>
                    <a:p>
                      <a:r>
                        <a:rPr lang="sv-SE" sz="1600" noProof="0" dirty="0"/>
                        <a:t>Stadsledningsförvaltningen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noProof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noProof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674126"/>
                  </a:ext>
                </a:extLst>
              </a:tr>
              <a:tr h="339025">
                <a:tc>
                  <a:txBody>
                    <a:bodyPr/>
                    <a:lstStyle/>
                    <a:p>
                      <a:r>
                        <a:rPr lang="sv-SE" sz="1600" noProof="0" dirty="0"/>
                        <a:t>Vård- och omsorgsförvaltningen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noProof="0" dirty="0"/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noProof="0" dirty="0"/>
                        <a:t>262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893447"/>
                  </a:ext>
                </a:extLst>
              </a:tr>
              <a:tr h="339025">
                <a:tc>
                  <a:txBody>
                    <a:bodyPr/>
                    <a:lstStyle/>
                    <a:p>
                      <a:r>
                        <a:rPr lang="sv-SE" sz="1600" b="1" noProof="0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b="1" noProof="0" dirty="0"/>
                        <a:t>648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b="1" noProof="0" dirty="0"/>
                        <a:t>643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508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42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ED50737A-371A-3EAE-C474-1D356F8C82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noProof="0" dirty="0"/>
              <a:t>Antal avhopp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F3AC151A-15F6-F810-182A-B645DEA46672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93313523"/>
              </p:ext>
            </p:extLst>
          </p:nvPr>
        </p:nvGraphicFramePr>
        <p:xfrm>
          <a:off x="2257926" y="1906378"/>
          <a:ext cx="6096000" cy="390144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8219153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5081367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noProof="0" dirty="0"/>
                        <a:t>Anledning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noProof="0" dirty="0"/>
                        <a:t>Antal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690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noProof="0" dirty="0"/>
                        <a:t>Fel/inget belastningsregister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noProof="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160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noProof="0" dirty="0"/>
                        <a:t>Anmärkning i belastningsregister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noProof="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78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noProof="0" dirty="0"/>
                        <a:t>Fått annat arbete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noProof="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430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noProof="0" dirty="0"/>
                        <a:t>Kan ej nås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noProof="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363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noProof="0" dirty="0"/>
                        <a:t>Tackat nej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noProof="0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740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noProof="0" dirty="0"/>
                        <a:t>Anledning saknas/ej uppgivit orsak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noProof="0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483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noProof="0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noProof="0" dirty="0"/>
                        <a:t>127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085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730859"/>
      </p:ext>
    </p:extLst>
  </p:cSld>
  <p:clrMapOvr>
    <a:masterClrMapping/>
  </p:clrMapOvr>
</p:sld>
</file>

<file path=ppt/theme/theme1.xml><?xml version="1.0" encoding="utf-8"?>
<a:theme xmlns:a="http://schemas.openxmlformats.org/drawingml/2006/main" name="1_HBG-Helsingborgstegel">
  <a:themeElements>
    <a:clrScheme name="HBG_Tegel">
      <a:dk1>
        <a:srgbClr val="1A355C"/>
      </a:dk1>
      <a:lt1>
        <a:srgbClr val="FEFFFF"/>
      </a:lt1>
      <a:dk2>
        <a:srgbClr val="75232F"/>
      </a:dk2>
      <a:lt2>
        <a:srgbClr val="FFDBE5"/>
      </a:lt2>
      <a:accent1>
        <a:srgbClr val="DA281C"/>
      </a:accent1>
      <a:accent2>
        <a:srgbClr val="76232F"/>
      </a:accent2>
      <a:accent3>
        <a:srgbClr val="F64200"/>
      </a:accent3>
      <a:accent4>
        <a:srgbClr val="FBAF00"/>
      </a:accent4>
      <a:accent5>
        <a:srgbClr val="BA9197"/>
      </a:accent5>
      <a:accent6>
        <a:srgbClr val="EC938D"/>
      </a:accent6>
      <a:hlink>
        <a:srgbClr val="75222E"/>
      </a:hlink>
      <a:folHlink>
        <a:srgbClr val="1A355C"/>
      </a:folHlink>
    </a:clrScheme>
    <a:fontScheme name="Helsingborg Sans - Roboto">
      <a:majorFont>
        <a:latin typeface="Helsingborg Sans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HBG_PPT_Mall_23-03-10" id="{1E64FF61-67F8-AF46-B21F-55234564DEEE}" vid="{D0A8BE35-0D78-194C-BFBA-6BFC52B69E76}"/>
    </a:ext>
  </a:extLst>
</a:theme>
</file>

<file path=ppt/theme/theme2.xml><?xml version="1.0" encoding="utf-8"?>
<a:theme xmlns:a="http://schemas.openxmlformats.org/drawingml/2006/main" name="2_HBG-Palsjo">
  <a:themeElements>
    <a:clrScheme name="HBG_Palsjo-2">
      <a:dk1>
        <a:srgbClr val="1A355C"/>
      </a:dk1>
      <a:lt1>
        <a:srgbClr val="FEFFFF"/>
      </a:lt1>
      <a:dk2>
        <a:srgbClr val="00833D"/>
      </a:dk2>
      <a:lt2>
        <a:srgbClr val="ECE7E1"/>
      </a:lt2>
      <a:accent1>
        <a:srgbClr val="00BFB3"/>
      </a:accent1>
      <a:accent2>
        <a:srgbClr val="0071CE"/>
      </a:accent2>
      <a:accent3>
        <a:srgbClr val="1B365D"/>
      </a:accent3>
      <a:accent4>
        <a:srgbClr val="00833C"/>
      </a:accent4>
      <a:accent5>
        <a:srgbClr val="7FC19E"/>
      </a:accent5>
      <a:accent6>
        <a:srgbClr val="D5D2C3"/>
      </a:accent6>
      <a:hlink>
        <a:srgbClr val="75222E"/>
      </a:hlink>
      <a:folHlink>
        <a:srgbClr val="1A355C"/>
      </a:folHlink>
    </a:clrScheme>
    <a:fontScheme name="Helsingborg Sans - Roboto">
      <a:majorFont>
        <a:latin typeface="Helsingborg Sans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HBG_PPT_Mall_23-03-10" id="{1E64FF61-67F8-AF46-B21F-55234564DEEE}" vid="{861659E7-1DD0-FE44-8F71-EF841F5B2422}"/>
    </a:ext>
  </a:extLst>
</a:theme>
</file>

<file path=ppt/theme/theme3.xml><?xml version="1.0" encoding="utf-8"?>
<a:theme xmlns:a="http://schemas.openxmlformats.org/drawingml/2006/main" name="3_HBG-Vintersund">
  <a:themeElements>
    <a:clrScheme name="HBG_Vintersund">
      <a:dk1>
        <a:srgbClr val="1A355C"/>
      </a:dk1>
      <a:lt1>
        <a:srgbClr val="FEFFFF"/>
      </a:lt1>
      <a:dk2>
        <a:srgbClr val="1A355C"/>
      </a:dk2>
      <a:lt2>
        <a:srgbClr val="EEF5FB"/>
      </a:lt2>
      <a:accent1>
        <a:srgbClr val="0071CE"/>
      </a:accent1>
      <a:accent2>
        <a:srgbClr val="00C2B3"/>
      </a:accent2>
      <a:accent3>
        <a:srgbClr val="0F3660"/>
      </a:accent3>
      <a:accent4>
        <a:srgbClr val="7FB8E6"/>
      </a:accent4>
      <a:accent5>
        <a:srgbClr val="7FDFD9"/>
      </a:accent5>
      <a:accent6>
        <a:srgbClr val="8D9AAE"/>
      </a:accent6>
      <a:hlink>
        <a:srgbClr val="75222E"/>
      </a:hlink>
      <a:folHlink>
        <a:srgbClr val="1A355C"/>
      </a:folHlink>
    </a:clrScheme>
    <a:fontScheme name="Helsingborg Sans - Roboto">
      <a:majorFont>
        <a:latin typeface="Helsingborg Sans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HBG_PPT_Mall_23-03-10" id="{1E64FF61-67F8-AF46-B21F-55234564DEEE}" vid="{49F6D4E3-406E-C845-AEDE-A73ECF7DC068}"/>
    </a:ext>
  </a:extLst>
</a:theme>
</file>

<file path=ppt/theme/theme4.xml><?xml version="1.0" encoding="utf-8"?>
<a:theme xmlns:a="http://schemas.openxmlformats.org/drawingml/2006/main" name="4_HBG-Raps">
  <a:themeElements>
    <a:clrScheme name="HBG_Gul">
      <a:dk1>
        <a:srgbClr val="1A355C"/>
      </a:dk1>
      <a:lt1>
        <a:srgbClr val="FEFFFF"/>
      </a:lt1>
      <a:dk2>
        <a:srgbClr val="EFB323"/>
      </a:dk2>
      <a:lt2>
        <a:srgbClr val="ECE7E1"/>
      </a:lt2>
      <a:accent1>
        <a:srgbClr val="E35105"/>
      </a:accent1>
      <a:accent2>
        <a:srgbClr val="75232F"/>
      </a:accent2>
      <a:accent3>
        <a:srgbClr val="ED0000"/>
      </a:accent3>
      <a:accent4>
        <a:srgbClr val="FBAF00"/>
      </a:accent4>
      <a:accent5>
        <a:srgbClr val="BA9197"/>
      </a:accent5>
      <a:accent6>
        <a:srgbClr val="EC938D"/>
      </a:accent6>
      <a:hlink>
        <a:srgbClr val="75222E"/>
      </a:hlink>
      <a:folHlink>
        <a:srgbClr val="1A355C"/>
      </a:folHlink>
    </a:clrScheme>
    <a:fontScheme name="Helsingborg Sans - Roboto">
      <a:majorFont>
        <a:latin typeface="Helsingborg Sans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HBG_PPT_Mall_23-03-10" id="{1E64FF61-67F8-AF46-B21F-55234564DEEE}" vid="{770E2F6C-A769-3C4A-83D4-9A06265A54CB}"/>
    </a:ext>
  </a:extLst>
</a:theme>
</file>

<file path=ppt/theme/theme5.xml><?xml version="1.0" encoding="utf-8"?>
<a:theme xmlns:a="http://schemas.openxmlformats.org/drawingml/2006/main" name="5_HBG-Sommarsund">
  <a:themeElements>
    <a:clrScheme name="HBG_Sommarsund">
      <a:dk1>
        <a:srgbClr val="1A355C"/>
      </a:dk1>
      <a:lt1>
        <a:srgbClr val="FEFFFF"/>
      </a:lt1>
      <a:dk2>
        <a:srgbClr val="00C2B3"/>
      </a:dk2>
      <a:lt2>
        <a:srgbClr val="EAE7E0"/>
      </a:lt2>
      <a:accent1>
        <a:srgbClr val="008633"/>
      </a:accent1>
      <a:accent2>
        <a:srgbClr val="0074D4"/>
      </a:accent2>
      <a:accent3>
        <a:srgbClr val="0F3660"/>
      </a:accent3>
      <a:accent4>
        <a:srgbClr val="00BFB3"/>
      </a:accent4>
      <a:accent5>
        <a:srgbClr val="7FC19E"/>
      </a:accent5>
      <a:accent6>
        <a:srgbClr val="8D9AAE"/>
      </a:accent6>
      <a:hlink>
        <a:srgbClr val="75222E"/>
      </a:hlink>
      <a:folHlink>
        <a:srgbClr val="1A355C"/>
      </a:folHlink>
    </a:clrScheme>
    <a:fontScheme name="Helsingborg Sans - Roboto">
      <a:majorFont>
        <a:latin typeface="Helsingborg Sans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HBG_PPT_Mall_23-03-10" id="{1E64FF61-67F8-AF46-B21F-55234564DEEE}" vid="{E5C19ECD-84A7-B142-B410-F5CD5DD6DB10}"/>
    </a:ext>
  </a:extLst>
</a:theme>
</file>

<file path=ppt/theme/theme6.xml><?xml version="1.0" encoding="utf-8"?>
<a:theme xmlns:a="http://schemas.openxmlformats.org/drawingml/2006/main" name="6_HBG-Vit-Rhododendron">
  <a:themeElements>
    <a:clrScheme name="HBG_Ljus_Tegel">
      <a:dk1>
        <a:srgbClr val="75232F"/>
      </a:dk1>
      <a:lt1>
        <a:srgbClr val="FFFFFF"/>
      </a:lt1>
      <a:dk2>
        <a:srgbClr val="FEEEF2"/>
      </a:dk2>
      <a:lt2>
        <a:srgbClr val="FEFFFF"/>
      </a:lt2>
      <a:accent1>
        <a:srgbClr val="DA281C"/>
      </a:accent1>
      <a:accent2>
        <a:srgbClr val="76232F"/>
      </a:accent2>
      <a:accent3>
        <a:srgbClr val="E35105"/>
      </a:accent3>
      <a:accent4>
        <a:srgbClr val="F0B323"/>
      </a:accent4>
      <a:accent5>
        <a:srgbClr val="BA9197"/>
      </a:accent5>
      <a:accent6>
        <a:srgbClr val="EC938D"/>
      </a:accent6>
      <a:hlink>
        <a:srgbClr val="0563C1"/>
      </a:hlink>
      <a:folHlink>
        <a:srgbClr val="954F72"/>
      </a:folHlink>
    </a:clrScheme>
    <a:fontScheme name="Helsingborg Sans - Roboto">
      <a:majorFont>
        <a:latin typeface="Helsingborg Sans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HBG_PPT_Mall_23-03-10" id="{1E64FF61-67F8-AF46-B21F-55234564DEEE}" vid="{5F504634-346A-AB4E-8DB8-2C521B2F4541}"/>
    </a:ext>
  </a:extLst>
</a:theme>
</file>

<file path=ppt/theme/theme7.xml><?xml version="1.0" encoding="utf-8"?>
<a:theme xmlns:a="http://schemas.openxmlformats.org/drawingml/2006/main" name="7_HBG-Vit-Bris">
  <a:themeElements>
    <a:clrScheme name="HBG_Ljus_Vintersund">
      <a:dk1>
        <a:srgbClr val="0F3660"/>
      </a:dk1>
      <a:lt1>
        <a:srgbClr val="FFFFFF"/>
      </a:lt1>
      <a:dk2>
        <a:srgbClr val="DEEBF7"/>
      </a:dk2>
      <a:lt2>
        <a:srgbClr val="FEFFFF"/>
      </a:lt2>
      <a:accent1>
        <a:srgbClr val="0071CE"/>
      </a:accent1>
      <a:accent2>
        <a:srgbClr val="00BFB3"/>
      </a:accent2>
      <a:accent3>
        <a:srgbClr val="1B365D"/>
      </a:accent3>
      <a:accent4>
        <a:srgbClr val="7FB8E6"/>
      </a:accent4>
      <a:accent5>
        <a:srgbClr val="7FDFD9"/>
      </a:accent5>
      <a:accent6>
        <a:srgbClr val="8D9AAE"/>
      </a:accent6>
      <a:hlink>
        <a:srgbClr val="0563C1"/>
      </a:hlink>
      <a:folHlink>
        <a:srgbClr val="954F72"/>
      </a:folHlink>
    </a:clrScheme>
    <a:fontScheme name="Helsingborg Sans - Roboto">
      <a:majorFont>
        <a:latin typeface="Helsingborg Sans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HBG_PPT_Mall_23-03-10" id="{1E64FF61-67F8-AF46-B21F-55234564DEEE}" vid="{8EFF27F8-6E54-BA43-BB35-7FD757B4989B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55A38178A2D54C8E5C85C3E6D4E196" ma:contentTypeVersion="1" ma:contentTypeDescription="Skapa ett nytt dokument." ma:contentTypeScope="" ma:versionID="fc5bfc9f68beb5e59f907f52a3c75b11">
  <xsd:schema xmlns:xsd="http://www.w3.org/2001/XMLSchema" xmlns:xs="http://www.w3.org/2001/XMLSchema" xmlns:p="http://schemas.microsoft.com/office/2006/metadata/properties" xmlns:ns2="ab45f467-b5b2-40de-b0ea-a1591ac2096d" targetNamespace="http://schemas.microsoft.com/office/2006/metadata/properties" ma:root="true" ma:fieldsID="03839d1412f407ff1eca70acaabdfea8" ns2:_="">
    <xsd:import namespace="ab45f467-b5b2-40de-b0ea-a1591ac2096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45f467-b5b2-40de-b0ea-a1591ac20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A6E28F-A2AD-40A0-9993-3F32C4CD80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512BB2-E732-436A-B277-2DBDCAA4D4D2}">
  <ds:schemaRefs>
    <ds:schemaRef ds:uri="ab45f467-b5b2-40de-b0ea-a1591ac2096d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411A9FA-FAAE-4F42-B6C8-10883C44A1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45f467-b5b2-40de-b0ea-a1591ac209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HBG_PPT_Mall_01</Template>
  <TotalTime>12091</TotalTime>
  <Words>893</Words>
  <Application>Microsoft Office PowerPoint</Application>
  <PresentationFormat>Bredbild</PresentationFormat>
  <Paragraphs>249</Paragraphs>
  <Slides>18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7</vt:i4>
      </vt:variant>
      <vt:variant>
        <vt:lpstr>Bildrubriker</vt:lpstr>
      </vt:variant>
      <vt:variant>
        <vt:i4>18</vt:i4>
      </vt:variant>
    </vt:vector>
  </HeadingPairs>
  <TitlesOfParts>
    <vt:vector size="29" baseType="lpstr">
      <vt:lpstr>Roboto Light</vt:lpstr>
      <vt:lpstr>Calibri</vt:lpstr>
      <vt:lpstr>Arial</vt:lpstr>
      <vt:lpstr>Helsingborg Sans</vt:lpstr>
      <vt:lpstr>1_HBG-Helsingborgstegel</vt:lpstr>
      <vt:lpstr>2_HBG-Palsjo</vt:lpstr>
      <vt:lpstr>3_HBG-Vintersund</vt:lpstr>
      <vt:lpstr>4_HBG-Raps</vt:lpstr>
      <vt:lpstr>5_HBG-Sommarsund</vt:lpstr>
      <vt:lpstr>6_HBG-Vit-Rhododendron</vt:lpstr>
      <vt:lpstr>7_HBG-Vit-Bris</vt:lpstr>
      <vt:lpstr>Sommarpraktik 2025</vt:lpstr>
      <vt:lpstr>Antal sökningar</vt:lpstr>
      <vt:lpstr>Antal sökningar </vt:lpstr>
      <vt:lpstr>Antal sökningar</vt:lpstr>
      <vt:lpstr>Antal sökningar</vt:lpstr>
      <vt:lpstr>Antal sommarpraktikanter</vt:lpstr>
      <vt:lpstr>Platsfördelning</vt:lpstr>
      <vt:lpstr>Kommunala platser</vt:lpstr>
      <vt:lpstr>Antal avhopp</vt:lpstr>
      <vt:lpstr>Enkät</vt:lpstr>
      <vt:lpstr>Enkätresultat </vt:lpstr>
      <vt:lpstr>Enkätresultat </vt:lpstr>
      <vt:lpstr>Enkätresultat Praktikplatser</vt:lpstr>
      <vt:lpstr>Enkätresultat</vt:lpstr>
      <vt:lpstr>Enkätresultat</vt:lpstr>
      <vt:lpstr>Enkätresultat</vt:lpstr>
      <vt:lpstr>Enkätresultat Ungdomar</vt:lpstr>
      <vt:lpstr>Team Sommarpraktik 2025</vt:lpstr>
    </vt:vector>
  </TitlesOfParts>
  <Company>Helsingborgs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Nunc consequat et arcu sed commodo</dc:title>
  <dc:creator>Månefrost Nord Veronica - AMF</dc:creator>
  <cp:lastModifiedBy>Emilsson Eija - AMF</cp:lastModifiedBy>
  <cp:revision>73</cp:revision>
  <cp:lastPrinted>2025-08-28T06:12:46Z</cp:lastPrinted>
  <dcterms:created xsi:type="dcterms:W3CDTF">2023-09-08T07:34:49Z</dcterms:created>
  <dcterms:modified xsi:type="dcterms:W3CDTF">2025-10-06T13:50:16Z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0x010100A755A38178A2D54C8E5C85C3E6D4E196</vt:lpwstr>
  </property>
</Properties>
</file>