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68" r:id="rId4"/>
    <p:sldMasterId id="2147484233" r:id="rId5"/>
    <p:sldMasterId id="2147484248" r:id="rId6"/>
    <p:sldMasterId id="2147484261" r:id="rId7"/>
    <p:sldMasterId id="2147484274" r:id="rId8"/>
    <p:sldMasterId id="2147484287" r:id="rId9"/>
    <p:sldMasterId id="2147484300" r:id="rId10"/>
  </p:sldMasterIdLst>
  <p:notesMasterIdLst>
    <p:notesMasterId r:id="rId51"/>
  </p:notesMasterIdLst>
  <p:handoutMasterIdLst>
    <p:handoutMasterId r:id="rId52"/>
  </p:handoutMasterIdLst>
  <p:sldIdLst>
    <p:sldId id="975" r:id="rId11"/>
    <p:sldId id="979" r:id="rId12"/>
    <p:sldId id="976" r:id="rId13"/>
    <p:sldId id="978" r:id="rId14"/>
    <p:sldId id="999" r:id="rId15"/>
    <p:sldId id="985" r:id="rId16"/>
    <p:sldId id="1010" r:id="rId17"/>
    <p:sldId id="1001" r:id="rId18"/>
    <p:sldId id="1013" r:id="rId19"/>
    <p:sldId id="1005" r:id="rId20"/>
    <p:sldId id="995" r:id="rId21"/>
    <p:sldId id="996" r:id="rId22"/>
    <p:sldId id="997" r:id="rId23"/>
    <p:sldId id="1019" r:id="rId24"/>
    <p:sldId id="1014" r:id="rId25"/>
    <p:sldId id="986" r:id="rId26"/>
    <p:sldId id="1020" r:id="rId27"/>
    <p:sldId id="992" r:id="rId28"/>
    <p:sldId id="989" r:id="rId29"/>
    <p:sldId id="990" r:id="rId30"/>
    <p:sldId id="991" r:id="rId31"/>
    <p:sldId id="1015" r:id="rId32"/>
    <p:sldId id="1004" r:id="rId33"/>
    <p:sldId id="982" r:id="rId34"/>
    <p:sldId id="987" r:id="rId35"/>
    <p:sldId id="1028" r:id="rId36"/>
    <p:sldId id="1016" r:id="rId37"/>
    <p:sldId id="1008" r:id="rId38"/>
    <p:sldId id="1029" r:id="rId39"/>
    <p:sldId id="1024" r:id="rId40"/>
    <p:sldId id="1025" r:id="rId41"/>
    <p:sldId id="1026" r:id="rId42"/>
    <p:sldId id="1027" r:id="rId43"/>
    <p:sldId id="1012" r:id="rId44"/>
    <p:sldId id="1018" r:id="rId45"/>
    <p:sldId id="1022" r:id="rId46"/>
    <p:sldId id="1023" r:id="rId47"/>
    <p:sldId id="1021" r:id="rId48"/>
    <p:sldId id="980" r:id="rId49"/>
    <p:sldId id="984" r:id="rId50"/>
  </p:sldIdLst>
  <p:sldSz cx="12192000" cy="6858000"/>
  <p:notesSz cx="6858000" cy="9144000"/>
  <p:embeddedFontLst>
    <p:embeddedFont>
      <p:font typeface="Helsingborg Sans" panose="020B0604020202020204" charset="0"/>
      <p:regular r:id="rId53"/>
      <p:bold r:id="rId54"/>
    </p:embeddedFont>
    <p:embeddedFont>
      <p:font typeface="helsingborgsans-bold" panose="020B0604020202020204" charset="0"/>
      <p:bold r:id="rId55"/>
    </p:embeddedFont>
    <p:embeddedFont>
      <p:font typeface="Roboto Black" panose="020B0604020202020204" charset="0"/>
      <p:bold r:id="rId56"/>
      <p:italic r:id="rId57"/>
      <p:boldItalic r:id="rId58"/>
    </p:embeddedFont>
    <p:embeddedFont>
      <p:font typeface="Roboto Light" panose="020B0604020202020204" charset="0"/>
      <p:regular r:id="rId59"/>
      <p:italic r:id="rId60"/>
    </p:embeddedFont>
    <p:embeddedFont>
      <p:font typeface="Roboto Medium" panose="020B0604020202020204" charset="0"/>
      <p:regular r:id="rId61"/>
      <p:italic r:id="rId62"/>
    </p:embeddedFont>
    <p:embeddedFont>
      <p:font typeface="The Hand" panose="020B0604020202020204" charset="0"/>
      <p:regular r:id="rId63"/>
      <p:bold r:id="rId6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840EAE-6094-091C-C45A-2F3379707493}" name="Starvall Malin - SLF" initials="" userId="S::Malin.Starvall@helsingborg.se::3fe10137-ab6e-4497-b10f-e74d8965e8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B4"/>
    <a:srgbClr val="FCB000"/>
    <a:srgbClr val="75232E"/>
    <a:srgbClr val="F74200"/>
    <a:srgbClr val="F6F4F0"/>
    <a:srgbClr val="EBE8E1"/>
    <a:srgbClr val="FFEEF3"/>
    <a:srgbClr val="FEFAD3"/>
    <a:srgbClr val="FCF5A7"/>
    <a:srgbClr val="DF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ED099-019E-254A-941D-9AD324FD82D6}" v="371" dt="2025-09-25T09:48:37.965"/>
    <p1510:client id="{8679C6E0-1D2E-8744-AEFC-A763F4641DE7}" v="5198" dt="2025-09-24T14:44:27.825"/>
    <p1510:client id="{D093AFAC-E6C7-BC67-F61C-28D35C09DAC9}" v="280" dt="2025-09-24T13:17:34.903"/>
  </p1510:revLst>
</p1510:revInfo>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9.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font" Target="fonts/font4.fntdata"/><Relationship Id="rId64" Type="http://schemas.openxmlformats.org/officeDocument/2006/relationships/font" Target="fonts/font12.fntdata"/><Relationship Id="rId69"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2.fntdata"/><Relationship Id="rId62" Type="http://schemas.openxmlformats.org/officeDocument/2006/relationships/font" Target="fonts/font10.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font" Target="fonts/font5.fntdata"/><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tröm Linda - SLF" userId="S::linda.lindstrom@helsingborg.se::598e6f5a-98f1-456a-9b76-dcf2adae7dea" providerId="AD" clId="Web-{D093AFAC-E6C7-BC67-F61C-28D35C09DAC9}"/>
    <pc:docChg chg="addSld delSld modSld">
      <pc:chgData name="Lindström Linda - SLF" userId="S::linda.lindstrom@helsingborg.se::598e6f5a-98f1-456a-9b76-dcf2adae7dea" providerId="AD" clId="Web-{D093AFAC-E6C7-BC67-F61C-28D35C09DAC9}" dt="2025-09-24T13:17:34.903" v="200"/>
      <pc:docMkLst>
        <pc:docMk/>
      </pc:docMkLst>
      <pc:sldChg chg="modSp">
        <pc:chgData name="Lindström Linda - SLF" userId="S::linda.lindstrom@helsingborg.se::598e6f5a-98f1-456a-9b76-dcf2adae7dea" providerId="AD" clId="Web-{D093AFAC-E6C7-BC67-F61C-28D35C09DAC9}" dt="2025-09-23T14:14:48.144" v="30" actId="20577"/>
        <pc:sldMkLst>
          <pc:docMk/>
          <pc:sldMk cId="3299251220" sldId="978"/>
        </pc:sldMkLst>
        <pc:spChg chg="mod">
          <ac:chgData name="Lindström Linda - SLF" userId="S::linda.lindstrom@helsingborg.se::598e6f5a-98f1-456a-9b76-dcf2adae7dea" providerId="AD" clId="Web-{D093AFAC-E6C7-BC67-F61C-28D35C09DAC9}" dt="2025-09-23T14:14:48.144" v="30" actId="20577"/>
          <ac:spMkLst>
            <pc:docMk/>
            <pc:sldMk cId="3299251220" sldId="978"/>
            <ac:spMk id="5" creationId="{9966901C-C15A-88F2-0AD1-1DA70C614BEE}"/>
          </ac:spMkLst>
        </pc:spChg>
      </pc:sldChg>
      <pc:sldChg chg="modSp">
        <pc:chgData name="Lindström Linda - SLF" userId="S::linda.lindstrom@helsingborg.se::598e6f5a-98f1-456a-9b76-dcf2adae7dea" providerId="AD" clId="Web-{D093AFAC-E6C7-BC67-F61C-28D35C09DAC9}" dt="2025-09-24T13:04:41.775" v="98" actId="20577"/>
        <pc:sldMkLst>
          <pc:docMk/>
          <pc:sldMk cId="1254589629" sldId="987"/>
        </pc:sldMkLst>
        <pc:spChg chg="mod">
          <ac:chgData name="Lindström Linda - SLF" userId="S::linda.lindstrom@helsingborg.se::598e6f5a-98f1-456a-9b76-dcf2adae7dea" providerId="AD" clId="Web-{D093AFAC-E6C7-BC67-F61C-28D35C09DAC9}" dt="2025-09-24T13:04:41.775" v="98" actId="20577"/>
          <ac:spMkLst>
            <pc:docMk/>
            <pc:sldMk cId="1254589629" sldId="987"/>
            <ac:spMk id="2" creationId="{320FA676-E1BB-1A72-FA9C-7C3C302BF19B}"/>
          </ac:spMkLst>
        </pc:spChg>
        <pc:spChg chg="mod">
          <ac:chgData name="Lindström Linda - SLF" userId="S::linda.lindstrom@helsingborg.se::598e6f5a-98f1-456a-9b76-dcf2adae7dea" providerId="AD" clId="Web-{D093AFAC-E6C7-BC67-F61C-28D35C09DAC9}" dt="2025-09-23T14:28:58.164" v="92" actId="20577"/>
          <ac:spMkLst>
            <pc:docMk/>
            <pc:sldMk cId="1254589629" sldId="987"/>
            <ac:spMk id="3" creationId="{AC0D1C88-CAF6-E742-D92E-B35104A6145C}"/>
          </ac:spMkLst>
        </pc:spChg>
      </pc:sldChg>
      <pc:sldChg chg="modSp">
        <pc:chgData name="Lindström Linda - SLF" userId="S::linda.lindstrom@helsingborg.se::598e6f5a-98f1-456a-9b76-dcf2adae7dea" providerId="AD" clId="Web-{D093AFAC-E6C7-BC67-F61C-28D35C09DAC9}" dt="2025-09-23T14:22:20.444" v="68" actId="14100"/>
        <pc:sldMkLst>
          <pc:docMk/>
          <pc:sldMk cId="1195982184" sldId="1002"/>
        </pc:sldMkLst>
        <pc:spChg chg="mod">
          <ac:chgData name="Lindström Linda - SLF" userId="S::linda.lindstrom@helsingborg.se::598e6f5a-98f1-456a-9b76-dcf2adae7dea" providerId="AD" clId="Web-{D093AFAC-E6C7-BC67-F61C-28D35C09DAC9}" dt="2025-09-23T14:22:20.444" v="68" actId="14100"/>
          <ac:spMkLst>
            <pc:docMk/>
            <pc:sldMk cId="1195982184" sldId="1002"/>
            <ac:spMk id="3" creationId="{144357C4-7655-132A-8B91-AF44B51A70DD}"/>
          </ac:spMkLst>
        </pc:spChg>
      </pc:sldChg>
      <pc:sldChg chg="add del mod modShow">
        <pc:chgData name="Lindström Linda - SLF" userId="S::linda.lindstrom@helsingborg.se::598e6f5a-98f1-456a-9b76-dcf2adae7dea" providerId="AD" clId="Web-{D093AFAC-E6C7-BC67-F61C-28D35C09DAC9}" dt="2025-09-24T13:17:34.903" v="200"/>
        <pc:sldMkLst>
          <pc:docMk/>
          <pc:sldMk cId="1234485688" sldId="1008"/>
        </pc:sldMkLst>
      </pc:sldChg>
      <pc:sldChg chg="modSp add">
        <pc:chgData name="Lindström Linda - SLF" userId="S::linda.lindstrom@helsingborg.se::598e6f5a-98f1-456a-9b76-dcf2adae7dea" providerId="AD" clId="Web-{D093AFAC-E6C7-BC67-F61C-28D35C09DAC9}" dt="2025-09-24T13:10:30.325" v="194" actId="20577"/>
        <pc:sldMkLst>
          <pc:docMk/>
          <pc:sldMk cId="1083806580" sldId="1024"/>
        </pc:sldMkLst>
        <pc:spChg chg="mod">
          <ac:chgData name="Lindström Linda - SLF" userId="S::linda.lindstrom@helsingborg.se::598e6f5a-98f1-456a-9b76-dcf2adae7dea" providerId="AD" clId="Web-{D093AFAC-E6C7-BC67-F61C-28D35C09DAC9}" dt="2025-09-24T13:10:30.325" v="194" actId="20577"/>
          <ac:spMkLst>
            <pc:docMk/>
            <pc:sldMk cId="1083806580" sldId="1024"/>
            <ac:spMk id="5" creationId="{97EB61A4-ADB1-5AB4-A556-ABF51A4887F9}"/>
          </ac:spMkLst>
        </pc:spChg>
      </pc:sldChg>
      <pc:sldChg chg="delSp modSp add">
        <pc:chgData name="Lindström Linda - SLF" userId="S::linda.lindstrom@helsingborg.se::598e6f5a-98f1-456a-9b76-dcf2adae7dea" providerId="AD" clId="Web-{D093AFAC-E6C7-BC67-F61C-28D35C09DAC9}" dt="2025-09-24T13:09:11.434" v="150" actId="20577"/>
        <pc:sldMkLst>
          <pc:docMk/>
          <pc:sldMk cId="3355447581" sldId="1025"/>
        </pc:sldMkLst>
        <pc:spChg chg="mod">
          <ac:chgData name="Lindström Linda - SLF" userId="S::linda.lindstrom@helsingborg.se::598e6f5a-98f1-456a-9b76-dcf2adae7dea" providerId="AD" clId="Web-{D093AFAC-E6C7-BC67-F61C-28D35C09DAC9}" dt="2025-09-24T13:09:11.434" v="150" actId="20577"/>
          <ac:spMkLst>
            <pc:docMk/>
            <pc:sldMk cId="3355447581" sldId="1025"/>
            <ac:spMk id="2" creationId="{00E02E51-6435-0334-B93E-CA8BCAAD5F4E}"/>
          </ac:spMkLst>
        </pc:spChg>
        <pc:spChg chg="mod">
          <ac:chgData name="Lindström Linda - SLF" userId="S::linda.lindstrom@helsingborg.se::598e6f5a-98f1-456a-9b76-dcf2adae7dea" providerId="AD" clId="Web-{D093AFAC-E6C7-BC67-F61C-28D35C09DAC9}" dt="2025-09-24T13:07:52.668" v="148" actId="1076"/>
          <ac:spMkLst>
            <pc:docMk/>
            <pc:sldMk cId="3355447581" sldId="1025"/>
            <ac:spMk id="4" creationId="{85042DC1-2062-A75F-7FDD-D26B7B6CEF9D}"/>
          </ac:spMkLst>
        </pc:spChg>
        <pc:spChg chg="del">
          <ac:chgData name="Lindström Linda - SLF" userId="S::linda.lindstrom@helsingborg.se::598e6f5a-98f1-456a-9b76-dcf2adae7dea" providerId="AD" clId="Web-{D093AFAC-E6C7-BC67-F61C-28D35C09DAC9}" dt="2025-09-24T13:07:26.699" v="142"/>
          <ac:spMkLst>
            <pc:docMk/>
            <pc:sldMk cId="3355447581" sldId="1025"/>
            <ac:spMk id="6" creationId="{47DCD9DB-79E5-A1AB-740E-F9CAA740DED0}"/>
          </ac:spMkLst>
        </pc:spChg>
        <pc:spChg chg="del">
          <ac:chgData name="Lindström Linda - SLF" userId="S::linda.lindstrom@helsingborg.se::598e6f5a-98f1-456a-9b76-dcf2adae7dea" providerId="AD" clId="Web-{D093AFAC-E6C7-BC67-F61C-28D35C09DAC9}" dt="2025-09-24T13:07:29.762" v="143"/>
          <ac:spMkLst>
            <pc:docMk/>
            <pc:sldMk cId="3355447581" sldId="1025"/>
            <ac:spMk id="8" creationId="{57AA59D2-1330-78C6-892B-96F437434E8E}"/>
          </ac:spMkLst>
        </pc:spChg>
        <pc:picChg chg="del">
          <ac:chgData name="Lindström Linda - SLF" userId="S::linda.lindstrom@helsingborg.se::598e6f5a-98f1-456a-9b76-dcf2adae7dea" providerId="AD" clId="Web-{D093AFAC-E6C7-BC67-F61C-28D35C09DAC9}" dt="2025-09-24T13:07:33.605" v="145"/>
          <ac:picMkLst>
            <pc:docMk/>
            <pc:sldMk cId="3355447581" sldId="1025"/>
            <ac:picMk id="5" creationId="{942EB4F6-4B50-33D6-26CF-9034DD1EED69}"/>
          </ac:picMkLst>
        </pc:picChg>
        <pc:picChg chg="del">
          <ac:chgData name="Lindström Linda - SLF" userId="S::linda.lindstrom@helsingborg.se::598e6f5a-98f1-456a-9b76-dcf2adae7dea" providerId="AD" clId="Web-{D093AFAC-E6C7-BC67-F61C-28D35C09DAC9}" dt="2025-09-24T13:07:31.902" v="144"/>
          <ac:picMkLst>
            <pc:docMk/>
            <pc:sldMk cId="3355447581" sldId="1025"/>
            <ac:picMk id="7" creationId="{5C90B5E3-0E26-7D33-E06C-F2DFA0037634}"/>
          </ac:picMkLst>
        </pc:picChg>
        <pc:picChg chg="del">
          <ac:chgData name="Lindström Linda - SLF" userId="S::linda.lindstrom@helsingborg.se::598e6f5a-98f1-456a-9b76-dcf2adae7dea" providerId="AD" clId="Web-{D093AFAC-E6C7-BC67-F61C-28D35C09DAC9}" dt="2025-09-24T13:07:37.012" v="147"/>
          <ac:picMkLst>
            <pc:docMk/>
            <pc:sldMk cId="3355447581" sldId="1025"/>
            <ac:picMk id="9" creationId="{034197AB-ABF1-8E0B-F97A-2D91DFBB4618}"/>
          </ac:picMkLst>
        </pc:picChg>
        <pc:picChg chg="del">
          <ac:chgData name="Lindström Linda - SLF" userId="S::linda.lindstrom@helsingborg.se::598e6f5a-98f1-456a-9b76-dcf2adae7dea" providerId="AD" clId="Web-{D093AFAC-E6C7-BC67-F61C-28D35C09DAC9}" dt="2025-09-24T13:07:35.402" v="146"/>
          <ac:picMkLst>
            <pc:docMk/>
            <pc:sldMk cId="3355447581" sldId="1025"/>
            <ac:picMk id="10" creationId="{AE7A0687-B2D7-6BAA-F30E-8BCCB5657010}"/>
          </ac:picMkLst>
        </pc:picChg>
      </pc:sldChg>
      <pc:sldChg chg="modSp add">
        <pc:chgData name="Lindström Linda - SLF" userId="S::linda.lindstrom@helsingborg.se::598e6f5a-98f1-456a-9b76-dcf2adae7dea" providerId="AD" clId="Web-{D093AFAC-E6C7-BC67-F61C-28D35C09DAC9}" dt="2025-09-24T13:14:58.231" v="197" actId="20577"/>
        <pc:sldMkLst>
          <pc:docMk/>
          <pc:sldMk cId="488512004" sldId="1026"/>
        </pc:sldMkLst>
        <pc:spChg chg="mod">
          <ac:chgData name="Lindström Linda - SLF" userId="S::linda.lindstrom@helsingborg.se::598e6f5a-98f1-456a-9b76-dcf2adae7dea" providerId="AD" clId="Web-{D093AFAC-E6C7-BC67-F61C-28D35C09DAC9}" dt="2025-09-24T13:14:58.231" v="197" actId="20577"/>
          <ac:spMkLst>
            <pc:docMk/>
            <pc:sldMk cId="488512004" sldId="1026"/>
            <ac:spMk id="11" creationId="{A27BBC57-A399-3DB7-81A8-368663895F5C}"/>
          </ac:spMkLst>
        </pc:spChg>
      </pc:sldChg>
      <pc:sldChg chg="delSp modSp add">
        <pc:chgData name="Lindström Linda - SLF" userId="S::linda.lindstrom@helsingborg.se::598e6f5a-98f1-456a-9b76-dcf2adae7dea" providerId="AD" clId="Web-{D093AFAC-E6C7-BC67-F61C-28D35C09DAC9}" dt="2025-09-24T13:06:25.589" v="126" actId="1076"/>
        <pc:sldMkLst>
          <pc:docMk/>
          <pc:sldMk cId="446080648" sldId="1027"/>
        </pc:sldMkLst>
        <pc:spChg chg="mod">
          <ac:chgData name="Lindström Linda - SLF" userId="S::linda.lindstrom@helsingborg.se::598e6f5a-98f1-456a-9b76-dcf2adae7dea" providerId="AD" clId="Web-{D093AFAC-E6C7-BC67-F61C-28D35C09DAC9}" dt="2025-09-24T13:06:25.589" v="126" actId="1076"/>
          <ac:spMkLst>
            <pc:docMk/>
            <pc:sldMk cId="446080648" sldId="1027"/>
            <ac:spMk id="4" creationId="{F25E2218-8192-8759-135C-54C4B907967A}"/>
          </ac:spMkLst>
        </pc:spChg>
        <pc:spChg chg="del mod">
          <ac:chgData name="Lindström Linda - SLF" userId="S::linda.lindstrom@helsingborg.se::598e6f5a-98f1-456a-9b76-dcf2adae7dea" providerId="AD" clId="Web-{D093AFAC-E6C7-BC67-F61C-28D35C09DAC9}" dt="2025-09-24T13:06:06.417" v="118"/>
          <ac:spMkLst>
            <pc:docMk/>
            <pc:sldMk cId="446080648" sldId="1027"/>
            <ac:spMk id="6" creationId="{A96060F0-109F-4683-6C53-3958E8D17BC0}"/>
          </ac:spMkLst>
        </pc:spChg>
        <pc:spChg chg="del mod">
          <ac:chgData name="Lindström Linda - SLF" userId="S::linda.lindstrom@helsingborg.se::598e6f5a-98f1-456a-9b76-dcf2adae7dea" providerId="AD" clId="Web-{D093AFAC-E6C7-BC67-F61C-28D35C09DAC9}" dt="2025-09-24T13:06:18.527" v="123"/>
          <ac:spMkLst>
            <pc:docMk/>
            <pc:sldMk cId="446080648" sldId="1027"/>
            <ac:spMk id="8" creationId="{143DDD3D-FD3C-873B-F00A-C686303B1547}"/>
          </ac:spMkLst>
        </pc:spChg>
        <pc:spChg chg="del">
          <ac:chgData name="Lindström Linda - SLF" userId="S::linda.lindstrom@helsingborg.se::598e6f5a-98f1-456a-9b76-dcf2adae7dea" providerId="AD" clId="Web-{D093AFAC-E6C7-BC67-F61C-28D35C09DAC9}" dt="2025-09-24T13:05:11.385" v="101"/>
          <ac:spMkLst>
            <pc:docMk/>
            <pc:sldMk cId="446080648" sldId="1027"/>
            <ac:spMk id="10" creationId="{4F5B6EE5-27CE-696D-BA68-990B4352913C}"/>
          </ac:spMkLst>
        </pc:spChg>
        <pc:picChg chg="del">
          <ac:chgData name="Lindström Linda - SLF" userId="S::linda.lindstrom@helsingborg.se::598e6f5a-98f1-456a-9b76-dcf2adae7dea" providerId="AD" clId="Web-{D093AFAC-E6C7-BC67-F61C-28D35C09DAC9}" dt="2025-09-24T13:06:11.183" v="120"/>
          <ac:picMkLst>
            <pc:docMk/>
            <pc:sldMk cId="446080648" sldId="1027"/>
            <ac:picMk id="2" creationId="{7F1E4F47-F77A-F166-5EE3-FC4699ABBA04}"/>
          </ac:picMkLst>
        </pc:picChg>
        <pc:picChg chg="del">
          <ac:chgData name="Lindström Linda - SLF" userId="S::linda.lindstrom@helsingborg.se::598e6f5a-98f1-456a-9b76-dcf2adae7dea" providerId="AD" clId="Web-{D093AFAC-E6C7-BC67-F61C-28D35C09DAC9}" dt="2025-09-24T13:06:20.855" v="124"/>
          <ac:picMkLst>
            <pc:docMk/>
            <pc:sldMk cId="446080648" sldId="1027"/>
            <ac:picMk id="3" creationId="{94AD4330-1538-18FA-F4B8-596FBD848BDA}"/>
          </ac:picMkLst>
        </pc:picChg>
        <pc:picChg chg="del">
          <ac:chgData name="Lindström Linda - SLF" userId="S::linda.lindstrom@helsingborg.se::598e6f5a-98f1-456a-9b76-dcf2adae7dea" providerId="AD" clId="Web-{D093AFAC-E6C7-BC67-F61C-28D35C09DAC9}" dt="2025-09-24T13:06:09.511" v="119"/>
          <ac:picMkLst>
            <pc:docMk/>
            <pc:sldMk cId="446080648" sldId="1027"/>
            <ac:picMk id="5" creationId="{122A7B4E-5495-FAE1-5795-DF7502EF8AE8}"/>
          </ac:picMkLst>
        </pc:picChg>
        <pc:picChg chg="del">
          <ac:chgData name="Lindström Linda - SLF" userId="S::linda.lindstrom@helsingborg.se::598e6f5a-98f1-456a-9b76-dcf2adae7dea" providerId="AD" clId="Web-{D093AFAC-E6C7-BC67-F61C-28D35C09DAC9}" dt="2025-09-24T13:06:22.761" v="125"/>
          <ac:picMkLst>
            <pc:docMk/>
            <pc:sldMk cId="446080648" sldId="1027"/>
            <ac:picMk id="7" creationId="{CE507BB2-7F9E-8065-C4AB-86A5EF43EE4B}"/>
          </ac:picMkLst>
        </pc:picChg>
      </pc:sldChg>
      <pc:sldMasterChg chg="addSldLayout">
        <pc:chgData name="Lindström Linda - SLF" userId="S::linda.lindstrom@helsingborg.se::598e6f5a-98f1-456a-9b76-dcf2adae7dea" providerId="AD" clId="Web-{D093AFAC-E6C7-BC67-F61C-28D35C09DAC9}" dt="2025-09-23T17:12:27.684" v="93"/>
        <pc:sldMasterMkLst>
          <pc:docMk/>
          <pc:sldMasterMk cId="303076574" sldId="2147484261"/>
        </pc:sldMasterMkLst>
        <pc:sldLayoutChg chg="add replId">
          <pc:chgData name="Lindström Linda - SLF" userId="S::linda.lindstrom@helsingborg.se::598e6f5a-98f1-456a-9b76-dcf2adae7dea" providerId="AD" clId="Web-{D093AFAC-E6C7-BC67-F61C-28D35C09DAC9}" dt="2025-09-23T17:12:27.684" v="93"/>
          <pc:sldLayoutMkLst>
            <pc:docMk/>
            <pc:sldMasterMk cId="303076574" sldId="2147484261"/>
            <pc:sldLayoutMk cId="1105012631" sldId="2147484313"/>
          </pc:sldLayoutMkLst>
        </pc:sldLayoutChg>
      </pc:sldMasterChg>
    </pc:docChg>
  </pc:docChgLst>
  <pc:docChgLst>
    <pc:chgData name="Lindgren Anna - SLF" userId="12adf0e8-6dea-4d9f-85ec-fd061f14db6c" providerId="ADAL" clId="{972B75B6-7554-5D1C-B168-A1EDEDC021B5}"/>
    <pc:docChg chg="modSld">
      <pc:chgData name="Lindgren Anna - SLF" userId="12adf0e8-6dea-4d9f-85ec-fd061f14db6c" providerId="ADAL" clId="{972B75B6-7554-5D1C-B168-A1EDEDC021B5}" dt="2025-09-25T09:48:37.965" v="370" actId="20577"/>
      <pc:docMkLst>
        <pc:docMk/>
      </pc:docMkLst>
      <pc:sldChg chg="modSp mod">
        <pc:chgData name="Lindgren Anna - SLF" userId="12adf0e8-6dea-4d9f-85ec-fd061f14db6c" providerId="ADAL" clId="{972B75B6-7554-5D1C-B168-A1EDEDC021B5}" dt="2025-09-25T09:48:37.965" v="370" actId="20577"/>
        <pc:sldMkLst>
          <pc:docMk/>
          <pc:sldMk cId="2311246906" sldId="979"/>
        </pc:sldMkLst>
        <pc:spChg chg="mod">
          <ac:chgData name="Lindgren Anna - SLF" userId="12adf0e8-6dea-4d9f-85ec-fd061f14db6c" providerId="ADAL" clId="{972B75B6-7554-5D1C-B168-A1EDEDC021B5}" dt="2025-09-25T09:48:37.965" v="370" actId="20577"/>
          <ac:spMkLst>
            <pc:docMk/>
            <pc:sldMk cId="2311246906" sldId="979"/>
            <ac:spMk id="5" creationId="{524AA1C7-968D-71CD-0FDC-59002561F58D}"/>
          </ac:spMkLst>
        </pc:spChg>
      </pc:sldChg>
      <pc:sldChg chg="modSp mod">
        <pc:chgData name="Lindgren Anna - SLF" userId="12adf0e8-6dea-4d9f-85ec-fd061f14db6c" providerId="ADAL" clId="{972B75B6-7554-5D1C-B168-A1EDEDC021B5}" dt="2025-09-25T09:27:25.996" v="40" actId="20577"/>
        <pc:sldMkLst>
          <pc:docMk/>
          <pc:sldMk cId="4104538436" sldId="982"/>
        </pc:sldMkLst>
        <pc:spChg chg="mod">
          <ac:chgData name="Lindgren Anna - SLF" userId="12adf0e8-6dea-4d9f-85ec-fd061f14db6c" providerId="ADAL" clId="{972B75B6-7554-5D1C-B168-A1EDEDC021B5}" dt="2025-09-25T09:27:25.996" v="40" actId="20577"/>
          <ac:spMkLst>
            <pc:docMk/>
            <pc:sldMk cId="4104538436" sldId="982"/>
            <ac:spMk id="2" creationId="{E01A505B-E986-F0EB-E30F-00696153BF92}"/>
          </ac:spMkLst>
        </pc:spChg>
      </pc:sldChg>
      <pc:sldChg chg="modSp mod">
        <pc:chgData name="Lindgren Anna - SLF" userId="12adf0e8-6dea-4d9f-85ec-fd061f14db6c" providerId="ADAL" clId="{972B75B6-7554-5D1C-B168-A1EDEDC021B5}" dt="2025-09-25T09:30:29.747" v="268" actId="20577"/>
        <pc:sldMkLst>
          <pc:docMk/>
          <pc:sldMk cId="1254589629" sldId="987"/>
        </pc:sldMkLst>
        <pc:spChg chg="mod">
          <ac:chgData name="Lindgren Anna - SLF" userId="12adf0e8-6dea-4d9f-85ec-fd061f14db6c" providerId="ADAL" clId="{972B75B6-7554-5D1C-B168-A1EDEDC021B5}" dt="2025-09-25T09:30:29.747" v="268" actId="20577"/>
          <ac:spMkLst>
            <pc:docMk/>
            <pc:sldMk cId="1254589629" sldId="987"/>
            <ac:spMk id="2" creationId="{320FA676-E1BB-1A72-FA9C-7C3C302BF19B}"/>
          </ac:spMkLst>
        </pc:spChg>
      </pc:sldChg>
      <pc:sldChg chg="modSp mod">
        <pc:chgData name="Lindgren Anna - SLF" userId="12adf0e8-6dea-4d9f-85ec-fd061f14db6c" providerId="ADAL" clId="{972B75B6-7554-5D1C-B168-A1EDEDC021B5}" dt="2025-09-25T09:27:18.791" v="36" actId="14100"/>
        <pc:sldMkLst>
          <pc:docMk/>
          <pc:sldMk cId="2939738881" sldId="1004"/>
        </pc:sldMkLst>
        <pc:spChg chg="mod">
          <ac:chgData name="Lindgren Anna - SLF" userId="12adf0e8-6dea-4d9f-85ec-fd061f14db6c" providerId="ADAL" clId="{972B75B6-7554-5D1C-B168-A1EDEDC021B5}" dt="2025-09-25T09:27:18.791" v="36" actId="14100"/>
          <ac:spMkLst>
            <pc:docMk/>
            <pc:sldMk cId="2939738881" sldId="1004"/>
            <ac:spMk id="2" creationId="{3B4A1974-B518-00D7-4433-F92F01B9F5DB}"/>
          </ac:spMkLst>
        </pc:spChg>
      </pc:sldChg>
      <pc:sldChg chg="modSp mod">
        <pc:chgData name="Lindgren Anna - SLF" userId="12adf0e8-6dea-4d9f-85ec-fd061f14db6c" providerId="ADAL" clId="{972B75B6-7554-5D1C-B168-A1EDEDC021B5}" dt="2025-09-25T09:33:37.623" v="325" actId="20577"/>
        <pc:sldMkLst>
          <pc:docMk/>
          <pc:sldMk cId="3107798381" sldId="1012"/>
        </pc:sldMkLst>
        <pc:spChg chg="mod">
          <ac:chgData name="Lindgren Anna - SLF" userId="12adf0e8-6dea-4d9f-85ec-fd061f14db6c" providerId="ADAL" clId="{972B75B6-7554-5D1C-B168-A1EDEDC021B5}" dt="2025-09-25T09:33:37.623" v="325" actId="20577"/>
          <ac:spMkLst>
            <pc:docMk/>
            <pc:sldMk cId="3107798381" sldId="1012"/>
            <ac:spMk id="8" creationId="{38CA23AA-61B4-3BD2-90AF-F5120D3A32D4}"/>
          </ac:spMkLst>
        </pc:spChg>
      </pc:sldChg>
      <pc:sldChg chg="modSp mod">
        <pc:chgData name="Lindgren Anna - SLF" userId="12adf0e8-6dea-4d9f-85ec-fd061f14db6c" providerId="ADAL" clId="{972B75B6-7554-5D1C-B168-A1EDEDC021B5}" dt="2025-09-25T09:33:49.452" v="338" actId="20577"/>
        <pc:sldMkLst>
          <pc:docMk/>
          <pc:sldMk cId="2779856560" sldId="1018"/>
        </pc:sldMkLst>
        <pc:spChg chg="mod">
          <ac:chgData name="Lindgren Anna - SLF" userId="12adf0e8-6dea-4d9f-85ec-fd061f14db6c" providerId="ADAL" clId="{972B75B6-7554-5D1C-B168-A1EDEDC021B5}" dt="2025-09-25T09:33:49.452" v="338" actId="20577"/>
          <ac:spMkLst>
            <pc:docMk/>
            <pc:sldMk cId="2779856560" sldId="1018"/>
            <ac:spMk id="6" creationId="{8AC711A6-3656-6158-7B5C-4FDD5668D56B}"/>
          </ac:spMkLst>
        </pc:spChg>
      </pc:sldChg>
      <pc:sldChg chg="modSp mod">
        <pc:chgData name="Lindgren Anna - SLF" userId="12adf0e8-6dea-4d9f-85ec-fd061f14db6c" providerId="ADAL" clId="{972B75B6-7554-5D1C-B168-A1EDEDC021B5}" dt="2025-09-25T09:34:31.796" v="352" actId="14100"/>
        <pc:sldMkLst>
          <pc:docMk/>
          <pc:sldMk cId="3821364944" sldId="1021"/>
        </pc:sldMkLst>
        <pc:spChg chg="mod">
          <ac:chgData name="Lindgren Anna - SLF" userId="12adf0e8-6dea-4d9f-85ec-fd061f14db6c" providerId="ADAL" clId="{972B75B6-7554-5D1C-B168-A1EDEDC021B5}" dt="2025-09-25T09:34:31.796" v="352" actId="14100"/>
          <ac:spMkLst>
            <pc:docMk/>
            <pc:sldMk cId="3821364944" sldId="1021"/>
            <ac:spMk id="7" creationId="{660547CA-BA74-0F02-FA67-34DB9455B42A}"/>
          </ac:spMkLst>
        </pc:spChg>
      </pc:sldChg>
      <pc:sldChg chg="modSp mod">
        <pc:chgData name="Lindgren Anna - SLF" userId="12adf0e8-6dea-4d9f-85ec-fd061f14db6c" providerId="ADAL" clId="{972B75B6-7554-5D1C-B168-A1EDEDC021B5}" dt="2025-09-25T09:31:35.537" v="306" actId="20577"/>
        <pc:sldMkLst>
          <pc:docMk/>
          <pc:sldMk cId="2973220333" sldId="1029"/>
        </pc:sldMkLst>
        <pc:spChg chg="mod">
          <ac:chgData name="Lindgren Anna - SLF" userId="12adf0e8-6dea-4d9f-85ec-fd061f14db6c" providerId="ADAL" clId="{972B75B6-7554-5D1C-B168-A1EDEDC021B5}" dt="2025-09-25T09:31:35.537" v="306" actId="20577"/>
          <ac:spMkLst>
            <pc:docMk/>
            <pc:sldMk cId="2973220333" sldId="1029"/>
            <ac:spMk id="2" creationId="{67DBEE69-F348-2BDC-7CA8-7578BFC2A575}"/>
          </ac:spMkLst>
        </pc:spChg>
      </pc:sldChg>
    </pc:docChg>
  </pc:docChgLst>
  <pc:docChgLst>
    <pc:chgData name="Starvall Malin - SLF" userId="3fe10137-ab6e-4497-b10f-e74d8965e8a8" providerId="ADAL" clId="{8679C6E0-1D2E-8744-AEFC-A763F4641DE7}"/>
    <pc:docChg chg="undo custSel addSld delSld modSld sldOrd">
      <pc:chgData name="Starvall Malin - SLF" userId="3fe10137-ab6e-4497-b10f-e74d8965e8a8" providerId="ADAL" clId="{8679C6E0-1D2E-8744-AEFC-A763F4641DE7}" dt="2025-09-24T14:44:27.825" v="9133" actId="20577"/>
      <pc:docMkLst>
        <pc:docMk/>
      </pc:docMkLst>
      <pc:sldChg chg="modSp mod">
        <pc:chgData name="Starvall Malin - SLF" userId="3fe10137-ab6e-4497-b10f-e74d8965e8a8" providerId="ADAL" clId="{8679C6E0-1D2E-8744-AEFC-A763F4641DE7}" dt="2025-09-23T15:08:37.012" v="94" actId="18131"/>
        <pc:sldMkLst>
          <pc:docMk/>
          <pc:sldMk cId="2633371932" sldId="975"/>
        </pc:sldMkLst>
        <pc:spChg chg="mod">
          <ac:chgData name="Starvall Malin - SLF" userId="3fe10137-ab6e-4497-b10f-e74d8965e8a8" providerId="ADAL" clId="{8679C6E0-1D2E-8744-AEFC-A763F4641DE7}" dt="2025-09-23T14:10:49.651" v="66" actId="114"/>
          <ac:spMkLst>
            <pc:docMk/>
            <pc:sldMk cId="2633371932" sldId="975"/>
            <ac:spMk id="11" creationId="{C4811414-6D86-4DB0-41F9-595836F32562}"/>
          </ac:spMkLst>
        </pc:spChg>
        <pc:picChg chg="mod modCrop">
          <ac:chgData name="Starvall Malin - SLF" userId="3fe10137-ab6e-4497-b10f-e74d8965e8a8" providerId="ADAL" clId="{8679C6E0-1D2E-8744-AEFC-A763F4641DE7}" dt="2025-09-23T15:08:37.012" v="94" actId="18131"/>
          <ac:picMkLst>
            <pc:docMk/>
            <pc:sldMk cId="2633371932" sldId="975"/>
            <ac:picMk id="6" creationId="{0D0198EC-D1A5-EDCE-9AF6-C8A7BA06C924}"/>
          </ac:picMkLst>
        </pc:picChg>
      </pc:sldChg>
      <pc:sldChg chg="addSp delSp modSp mod ord modClrScheme chgLayout">
        <pc:chgData name="Starvall Malin - SLF" userId="3fe10137-ab6e-4497-b10f-e74d8965e8a8" providerId="ADAL" clId="{8679C6E0-1D2E-8744-AEFC-A763F4641DE7}" dt="2025-09-24T14:29:09.775" v="8873" actId="20577"/>
        <pc:sldMkLst>
          <pc:docMk/>
          <pc:sldMk cId="3299251220" sldId="978"/>
        </pc:sldMkLst>
        <pc:spChg chg="add del mod ord">
          <ac:chgData name="Starvall Malin - SLF" userId="3fe10137-ab6e-4497-b10f-e74d8965e8a8" providerId="ADAL" clId="{8679C6E0-1D2E-8744-AEFC-A763F4641DE7}" dt="2025-09-24T10:58:26.063" v="1374" actId="931"/>
          <ac:spMkLst>
            <pc:docMk/>
            <pc:sldMk cId="3299251220" sldId="978"/>
            <ac:spMk id="2" creationId="{372BA199-8A08-37A9-A9C7-DE89FC04F8E7}"/>
          </ac:spMkLst>
        </pc:spChg>
        <pc:spChg chg="mod ord">
          <ac:chgData name="Starvall Malin - SLF" userId="3fe10137-ab6e-4497-b10f-e74d8965e8a8" providerId="ADAL" clId="{8679C6E0-1D2E-8744-AEFC-A763F4641DE7}" dt="2025-09-24T10:58:03.264" v="1373" actId="700"/>
          <ac:spMkLst>
            <pc:docMk/>
            <pc:sldMk cId="3299251220" sldId="978"/>
            <ac:spMk id="4" creationId="{8911FBBC-CC05-8A0C-CF8F-354E1AF0B6EC}"/>
          </ac:spMkLst>
        </pc:spChg>
        <pc:spChg chg="mod ord">
          <ac:chgData name="Starvall Malin - SLF" userId="3fe10137-ab6e-4497-b10f-e74d8965e8a8" providerId="ADAL" clId="{8679C6E0-1D2E-8744-AEFC-A763F4641DE7}" dt="2025-09-24T14:29:09.775" v="8873" actId="20577"/>
          <ac:spMkLst>
            <pc:docMk/>
            <pc:sldMk cId="3299251220" sldId="978"/>
            <ac:spMk id="5" creationId="{9966901C-C15A-88F2-0AD1-1DA70C614BEE}"/>
          </ac:spMkLst>
        </pc:spChg>
        <pc:picChg chg="add mod modCrop">
          <ac:chgData name="Starvall Malin - SLF" userId="3fe10137-ab6e-4497-b10f-e74d8965e8a8" providerId="ADAL" clId="{8679C6E0-1D2E-8744-AEFC-A763F4641DE7}" dt="2025-09-24T10:58:40.531" v="1377" actId="18131"/>
          <ac:picMkLst>
            <pc:docMk/>
            <pc:sldMk cId="3299251220" sldId="978"/>
            <ac:picMk id="6" creationId="{26F5DF97-8AE8-1C83-AD6F-9E06AF7EA2D8}"/>
          </ac:picMkLst>
        </pc:picChg>
      </pc:sldChg>
      <pc:sldChg chg="modSp mod modClrScheme chgLayout">
        <pc:chgData name="Starvall Malin - SLF" userId="3fe10137-ab6e-4497-b10f-e74d8965e8a8" providerId="ADAL" clId="{8679C6E0-1D2E-8744-AEFC-A763F4641DE7}" dt="2025-09-24T14:28:07.323" v="8803" actId="20577"/>
        <pc:sldMkLst>
          <pc:docMk/>
          <pc:sldMk cId="2311246906" sldId="979"/>
        </pc:sldMkLst>
        <pc:spChg chg="mod ord">
          <ac:chgData name="Starvall Malin - SLF" userId="3fe10137-ab6e-4497-b10f-e74d8965e8a8" providerId="ADAL" clId="{8679C6E0-1D2E-8744-AEFC-A763F4641DE7}" dt="2025-09-24T11:12:35.440" v="1505" actId="700"/>
          <ac:spMkLst>
            <pc:docMk/>
            <pc:sldMk cId="2311246906" sldId="979"/>
            <ac:spMk id="4" creationId="{13107D0A-6518-A83B-94C0-D293ED1BD0EF}"/>
          </ac:spMkLst>
        </pc:spChg>
        <pc:spChg chg="mod ord">
          <ac:chgData name="Starvall Malin - SLF" userId="3fe10137-ab6e-4497-b10f-e74d8965e8a8" providerId="ADAL" clId="{8679C6E0-1D2E-8744-AEFC-A763F4641DE7}" dt="2025-09-24T14:28:07.323" v="8803" actId="20577"/>
          <ac:spMkLst>
            <pc:docMk/>
            <pc:sldMk cId="2311246906" sldId="979"/>
            <ac:spMk id="5" creationId="{524AA1C7-968D-71CD-0FDC-59002561F58D}"/>
          </ac:spMkLst>
        </pc:spChg>
        <pc:picChg chg="mod ord">
          <ac:chgData name="Starvall Malin - SLF" userId="3fe10137-ab6e-4497-b10f-e74d8965e8a8" providerId="ADAL" clId="{8679C6E0-1D2E-8744-AEFC-A763F4641DE7}" dt="2025-09-24T11:12:35.440" v="1505" actId="700"/>
          <ac:picMkLst>
            <pc:docMk/>
            <pc:sldMk cId="2311246906" sldId="979"/>
            <ac:picMk id="8" creationId="{0729C022-BED6-7202-93CF-6FB652B87D6F}"/>
          </ac:picMkLst>
        </pc:picChg>
      </pc:sldChg>
      <pc:sldChg chg="delSp modSp mod">
        <pc:chgData name="Starvall Malin - SLF" userId="3fe10137-ab6e-4497-b10f-e74d8965e8a8" providerId="ADAL" clId="{8679C6E0-1D2E-8744-AEFC-A763F4641DE7}" dt="2025-09-24T14:16:19.117" v="8461" actId="20577"/>
        <pc:sldMkLst>
          <pc:docMk/>
          <pc:sldMk cId="1688036680" sldId="980"/>
        </pc:sldMkLst>
        <pc:spChg chg="del">
          <ac:chgData name="Starvall Malin - SLF" userId="3fe10137-ab6e-4497-b10f-e74d8965e8a8" providerId="ADAL" clId="{8679C6E0-1D2E-8744-AEFC-A763F4641DE7}" dt="2025-09-23T13:27:45.200" v="0" actId="478"/>
          <ac:spMkLst>
            <pc:docMk/>
            <pc:sldMk cId="1688036680" sldId="980"/>
            <ac:spMk id="2" creationId="{F42E2378-9370-488A-AB70-DA88089D771D}"/>
          </ac:spMkLst>
        </pc:spChg>
        <pc:spChg chg="mod">
          <ac:chgData name="Starvall Malin - SLF" userId="3fe10137-ab6e-4497-b10f-e74d8965e8a8" providerId="ADAL" clId="{8679C6E0-1D2E-8744-AEFC-A763F4641DE7}" dt="2025-09-24T06:47:32.927" v="346" actId="20577"/>
          <ac:spMkLst>
            <pc:docMk/>
            <pc:sldMk cId="1688036680" sldId="980"/>
            <ac:spMk id="3" creationId="{F8ED5891-21BF-CD90-676D-8E00399FB5A1}"/>
          </ac:spMkLst>
        </pc:spChg>
        <pc:spChg chg="mod">
          <ac:chgData name="Starvall Malin - SLF" userId="3fe10137-ab6e-4497-b10f-e74d8965e8a8" providerId="ADAL" clId="{8679C6E0-1D2E-8744-AEFC-A763F4641DE7}" dt="2025-09-24T14:16:19.117" v="8461" actId="20577"/>
          <ac:spMkLst>
            <pc:docMk/>
            <pc:sldMk cId="1688036680" sldId="980"/>
            <ac:spMk id="6" creationId="{AE865184-1AA3-979A-4419-55566929CE97}"/>
          </ac:spMkLst>
        </pc:spChg>
      </pc:sldChg>
      <pc:sldChg chg="modSp mod chgLayout">
        <pc:chgData name="Starvall Malin - SLF" userId="3fe10137-ab6e-4497-b10f-e74d8965e8a8" providerId="ADAL" clId="{8679C6E0-1D2E-8744-AEFC-A763F4641DE7}" dt="2025-09-24T14:40:50.785" v="9087" actId="20577"/>
        <pc:sldMkLst>
          <pc:docMk/>
          <pc:sldMk cId="4104538436" sldId="982"/>
        </pc:sldMkLst>
        <pc:spChg chg="mod ord">
          <ac:chgData name="Starvall Malin - SLF" userId="3fe10137-ab6e-4497-b10f-e74d8965e8a8" providerId="ADAL" clId="{8679C6E0-1D2E-8744-AEFC-A763F4641DE7}" dt="2025-09-24T14:40:50.785" v="9087" actId="20577"/>
          <ac:spMkLst>
            <pc:docMk/>
            <pc:sldMk cId="4104538436" sldId="982"/>
            <ac:spMk id="2" creationId="{E01A505B-E986-F0EB-E30F-00696153BF92}"/>
          </ac:spMkLst>
        </pc:spChg>
        <pc:spChg chg="mod ord">
          <ac:chgData name="Starvall Malin - SLF" userId="3fe10137-ab6e-4497-b10f-e74d8965e8a8" providerId="ADAL" clId="{8679C6E0-1D2E-8744-AEFC-A763F4641DE7}" dt="2025-09-24T11:58:31.991" v="2504" actId="700"/>
          <ac:spMkLst>
            <pc:docMk/>
            <pc:sldMk cId="4104538436" sldId="982"/>
            <ac:spMk id="3" creationId="{E72E567A-5C0C-29E9-84AB-E48927BD0EAD}"/>
          </ac:spMkLst>
        </pc:spChg>
      </pc:sldChg>
      <pc:sldChg chg="add del">
        <pc:chgData name="Starvall Malin - SLF" userId="3fe10137-ab6e-4497-b10f-e74d8965e8a8" providerId="ADAL" clId="{8679C6E0-1D2E-8744-AEFC-A763F4641DE7}" dt="2025-09-24T11:24:36.629" v="2014" actId="2696"/>
        <pc:sldMkLst>
          <pc:docMk/>
          <pc:sldMk cId="4114661342" sldId="983"/>
        </pc:sldMkLst>
      </pc:sldChg>
      <pc:sldChg chg="addSp modSp mod modClrScheme chgLayout">
        <pc:chgData name="Starvall Malin - SLF" userId="3fe10137-ab6e-4497-b10f-e74d8965e8a8" providerId="ADAL" clId="{8679C6E0-1D2E-8744-AEFC-A763F4641DE7}" dt="2025-09-24T14:44:27.825" v="9133" actId="20577"/>
        <pc:sldMkLst>
          <pc:docMk/>
          <pc:sldMk cId="229715122" sldId="984"/>
        </pc:sldMkLst>
        <pc:spChg chg="add mod">
          <ac:chgData name="Starvall Malin - SLF" userId="3fe10137-ab6e-4497-b10f-e74d8965e8a8" providerId="ADAL" clId="{8679C6E0-1D2E-8744-AEFC-A763F4641DE7}" dt="2025-09-24T14:44:27.825" v="9133" actId="20577"/>
          <ac:spMkLst>
            <pc:docMk/>
            <pc:sldMk cId="229715122" sldId="984"/>
            <ac:spMk id="2" creationId="{8ACC3316-8FE6-64F3-BDC0-282CA2EECE0E}"/>
          </ac:spMkLst>
        </pc:spChg>
        <pc:spChg chg="mod ord">
          <ac:chgData name="Starvall Malin - SLF" userId="3fe10137-ab6e-4497-b10f-e74d8965e8a8" providerId="ADAL" clId="{8679C6E0-1D2E-8744-AEFC-A763F4641DE7}" dt="2025-09-24T14:44:22.747" v="9132" actId="20577"/>
          <ac:spMkLst>
            <pc:docMk/>
            <pc:sldMk cId="229715122" sldId="984"/>
            <ac:spMk id="4" creationId="{E179238B-09D9-CB7D-B2E0-4883FA478968}"/>
          </ac:spMkLst>
        </pc:spChg>
        <pc:spChg chg="mod ord">
          <ac:chgData name="Starvall Malin - SLF" userId="3fe10137-ab6e-4497-b10f-e74d8965e8a8" providerId="ADAL" clId="{8679C6E0-1D2E-8744-AEFC-A763F4641DE7}" dt="2025-09-23T13:28:52.830" v="8" actId="1036"/>
          <ac:spMkLst>
            <pc:docMk/>
            <pc:sldMk cId="229715122" sldId="984"/>
            <ac:spMk id="5" creationId="{9166F5CF-6BC2-7BF9-FA26-740E2D03B516}"/>
          </ac:spMkLst>
        </pc:spChg>
      </pc:sldChg>
      <pc:sldChg chg="addSp delSp modSp mod modClrScheme chgLayout">
        <pc:chgData name="Starvall Malin - SLF" userId="3fe10137-ab6e-4497-b10f-e74d8965e8a8" providerId="ADAL" clId="{8679C6E0-1D2E-8744-AEFC-A763F4641DE7}" dt="2025-09-24T14:32:05.912" v="8973" actId="20577"/>
        <pc:sldMkLst>
          <pc:docMk/>
          <pc:sldMk cId="4208015937" sldId="985"/>
        </pc:sldMkLst>
        <pc:spChg chg="mod ord">
          <ac:chgData name="Starvall Malin - SLF" userId="3fe10137-ab6e-4497-b10f-e74d8965e8a8" providerId="ADAL" clId="{8679C6E0-1D2E-8744-AEFC-A763F4641DE7}" dt="2025-09-24T14:32:05.912" v="8973" actId="20577"/>
          <ac:spMkLst>
            <pc:docMk/>
            <pc:sldMk cId="4208015937" sldId="985"/>
            <ac:spMk id="2" creationId="{FFC32355-2878-6828-63F3-592B8E4E871F}"/>
          </ac:spMkLst>
        </pc:spChg>
        <pc:spChg chg="mod ord">
          <ac:chgData name="Starvall Malin - SLF" userId="3fe10137-ab6e-4497-b10f-e74d8965e8a8" providerId="ADAL" clId="{8679C6E0-1D2E-8744-AEFC-A763F4641DE7}" dt="2025-09-24T11:18:37.741" v="1891" actId="700"/>
          <ac:spMkLst>
            <pc:docMk/>
            <pc:sldMk cId="4208015937" sldId="985"/>
            <ac:spMk id="3" creationId="{5BD57760-4CDB-619E-7549-DE27D7CA171F}"/>
          </ac:spMkLst>
        </pc:spChg>
        <pc:spChg chg="add del mod ord">
          <ac:chgData name="Starvall Malin - SLF" userId="3fe10137-ab6e-4497-b10f-e74d8965e8a8" providerId="ADAL" clId="{8679C6E0-1D2E-8744-AEFC-A763F4641DE7}" dt="2025-09-24T11:19:43.615" v="1892" actId="931"/>
          <ac:spMkLst>
            <pc:docMk/>
            <pc:sldMk cId="4208015937" sldId="985"/>
            <ac:spMk id="4" creationId="{44E69ED0-3813-C3EF-646B-2FEDA391B53C}"/>
          </ac:spMkLst>
        </pc:spChg>
        <pc:spChg chg="add mod">
          <ac:chgData name="Starvall Malin - SLF" userId="3fe10137-ab6e-4497-b10f-e74d8965e8a8" providerId="ADAL" clId="{8679C6E0-1D2E-8744-AEFC-A763F4641DE7}" dt="2025-09-24T11:20:44.619" v="1899" actId="1582"/>
          <ac:spMkLst>
            <pc:docMk/>
            <pc:sldMk cId="4208015937" sldId="985"/>
            <ac:spMk id="7" creationId="{484260ED-1B37-BE81-61A6-DEAD1E65235C}"/>
          </ac:spMkLst>
        </pc:spChg>
        <pc:spChg chg="add del mod">
          <ac:chgData name="Starvall Malin - SLF" userId="3fe10137-ab6e-4497-b10f-e74d8965e8a8" providerId="ADAL" clId="{8679C6E0-1D2E-8744-AEFC-A763F4641DE7}" dt="2025-09-24T11:23:28.041" v="2004" actId="478"/>
          <ac:spMkLst>
            <pc:docMk/>
            <pc:sldMk cId="4208015937" sldId="985"/>
            <ac:spMk id="8" creationId="{3DE5DC7E-9D49-AB40-B592-B3A2724CD352}"/>
          </ac:spMkLst>
        </pc:spChg>
        <pc:picChg chg="add mod">
          <ac:chgData name="Starvall Malin - SLF" userId="3fe10137-ab6e-4497-b10f-e74d8965e8a8" providerId="ADAL" clId="{8679C6E0-1D2E-8744-AEFC-A763F4641DE7}" dt="2025-09-24T11:19:53.199" v="1895" actId="14826"/>
          <ac:picMkLst>
            <pc:docMk/>
            <pc:sldMk cId="4208015937" sldId="985"/>
            <ac:picMk id="6" creationId="{F08520B2-1AEA-7B88-F5B7-09FF784C842E}"/>
          </ac:picMkLst>
        </pc:picChg>
        <pc:cxnChg chg="add mod">
          <ac:chgData name="Starvall Malin - SLF" userId="3fe10137-ab6e-4497-b10f-e74d8965e8a8" providerId="ADAL" clId="{8679C6E0-1D2E-8744-AEFC-A763F4641DE7}" dt="2025-09-24T14:31:59.606" v="8972" actId="14100"/>
          <ac:cxnSpMkLst>
            <pc:docMk/>
            <pc:sldMk cId="4208015937" sldId="985"/>
            <ac:cxnSpMk id="10" creationId="{34DA865F-6E58-768A-3D53-8279B253DE09}"/>
          </ac:cxnSpMkLst>
        </pc:cxnChg>
      </pc:sldChg>
      <pc:sldChg chg="modSp mod setBg">
        <pc:chgData name="Starvall Malin - SLF" userId="3fe10137-ab6e-4497-b10f-e74d8965e8a8" providerId="ADAL" clId="{8679C6E0-1D2E-8744-AEFC-A763F4641DE7}" dt="2025-09-24T14:34:56.687" v="9011" actId="207"/>
        <pc:sldMkLst>
          <pc:docMk/>
          <pc:sldMk cId="2993469734" sldId="986"/>
        </pc:sldMkLst>
        <pc:spChg chg="mod">
          <ac:chgData name="Starvall Malin - SLF" userId="3fe10137-ab6e-4497-b10f-e74d8965e8a8" providerId="ADAL" clId="{8679C6E0-1D2E-8744-AEFC-A763F4641DE7}" dt="2025-09-24T14:34:56.687" v="9011" actId="207"/>
          <ac:spMkLst>
            <pc:docMk/>
            <pc:sldMk cId="2993469734" sldId="986"/>
            <ac:spMk id="18" creationId="{AD88F1A6-9EBB-C330-1A09-69330E2EC4F3}"/>
          </ac:spMkLst>
        </pc:spChg>
      </pc:sldChg>
      <pc:sldChg chg="delSp modSp mod">
        <pc:chgData name="Starvall Malin - SLF" userId="3fe10137-ab6e-4497-b10f-e74d8965e8a8" providerId="ADAL" clId="{8679C6E0-1D2E-8744-AEFC-A763F4641DE7}" dt="2025-09-24T13:02:29.806" v="5770" actId="207"/>
        <pc:sldMkLst>
          <pc:docMk/>
          <pc:sldMk cId="1254589629" sldId="987"/>
        </pc:sldMkLst>
        <pc:spChg chg="mod">
          <ac:chgData name="Starvall Malin - SLF" userId="3fe10137-ab6e-4497-b10f-e74d8965e8a8" providerId="ADAL" clId="{8679C6E0-1D2E-8744-AEFC-A763F4641DE7}" dt="2025-09-24T12:55:50.516" v="5442" actId="20577"/>
          <ac:spMkLst>
            <pc:docMk/>
            <pc:sldMk cId="1254589629" sldId="987"/>
            <ac:spMk id="2" creationId="{320FA676-E1BB-1A72-FA9C-7C3C302BF19B}"/>
          </ac:spMkLst>
        </pc:spChg>
        <pc:spChg chg="mod">
          <ac:chgData name="Starvall Malin - SLF" userId="3fe10137-ab6e-4497-b10f-e74d8965e8a8" providerId="ADAL" clId="{8679C6E0-1D2E-8744-AEFC-A763F4641DE7}" dt="2025-09-24T13:02:29.806" v="5770" actId="207"/>
          <ac:spMkLst>
            <pc:docMk/>
            <pc:sldMk cId="1254589629" sldId="987"/>
            <ac:spMk id="3" creationId="{AC0D1C88-CAF6-E742-D92E-B35104A6145C}"/>
          </ac:spMkLst>
        </pc:spChg>
        <pc:spChg chg="del">
          <ac:chgData name="Starvall Malin - SLF" userId="3fe10137-ab6e-4497-b10f-e74d8965e8a8" providerId="ADAL" clId="{8679C6E0-1D2E-8744-AEFC-A763F4641DE7}" dt="2025-09-24T12:50:45.755" v="4870" actId="478"/>
          <ac:spMkLst>
            <pc:docMk/>
            <pc:sldMk cId="1254589629" sldId="987"/>
            <ac:spMk id="5" creationId="{DC1F29DF-C184-8973-6F74-C6940689D148}"/>
          </ac:spMkLst>
        </pc:spChg>
      </pc:sldChg>
      <pc:sldChg chg="del">
        <pc:chgData name="Starvall Malin - SLF" userId="3fe10137-ab6e-4497-b10f-e74d8965e8a8" providerId="ADAL" clId="{8679C6E0-1D2E-8744-AEFC-A763F4641DE7}" dt="2025-09-24T11:18:06.395" v="1887" actId="2696"/>
        <pc:sldMkLst>
          <pc:docMk/>
          <pc:sldMk cId="2731631488" sldId="988"/>
        </pc:sldMkLst>
      </pc:sldChg>
      <pc:sldChg chg="modSp mod setBg">
        <pc:chgData name="Starvall Malin - SLF" userId="3fe10137-ab6e-4497-b10f-e74d8965e8a8" providerId="ADAL" clId="{8679C6E0-1D2E-8744-AEFC-A763F4641DE7}" dt="2025-09-23T15:27:17.065" v="313" actId="20577"/>
        <pc:sldMkLst>
          <pc:docMk/>
          <pc:sldMk cId="3671879614" sldId="989"/>
        </pc:sldMkLst>
        <pc:spChg chg="mod">
          <ac:chgData name="Starvall Malin - SLF" userId="3fe10137-ab6e-4497-b10f-e74d8965e8a8" providerId="ADAL" clId="{8679C6E0-1D2E-8744-AEFC-A763F4641DE7}" dt="2025-09-23T15:27:17.065" v="313" actId="20577"/>
          <ac:spMkLst>
            <pc:docMk/>
            <pc:sldMk cId="3671879614" sldId="989"/>
            <ac:spMk id="2" creationId="{842F94CD-5DE7-C4EE-3773-129D9BE58D48}"/>
          </ac:spMkLst>
        </pc:spChg>
        <pc:spChg chg="mod">
          <ac:chgData name="Starvall Malin - SLF" userId="3fe10137-ab6e-4497-b10f-e74d8965e8a8" providerId="ADAL" clId="{8679C6E0-1D2E-8744-AEFC-A763F4641DE7}" dt="2025-09-23T15:27:14.773" v="308" actId="20577"/>
          <ac:spMkLst>
            <pc:docMk/>
            <pc:sldMk cId="3671879614" sldId="989"/>
            <ac:spMk id="3" creationId="{BBCC9271-D5E3-0832-EAF6-AD8B8C2F3EFE}"/>
          </ac:spMkLst>
        </pc:spChg>
        <pc:picChg chg="mod modCrop">
          <ac:chgData name="Starvall Malin - SLF" userId="3fe10137-ab6e-4497-b10f-e74d8965e8a8" providerId="ADAL" clId="{8679C6E0-1D2E-8744-AEFC-A763F4641DE7}" dt="2025-09-23T15:17:27.426" v="155" actId="18131"/>
          <ac:picMkLst>
            <pc:docMk/>
            <pc:sldMk cId="3671879614" sldId="989"/>
            <ac:picMk id="7" creationId="{399074A6-7BAA-4CBA-AE5E-A256D0EDDBCD}"/>
          </ac:picMkLst>
        </pc:picChg>
      </pc:sldChg>
      <pc:sldChg chg="modSp mod setBg">
        <pc:chgData name="Starvall Malin - SLF" userId="3fe10137-ab6e-4497-b10f-e74d8965e8a8" providerId="ADAL" clId="{8679C6E0-1D2E-8744-AEFC-A763F4641DE7}" dt="2025-09-23T15:27:19.153" v="317" actId="20577"/>
        <pc:sldMkLst>
          <pc:docMk/>
          <pc:sldMk cId="2097535347" sldId="990"/>
        </pc:sldMkLst>
        <pc:spChg chg="mod">
          <ac:chgData name="Starvall Malin - SLF" userId="3fe10137-ab6e-4497-b10f-e74d8965e8a8" providerId="ADAL" clId="{8679C6E0-1D2E-8744-AEFC-A763F4641DE7}" dt="2025-09-23T15:27:19.153" v="317" actId="20577"/>
          <ac:spMkLst>
            <pc:docMk/>
            <pc:sldMk cId="2097535347" sldId="990"/>
            <ac:spMk id="2" creationId="{F28E0D33-6FE9-F2C7-A867-3A2C93E56B82}"/>
          </ac:spMkLst>
        </pc:spChg>
      </pc:sldChg>
      <pc:sldChg chg="modSp mod setBg">
        <pc:chgData name="Starvall Malin - SLF" userId="3fe10137-ab6e-4497-b10f-e74d8965e8a8" providerId="ADAL" clId="{8679C6E0-1D2E-8744-AEFC-A763F4641DE7}" dt="2025-09-23T15:19:31.984" v="202"/>
        <pc:sldMkLst>
          <pc:docMk/>
          <pc:sldMk cId="1581368845" sldId="991"/>
        </pc:sldMkLst>
        <pc:spChg chg="mod">
          <ac:chgData name="Starvall Malin - SLF" userId="3fe10137-ab6e-4497-b10f-e74d8965e8a8" providerId="ADAL" clId="{8679C6E0-1D2E-8744-AEFC-A763F4641DE7}" dt="2025-09-23T15:19:00.006" v="200" actId="1076"/>
          <ac:spMkLst>
            <pc:docMk/>
            <pc:sldMk cId="1581368845" sldId="991"/>
            <ac:spMk id="2" creationId="{C7886603-F442-72AB-C7B5-11E27E106040}"/>
          </ac:spMkLst>
        </pc:spChg>
        <pc:spChg chg="mod">
          <ac:chgData name="Starvall Malin - SLF" userId="3fe10137-ab6e-4497-b10f-e74d8965e8a8" providerId="ADAL" clId="{8679C6E0-1D2E-8744-AEFC-A763F4641DE7}" dt="2025-09-23T15:19:00.006" v="200" actId="1076"/>
          <ac:spMkLst>
            <pc:docMk/>
            <pc:sldMk cId="1581368845" sldId="991"/>
            <ac:spMk id="3" creationId="{C26EE77E-CC8D-AB0F-F7E4-D60B6BB852CB}"/>
          </ac:spMkLst>
        </pc:spChg>
      </pc:sldChg>
      <pc:sldChg chg="modSp mod setBg">
        <pc:chgData name="Starvall Malin - SLF" userId="3fe10137-ab6e-4497-b10f-e74d8965e8a8" providerId="ADAL" clId="{8679C6E0-1D2E-8744-AEFC-A763F4641DE7}" dt="2025-09-23T15:19:31.984" v="202"/>
        <pc:sldMkLst>
          <pc:docMk/>
          <pc:sldMk cId="1146093861" sldId="992"/>
        </pc:sldMkLst>
        <pc:picChg chg="mod modCrop">
          <ac:chgData name="Starvall Malin - SLF" userId="3fe10137-ab6e-4497-b10f-e74d8965e8a8" providerId="ADAL" clId="{8679C6E0-1D2E-8744-AEFC-A763F4641DE7}" dt="2025-09-23T15:17:13.575" v="154" actId="18131"/>
          <ac:picMkLst>
            <pc:docMk/>
            <pc:sldMk cId="1146093861" sldId="992"/>
            <ac:picMk id="9" creationId="{BCFAF520-437A-A7DF-509F-EF3A2F7D9798}"/>
          </ac:picMkLst>
        </pc:picChg>
      </pc:sldChg>
      <pc:sldChg chg="modSp mod setBg">
        <pc:chgData name="Starvall Malin - SLF" userId="3fe10137-ab6e-4497-b10f-e74d8965e8a8" providerId="ADAL" clId="{8679C6E0-1D2E-8744-AEFC-A763F4641DE7}" dt="2025-09-24T14:34:22.610" v="9007" actId="207"/>
        <pc:sldMkLst>
          <pc:docMk/>
          <pc:sldMk cId="1879132601" sldId="995"/>
        </pc:sldMkLst>
        <pc:spChg chg="mod">
          <ac:chgData name="Starvall Malin - SLF" userId="3fe10137-ab6e-4497-b10f-e74d8965e8a8" providerId="ADAL" clId="{8679C6E0-1D2E-8744-AEFC-A763F4641DE7}" dt="2025-09-24T14:34:22.610" v="9007" actId="207"/>
          <ac:spMkLst>
            <pc:docMk/>
            <pc:sldMk cId="1879132601" sldId="995"/>
            <ac:spMk id="2" creationId="{4AC818DA-6CE6-AEF0-EE77-437F59BAAEB7}"/>
          </ac:spMkLst>
        </pc:spChg>
      </pc:sldChg>
      <pc:sldChg chg="modSp mod setBg">
        <pc:chgData name="Starvall Malin - SLF" userId="3fe10137-ab6e-4497-b10f-e74d8965e8a8" providerId="ADAL" clId="{8679C6E0-1D2E-8744-AEFC-A763F4641DE7}" dt="2025-09-24T14:34:26.416" v="9008" actId="207"/>
        <pc:sldMkLst>
          <pc:docMk/>
          <pc:sldMk cId="3835709259" sldId="996"/>
        </pc:sldMkLst>
        <pc:spChg chg="mod">
          <ac:chgData name="Starvall Malin - SLF" userId="3fe10137-ab6e-4497-b10f-e74d8965e8a8" providerId="ADAL" clId="{8679C6E0-1D2E-8744-AEFC-A763F4641DE7}" dt="2025-09-24T14:34:26.416" v="9008" actId="207"/>
          <ac:spMkLst>
            <pc:docMk/>
            <pc:sldMk cId="3835709259" sldId="996"/>
            <ac:spMk id="2" creationId="{AF6D00EE-18B6-ACFF-70E9-AF81F9C902E1}"/>
          </ac:spMkLst>
        </pc:spChg>
        <pc:picChg chg="mod modCrop">
          <ac:chgData name="Starvall Malin - SLF" userId="3fe10137-ab6e-4497-b10f-e74d8965e8a8" providerId="ADAL" clId="{8679C6E0-1D2E-8744-AEFC-A763F4641DE7}" dt="2025-09-23T15:16:19.144" v="140" actId="18131"/>
          <ac:picMkLst>
            <pc:docMk/>
            <pc:sldMk cId="3835709259" sldId="996"/>
            <ac:picMk id="6" creationId="{2C773061-F641-939A-790E-7B39FA959C44}"/>
          </ac:picMkLst>
        </pc:picChg>
      </pc:sldChg>
      <pc:sldChg chg="modSp mod setBg">
        <pc:chgData name="Starvall Malin - SLF" userId="3fe10137-ab6e-4497-b10f-e74d8965e8a8" providerId="ADAL" clId="{8679C6E0-1D2E-8744-AEFC-A763F4641DE7}" dt="2025-09-24T14:34:32.779" v="9009" actId="207"/>
        <pc:sldMkLst>
          <pc:docMk/>
          <pc:sldMk cId="3778501806" sldId="997"/>
        </pc:sldMkLst>
        <pc:spChg chg="mod">
          <ac:chgData name="Starvall Malin - SLF" userId="3fe10137-ab6e-4497-b10f-e74d8965e8a8" providerId="ADAL" clId="{8679C6E0-1D2E-8744-AEFC-A763F4641DE7}" dt="2025-09-24T14:34:32.779" v="9009" actId="207"/>
          <ac:spMkLst>
            <pc:docMk/>
            <pc:sldMk cId="3778501806" sldId="997"/>
            <ac:spMk id="2" creationId="{AACE512C-797E-4202-6037-1C0357FDFB44}"/>
          </ac:spMkLst>
        </pc:spChg>
      </pc:sldChg>
      <pc:sldChg chg="modSp mod modClrScheme chgLayout">
        <pc:chgData name="Starvall Malin - SLF" userId="3fe10137-ab6e-4497-b10f-e74d8965e8a8" providerId="ADAL" clId="{8679C6E0-1D2E-8744-AEFC-A763F4641DE7}" dt="2025-09-24T10:59:15.789" v="1379" actId="20577"/>
        <pc:sldMkLst>
          <pc:docMk/>
          <pc:sldMk cId="450173940" sldId="999"/>
        </pc:sldMkLst>
        <pc:spChg chg="mod ord">
          <ac:chgData name="Starvall Malin - SLF" userId="3fe10137-ab6e-4497-b10f-e74d8965e8a8" providerId="ADAL" clId="{8679C6E0-1D2E-8744-AEFC-A763F4641DE7}" dt="2025-09-24T10:59:15.789" v="1379" actId="20577"/>
          <ac:spMkLst>
            <pc:docMk/>
            <pc:sldMk cId="450173940" sldId="999"/>
            <ac:spMk id="2" creationId="{F405D0B4-0E4E-B2E5-5D01-1A29BD8E50DA}"/>
          </ac:spMkLst>
        </pc:spChg>
        <pc:spChg chg="mod ord">
          <ac:chgData name="Starvall Malin - SLF" userId="3fe10137-ab6e-4497-b10f-e74d8965e8a8" providerId="ADAL" clId="{8679C6E0-1D2E-8744-AEFC-A763F4641DE7}" dt="2025-09-23T14:10:30.724" v="64" actId="255"/>
          <ac:spMkLst>
            <pc:docMk/>
            <pc:sldMk cId="450173940" sldId="999"/>
            <ac:spMk id="3" creationId="{24F1140A-294D-4302-A60C-DFB44026E1F8}"/>
          </ac:spMkLst>
        </pc:spChg>
        <pc:picChg chg="mod ord modCrop">
          <ac:chgData name="Starvall Malin - SLF" userId="3fe10137-ab6e-4497-b10f-e74d8965e8a8" providerId="ADAL" clId="{8679C6E0-1D2E-8744-AEFC-A763F4641DE7}" dt="2025-09-23T15:07:23.428" v="90" actId="18131"/>
          <ac:picMkLst>
            <pc:docMk/>
            <pc:sldMk cId="450173940" sldId="999"/>
            <ac:picMk id="6" creationId="{013C72C8-3650-7EBC-8F18-22982F393C33}"/>
          </ac:picMkLst>
        </pc:picChg>
      </pc:sldChg>
      <pc:sldChg chg="del">
        <pc:chgData name="Starvall Malin - SLF" userId="3fe10137-ab6e-4497-b10f-e74d8965e8a8" providerId="ADAL" clId="{8679C6E0-1D2E-8744-AEFC-A763F4641DE7}" dt="2025-09-24T11:55:52.597" v="2492" actId="2696"/>
        <pc:sldMkLst>
          <pc:docMk/>
          <pc:sldMk cId="2344188297" sldId="1000"/>
        </pc:sldMkLst>
      </pc:sldChg>
      <pc:sldChg chg="delSp modSp mod">
        <pc:chgData name="Starvall Malin - SLF" userId="3fe10137-ab6e-4497-b10f-e74d8965e8a8" providerId="ADAL" clId="{8679C6E0-1D2E-8744-AEFC-A763F4641DE7}" dt="2025-09-24T14:33:34.519" v="9005" actId="20577"/>
        <pc:sldMkLst>
          <pc:docMk/>
          <pc:sldMk cId="2905576982" sldId="1001"/>
        </pc:sldMkLst>
        <pc:spChg chg="mod">
          <ac:chgData name="Starvall Malin - SLF" userId="3fe10137-ab6e-4497-b10f-e74d8965e8a8" providerId="ADAL" clId="{8679C6E0-1D2E-8744-AEFC-A763F4641DE7}" dt="2025-09-24T12:20:15.903" v="3360" actId="20577"/>
          <ac:spMkLst>
            <pc:docMk/>
            <pc:sldMk cId="2905576982" sldId="1001"/>
            <ac:spMk id="2" creationId="{CD5D7F0A-246E-DC93-E1F2-506C1C7B636F}"/>
          </ac:spMkLst>
        </pc:spChg>
        <pc:spChg chg="mod">
          <ac:chgData name="Starvall Malin - SLF" userId="3fe10137-ab6e-4497-b10f-e74d8965e8a8" providerId="ADAL" clId="{8679C6E0-1D2E-8744-AEFC-A763F4641DE7}" dt="2025-09-24T12:20:24.282" v="3368" actId="1036"/>
          <ac:spMkLst>
            <pc:docMk/>
            <pc:sldMk cId="2905576982" sldId="1001"/>
            <ac:spMk id="14" creationId="{2FD684CB-0176-9B97-1332-5A5F065D276F}"/>
          </ac:spMkLst>
        </pc:spChg>
        <pc:spChg chg="mod">
          <ac:chgData name="Starvall Malin - SLF" userId="3fe10137-ab6e-4497-b10f-e74d8965e8a8" providerId="ADAL" clId="{8679C6E0-1D2E-8744-AEFC-A763F4641DE7}" dt="2025-09-24T12:37:29.476" v="4243" actId="20577"/>
          <ac:spMkLst>
            <pc:docMk/>
            <pc:sldMk cId="2905576982" sldId="1001"/>
            <ac:spMk id="16" creationId="{3AB1DBE9-D37B-147F-EBF8-8F601C5E8FC5}"/>
          </ac:spMkLst>
        </pc:spChg>
        <pc:spChg chg="del">
          <ac:chgData name="Starvall Malin - SLF" userId="3fe10137-ab6e-4497-b10f-e74d8965e8a8" providerId="ADAL" clId="{8679C6E0-1D2E-8744-AEFC-A763F4641DE7}" dt="2025-09-24T11:56:15.198" v="2493" actId="478"/>
          <ac:spMkLst>
            <pc:docMk/>
            <pc:sldMk cId="2905576982" sldId="1001"/>
            <ac:spMk id="18" creationId="{514FBCC9-5522-DB4E-B46B-75F416CFD3F7}"/>
          </ac:spMkLst>
        </pc:spChg>
        <pc:spChg chg="mod">
          <ac:chgData name="Starvall Malin - SLF" userId="3fe10137-ab6e-4497-b10f-e74d8965e8a8" providerId="ADAL" clId="{8679C6E0-1D2E-8744-AEFC-A763F4641DE7}" dt="2025-09-24T14:33:34.519" v="9005" actId="20577"/>
          <ac:spMkLst>
            <pc:docMk/>
            <pc:sldMk cId="2905576982" sldId="1001"/>
            <ac:spMk id="19" creationId="{5B42AE4B-D15F-50FD-56BD-1B92DE995E7A}"/>
          </ac:spMkLst>
        </pc:spChg>
        <pc:spChg chg="mod">
          <ac:chgData name="Starvall Malin - SLF" userId="3fe10137-ab6e-4497-b10f-e74d8965e8a8" providerId="ADAL" clId="{8679C6E0-1D2E-8744-AEFC-A763F4641DE7}" dt="2025-09-24T14:33:28.162" v="9001" actId="20577"/>
          <ac:spMkLst>
            <pc:docMk/>
            <pc:sldMk cId="2905576982" sldId="1001"/>
            <ac:spMk id="20" creationId="{2C4A4594-AC82-0DF9-3889-6A9EBE3C7045}"/>
          </ac:spMkLst>
        </pc:spChg>
      </pc:sldChg>
      <pc:sldChg chg="modSp del mod modClrScheme chgLayout">
        <pc:chgData name="Starvall Malin - SLF" userId="3fe10137-ab6e-4497-b10f-e74d8965e8a8" providerId="ADAL" clId="{8679C6E0-1D2E-8744-AEFC-A763F4641DE7}" dt="2025-09-24T11:17:52.413" v="1885" actId="2696"/>
        <pc:sldMkLst>
          <pc:docMk/>
          <pc:sldMk cId="1195982184" sldId="1002"/>
        </pc:sldMkLst>
        <pc:spChg chg="mod ord">
          <ac:chgData name="Starvall Malin - SLF" userId="3fe10137-ab6e-4497-b10f-e74d8965e8a8" providerId="ADAL" clId="{8679C6E0-1D2E-8744-AEFC-A763F4641DE7}" dt="2025-09-23T14:12:06.499" v="80" actId="1035"/>
          <ac:spMkLst>
            <pc:docMk/>
            <pc:sldMk cId="1195982184" sldId="1002"/>
            <ac:spMk id="3" creationId="{144357C4-7655-132A-8B91-AF44B51A70DD}"/>
          </ac:spMkLst>
        </pc:spChg>
        <pc:spChg chg="mod ord">
          <ac:chgData name="Starvall Malin - SLF" userId="3fe10137-ab6e-4497-b10f-e74d8965e8a8" providerId="ADAL" clId="{8679C6E0-1D2E-8744-AEFC-A763F4641DE7}" dt="2025-09-23T14:11:43.716" v="71" actId="700"/>
          <ac:spMkLst>
            <pc:docMk/>
            <pc:sldMk cId="1195982184" sldId="1002"/>
            <ac:spMk id="4" creationId="{C129F880-CE5E-A7EE-601B-F4A6163E45E9}"/>
          </ac:spMkLst>
        </pc:spChg>
        <pc:picChg chg="mod ord">
          <ac:chgData name="Starvall Malin - SLF" userId="3fe10137-ab6e-4497-b10f-e74d8965e8a8" providerId="ADAL" clId="{8679C6E0-1D2E-8744-AEFC-A763F4641DE7}" dt="2025-09-23T15:07:03.428" v="84" actId="18131"/>
          <ac:picMkLst>
            <pc:docMk/>
            <pc:sldMk cId="1195982184" sldId="1002"/>
            <ac:picMk id="1027" creationId="{6FF4680B-4762-B652-5C38-A6B912BB6FEC}"/>
          </ac:picMkLst>
        </pc:picChg>
      </pc:sldChg>
      <pc:sldChg chg="modSp del mod">
        <pc:chgData name="Starvall Malin - SLF" userId="3fe10137-ab6e-4497-b10f-e74d8965e8a8" providerId="ADAL" clId="{8679C6E0-1D2E-8744-AEFC-A763F4641DE7}" dt="2025-09-24T11:18:06.378" v="1886" actId="2696"/>
        <pc:sldMkLst>
          <pc:docMk/>
          <pc:sldMk cId="2915506374" sldId="1003"/>
        </pc:sldMkLst>
        <pc:spChg chg="mod">
          <ac:chgData name="Starvall Malin - SLF" userId="3fe10137-ab6e-4497-b10f-e74d8965e8a8" providerId="ADAL" clId="{8679C6E0-1D2E-8744-AEFC-A763F4641DE7}" dt="2025-09-23T14:12:18.917" v="83" actId="20577"/>
          <ac:spMkLst>
            <pc:docMk/>
            <pc:sldMk cId="2915506374" sldId="1003"/>
            <ac:spMk id="3" creationId="{D8A3A405-5AB8-2BF7-5A0A-5A395F54A111}"/>
          </ac:spMkLst>
        </pc:spChg>
      </pc:sldChg>
      <pc:sldChg chg="modSp mod">
        <pc:chgData name="Starvall Malin - SLF" userId="3fe10137-ab6e-4497-b10f-e74d8965e8a8" providerId="ADAL" clId="{8679C6E0-1D2E-8744-AEFC-A763F4641DE7}" dt="2025-09-24T14:38:58.018" v="9057" actId="113"/>
        <pc:sldMkLst>
          <pc:docMk/>
          <pc:sldMk cId="2939738881" sldId="1004"/>
        </pc:sldMkLst>
        <pc:spChg chg="mod">
          <ac:chgData name="Starvall Malin - SLF" userId="3fe10137-ab6e-4497-b10f-e74d8965e8a8" providerId="ADAL" clId="{8679C6E0-1D2E-8744-AEFC-A763F4641DE7}" dt="2025-09-24T14:38:58.018" v="9057" actId="113"/>
          <ac:spMkLst>
            <pc:docMk/>
            <pc:sldMk cId="2939738881" sldId="1004"/>
            <ac:spMk id="2" creationId="{3B4A1974-B518-00D7-4433-F92F01B9F5DB}"/>
          </ac:spMkLst>
        </pc:spChg>
        <pc:spChg chg="mod">
          <ac:chgData name="Starvall Malin - SLF" userId="3fe10137-ab6e-4497-b10f-e74d8965e8a8" providerId="ADAL" clId="{8679C6E0-1D2E-8744-AEFC-A763F4641DE7}" dt="2025-09-24T07:11:22.430" v="1326" actId="20577"/>
          <ac:spMkLst>
            <pc:docMk/>
            <pc:sldMk cId="2939738881" sldId="1004"/>
            <ac:spMk id="3" creationId="{0D0489EE-350F-B59F-4409-6003A4B575FD}"/>
          </ac:spMkLst>
        </pc:spChg>
      </pc:sldChg>
      <pc:sldChg chg="modSp mod setBg">
        <pc:chgData name="Starvall Malin - SLF" userId="3fe10137-ab6e-4497-b10f-e74d8965e8a8" providerId="ADAL" clId="{8679C6E0-1D2E-8744-AEFC-A763F4641DE7}" dt="2025-09-24T14:34:19.306" v="9006" actId="207"/>
        <pc:sldMkLst>
          <pc:docMk/>
          <pc:sldMk cId="2765145787" sldId="1005"/>
        </pc:sldMkLst>
        <pc:spChg chg="mod">
          <ac:chgData name="Starvall Malin - SLF" userId="3fe10137-ab6e-4497-b10f-e74d8965e8a8" providerId="ADAL" clId="{8679C6E0-1D2E-8744-AEFC-A763F4641DE7}" dt="2025-09-24T14:34:19.306" v="9006" actId="207"/>
          <ac:spMkLst>
            <pc:docMk/>
            <pc:sldMk cId="2765145787" sldId="1005"/>
            <ac:spMk id="2" creationId="{61F72CB6-BA43-5B42-0D1A-FB74FA42F4F1}"/>
          </ac:spMkLst>
        </pc:spChg>
      </pc:sldChg>
      <pc:sldChg chg="delSp modSp mod">
        <pc:chgData name="Starvall Malin - SLF" userId="3fe10137-ab6e-4497-b10f-e74d8965e8a8" providerId="ADAL" clId="{8679C6E0-1D2E-8744-AEFC-A763F4641DE7}" dt="2025-09-24T13:35:19.674" v="6970" actId="20577"/>
        <pc:sldMkLst>
          <pc:docMk/>
          <pc:sldMk cId="1234485688" sldId="1008"/>
        </pc:sldMkLst>
        <pc:spChg chg="mod">
          <ac:chgData name="Starvall Malin - SLF" userId="3fe10137-ab6e-4497-b10f-e74d8965e8a8" providerId="ADAL" clId="{8679C6E0-1D2E-8744-AEFC-A763F4641DE7}" dt="2025-09-24T13:35:19.674" v="6970" actId="20577"/>
          <ac:spMkLst>
            <pc:docMk/>
            <pc:sldMk cId="1234485688" sldId="1008"/>
            <ac:spMk id="2" creationId="{7B937CE8-2806-9A07-B318-476994B812BC}"/>
          </ac:spMkLst>
        </pc:spChg>
        <pc:spChg chg="del">
          <ac:chgData name="Starvall Malin - SLF" userId="3fe10137-ab6e-4497-b10f-e74d8965e8a8" providerId="ADAL" clId="{8679C6E0-1D2E-8744-AEFC-A763F4641DE7}" dt="2025-09-24T13:15:29.091" v="5898" actId="478"/>
          <ac:spMkLst>
            <pc:docMk/>
            <pc:sldMk cId="1234485688" sldId="1008"/>
            <ac:spMk id="4" creationId="{19DECE09-E80E-362B-07E1-B86195B08A2A}"/>
          </ac:spMkLst>
        </pc:spChg>
        <pc:spChg chg="del">
          <ac:chgData name="Starvall Malin - SLF" userId="3fe10137-ab6e-4497-b10f-e74d8965e8a8" providerId="ADAL" clId="{8679C6E0-1D2E-8744-AEFC-A763F4641DE7}" dt="2025-09-24T13:33:54.952" v="6899" actId="478"/>
          <ac:spMkLst>
            <pc:docMk/>
            <pc:sldMk cId="1234485688" sldId="1008"/>
            <ac:spMk id="9" creationId="{3CFC0DD7-A290-DCB3-0C5E-04862A49D729}"/>
          </ac:spMkLst>
        </pc:spChg>
      </pc:sldChg>
      <pc:sldChg chg="addSp delSp modSp mod ord modClrScheme chgLayout">
        <pc:chgData name="Starvall Malin - SLF" userId="3fe10137-ab6e-4497-b10f-e74d8965e8a8" providerId="ADAL" clId="{8679C6E0-1D2E-8744-AEFC-A763F4641DE7}" dt="2025-09-24T14:32:54.751" v="8974" actId="20577"/>
        <pc:sldMkLst>
          <pc:docMk/>
          <pc:sldMk cId="2903828095" sldId="1010"/>
        </pc:sldMkLst>
        <pc:spChg chg="del mod ord">
          <ac:chgData name="Starvall Malin - SLF" userId="3fe10137-ab6e-4497-b10f-e74d8965e8a8" providerId="ADAL" clId="{8679C6E0-1D2E-8744-AEFC-A763F4641DE7}" dt="2025-09-23T15:11:07.001" v="103" actId="700"/>
          <ac:spMkLst>
            <pc:docMk/>
            <pc:sldMk cId="2903828095" sldId="1010"/>
            <ac:spMk id="2" creationId="{E488DFBD-0DC0-595B-41DB-3997998806E1}"/>
          </ac:spMkLst>
        </pc:spChg>
        <pc:spChg chg="del mod ord">
          <ac:chgData name="Starvall Malin - SLF" userId="3fe10137-ab6e-4497-b10f-e74d8965e8a8" providerId="ADAL" clId="{8679C6E0-1D2E-8744-AEFC-A763F4641DE7}" dt="2025-09-23T15:12:56.029" v="115" actId="478"/>
          <ac:spMkLst>
            <pc:docMk/>
            <pc:sldMk cId="2903828095" sldId="1010"/>
            <ac:spMk id="3" creationId="{0074F815-EF26-163D-3D8B-E854B957C6F4}"/>
          </ac:spMkLst>
        </pc:spChg>
        <pc:spChg chg="add del mod ord">
          <ac:chgData name="Starvall Malin - SLF" userId="3fe10137-ab6e-4497-b10f-e74d8965e8a8" providerId="ADAL" clId="{8679C6E0-1D2E-8744-AEFC-A763F4641DE7}" dt="2025-09-23T15:11:47.696" v="107" actId="700"/>
          <ac:spMkLst>
            <pc:docMk/>
            <pc:sldMk cId="2903828095" sldId="1010"/>
            <ac:spMk id="4" creationId="{CDD521FD-04D3-DE62-3DA4-2BF8F3BFC3FB}"/>
          </ac:spMkLst>
        </pc:spChg>
        <pc:spChg chg="add del mod ord">
          <ac:chgData name="Starvall Malin - SLF" userId="3fe10137-ab6e-4497-b10f-e74d8965e8a8" providerId="ADAL" clId="{8679C6E0-1D2E-8744-AEFC-A763F4641DE7}" dt="2025-09-23T15:11:47.696" v="107" actId="700"/>
          <ac:spMkLst>
            <pc:docMk/>
            <pc:sldMk cId="2903828095" sldId="1010"/>
            <ac:spMk id="5" creationId="{AEA8CC9E-EEF9-4FBE-A7B3-74E21440D356}"/>
          </ac:spMkLst>
        </pc:spChg>
        <pc:spChg chg="add del mod ord">
          <ac:chgData name="Starvall Malin - SLF" userId="3fe10137-ab6e-4497-b10f-e74d8965e8a8" providerId="ADAL" clId="{8679C6E0-1D2E-8744-AEFC-A763F4641DE7}" dt="2025-09-23T15:11:50.853" v="108" actId="700"/>
          <ac:spMkLst>
            <pc:docMk/>
            <pc:sldMk cId="2903828095" sldId="1010"/>
            <ac:spMk id="6" creationId="{30A88A3E-8F5C-7E73-CCE5-FB0ACBB581ED}"/>
          </ac:spMkLst>
        </pc:spChg>
        <pc:spChg chg="add del mod ord">
          <ac:chgData name="Starvall Malin - SLF" userId="3fe10137-ab6e-4497-b10f-e74d8965e8a8" providerId="ADAL" clId="{8679C6E0-1D2E-8744-AEFC-A763F4641DE7}" dt="2025-09-23T15:11:50.853" v="108" actId="700"/>
          <ac:spMkLst>
            <pc:docMk/>
            <pc:sldMk cId="2903828095" sldId="1010"/>
            <ac:spMk id="7" creationId="{8F1775ED-D272-CA64-DAE3-E16C1D4E4AE2}"/>
          </ac:spMkLst>
        </pc:spChg>
        <pc:spChg chg="add mod ord">
          <ac:chgData name="Starvall Malin - SLF" userId="3fe10137-ab6e-4497-b10f-e74d8965e8a8" providerId="ADAL" clId="{8679C6E0-1D2E-8744-AEFC-A763F4641DE7}" dt="2025-09-24T12:03:47.561" v="2534" actId="20577"/>
          <ac:spMkLst>
            <pc:docMk/>
            <pc:sldMk cId="2903828095" sldId="1010"/>
            <ac:spMk id="9" creationId="{1BDE7AF5-EA66-4921-8899-7E90A320C671}"/>
          </ac:spMkLst>
        </pc:spChg>
        <pc:spChg chg="add del mod ord">
          <ac:chgData name="Starvall Malin - SLF" userId="3fe10137-ab6e-4497-b10f-e74d8965e8a8" providerId="ADAL" clId="{8679C6E0-1D2E-8744-AEFC-A763F4641DE7}" dt="2025-09-24T11:49:20.475" v="2377" actId="478"/>
          <ac:spMkLst>
            <pc:docMk/>
            <pc:sldMk cId="2903828095" sldId="1010"/>
            <ac:spMk id="10" creationId="{77C89F82-1E47-B28A-5DC8-0AC1D82FC3DE}"/>
          </ac:spMkLst>
        </pc:spChg>
        <pc:spChg chg="add mod">
          <ac:chgData name="Starvall Malin - SLF" userId="3fe10137-ab6e-4497-b10f-e74d8965e8a8" providerId="ADAL" clId="{8679C6E0-1D2E-8744-AEFC-A763F4641DE7}" dt="2025-09-24T14:32:54.751" v="8974" actId="20577"/>
          <ac:spMkLst>
            <pc:docMk/>
            <pc:sldMk cId="2903828095" sldId="1010"/>
            <ac:spMk id="13" creationId="{D0091B78-B54A-A8B0-7BDC-295802B776AC}"/>
          </ac:spMkLst>
        </pc:spChg>
        <pc:spChg chg="del mod">
          <ac:chgData name="Starvall Malin - SLF" userId="3fe10137-ab6e-4497-b10f-e74d8965e8a8" providerId="ADAL" clId="{8679C6E0-1D2E-8744-AEFC-A763F4641DE7}" dt="2025-09-23T15:10:57.593" v="101" actId="478"/>
          <ac:spMkLst>
            <pc:docMk/>
            <pc:sldMk cId="2903828095" sldId="1010"/>
            <ac:spMk id="15" creationId="{DF6ACCED-BDD5-0D48-D4BF-B1421184CAF7}"/>
          </ac:spMkLst>
        </pc:spChg>
        <pc:spChg chg="add del mod">
          <ac:chgData name="Starvall Malin - SLF" userId="3fe10137-ab6e-4497-b10f-e74d8965e8a8" providerId="ADAL" clId="{8679C6E0-1D2E-8744-AEFC-A763F4641DE7}" dt="2025-09-23T15:14:07.901" v="136" actId="478"/>
          <ac:spMkLst>
            <pc:docMk/>
            <pc:sldMk cId="2903828095" sldId="1010"/>
            <ac:spMk id="16" creationId="{46D093E5-24DF-E620-66B4-CC637C26D2B9}"/>
          </ac:spMkLst>
        </pc:spChg>
        <pc:spChg chg="add mod">
          <ac:chgData name="Starvall Malin - SLF" userId="3fe10137-ab6e-4497-b10f-e74d8965e8a8" providerId="ADAL" clId="{8679C6E0-1D2E-8744-AEFC-A763F4641DE7}" dt="2025-09-24T11:49:35.588" v="2381" actId="14100"/>
          <ac:spMkLst>
            <pc:docMk/>
            <pc:sldMk cId="2903828095" sldId="1010"/>
            <ac:spMk id="17" creationId="{BC33B8B3-0995-0CF8-1497-2F457CB7804E}"/>
          </ac:spMkLst>
        </pc:spChg>
        <pc:spChg chg="add mod">
          <ac:chgData name="Starvall Malin - SLF" userId="3fe10137-ab6e-4497-b10f-e74d8965e8a8" providerId="ADAL" clId="{8679C6E0-1D2E-8744-AEFC-A763F4641DE7}" dt="2025-09-24T11:49:42.020" v="2382" actId="1076"/>
          <ac:spMkLst>
            <pc:docMk/>
            <pc:sldMk cId="2903828095" sldId="1010"/>
            <ac:spMk id="18" creationId="{55071F9A-E62A-08E8-6C5A-1E00ACCF2E29}"/>
          </ac:spMkLst>
        </pc:spChg>
        <pc:spChg chg="add mod">
          <ac:chgData name="Starvall Malin - SLF" userId="3fe10137-ab6e-4497-b10f-e74d8965e8a8" providerId="ADAL" clId="{8679C6E0-1D2E-8744-AEFC-A763F4641DE7}" dt="2025-09-24T11:50:01.832" v="2387" actId="14100"/>
          <ac:spMkLst>
            <pc:docMk/>
            <pc:sldMk cId="2903828095" sldId="1010"/>
            <ac:spMk id="19" creationId="{6EDABFCA-DD2B-D963-4C1F-61BFC4E69651}"/>
          </ac:spMkLst>
        </pc:spChg>
        <pc:spChg chg="add mod">
          <ac:chgData name="Starvall Malin - SLF" userId="3fe10137-ab6e-4497-b10f-e74d8965e8a8" providerId="ADAL" clId="{8679C6E0-1D2E-8744-AEFC-A763F4641DE7}" dt="2025-09-24T11:50:38.870" v="2396" actId="14100"/>
          <ac:spMkLst>
            <pc:docMk/>
            <pc:sldMk cId="2903828095" sldId="1010"/>
            <ac:spMk id="58" creationId="{DFC22EA6-799D-AD6E-5D9A-667C9E3254C6}"/>
          </ac:spMkLst>
        </pc:spChg>
        <pc:spChg chg="add del">
          <ac:chgData name="Starvall Malin - SLF" userId="3fe10137-ab6e-4497-b10f-e74d8965e8a8" providerId="ADAL" clId="{8679C6E0-1D2E-8744-AEFC-A763F4641DE7}" dt="2025-09-24T11:51:43.177" v="2405" actId="478"/>
          <ac:spMkLst>
            <pc:docMk/>
            <pc:sldMk cId="2903828095" sldId="1010"/>
            <ac:spMk id="63" creationId="{618D31E4-D2D5-8F40-0509-30D6B321F17B}"/>
          </ac:spMkLst>
        </pc:spChg>
        <pc:grpChg chg="add mod">
          <ac:chgData name="Starvall Malin - SLF" userId="3fe10137-ab6e-4497-b10f-e74d8965e8a8" providerId="ADAL" clId="{8679C6E0-1D2E-8744-AEFC-A763F4641DE7}" dt="2025-09-24T11:54:35.612" v="2462" actId="1036"/>
          <ac:grpSpMkLst>
            <pc:docMk/>
            <pc:sldMk cId="2903828095" sldId="1010"/>
            <ac:grpSpMk id="62" creationId="{B736483F-09F7-8CC3-7C6F-E041B15975E2}"/>
          </ac:grpSpMkLst>
        </pc:grpChg>
        <pc:picChg chg="mod">
          <ac:chgData name="Starvall Malin - SLF" userId="3fe10137-ab6e-4497-b10f-e74d8965e8a8" providerId="ADAL" clId="{8679C6E0-1D2E-8744-AEFC-A763F4641DE7}" dt="2025-09-24T11:50:27.151" v="2394" actId="1076"/>
          <ac:picMkLst>
            <pc:docMk/>
            <pc:sldMk cId="2903828095" sldId="1010"/>
            <ac:picMk id="8" creationId="{A7C129E0-4668-B4F2-CAC9-FEF4CEE965F3}"/>
          </ac:picMkLst>
        </pc:picChg>
        <pc:cxnChg chg="add del mod">
          <ac:chgData name="Starvall Malin - SLF" userId="3fe10137-ab6e-4497-b10f-e74d8965e8a8" providerId="ADAL" clId="{8679C6E0-1D2E-8744-AEFC-A763F4641DE7}" dt="2025-09-24T11:29:43.705" v="2325" actId="478"/>
          <ac:cxnSpMkLst>
            <pc:docMk/>
            <pc:sldMk cId="2903828095" sldId="1010"/>
            <ac:cxnSpMk id="21" creationId="{A7DDB9E1-D20D-30B6-CB49-1D53F267F1CC}"/>
          </ac:cxnSpMkLst>
        </pc:cxnChg>
        <pc:cxnChg chg="add mod">
          <ac:chgData name="Starvall Malin - SLF" userId="3fe10137-ab6e-4497-b10f-e74d8965e8a8" providerId="ADAL" clId="{8679C6E0-1D2E-8744-AEFC-A763F4641DE7}" dt="2025-09-24T11:53:34.524" v="2433" actId="14100"/>
          <ac:cxnSpMkLst>
            <pc:docMk/>
            <pc:sldMk cId="2903828095" sldId="1010"/>
            <ac:cxnSpMk id="25" creationId="{41AFEA8C-1ACE-8256-12CD-6BD0ABB120EA}"/>
          </ac:cxnSpMkLst>
        </pc:cxnChg>
        <pc:cxnChg chg="add del mod">
          <ac:chgData name="Starvall Malin - SLF" userId="3fe10137-ab6e-4497-b10f-e74d8965e8a8" providerId="ADAL" clId="{8679C6E0-1D2E-8744-AEFC-A763F4641DE7}" dt="2025-09-24T11:30:21.148" v="2334" actId="478"/>
          <ac:cxnSpMkLst>
            <pc:docMk/>
            <pc:sldMk cId="2903828095" sldId="1010"/>
            <ac:cxnSpMk id="27" creationId="{72ACFE76-C122-44FC-E75F-2D490DECB2F9}"/>
          </ac:cxnSpMkLst>
        </pc:cxnChg>
        <pc:cxnChg chg="add mod">
          <ac:chgData name="Starvall Malin - SLF" userId="3fe10137-ab6e-4497-b10f-e74d8965e8a8" providerId="ADAL" clId="{8679C6E0-1D2E-8744-AEFC-A763F4641DE7}" dt="2025-09-24T11:54:37.823" v="2464" actId="1036"/>
          <ac:cxnSpMkLst>
            <pc:docMk/>
            <pc:sldMk cId="2903828095" sldId="1010"/>
            <ac:cxnSpMk id="30" creationId="{247B289D-4394-D3F2-4382-2E0F506B2274}"/>
          </ac:cxnSpMkLst>
        </pc:cxnChg>
        <pc:cxnChg chg="add del mod">
          <ac:chgData name="Starvall Malin - SLF" userId="3fe10137-ab6e-4497-b10f-e74d8965e8a8" providerId="ADAL" clId="{8679C6E0-1D2E-8744-AEFC-A763F4641DE7}" dt="2025-09-24T11:32:25.302" v="2351" actId="478"/>
          <ac:cxnSpMkLst>
            <pc:docMk/>
            <pc:sldMk cId="2903828095" sldId="1010"/>
            <ac:cxnSpMk id="32" creationId="{B8130DD2-D3FD-2123-FA51-895B4B2DA072}"/>
          </ac:cxnSpMkLst>
        </pc:cxnChg>
        <pc:cxnChg chg="add del mod">
          <ac:chgData name="Starvall Malin - SLF" userId="3fe10137-ab6e-4497-b10f-e74d8965e8a8" providerId="ADAL" clId="{8679C6E0-1D2E-8744-AEFC-A763F4641DE7}" dt="2025-09-24T11:33:57.633" v="2361" actId="478"/>
          <ac:cxnSpMkLst>
            <pc:docMk/>
            <pc:sldMk cId="2903828095" sldId="1010"/>
            <ac:cxnSpMk id="39" creationId="{90159B66-C228-7518-AA3D-3E5F53FC7637}"/>
          </ac:cxnSpMkLst>
        </pc:cxnChg>
        <pc:cxnChg chg="add mod">
          <ac:chgData name="Starvall Malin - SLF" userId="3fe10137-ab6e-4497-b10f-e74d8965e8a8" providerId="ADAL" clId="{8679C6E0-1D2E-8744-AEFC-A763F4641DE7}" dt="2025-09-24T11:53:19.484" v="2430" actId="14100"/>
          <ac:cxnSpMkLst>
            <pc:docMk/>
            <pc:sldMk cId="2903828095" sldId="1010"/>
            <ac:cxnSpMk id="41" creationId="{473F960C-A13B-3436-FF5D-F6FF3F245832}"/>
          </ac:cxnSpMkLst>
        </pc:cxnChg>
        <pc:cxnChg chg="add del mod">
          <ac:chgData name="Starvall Malin - SLF" userId="3fe10137-ab6e-4497-b10f-e74d8965e8a8" providerId="ADAL" clId="{8679C6E0-1D2E-8744-AEFC-A763F4641DE7}" dt="2025-09-24T11:50:11" v="2390" actId="478"/>
          <ac:cxnSpMkLst>
            <pc:docMk/>
            <pc:sldMk cId="2903828095" sldId="1010"/>
            <ac:cxnSpMk id="51" creationId="{D3EBF14C-5E8E-9D3A-B181-FBE4A92BC88B}"/>
          </ac:cxnSpMkLst>
        </pc:cxnChg>
        <pc:cxnChg chg="add mod">
          <ac:chgData name="Starvall Malin - SLF" userId="3fe10137-ab6e-4497-b10f-e74d8965e8a8" providerId="ADAL" clId="{8679C6E0-1D2E-8744-AEFC-A763F4641DE7}" dt="2025-09-24T11:53:15.421" v="2429" actId="14100"/>
          <ac:cxnSpMkLst>
            <pc:docMk/>
            <pc:sldMk cId="2903828095" sldId="1010"/>
            <ac:cxnSpMk id="59" creationId="{A29CDC98-C791-C392-8310-CA00C2E5E109}"/>
          </ac:cxnSpMkLst>
        </pc:cxnChg>
        <pc:cxnChg chg="add mod">
          <ac:chgData name="Starvall Malin - SLF" userId="3fe10137-ab6e-4497-b10f-e74d8965e8a8" providerId="ADAL" clId="{8679C6E0-1D2E-8744-AEFC-A763F4641DE7}" dt="2025-09-24T11:54:35.612" v="2462" actId="1036"/>
          <ac:cxnSpMkLst>
            <pc:docMk/>
            <pc:sldMk cId="2903828095" sldId="1010"/>
            <ac:cxnSpMk id="65" creationId="{815149A0-B59B-F280-1F18-CDB61E83FB7F}"/>
          </ac:cxnSpMkLst>
        </pc:cxnChg>
        <pc:cxnChg chg="add mod">
          <ac:chgData name="Starvall Malin - SLF" userId="3fe10137-ab6e-4497-b10f-e74d8965e8a8" providerId="ADAL" clId="{8679C6E0-1D2E-8744-AEFC-A763F4641DE7}" dt="2025-09-24T11:52:12.024" v="2410" actId="1076"/>
          <ac:cxnSpMkLst>
            <pc:docMk/>
            <pc:sldMk cId="2903828095" sldId="1010"/>
            <ac:cxnSpMk id="66" creationId="{FB8B8C74-223C-A708-79D1-E1219633A595}"/>
          </ac:cxnSpMkLst>
        </pc:cxnChg>
        <pc:cxnChg chg="add del mod">
          <ac:chgData name="Starvall Malin - SLF" userId="3fe10137-ab6e-4497-b10f-e74d8965e8a8" providerId="ADAL" clId="{8679C6E0-1D2E-8744-AEFC-A763F4641DE7}" dt="2025-09-24T11:52:28.057" v="2416" actId="478"/>
          <ac:cxnSpMkLst>
            <pc:docMk/>
            <pc:sldMk cId="2903828095" sldId="1010"/>
            <ac:cxnSpMk id="67" creationId="{1FE9D1A7-E279-AF97-607E-0A5089A7D07E}"/>
          </ac:cxnSpMkLst>
        </pc:cxnChg>
        <pc:cxnChg chg="add mod">
          <ac:chgData name="Starvall Malin - SLF" userId="3fe10137-ab6e-4497-b10f-e74d8965e8a8" providerId="ADAL" clId="{8679C6E0-1D2E-8744-AEFC-A763F4641DE7}" dt="2025-09-24T11:54:35.612" v="2462" actId="1036"/>
          <ac:cxnSpMkLst>
            <pc:docMk/>
            <pc:sldMk cId="2903828095" sldId="1010"/>
            <ac:cxnSpMk id="71" creationId="{4E9A048C-8B34-B88D-DC5A-6AA438C9D86E}"/>
          </ac:cxnSpMkLst>
        </pc:cxnChg>
        <pc:cxnChg chg="add mod">
          <ac:chgData name="Starvall Malin - SLF" userId="3fe10137-ab6e-4497-b10f-e74d8965e8a8" providerId="ADAL" clId="{8679C6E0-1D2E-8744-AEFC-A763F4641DE7}" dt="2025-09-24T11:54:35.612" v="2462" actId="1036"/>
          <ac:cxnSpMkLst>
            <pc:docMk/>
            <pc:sldMk cId="2903828095" sldId="1010"/>
            <ac:cxnSpMk id="72" creationId="{061587C7-1F07-B2BC-10C7-9525216892BF}"/>
          </ac:cxnSpMkLst>
        </pc:cxnChg>
        <pc:cxnChg chg="add mod">
          <ac:chgData name="Starvall Malin - SLF" userId="3fe10137-ab6e-4497-b10f-e74d8965e8a8" providerId="ADAL" clId="{8679C6E0-1D2E-8744-AEFC-A763F4641DE7}" dt="2025-09-24T11:53:09.238" v="2428" actId="1035"/>
          <ac:cxnSpMkLst>
            <pc:docMk/>
            <pc:sldMk cId="2903828095" sldId="1010"/>
            <ac:cxnSpMk id="74" creationId="{F31DA53C-A842-9DF7-02E6-8ED932F6A1A4}"/>
          </ac:cxnSpMkLst>
        </pc:cxnChg>
        <pc:cxnChg chg="add mod">
          <ac:chgData name="Starvall Malin - SLF" userId="3fe10137-ab6e-4497-b10f-e74d8965e8a8" providerId="ADAL" clId="{8679C6E0-1D2E-8744-AEFC-A763F4641DE7}" dt="2025-09-24T11:53:56.430" v="2441" actId="1036"/>
          <ac:cxnSpMkLst>
            <pc:docMk/>
            <pc:sldMk cId="2903828095" sldId="1010"/>
            <ac:cxnSpMk id="80" creationId="{61E8662D-491C-318A-C702-EE0BF5E7EECC}"/>
          </ac:cxnSpMkLst>
        </pc:cxnChg>
      </pc:sldChg>
      <pc:sldChg chg="del">
        <pc:chgData name="Starvall Malin - SLF" userId="3fe10137-ab6e-4497-b10f-e74d8965e8a8" providerId="ADAL" clId="{8679C6E0-1D2E-8744-AEFC-A763F4641DE7}" dt="2025-09-24T11:18:16.498" v="1888" actId="2696"/>
        <pc:sldMkLst>
          <pc:docMk/>
          <pc:sldMk cId="2499874694" sldId="1011"/>
        </pc:sldMkLst>
      </pc:sldChg>
      <pc:sldChg chg="addSp delSp modSp mod ord modClrScheme chgLayout">
        <pc:chgData name="Starvall Malin - SLF" userId="3fe10137-ab6e-4497-b10f-e74d8965e8a8" providerId="ADAL" clId="{8679C6E0-1D2E-8744-AEFC-A763F4641DE7}" dt="2025-09-24T14:43:38.321" v="9130" actId="207"/>
        <pc:sldMkLst>
          <pc:docMk/>
          <pc:sldMk cId="3107798381" sldId="1012"/>
        </pc:sldMkLst>
        <pc:spChg chg="add del mod ord">
          <ac:chgData name="Starvall Malin - SLF" userId="3fe10137-ab6e-4497-b10f-e74d8965e8a8" providerId="ADAL" clId="{8679C6E0-1D2E-8744-AEFC-A763F4641DE7}" dt="2025-09-24T13:51:41.097" v="7347" actId="700"/>
          <ac:spMkLst>
            <pc:docMk/>
            <pc:sldMk cId="3107798381" sldId="1012"/>
            <ac:spMk id="2" creationId="{54D0D58F-64E3-4D19-8741-AC09E8032CC3}"/>
          </ac:spMkLst>
        </pc:spChg>
        <pc:spChg chg="mod ord">
          <ac:chgData name="Starvall Malin - SLF" userId="3fe10137-ab6e-4497-b10f-e74d8965e8a8" providerId="ADAL" clId="{8679C6E0-1D2E-8744-AEFC-A763F4641DE7}" dt="2025-09-24T13:52:24.529" v="7357" actId="700"/>
          <ac:spMkLst>
            <pc:docMk/>
            <pc:sldMk cId="3107798381" sldId="1012"/>
            <ac:spMk id="3" creationId="{5972C47F-6604-8AFD-A855-0F4DCB8B85F9}"/>
          </ac:spMkLst>
        </pc:spChg>
        <pc:spChg chg="del mod ord">
          <ac:chgData name="Starvall Malin - SLF" userId="3fe10137-ab6e-4497-b10f-e74d8965e8a8" providerId="ADAL" clId="{8679C6E0-1D2E-8744-AEFC-A763F4641DE7}" dt="2025-09-24T13:52:21.999" v="7356" actId="700"/>
          <ac:spMkLst>
            <pc:docMk/>
            <pc:sldMk cId="3107798381" sldId="1012"/>
            <ac:spMk id="4" creationId="{B7F8CEFA-1A58-CCD1-B038-502309AB6099}"/>
          </ac:spMkLst>
        </pc:spChg>
        <pc:spChg chg="add del mod">
          <ac:chgData name="Starvall Malin - SLF" userId="3fe10137-ab6e-4497-b10f-e74d8965e8a8" providerId="ADAL" clId="{8679C6E0-1D2E-8744-AEFC-A763F4641DE7}" dt="2025-09-24T13:52:29.103" v="7359" actId="478"/>
          <ac:spMkLst>
            <pc:docMk/>
            <pc:sldMk cId="3107798381" sldId="1012"/>
            <ac:spMk id="6" creationId="{F9B8A18F-C17F-843F-6A2F-9552039B0C29}"/>
          </ac:spMkLst>
        </pc:spChg>
        <pc:spChg chg="add del mod ord">
          <ac:chgData name="Starvall Malin - SLF" userId="3fe10137-ab6e-4497-b10f-e74d8965e8a8" providerId="ADAL" clId="{8679C6E0-1D2E-8744-AEFC-A763F4641DE7}" dt="2025-09-24T13:52:24.529" v="7357" actId="700"/>
          <ac:spMkLst>
            <pc:docMk/>
            <pc:sldMk cId="3107798381" sldId="1012"/>
            <ac:spMk id="7" creationId="{4512F7CA-A6A1-4FC9-A711-2ED04E1334A3}"/>
          </ac:spMkLst>
        </pc:spChg>
        <pc:spChg chg="add mod ord">
          <ac:chgData name="Starvall Malin - SLF" userId="3fe10137-ab6e-4497-b10f-e74d8965e8a8" providerId="ADAL" clId="{8679C6E0-1D2E-8744-AEFC-A763F4641DE7}" dt="2025-09-24T14:43:38.321" v="9130" actId="207"/>
          <ac:spMkLst>
            <pc:docMk/>
            <pc:sldMk cId="3107798381" sldId="1012"/>
            <ac:spMk id="8" creationId="{38CA23AA-61B4-3BD2-90AF-F5120D3A32D4}"/>
          </ac:spMkLst>
        </pc:spChg>
      </pc:sldChg>
      <pc:sldChg chg="modSp mod setBg">
        <pc:chgData name="Starvall Malin - SLF" userId="3fe10137-ab6e-4497-b10f-e74d8965e8a8" providerId="ADAL" clId="{8679C6E0-1D2E-8744-AEFC-A763F4641DE7}" dt="2025-09-23T15:19:54.935" v="203"/>
        <pc:sldMkLst>
          <pc:docMk/>
          <pc:sldMk cId="3466709832" sldId="1013"/>
        </pc:sldMkLst>
        <pc:spChg chg="mod">
          <ac:chgData name="Starvall Malin - SLF" userId="3fe10137-ab6e-4497-b10f-e74d8965e8a8" providerId="ADAL" clId="{8679C6E0-1D2E-8744-AEFC-A763F4641DE7}" dt="2025-09-23T13:30:17.695" v="20" actId="1076"/>
          <ac:spMkLst>
            <pc:docMk/>
            <pc:sldMk cId="3466709832" sldId="1013"/>
            <ac:spMk id="3" creationId="{41C2A0FD-7A77-0EE0-F049-5C4531011083}"/>
          </ac:spMkLst>
        </pc:spChg>
      </pc:sldChg>
      <pc:sldChg chg="modSp mod setBg">
        <pc:chgData name="Starvall Malin - SLF" userId="3fe10137-ab6e-4497-b10f-e74d8965e8a8" providerId="ADAL" clId="{8679C6E0-1D2E-8744-AEFC-A763F4641DE7}" dt="2025-09-24T12:22:29.583" v="3474" actId="1076"/>
        <pc:sldMkLst>
          <pc:docMk/>
          <pc:sldMk cId="2899670498" sldId="1014"/>
        </pc:sldMkLst>
        <pc:spChg chg="mod">
          <ac:chgData name="Starvall Malin - SLF" userId="3fe10137-ab6e-4497-b10f-e74d8965e8a8" providerId="ADAL" clId="{8679C6E0-1D2E-8744-AEFC-A763F4641DE7}" dt="2025-09-24T12:22:29.583" v="3474" actId="1076"/>
          <ac:spMkLst>
            <pc:docMk/>
            <pc:sldMk cId="2899670498" sldId="1014"/>
            <ac:spMk id="3" creationId="{AF6F2478-0629-4972-69BC-7F3BF318589C}"/>
          </ac:spMkLst>
        </pc:spChg>
      </pc:sldChg>
      <pc:sldChg chg="addSp delSp modSp mod modClrScheme chgLayout">
        <pc:chgData name="Starvall Malin - SLF" userId="3fe10137-ab6e-4497-b10f-e74d8965e8a8" providerId="ADAL" clId="{8679C6E0-1D2E-8744-AEFC-A763F4641DE7}" dt="2025-09-23T13:29:38.057" v="15" actId="1076"/>
        <pc:sldMkLst>
          <pc:docMk/>
          <pc:sldMk cId="2509733401" sldId="1015"/>
        </pc:sldMkLst>
        <pc:spChg chg="del mod ord">
          <ac:chgData name="Starvall Malin - SLF" userId="3fe10137-ab6e-4497-b10f-e74d8965e8a8" providerId="ADAL" clId="{8679C6E0-1D2E-8744-AEFC-A763F4641DE7}" dt="2025-09-23T13:29:17.027" v="9" actId="700"/>
          <ac:spMkLst>
            <pc:docMk/>
            <pc:sldMk cId="2509733401" sldId="1015"/>
            <ac:spMk id="2" creationId="{64F1F923-56F5-578C-69FB-728459F0B064}"/>
          </ac:spMkLst>
        </pc:spChg>
        <pc:spChg chg="add del mod ord">
          <ac:chgData name="Starvall Malin - SLF" userId="3fe10137-ab6e-4497-b10f-e74d8965e8a8" providerId="ADAL" clId="{8679C6E0-1D2E-8744-AEFC-A763F4641DE7}" dt="2025-09-23T13:29:38.057" v="15" actId="1076"/>
          <ac:spMkLst>
            <pc:docMk/>
            <pc:sldMk cId="2509733401" sldId="1015"/>
            <ac:spMk id="3" creationId="{9CE8134F-AAAF-0381-B9A2-3A6E4B83DCC7}"/>
          </ac:spMkLst>
        </pc:spChg>
        <pc:spChg chg="del">
          <ac:chgData name="Starvall Malin - SLF" userId="3fe10137-ab6e-4497-b10f-e74d8965e8a8" providerId="ADAL" clId="{8679C6E0-1D2E-8744-AEFC-A763F4641DE7}" dt="2025-09-23T13:29:17.027" v="9" actId="700"/>
          <ac:spMkLst>
            <pc:docMk/>
            <pc:sldMk cId="2509733401" sldId="1015"/>
            <ac:spMk id="4" creationId="{150DA2C8-A3CE-4713-085F-7F23EBD41330}"/>
          </ac:spMkLst>
        </pc:spChg>
        <pc:spChg chg="add del mod ord">
          <ac:chgData name="Starvall Malin - SLF" userId="3fe10137-ab6e-4497-b10f-e74d8965e8a8" providerId="ADAL" clId="{8679C6E0-1D2E-8744-AEFC-A763F4641DE7}" dt="2025-09-23T13:29:24.964" v="12" actId="478"/>
          <ac:spMkLst>
            <pc:docMk/>
            <pc:sldMk cId="2509733401" sldId="1015"/>
            <ac:spMk id="5" creationId="{A853E76D-CF13-63AD-C44C-558E1AC864EA}"/>
          </ac:spMkLst>
        </pc:spChg>
        <pc:spChg chg="add del mod">
          <ac:chgData name="Starvall Malin - SLF" userId="3fe10137-ab6e-4497-b10f-e74d8965e8a8" providerId="ADAL" clId="{8679C6E0-1D2E-8744-AEFC-A763F4641DE7}" dt="2025-09-23T13:29:21.956" v="11" actId="478"/>
          <ac:spMkLst>
            <pc:docMk/>
            <pc:sldMk cId="2509733401" sldId="1015"/>
            <ac:spMk id="7" creationId="{C42E8003-0F48-0DF4-3438-097BEBE55A09}"/>
          </ac:spMkLst>
        </pc:spChg>
      </pc:sldChg>
      <pc:sldChg chg="addSp delSp modSp del mod">
        <pc:chgData name="Starvall Malin - SLF" userId="3fe10137-ab6e-4497-b10f-e74d8965e8a8" providerId="ADAL" clId="{8679C6E0-1D2E-8744-AEFC-A763F4641DE7}" dt="2025-09-24T12:00:41.449" v="2530" actId="2696"/>
        <pc:sldMkLst>
          <pc:docMk/>
          <pc:sldMk cId="1078729175" sldId="1017"/>
        </pc:sldMkLst>
        <pc:spChg chg="del">
          <ac:chgData name="Starvall Malin - SLF" userId="3fe10137-ab6e-4497-b10f-e74d8965e8a8" providerId="ADAL" clId="{8679C6E0-1D2E-8744-AEFC-A763F4641DE7}" dt="2025-09-23T15:22:22.740" v="238" actId="478"/>
          <ac:spMkLst>
            <pc:docMk/>
            <pc:sldMk cId="1078729175" sldId="1017"/>
            <ac:spMk id="2" creationId="{CBF77747-8EEE-BDD5-9511-8BF2B5C6ED69}"/>
          </ac:spMkLst>
        </pc:spChg>
        <pc:spChg chg="del mod">
          <ac:chgData name="Starvall Malin - SLF" userId="3fe10137-ab6e-4497-b10f-e74d8965e8a8" providerId="ADAL" clId="{8679C6E0-1D2E-8744-AEFC-A763F4641DE7}" dt="2025-09-24T11:57:40.986" v="2498" actId="478"/>
          <ac:spMkLst>
            <pc:docMk/>
            <pc:sldMk cId="1078729175" sldId="1017"/>
            <ac:spMk id="6" creationId="{EFA0303D-BEBE-D330-D99C-1473AA584586}"/>
          </ac:spMkLst>
        </pc:spChg>
        <pc:spChg chg="del">
          <ac:chgData name="Starvall Malin - SLF" userId="3fe10137-ab6e-4497-b10f-e74d8965e8a8" providerId="ADAL" clId="{8679C6E0-1D2E-8744-AEFC-A763F4641DE7}" dt="2025-09-24T11:58:02.052" v="2500" actId="478"/>
          <ac:spMkLst>
            <pc:docMk/>
            <pc:sldMk cId="1078729175" sldId="1017"/>
            <ac:spMk id="7" creationId="{A063F11B-AE84-546E-EC28-D9566DFCD9CB}"/>
          </ac:spMkLst>
        </pc:spChg>
        <pc:spChg chg="del">
          <ac:chgData name="Starvall Malin - SLF" userId="3fe10137-ab6e-4497-b10f-e74d8965e8a8" providerId="ADAL" clId="{8679C6E0-1D2E-8744-AEFC-A763F4641DE7}" dt="2025-09-24T11:59:51.123" v="2525" actId="478"/>
          <ac:spMkLst>
            <pc:docMk/>
            <pc:sldMk cId="1078729175" sldId="1017"/>
            <ac:spMk id="8" creationId="{FA00699E-7720-B6A6-D01B-156F72C96FEE}"/>
          </ac:spMkLst>
        </pc:spChg>
        <pc:spChg chg="add del mod">
          <ac:chgData name="Starvall Malin - SLF" userId="3fe10137-ab6e-4497-b10f-e74d8965e8a8" providerId="ADAL" clId="{8679C6E0-1D2E-8744-AEFC-A763F4641DE7}" dt="2025-09-23T15:22:25.547" v="239" actId="478"/>
          <ac:spMkLst>
            <pc:docMk/>
            <pc:sldMk cId="1078729175" sldId="1017"/>
            <ac:spMk id="10" creationId="{16D67A12-1C4E-A0EC-C69E-14E16EF7C21F}"/>
          </ac:spMkLst>
        </pc:spChg>
        <pc:spChg chg="del">
          <ac:chgData name="Starvall Malin - SLF" userId="3fe10137-ab6e-4497-b10f-e74d8965e8a8" providerId="ADAL" clId="{8679C6E0-1D2E-8744-AEFC-A763F4641DE7}" dt="2025-09-24T11:57:43.955" v="2499" actId="478"/>
          <ac:spMkLst>
            <pc:docMk/>
            <pc:sldMk cId="1078729175" sldId="1017"/>
            <ac:spMk id="11" creationId="{D5759105-520D-E2BA-8F01-CCFFB17374A4}"/>
          </ac:spMkLst>
        </pc:spChg>
        <pc:spChg chg="del">
          <ac:chgData name="Starvall Malin - SLF" userId="3fe10137-ab6e-4497-b10f-e74d8965e8a8" providerId="ADAL" clId="{8679C6E0-1D2E-8744-AEFC-A763F4641DE7}" dt="2025-09-24T11:59:52.870" v="2526" actId="478"/>
          <ac:spMkLst>
            <pc:docMk/>
            <pc:sldMk cId="1078729175" sldId="1017"/>
            <ac:spMk id="13" creationId="{03241736-D59A-0F4E-8E29-4DBA6D5E990D}"/>
          </ac:spMkLst>
        </pc:spChg>
        <pc:spChg chg="del mod">
          <ac:chgData name="Starvall Malin - SLF" userId="3fe10137-ab6e-4497-b10f-e74d8965e8a8" providerId="ADAL" clId="{8679C6E0-1D2E-8744-AEFC-A763F4641DE7}" dt="2025-09-24T11:58:06.710" v="2503"/>
          <ac:spMkLst>
            <pc:docMk/>
            <pc:sldMk cId="1078729175" sldId="1017"/>
            <ac:spMk id="15" creationId="{85A59F08-2699-2879-7E99-1C91193EEE72}"/>
          </ac:spMkLst>
        </pc:spChg>
      </pc:sldChg>
      <pc:sldChg chg="addSp delSp modSp mod ord setBg modClrScheme chgLayout">
        <pc:chgData name="Starvall Malin - SLF" userId="3fe10137-ab6e-4497-b10f-e74d8965e8a8" providerId="ADAL" clId="{8679C6E0-1D2E-8744-AEFC-A763F4641DE7}" dt="2025-09-24T12:28:54.974" v="3701" actId="1076"/>
        <pc:sldMkLst>
          <pc:docMk/>
          <pc:sldMk cId="2779856560" sldId="1018"/>
        </pc:sldMkLst>
        <pc:spChg chg="del">
          <ac:chgData name="Starvall Malin - SLF" userId="3fe10137-ab6e-4497-b10f-e74d8965e8a8" providerId="ADAL" clId="{8679C6E0-1D2E-8744-AEFC-A763F4641DE7}" dt="2025-09-24T12:20:58.445" v="3369" actId="931"/>
          <ac:spMkLst>
            <pc:docMk/>
            <pc:sldMk cId="2779856560" sldId="1018"/>
            <ac:spMk id="3" creationId="{E8859DFD-0405-09C7-093A-1ED48A73F46E}"/>
          </ac:spMkLst>
        </pc:spChg>
        <pc:spChg chg="mod ord">
          <ac:chgData name="Starvall Malin - SLF" userId="3fe10137-ab6e-4497-b10f-e74d8965e8a8" providerId="ADAL" clId="{8679C6E0-1D2E-8744-AEFC-A763F4641DE7}" dt="2025-09-24T12:28:01.190" v="3687" actId="700"/>
          <ac:spMkLst>
            <pc:docMk/>
            <pc:sldMk cId="2779856560" sldId="1018"/>
            <ac:spMk id="5" creationId="{1749E39A-1422-DF21-AE7E-096E0B665FC3}"/>
          </ac:spMkLst>
        </pc:spChg>
        <pc:spChg chg="mod ord">
          <ac:chgData name="Starvall Malin - SLF" userId="3fe10137-ab6e-4497-b10f-e74d8965e8a8" providerId="ADAL" clId="{8679C6E0-1D2E-8744-AEFC-A763F4641DE7}" dt="2025-09-24T12:28:54.974" v="3701" actId="1076"/>
          <ac:spMkLst>
            <pc:docMk/>
            <pc:sldMk cId="2779856560" sldId="1018"/>
            <ac:spMk id="6" creationId="{8AC711A6-3656-6158-7B5C-4FDD5668D56B}"/>
          </ac:spMkLst>
        </pc:spChg>
        <pc:picChg chg="add mod ord modCrop">
          <ac:chgData name="Starvall Malin - SLF" userId="3fe10137-ab6e-4497-b10f-e74d8965e8a8" providerId="ADAL" clId="{8679C6E0-1D2E-8744-AEFC-A763F4641DE7}" dt="2025-09-24T12:28:01.190" v="3687" actId="700"/>
          <ac:picMkLst>
            <pc:docMk/>
            <pc:sldMk cId="2779856560" sldId="1018"/>
            <ac:picMk id="7" creationId="{7284BBD0-29E3-5F84-4DD3-BB2FF1FBB617}"/>
          </ac:picMkLst>
        </pc:picChg>
      </pc:sldChg>
      <pc:sldChg chg="delSp modSp mod setBg modClrScheme chgLayout">
        <pc:chgData name="Starvall Malin - SLF" userId="3fe10137-ab6e-4497-b10f-e74d8965e8a8" providerId="ADAL" clId="{8679C6E0-1D2E-8744-AEFC-A763F4641DE7}" dt="2025-09-24T14:37:22.168" v="9043" actId="113"/>
        <pc:sldMkLst>
          <pc:docMk/>
          <pc:sldMk cId="1664127554" sldId="1019"/>
        </pc:sldMkLst>
        <pc:spChg chg="mod ord">
          <ac:chgData name="Starvall Malin - SLF" userId="3fe10137-ab6e-4497-b10f-e74d8965e8a8" providerId="ADAL" clId="{8679C6E0-1D2E-8744-AEFC-A763F4641DE7}" dt="2025-09-24T14:37:22.168" v="9043" actId="113"/>
          <ac:spMkLst>
            <pc:docMk/>
            <pc:sldMk cId="1664127554" sldId="1019"/>
            <ac:spMk id="2" creationId="{54CA2D7E-41AC-FBFE-2419-43957263E968}"/>
          </ac:spMkLst>
        </pc:spChg>
        <pc:spChg chg="mod ord">
          <ac:chgData name="Starvall Malin - SLF" userId="3fe10137-ab6e-4497-b10f-e74d8965e8a8" providerId="ADAL" clId="{8679C6E0-1D2E-8744-AEFC-A763F4641DE7}" dt="2025-09-24T13:02:45.738" v="5772" actId="207"/>
          <ac:spMkLst>
            <pc:docMk/>
            <pc:sldMk cId="1664127554" sldId="1019"/>
            <ac:spMk id="3" creationId="{2D022EB1-86DF-5F79-0A92-534345D0E505}"/>
          </ac:spMkLst>
        </pc:spChg>
        <pc:spChg chg="del">
          <ac:chgData name="Starvall Malin - SLF" userId="3fe10137-ab6e-4497-b10f-e74d8965e8a8" providerId="ADAL" clId="{8679C6E0-1D2E-8744-AEFC-A763F4641DE7}" dt="2025-09-24T12:12:11.635" v="2834" actId="700"/>
          <ac:spMkLst>
            <pc:docMk/>
            <pc:sldMk cId="1664127554" sldId="1019"/>
            <ac:spMk id="6" creationId="{B655A6B4-3BEA-E092-B7D7-E59E2A126224}"/>
          </ac:spMkLst>
        </pc:spChg>
      </pc:sldChg>
      <pc:sldChg chg="modSp mod setBg">
        <pc:chgData name="Starvall Malin - SLF" userId="3fe10137-ab6e-4497-b10f-e74d8965e8a8" providerId="ADAL" clId="{8679C6E0-1D2E-8744-AEFC-A763F4641DE7}" dt="2025-09-24T14:38:20.930" v="9053" actId="20577"/>
        <pc:sldMkLst>
          <pc:docMk/>
          <pc:sldMk cId="1457160483" sldId="1020"/>
        </pc:sldMkLst>
        <pc:spChg chg="mod">
          <ac:chgData name="Starvall Malin - SLF" userId="3fe10137-ab6e-4497-b10f-e74d8965e8a8" providerId="ADAL" clId="{8679C6E0-1D2E-8744-AEFC-A763F4641DE7}" dt="2025-09-24T14:38:20.930" v="9053" actId="20577"/>
          <ac:spMkLst>
            <pc:docMk/>
            <pc:sldMk cId="1457160483" sldId="1020"/>
            <ac:spMk id="2" creationId="{AA739663-5F88-4D43-8C4D-B0F72BD44657}"/>
          </ac:spMkLst>
        </pc:spChg>
      </pc:sldChg>
      <pc:sldChg chg="modSp mod ord modClrScheme chgLayout">
        <pc:chgData name="Starvall Malin - SLF" userId="3fe10137-ab6e-4497-b10f-e74d8965e8a8" providerId="ADAL" clId="{8679C6E0-1D2E-8744-AEFC-A763F4641DE7}" dt="2025-09-24T14:18:05.394" v="8515" actId="20578"/>
        <pc:sldMkLst>
          <pc:docMk/>
          <pc:sldMk cId="3821364944" sldId="1021"/>
        </pc:sldMkLst>
        <pc:spChg chg="mod ord">
          <ac:chgData name="Starvall Malin - SLF" userId="3fe10137-ab6e-4497-b10f-e74d8965e8a8" providerId="ADAL" clId="{8679C6E0-1D2E-8744-AEFC-A763F4641DE7}" dt="2025-09-23T13:28:10.998" v="2" actId="700"/>
          <ac:spMkLst>
            <pc:docMk/>
            <pc:sldMk cId="3821364944" sldId="1021"/>
            <ac:spMk id="6" creationId="{2D06F1AD-50F3-DED4-BD0D-7BB9DD95BD73}"/>
          </ac:spMkLst>
        </pc:spChg>
        <pc:spChg chg="mod ord">
          <ac:chgData name="Starvall Malin - SLF" userId="3fe10137-ab6e-4497-b10f-e74d8965e8a8" providerId="ADAL" clId="{8679C6E0-1D2E-8744-AEFC-A763F4641DE7}" dt="2025-09-24T12:35:29.673" v="4189" actId="20577"/>
          <ac:spMkLst>
            <pc:docMk/>
            <pc:sldMk cId="3821364944" sldId="1021"/>
            <ac:spMk id="7" creationId="{660547CA-BA74-0F02-FA67-34DB9455B42A}"/>
          </ac:spMkLst>
        </pc:spChg>
        <pc:picChg chg="mod ord">
          <ac:chgData name="Starvall Malin - SLF" userId="3fe10137-ab6e-4497-b10f-e74d8965e8a8" providerId="ADAL" clId="{8679C6E0-1D2E-8744-AEFC-A763F4641DE7}" dt="2025-09-24T12:29:50.336" v="3702" actId="14826"/>
          <ac:picMkLst>
            <pc:docMk/>
            <pc:sldMk cId="3821364944" sldId="1021"/>
            <ac:picMk id="10" creationId="{22CD8962-C605-16E3-ED5F-A18BE990BC85}"/>
          </ac:picMkLst>
        </pc:picChg>
      </pc:sldChg>
      <pc:sldChg chg="addSp modSp mod ord">
        <pc:chgData name="Starvall Malin - SLF" userId="3fe10137-ab6e-4497-b10f-e74d8965e8a8" providerId="ADAL" clId="{8679C6E0-1D2E-8744-AEFC-A763F4641DE7}" dt="2025-09-24T14:23:28.864" v="8764" actId="20577"/>
        <pc:sldMkLst>
          <pc:docMk/>
          <pc:sldMk cId="3559440059" sldId="1022"/>
        </pc:sldMkLst>
        <pc:spChg chg="mod">
          <ac:chgData name="Starvall Malin - SLF" userId="3fe10137-ab6e-4497-b10f-e74d8965e8a8" providerId="ADAL" clId="{8679C6E0-1D2E-8744-AEFC-A763F4641DE7}" dt="2025-09-24T14:12:54.297" v="8213" actId="20577"/>
          <ac:spMkLst>
            <pc:docMk/>
            <pc:sldMk cId="3559440059" sldId="1022"/>
            <ac:spMk id="5" creationId="{9D1E4C77-5000-5048-49B1-311907961856}"/>
          </ac:spMkLst>
        </pc:spChg>
        <pc:spChg chg="mod">
          <ac:chgData name="Starvall Malin - SLF" userId="3fe10137-ab6e-4497-b10f-e74d8965e8a8" providerId="ADAL" clId="{8679C6E0-1D2E-8744-AEFC-A763F4641DE7}" dt="2025-09-24T14:18:32.698" v="8542" actId="20577"/>
          <ac:spMkLst>
            <pc:docMk/>
            <pc:sldMk cId="3559440059" sldId="1022"/>
            <ac:spMk id="6" creationId="{5BACDFD6-6349-8107-AAC6-C599EF3277F3}"/>
          </ac:spMkLst>
        </pc:spChg>
        <pc:spChg chg="add mod">
          <ac:chgData name="Starvall Malin - SLF" userId="3fe10137-ab6e-4497-b10f-e74d8965e8a8" providerId="ADAL" clId="{8679C6E0-1D2E-8744-AEFC-A763F4641DE7}" dt="2025-09-24T14:19:28.943" v="8599" actId="20577"/>
          <ac:spMkLst>
            <pc:docMk/>
            <pc:sldMk cId="3559440059" sldId="1022"/>
            <ac:spMk id="7" creationId="{8A0A9468-C811-5348-9059-6D30AF222273}"/>
          </ac:spMkLst>
        </pc:spChg>
        <pc:spChg chg="add mod">
          <ac:chgData name="Starvall Malin - SLF" userId="3fe10137-ab6e-4497-b10f-e74d8965e8a8" providerId="ADAL" clId="{8679C6E0-1D2E-8744-AEFC-A763F4641DE7}" dt="2025-09-24T14:23:28.864" v="8764" actId="20577"/>
          <ac:spMkLst>
            <pc:docMk/>
            <pc:sldMk cId="3559440059" sldId="1022"/>
            <ac:spMk id="8" creationId="{F46D4802-6C4A-7BB2-9D5F-59AE36AE9486}"/>
          </ac:spMkLst>
        </pc:spChg>
      </pc:sldChg>
      <pc:sldChg chg="modSp add mod">
        <pc:chgData name="Starvall Malin - SLF" userId="3fe10137-ab6e-4497-b10f-e74d8965e8a8" providerId="ADAL" clId="{8679C6E0-1D2E-8744-AEFC-A763F4641DE7}" dt="2025-09-24T14:23:31.610" v="8765" actId="20577"/>
        <pc:sldMkLst>
          <pc:docMk/>
          <pc:sldMk cId="118374952" sldId="1023"/>
        </pc:sldMkLst>
        <pc:spChg chg="mod">
          <ac:chgData name="Starvall Malin - SLF" userId="3fe10137-ab6e-4497-b10f-e74d8965e8a8" providerId="ADAL" clId="{8679C6E0-1D2E-8744-AEFC-A763F4641DE7}" dt="2025-09-24T14:23:31.610" v="8765" actId="20577"/>
          <ac:spMkLst>
            <pc:docMk/>
            <pc:sldMk cId="118374952" sldId="1023"/>
            <ac:spMk id="5" creationId="{55970C58-0FEC-DC2F-5687-E58A1EEE837D}"/>
          </ac:spMkLst>
        </pc:spChg>
        <pc:spChg chg="mod">
          <ac:chgData name="Starvall Malin - SLF" userId="3fe10137-ab6e-4497-b10f-e74d8965e8a8" providerId="ADAL" clId="{8679C6E0-1D2E-8744-AEFC-A763F4641DE7}" dt="2025-09-24T14:21:22.755" v="8731" actId="20577"/>
          <ac:spMkLst>
            <pc:docMk/>
            <pc:sldMk cId="118374952" sldId="1023"/>
            <ac:spMk id="6" creationId="{EA03F4FE-22EB-B04A-B710-3F240DF551A8}"/>
          </ac:spMkLst>
        </pc:spChg>
      </pc:sldChg>
      <pc:sldChg chg="addSp delSp modSp mod modClrScheme chgLayout">
        <pc:chgData name="Starvall Malin - SLF" userId="3fe10137-ab6e-4497-b10f-e74d8965e8a8" providerId="ADAL" clId="{8679C6E0-1D2E-8744-AEFC-A763F4641DE7}" dt="2025-09-24T13:39:26.164" v="7093"/>
        <pc:sldMkLst>
          <pc:docMk/>
          <pc:sldMk cId="1083806580" sldId="1024"/>
        </pc:sldMkLst>
        <pc:spChg chg="add mod ord">
          <ac:chgData name="Starvall Malin - SLF" userId="3fe10137-ab6e-4497-b10f-e74d8965e8a8" providerId="ADAL" clId="{8679C6E0-1D2E-8744-AEFC-A763F4641DE7}" dt="2025-09-24T13:37:26.167" v="7065" actId="700"/>
          <ac:spMkLst>
            <pc:docMk/>
            <pc:sldMk cId="1083806580" sldId="1024"/>
            <ac:spMk id="2" creationId="{8B51EB4D-36A4-869C-F711-9B9A71E19A6E}"/>
          </ac:spMkLst>
        </pc:spChg>
        <pc:spChg chg="del mod">
          <ac:chgData name="Starvall Malin - SLF" userId="3fe10137-ab6e-4497-b10f-e74d8965e8a8" providerId="ADAL" clId="{8679C6E0-1D2E-8744-AEFC-A763F4641DE7}" dt="2025-09-24T13:05:04.681" v="5800" actId="478"/>
          <ac:spMkLst>
            <pc:docMk/>
            <pc:sldMk cId="1083806580" sldId="1024"/>
            <ac:spMk id="4" creationId="{D7D61F01-3543-42A3-DC37-6825327B2B41}"/>
          </ac:spMkLst>
        </pc:spChg>
        <pc:spChg chg="add mod ord">
          <ac:chgData name="Starvall Malin - SLF" userId="3fe10137-ab6e-4497-b10f-e74d8965e8a8" providerId="ADAL" clId="{8679C6E0-1D2E-8744-AEFC-A763F4641DE7}" dt="2025-09-24T13:39:26.164" v="7093"/>
          <ac:spMkLst>
            <pc:docMk/>
            <pc:sldMk cId="1083806580" sldId="1024"/>
            <ac:spMk id="5" creationId="{97EB61A4-ADB1-5AB4-A556-ABF51A4887F9}"/>
          </ac:spMkLst>
        </pc:spChg>
        <pc:spChg chg="del mod">
          <ac:chgData name="Starvall Malin - SLF" userId="3fe10137-ab6e-4497-b10f-e74d8965e8a8" providerId="ADAL" clId="{8679C6E0-1D2E-8744-AEFC-A763F4641DE7}" dt="2025-09-24T13:05:34.019" v="5805" actId="478"/>
          <ac:spMkLst>
            <pc:docMk/>
            <pc:sldMk cId="1083806580" sldId="1024"/>
            <ac:spMk id="6" creationId="{4D76228C-C823-4EA2-368E-E1D31F3E1067}"/>
          </ac:spMkLst>
        </pc:spChg>
        <pc:spChg chg="del mod">
          <ac:chgData name="Starvall Malin - SLF" userId="3fe10137-ab6e-4497-b10f-e74d8965e8a8" providerId="ADAL" clId="{8679C6E0-1D2E-8744-AEFC-A763F4641DE7}" dt="2025-09-24T13:06:28.701" v="5824" actId="478"/>
          <ac:spMkLst>
            <pc:docMk/>
            <pc:sldMk cId="1083806580" sldId="1024"/>
            <ac:spMk id="8" creationId="{88DDD980-0509-88FA-6AC2-99D9957B5A3D}"/>
          </ac:spMkLst>
        </pc:spChg>
        <pc:spChg chg="add del mod ord">
          <ac:chgData name="Starvall Malin - SLF" userId="3fe10137-ab6e-4497-b10f-e74d8965e8a8" providerId="ADAL" clId="{8679C6E0-1D2E-8744-AEFC-A763F4641DE7}" dt="2025-09-24T13:06:44.145" v="5828" actId="26606"/>
          <ac:spMkLst>
            <pc:docMk/>
            <pc:sldMk cId="1083806580" sldId="1024"/>
            <ac:spMk id="9" creationId="{F0F054F1-E154-1B00-A473-4609168E9199}"/>
          </ac:spMkLst>
        </pc:spChg>
        <pc:spChg chg="add mod ord">
          <ac:chgData name="Starvall Malin - SLF" userId="3fe10137-ab6e-4497-b10f-e74d8965e8a8" providerId="ADAL" clId="{8679C6E0-1D2E-8744-AEFC-A763F4641DE7}" dt="2025-09-24T13:37:26.167" v="7065" actId="700"/>
          <ac:spMkLst>
            <pc:docMk/>
            <pc:sldMk cId="1083806580" sldId="1024"/>
            <ac:spMk id="11" creationId="{928A59BC-678C-E282-2367-548E2D699516}"/>
          </ac:spMkLst>
        </pc:spChg>
        <pc:picChg chg="mod ord">
          <ac:chgData name="Starvall Malin - SLF" userId="3fe10137-ab6e-4497-b10f-e74d8965e8a8" providerId="ADAL" clId="{8679C6E0-1D2E-8744-AEFC-A763F4641DE7}" dt="2025-09-24T13:10:40.227" v="5887" actId="26606"/>
          <ac:picMkLst>
            <pc:docMk/>
            <pc:sldMk cId="1083806580" sldId="1024"/>
            <ac:picMk id="3" creationId="{1CF221D0-3EAE-B67A-C5F4-B41A5C4B3869}"/>
          </ac:picMkLst>
        </pc:picChg>
        <pc:picChg chg="del">
          <ac:chgData name="Starvall Malin - SLF" userId="3fe10137-ab6e-4497-b10f-e74d8965e8a8" providerId="ADAL" clId="{8679C6E0-1D2E-8744-AEFC-A763F4641DE7}" dt="2025-09-24T13:06:37.375" v="5826" actId="478"/>
          <ac:picMkLst>
            <pc:docMk/>
            <pc:sldMk cId="1083806580" sldId="1024"/>
            <ac:picMk id="7" creationId="{A18623E2-FDC0-5F67-5075-91E927224087}"/>
          </ac:picMkLst>
        </pc:picChg>
        <pc:picChg chg="del">
          <ac:chgData name="Starvall Malin - SLF" userId="3fe10137-ab6e-4497-b10f-e74d8965e8a8" providerId="ADAL" clId="{8679C6E0-1D2E-8744-AEFC-A763F4641DE7}" dt="2025-09-24T13:05:53.256" v="5815" actId="478"/>
          <ac:picMkLst>
            <pc:docMk/>
            <pc:sldMk cId="1083806580" sldId="1024"/>
            <ac:picMk id="10" creationId="{A7682CE6-D513-1FE8-9952-8A3CFC7D07B7}"/>
          </ac:picMkLst>
        </pc:picChg>
        <pc:picChg chg="del">
          <ac:chgData name="Starvall Malin - SLF" userId="3fe10137-ab6e-4497-b10f-e74d8965e8a8" providerId="ADAL" clId="{8679C6E0-1D2E-8744-AEFC-A763F4641DE7}" dt="2025-09-24T13:05:45.983" v="5813" actId="478"/>
          <ac:picMkLst>
            <pc:docMk/>
            <pc:sldMk cId="1083806580" sldId="1024"/>
            <ac:picMk id="14" creationId="{04DE7BC2-AFAF-AFC9-DE00-66D41DE05109}"/>
          </ac:picMkLst>
        </pc:picChg>
        <pc:picChg chg="del">
          <ac:chgData name="Starvall Malin - SLF" userId="3fe10137-ab6e-4497-b10f-e74d8965e8a8" providerId="ADAL" clId="{8679C6E0-1D2E-8744-AEFC-A763F4641DE7}" dt="2025-09-24T13:05:44.703" v="5812" actId="478"/>
          <ac:picMkLst>
            <pc:docMk/>
            <pc:sldMk cId="1083806580" sldId="1024"/>
            <ac:picMk id="15" creationId="{4288EB26-C80B-1DB3-E8C0-C3582B834DB5}"/>
          </ac:picMkLst>
        </pc:picChg>
      </pc:sldChg>
      <pc:sldChg chg="addSp delSp modSp mod modClrScheme chgLayout">
        <pc:chgData name="Starvall Malin - SLF" userId="3fe10137-ab6e-4497-b10f-e74d8965e8a8" providerId="ADAL" clId="{8679C6E0-1D2E-8744-AEFC-A763F4641DE7}" dt="2025-09-24T13:39:16.003" v="7092" actId="20577"/>
        <pc:sldMkLst>
          <pc:docMk/>
          <pc:sldMk cId="3355447581" sldId="1025"/>
        </pc:sldMkLst>
        <pc:spChg chg="add mod ord">
          <ac:chgData name="Starvall Malin - SLF" userId="3fe10137-ab6e-4497-b10f-e74d8965e8a8" providerId="ADAL" clId="{8679C6E0-1D2E-8744-AEFC-A763F4641DE7}" dt="2025-09-24T13:37:52.483" v="7070" actId="700"/>
          <ac:spMkLst>
            <pc:docMk/>
            <pc:sldMk cId="3355447581" sldId="1025"/>
            <ac:spMk id="2" creationId="{00E02E51-6435-0334-B93E-CA8BCAAD5F4E}"/>
          </ac:spMkLst>
        </pc:spChg>
        <pc:spChg chg="add mod ord">
          <ac:chgData name="Starvall Malin - SLF" userId="3fe10137-ab6e-4497-b10f-e74d8965e8a8" providerId="ADAL" clId="{8679C6E0-1D2E-8744-AEFC-A763F4641DE7}" dt="2025-09-24T13:39:16.003" v="7092" actId="20577"/>
          <ac:spMkLst>
            <pc:docMk/>
            <pc:sldMk cId="3355447581" sldId="1025"/>
            <ac:spMk id="3" creationId="{E6FA8E7C-B0DB-4089-BB1B-970A1506BCE3}"/>
          </ac:spMkLst>
        </pc:spChg>
        <pc:spChg chg="del mod">
          <ac:chgData name="Starvall Malin - SLF" userId="3fe10137-ab6e-4497-b10f-e74d8965e8a8" providerId="ADAL" clId="{8679C6E0-1D2E-8744-AEFC-A763F4641DE7}" dt="2025-09-24T13:08:08.123" v="5842" actId="478"/>
          <ac:spMkLst>
            <pc:docMk/>
            <pc:sldMk cId="3355447581" sldId="1025"/>
            <ac:spMk id="4" creationId="{85042DC1-2062-A75F-7FDD-D26B7B6CEF9D}"/>
          </ac:spMkLst>
        </pc:spChg>
        <pc:spChg chg="add del mod ord">
          <ac:chgData name="Starvall Malin - SLF" userId="3fe10137-ab6e-4497-b10f-e74d8965e8a8" providerId="ADAL" clId="{8679C6E0-1D2E-8744-AEFC-A763F4641DE7}" dt="2025-09-24T13:08:40.293" v="5850" actId="26606"/>
          <ac:spMkLst>
            <pc:docMk/>
            <pc:sldMk cId="3355447581" sldId="1025"/>
            <ac:spMk id="11" creationId="{0CA131A0-A763-1E1C-288B-56E15F8E0626}"/>
          </ac:spMkLst>
        </pc:spChg>
        <pc:spChg chg="add mod ord">
          <ac:chgData name="Starvall Malin - SLF" userId="3fe10137-ab6e-4497-b10f-e74d8965e8a8" providerId="ADAL" clId="{8679C6E0-1D2E-8744-AEFC-A763F4641DE7}" dt="2025-09-24T13:37:52.483" v="7070" actId="700"/>
          <ac:spMkLst>
            <pc:docMk/>
            <pc:sldMk cId="3355447581" sldId="1025"/>
            <ac:spMk id="12" creationId="{5257C2D2-22E7-18DB-6299-0558C8D9CD65}"/>
          </ac:spMkLst>
        </pc:spChg>
        <pc:picChg chg="mod ord">
          <ac:chgData name="Starvall Malin - SLF" userId="3fe10137-ab6e-4497-b10f-e74d8965e8a8" providerId="ADAL" clId="{8679C6E0-1D2E-8744-AEFC-A763F4641DE7}" dt="2025-09-24T13:08:40.293" v="5850" actId="26606"/>
          <ac:picMkLst>
            <pc:docMk/>
            <pc:sldMk cId="3355447581" sldId="1025"/>
            <ac:picMk id="4098" creationId="{DB16F2ED-A6DA-9998-2842-42A2A38B14A2}"/>
          </ac:picMkLst>
        </pc:picChg>
      </pc:sldChg>
      <pc:sldChg chg="addSp delSp modSp mod modClrScheme chgLayout">
        <pc:chgData name="Starvall Malin - SLF" userId="3fe10137-ab6e-4497-b10f-e74d8965e8a8" providerId="ADAL" clId="{8679C6E0-1D2E-8744-AEFC-A763F4641DE7}" dt="2025-09-24T13:39:35.651" v="7094"/>
        <pc:sldMkLst>
          <pc:docMk/>
          <pc:sldMk cId="488512004" sldId="1026"/>
        </pc:sldMkLst>
        <pc:spChg chg="del">
          <ac:chgData name="Starvall Malin - SLF" userId="3fe10137-ab6e-4497-b10f-e74d8965e8a8" providerId="ADAL" clId="{8679C6E0-1D2E-8744-AEFC-A763F4641DE7}" dt="2025-09-24T13:04:09.126" v="5781" actId="478"/>
          <ac:spMkLst>
            <pc:docMk/>
            <pc:sldMk cId="488512004" sldId="1026"/>
            <ac:spMk id="3" creationId="{1F241D35-00EF-A091-25AD-3395494E2106}"/>
          </ac:spMkLst>
        </pc:spChg>
        <pc:spChg chg="del mod">
          <ac:chgData name="Starvall Malin - SLF" userId="3fe10137-ab6e-4497-b10f-e74d8965e8a8" providerId="ADAL" clId="{8679C6E0-1D2E-8744-AEFC-A763F4641DE7}" dt="2025-09-24T13:04:36.864" v="5787" actId="478"/>
          <ac:spMkLst>
            <pc:docMk/>
            <pc:sldMk cId="488512004" sldId="1026"/>
            <ac:spMk id="5" creationId="{AC995C21-1A8C-4963-9C90-43278BD17C97}"/>
          </ac:spMkLst>
        </pc:spChg>
        <pc:spChg chg="del mod">
          <ac:chgData name="Starvall Malin - SLF" userId="3fe10137-ab6e-4497-b10f-e74d8965e8a8" providerId="ADAL" clId="{8679C6E0-1D2E-8744-AEFC-A763F4641DE7}" dt="2025-09-24T13:04:35.170" v="5786" actId="478"/>
          <ac:spMkLst>
            <pc:docMk/>
            <pc:sldMk cId="488512004" sldId="1026"/>
            <ac:spMk id="7" creationId="{9FC5BF7A-B17E-B2F0-BCA0-93FCA285620F}"/>
          </ac:spMkLst>
        </pc:spChg>
        <pc:spChg chg="add del mod ord">
          <ac:chgData name="Starvall Malin - SLF" userId="3fe10137-ab6e-4497-b10f-e74d8965e8a8" providerId="ADAL" clId="{8679C6E0-1D2E-8744-AEFC-A763F4641DE7}" dt="2025-09-24T13:03:46.977" v="5777" actId="478"/>
          <ac:spMkLst>
            <pc:docMk/>
            <pc:sldMk cId="488512004" sldId="1026"/>
            <ac:spMk id="9" creationId="{54E96707-B75C-5E4E-95C5-FE07A101CD5C}"/>
          </ac:spMkLst>
        </pc:spChg>
        <pc:spChg chg="add del mod ord">
          <ac:chgData name="Starvall Malin - SLF" userId="3fe10137-ab6e-4497-b10f-e74d8965e8a8" providerId="ADAL" clId="{8679C6E0-1D2E-8744-AEFC-A763F4641DE7}" dt="2025-09-24T13:39:35.651" v="7094"/>
          <ac:spMkLst>
            <pc:docMk/>
            <pc:sldMk cId="488512004" sldId="1026"/>
            <ac:spMk id="11" creationId="{A27BBC57-A399-3DB7-81A8-368663895F5C}"/>
          </ac:spMkLst>
        </pc:spChg>
        <pc:spChg chg="add del mod">
          <ac:chgData name="Starvall Malin - SLF" userId="3fe10137-ab6e-4497-b10f-e74d8965e8a8" providerId="ADAL" clId="{8679C6E0-1D2E-8744-AEFC-A763F4641DE7}" dt="2025-09-24T13:04:05.493" v="5780" actId="478"/>
          <ac:spMkLst>
            <pc:docMk/>
            <pc:sldMk cId="488512004" sldId="1026"/>
            <ac:spMk id="13" creationId="{11A84B27-2F2F-46B3-7824-D0ED805ABB27}"/>
          </ac:spMkLst>
        </pc:spChg>
        <pc:spChg chg="add mod ord">
          <ac:chgData name="Starvall Malin - SLF" userId="3fe10137-ab6e-4497-b10f-e74d8965e8a8" providerId="ADAL" clId="{8679C6E0-1D2E-8744-AEFC-A763F4641DE7}" dt="2025-09-24T13:38:02.780" v="7073" actId="700"/>
          <ac:spMkLst>
            <pc:docMk/>
            <pc:sldMk cId="488512004" sldId="1026"/>
            <ac:spMk id="14" creationId="{916B5418-82A5-98FB-3149-FF6FC409E4B4}"/>
          </ac:spMkLst>
        </pc:spChg>
        <pc:spChg chg="add del mod ord">
          <ac:chgData name="Starvall Malin - SLF" userId="3fe10137-ab6e-4497-b10f-e74d8965e8a8" providerId="ADAL" clId="{8679C6E0-1D2E-8744-AEFC-A763F4641DE7}" dt="2025-09-24T13:10:36.076" v="5886" actId="26606"/>
          <ac:spMkLst>
            <pc:docMk/>
            <pc:sldMk cId="488512004" sldId="1026"/>
            <ac:spMk id="15" creationId="{9EECBAD2-FD30-A651-E03E-3E361391152F}"/>
          </ac:spMkLst>
        </pc:spChg>
        <pc:spChg chg="add mod ord">
          <ac:chgData name="Starvall Malin - SLF" userId="3fe10137-ab6e-4497-b10f-e74d8965e8a8" providerId="ADAL" clId="{8679C6E0-1D2E-8744-AEFC-A763F4641DE7}" dt="2025-09-24T13:38:02.780" v="7073" actId="700"/>
          <ac:spMkLst>
            <pc:docMk/>
            <pc:sldMk cId="488512004" sldId="1026"/>
            <ac:spMk id="16" creationId="{624FC2B7-B35B-68D2-4552-53411DB7DCC4}"/>
          </ac:spMkLst>
        </pc:spChg>
        <pc:picChg chg="del">
          <ac:chgData name="Starvall Malin - SLF" userId="3fe10137-ab6e-4497-b10f-e74d8965e8a8" providerId="ADAL" clId="{8679C6E0-1D2E-8744-AEFC-A763F4641DE7}" dt="2025-09-24T11:10:57.705" v="1409" actId="478"/>
          <ac:picMkLst>
            <pc:docMk/>
            <pc:sldMk cId="488512004" sldId="1026"/>
            <ac:picMk id="2" creationId="{C46FD62D-34CB-E218-CC9D-721AB735F2C0}"/>
          </ac:picMkLst>
        </pc:picChg>
        <pc:picChg chg="del">
          <ac:chgData name="Starvall Malin - SLF" userId="3fe10137-ab6e-4497-b10f-e74d8965e8a8" providerId="ADAL" clId="{8679C6E0-1D2E-8744-AEFC-A763F4641DE7}" dt="2025-09-24T11:11:10.574" v="1414" actId="478"/>
          <ac:picMkLst>
            <pc:docMk/>
            <pc:sldMk cId="488512004" sldId="1026"/>
            <ac:picMk id="4" creationId="{CBDF3555-86FD-837C-D304-4586755DD221}"/>
          </ac:picMkLst>
        </pc:picChg>
        <pc:picChg chg="del">
          <ac:chgData name="Starvall Malin - SLF" userId="3fe10137-ab6e-4497-b10f-e74d8965e8a8" providerId="ADAL" clId="{8679C6E0-1D2E-8744-AEFC-A763F4641DE7}" dt="2025-09-24T11:10:58.847" v="1410" actId="478"/>
          <ac:picMkLst>
            <pc:docMk/>
            <pc:sldMk cId="488512004" sldId="1026"/>
            <ac:picMk id="6" creationId="{0620A0BF-EB57-EA85-A5D8-9F2B8FB292F6}"/>
          </ac:picMkLst>
        </pc:picChg>
        <pc:picChg chg="del">
          <ac:chgData name="Starvall Malin - SLF" userId="3fe10137-ab6e-4497-b10f-e74d8965e8a8" providerId="ADAL" clId="{8679C6E0-1D2E-8744-AEFC-A763F4641DE7}" dt="2025-09-24T11:11:10.574" v="1414" actId="478"/>
          <ac:picMkLst>
            <pc:docMk/>
            <pc:sldMk cId="488512004" sldId="1026"/>
            <ac:picMk id="8" creationId="{3DC97D02-A767-475F-C230-EDE8C98546A2}"/>
          </ac:picMkLst>
        </pc:picChg>
        <pc:picChg chg="mod ord modCrop">
          <ac:chgData name="Starvall Malin - SLF" userId="3fe10137-ab6e-4497-b10f-e74d8965e8a8" providerId="ADAL" clId="{8679C6E0-1D2E-8744-AEFC-A763F4641DE7}" dt="2025-09-24T13:11:26.002" v="5891" actId="18131"/>
          <ac:picMkLst>
            <pc:docMk/>
            <pc:sldMk cId="488512004" sldId="1026"/>
            <ac:picMk id="10" creationId="{5C6A33DA-C666-CE12-00D5-00F9C778264E}"/>
          </ac:picMkLst>
        </pc:picChg>
      </pc:sldChg>
      <pc:sldChg chg="addSp delSp modSp mod modClrScheme chgLayout">
        <pc:chgData name="Starvall Malin - SLF" userId="3fe10137-ab6e-4497-b10f-e74d8965e8a8" providerId="ADAL" clId="{8679C6E0-1D2E-8744-AEFC-A763F4641DE7}" dt="2025-09-24T13:39:02.971" v="7086" actId="20577"/>
        <pc:sldMkLst>
          <pc:docMk/>
          <pc:sldMk cId="446080648" sldId="1027"/>
        </pc:sldMkLst>
        <pc:spChg chg="del mod">
          <ac:chgData name="Starvall Malin - SLF" userId="3fe10137-ab6e-4497-b10f-e74d8965e8a8" providerId="ADAL" clId="{8679C6E0-1D2E-8744-AEFC-A763F4641DE7}" dt="2025-09-24T13:09:10.964" v="5874" actId="478"/>
          <ac:spMkLst>
            <pc:docMk/>
            <pc:sldMk cId="446080648" sldId="1027"/>
            <ac:spMk id="4" creationId="{F25E2218-8192-8759-135C-54C4B907967A}"/>
          </ac:spMkLst>
        </pc:spChg>
        <pc:spChg chg="add del mod ord">
          <ac:chgData name="Starvall Malin - SLF" userId="3fe10137-ab6e-4497-b10f-e74d8965e8a8" providerId="ADAL" clId="{8679C6E0-1D2E-8744-AEFC-A763F4641DE7}" dt="2025-09-24T13:08:58.070" v="5862" actId="700"/>
          <ac:spMkLst>
            <pc:docMk/>
            <pc:sldMk cId="446080648" sldId="1027"/>
            <ac:spMk id="9" creationId="{D6523A17-0173-01D1-6676-39213B69F350}"/>
          </ac:spMkLst>
        </pc:spChg>
        <pc:spChg chg="add mod ord">
          <ac:chgData name="Starvall Malin - SLF" userId="3fe10137-ab6e-4497-b10f-e74d8965e8a8" providerId="ADAL" clId="{8679C6E0-1D2E-8744-AEFC-A763F4641DE7}" dt="2025-09-24T11:11:23.449" v="1415" actId="700"/>
          <ac:spMkLst>
            <pc:docMk/>
            <pc:sldMk cId="446080648" sldId="1027"/>
            <ac:spMk id="10" creationId="{4F5B6EE5-27CE-696D-BA68-990B4352913C}"/>
          </ac:spMkLst>
        </pc:spChg>
        <pc:spChg chg="add mod ord">
          <ac:chgData name="Starvall Malin - SLF" userId="3fe10137-ab6e-4497-b10f-e74d8965e8a8" providerId="ADAL" clId="{8679C6E0-1D2E-8744-AEFC-A763F4641DE7}" dt="2025-09-24T13:38:24.436" v="7078" actId="700"/>
          <ac:spMkLst>
            <pc:docMk/>
            <pc:sldMk cId="446080648" sldId="1027"/>
            <ac:spMk id="11" creationId="{88A8CB61-825E-9A3A-2C82-80B1FFC043D4}"/>
          </ac:spMkLst>
        </pc:spChg>
        <pc:spChg chg="add mod ord">
          <ac:chgData name="Starvall Malin - SLF" userId="3fe10137-ab6e-4497-b10f-e74d8965e8a8" providerId="ADAL" clId="{8679C6E0-1D2E-8744-AEFC-A763F4641DE7}" dt="2025-09-24T13:39:02.971" v="7086" actId="20577"/>
          <ac:spMkLst>
            <pc:docMk/>
            <pc:sldMk cId="446080648" sldId="1027"/>
            <ac:spMk id="13" creationId="{F1FB2A49-CA13-03D3-A3F4-65F65C1919F9}"/>
          </ac:spMkLst>
        </pc:spChg>
        <pc:spChg chg="add del mod ord">
          <ac:chgData name="Starvall Malin - SLF" userId="3fe10137-ab6e-4497-b10f-e74d8965e8a8" providerId="ADAL" clId="{8679C6E0-1D2E-8744-AEFC-A763F4641DE7}" dt="2025-09-24T13:09:35.360" v="5877" actId="26606"/>
          <ac:spMkLst>
            <pc:docMk/>
            <pc:sldMk cId="446080648" sldId="1027"/>
            <ac:spMk id="14" creationId="{2FF57084-6858-7EE9-4D95-549EAB9426F1}"/>
          </ac:spMkLst>
        </pc:spChg>
        <pc:spChg chg="add del mod ord">
          <ac:chgData name="Starvall Malin - SLF" userId="3fe10137-ab6e-4497-b10f-e74d8965e8a8" providerId="ADAL" clId="{8679C6E0-1D2E-8744-AEFC-A763F4641DE7}" dt="2025-09-24T13:38:24.436" v="7078" actId="700"/>
          <ac:spMkLst>
            <pc:docMk/>
            <pc:sldMk cId="446080648" sldId="1027"/>
            <ac:spMk id="15" creationId="{642D2754-8C84-2CA5-D4AA-4135A3A5937F}"/>
          </ac:spMkLst>
        </pc:spChg>
        <pc:spChg chg="add mod ord">
          <ac:chgData name="Starvall Malin - SLF" userId="3fe10137-ab6e-4497-b10f-e74d8965e8a8" providerId="ADAL" clId="{8679C6E0-1D2E-8744-AEFC-A763F4641DE7}" dt="2025-09-24T13:38:24.436" v="7078" actId="700"/>
          <ac:spMkLst>
            <pc:docMk/>
            <pc:sldMk cId="446080648" sldId="1027"/>
            <ac:spMk id="16" creationId="{4F785545-B0C7-8F61-B1D8-E3342BD73628}"/>
          </ac:spMkLst>
        </pc:spChg>
        <pc:picChg chg="mod ord modCrop">
          <ac:chgData name="Starvall Malin - SLF" userId="3fe10137-ab6e-4497-b10f-e74d8965e8a8" providerId="ADAL" clId="{8679C6E0-1D2E-8744-AEFC-A763F4641DE7}" dt="2025-09-24T13:38:45.373" v="7081" actId="18131"/>
          <ac:picMkLst>
            <pc:docMk/>
            <pc:sldMk cId="446080648" sldId="1027"/>
            <ac:picMk id="12" creationId="{57733DBE-A6A1-76F3-8219-1A53D87ADC10}"/>
          </ac:picMkLst>
        </pc:picChg>
      </pc:sldChg>
      <pc:sldChg chg="addSp delSp modSp new mod modClrScheme chgLayout">
        <pc:chgData name="Starvall Malin - SLF" userId="3fe10137-ab6e-4497-b10f-e74d8965e8a8" providerId="ADAL" clId="{8679C6E0-1D2E-8744-AEFC-A763F4641DE7}" dt="2025-09-24T14:41:25.712" v="9100" actId="20577"/>
        <pc:sldMkLst>
          <pc:docMk/>
          <pc:sldMk cId="1465610023" sldId="1028"/>
        </pc:sldMkLst>
        <pc:spChg chg="del mod ord">
          <ac:chgData name="Starvall Malin - SLF" userId="3fe10137-ab6e-4497-b10f-e74d8965e8a8" providerId="ADAL" clId="{8679C6E0-1D2E-8744-AEFC-A763F4641DE7}" dt="2025-09-24T12:52:24.672" v="5006" actId="700"/>
          <ac:spMkLst>
            <pc:docMk/>
            <pc:sldMk cId="1465610023" sldId="1028"/>
            <ac:spMk id="2" creationId="{13DEBAAD-8308-2FFE-21D4-CA83AE59AD12}"/>
          </ac:spMkLst>
        </pc:spChg>
        <pc:spChg chg="del mod ord">
          <ac:chgData name="Starvall Malin - SLF" userId="3fe10137-ab6e-4497-b10f-e74d8965e8a8" providerId="ADAL" clId="{8679C6E0-1D2E-8744-AEFC-A763F4641DE7}" dt="2025-09-24T12:52:24.672" v="5006" actId="700"/>
          <ac:spMkLst>
            <pc:docMk/>
            <pc:sldMk cId="1465610023" sldId="1028"/>
            <ac:spMk id="3" creationId="{C83E47E6-C8D6-A119-E27B-8E70B317AB27}"/>
          </ac:spMkLst>
        </pc:spChg>
        <pc:spChg chg="del">
          <ac:chgData name="Starvall Malin - SLF" userId="3fe10137-ab6e-4497-b10f-e74d8965e8a8" providerId="ADAL" clId="{8679C6E0-1D2E-8744-AEFC-A763F4641DE7}" dt="2025-09-24T12:52:24.672" v="5006" actId="700"/>
          <ac:spMkLst>
            <pc:docMk/>
            <pc:sldMk cId="1465610023" sldId="1028"/>
            <ac:spMk id="4" creationId="{B89D0D44-0D23-DAB6-C360-A5D67E99A60E}"/>
          </ac:spMkLst>
        </pc:spChg>
        <pc:spChg chg="add mod ord">
          <ac:chgData name="Starvall Malin - SLF" userId="3fe10137-ab6e-4497-b10f-e74d8965e8a8" providerId="ADAL" clId="{8679C6E0-1D2E-8744-AEFC-A763F4641DE7}" dt="2025-09-24T13:02:33.847" v="5771" actId="207"/>
          <ac:spMkLst>
            <pc:docMk/>
            <pc:sldMk cId="1465610023" sldId="1028"/>
            <ac:spMk id="5" creationId="{A949FFA1-A7D5-7E74-996A-41CB04A477A6}"/>
          </ac:spMkLst>
        </pc:spChg>
        <pc:spChg chg="add mod ord">
          <ac:chgData name="Starvall Malin - SLF" userId="3fe10137-ab6e-4497-b10f-e74d8965e8a8" providerId="ADAL" clId="{8679C6E0-1D2E-8744-AEFC-A763F4641DE7}" dt="2025-09-24T14:41:25.712" v="9100" actId="20577"/>
          <ac:spMkLst>
            <pc:docMk/>
            <pc:sldMk cId="1465610023" sldId="1028"/>
            <ac:spMk id="6" creationId="{63613CF1-7C87-9B5B-E1C7-72C0FD8CE568}"/>
          </ac:spMkLst>
        </pc:spChg>
      </pc:sldChg>
      <pc:sldChg chg="modSp new del mod">
        <pc:chgData name="Starvall Malin - SLF" userId="3fe10137-ab6e-4497-b10f-e74d8965e8a8" providerId="ADAL" clId="{8679C6E0-1D2E-8744-AEFC-A763F4641DE7}" dt="2025-09-24T11:59:45.549" v="2524" actId="2696"/>
        <pc:sldMkLst>
          <pc:docMk/>
          <pc:sldMk cId="4157069500" sldId="1028"/>
        </pc:sldMkLst>
        <pc:spChg chg="mod">
          <ac:chgData name="Starvall Malin - SLF" userId="3fe10137-ab6e-4497-b10f-e74d8965e8a8" providerId="ADAL" clId="{8679C6E0-1D2E-8744-AEFC-A763F4641DE7}" dt="2025-09-24T11:58:38.148" v="2506"/>
          <ac:spMkLst>
            <pc:docMk/>
            <pc:sldMk cId="4157069500" sldId="1028"/>
            <ac:spMk id="2" creationId="{BDA7B07A-BFD2-9F75-6CE6-35C8B3D3080F}"/>
          </ac:spMkLst>
        </pc:spChg>
        <pc:spChg chg="mod">
          <ac:chgData name="Starvall Malin - SLF" userId="3fe10137-ab6e-4497-b10f-e74d8965e8a8" providerId="ADAL" clId="{8679C6E0-1D2E-8744-AEFC-A763F4641DE7}" dt="2025-09-24T11:58:42.174" v="2514" actId="20577"/>
          <ac:spMkLst>
            <pc:docMk/>
            <pc:sldMk cId="4157069500" sldId="1028"/>
            <ac:spMk id="3" creationId="{CFD48BE0-CDE7-2CC4-0B6D-586A39B4140A}"/>
          </ac:spMkLst>
        </pc:spChg>
      </pc:sldChg>
      <pc:sldChg chg="delSp modSp new mod modClrScheme chgLayout">
        <pc:chgData name="Starvall Malin - SLF" userId="3fe10137-ab6e-4497-b10f-e74d8965e8a8" providerId="ADAL" clId="{8679C6E0-1D2E-8744-AEFC-A763F4641DE7}" dt="2025-09-24T14:42:32.433" v="9129" actId="207"/>
        <pc:sldMkLst>
          <pc:docMk/>
          <pc:sldMk cId="2973220333" sldId="1029"/>
        </pc:sldMkLst>
        <pc:spChg chg="mod ord">
          <ac:chgData name="Starvall Malin - SLF" userId="3fe10137-ab6e-4497-b10f-e74d8965e8a8" providerId="ADAL" clId="{8679C6E0-1D2E-8744-AEFC-A763F4641DE7}" dt="2025-09-24T14:42:32.433" v="9129" actId="207"/>
          <ac:spMkLst>
            <pc:docMk/>
            <pc:sldMk cId="2973220333" sldId="1029"/>
            <ac:spMk id="2" creationId="{67DBEE69-F348-2BDC-7CA8-7578BFC2A575}"/>
          </ac:spMkLst>
        </pc:spChg>
        <pc:spChg chg="mod ord">
          <ac:chgData name="Starvall Malin - SLF" userId="3fe10137-ab6e-4497-b10f-e74d8965e8a8" providerId="ADAL" clId="{8679C6E0-1D2E-8744-AEFC-A763F4641DE7}" dt="2025-09-24T13:41:43.948" v="7153" actId="20577"/>
          <ac:spMkLst>
            <pc:docMk/>
            <pc:sldMk cId="2973220333" sldId="1029"/>
            <ac:spMk id="3" creationId="{B7681FE4-D23B-06C2-FF03-C732B0B03044}"/>
          </ac:spMkLst>
        </pc:spChg>
        <pc:spChg chg="del">
          <ac:chgData name="Starvall Malin - SLF" userId="3fe10137-ab6e-4497-b10f-e74d8965e8a8" providerId="ADAL" clId="{8679C6E0-1D2E-8744-AEFC-A763F4641DE7}" dt="2025-09-24T13:23:48.023" v="6320" actId="700"/>
          <ac:spMkLst>
            <pc:docMk/>
            <pc:sldMk cId="2973220333" sldId="1029"/>
            <ac:spMk id="4" creationId="{7419CC18-E45E-26D5-B7E0-8B210C3F50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2025-09-25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2025-09-25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C03C412-E5E0-E79A-BF43-C55DA58A8547}"/>
              </a:ext>
            </a:extLst>
          </p:cNvPr>
          <p:cNvSpPr/>
          <p:nvPr userDrawn="1"/>
        </p:nvSpPr>
        <p:spPr>
          <a:xfrm>
            <a:off x="10768800" y="295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p:txBody>
      </p:sp>
    </p:spTree>
    <p:extLst>
      <p:ext uri="{BB962C8B-B14F-4D97-AF65-F5344CB8AC3E}">
        <p14:creationId xmlns:p14="http://schemas.microsoft.com/office/powerpoint/2010/main" val="1564177235"/>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741CD61-46B5-4EC0-6372-56E0193FDFFA}"/>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244830967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1829444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7BC12F-692E-C6EC-7ED9-B6552DA150D5}"/>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r>
              <a:rPr lang="sv-SE"/>
              <a:t>Klicka på ikonen för att lägga till en bild</a:t>
            </a:r>
          </a:p>
        </p:txBody>
      </p:sp>
    </p:spTree>
    <p:extLst>
      <p:ext uri="{BB962C8B-B14F-4D97-AF65-F5344CB8AC3E}">
        <p14:creationId xmlns:p14="http://schemas.microsoft.com/office/powerpoint/2010/main" val="398875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rgbClr val="F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EABD02C8-03A3-8AFE-D8A0-966C11C8343F}"/>
              </a:ext>
            </a:extLst>
          </p:cNvPr>
          <p:cNvSpPr/>
          <p:nvPr userDrawn="1"/>
        </p:nvSpPr>
        <p:spPr>
          <a:xfrm>
            <a:off x="10768800" y="2952000"/>
            <a:ext cx="954000" cy="954000"/>
          </a:xfrm>
          <a:prstGeom prst="rect">
            <a:avLst/>
          </a:prstGeom>
          <a:solidFill>
            <a:srgbClr val="F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2961000"/>
            <a:ext cx="93548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3371377178"/>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2961000"/>
            <a:ext cx="935480" cy="936000"/>
          </a:xfrm>
          <a:prstGeom prst="rect">
            <a:avLst/>
          </a:prstGeom>
        </p:spPr>
      </p:pic>
    </p:spTree>
    <p:extLst>
      <p:ext uri="{BB962C8B-B14F-4D97-AF65-F5344CB8AC3E}">
        <p14:creationId xmlns:p14="http://schemas.microsoft.com/office/powerpoint/2010/main" val="256615454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1255813"/>
            <a:ext cx="935480" cy="936000"/>
          </a:xfrm>
          <a:prstGeom prst="rect">
            <a:avLst/>
          </a:prstGeom>
        </p:spPr>
      </p:pic>
    </p:spTree>
    <p:extLst>
      <p:ext uri="{BB962C8B-B14F-4D97-AF65-F5344CB8AC3E}">
        <p14:creationId xmlns:p14="http://schemas.microsoft.com/office/powerpoint/2010/main" val="21424899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43223315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8902572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393739728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21627925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Tree>
    <p:extLst>
      <p:ext uri="{BB962C8B-B14F-4D97-AF65-F5344CB8AC3E}">
        <p14:creationId xmlns:p14="http://schemas.microsoft.com/office/powerpoint/2010/main" val="3232331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158364135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61143513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7EC2C2B-6B04-19F7-0998-92E1897676E1}"/>
              </a:ext>
            </a:extLst>
          </p:cNvPr>
          <p:cNvSpPr/>
          <p:nvPr userDrawn="1"/>
        </p:nvSpPr>
        <p:spPr>
          <a:xfrm>
            <a:off x="10768800" y="5472000"/>
            <a:ext cx="954000" cy="954000"/>
          </a:xfrm>
          <a:prstGeom prst="rect">
            <a:avLst/>
          </a:prstGeom>
          <a:solidFill>
            <a:srgbClr val="F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29878432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Tree>
    <p:extLst>
      <p:ext uri="{BB962C8B-B14F-4D97-AF65-F5344CB8AC3E}">
        <p14:creationId xmlns:p14="http://schemas.microsoft.com/office/powerpoint/2010/main" val="32550890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0FB093E-D9BE-A64C-7F32-26C182FC55C2}"/>
              </a:ext>
            </a:extLst>
          </p:cNvPr>
          <p:cNvSpPr/>
          <p:nvPr userDrawn="1"/>
        </p:nvSpPr>
        <p:spPr>
          <a:xfrm>
            <a:off x="10768800" y="5472000"/>
            <a:ext cx="954000" cy="954000"/>
          </a:xfrm>
          <a:prstGeom prst="rect">
            <a:avLst/>
          </a:prstGeom>
          <a:solidFill>
            <a:srgbClr val="FC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 r="28"/>
          <a:stretch/>
        </p:blipFill>
        <p:spPr>
          <a:xfrm>
            <a:off x="10776575" y="5481000"/>
            <a:ext cx="93548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397475322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E988D454-77BB-347D-11EC-1BB11729F0D8}"/>
              </a:ext>
            </a:extLst>
          </p:cNvPr>
          <p:cNvSpPr/>
          <p:nvPr userDrawn="1"/>
        </p:nvSpPr>
        <p:spPr>
          <a:xfrm>
            <a:off x="10768800" y="295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2961000"/>
            <a:ext cx="935223"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2343601644"/>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2961000"/>
            <a:ext cx="935223" cy="936000"/>
          </a:xfrm>
          <a:prstGeom prst="rect">
            <a:avLst/>
          </a:prstGeom>
        </p:spPr>
      </p:pic>
    </p:spTree>
    <p:extLst>
      <p:ext uri="{BB962C8B-B14F-4D97-AF65-F5344CB8AC3E}">
        <p14:creationId xmlns:p14="http://schemas.microsoft.com/office/powerpoint/2010/main" val="275556602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1255813"/>
            <a:ext cx="935223" cy="936000"/>
          </a:xfrm>
          <a:prstGeom prst="rect">
            <a:avLst/>
          </a:prstGeom>
        </p:spPr>
      </p:pic>
    </p:spTree>
    <p:extLst>
      <p:ext uri="{BB962C8B-B14F-4D97-AF65-F5344CB8AC3E}">
        <p14:creationId xmlns:p14="http://schemas.microsoft.com/office/powerpoint/2010/main" val="176956223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420810568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377883156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1255813"/>
            <a:ext cx="936000" cy="936000"/>
          </a:xfrm>
          <a:prstGeom prst="rect">
            <a:avLst/>
          </a:prstGeom>
        </p:spPr>
      </p:pic>
    </p:spTree>
    <p:extLst>
      <p:ext uri="{BB962C8B-B14F-4D97-AF65-F5344CB8AC3E}">
        <p14:creationId xmlns:p14="http://schemas.microsoft.com/office/powerpoint/2010/main" val="227293283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170906325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64890298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38152958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152986522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AC383C6-796B-F29D-7137-55C9EC0376F6}"/>
              </a:ext>
            </a:extLst>
          </p:cNvPr>
          <p:cNvSpPr/>
          <p:nvPr userDrawn="1"/>
        </p:nvSpPr>
        <p:spPr>
          <a:xfrm>
            <a:off x="10768800" y="547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327017201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193160828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E6DAF0A-6B85-A239-49DF-C17884E0DEC3}"/>
              </a:ext>
            </a:extLst>
          </p:cNvPr>
          <p:cNvSpPr/>
          <p:nvPr userDrawn="1"/>
        </p:nvSpPr>
        <p:spPr>
          <a:xfrm>
            <a:off x="10768800" y="547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49673460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E78BA074-6E04-C44F-8577-16A4BDF78F3C}"/>
              </a:ext>
            </a:extLst>
          </p:cNvPr>
          <p:cNvSpPr/>
          <p:nvPr userDrawn="1"/>
        </p:nvSpPr>
        <p:spPr>
          <a:xfrm>
            <a:off x="10768800" y="295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2961000"/>
            <a:ext cx="935223"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2434026828"/>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2961000"/>
            <a:ext cx="935223" cy="936000"/>
          </a:xfrm>
          <a:prstGeom prst="rect">
            <a:avLst/>
          </a:prstGeom>
        </p:spPr>
      </p:pic>
    </p:spTree>
    <p:extLst>
      <p:ext uri="{BB962C8B-B14F-4D97-AF65-F5344CB8AC3E}">
        <p14:creationId xmlns:p14="http://schemas.microsoft.com/office/powerpoint/2010/main" val="300184654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1255813"/>
            <a:ext cx="935223" cy="936000"/>
          </a:xfrm>
          <a:prstGeom prst="rect">
            <a:avLst/>
          </a:prstGeom>
        </p:spPr>
      </p:pic>
    </p:spTree>
    <p:extLst>
      <p:ext uri="{BB962C8B-B14F-4D97-AF65-F5344CB8AC3E}">
        <p14:creationId xmlns:p14="http://schemas.microsoft.com/office/powerpoint/2010/main" val="23355955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07046860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422022020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48877085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36864639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69887375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329610917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210513087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96700E7-B5FD-F003-E51B-BD4DAAE8FE55}"/>
              </a:ext>
            </a:extLst>
          </p:cNvPr>
          <p:cNvSpPr/>
          <p:nvPr userDrawn="1"/>
        </p:nvSpPr>
        <p:spPr>
          <a:xfrm>
            <a:off x="10768800" y="547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7949538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Tree>
    <p:extLst>
      <p:ext uri="{BB962C8B-B14F-4D97-AF65-F5344CB8AC3E}">
        <p14:creationId xmlns:p14="http://schemas.microsoft.com/office/powerpoint/2010/main" val="224277917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DF8636-0D14-752B-1CB3-627509B61915}"/>
              </a:ext>
            </a:extLst>
          </p:cNvPr>
          <p:cNvSpPr/>
          <p:nvPr userDrawn="1"/>
        </p:nvSpPr>
        <p:spPr>
          <a:xfrm>
            <a:off x="10768800" y="5472000"/>
            <a:ext cx="954000" cy="954000"/>
          </a:xfrm>
          <a:prstGeom prst="rect">
            <a:avLst/>
          </a:prstGeom>
          <a:solidFill>
            <a:srgbClr val="F74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 r="42"/>
          <a:stretch/>
        </p:blipFill>
        <p:spPr>
          <a:xfrm>
            <a:off x="10776575" y="5481000"/>
            <a:ext cx="935223"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376643029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Första sida rubrik">
    <p:bg>
      <p:bgPr>
        <a:solidFill>
          <a:schemeClr val="bg1"/>
        </a:solidFill>
        <a:effectLst/>
      </p:bgPr>
    </p:bg>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B9021714-A94C-CE77-9F49-8BA3A34CD50A}"/>
              </a:ext>
            </a:extLst>
          </p:cNvPr>
          <p:cNvSpPr>
            <a:spLocks noGrp="1"/>
          </p:cNvSpPr>
          <p:nvPr>
            <p:ph type="subTitle" idx="1" hasCustomPrompt="1"/>
          </p:nvPr>
        </p:nvSpPr>
        <p:spPr>
          <a:xfrm>
            <a:off x="834020" y="682108"/>
            <a:ext cx="4442518" cy="215444"/>
          </a:xfrm>
        </p:spPr>
        <p:txBody>
          <a:bodyPr wrap="square" lIns="0" tIns="0" rIns="0" bIns="0">
            <a:spAutoFit/>
          </a:bodyPr>
          <a:lstStyle>
            <a:lvl1pPr marL="0" indent="0" algn="l">
              <a:spcBef>
                <a:spcPts val="0"/>
              </a:spcBef>
              <a:buNone/>
              <a:defRPr sz="1400" b="0" i="0" baseline="0">
                <a:solidFill>
                  <a:schemeClr val="accent1"/>
                </a:solidFill>
                <a:latin typeface="Helsingborg Sans" pitchFamily="2" charset="77"/>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Kapitel</a:t>
            </a:r>
          </a:p>
        </p:txBody>
      </p:sp>
    </p:spTree>
    <p:extLst>
      <p:ext uri="{BB962C8B-B14F-4D97-AF65-F5344CB8AC3E}">
        <p14:creationId xmlns:p14="http://schemas.microsoft.com/office/powerpoint/2010/main" val="1105012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15963144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FB78850D-C698-E80C-E050-6BCB4D42A610}"/>
              </a:ext>
            </a:extLst>
          </p:cNvPr>
          <p:cNvSpPr/>
          <p:nvPr userDrawn="1"/>
        </p:nvSpPr>
        <p:spPr>
          <a:xfrm>
            <a:off x="10768800" y="295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2961000"/>
            <a:ext cx="935097"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2859497908"/>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2961000"/>
            <a:ext cx="935097" cy="936000"/>
          </a:xfrm>
          <a:prstGeom prst="rect">
            <a:avLst/>
          </a:prstGeom>
        </p:spPr>
      </p:pic>
    </p:spTree>
    <p:extLst>
      <p:ext uri="{BB962C8B-B14F-4D97-AF65-F5344CB8AC3E}">
        <p14:creationId xmlns:p14="http://schemas.microsoft.com/office/powerpoint/2010/main" val="96458190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1255813"/>
            <a:ext cx="935097" cy="936000"/>
          </a:xfrm>
          <a:prstGeom prst="rect">
            <a:avLst/>
          </a:prstGeom>
        </p:spPr>
      </p:pic>
    </p:spTree>
    <p:extLst>
      <p:ext uri="{BB962C8B-B14F-4D97-AF65-F5344CB8AC3E}">
        <p14:creationId xmlns:p14="http://schemas.microsoft.com/office/powerpoint/2010/main" val="406942325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206738670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183149645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53453209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67733513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410733244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317154311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C6CBC3-7981-30B4-E74B-B4C9AC8C1098}"/>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18426547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0355871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Tree>
    <p:extLst>
      <p:ext uri="{BB962C8B-B14F-4D97-AF65-F5344CB8AC3E}">
        <p14:creationId xmlns:p14="http://schemas.microsoft.com/office/powerpoint/2010/main" val="409938054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64E026E-AB14-1166-1496-592AC4FC6B98}"/>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 r="48"/>
          <a:stretch/>
        </p:blipFill>
        <p:spPr>
          <a:xfrm>
            <a:off x="10776575" y="5481000"/>
            <a:ext cx="935097"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2653540011"/>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266DF855-C6D6-E391-B1B8-76CB196ECFE6}"/>
              </a:ext>
            </a:extLst>
          </p:cNvPr>
          <p:cNvSpPr/>
          <p:nvPr userDrawn="1"/>
        </p:nvSpPr>
        <p:spPr>
          <a:xfrm>
            <a:off x="10768800" y="295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tx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tx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2961000"/>
            <a:ext cx="935027"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2291102406"/>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tx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2961000"/>
            <a:ext cx="935027" cy="936000"/>
          </a:xfrm>
          <a:prstGeom prst="rect">
            <a:avLst/>
          </a:prstGeom>
        </p:spPr>
      </p:pic>
    </p:spTree>
    <p:extLst>
      <p:ext uri="{BB962C8B-B14F-4D97-AF65-F5344CB8AC3E}">
        <p14:creationId xmlns:p14="http://schemas.microsoft.com/office/powerpoint/2010/main" val="121074209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tx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1255813"/>
            <a:ext cx="935027" cy="936000"/>
          </a:xfrm>
          <a:prstGeom prst="rect">
            <a:avLst/>
          </a:prstGeom>
        </p:spPr>
      </p:pic>
    </p:spTree>
    <p:extLst>
      <p:ext uri="{BB962C8B-B14F-4D97-AF65-F5344CB8AC3E}">
        <p14:creationId xmlns:p14="http://schemas.microsoft.com/office/powerpoint/2010/main" val="197860201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79169395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121144214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368842035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243075631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66185831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625749604"/>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76482840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D1B079B-828A-3AED-E40C-7D9A72D76A13}"/>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55635200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Tree>
    <p:extLst>
      <p:ext uri="{BB962C8B-B14F-4D97-AF65-F5344CB8AC3E}">
        <p14:creationId xmlns:p14="http://schemas.microsoft.com/office/powerpoint/2010/main" val="3024036168"/>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429160D-1D43-669D-96CC-93628242BAB0}"/>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 r="52"/>
          <a:stretch/>
        </p:blipFill>
        <p:spPr>
          <a:xfrm>
            <a:off x="10776575" y="5481000"/>
            <a:ext cx="935027"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524106257"/>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16" name="Rektangel 15" hidden="1">
            <a:extLst>
              <a:ext uri="{FF2B5EF4-FFF2-40B4-BE49-F238E27FC236}">
                <a16:creationId xmlns:a16="http://schemas.microsoft.com/office/drawing/2014/main" id="{C3C55FCD-5238-723A-70D2-8BFB0C2F03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Rektangel 2">
            <a:extLst>
              <a:ext uri="{FF2B5EF4-FFF2-40B4-BE49-F238E27FC236}">
                <a16:creationId xmlns:a16="http://schemas.microsoft.com/office/drawing/2014/main" id="{C8B292A0-02B3-063C-95DB-F1C5C28C76D5}"/>
              </a:ext>
            </a:extLst>
          </p:cNvPr>
          <p:cNvSpPr/>
          <p:nvPr userDrawn="1"/>
        </p:nvSpPr>
        <p:spPr>
          <a:xfrm>
            <a:off x="10768800" y="295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tx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tx1"/>
                </a:solidFill>
                <a:latin typeface="+mj-lt"/>
              </a:defRPr>
            </a:lvl1pPr>
          </a:lstStyle>
          <a:p>
            <a:r>
              <a:rPr lang="sv-SE"/>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2961000"/>
            <a:ext cx="934994"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lang="sv-SE"/>
          </a:p>
        </p:txBody>
      </p:sp>
    </p:spTree>
    <p:extLst>
      <p:ext uri="{BB962C8B-B14F-4D97-AF65-F5344CB8AC3E}">
        <p14:creationId xmlns:p14="http://schemas.microsoft.com/office/powerpoint/2010/main" val="1560029901"/>
      </p:ext>
    </p:extLst>
  </p:cSld>
  <p:clrMapOvr>
    <a:masterClrMapping/>
  </p:clrMapOvr>
  <p:extLst>
    <p:ext uri="{DCECCB84-F9BA-43D5-87BE-67443E8EF086}">
      <p15:sldGuideLst xmlns:p15="http://schemas.microsoft.com/office/powerpoint/2012/main">
        <p15:guide id="1" pos="7378" userDrawn="1">
          <p15:clr>
            <a:srgbClr val="FBAE40"/>
          </p15:clr>
        </p15:guide>
        <p15:guide id="2" orient="horz" pos="1865"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tx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2961000"/>
            <a:ext cx="934994" cy="936000"/>
          </a:xfrm>
          <a:prstGeom prst="rect">
            <a:avLst/>
          </a:prstGeom>
        </p:spPr>
      </p:pic>
    </p:spTree>
    <p:extLst>
      <p:ext uri="{BB962C8B-B14F-4D97-AF65-F5344CB8AC3E}">
        <p14:creationId xmlns:p14="http://schemas.microsoft.com/office/powerpoint/2010/main" val="119851989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tx1"/>
                </a:solidFill>
                <a:latin typeface="+mj-lt"/>
              </a:defRPr>
            </a:lvl1pPr>
          </a:lstStyle>
          <a:p>
            <a:r>
              <a:rPr lang="sv-SE"/>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1255813"/>
            <a:ext cx="934994" cy="936000"/>
          </a:xfrm>
          <a:prstGeom prst="rect">
            <a:avLst/>
          </a:prstGeom>
        </p:spPr>
      </p:pic>
    </p:spTree>
    <p:extLst>
      <p:ext uri="{BB962C8B-B14F-4D97-AF65-F5344CB8AC3E}">
        <p14:creationId xmlns:p14="http://schemas.microsoft.com/office/powerpoint/2010/main" val="2816625338"/>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3839319460"/>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411225296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34737131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1210019927"/>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a:t>Skriv text här eller klicka på ikoner för att lägga till innehåll</a:t>
            </a:r>
          </a:p>
          <a:p>
            <a:pPr lvl="1"/>
            <a:endParaRPr lang="sv-SE"/>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255307193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2607251153"/>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spTree>
    <p:extLst>
      <p:ext uri="{BB962C8B-B14F-4D97-AF65-F5344CB8AC3E}">
        <p14:creationId xmlns:p14="http://schemas.microsoft.com/office/powerpoint/2010/main" val="91396206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6DB0430-C350-F4BF-50DF-D0544F3BD3FB}"/>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a:t>
            </a:r>
            <a:br>
              <a:rPr lang="sv-SE"/>
            </a:br>
            <a:r>
              <a:rPr lang="sv-SE"/>
              <a:t>lägga till en bild</a:t>
            </a:r>
          </a:p>
        </p:txBody>
      </p:sp>
    </p:spTree>
    <p:extLst>
      <p:ext uri="{BB962C8B-B14F-4D97-AF65-F5344CB8AC3E}">
        <p14:creationId xmlns:p14="http://schemas.microsoft.com/office/powerpoint/2010/main" val="131669764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Tree>
    <p:extLst>
      <p:ext uri="{BB962C8B-B14F-4D97-AF65-F5344CB8AC3E}">
        <p14:creationId xmlns:p14="http://schemas.microsoft.com/office/powerpoint/2010/main" val="225040470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193D3E2-3E2E-2A1C-24C9-5911C5BDCEBE}"/>
              </a:ext>
            </a:extLst>
          </p:cNvPr>
          <p:cNvSpPr/>
          <p:nvPr userDrawn="1"/>
        </p:nvSpPr>
        <p:spPr>
          <a:xfrm>
            <a:off x="10768800" y="5472000"/>
            <a:ext cx="954000" cy="9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 r="54"/>
          <a:stretch/>
        </p:blipFill>
        <p:spPr>
          <a:xfrm>
            <a:off x="10776575" y="5481000"/>
            <a:ext cx="934994"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bg1"/>
                </a:solidFill>
                <a:latin typeface="+mj-lt"/>
              </a:defRPr>
            </a:lvl1pPr>
          </a:lstStyle>
          <a:p>
            <a:r>
              <a:rPr lang="sv-SE"/>
              <a:t>Klicka på ikonen för att lägga till en bild</a:t>
            </a:r>
          </a:p>
        </p:txBody>
      </p:sp>
    </p:spTree>
    <p:extLst>
      <p:ext uri="{BB962C8B-B14F-4D97-AF65-F5344CB8AC3E}">
        <p14:creationId xmlns:p14="http://schemas.microsoft.com/office/powerpoint/2010/main" val="20883746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a:t>Klicka på ikonen för att </a:t>
            </a:r>
            <a:br>
              <a:rPr lang="sv-SE"/>
            </a:br>
            <a:r>
              <a:rPr lang="sv-SE"/>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a:t>Klicka här för att lägga till rubrik</a:t>
            </a:r>
          </a:p>
        </p:txBody>
      </p:sp>
    </p:spTree>
    <p:extLst>
      <p:ext uri="{BB962C8B-B14F-4D97-AF65-F5344CB8AC3E}">
        <p14:creationId xmlns:p14="http://schemas.microsoft.com/office/powerpoint/2010/main" val="29611511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6335848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2753683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12709071"/>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076574"/>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313" r:id="rId13"/>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40267955"/>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20883518"/>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9602267"/>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orient="horz" pos="55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hyperlink" Target="https://ekonomicoachen.helsingborg.se/guide/" TargetMode="Externa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hyperlink" Target="https://hbglearns.helsingborg.se/learn/course/1947/vagen-vidare-om-att-mota-ekonomisk-ohalsa?generated_by=34157&amp;amp;hash=e4b89a8096da2f37a91f05e99f22fff921041090"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8" Type="http://schemas.openxmlformats.org/officeDocument/2006/relationships/hyperlink" Target="https://ekonomicoachen.helsingborg.se/hjalp/gor-en-budget/" TargetMode="External"/><Relationship Id="rId3" Type="http://schemas.openxmlformats.org/officeDocument/2006/relationships/hyperlink" Target="https://ekonomicoachen.helsingborg.se/guide/" TargetMode="External"/><Relationship Id="rId7" Type="http://schemas.openxmlformats.org/officeDocument/2006/relationships/hyperlink" Target="https://ekonomicoachen.helsingborg.se/for-dig-som-vill-hjalpa/stodinsatser-och-tjanster/" TargetMode="External"/><Relationship Id="rId2" Type="http://schemas.openxmlformats.org/officeDocument/2006/relationships/hyperlink" Target="https://ekonomicoachen.helsingborg.se/" TargetMode="External"/><Relationship Id="rId1" Type="http://schemas.openxmlformats.org/officeDocument/2006/relationships/slideLayout" Target="../slideLayouts/slideLayout16.xml"/><Relationship Id="rId6" Type="http://schemas.openxmlformats.org/officeDocument/2006/relationships/hyperlink" Target="chrome-extension://efaidnbmnnnibpcajpcglclefindmkaj/https:/media.helsingborg.se/uploads/networks/4/sites/10010/2025/09/samtalsmall.pdf" TargetMode="External"/><Relationship Id="rId5" Type="http://schemas.openxmlformats.org/officeDocument/2006/relationships/hyperlink" Target="https://ekonomicoachen.helsingborg.se/for-dig-som-vill-hjalpa/identifiera-ekonomisk-oro/" TargetMode="External"/><Relationship Id="rId4" Type="http://schemas.openxmlformats.org/officeDocument/2006/relationships/hyperlink" Target="https://internservice.helsingborg.se/I00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Linda.Lindstrom@helsingborg.se"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rubrik 10">
            <a:extLst>
              <a:ext uri="{FF2B5EF4-FFF2-40B4-BE49-F238E27FC236}">
                <a16:creationId xmlns:a16="http://schemas.microsoft.com/office/drawing/2014/main" id="{C4811414-6D86-4DB0-41F9-595836F32562}"/>
              </a:ext>
            </a:extLst>
          </p:cNvPr>
          <p:cNvSpPr>
            <a:spLocks noGrp="1"/>
          </p:cNvSpPr>
          <p:nvPr>
            <p:ph type="subTitle" idx="1"/>
          </p:nvPr>
        </p:nvSpPr>
        <p:spPr/>
        <p:txBody>
          <a:bodyPr>
            <a:normAutofit/>
          </a:bodyPr>
          <a:lstStyle/>
          <a:p>
            <a:r>
              <a:rPr lang="sv-SE" i="1"/>
              <a:t>”Så här kan du använda ekonomicoachen i din verksamhet”…</a:t>
            </a:r>
          </a:p>
        </p:txBody>
      </p:sp>
      <p:sp>
        <p:nvSpPr>
          <p:cNvPr id="10" name="Rubrik 9">
            <a:extLst>
              <a:ext uri="{FF2B5EF4-FFF2-40B4-BE49-F238E27FC236}">
                <a16:creationId xmlns:a16="http://schemas.microsoft.com/office/drawing/2014/main" id="{34F7DB48-F0F6-28F1-8725-40FF62CBF96D}"/>
              </a:ext>
            </a:extLst>
          </p:cNvPr>
          <p:cNvSpPr>
            <a:spLocks noGrp="1"/>
          </p:cNvSpPr>
          <p:nvPr>
            <p:ph type="ctrTitle"/>
          </p:nvPr>
        </p:nvSpPr>
        <p:spPr/>
        <p:txBody>
          <a:bodyPr anchor="t">
            <a:normAutofit/>
          </a:bodyPr>
          <a:lstStyle/>
          <a:p>
            <a:r>
              <a:rPr lang="sv-SE"/>
              <a:t>APT-paket Ekonomicoachen</a:t>
            </a:r>
          </a:p>
        </p:txBody>
      </p:sp>
      <p:pic>
        <p:nvPicPr>
          <p:cNvPr id="6" name="Platshållare för bild 5" descr="En bild som visar skiss, rita, illustration, Människoansikte&#10;&#10;Automatiskt genererad beskrivning">
            <a:extLst>
              <a:ext uri="{FF2B5EF4-FFF2-40B4-BE49-F238E27FC236}">
                <a16:creationId xmlns:a16="http://schemas.microsoft.com/office/drawing/2014/main" id="{0D0198EC-D1A5-EDCE-9AF6-C8A7BA06C92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388" b="44612"/>
          <a:stretch/>
        </p:blipFill>
        <p:spPr>
          <a:xfrm>
            <a:off x="0" y="0"/>
            <a:ext cx="12192000" cy="3429000"/>
          </a:xfrm>
          <a:noFill/>
        </p:spPr>
      </p:pic>
    </p:spTree>
    <p:extLst>
      <p:ext uri="{BB962C8B-B14F-4D97-AF65-F5344CB8AC3E}">
        <p14:creationId xmlns:p14="http://schemas.microsoft.com/office/powerpoint/2010/main" val="263337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1F72CB6-BA43-5B42-0D1A-FB74FA42F4F1}"/>
              </a:ext>
            </a:extLst>
          </p:cNvPr>
          <p:cNvSpPr>
            <a:spLocks noGrp="1"/>
          </p:cNvSpPr>
          <p:nvPr>
            <p:ph type="body" sz="half" idx="2"/>
          </p:nvPr>
        </p:nvSpPr>
        <p:spPr>
          <a:xfrm>
            <a:off x="874713" y="1697215"/>
            <a:ext cx="4419200" cy="4353463"/>
          </a:xfrm>
        </p:spPr>
        <p:txBody>
          <a:bodyPr/>
          <a:lstStyle/>
          <a:p>
            <a:r>
              <a:rPr lang="sv-SE" b="1"/>
              <a:t>Typ: </a:t>
            </a:r>
            <a:r>
              <a:rPr lang="sv-SE"/>
              <a:t>Gruppdiskussion</a:t>
            </a:r>
            <a:r>
              <a:rPr lang="sv-SE" b="1"/>
              <a:t>. </a:t>
            </a:r>
            <a:br>
              <a:rPr lang="sv-SE" b="1"/>
            </a:br>
            <a:r>
              <a:rPr lang="sv-SE" b="1"/>
              <a:t>Tidsåtgång: </a:t>
            </a:r>
            <a:r>
              <a:rPr lang="sv-SE"/>
              <a:t>ca 12 min. (2-3 min/sida).</a:t>
            </a:r>
            <a:br>
              <a:rPr lang="sv-SE"/>
            </a:br>
            <a:endParaRPr lang="sv-SE"/>
          </a:p>
          <a:p>
            <a:pPr algn="l"/>
            <a:r>
              <a:rPr lang="sv-SE" b="0" i="0">
                <a:effectLst/>
              </a:rPr>
              <a:t>Många som lever med ekonomiska problem försöker dölja det. Som tjänsteperson kan du vara en av få som lägger märke till tecken som tyder på ekonomisk oro. </a:t>
            </a:r>
            <a:br>
              <a:rPr lang="sv-SE" b="0" i="0">
                <a:effectLst/>
              </a:rPr>
            </a:br>
            <a:endParaRPr lang="sv-SE" b="0" i="0">
              <a:effectLst/>
              <a:latin typeface="Roboto Medium" panose="02000000000000000000" pitchFamily="2" charset="0"/>
            </a:endParaRPr>
          </a:p>
          <a:p>
            <a:pPr algn="l"/>
            <a:r>
              <a:rPr lang="sv-SE">
                <a:latin typeface="Roboto Medium" panose="02000000000000000000" pitchFamily="2" charset="0"/>
              </a:rPr>
              <a:t>Här ger vi exempel på olika typ av tecken och signaler. Läs igenom och diskutera sedan vilka fler tecken och signaler som ni möter och känner till? </a:t>
            </a:r>
            <a:endParaRPr lang="sv-SE" b="0" i="0">
              <a:effectLst/>
            </a:endParaRPr>
          </a:p>
          <a:p>
            <a:endParaRPr lang="sv-SE"/>
          </a:p>
        </p:txBody>
      </p:sp>
      <p:sp>
        <p:nvSpPr>
          <p:cNvPr id="3" name="Rubrik 2">
            <a:extLst>
              <a:ext uri="{FF2B5EF4-FFF2-40B4-BE49-F238E27FC236}">
                <a16:creationId xmlns:a16="http://schemas.microsoft.com/office/drawing/2014/main" id="{613DD2DA-73A0-AEAE-2873-3B185C13A35E}"/>
              </a:ext>
            </a:extLst>
          </p:cNvPr>
          <p:cNvSpPr>
            <a:spLocks noGrp="1"/>
          </p:cNvSpPr>
          <p:nvPr>
            <p:ph type="ctrTitle"/>
          </p:nvPr>
        </p:nvSpPr>
        <p:spPr/>
        <p:txBody>
          <a:bodyPr/>
          <a:lstStyle/>
          <a:p>
            <a:r>
              <a:rPr lang="sv-SE" b="1">
                <a:solidFill>
                  <a:schemeClr val="tx2"/>
                </a:solidFill>
              </a:rPr>
              <a:t>Att se signaler</a:t>
            </a:r>
          </a:p>
        </p:txBody>
      </p:sp>
      <p:pic>
        <p:nvPicPr>
          <p:cNvPr id="6" name="Platshållare för bild 5">
            <a:extLst>
              <a:ext uri="{FF2B5EF4-FFF2-40B4-BE49-F238E27FC236}">
                <a16:creationId xmlns:a16="http://schemas.microsoft.com/office/drawing/2014/main" id="{50286565-2CB3-CD9F-F5FB-269DB68EA9A5}"/>
              </a:ext>
            </a:extLst>
          </p:cNvPr>
          <p:cNvPicPr>
            <a:picLocks noGrp="1" noChangeAspect="1"/>
          </p:cNvPicPr>
          <p:nvPr>
            <p:ph type="pic" sz="quarter" idx="10"/>
          </p:nvPr>
        </p:nvPicPr>
        <p:blipFill>
          <a:blip r:embed="rId2"/>
          <a:srcRect l="2507" r="2507"/>
          <a:stretch/>
        </p:blipFill>
        <p:spPr>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pic>
      <p:sp>
        <p:nvSpPr>
          <p:cNvPr id="7" name="textruta 6">
            <a:extLst>
              <a:ext uri="{FF2B5EF4-FFF2-40B4-BE49-F238E27FC236}">
                <a16:creationId xmlns:a16="http://schemas.microsoft.com/office/drawing/2014/main" id="{62D99941-39A6-7534-7BA7-985F9E9B6870}"/>
              </a:ext>
            </a:extLst>
          </p:cNvPr>
          <p:cNvSpPr txBox="1"/>
          <p:nvPr/>
        </p:nvSpPr>
        <p:spPr>
          <a:xfrm>
            <a:off x="386080" y="355600"/>
            <a:ext cx="2005677" cy="246221"/>
          </a:xfrm>
          <a:prstGeom prst="rect">
            <a:avLst/>
          </a:prstGeom>
          <a:noFill/>
        </p:spPr>
        <p:txBody>
          <a:bodyPr wrap="none" rtlCol="0">
            <a:spAutoFit/>
          </a:bodyPr>
          <a:lstStyle/>
          <a:p>
            <a:r>
              <a:rPr lang="sv-SE" sz="1000"/>
              <a:t>För dig som vill hjälpa andra 1/6 </a:t>
            </a:r>
          </a:p>
        </p:txBody>
      </p:sp>
    </p:spTree>
    <p:extLst>
      <p:ext uri="{BB962C8B-B14F-4D97-AF65-F5344CB8AC3E}">
        <p14:creationId xmlns:p14="http://schemas.microsoft.com/office/powerpoint/2010/main" val="276514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AC818DA-6CE6-AEF0-EE77-437F59BAAEB7}"/>
              </a:ext>
            </a:extLst>
          </p:cNvPr>
          <p:cNvSpPr>
            <a:spLocks noGrp="1"/>
          </p:cNvSpPr>
          <p:nvPr>
            <p:ph type="body" sz="half" idx="2"/>
          </p:nvPr>
        </p:nvSpPr>
        <p:spPr>
          <a:xfrm>
            <a:off x="874800" y="1980000"/>
            <a:ext cx="4419200" cy="3399356"/>
          </a:xfrm>
        </p:spPr>
        <p:txBody>
          <a:bodyPr/>
          <a:lstStyle/>
          <a:p>
            <a:pPr marL="285750" indent="-285750" algn="l">
              <a:buFont typeface="Arial" panose="020B0604020202020204" pitchFamily="34" charset="0"/>
              <a:buChar char="•"/>
            </a:pPr>
            <a:r>
              <a:rPr lang="sv-SE" b="0" i="0">
                <a:effectLst/>
              </a:rPr>
              <a:t>Skjuter upp eller avbokar tider (för att slippa kostnader)</a:t>
            </a:r>
          </a:p>
          <a:p>
            <a:pPr marL="285750" indent="-285750" algn="l">
              <a:buFont typeface="Arial" panose="020B0604020202020204" pitchFamily="34" charset="0"/>
              <a:buChar char="•"/>
            </a:pPr>
            <a:r>
              <a:rPr lang="sv-SE" b="0" i="0">
                <a:effectLst/>
              </a:rPr>
              <a:t>Dåligt skick på kläder eller hygien</a:t>
            </a:r>
          </a:p>
          <a:p>
            <a:pPr marL="285750" indent="-285750" algn="l">
              <a:buFont typeface="Arial" panose="020B0604020202020204" pitchFamily="34" charset="0"/>
              <a:buChar char="•"/>
            </a:pPr>
            <a:r>
              <a:rPr lang="sv-SE" b="0" i="0">
                <a:effectLst/>
              </a:rPr>
              <a:t>Utebliven matlåda eller barn utan mellanmål</a:t>
            </a:r>
          </a:p>
          <a:p>
            <a:br>
              <a:rPr lang="sv-SE"/>
            </a:br>
            <a:r>
              <a:rPr lang="sv-SE" b="1"/>
              <a:t>Diskussion:</a:t>
            </a:r>
          </a:p>
          <a:p>
            <a:r>
              <a:rPr lang="sv-SE" b="1"/>
              <a:t>- Vilka fler yttre tecken som kan finnas?</a:t>
            </a:r>
            <a:br>
              <a:rPr lang="sv-SE" b="1"/>
            </a:br>
            <a:endParaRPr lang="sv-SE" b="1"/>
          </a:p>
        </p:txBody>
      </p:sp>
      <p:sp>
        <p:nvSpPr>
          <p:cNvPr id="3" name="Rubrik 2">
            <a:extLst>
              <a:ext uri="{FF2B5EF4-FFF2-40B4-BE49-F238E27FC236}">
                <a16:creationId xmlns:a16="http://schemas.microsoft.com/office/drawing/2014/main" id="{08542038-5CB2-99FD-BCB4-8908774E5232}"/>
              </a:ext>
            </a:extLst>
          </p:cNvPr>
          <p:cNvSpPr>
            <a:spLocks noGrp="1"/>
          </p:cNvSpPr>
          <p:nvPr>
            <p:ph type="ctrTitle"/>
          </p:nvPr>
        </p:nvSpPr>
        <p:spPr/>
        <p:txBody>
          <a:bodyPr/>
          <a:lstStyle/>
          <a:p>
            <a:r>
              <a:rPr lang="sv-SE" b="0" i="0">
                <a:solidFill>
                  <a:schemeClr val="tx2"/>
                </a:solidFill>
                <a:effectLst/>
                <a:latin typeface="helsingborgsans-bold" pitchFamily="2" charset="77"/>
              </a:rPr>
              <a:t>Yttre tecken:</a:t>
            </a:r>
          </a:p>
        </p:txBody>
      </p:sp>
      <p:pic>
        <p:nvPicPr>
          <p:cNvPr id="6" name="Platshållare för bild 5" descr="En bild som visar skiss, rita, Linjekonst, Människoansikte&#10;&#10;Automatiskt genererad beskrivning">
            <a:extLst>
              <a:ext uri="{FF2B5EF4-FFF2-40B4-BE49-F238E27FC236}">
                <a16:creationId xmlns:a16="http://schemas.microsoft.com/office/drawing/2014/main" id="{692AE3D5-EC71-B439-8D78-AF91D05FB2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Tree>
    <p:extLst>
      <p:ext uri="{BB962C8B-B14F-4D97-AF65-F5344CB8AC3E}">
        <p14:creationId xmlns:p14="http://schemas.microsoft.com/office/powerpoint/2010/main" val="187913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31A04C16-30F6-B346-39BB-621D49296E0F}"/>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F6D00EE-18B6-ACFF-70E9-AF81F9C902E1}"/>
              </a:ext>
            </a:extLst>
          </p:cNvPr>
          <p:cNvSpPr>
            <a:spLocks noGrp="1"/>
          </p:cNvSpPr>
          <p:nvPr>
            <p:ph type="body" sz="half" idx="2"/>
          </p:nvPr>
        </p:nvSpPr>
        <p:spPr>
          <a:xfrm>
            <a:off x="874800" y="1980000"/>
            <a:ext cx="4419200" cy="3522466"/>
          </a:xfrm>
        </p:spPr>
        <p:txBody>
          <a:bodyPr/>
          <a:lstStyle/>
          <a:p>
            <a:pPr marL="285750" indent="-285750" algn="l">
              <a:buFont typeface="Arial" panose="020B0604020202020204" pitchFamily="34" charset="0"/>
              <a:buChar char="•"/>
            </a:pPr>
            <a:r>
              <a:rPr lang="sv-SE" b="0" i="0">
                <a:effectLst/>
              </a:rPr>
              <a:t>Pratar om ”att det är lite tufft ekonomiskt” i förbifarten</a:t>
            </a:r>
          </a:p>
          <a:p>
            <a:pPr marL="285750" indent="-285750" algn="l">
              <a:buFont typeface="Arial" panose="020B0604020202020204" pitchFamily="34" charset="0"/>
              <a:buChar char="•"/>
            </a:pPr>
            <a:r>
              <a:rPr lang="sv-SE" b="0" i="0">
                <a:effectLst/>
              </a:rPr>
              <a:t>Oro, skam eller undvikande i samtal</a:t>
            </a:r>
          </a:p>
          <a:p>
            <a:pPr marL="285750" indent="-285750" algn="l">
              <a:buFont typeface="Arial" panose="020B0604020202020204" pitchFamily="34" charset="0"/>
              <a:buChar char="•"/>
            </a:pPr>
            <a:r>
              <a:rPr lang="sv-SE" b="0" i="0">
                <a:effectLst/>
              </a:rPr>
              <a:t>Svårt att fokusera eller delta fullt ut i olika sammanhang</a:t>
            </a:r>
          </a:p>
          <a:p>
            <a:br>
              <a:rPr lang="sv-SE"/>
            </a:br>
            <a:br>
              <a:rPr lang="sv-SE"/>
            </a:br>
            <a:r>
              <a:rPr lang="sv-SE" b="1"/>
              <a:t>Diskussion:</a:t>
            </a:r>
            <a:br>
              <a:rPr lang="sv-SE" b="1"/>
            </a:br>
            <a:r>
              <a:rPr lang="sv-SE" b="1"/>
              <a:t>- Vilka fler beteendemässiga tecken som kan finnas?</a:t>
            </a:r>
          </a:p>
        </p:txBody>
      </p:sp>
      <p:sp>
        <p:nvSpPr>
          <p:cNvPr id="3" name="Rubrik 2">
            <a:extLst>
              <a:ext uri="{FF2B5EF4-FFF2-40B4-BE49-F238E27FC236}">
                <a16:creationId xmlns:a16="http://schemas.microsoft.com/office/drawing/2014/main" id="{C4A1B3B8-E4AA-C015-8922-13E83DBEC755}"/>
              </a:ext>
            </a:extLst>
          </p:cNvPr>
          <p:cNvSpPr>
            <a:spLocks noGrp="1"/>
          </p:cNvSpPr>
          <p:nvPr>
            <p:ph type="ctrTitle"/>
          </p:nvPr>
        </p:nvSpPr>
        <p:spPr/>
        <p:txBody>
          <a:bodyPr/>
          <a:lstStyle/>
          <a:p>
            <a:pPr algn="l"/>
            <a:r>
              <a:rPr lang="sv-SE" sz="4000" b="0" i="0">
                <a:solidFill>
                  <a:schemeClr val="tx2"/>
                </a:solidFill>
                <a:effectLst/>
                <a:latin typeface="helsingborgsans-bold" pitchFamily="2" charset="77"/>
              </a:rPr>
              <a:t>Beteendemässiga signaler:</a:t>
            </a:r>
          </a:p>
        </p:txBody>
      </p:sp>
      <p:pic>
        <p:nvPicPr>
          <p:cNvPr id="6" name="Platshållare för bild 5" descr="En bild som visar clipart, illustration, tecknad serie, konst&#10;&#10;Automatiskt genererad beskrivning">
            <a:extLst>
              <a:ext uri="{FF2B5EF4-FFF2-40B4-BE49-F238E27FC236}">
                <a16:creationId xmlns:a16="http://schemas.microsoft.com/office/drawing/2014/main" id="{2C773061-F641-939A-790E-7B39FA959C4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899" r="16469"/>
          <a:stretch/>
        </p:blipFill>
        <p:spPr>
          <a:xfrm>
            <a:off x="6096000" y="0"/>
            <a:ext cx="6096000" cy="5946775"/>
          </a:xfrm>
        </p:spPr>
      </p:pic>
    </p:spTree>
    <p:extLst>
      <p:ext uri="{BB962C8B-B14F-4D97-AF65-F5344CB8AC3E}">
        <p14:creationId xmlns:p14="http://schemas.microsoft.com/office/powerpoint/2010/main" val="383570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04B13FE2-3C13-E89F-A3D6-39212C65CF05}"/>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ACE512C-797E-4202-6037-1C0357FDFB44}"/>
              </a:ext>
            </a:extLst>
          </p:cNvPr>
          <p:cNvSpPr>
            <a:spLocks noGrp="1"/>
          </p:cNvSpPr>
          <p:nvPr>
            <p:ph type="body" sz="half" idx="2"/>
          </p:nvPr>
        </p:nvSpPr>
        <p:spPr>
          <a:xfrm>
            <a:off x="874800" y="1980000"/>
            <a:ext cx="4419200" cy="3091579"/>
          </a:xfrm>
        </p:spPr>
        <p:txBody>
          <a:bodyPr/>
          <a:lstStyle/>
          <a:p>
            <a:pPr marL="285750" indent="-285750" algn="l">
              <a:buFont typeface="Arial" panose="020B0604020202020204" pitchFamily="34" charset="0"/>
              <a:buChar char="•"/>
            </a:pPr>
            <a:r>
              <a:rPr lang="sv-SE" b="0" i="0">
                <a:effectLst/>
              </a:rPr>
              <a:t> Betalningspåminnelser, </a:t>
            </a:r>
            <a:r>
              <a:rPr lang="sv-SE" b="0" i="0" err="1">
                <a:effectLst/>
              </a:rPr>
              <a:t>elavstängning</a:t>
            </a:r>
            <a:r>
              <a:rPr lang="sv-SE" b="0" i="0">
                <a:effectLst/>
              </a:rPr>
              <a:t>, vräkningsrisk</a:t>
            </a:r>
          </a:p>
          <a:p>
            <a:pPr marL="285750" indent="-285750" algn="l">
              <a:buFont typeface="Arial" panose="020B0604020202020204" pitchFamily="34" charset="0"/>
              <a:buChar char="•"/>
            </a:pPr>
            <a:r>
              <a:rPr lang="sv-SE" b="0" i="0">
                <a:effectLst/>
              </a:rPr>
              <a:t>Svårigheter att ta sig till möten p.g.a. kostnad</a:t>
            </a:r>
          </a:p>
          <a:p>
            <a:br>
              <a:rPr lang="sv-SE"/>
            </a:br>
            <a:br>
              <a:rPr lang="sv-SE"/>
            </a:br>
            <a:r>
              <a:rPr lang="sv-SE" b="1"/>
              <a:t>Diskussion: </a:t>
            </a:r>
            <a:br>
              <a:rPr lang="sv-SE" b="1"/>
            </a:br>
            <a:r>
              <a:rPr lang="sv-SE" b="1"/>
              <a:t>Vilka fler mer konkreta tecken</a:t>
            </a:r>
            <a:r>
              <a:rPr lang="sv-SE" b="1" i="0">
                <a:effectLst/>
              </a:rPr>
              <a:t> </a:t>
            </a:r>
            <a:r>
              <a:rPr lang="sv-SE" b="1"/>
              <a:t>som kan finnas?</a:t>
            </a:r>
          </a:p>
        </p:txBody>
      </p:sp>
      <p:sp>
        <p:nvSpPr>
          <p:cNvPr id="3" name="Rubrik 2">
            <a:extLst>
              <a:ext uri="{FF2B5EF4-FFF2-40B4-BE49-F238E27FC236}">
                <a16:creationId xmlns:a16="http://schemas.microsoft.com/office/drawing/2014/main" id="{DF39F32F-699C-4FF6-616E-BA20DFAC66A6}"/>
              </a:ext>
            </a:extLst>
          </p:cNvPr>
          <p:cNvSpPr>
            <a:spLocks noGrp="1"/>
          </p:cNvSpPr>
          <p:nvPr>
            <p:ph type="ctrTitle"/>
          </p:nvPr>
        </p:nvSpPr>
        <p:spPr/>
        <p:txBody>
          <a:bodyPr/>
          <a:lstStyle/>
          <a:p>
            <a:pPr algn="l"/>
            <a:r>
              <a:rPr lang="sv-SE" sz="4000" b="0" i="0">
                <a:solidFill>
                  <a:schemeClr val="tx2"/>
                </a:solidFill>
                <a:effectLst/>
                <a:latin typeface="helsingborgsans-bold" pitchFamily="2" charset="77"/>
              </a:rPr>
              <a:t>Konkreta tecken:</a:t>
            </a:r>
          </a:p>
        </p:txBody>
      </p:sp>
      <p:pic>
        <p:nvPicPr>
          <p:cNvPr id="6" name="Platshållare för bild 5">
            <a:extLst>
              <a:ext uri="{FF2B5EF4-FFF2-40B4-BE49-F238E27FC236}">
                <a16:creationId xmlns:a16="http://schemas.microsoft.com/office/drawing/2014/main" id="{84B3779D-E478-DCA2-EDDE-9607F4581AF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Tree>
    <p:extLst>
      <p:ext uri="{BB962C8B-B14F-4D97-AF65-F5344CB8AC3E}">
        <p14:creationId xmlns:p14="http://schemas.microsoft.com/office/powerpoint/2010/main" val="377850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4CA2D7E-41AC-FBFE-2419-43957263E968}"/>
              </a:ext>
            </a:extLst>
          </p:cNvPr>
          <p:cNvSpPr>
            <a:spLocks noGrp="1"/>
          </p:cNvSpPr>
          <p:nvPr>
            <p:ph type="body" sz="half" idx="2"/>
          </p:nvPr>
        </p:nvSpPr>
        <p:spPr>
          <a:xfrm>
            <a:off x="874712" y="1440000"/>
            <a:ext cx="9576883" cy="2814580"/>
          </a:xfrm>
        </p:spPr>
        <p:txBody>
          <a:bodyPr/>
          <a:lstStyle/>
          <a:p>
            <a:r>
              <a:rPr lang="sv-SE" b="1"/>
              <a:t>Typ: </a:t>
            </a:r>
            <a:r>
              <a:rPr lang="sv-SE"/>
              <a:t>Gruppdiskussion. </a:t>
            </a:r>
            <a:br>
              <a:rPr lang="sv-SE" b="1"/>
            </a:br>
            <a:r>
              <a:rPr lang="sv-SE" b="1"/>
              <a:t>Tidsåtgång: </a:t>
            </a:r>
            <a:r>
              <a:rPr lang="sv-SE"/>
              <a:t>ca 5 min.</a:t>
            </a:r>
            <a:br>
              <a:rPr lang="sv-SE"/>
            </a:br>
            <a:br>
              <a:rPr lang="sv-SE"/>
            </a:br>
            <a:r>
              <a:rPr lang="sv-SE" b="1"/>
              <a:t>Hur vet vi när det är dags att agera – och när vi ska lyssna vidare? </a:t>
            </a:r>
            <a:br>
              <a:rPr lang="sv-SE"/>
            </a:br>
            <a:br>
              <a:rPr lang="sv-SE"/>
            </a:br>
            <a:r>
              <a:rPr lang="sv-SE"/>
              <a:t>- Ge exempel på situationer och tecken utifrån er verksamhet</a:t>
            </a:r>
          </a:p>
          <a:p>
            <a:r>
              <a:rPr lang="sv-SE"/>
              <a:t>- Fundera utifrån tecken, behov, situationer och omständigheter</a:t>
            </a:r>
          </a:p>
          <a:p>
            <a:r>
              <a:rPr lang="sv-SE"/>
              <a:t>- Finns det några självupplevda exempel från ert dagliga arbete? </a:t>
            </a:r>
          </a:p>
        </p:txBody>
      </p:sp>
      <p:sp>
        <p:nvSpPr>
          <p:cNvPr id="3" name="Rubrik 2">
            <a:extLst>
              <a:ext uri="{FF2B5EF4-FFF2-40B4-BE49-F238E27FC236}">
                <a16:creationId xmlns:a16="http://schemas.microsoft.com/office/drawing/2014/main" id="{2D022EB1-86DF-5F79-0A92-534345D0E505}"/>
              </a:ext>
            </a:extLst>
          </p:cNvPr>
          <p:cNvSpPr>
            <a:spLocks noGrp="1"/>
          </p:cNvSpPr>
          <p:nvPr>
            <p:ph type="ctrTitle"/>
          </p:nvPr>
        </p:nvSpPr>
        <p:spPr/>
        <p:txBody>
          <a:bodyPr/>
          <a:lstStyle/>
          <a:p>
            <a:r>
              <a:rPr lang="sv-SE">
                <a:solidFill>
                  <a:schemeClr val="accent2"/>
                </a:solidFill>
              </a:rPr>
              <a:t>Agera eller lyssna vidare? </a:t>
            </a:r>
          </a:p>
        </p:txBody>
      </p:sp>
    </p:spTree>
    <p:extLst>
      <p:ext uri="{BB962C8B-B14F-4D97-AF65-F5344CB8AC3E}">
        <p14:creationId xmlns:p14="http://schemas.microsoft.com/office/powerpoint/2010/main" val="166412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0F165384-0394-9655-CA6D-06C09632B39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AF6F2478-0629-4972-69BC-7F3BF318589C}"/>
              </a:ext>
            </a:extLst>
          </p:cNvPr>
          <p:cNvSpPr>
            <a:spLocks noGrp="1"/>
          </p:cNvSpPr>
          <p:nvPr>
            <p:ph type="ctrTitle"/>
          </p:nvPr>
        </p:nvSpPr>
        <p:spPr>
          <a:xfrm>
            <a:off x="0" y="3152001"/>
            <a:ext cx="12192000" cy="553998"/>
          </a:xfrm>
        </p:spPr>
        <p:txBody>
          <a:bodyPr/>
          <a:lstStyle/>
          <a:p>
            <a:pPr algn="ctr"/>
            <a:r>
              <a:rPr lang="sv-SE" sz="9600">
                <a:solidFill>
                  <a:schemeClr val="tx2"/>
                </a:solidFill>
              </a:rPr>
              <a:t>Bemöta</a:t>
            </a:r>
          </a:p>
        </p:txBody>
      </p:sp>
    </p:spTree>
    <p:extLst>
      <p:ext uri="{BB962C8B-B14F-4D97-AF65-F5344CB8AC3E}">
        <p14:creationId xmlns:p14="http://schemas.microsoft.com/office/powerpoint/2010/main" val="289967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18" name="Platshållare för text 17">
            <a:extLst>
              <a:ext uri="{FF2B5EF4-FFF2-40B4-BE49-F238E27FC236}">
                <a16:creationId xmlns:a16="http://schemas.microsoft.com/office/drawing/2014/main" id="{AD88F1A6-9EBB-C330-1A09-69330E2EC4F3}"/>
              </a:ext>
            </a:extLst>
          </p:cNvPr>
          <p:cNvSpPr>
            <a:spLocks noGrp="1"/>
          </p:cNvSpPr>
          <p:nvPr>
            <p:ph type="body" sz="half" idx="2"/>
          </p:nvPr>
        </p:nvSpPr>
        <p:spPr>
          <a:xfrm>
            <a:off x="874712" y="1440000"/>
            <a:ext cx="9576883" cy="3368578"/>
          </a:xfrm>
        </p:spPr>
        <p:txBody>
          <a:bodyPr/>
          <a:lstStyle/>
          <a:p>
            <a:r>
              <a:rPr lang="sv-SE"/>
              <a:t>S</a:t>
            </a:r>
            <a:r>
              <a:rPr lang="sv-SE" b="0" i="0">
                <a:effectLst/>
              </a:rPr>
              <a:t>amtalsmallen är utformad för att hjälpa dig att inleda samtalet om ekonomisk oro på ett empatiskt och respektfullt sätt. Målet är att skapa en trygg miljö där personen känner sig bekväm att dela med sig av sin situation och få stöd.</a:t>
            </a:r>
            <a:br>
              <a:rPr lang="sv-SE" b="0" i="0">
                <a:solidFill>
                  <a:srgbClr val="000000"/>
                </a:solidFill>
                <a:effectLst/>
              </a:rPr>
            </a:br>
            <a:br>
              <a:rPr lang="sv-SE">
                <a:solidFill>
                  <a:srgbClr val="E35205"/>
                </a:solidFill>
                <a:latin typeface="helsingborgsans-bold" pitchFamily="2" charset="77"/>
              </a:rPr>
            </a:br>
            <a:r>
              <a:rPr lang="sv-SE" b="0" i="0">
                <a:solidFill>
                  <a:srgbClr val="E35205"/>
                </a:solidFill>
                <a:effectLst/>
                <a:latin typeface="helsingborgsans-bold" pitchFamily="2" charset="77"/>
              </a:rPr>
              <a:t>Tips!</a:t>
            </a:r>
          </a:p>
          <a:p>
            <a:pPr algn="l"/>
            <a:r>
              <a:rPr lang="sv-SE" b="1" i="0">
                <a:effectLst/>
                <a:latin typeface="Roboto Black" panose="02000000000000000000" pitchFamily="2" charset="0"/>
              </a:rPr>
              <a:t>Var lyhörd:</a:t>
            </a:r>
            <a:r>
              <a:rPr lang="sv-SE" b="0" i="0">
                <a:effectLst/>
                <a:latin typeface="Roboto Medium" panose="02000000000000000000" pitchFamily="2" charset="0"/>
              </a:rPr>
              <a:t> </a:t>
            </a:r>
            <a:r>
              <a:rPr lang="sv-SE" b="0" i="0">
                <a:effectLst/>
              </a:rPr>
              <a:t>Anpassa samtalet beroende på hur den andra personen reagerar. Vissa kanske vill prata mer om sin ekonomiska situation, medan andra kanske vill börja med att diskutera andra delar av sitt liv.</a:t>
            </a:r>
          </a:p>
          <a:p>
            <a:pPr algn="l"/>
            <a:r>
              <a:rPr lang="sv-SE" b="1" i="0">
                <a:effectLst/>
                <a:latin typeface="Roboto Black" panose="02000000000000000000" pitchFamily="2" charset="0"/>
              </a:rPr>
              <a:t>Följ upp:</a:t>
            </a:r>
            <a:r>
              <a:rPr lang="sv-SE" b="0" i="0">
                <a:effectLst/>
                <a:latin typeface="Roboto Medium" panose="02000000000000000000" pitchFamily="2" charset="0"/>
              </a:rPr>
              <a:t> </a:t>
            </a:r>
            <a:r>
              <a:rPr lang="sv-SE">
                <a:effectLst/>
                <a:latin typeface="Roboto Light" panose="02000000000000000000" pitchFamily="2" charset="0"/>
              </a:rPr>
              <a:t>Det är viktigt att boka ett uppföljningsmöte om det behövs, för att säkerställa att personen har fått tillgång till rätt stöd.</a:t>
            </a:r>
          </a:p>
        </p:txBody>
      </p:sp>
      <p:sp>
        <p:nvSpPr>
          <p:cNvPr id="3" name="Rubrik 2">
            <a:extLst>
              <a:ext uri="{FF2B5EF4-FFF2-40B4-BE49-F238E27FC236}">
                <a16:creationId xmlns:a16="http://schemas.microsoft.com/office/drawing/2014/main" id="{65C13DCF-6ECB-F044-CAD5-069F0885C2BF}"/>
              </a:ext>
            </a:extLst>
          </p:cNvPr>
          <p:cNvSpPr>
            <a:spLocks noGrp="1"/>
          </p:cNvSpPr>
          <p:nvPr>
            <p:ph type="ctrTitle"/>
          </p:nvPr>
        </p:nvSpPr>
        <p:spPr/>
        <p:txBody>
          <a:bodyPr/>
          <a:lstStyle/>
          <a:p>
            <a:r>
              <a:rPr lang="sv-SE">
                <a:solidFill>
                  <a:schemeClr val="tx2"/>
                </a:solidFill>
              </a:rPr>
              <a:t>Samtalsmallen</a:t>
            </a:r>
          </a:p>
        </p:txBody>
      </p:sp>
      <p:sp>
        <p:nvSpPr>
          <p:cNvPr id="5" name="Platshållare för text 1">
            <a:extLst>
              <a:ext uri="{FF2B5EF4-FFF2-40B4-BE49-F238E27FC236}">
                <a16:creationId xmlns:a16="http://schemas.microsoft.com/office/drawing/2014/main" id="{46C57538-3661-DF20-052A-F087A5F54BA9}"/>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299346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A739663-5F88-4D43-8C4D-B0F72BD44657}"/>
              </a:ext>
            </a:extLst>
          </p:cNvPr>
          <p:cNvSpPr>
            <a:spLocks noGrp="1"/>
          </p:cNvSpPr>
          <p:nvPr>
            <p:ph type="body" sz="half" idx="2"/>
          </p:nvPr>
        </p:nvSpPr>
        <p:spPr>
          <a:xfrm>
            <a:off x="874712" y="1440000"/>
            <a:ext cx="9576883" cy="2414471"/>
          </a:xfrm>
        </p:spPr>
        <p:txBody>
          <a:bodyPr/>
          <a:lstStyle/>
          <a:p>
            <a:pPr>
              <a:lnSpc>
                <a:spcPct val="150000"/>
              </a:lnSpc>
            </a:pPr>
            <a:r>
              <a:rPr lang="sv-SE" b="1"/>
              <a:t>Typ: </a:t>
            </a:r>
            <a:r>
              <a:rPr lang="sv-SE"/>
              <a:t>Gruppdiskussion.</a:t>
            </a:r>
            <a:br>
              <a:rPr lang="sv-SE" b="1"/>
            </a:br>
            <a:r>
              <a:rPr lang="sv-SE" b="1"/>
              <a:t>Tidsåtgång: </a:t>
            </a:r>
            <a:r>
              <a:rPr lang="sv-SE"/>
              <a:t>ca 12 min. (2-3 min/steg.)</a:t>
            </a:r>
          </a:p>
          <a:p>
            <a:r>
              <a:rPr lang="sv-SE" b="1"/>
              <a:t>Gå igenom mallen, ett steg i taget. För varje steg ta ett par minuter, fundera och diskutera:</a:t>
            </a:r>
          </a:p>
          <a:p>
            <a:pPr marL="342900" indent="-342900">
              <a:buFontTx/>
              <a:buChar char="-"/>
            </a:pPr>
            <a:r>
              <a:rPr lang="sv-SE"/>
              <a:t>Vilka fler sätt du kan bemöta och ställa frågor när ni möter någon med ekonomisk oro? </a:t>
            </a:r>
          </a:p>
          <a:p>
            <a:pPr marL="342900" indent="-342900">
              <a:buFontTx/>
              <a:buChar char="-"/>
            </a:pPr>
            <a:r>
              <a:rPr lang="sv-SE"/>
              <a:t>Hur kan vi prata om ekonomi utan att det känns skamfyllt eller svårt?</a:t>
            </a:r>
          </a:p>
        </p:txBody>
      </p:sp>
      <p:sp>
        <p:nvSpPr>
          <p:cNvPr id="7" name="Rubrik 6">
            <a:extLst>
              <a:ext uri="{FF2B5EF4-FFF2-40B4-BE49-F238E27FC236}">
                <a16:creationId xmlns:a16="http://schemas.microsoft.com/office/drawing/2014/main" id="{81E07149-C144-5111-24D8-62B23232E07D}"/>
              </a:ext>
            </a:extLst>
          </p:cNvPr>
          <p:cNvSpPr>
            <a:spLocks noGrp="1"/>
          </p:cNvSpPr>
          <p:nvPr>
            <p:ph type="ctrTitle"/>
          </p:nvPr>
        </p:nvSpPr>
        <p:spPr/>
        <p:txBody>
          <a:bodyPr/>
          <a:lstStyle/>
          <a:p>
            <a:r>
              <a:rPr lang="sv-SE" sz="4000" b="1">
                <a:latin typeface="+mj-lt"/>
              </a:rPr>
              <a:t>Övning:</a:t>
            </a:r>
            <a:endParaRPr lang="sv-SE"/>
          </a:p>
        </p:txBody>
      </p:sp>
    </p:spTree>
    <p:extLst>
      <p:ext uri="{BB962C8B-B14F-4D97-AF65-F5344CB8AC3E}">
        <p14:creationId xmlns:p14="http://schemas.microsoft.com/office/powerpoint/2010/main" val="145716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B2DFD434-F137-E298-1587-10160698D4F1}"/>
            </a:ext>
          </a:extLst>
        </p:cNvPr>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1A39B45-1FB7-8847-3CE3-665C5EBF6CCC}"/>
              </a:ext>
            </a:extLst>
          </p:cNvPr>
          <p:cNvSpPr>
            <a:spLocks noGrp="1"/>
          </p:cNvSpPr>
          <p:nvPr>
            <p:ph type="body" sz="half" idx="2"/>
          </p:nvPr>
        </p:nvSpPr>
        <p:spPr/>
        <p:txBody>
          <a:bodyPr/>
          <a:lstStyle/>
          <a:p>
            <a:pPr algn="l"/>
            <a:r>
              <a:rPr lang="sv-SE" sz="1600" b="1" i="0">
                <a:solidFill>
                  <a:srgbClr val="000000"/>
                </a:solidFill>
                <a:effectLst/>
                <a:latin typeface="Roboto Black" panose="02000000000000000000" pitchFamily="2" charset="0"/>
              </a:rPr>
              <a:t>Hälsning och etablering av förtroende:</a:t>
            </a:r>
            <a:endParaRPr lang="sv-SE" sz="1600" b="0" i="0">
              <a:solidFill>
                <a:srgbClr val="000000"/>
              </a:solidFill>
              <a:effectLst/>
              <a:latin typeface="Roboto Medium" panose="02000000000000000000" pitchFamily="2" charset="0"/>
            </a:endParaRPr>
          </a:p>
          <a:p>
            <a:pPr marL="285750" indent="-285750" algn="l">
              <a:buFont typeface="Arial" panose="020B0604020202020204" pitchFamily="34" charset="0"/>
              <a:buChar char="•"/>
            </a:pPr>
            <a:r>
              <a:rPr lang="sv-SE" sz="1600" b="0" i="0">
                <a:solidFill>
                  <a:srgbClr val="000000"/>
                </a:solidFill>
                <a:effectLst/>
              </a:rPr>
              <a:t>“Jag vill börja med att säga att det är helt normalt att känna sig orolig när ekonomin inte går ihop. Många upplever samma sak.”</a:t>
            </a:r>
          </a:p>
          <a:p>
            <a:pPr marL="285750" indent="-285750" algn="l">
              <a:buFont typeface="Arial" panose="020B0604020202020204" pitchFamily="34" charset="0"/>
              <a:buChar char="•"/>
            </a:pPr>
            <a:r>
              <a:rPr lang="sv-SE" sz="1600" b="0" i="0">
                <a:solidFill>
                  <a:srgbClr val="000000"/>
                </a:solidFill>
                <a:effectLst/>
              </a:rPr>
              <a:t>“Jag är här för att hjälpa dig att hitta vägar framåt och se vilket stöd som finns.”</a:t>
            </a:r>
          </a:p>
          <a:p>
            <a:pPr algn="l"/>
            <a:r>
              <a:rPr lang="sv-SE" sz="1600" b="1" i="0">
                <a:solidFill>
                  <a:srgbClr val="000000"/>
                </a:solidFill>
                <a:effectLst/>
                <a:latin typeface="Roboto Black" panose="02000000000000000000" pitchFamily="2" charset="0"/>
              </a:rPr>
              <a:t>Tydliggör syftet med samtalet:</a:t>
            </a:r>
            <a:endParaRPr lang="sv-SE" sz="1600" b="0" i="0">
              <a:solidFill>
                <a:srgbClr val="000000"/>
              </a:solidFill>
              <a:effectLst/>
              <a:latin typeface="Roboto Medium" panose="02000000000000000000" pitchFamily="2" charset="0"/>
            </a:endParaRPr>
          </a:p>
          <a:p>
            <a:pPr marL="285750" indent="-285750" algn="l">
              <a:buFont typeface="Arial" panose="020B0604020202020204" pitchFamily="34" charset="0"/>
              <a:buChar char="•"/>
            </a:pPr>
            <a:r>
              <a:rPr lang="sv-SE" sz="1600" b="0" i="0">
                <a:solidFill>
                  <a:srgbClr val="000000"/>
                </a:solidFill>
                <a:effectLst/>
              </a:rPr>
              <a:t>“Det här samtalet handlar om att förstå hur du mår ekonomiskt, och om det finns något jag kan göra för att hjälpa dig att hitta lösningar.”</a:t>
            </a:r>
          </a:p>
          <a:p>
            <a:endParaRPr lang="sv-SE"/>
          </a:p>
        </p:txBody>
      </p:sp>
      <p:sp>
        <p:nvSpPr>
          <p:cNvPr id="3" name="Rubrik 2">
            <a:extLst>
              <a:ext uri="{FF2B5EF4-FFF2-40B4-BE49-F238E27FC236}">
                <a16:creationId xmlns:a16="http://schemas.microsoft.com/office/drawing/2014/main" id="{2AED475A-E5C1-AF70-0444-F07AE53DE400}"/>
              </a:ext>
            </a:extLst>
          </p:cNvPr>
          <p:cNvSpPr>
            <a:spLocks noGrp="1"/>
          </p:cNvSpPr>
          <p:nvPr>
            <p:ph type="ctrTitle"/>
          </p:nvPr>
        </p:nvSpPr>
        <p:spPr/>
        <p:txBody>
          <a:bodyPr/>
          <a:lstStyle/>
          <a:p>
            <a:r>
              <a:rPr lang="sv-SE" sz="3200" b="0" i="0">
                <a:solidFill>
                  <a:schemeClr val="tx2"/>
                </a:solidFill>
                <a:effectLst/>
                <a:latin typeface="helsingborgsans-bold" pitchFamily="2" charset="77"/>
              </a:rPr>
              <a:t>1. Inledning </a:t>
            </a:r>
            <a:br>
              <a:rPr lang="sv-SE" sz="3200" b="0" i="0">
                <a:solidFill>
                  <a:schemeClr val="tx2"/>
                </a:solidFill>
                <a:effectLst/>
                <a:latin typeface="helsingborgsans-bold" pitchFamily="2" charset="77"/>
              </a:rPr>
            </a:br>
            <a:r>
              <a:rPr lang="sv-SE" sz="1600" b="0" i="0">
                <a:solidFill>
                  <a:schemeClr val="tx2"/>
                </a:solidFill>
                <a:effectLst/>
                <a:latin typeface="helsingborgsans-bold" pitchFamily="2" charset="77"/>
              </a:rPr>
              <a:t>– Skapa en trygg och öppen atmosfär</a:t>
            </a:r>
            <a:br>
              <a:rPr lang="sv-SE" sz="1800" b="0" i="0">
                <a:solidFill>
                  <a:schemeClr val="tx2"/>
                </a:solidFill>
                <a:effectLst/>
                <a:latin typeface="helsingborgsans-bold" pitchFamily="2" charset="77"/>
              </a:rPr>
            </a:br>
            <a:endParaRPr lang="sv-SE" sz="1800">
              <a:solidFill>
                <a:schemeClr val="tx2"/>
              </a:solidFill>
            </a:endParaRPr>
          </a:p>
        </p:txBody>
      </p:sp>
      <p:pic>
        <p:nvPicPr>
          <p:cNvPr id="9" name="Platshållare för bild 8" descr="En bild som visar clipart, tecknad serie, illustration, rita&#10;&#10;Automatiskt genererad beskrivning">
            <a:extLst>
              <a:ext uri="{FF2B5EF4-FFF2-40B4-BE49-F238E27FC236}">
                <a16:creationId xmlns:a16="http://schemas.microsoft.com/office/drawing/2014/main" id="{BCFAF520-437A-A7DF-509F-EF3A2F7D979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36" r="25550"/>
          <a:stretch/>
        </p:blipFill>
        <p:spPr>
          <a:xfrm>
            <a:off x="6096000" y="0"/>
            <a:ext cx="6096000" cy="5946775"/>
          </a:xfrm>
        </p:spPr>
      </p:pic>
      <p:sp>
        <p:nvSpPr>
          <p:cNvPr id="5" name="Platshållare för text 1">
            <a:extLst>
              <a:ext uri="{FF2B5EF4-FFF2-40B4-BE49-F238E27FC236}">
                <a16:creationId xmlns:a16="http://schemas.microsoft.com/office/drawing/2014/main" id="{2E0F7645-7DBF-7DF0-976C-148AB87E602C}"/>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114609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423440D9-CDF4-2466-8E81-EB2182701E55}"/>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42F94CD-5DE7-C4EE-3773-129D9BE58D48}"/>
              </a:ext>
            </a:extLst>
          </p:cNvPr>
          <p:cNvSpPr>
            <a:spLocks noGrp="1"/>
          </p:cNvSpPr>
          <p:nvPr>
            <p:ph type="body" sz="half" idx="2"/>
          </p:nvPr>
        </p:nvSpPr>
        <p:spPr/>
        <p:txBody>
          <a:bodyPr/>
          <a:lstStyle/>
          <a:p>
            <a:pPr algn="l"/>
            <a:r>
              <a:rPr lang="sv-SE" sz="1600" b="1" i="0">
                <a:solidFill>
                  <a:srgbClr val="000000"/>
                </a:solidFill>
                <a:effectLst/>
                <a:latin typeface="Roboto Black" panose="02000000000000000000" pitchFamily="2" charset="0"/>
              </a:rPr>
              <a:t>Öppna frågor för att skapa en överblick:</a:t>
            </a:r>
            <a:endParaRPr lang="sv-SE" sz="1600" b="0" i="0">
              <a:solidFill>
                <a:srgbClr val="000000"/>
              </a:solidFill>
              <a:effectLst/>
              <a:latin typeface="Roboto Medium" panose="02000000000000000000" pitchFamily="2" charset="0"/>
            </a:endParaRPr>
          </a:p>
          <a:p>
            <a:pPr marL="285750" indent="-285750" algn="l">
              <a:buFont typeface="Arial" panose="020B0604020202020204" pitchFamily="34" charset="0"/>
              <a:buChar char="•"/>
            </a:pPr>
            <a:r>
              <a:rPr lang="sv-SE" sz="1600" b="0" i="0">
                <a:solidFill>
                  <a:srgbClr val="000000"/>
                </a:solidFill>
                <a:effectLst/>
                <a:latin typeface="Roboto Medium" panose="02000000000000000000" pitchFamily="2" charset="0"/>
              </a:rPr>
              <a:t>“</a:t>
            </a:r>
            <a:r>
              <a:rPr lang="sv-SE" sz="1600" b="0" i="0">
                <a:solidFill>
                  <a:srgbClr val="000000"/>
                </a:solidFill>
                <a:effectLst/>
              </a:rPr>
              <a:t>Kan du berätta lite om hur din ekonomi ser ut just nu?”</a:t>
            </a:r>
          </a:p>
          <a:p>
            <a:pPr marL="285750" indent="-285750" algn="l">
              <a:buFont typeface="Arial" panose="020B0604020202020204" pitchFamily="34" charset="0"/>
              <a:buChar char="•"/>
            </a:pPr>
            <a:r>
              <a:rPr lang="sv-SE" sz="1600" b="0" i="0">
                <a:solidFill>
                  <a:srgbClr val="000000"/>
                </a:solidFill>
                <a:effectLst/>
              </a:rPr>
              <a:t>“Finns det några särskilda områden som du tycker är svåra att hantera, till exempel hyra, räkningar eller mat?”</a:t>
            </a:r>
          </a:p>
          <a:p>
            <a:pPr marL="285750" indent="-285750" algn="l">
              <a:buFont typeface="Arial" panose="020B0604020202020204" pitchFamily="34" charset="0"/>
              <a:buChar char="•"/>
            </a:pPr>
            <a:r>
              <a:rPr lang="sv-SE" sz="1600" b="1" i="0">
                <a:solidFill>
                  <a:srgbClr val="000000"/>
                </a:solidFill>
                <a:effectLst/>
                <a:latin typeface="Roboto Black" panose="02000000000000000000" pitchFamily="2" charset="0"/>
              </a:rPr>
              <a:t>Följ upp med frågor för att förstå detaljer:</a:t>
            </a:r>
            <a:endParaRPr lang="sv-SE" sz="1600" b="0" i="0">
              <a:solidFill>
                <a:srgbClr val="000000"/>
              </a:solidFill>
              <a:effectLst/>
              <a:latin typeface="Roboto Medium" panose="02000000000000000000" pitchFamily="2" charset="0"/>
            </a:endParaRPr>
          </a:p>
          <a:p>
            <a:pPr marL="285750" indent="-285750" algn="l">
              <a:buFont typeface="Arial" panose="020B0604020202020204" pitchFamily="34" charset="0"/>
              <a:buChar char="•"/>
            </a:pPr>
            <a:r>
              <a:rPr lang="sv-SE" sz="1600" b="0" i="0">
                <a:solidFill>
                  <a:srgbClr val="000000"/>
                </a:solidFill>
                <a:effectLst/>
              </a:rPr>
              <a:t>“Har du några pågående betalningar eller skulder som känns tunga att hantera?”</a:t>
            </a:r>
          </a:p>
          <a:p>
            <a:pPr marL="285750" indent="-285750" algn="l">
              <a:buFont typeface="Arial" panose="020B0604020202020204" pitchFamily="34" charset="0"/>
              <a:buChar char="•"/>
            </a:pPr>
            <a:r>
              <a:rPr lang="sv-SE" sz="1600" b="0" i="0">
                <a:solidFill>
                  <a:srgbClr val="000000"/>
                </a:solidFill>
                <a:effectLst/>
              </a:rPr>
              <a:t>“Vad har varit de största utmaningarna för dig den senaste tiden?”</a:t>
            </a:r>
          </a:p>
          <a:p>
            <a:endParaRPr lang="sv-SE"/>
          </a:p>
        </p:txBody>
      </p:sp>
      <p:sp>
        <p:nvSpPr>
          <p:cNvPr id="3" name="Rubrik 2">
            <a:extLst>
              <a:ext uri="{FF2B5EF4-FFF2-40B4-BE49-F238E27FC236}">
                <a16:creationId xmlns:a16="http://schemas.microsoft.com/office/drawing/2014/main" id="{BBCC9271-D5E3-0832-EAF6-AD8B8C2F3EFE}"/>
              </a:ext>
            </a:extLst>
          </p:cNvPr>
          <p:cNvSpPr>
            <a:spLocks noGrp="1"/>
          </p:cNvSpPr>
          <p:nvPr>
            <p:ph type="ctrTitle"/>
          </p:nvPr>
        </p:nvSpPr>
        <p:spPr/>
        <p:txBody>
          <a:bodyPr/>
          <a:lstStyle/>
          <a:p>
            <a:r>
              <a:rPr lang="sv-SE" sz="3200" b="0" i="0">
                <a:solidFill>
                  <a:schemeClr val="tx2"/>
                </a:solidFill>
                <a:effectLst/>
                <a:latin typeface="helsingborgsans-bold" pitchFamily="2" charset="77"/>
              </a:rPr>
              <a:t>2. Utforska den ekonomiska situationen</a:t>
            </a:r>
            <a:br>
              <a:rPr lang="sv-SE" sz="3200" b="0" i="0">
                <a:solidFill>
                  <a:schemeClr val="tx2"/>
                </a:solidFill>
                <a:effectLst/>
                <a:latin typeface="helsingborgsans-bold" pitchFamily="2" charset="77"/>
              </a:rPr>
            </a:br>
            <a:endParaRPr lang="sv-SE" sz="3200">
              <a:solidFill>
                <a:schemeClr val="tx2"/>
              </a:solidFill>
            </a:endParaRPr>
          </a:p>
        </p:txBody>
      </p:sp>
      <p:pic>
        <p:nvPicPr>
          <p:cNvPr id="7" name="Platshållare för bild 6" descr="En bild som visar text, skiss, Mobiltelefon, kontorsvaror&#10;&#10;Automatiskt genererad beskrivning">
            <a:extLst>
              <a:ext uri="{FF2B5EF4-FFF2-40B4-BE49-F238E27FC236}">
                <a16:creationId xmlns:a16="http://schemas.microsoft.com/office/drawing/2014/main" id="{399074A6-7BAA-4CBA-AE5E-A256D0EDDB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56" r="21930"/>
          <a:stretch/>
        </p:blipFill>
        <p:spPr>
          <a:xfrm>
            <a:off x="6096000" y="0"/>
            <a:ext cx="6096000" cy="5946775"/>
          </a:xfrm>
        </p:spPr>
      </p:pic>
      <p:sp>
        <p:nvSpPr>
          <p:cNvPr id="5" name="Platshållare för text 1">
            <a:extLst>
              <a:ext uri="{FF2B5EF4-FFF2-40B4-BE49-F238E27FC236}">
                <a16:creationId xmlns:a16="http://schemas.microsoft.com/office/drawing/2014/main" id="{D74F51F4-3F91-E39B-4303-06E8E0FA2A63}"/>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67187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524AA1C7-968D-71CD-0FDC-59002561F58D}"/>
              </a:ext>
            </a:extLst>
          </p:cNvPr>
          <p:cNvSpPr>
            <a:spLocks noGrp="1"/>
          </p:cNvSpPr>
          <p:nvPr>
            <p:ph type="body" sz="half" idx="2"/>
          </p:nvPr>
        </p:nvSpPr>
        <p:spPr>
          <a:xfrm>
            <a:off x="874713" y="1717241"/>
            <a:ext cx="4419200" cy="3645577"/>
          </a:xfrm>
        </p:spPr>
        <p:txBody>
          <a:bodyPr/>
          <a:lstStyle/>
          <a:p>
            <a:r>
              <a:rPr lang="sv-SE" b="1"/>
              <a:t>Gör utbildningen (ca 30 min.)</a:t>
            </a:r>
            <a:br>
              <a:rPr lang="sv-SE" b="1"/>
            </a:br>
            <a:r>
              <a:rPr lang="sv-SE"/>
              <a:t>- Innan APT</a:t>
            </a:r>
            <a:br>
              <a:rPr lang="sv-SE"/>
            </a:br>
            <a:r>
              <a:rPr lang="sv-SE"/>
              <a:t>- eller som inledande uppgift till APT</a:t>
            </a:r>
            <a:br>
              <a:rPr lang="sv-SE"/>
            </a:br>
            <a:r>
              <a:rPr lang="sv-SE"/>
              <a:t>- Dela APT-materialet med dina kollegor</a:t>
            </a:r>
            <a:endParaRPr lang="sv-SE" b="1"/>
          </a:p>
          <a:p>
            <a:r>
              <a:rPr lang="sv-SE" b="1"/>
              <a:t>Att ta med: </a:t>
            </a:r>
            <a:br>
              <a:rPr lang="sv-SE" b="1"/>
            </a:br>
            <a:r>
              <a:rPr lang="sv-SE"/>
              <a:t>- Dator eller telefon. </a:t>
            </a:r>
          </a:p>
          <a:p>
            <a:r>
              <a:rPr lang="sv-SE" b="1"/>
              <a:t>Tänka på: </a:t>
            </a:r>
            <a:br>
              <a:rPr lang="sv-SE"/>
            </a:br>
            <a:r>
              <a:rPr lang="sv-SE"/>
              <a:t>- När ni är många kan det vara bra att dela upp er i mindre samtalsgrupper.</a:t>
            </a:r>
            <a:br>
              <a:rPr lang="sv-SE"/>
            </a:br>
            <a:r>
              <a:rPr lang="sv-SE"/>
              <a:t>- Välj de övningar som passar bäst för er om det inte finns tid för alla övningarna. </a:t>
            </a:r>
          </a:p>
        </p:txBody>
      </p:sp>
      <p:sp>
        <p:nvSpPr>
          <p:cNvPr id="4" name="Rubrik 3">
            <a:extLst>
              <a:ext uri="{FF2B5EF4-FFF2-40B4-BE49-F238E27FC236}">
                <a16:creationId xmlns:a16="http://schemas.microsoft.com/office/drawing/2014/main" id="{13107D0A-6518-A83B-94C0-D293ED1BD0EF}"/>
              </a:ext>
            </a:extLst>
          </p:cNvPr>
          <p:cNvSpPr>
            <a:spLocks noGrp="1"/>
          </p:cNvSpPr>
          <p:nvPr>
            <p:ph type="ctrTitle"/>
          </p:nvPr>
        </p:nvSpPr>
        <p:spPr/>
        <p:txBody>
          <a:bodyPr/>
          <a:lstStyle/>
          <a:p>
            <a:r>
              <a:rPr lang="sv-SE"/>
              <a:t>Förberedelse</a:t>
            </a:r>
          </a:p>
        </p:txBody>
      </p:sp>
      <p:pic>
        <p:nvPicPr>
          <p:cNvPr id="8" name="Platshållare för bild 7" descr="En bild som visar design, illustration&#10;&#10;Automatiskt genererad beskrivning">
            <a:extLst>
              <a:ext uri="{FF2B5EF4-FFF2-40B4-BE49-F238E27FC236}">
                <a16:creationId xmlns:a16="http://schemas.microsoft.com/office/drawing/2014/main" id="{0729C022-BED6-7202-93CF-6FB652B87D6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Tree>
    <p:extLst>
      <p:ext uri="{BB962C8B-B14F-4D97-AF65-F5344CB8AC3E}">
        <p14:creationId xmlns:p14="http://schemas.microsoft.com/office/powerpoint/2010/main" val="231124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6FF8261F-A0F1-F490-ED65-86394B73964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28E0D33-6FE9-F2C7-A867-3A2C93E56B82}"/>
              </a:ext>
            </a:extLst>
          </p:cNvPr>
          <p:cNvSpPr>
            <a:spLocks noGrp="1"/>
          </p:cNvSpPr>
          <p:nvPr>
            <p:ph type="body" sz="half" idx="2"/>
          </p:nvPr>
        </p:nvSpPr>
        <p:spPr>
          <a:xfrm>
            <a:off x="874800" y="1980000"/>
            <a:ext cx="4419200" cy="3122357"/>
          </a:xfrm>
        </p:spPr>
        <p:txBody>
          <a:bodyPr/>
          <a:lstStyle/>
          <a:p>
            <a:pPr algn="l"/>
            <a:r>
              <a:rPr lang="sv-SE" sz="1600" b="1" i="0">
                <a:solidFill>
                  <a:srgbClr val="000000"/>
                </a:solidFill>
                <a:effectLst/>
                <a:latin typeface="Roboto Black" panose="02000000000000000000" pitchFamily="2" charset="0"/>
              </a:rPr>
              <a:t>Visa empati och förståelse:</a:t>
            </a:r>
            <a:endParaRPr lang="sv-SE" sz="1600" b="0" i="0">
              <a:solidFill>
                <a:srgbClr val="000000"/>
              </a:solidFill>
              <a:effectLst/>
              <a:latin typeface="Roboto Medium" panose="02000000000000000000" pitchFamily="2" charset="0"/>
            </a:endParaRPr>
          </a:p>
          <a:p>
            <a:pPr marL="285750" indent="-285750" algn="l">
              <a:buFont typeface="Arial" panose="020B0604020202020204" pitchFamily="34" charset="0"/>
              <a:buChar char="•"/>
            </a:pPr>
            <a:r>
              <a:rPr lang="sv-SE" sz="1600" b="0" i="0">
                <a:solidFill>
                  <a:srgbClr val="000000"/>
                </a:solidFill>
                <a:effectLst/>
              </a:rPr>
              <a:t>“Jag förstår att detta kan vara svårt att prata om, och det är helt okej att känna sig orolig.”</a:t>
            </a:r>
          </a:p>
          <a:p>
            <a:pPr marL="285750" indent="-285750" algn="l">
              <a:buFont typeface="Arial" panose="020B0604020202020204" pitchFamily="34" charset="0"/>
              <a:buChar char="•"/>
            </a:pPr>
            <a:r>
              <a:rPr lang="sv-SE" sz="1600" b="0" i="0">
                <a:solidFill>
                  <a:srgbClr val="000000"/>
                </a:solidFill>
                <a:effectLst/>
              </a:rPr>
              <a:t>“Du är inte ensam – många som jag träffar känner på samma sätt. Det finns hjälp att få.”</a:t>
            </a:r>
          </a:p>
          <a:p>
            <a:pPr algn="l"/>
            <a:r>
              <a:rPr lang="sv-SE" sz="1600" b="1" i="0">
                <a:solidFill>
                  <a:srgbClr val="000000"/>
                </a:solidFill>
                <a:effectLst/>
                <a:latin typeface="Roboto Black" panose="02000000000000000000" pitchFamily="2" charset="0"/>
              </a:rPr>
              <a:t>Normalisera situationen:</a:t>
            </a:r>
            <a:endParaRPr lang="sv-SE" sz="1600" b="0" i="0">
              <a:solidFill>
                <a:srgbClr val="000000"/>
              </a:solidFill>
              <a:effectLst/>
              <a:latin typeface="Roboto Medium" panose="02000000000000000000" pitchFamily="2" charset="0"/>
            </a:endParaRPr>
          </a:p>
          <a:p>
            <a:pPr marL="285750" indent="-285750" algn="l">
              <a:buFont typeface="Arial" panose="020B0604020202020204" pitchFamily="34" charset="0"/>
              <a:buChar char="•"/>
            </a:pPr>
            <a:r>
              <a:rPr lang="sv-SE" sz="1600" b="0" i="0">
                <a:solidFill>
                  <a:srgbClr val="000000"/>
                </a:solidFill>
                <a:effectLst/>
              </a:rPr>
              <a:t>“Att ha ekonomiska problem är inget att skämmas för, och det är bra att du söker hjälp.”</a:t>
            </a:r>
            <a:endParaRPr lang="sv-SE"/>
          </a:p>
        </p:txBody>
      </p:sp>
      <p:sp>
        <p:nvSpPr>
          <p:cNvPr id="3" name="Rubrik 2">
            <a:extLst>
              <a:ext uri="{FF2B5EF4-FFF2-40B4-BE49-F238E27FC236}">
                <a16:creationId xmlns:a16="http://schemas.microsoft.com/office/drawing/2014/main" id="{117D8797-A65A-81CD-9D56-37C693E6D786}"/>
              </a:ext>
            </a:extLst>
          </p:cNvPr>
          <p:cNvSpPr>
            <a:spLocks noGrp="1"/>
          </p:cNvSpPr>
          <p:nvPr>
            <p:ph type="ctrTitle"/>
          </p:nvPr>
        </p:nvSpPr>
        <p:spPr/>
        <p:txBody>
          <a:bodyPr/>
          <a:lstStyle/>
          <a:p>
            <a:pPr algn="l"/>
            <a:r>
              <a:rPr lang="sv-SE" sz="3200" b="0" i="0">
                <a:solidFill>
                  <a:schemeClr val="tx2"/>
                </a:solidFill>
                <a:effectLst/>
                <a:latin typeface="helsingborgsans-bold" pitchFamily="2" charset="77"/>
              </a:rPr>
              <a:t>3. Bekräfta och normalisera</a:t>
            </a:r>
          </a:p>
        </p:txBody>
      </p:sp>
      <p:pic>
        <p:nvPicPr>
          <p:cNvPr id="7" name="Platshållare för bild 6" descr="En bild som visar skiss, rita, Människoansikte, Linjekonst&#10;&#10;Automatiskt genererad beskrivning">
            <a:extLst>
              <a:ext uri="{FF2B5EF4-FFF2-40B4-BE49-F238E27FC236}">
                <a16:creationId xmlns:a16="http://schemas.microsoft.com/office/drawing/2014/main" id="{543509B5-50AF-A9E1-EE0B-EA83ECDB07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
        <p:nvSpPr>
          <p:cNvPr id="5" name="Platshållare för text 1">
            <a:extLst>
              <a:ext uri="{FF2B5EF4-FFF2-40B4-BE49-F238E27FC236}">
                <a16:creationId xmlns:a16="http://schemas.microsoft.com/office/drawing/2014/main" id="{959E0B36-37C3-31C8-825F-39639A67F498}"/>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209753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a:extLst>
            <a:ext uri="{FF2B5EF4-FFF2-40B4-BE49-F238E27FC236}">
              <a16:creationId xmlns:a16="http://schemas.microsoft.com/office/drawing/2014/main" id="{A6114D2B-E73F-3F4B-3077-B90DAD4AD8A8}"/>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7886603-F442-72AB-C7B5-11E27E106040}"/>
              </a:ext>
            </a:extLst>
          </p:cNvPr>
          <p:cNvSpPr>
            <a:spLocks noGrp="1"/>
          </p:cNvSpPr>
          <p:nvPr>
            <p:ph type="body" sz="half" idx="2"/>
          </p:nvPr>
        </p:nvSpPr>
        <p:spPr>
          <a:xfrm>
            <a:off x="867203" y="1120790"/>
            <a:ext cx="4419200" cy="567811"/>
          </a:xfrm>
        </p:spPr>
        <p:txBody>
          <a:bodyPr/>
          <a:lstStyle/>
          <a:p>
            <a:pPr algn="l"/>
            <a:r>
              <a:rPr lang="sv-SE" sz="1600" b="1" i="0">
                <a:solidFill>
                  <a:srgbClr val="000000"/>
                </a:solidFill>
                <a:effectLst/>
                <a:latin typeface="Roboto Black" panose="02000000000000000000" pitchFamily="2" charset="0"/>
              </a:rPr>
              <a:t>Ge information om olika stödalternativ:</a:t>
            </a:r>
            <a:endParaRPr lang="sv-SE" sz="1600" b="0" i="0">
              <a:solidFill>
                <a:srgbClr val="000000"/>
              </a:solidFill>
              <a:effectLst/>
              <a:latin typeface="Roboto Medium" panose="02000000000000000000" pitchFamily="2" charset="0"/>
            </a:endParaRPr>
          </a:p>
          <a:p>
            <a:pPr marL="285750" indent="-285750" algn="l">
              <a:buFont typeface="Arial" panose="020B0604020202020204" pitchFamily="34" charset="0"/>
              <a:buChar char="•"/>
            </a:pPr>
            <a:r>
              <a:rPr lang="sv-SE" sz="1600" b="0" i="0">
                <a:solidFill>
                  <a:srgbClr val="000000"/>
                </a:solidFill>
                <a:effectLst/>
              </a:rPr>
              <a:t>“Det finns olika typer av stöd som kan vara till hjälp. Till exempel, vi kan titta på kommunalt ekonomiskt bistånd, eller hjälp med budget och skulder.”</a:t>
            </a:r>
          </a:p>
          <a:p>
            <a:pPr marL="285750" indent="-285750" algn="l">
              <a:buFont typeface="Arial" panose="020B0604020202020204" pitchFamily="34" charset="0"/>
              <a:buChar char="•"/>
            </a:pPr>
            <a:r>
              <a:rPr lang="sv-SE" sz="1600" b="0" i="0">
                <a:solidFill>
                  <a:srgbClr val="000000"/>
                </a:solidFill>
                <a:effectLst/>
              </a:rPr>
              <a:t>“Jag kan hjälpa dig att ta reda på om du har rätt till någon ersättning eller hjälp från Försäkringskassan, CSN eller andra myndigheter.”</a:t>
            </a:r>
          </a:p>
          <a:p>
            <a:pPr algn="l"/>
            <a:r>
              <a:rPr lang="sv-SE" sz="1600" b="1" i="0">
                <a:solidFill>
                  <a:srgbClr val="000000"/>
                </a:solidFill>
                <a:effectLst/>
                <a:latin typeface="Roboto Black" panose="02000000000000000000" pitchFamily="2" charset="0"/>
              </a:rPr>
              <a:t>Föreslå nästa steg:</a:t>
            </a:r>
            <a:endParaRPr lang="sv-SE" sz="1600" b="0" i="0">
              <a:solidFill>
                <a:srgbClr val="000000"/>
              </a:solidFill>
              <a:effectLst/>
              <a:latin typeface="Roboto Medium" panose="02000000000000000000" pitchFamily="2" charset="0"/>
            </a:endParaRPr>
          </a:p>
          <a:p>
            <a:pPr marL="285750" indent="-285750" algn="l">
              <a:buFont typeface="Arial" panose="020B0604020202020204" pitchFamily="34" charset="0"/>
              <a:buChar char="•"/>
            </a:pPr>
            <a:r>
              <a:rPr lang="sv-SE" sz="1600" b="0" i="0">
                <a:solidFill>
                  <a:srgbClr val="000000"/>
                </a:solidFill>
                <a:effectLst/>
              </a:rPr>
              <a:t>“Vill du att vi kollar vidare på de här alternativen, eller finns det något annat du vill ha hjälp med just nu?”</a:t>
            </a:r>
          </a:p>
          <a:p>
            <a:pPr marL="285750" indent="-285750" algn="l">
              <a:buFont typeface="Arial" panose="020B0604020202020204" pitchFamily="34" charset="0"/>
              <a:buChar char="•"/>
            </a:pPr>
            <a:r>
              <a:rPr lang="sv-SE" sz="1600" b="0" i="0">
                <a:solidFill>
                  <a:srgbClr val="000000"/>
                </a:solidFill>
                <a:effectLst/>
              </a:rPr>
              <a:t>“Jag kan hjälpa dig att ansöka om stöd om du vill, och vi kan följa upp vid vårt nästa möte.”</a:t>
            </a:r>
          </a:p>
        </p:txBody>
      </p:sp>
      <p:sp>
        <p:nvSpPr>
          <p:cNvPr id="3" name="Rubrik 2">
            <a:extLst>
              <a:ext uri="{FF2B5EF4-FFF2-40B4-BE49-F238E27FC236}">
                <a16:creationId xmlns:a16="http://schemas.microsoft.com/office/drawing/2014/main" id="{C26EE77E-CC8D-AB0F-F7E4-D60B6BB852CB}"/>
              </a:ext>
            </a:extLst>
          </p:cNvPr>
          <p:cNvSpPr>
            <a:spLocks noGrp="1"/>
          </p:cNvSpPr>
          <p:nvPr>
            <p:ph type="ctrTitle"/>
          </p:nvPr>
        </p:nvSpPr>
        <p:spPr>
          <a:xfrm>
            <a:off x="870207" y="301007"/>
            <a:ext cx="4419200" cy="1107996"/>
          </a:xfrm>
        </p:spPr>
        <p:txBody>
          <a:bodyPr/>
          <a:lstStyle/>
          <a:p>
            <a:pPr algn="l"/>
            <a:r>
              <a:rPr lang="sv-SE" sz="3200" b="0" i="0">
                <a:solidFill>
                  <a:schemeClr val="tx2"/>
                </a:solidFill>
                <a:effectLst/>
                <a:latin typeface="helsingborgsans-bold" pitchFamily="2" charset="77"/>
              </a:rPr>
              <a:t>4. Hänvisa till stöd och lösningar</a:t>
            </a:r>
          </a:p>
        </p:txBody>
      </p:sp>
      <p:pic>
        <p:nvPicPr>
          <p:cNvPr id="7" name="Platshållare för bild 6">
            <a:extLst>
              <a:ext uri="{FF2B5EF4-FFF2-40B4-BE49-F238E27FC236}">
                <a16:creationId xmlns:a16="http://schemas.microsoft.com/office/drawing/2014/main" id="{76A1CAE1-7FD0-E14A-1E0E-B08D69439F3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
        <p:nvSpPr>
          <p:cNvPr id="5" name="Platshållare för text 1">
            <a:extLst>
              <a:ext uri="{FF2B5EF4-FFF2-40B4-BE49-F238E27FC236}">
                <a16:creationId xmlns:a16="http://schemas.microsoft.com/office/drawing/2014/main" id="{302F0EA2-C0F1-D97E-34FF-1A274603F170}"/>
              </a:ext>
            </a:extLst>
          </p:cNvPr>
          <p:cNvSpPr txBox="1">
            <a:spLocks/>
          </p:cNvSpPr>
          <p:nvPr/>
        </p:nvSpPr>
        <p:spPr>
          <a:xfrm>
            <a:off x="4485818" y="1409003"/>
            <a:ext cx="3511308" cy="567811"/>
          </a:xfrm>
          <a:prstGeom prst="rect">
            <a:avLst/>
          </a:prstGeom>
        </p:spPr>
        <p:txBody>
          <a:bodyPr vert="horz" wrap="square" lIns="0" tIns="288000" rIns="0" bIns="0" rtlCol="0">
            <a:spAutoFit/>
          </a:bodyPr>
          <a:lstStyle>
            <a:lvl1pPr marL="0" indent="0" algn="l" defTabSz="1219170" rtl="0" eaLnBrk="1" latinLnBrk="0" hangingPunct="1">
              <a:lnSpc>
                <a:spcPct val="100000"/>
              </a:lnSpc>
              <a:spcBef>
                <a:spcPts val="0"/>
              </a:spcBef>
              <a:spcAft>
                <a:spcPts val="1200"/>
              </a:spcAft>
              <a:buFont typeface="Arial" panose="020B0604020202020204" pitchFamily="34" charset="0"/>
              <a:buNone/>
              <a:defRPr sz="1800" b="0" i="0" kern="1200" baseline="0">
                <a:solidFill>
                  <a:schemeClr val="tx1"/>
                </a:solidFill>
                <a:latin typeface="+mn-lt"/>
                <a:ea typeface="Roboto Light" panose="02000000000000000000" pitchFamily="2" charset="0"/>
                <a:cs typeface="Roboto Light" panose="02000000000000000000" pitchFamily="2" charset="0"/>
              </a:defRPr>
            </a:lvl1pPr>
            <a:lvl2pPr marL="609585" indent="0" algn="l" defTabSz="1219170" rtl="0" eaLnBrk="1" latinLnBrk="0" hangingPunct="1">
              <a:lnSpc>
                <a:spcPct val="100000"/>
              </a:lnSpc>
              <a:spcBef>
                <a:spcPts val="667"/>
              </a:spcBef>
              <a:spcAft>
                <a:spcPts val="1200"/>
              </a:spcAft>
              <a:buFont typeface="Arial" panose="020B0604020202020204" pitchFamily="34" charset="0"/>
              <a:buNone/>
              <a:defRPr sz="1867" kern="1200">
                <a:solidFill>
                  <a:schemeClr val="tx1"/>
                </a:solidFill>
                <a:latin typeface="+mn-lt"/>
                <a:ea typeface="+mn-ea"/>
                <a:cs typeface="+mn-cs"/>
              </a:defRPr>
            </a:lvl2pPr>
            <a:lvl3pPr marL="1219170" indent="0" algn="l" defTabSz="1219170" rtl="0" eaLnBrk="1" latinLnBrk="0" hangingPunct="1">
              <a:lnSpc>
                <a:spcPct val="100000"/>
              </a:lnSpc>
              <a:spcBef>
                <a:spcPts val="667"/>
              </a:spcBef>
              <a:spcAft>
                <a:spcPts val="1200"/>
              </a:spcAft>
              <a:buFont typeface="Arial" panose="020B0604020202020204" pitchFamily="34" charset="0"/>
              <a:buNone/>
              <a:defRPr sz="1600" kern="1200">
                <a:solidFill>
                  <a:schemeClr val="tx1"/>
                </a:solidFill>
                <a:latin typeface="+mn-lt"/>
                <a:ea typeface="+mn-ea"/>
                <a:cs typeface="+mn-cs"/>
              </a:defRPr>
            </a:lvl3pPr>
            <a:lvl4pPr marL="1828754"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4pPr>
            <a:lvl5pPr marL="2438339" indent="0" algn="l" defTabSz="1219170" rtl="0" eaLnBrk="1" latinLnBrk="0" hangingPunct="1">
              <a:lnSpc>
                <a:spcPct val="100000"/>
              </a:lnSpc>
              <a:spcBef>
                <a:spcPts val="667"/>
              </a:spcBef>
              <a:spcAft>
                <a:spcPts val="1200"/>
              </a:spcAft>
              <a:buFont typeface="Arial" panose="020B0604020202020204" pitchFamily="34" charset="0"/>
              <a:buNone/>
              <a:defRPr sz="1333" kern="1200">
                <a:solidFill>
                  <a:schemeClr val="tx1"/>
                </a:solidFill>
                <a:latin typeface="+mn-lt"/>
                <a:ea typeface="+mn-ea"/>
                <a:cs typeface="+mn-cs"/>
              </a:defRPr>
            </a:lvl5pPr>
            <a:lvl6pPr marL="3047924"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509"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7093"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678" indent="0" algn="l" defTabSz="121917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158136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06C68-AB95-6005-3721-3FB0824B4A75}"/>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9CE8134F-AAAF-0381-B9A2-3A6E4B83DCC7}"/>
              </a:ext>
            </a:extLst>
          </p:cNvPr>
          <p:cNvSpPr>
            <a:spLocks noGrp="1"/>
          </p:cNvSpPr>
          <p:nvPr>
            <p:ph type="ctrTitle"/>
          </p:nvPr>
        </p:nvSpPr>
        <p:spPr>
          <a:xfrm>
            <a:off x="0" y="2875002"/>
            <a:ext cx="12192000" cy="553998"/>
          </a:xfrm>
        </p:spPr>
        <p:txBody>
          <a:bodyPr/>
          <a:lstStyle/>
          <a:p>
            <a:pPr algn="ctr"/>
            <a:r>
              <a:rPr lang="sv-SE" sz="9600">
                <a:solidFill>
                  <a:srgbClr val="00C3B4"/>
                </a:solidFill>
              </a:rPr>
              <a:t>Vägleda</a:t>
            </a:r>
          </a:p>
        </p:txBody>
      </p:sp>
    </p:spTree>
    <p:extLst>
      <p:ext uri="{BB962C8B-B14F-4D97-AF65-F5344CB8AC3E}">
        <p14:creationId xmlns:p14="http://schemas.microsoft.com/office/powerpoint/2010/main" val="250973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B4A1974-B518-00D7-4433-F92F01B9F5DB}"/>
              </a:ext>
            </a:extLst>
          </p:cNvPr>
          <p:cNvSpPr>
            <a:spLocks noGrp="1"/>
          </p:cNvSpPr>
          <p:nvPr>
            <p:ph type="body" sz="half" idx="2"/>
          </p:nvPr>
        </p:nvSpPr>
        <p:spPr>
          <a:xfrm>
            <a:off x="874714" y="1427123"/>
            <a:ext cx="9464242" cy="4322685"/>
          </a:xfrm>
        </p:spPr>
        <p:txBody>
          <a:bodyPr/>
          <a:lstStyle/>
          <a:p>
            <a:pPr>
              <a:lnSpc>
                <a:spcPct val="150000"/>
              </a:lnSpc>
            </a:pPr>
            <a:r>
              <a:rPr lang="sv-SE" b="1">
                <a:solidFill>
                  <a:schemeClr val="accent3"/>
                </a:solidFill>
              </a:rPr>
              <a:t>Typ: </a:t>
            </a:r>
            <a:r>
              <a:rPr lang="sv-SE">
                <a:solidFill>
                  <a:schemeClr val="accent3"/>
                </a:solidFill>
              </a:rPr>
              <a:t>1:1. </a:t>
            </a:r>
            <a:br>
              <a:rPr lang="sv-SE" b="1">
                <a:solidFill>
                  <a:schemeClr val="accent3"/>
                </a:solidFill>
              </a:rPr>
            </a:br>
            <a:r>
              <a:rPr lang="sv-SE" b="1">
                <a:solidFill>
                  <a:schemeClr val="accent3"/>
                </a:solidFill>
              </a:rPr>
              <a:t>Tidsåtgång: </a:t>
            </a:r>
            <a:r>
              <a:rPr lang="sv-SE">
                <a:solidFill>
                  <a:schemeClr val="accent3"/>
                </a:solidFill>
              </a:rPr>
              <a:t>ca 15 min.</a:t>
            </a:r>
          </a:p>
          <a:p>
            <a:r>
              <a:rPr lang="sv-SE" b="1">
                <a:solidFill>
                  <a:schemeClr val="accent3"/>
                </a:solidFill>
              </a:rPr>
              <a:t>I par ska ni testa guiden tillsammans. Ni kan göra på två olika sätt:</a:t>
            </a:r>
            <a:br>
              <a:rPr lang="sv-SE" b="1">
                <a:solidFill>
                  <a:schemeClr val="accent3"/>
                </a:solidFill>
              </a:rPr>
            </a:br>
            <a:br>
              <a:rPr lang="sv-SE" b="1">
                <a:solidFill>
                  <a:schemeClr val="accent3"/>
                </a:solidFill>
              </a:rPr>
            </a:br>
            <a:r>
              <a:rPr lang="sv-SE" b="1">
                <a:solidFill>
                  <a:schemeClr val="accent3"/>
                </a:solidFill>
              </a:rPr>
              <a:t>1. </a:t>
            </a:r>
            <a:r>
              <a:rPr lang="sv-SE">
                <a:solidFill>
                  <a:schemeClr val="accent3"/>
                </a:solidFill>
              </a:rPr>
              <a:t>Dialog: gå igenom guiden och reflektera över frågor, påstående och de råd som ges. Hur upplevs dem och hur kan de hjälpa er att kom igång med samtal om ekonomi med invånare. </a:t>
            </a:r>
            <a:br>
              <a:rPr lang="sv-SE" b="1">
                <a:solidFill>
                  <a:schemeClr val="accent3"/>
                </a:solidFill>
              </a:rPr>
            </a:br>
            <a:br>
              <a:rPr lang="sv-SE" b="1">
                <a:solidFill>
                  <a:schemeClr val="accent3"/>
                </a:solidFill>
              </a:rPr>
            </a:br>
            <a:r>
              <a:rPr lang="sv-SE" b="1">
                <a:solidFill>
                  <a:schemeClr val="accent3"/>
                </a:solidFill>
              </a:rPr>
              <a:t>2. </a:t>
            </a:r>
            <a:r>
              <a:rPr lang="sv-SE">
                <a:solidFill>
                  <a:schemeClr val="accent3"/>
                </a:solidFill>
              </a:rPr>
              <a:t>Rollspel: en av er agerar invånare och ni går igenom guiden under ett fiktivt möte. </a:t>
            </a:r>
            <a:br>
              <a:rPr lang="sv-SE">
                <a:solidFill>
                  <a:schemeClr val="accent3"/>
                </a:solidFill>
              </a:rPr>
            </a:br>
            <a:br>
              <a:rPr lang="sv-SE">
                <a:solidFill>
                  <a:schemeClr val="accent3"/>
                </a:solidFill>
              </a:rPr>
            </a:br>
            <a:br>
              <a:rPr lang="sv-SE">
                <a:solidFill>
                  <a:schemeClr val="accent3"/>
                </a:solidFill>
              </a:rPr>
            </a:br>
            <a:r>
              <a:rPr lang="sv-SE" b="1">
                <a:solidFill>
                  <a:schemeClr val="accent1"/>
                </a:solidFill>
              </a:rPr>
              <a:t>Tips! </a:t>
            </a:r>
            <a:br>
              <a:rPr lang="sv-SE" b="1">
                <a:solidFill>
                  <a:schemeClr val="accent3"/>
                </a:solidFill>
              </a:rPr>
            </a:br>
            <a:r>
              <a:rPr lang="sv-SE">
                <a:solidFill>
                  <a:schemeClr val="accent3"/>
                </a:solidFill>
              </a:rPr>
              <a:t>I samtal med invånare kan ni välja att bara svara på en eller ett par frågor, ni behöver alltså inte göra hela guiden.</a:t>
            </a:r>
            <a:endParaRPr lang="sv-SE">
              <a:solidFill>
                <a:srgbClr val="75232E"/>
              </a:solidFill>
            </a:endParaRPr>
          </a:p>
        </p:txBody>
      </p:sp>
      <p:sp>
        <p:nvSpPr>
          <p:cNvPr id="3" name="Rubrik 2">
            <a:extLst>
              <a:ext uri="{FF2B5EF4-FFF2-40B4-BE49-F238E27FC236}">
                <a16:creationId xmlns:a16="http://schemas.microsoft.com/office/drawing/2014/main" id="{0D0489EE-350F-B59F-4409-6003A4B575FD}"/>
              </a:ext>
            </a:extLst>
          </p:cNvPr>
          <p:cNvSpPr>
            <a:spLocks noGrp="1"/>
          </p:cNvSpPr>
          <p:nvPr>
            <p:ph type="ctrTitle"/>
          </p:nvPr>
        </p:nvSpPr>
        <p:spPr/>
        <p:txBody>
          <a:bodyPr/>
          <a:lstStyle/>
          <a:p>
            <a:r>
              <a:rPr lang="sv-SE">
                <a:solidFill>
                  <a:schemeClr val="tx2"/>
                </a:solidFill>
              </a:rPr>
              <a:t>Utforska Guiden steg 1</a:t>
            </a:r>
          </a:p>
        </p:txBody>
      </p:sp>
      <p:sp>
        <p:nvSpPr>
          <p:cNvPr id="4" name="Rectangle 1">
            <a:extLst>
              <a:ext uri="{FF2B5EF4-FFF2-40B4-BE49-F238E27FC236}">
                <a16:creationId xmlns:a16="http://schemas.microsoft.com/office/drawing/2014/main" id="{4DEF1600-C0B1-8A23-3795-A1CC224798CF}"/>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5" name="Rektangel med rundade hörn 4">
            <a:hlinkClick r:id="rId2"/>
            <a:extLst>
              <a:ext uri="{FF2B5EF4-FFF2-40B4-BE49-F238E27FC236}">
                <a16:creationId xmlns:a16="http://schemas.microsoft.com/office/drawing/2014/main" id="{667EA3C3-DDCD-184A-1596-EFD068302DE0}"/>
              </a:ext>
            </a:extLst>
          </p:cNvPr>
          <p:cNvSpPr/>
          <p:nvPr/>
        </p:nvSpPr>
        <p:spPr>
          <a:xfrm>
            <a:off x="8912169" y="1537960"/>
            <a:ext cx="2660072" cy="748041"/>
          </a:xfrm>
          <a:prstGeom prst="roundRect">
            <a:avLst/>
          </a:prstGeom>
          <a:solidFill>
            <a:schemeClr val="accent3"/>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Öppna guiden</a:t>
            </a:r>
          </a:p>
        </p:txBody>
      </p:sp>
    </p:spTree>
    <p:extLst>
      <p:ext uri="{BB962C8B-B14F-4D97-AF65-F5344CB8AC3E}">
        <p14:creationId xmlns:p14="http://schemas.microsoft.com/office/powerpoint/2010/main" val="293973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01A505B-E986-F0EB-E30F-00696153BF92}"/>
              </a:ext>
            </a:extLst>
          </p:cNvPr>
          <p:cNvSpPr>
            <a:spLocks noGrp="1"/>
          </p:cNvSpPr>
          <p:nvPr>
            <p:ph type="body" sz="half" idx="2"/>
          </p:nvPr>
        </p:nvSpPr>
        <p:spPr>
          <a:xfrm>
            <a:off x="874712" y="1440000"/>
            <a:ext cx="9576883" cy="3122357"/>
          </a:xfrm>
        </p:spPr>
        <p:txBody>
          <a:bodyPr/>
          <a:lstStyle/>
          <a:p>
            <a:r>
              <a:rPr lang="sv-SE" sz="1800" b="1"/>
              <a:t>Typ: </a:t>
            </a:r>
            <a:r>
              <a:rPr lang="sv-SE" sz="1800"/>
              <a:t>Gruppdiskussion</a:t>
            </a:r>
            <a:br>
              <a:rPr lang="sv-SE" sz="1800" b="1"/>
            </a:br>
            <a:r>
              <a:rPr lang="sv-SE" sz="1800" b="1"/>
              <a:t>Tidsåtgång: </a:t>
            </a:r>
            <a:r>
              <a:rPr lang="sv-SE" sz="1800"/>
              <a:t>ca 8 min. (2-3 min/punkt)</a:t>
            </a:r>
            <a:br>
              <a:rPr lang="sv-SE" sz="1800"/>
            </a:br>
            <a:br>
              <a:rPr lang="sv-SE" sz="1800" b="1"/>
            </a:br>
            <a:r>
              <a:rPr lang="sv-SE" sz="1800" b="1"/>
              <a:t>Diskutera:</a:t>
            </a:r>
          </a:p>
          <a:p>
            <a:pPr marL="285750" indent="-285750">
              <a:buFont typeface="Systemtypsnitt normalt"/>
              <a:buChar char="⁻"/>
            </a:pPr>
            <a:r>
              <a:rPr lang="sv-SE"/>
              <a:t>Vad var era upplevelser av guiden var när ni provade den?</a:t>
            </a:r>
            <a:endParaRPr lang="sv-SE" sz="1800"/>
          </a:p>
          <a:p>
            <a:pPr marL="285750" indent="-285750" fontAlgn="base">
              <a:buFont typeface="Systemtypsnitt normalt"/>
              <a:buChar char="⁻"/>
            </a:pPr>
            <a:r>
              <a:rPr lang="sv-SE" sz="1800"/>
              <a:t>Vilken del av guiden känns mest användbar för er i mötet med invånare – och varför?</a:t>
            </a:r>
          </a:p>
          <a:p>
            <a:pPr marL="285750" indent="-285750">
              <a:buFont typeface="Systemtypsnitt normalt"/>
              <a:buChar char="⁻"/>
            </a:pPr>
            <a:r>
              <a:rPr lang="sv-SE" altLang="sv-SE" sz="1800"/>
              <a:t>Vad skulle underlätta för er att komma ihåg att använda guiden i samtal?</a:t>
            </a:r>
          </a:p>
          <a:p>
            <a:endParaRPr lang="sv-SE">
              <a:solidFill>
                <a:schemeClr val="bg2">
                  <a:lumMod val="10000"/>
                </a:schemeClr>
              </a:solidFill>
            </a:endParaRPr>
          </a:p>
        </p:txBody>
      </p:sp>
      <p:sp>
        <p:nvSpPr>
          <p:cNvPr id="3" name="Rubrik 2">
            <a:extLst>
              <a:ext uri="{FF2B5EF4-FFF2-40B4-BE49-F238E27FC236}">
                <a16:creationId xmlns:a16="http://schemas.microsoft.com/office/drawing/2014/main" id="{E72E567A-5C0C-29E9-84AB-E48927BD0EAD}"/>
              </a:ext>
            </a:extLst>
          </p:cNvPr>
          <p:cNvSpPr>
            <a:spLocks noGrp="1"/>
          </p:cNvSpPr>
          <p:nvPr>
            <p:ph type="ctrTitle"/>
          </p:nvPr>
        </p:nvSpPr>
        <p:spPr/>
        <p:txBody>
          <a:bodyPr/>
          <a:lstStyle/>
          <a:p>
            <a:r>
              <a:rPr lang="sv-SE">
                <a:solidFill>
                  <a:schemeClr val="tx2"/>
                </a:solidFill>
              </a:rPr>
              <a:t>Utforska Guiden steg 2</a:t>
            </a:r>
          </a:p>
        </p:txBody>
      </p:sp>
    </p:spTree>
    <p:extLst>
      <p:ext uri="{BB962C8B-B14F-4D97-AF65-F5344CB8AC3E}">
        <p14:creationId xmlns:p14="http://schemas.microsoft.com/office/powerpoint/2010/main" val="410453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20FA676-E1BB-1A72-FA9C-7C3C302BF19B}"/>
              </a:ext>
            </a:extLst>
          </p:cNvPr>
          <p:cNvSpPr>
            <a:spLocks noGrp="1"/>
          </p:cNvSpPr>
          <p:nvPr>
            <p:ph type="body" sz="half" idx="2"/>
          </p:nvPr>
        </p:nvSpPr>
        <p:spPr>
          <a:xfrm>
            <a:off x="874713" y="1606211"/>
            <a:ext cx="4419200" cy="3399356"/>
          </a:xfrm>
        </p:spPr>
        <p:txBody>
          <a:bodyPr vert="horz" wrap="square" lIns="0" tIns="288000" rIns="0" bIns="0" rtlCol="0" anchor="t">
            <a:spAutoFit/>
          </a:bodyPr>
          <a:lstStyle/>
          <a:p>
            <a:r>
              <a:rPr lang="sv-SE" sz="1600" b="1">
                <a:solidFill>
                  <a:schemeClr val="bg2">
                    <a:lumMod val="10000"/>
                  </a:schemeClr>
                </a:solidFill>
                <a:ea typeface="Roboto Light"/>
                <a:cs typeface="Roboto Light"/>
              </a:rPr>
              <a:t>När självhjälp genom guiden och dina vanliga metoder och verktyg inte räcker till</a:t>
            </a:r>
          </a:p>
          <a:p>
            <a:r>
              <a:rPr lang="sv-SE" sz="1600">
                <a:solidFill>
                  <a:schemeClr val="bg2">
                    <a:lumMod val="10000"/>
                  </a:schemeClr>
                </a:solidFill>
                <a:ea typeface="Roboto Light"/>
                <a:cs typeface="Roboto Light"/>
              </a:rPr>
              <a:t>Om du möter någon i en komplex situation kan du använda stadens nya interna e-tjänst för att skicka ett ärende direkt till budget- och skuldrådgivningen. Här kan du logga in med dina vanliga inloggningsuppgifter och enkelt skapa ett ärende. </a:t>
            </a:r>
            <a:br>
              <a:rPr lang="sv-SE" sz="1600"/>
            </a:br>
            <a:br>
              <a:rPr lang="sv-SE" sz="1600"/>
            </a:br>
            <a:r>
              <a:rPr lang="sv-SE" sz="1600">
                <a:solidFill>
                  <a:schemeClr val="bg2">
                    <a:lumMod val="10000"/>
                  </a:schemeClr>
                </a:solidFill>
                <a:ea typeface="Roboto Light"/>
                <a:cs typeface="Roboto Light"/>
              </a:rPr>
              <a:t>Det kan både vara för att få råd hur du själv kan stötta men också för att skapa ett ärende för att hjälpa din invånare vidare. </a:t>
            </a:r>
            <a:endParaRPr lang="sv-SE" sz="1600" b="1">
              <a:solidFill>
                <a:schemeClr val="bg2">
                  <a:lumMod val="10000"/>
                </a:schemeClr>
              </a:solidFill>
              <a:ea typeface="Roboto Light"/>
              <a:cs typeface="Roboto Light"/>
            </a:endParaRPr>
          </a:p>
        </p:txBody>
      </p:sp>
      <p:sp>
        <p:nvSpPr>
          <p:cNvPr id="3" name="Rubrik 2">
            <a:extLst>
              <a:ext uri="{FF2B5EF4-FFF2-40B4-BE49-F238E27FC236}">
                <a16:creationId xmlns:a16="http://schemas.microsoft.com/office/drawing/2014/main" id="{AC0D1C88-CAF6-E742-D92E-B35104A6145C}"/>
              </a:ext>
            </a:extLst>
          </p:cNvPr>
          <p:cNvSpPr>
            <a:spLocks noGrp="1"/>
          </p:cNvSpPr>
          <p:nvPr>
            <p:ph type="ctrTitle"/>
          </p:nvPr>
        </p:nvSpPr>
        <p:spPr>
          <a:xfrm>
            <a:off x="874713" y="873125"/>
            <a:ext cx="4643218" cy="553998"/>
          </a:xfrm>
        </p:spPr>
        <p:txBody>
          <a:bodyPr/>
          <a:lstStyle/>
          <a:p>
            <a:r>
              <a:rPr lang="sv-SE">
                <a:solidFill>
                  <a:srgbClr val="00C3B4"/>
                </a:solidFill>
              </a:rPr>
              <a:t>Komplex situation?</a:t>
            </a:r>
          </a:p>
        </p:txBody>
      </p:sp>
      <p:pic>
        <p:nvPicPr>
          <p:cNvPr id="8" name="Platshållare för bild 7">
            <a:extLst>
              <a:ext uri="{FF2B5EF4-FFF2-40B4-BE49-F238E27FC236}">
                <a16:creationId xmlns:a16="http://schemas.microsoft.com/office/drawing/2014/main" id="{7927EBFE-87F3-E71F-0431-FCD96C86E30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867" b="3867"/>
          <a:stretch/>
        </p:blipFill>
        <p:spPr/>
      </p:pic>
    </p:spTree>
    <p:extLst>
      <p:ext uri="{BB962C8B-B14F-4D97-AF65-F5344CB8AC3E}">
        <p14:creationId xmlns:p14="http://schemas.microsoft.com/office/powerpoint/2010/main" val="125458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63613CF1-7C87-9B5B-E1C7-72C0FD8CE568}"/>
              </a:ext>
            </a:extLst>
          </p:cNvPr>
          <p:cNvSpPr>
            <a:spLocks noGrp="1"/>
          </p:cNvSpPr>
          <p:nvPr>
            <p:ph type="body" sz="half" idx="2"/>
          </p:nvPr>
        </p:nvSpPr>
        <p:spPr>
          <a:xfrm>
            <a:off x="874712" y="1440000"/>
            <a:ext cx="9576883" cy="3614799"/>
          </a:xfrm>
        </p:spPr>
        <p:txBody>
          <a:bodyPr/>
          <a:lstStyle/>
          <a:p>
            <a:r>
              <a:rPr lang="sv-SE" b="1"/>
              <a:t>Typ: </a:t>
            </a:r>
            <a:r>
              <a:rPr lang="sv-SE"/>
              <a:t>Gruppdiskussion. </a:t>
            </a:r>
            <a:br>
              <a:rPr lang="sv-SE" b="1"/>
            </a:br>
            <a:r>
              <a:rPr lang="sv-SE" b="1"/>
              <a:t>Tid: </a:t>
            </a:r>
            <a:r>
              <a:rPr lang="sv-SE"/>
              <a:t>10 min. </a:t>
            </a:r>
            <a:br>
              <a:rPr lang="sv-SE"/>
            </a:br>
            <a:r>
              <a:rPr lang="sv-SE" b="1"/>
              <a:t> </a:t>
            </a:r>
            <a:br>
              <a:rPr lang="sv-SE" b="1"/>
            </a:br>
            <a:r>
              <a:rPr lang="sv-SE" b="1"/>
              <a:t>Diskutera hur en komplex situation skulle kunna se ut. </a:t>
            </a:r>
            <a:br>
              <a:rPr lang="sv-SE" b="1"/>
            </a:br>
            <a:br>
              <a:rPr lang="sv-SE" b="1"/>
            </a:br>
            <a:r>
              <a:rPr lang="sv-SE" b="1"/>
              <a:t>Ge exempel utifrån:  </a:t>
            </a:r>
            <a:br>
              <a:rPr lang="sv-SE" b="1"/>
            </a:br>
            <a:r>
              <a:rPr lang="sv-SE"/>
              <a:t>- Ekonomi</a:t>
            </a:r>
            <a:br>
              <a:rPr lang="sv-SE"/>
            </a:br>
            <a:r>
              <a:rPr lang="sv-SE"/>
              <a:t>- Kunskap</a:t>
            </a:r>
            <a:br>
              <a:rPr lang="sv-SE"/>
            </a:br>
            <a:r>
              <a:rPr lang="sv-SE"/>
              <a:t>- Förmåga / oförmåga</a:t>
            </a:r>
            <a:br>
              <a:rPr lang="sv-SE"/>
            </a:br>
            <a:r>
              <a:rPr lang="sv-SE"/>
              <a:t>- Omständigheter och situation runt invånaren</a:t>
            </a:r>
            <a:br>
              <a:rPr lang="sv-SE"/>
            </a:br>
            <a:r>
              <a:rPr lang="sv-SE"/>
              <a:t>- Annat?</a:t>
            </a:r>
            <a:br>
              <a:rPr lang="sv-SE"/>
            </a:br>
            <a:endParaRPr lang="sv-SE"/>
          </a:p>
        </p:txBody>
      </p:sp>
      <p:sp>
        <p:nvSpPr>
          <p:cNvPr id="5" name="Rubrik 4">
            <a:extLst>
              <a:ext uri="{FF2B5EF4-FFF2-40B4-BE49-F238E27FC236}">
                <a16:creationId xmlns:a16="http://schemas.microsoft.com/office/drawing/2014/main" id="{A949FFA1-A7D5-7E74-996A-41CB04A477A6}"/>
              </a:ext>
            </a:extLst>
          </p:cNvPr>
          <p:cNvSpPr>
            <a:spLocks noGrp="1"/>
          </p:cNvSpPr>
          <p:nvPr>
            <p:ph type="ctrTitle"/>
          </p:nvPr>
        </p:nvSpPr>
        <p:spPr/>
        <p:txBody>
          <a:bodyPr/>
          <a:lstStyle/>
          <a:p>
            <a:r>
              <a:rPr lang="sv-SE">
                <a:solidFill>
                  <a:srgbClr val="00C3B4"/>
                </a:solidFill>
              </a:rPr>
              <a:t>Komplex situation </a:t>
            </a:r>
          </a:p>
        </p:txBody>
      </p:sp>
    </p:spTree>
    <p:extLst>
      <p:ext uri="{BB962C8B-B14F-4D97-AF65-F5344CB8AC3E}">
        <p14:creationId xmlns:p14="http://schemas.microsoft.com/office/powerpoint/2010/main" val="146561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356D8-2FA1-82DA-F24C-FC8DA32A41C8}"/>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972F14A-28C1-F67E-2931-57057967297F}"/>
              </a:ext>
            </a:extLst>
          </p:cNvPr>
          <p:cNvSpPr>
            <a:spLocks noGrp="1"/>
          </p:cNvSpPr>
          <p:nvPr>
            <p:ph type="ctrTitle"/>
          </p:nvPr>
        </p:nvSpPr>
        <p:spPr>
          <a:xfrm>
            <a:off x="0" y="1647229"/>
            <a:ext cx="11545556" cy="1329595"/>
          </a:xfrm>
        </p:spPr>
        <p:txBody>
          <a:bodyPr/>
          <a:lstStyle/>
          <a:p>
            <a:pPr algn="ctr"/>
            <a:r>
              <a:rPr lang="sv-SE" sz="9600">
                <a:solidFill>
                  <a:srgbClr val="FCB000"/>
                </a:solidFill>
              </a:rPr>
              <a:t>Arbetssätt</a:t>
            </a:r>
          </a:p>
        </p:txBody>
      </p:sp>
      <p:sp>
        <p:nvSpPr>
          <p:cNvPr id="2" name="Rubrik 2">
            <a:extLst>
              <a:ext uri="{FF2B5EF4-FFF2-40B4-BE49-F238E27FC236}">
                <a16:creationId xmlns:a16="http://schemas.microsoft.com/office/drawing/2014/main" id="{8051DDD9-DB43-BE95-6386-4E09E7E12057}"/>
              </a:ext>
            </a:extLst>
          </p:cNvPr>
          <p:cNvSpPr txBox="1">
            <a:spLocks/>
          </p:cNvSpPr>
          <p:nvPr/>
        </p:nvSpPr>
        <p:spPr>
          <a:xfrm>
            <a:off x="0" y="2976824"/>
            <a:ext cx="11545556" cy="1329595"/>
          </a:xfrm>
          <a:prstGeom prst="rect">
            <a:avLst/>
          </a:prstGeom>
        </p:spPr>
        <p:txBody>
          <a:bodyPr vert="horz" wrap="square" lIns="0" tIns="0" rIns="0" bIns="0" rtlCol="0" anchor="b">
            <a:spAutoFit/>
          </a:bodyPr>
          <a:lstStyle>
            <a:lvl1pPr algn="l" defTabSz="1219170" rtl="0" eaLnBrk="1" latinLnBrk="0" hangingPunct="1">
              <a:lnSpc>
                <a:spcPct val="90000"/>
              </a:lnSpc>
              <a:spcBef>
                <a:spcPct val="0"/>
              </a:spcBef>
              <a:buNone/>
              <a:defRPr sz="4000" b="1" kern="1200" baseline="0">
                <a:solidFill>
                  <a:schemeClr val="tx1"/>
                </a:solidFill>
                <a:latin typeface="+mj-lt"/>
                <a:ea typeface="+mj-ea"/>
                <a:cs typeface="+mj-cs"/>
              </a:defRPr>
            </a:lvl1pPr>
          </a:lstStyle>
          <a:p>
            <a:pPr algn="ctr"/>
            <a:r>
              <a:rPr lang="sv-SE" sz="9600">
                <a:solidFill>
                  <a:srgbClr val="FCB000"/>
                </a:solidFill>
              </a:rPr>
              <a:t>&amp; lärande</a:t>
            </a:r>
          </a:p>
        </p:txBody>
      </p:sp>
    </p:spTree>
    <p:extLst>
      <p:ext uri="{BB962C8B-B14F-4D97-AF65-F5344CB8AC3E}">
        <p14:creationId xmlns:p14="http://schemas.microsoft.com/office/powerpoint/2010/main" val="357802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B937CE8-2806-9A07-B318-476994B812BC}"/>
              </a:ext>
            </a:extLst>
          </p:cNvPr>
          <p:cNvSpPr>
            <a:spLocks noGrp="1"/>
          </p:cNvSpPr>
          <p:nvPr>
            <p:ph type="body" sz="half" idx="2"/>
          </p:nvPr>
        </p:nvSpPr>
        <p:spPr>
          <a:xfrm>
            <a:off x="874800" y="1980000"/>
            <a:ext cx="4419200" cy="2783803"/>
          </a:xfrm>
        </p:spPr>
        <p:txBody>
          <a:bodyPr/>
          <a:lstStyle/>
          <a:p>
            <a:r>
              <a:rPr lang="sv-SE" b="0" i="0">
                <a:solidFill>
                  <a:srgbClr val="000000"/>
                </a:solidFill>
                <a:effectLst/>
              </a:rPr>
              <a:t>Det finns många olika sätt att hjälpa våra invånare. Förutom de olika stöd som staden erbjuder finns det en mängd andra stödfunktioner så som nätverk, fonder, </a:t>
            </a:r>
            <a:r>
              <a:rPr lang="sv-SE">
                <a:solidFill>
                  <a:srgbClr val="000000"/>
                </a:solidFill>
              </a:rPr>
              <a:t>föreningsliv, frivilligorganisationer och hjälporganisationer m.fl. </a:t>
            </a:r>
            <a:br>
              <a:rPr lang="sv-SE">
                <a:solidFill>
                  <a:srgbClr val="000000"/>
                </a:solidFill>
              </a:rPr>
            </a:br>
            <a:br>
              <a:rPr lang="sv-SE">
                <a:solidFill>
                  <a:srgbClr val="000000"/>
                </a:solidFill>
              </a:rPr>
            </a:br>
            <a:r>
              <a:rPr lang="sv-SE">
                <a:solidFill>
                  <a:srgbClr val="000000"/>
                </a:solidFill>
              </a:rPr>
              <a:t>Genom att samarbeta med andra kan vi hjälpa invånaren på ett bättre sätt. </a:t>
            </a:r>
          </a:p>
        </p:txBody>
      </p:sp>
      <p:sp>
        <p:nvSpPr>
          <p:cNvPr id="3" name="Rubrik 2">
            <a:extLst>
              <a:ext uri="{FF2B5EF4-FFF2-40B4-BE49-F238E27FC236}">
                <a16:creationId xmlns:a16="http://schemas.microsoft.com/office/drawing/2014/main" id="{D9D32BBD-8AE4-0DE4-CDFE-5EAFA0CE282E}"/>
              </a:ext>
            </a:extLst>
          </p:cNvPr>
          <p:cNvSpPr>
            <a:spLocks noGrp="1"/>
          </p:cNvSpPr>
          <p:nvPr>
            <p:ph type="ctrTitle"/>
          </p:nvPr>
        </p:nvSpPr>
        <p:spPr>
          <a:xfrm>
            <a:off x="874713" y="873125"/>
            <a:ext cx="4419200" cy="1107996"/>
          </a:xfrm>
        </p:spPr>
        <p:txBody>
          <a:bodyPr/>
          <a:lstStyle/>
          <a:p>
            <a:r>
              <a:rPr lang="sv-SE">
                <a:solidFill>
                  <a:srgbClr val="FCB000"/>
                </a:solidFill>
              </a:rPr>
              <a:t>Stödinsatser och tjänster</a:t>
            </a:r>
          </a:p>
        </p:txBody>
      </p:sp>
      <p:pic>
        <p:nvPicPr>
          <p:cNvPr id="6" name="Platshållare för bild 5">
            <a:extLst>
              <a:ext uri="{FF2B5EF4-FFF2-40B4-BE49-F238E27FC236}">
                <a16:creationId xmlns:a16="http://schemas.microsoft.com/office/drawing/2014/main" id="{D02F6909-95C0-8C33-7122-879EA4FCA1B8}"/>
              </a:ext>
            </a:extLst>
          </p:cNvPr>
          <p:cNvPicPr>
            <a:picLocks noGrp="1" noChangeAspect="1"/>
          </p:cNvPicPr>
          <p:nvPr>
            <p:ph type="pic" sz="quarter" idx="10"/>
          </p:nvPr>
        </p:nvPicPr>
        <p:blipFill>
          <a:blip r:embed="rId2"/>
          <a:srcRect t="1338" b="1338"/>
          <a:stretch/>
        </p:blipFill>
        <p:spPr>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pic>
    </p:spTree>
    <p:extLst>
      <p:ext uri="{BB962C8B-B14F-4D97-AF65-F5344CB8AC3E}">
        <p14:creationId xmlns:p14="http://schemas.microsoft.com/office/powerpoint/2010/main" val="1234485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7DBEE69-F348-2BDC-7CA8-7578BFC2A575}"/>
              </a:ext>
            </a:extLst>
          </p:cNvPr>
          <p:cNvSpPr>
            <a:spLocks noGrp="1"/>
          </p:cNvSpPr>
          <p:nvPr>
            <p:ph type="body" sz="half" idx="2"/>
          </p:nvPr>
        </p:nvSpPr>
        <p:spPr>
          <a:xfrm>
            <a:off x="874712" y="1440000"/>
            <a:ext cx="8695315" cy="4322685"/>
          </a:xfrm>
        </p:spPr>
        <p:txBody>
          <a:bodyPr/>
          <a:lstStyle/>
          <a:p>
            <a:r>
              <a:rPr lang="sv-SE" b="1"/>
              <a:t>Typ: </a:t>
            </a:r>
            <a:r>
              <a:rPr lang="sv-SE"/>
              <a:t>Gruppdiskussion</a:t>
            </a:r>
            <a:r>
              <a:rPr lang="sv-SE" b="1"/>
              <a:t>. </a:t>
            </a:r>
            <a:br>
              <a:rPr lang="sv-SE" b="1"/>
            </a:br>
            <a:r>
              <a:rPr lang="sv-SE" b="1"/>
              <a:t>Tidsåtgång: </a:t>
            </a:r>
            <a:r>
              <a:rPr lang="sv-SE"/>
              <a:t>ca 12 min. (2-3 min/scenario).</a:t>
            </a:r>
          </a:p>
          <a:p>
            <a:br>
              <a:rPr lang="sv-SE" b="1"/>
            </a:br>
            <a:r>
              <a:rPr lang="sv-SE" b="1"/>
              <a:t>Här får ni träffa 4 olika personer genom några korta scenarion, ni kanske känner igen dem från utbildningen. Prata vidare i gruppen om frågorna nedan. </a:t>
            </a:r>
            <a:br>
              <a:rPr lang="sv-SE"/>
            </a:br>
            <a:br>
              <a:rPr lang="sv-SE"/>
            </a:br>
            <a:r>
              <a:rPr lang="sv-SE"/>
              <a:t>- Hur kan vi bemöta dem i ett första samtal?</a:t>
            </a:r>
            <a:br>
              <a:rPr lang="sv-SE"/>
            </a:br>
            <a:br>
              <a:rPr lang="sv-SE"/>
            </a:br>
            <a:r>
              <a:rPr lang="sv-SE"/>
              <a:t>- Hur hade ni stöttat och väglett dem framåt?  </a:t>
            </a:r>
            <a:br>
              <a:rPr lang="sv-SE"/>
            </a:br>
            <a:br>
              <a:rPr lang="sv-SE"/>
            </a:br>
            <a:r>
              <a:rPr lang="sv-SE"/>
              <a:t>- Vilka stödinsatser känner ni till använder ni er av, både internt och externt? </a:t>
            </a:r>
            <a:br>
              <a:rPr lang="sv-SE"/>
            </a:br>
            <a:br>
              <a:rPr lang="sv-SE"/>
            </a:br>
            <a:r>
              <a:rPr lang="sv-SE"/>
              <a:t>- Vilka är ni </a:t>
            </a:r>
            <a:r>
              <a:rPr lang="sv-SE" sz="1800"/>
              <a:t>trygga/otrygga i att hänvisa till?</a:t>
            </a:r>
            <a:br>
              <a:rPr lang="sv-SE" b="1"/>
            </a:br>
            <a:endParaRPr lang="sv-SE" b="1"/>
          </a:p>
        </p:txBody>
      </p:sp>
      <p:sp>
        <p:nvSpPr>
          <p:cNvPr id="3" name="Rubrik 2">
            <a:extLst>
              <a:ext uri="{FF2B5EF4-FFF2-40B4-BE49-F238E27FC236}">
                <a16:creationId xmlns:a16="http://schemas.microsoft.com/office/drawing/2014/main" id="{B7681FE4-D23B-06C2-FF03-C732B0B03044}"/>
              </a:ext>
            </a:extLst>
          </p:cNvPr>
          <p:cNvSpPr>
            <a:spLocks noGrp="1"/>
          </p:cNvSpPr>
          <p:nvPr>
            <p:ph type="ctrTitle"/>
          </p:nvPr>
        </p:nvSpPr>
        <p:spPr/>
        <p:txBody>
          <a:bodyPr/>
          <a:lstStyle/>
          <a:p>
            <a:r>
              <a:rPr lang="sv-SE">
                <a:solidFill>
                  <a:schemeClr val="tx2"/>
                </a:solidFill>
              </a:rPr>
              <a:t>Hur gör ni?</a:t>
            </a:r>
          </a:p>
        </p:txBody>
      </p:sp>
    </p:spTree>
    <p:extLst>
      <p:ext uri="{BB962C8B-B14F-4D97-AF65-F5344CB8AC3E}">
        <p14:creationId xmlns:p14="http://schemas.microsoft.com/office/powerpoint/2010/main" val="297322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40DCDE-8913-7918-DC99-32EB97A9F3FB}"/>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A06653DF-0F97-D385-CBA1-814402AA07D7}"/>
              </a:ext>
            </a:extLst>
          </p:cNvPr>
          <p:cNvSpPr>
            <a:spLocks noGrp="1"/>
          </p:cNvSpPr>
          <p:nvPr>
            <p:ph type="body" sz="half" idx="2"/>
          </p:nvPr>
        </p:nvSpPr>
        <p:spPr/>
        <p:txBody>
          <a:bodyPr/>
          <a:lstStyle/>
          <a:p>
            <a:r>
              <a:rPr lang="sv-SE" i="0">
                <a:solidFill>
                  <a:srgbClr val="000000"/>
                </a:solidFill>
                <a:effectLst/>
              </a:rPr>
              <a:t>Att ha koll på ekonomin är inte alltid enkelt – varken för invånare eller för oss som jobbar i staden och möter människor i utsatta situationer. För att kunna ge rätt stöd i rätt tid behöver vi som tjänstepersoner hela tiden fylla på med kunskap och nya verktyg. Genom utbildning och kompetensutveckling blir vi tryggare i vår roll och kan hjälpa fler helsingborgare att ta kontroll över sin vardagsekonomi.</a:t>
            </a:r>
          </a:p>
          <a:p>
            <a:r>
              <a:rPr lang="sv-SE" b="1">
                <a:solidFill>
                  <a:srgbClr val="000000"/>
                </a:solidFill>
              </a:rPr>
              <a:t>”Vägen vidare – om att möta ekonomisk ohälsa” </a:t>
            </a:r>
            <a:r>
              <a:rPr lang="sv-SE">
                <a:solidFill>
                  <a:srgbClr val="000000"/>
                </a:solidFill>
              </a:rPr>
              <a:t>i  </a:t>
            </a:r>
            <a:r>
              <a:rPr lang="sv-SE" b="0" i="0">
                <a:solidFill>
                  <a:srgbClr val="000000"/>
                </a:solidFill>
                <a:effectLst/>
              </a:rPr>
              <a:t>HBG Learns är vår ekonomicoachen-utbildning. Den tar ca 30-40 minuter att utföra med korta, tydliga och flexibla moduler att ta i en enda session.</a:t>
            </a:r>
            <a:r>
              <a:rPr lang="sv-SE">
                <a:solidFill>
                  <a:srgbClr val="000000"/>
                </a:solidFill>
              </a:rPr>
              <a:t> </a:t>
            </a:r>
            <a:r>
              <a:rPr lang="sv-SE" b="0" i="0">
                <a:solidFill>
                  <a:srgbClr val="000000"/>
                </a:solidFill>
                <a:effectLst/>
              </a:rPr>
              <a:t>Utbildningen är skräddarsydd för kommunala resurser som exempelvis socialsekreterare, boendestödjare, gode män och fritidspedagoger – alla som kommer i kontakt med personer med ekonomisk ohälsa.</a:t>
            </a:r>
            <a:endParaRPr lang="sv-SE"/>
          </a:p>
        </p:txBody>
      </p:sp>
      <p:sp>
        <p:nvSpPr>
          <p:cNvPr id="4" name="Rubrik 3">
            <a:extLst>
              <a:ext uri="{FF2B5EF4-FFF2-40B4-BE49-F238E27FC236}">
                <a16:creationId xmlns:a16="http://schemas.microsoft.com/office/drawing/2014/main" id="{77360665-B405-BBE1-3722-D5124584D310}"/>
              </a:ext>
            </a:extLst>
          </p:cNvPr>
          <p:cNvSpPr>
            <a:spLocks noGrp="1"/>
          </p:cNvSpPr>
          <p:nvPr>
            <p:ph type="ctrTitle"/>
          </p:nvPr>
        </p:nvSpPr>
        <p:spPr/>
        <p:txBody>
          <a:bodyPr/>
          <a:lstStyle/>
          <a:p>
            <a:r>
              <a:rPr lang="sv-SE"/>
              <a:t>Utbildningen</a:t>
            </a:r>
          </a:p>
        </p:txBody>
      </p:sp>
      <p:sp>
        <p:nvSpPr>
          <p:cNvPr id="2" name="Rektangel med rundade hörn 1">
            <a:hlinkClick r:id="rId2"/>
            <a:extLst>
              <a:ext uri="{FF2B5EF4-FFF2-40B4-BE49-F238E27FC236}">
                <a16:creationId xmlns:a16="http://schemas.microsoft.com/office/drawing/2014/main" id="{6E7AD878-6811-BB48-3605-B3CB2E53B6F1}"/>
              </a:ext>
            </a:extLst>
          </p:cNvPr>
          <p:cNvSpPr/>
          <p:nvPr/>
        </p:nvSpPr>
        <p:spPr>
          <a:xfrm>
            <a:off x="2943200" y="4890390"/>
            <a:ext cx="5439905" cy="666427"/>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Till utbildningen</a:t>
            </a:r>
          </a:p>
        </p:txBody>
      </p:sp>
    </p:spTree>
    <p:extLst>
      <p:ext uri="{BB962C8B-B14F-4D97-AF65-F5344CB8AC3E}">
        <p14:creationId xmlns:p14="http://schemas.microsoft.com/office/powerpoint/2010/main" val="20826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7EB61A4-ADB1-5AB4-A556-ABF51A4887F9}"/>
              </a:ext>
            </a:extLst>
          </p:cNvPr>
          <p:cNvSpPr>
            <a:spLocks noGrp="1"/>
          </p:cNvSpPr>
          <p:nvPr>
            <p:ph type="body" sz="half" idx="2"/>
          </p:nvPr>
        </p:nvSpPr>
        <p:spPr/>
        <p:txBody>
          <a:bodyPr vert="horz" wrap="square" lIns="0" tIns="288000" rIns="0" bIns="0" rtlCol="0">
            <a:noAutofit/>
          </a:bodyPr>
          <a:lstStyle/>
          <a:p>
            <a:pPr>
              <a:spcAft>
                <a:spcPts val="800"/>
              </a:spcAft>
              <a:buNone/>
            </a:pPr>
            <a:r>
              <a:rPr lang="sv-SE" kern="100">
                <a:effectLst/>
              </a:rPr>
              <a:t>Du arbetar och träffar Johan, 26 år, som säger:</a:t>
            </a:r>
          </a:p>
          <a:p>
            <a:pPr>
              <a:spcAft>
                <a:spcPts val="800"/>
              </a:spcAft>
              <a:buNone/>
            </a:pPr>
            <a:r>
              <a:rPr lang="sv-SE" i="1" kern="100">
                <a:effectLst/>
              </a:rPr>
              <a:t>"Det är ändå kört. Jag har ingen chans att få ordning på något längre."</a:t>
            </a:r>
            <a:endParaRPr lang="sv-SE" kern="100">
              <a:effectLst/>
            </a:endParaRPr>
          </a:p>
          <a:p>
            <a:pPr>
              <a:lnSpc>
                <a:spcPct val="90000"/>
              </a:lnSpc>
              <a:spcAft>
                <a:spcPts val="800"/>
              </a:spcAft>
            </a:pPr>
            <a:r>
              <a:rPr lang="sv-SE" kern="100">
                <a:effectLst/>
              </a:rPr>
              <a:t>Du känner att </a:t>
            </a:r>
            <a:r>
              <a:rPr lang="sv-SE" kern="100"/>
              <a:t>han har tappat hoppet - men</a:t>
            </a:r>
            <a:r>
              <a:rPr lang="sv-SE" kern="100">
                <a:effectLst/>
              </a:rPr>
              <a:t> hur går du vidare?</a:t>
            </a:r>
            <a:br>
              <a:rPr lang="sv-SE" kern="100">
                <a:effectLst/>
              </a:rPr>
            </a:br>
            <a:br>
              <a:rPr lang="sv-SE" kern="100">
                <a:effectLst/>
              </a:rPr>
            </a:br>
            <a:r>
              <a:rPr lang="sv-SE" b="1" kern="100"/>
              <a:t>- Hur svarar du?</a:t>
            </a:r>
          </a:p>
          <a:p>
            <a:pPr>
              <a:lnSpc>
                <a:spcPct val="90000"/>
              </a:lnSpc>
              <a:spcAft>
                <a:spcPts val="800"/>
              </a:spcAft>
            </a:pPr>
            <a:r>
              <a:rPr lang="sv-SE" b="1"/>
              <a:t>- Hur och vart hade vi kunnat vägleda?</a:t>
            </a:r>
            <a:endParaRPr lang="sv-SE" i="1" kern="100"/>
          </a:p>
          <a:p>
            <a:endParaRPr lang="sv-SE" b="1"/>
          </a:p>
        </p:txBody>
      </p:sp>
      <p:sp>
        <p:nvSpPr>
          <p:cNvPr id="2" name="Rubrik 1">
            <a:extLst>
              <a:ext uri="{FF2B5EF4-FFF2-40B4-BE49-F238E27FC236}">
                <a16:creationId xmlns:a16="http://schemas.microsoft.com/office/drawing/2014/main" id="{8B51EB4D-36A4-869C-F711-9B9A71E19A6E}"/>
              </a:ext>
            </a:extLst>
          </p:cNvPr>
          <p:cNvSpPr>
            <a:spLocks noGrp="1"/>
          </p:cNvSpPr>
          <p:nvPr>
            <p:ph type="ctrTitle"/>
          </p:nvPr>
        </p:nvSpPr>
        <p:spPr/>
        <p:txBody>
          <a:bodyPr wrap="square" anchor="t">
            <a:normAutofit/>
          </a:bodyPr>
          <a:lstStyle/>
          <a:p>
            <a:r>
              <a:rPr lang="sv-SE">
                <a:solidFill>
                  <a:schemeClr val="tx2"/>
                </a:solidFill>
              </a:rPr>
              <a:t>Scenario 1</a:t>
            </a:r>
          </a:p>
        </p:txBody>
      </p:sp>
      <p:sp>
        <p:nvSpPr>
          <p:cNvPr id="11" name="Platshållare för bild 10">
            <a:extLst>
              <a:ext uri="{FF2B5EF4-FFF2-40B4-BE49-F238E27FC236}">
                <a16:creationId xmlns:a16="http://schemas.microsoft.com/office/drawing/2014/main" id="{928A59BC-678C-E282-2367-548E2D699516}"/>
              </a:ext>
            </a:extLst>
          </p:cNvPr>
          <p:cNvSpPr>
            <a:spLocks noGrp="1"/>
          </p:cNvSpPr>
          <p:nvPr>
            <p:ph type="pic" sz="quarter" idx="10"/>
          </p:nvPr>
        </p:nvSpPr>
        <p:spPr/>
        <p:txBody>
          <a:bodyPr/>
          <a:lstStyle/>
          <a:p>
            <a:endParaRPr lang="sv-SE"/>
          </a:p>
        </p:txBody>
      </p:sp>
      <p:pic>
        <p:nvPicPr>
          <p:cNvPr id="3" name="Picture 2" descr="A computer screen with a message on it&#10;&#10;AI-generated content may be incorrect.">
            <a:extLst>
              <a:ext uri="{FF2B5EF4-FFF2-40B4-BE49-F238E27FC236}">
                <a16:creationId xmlns:a16="http://schemas.microsoft.com/office/drawing/2014/main" id="{1CF221D0-3EAE-B67A-C5F4-B41A5C4B3869}"/>
              </a:ext>
            </a:extLst>
          </p:cNvPr>
          <p:cNvPicPr>
            <a:picLocks noChangeAspect="1"/>
          </p:cNvPicPr>
          <p:nvPr/>
        </p:nvPicPr>
        <p:blipFill>
          <a:blip r:embed="rId2">
            <a:extLst>
              <a:ext uri="{28A0092B-C50C-407E-A947-70E740481C1C}">
                <a14:useLocalDpi xmlns:a14="http://schemas.microsoft.com/office/drawing/2010/main" val="0"/>
              </a:ext>
            </a:extLst>
          </a:blip>
          <a:srcRect l="19569" r="22769"/>
          <a:stretch>
            <a:fillRect/>
          </a:stretch>
        </p:blipFill>
        <p:spPr>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noFill/>
        </p:spPr>
      </p:pic>
    </p:spTree>
    <p:extLst>
      <p:ext uri="{BB962C8B-B14F-4D97-AF65-F5344CB8AC3E}">
        <p14:creationId xmlns:p14="http://schemas.microsoft.com/office/powerpoint/2010/main" val="1083806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6FA8E7C-B0DB-4089-BB1B-970A1506BCE3}"/>
              </a:ext>
            </a:extLst>
          </p:cNvPr>
          <p:cNvSpPr>
            <a:spLocks noGrp="1"/>
          </p:cNvSpPr>
          <p:nvPr>
            <p:ph type="body" sz="half" idx="2"/>
          </p:nvPr>
        </p:nvSpPr>
        <p:spPr/>
        <p:txBody>
          <a:bodyPr wrap="square">
            <a:noAutofit/>
          </a:bodyPr>
          <a:lstStyle/>
          <a:p>
            <a:pPr>
              <a:lnSpc>
                <a:spcPct val="90000"/>
              </a:lnSpc>
              <a:spcAft>
                <a:spcPts val="800"/>
              </a:spcAft>
              <a:buNone/>
            </a:pPr>
            <a:r>
              <a:rPr lang="sv-SE" kern="100">
                <a:effectLst/>
              </a:rPr>
              <a:t>Du har ett första möte med Daniel, 39 år. Han har ansökt om ekonomiskt bistånd, men är irriterad och tillbakadragen.</a:t>
            </a:r>
          </a:p>
          <a:p>
            <a:pPr>
              <a:lnSpc>
                <a:spcPct val="90000"/>
              </a:lnSpc>
              <a:spcAft>
                <a:spcPts val="800"/>
              </a:spcAft>
              <a:buNone/>
            </a:pPr>
            <a:r>
              <a:rPr lang="sv-SE" kern="100">
                <a:effectLst/>
              </a:rPr>
              <a:t>Mot slutet av samtalet säger han:</a:t>
            </a:r>
          </a:p>
          <a:p>
            <a:pPr>
              <a:lnSpc>
                <a:spcPct val="90000"/>
              </a:lnSpc>
              <a:spcAft>
                <a:spcPts val="800"/>
              </a:spcAft>
            </a:pPr>
            <a:r>
              <a:rPr lang="sv-SE" i="1" kern="100">
                <a:effectLst/>
              </a:rPr>
              <a:t>"Ni vill bara ha papper på allt, men ni fattar ändå inget om hur det är att aldrig ha något kvar.”</a:t>
            </a:r>
          </a:p>
          <a:p>
            <a:pPr>
              <a:lnSpc>
                <a:spcPct val="90000"/>
              </a:lnSpc>
              <a:spcAft>
                <a:spcPts val="800"/>
              </a:spcAft>
            </a:pPr>
            <a:endParaRPr lang="sv-SE" i="1" kern="100">
              <a:effectLst/>
            </a:endParaRPr>
          </a:p>
          <a:p>
            <a:pPr>
              <a:lnSpc>
                <a:spcPct val="90000"/>
              </a:lnSpc>
              <a:spcAft>
                <a:spcPts val="800"/>
              </a:spcAft>
            </a:pPr>
            <a:r>
              <a:rPr lang="sv-SE" b="1" kern="100"/>
              <a:t>- Hur svarar du?</a:t>
            </a:r>
          </a:p>
          <a:p>
            <a:pPr>
              <a:lnSpc>
                <a:spcPct val="90000"/>
              </a:lnSpc>
              <a:spcAft>
                <a:spcPts val="800"/>
              </a:spcAft>
            </a:pPr>
            <a:r>
              <a:rPr lang="sv-SE" b="1"/>
              <a:t>- Hur och vart hade vi kunnat vägleda?</a:t>
            </a:r>
            <a:endParaRPr lang="sv-SE" i="1" kern="100"/>
          </a:p>
          <a:p>
            <a:pPr>
              <a:lnSpc>
                <a:spcPct val="90000"/>
              </a:lnSpc>
              <a:spcAft>
                <a:spcPts val="800"/>
              </a:spcAft>
            </a:pPr>
            <a:endParaRPr lang="sv-SE" i="1" kern="100"/>
          </a:p>
          <a:p>
            <a:pPr>
              <a:lnSpc>
                <a:spcPct val="90000"/>
              </a:lnSpc>
            </a:pPr>
            <a:endParaRPr lang="sv-SE"/>
          </a:p>
        </p:txBody>
      </p:sp>
      <p:sp>
        <p:nvSpPr>
          <p:cNvPr id="2" name="Rubrik 1">
            <a:extLst>
              <a:ext uri="{FF2B5EF4-FFF2-40B4-BE49-F238E27FC236}">
                <a16:creationId xmlns:a16="http://schemas.microsoft.com/office/drawing/2014/main" id="{00E02E51-6435-0334-B93E-CA8BCAAD5F4E}"/>
              </a:ext>
            </a:extLst>
          </p:cNvPr>
          <p:cNvSpPr>
            <a:spLocks noGrp="1"/>
          </p:cNvSpPr>
          <p:nvPr>
            <p:ph type="ctrTitle"/>
          </p:nvPr>
        </p:nvSpPr>
        <p:spPr/>
        <p:txBody>
          <a:bodyPr wrap="square" anchor="t">
            <a:normAutofit/>
          </a:bodyPr>
          <a:lstStyle/>
          <a:p>
            <a:r>
              <a:rPr lang="sv-SE">
                <a:solidFill>
                  <a:schemeClr val="tx2"/>
                </a:solidFill>
              </a:rPr>
              <a:t>Scenario 2</a:t>
            </a:r>
          </a:p>
        </p:txBody>
      </p:sp>
      <p:sp>
        <p:nvSpPr>
          <p:cNvPr id="12" name="Platshållare för bild 11">
            <a:extLst>
              <a:ext uri="{FF2B5EF4-FFF2-40B4-BE49-F238E27FC236}">
                <a16:creationId xmlns:a16="http://schemas.microsoft.com/office/drawing/2014/main" id="{5257C2D2-22E7-18DB-6299-0558C8D9CD65}"/>
              </a:ext>
            </a:extLst>
          </p:cNvPr>
          <p:cNvSpPr>
            <a:spLocks noGrp="1"/>
          </p:cNvSpPr>
          <p:nvPr>
            <p:ph type="pic" sz="quarter" idx="10"/>
          </p:nvPr>
        </p:nvSpPr>
        <p:spPr/>
        <p:txBody>
          <a:bodyPr/>
          <a:lstStyle/>
          <a:p>
            <a:endParaRPr lang="sv-SE"/>
          </a:p>
        </p:txBody>
      </p:sp>
      <p:pic>
        <p:nvPicPr>
          <p:cNvPr id="4098" name="Picture 2" descr="Illustration av en pappa som bär sitt lilla barn på sin axel">
            <a:extLst>
              <a:ext uri="{FF2B5EF4-FFF2-40B4-BE49-F238E27FC236}">
                <a16:creationId xmlns:a16="http://schemas.microsoft.com/office/drawing/2014/main" id="{DB16F2ED-A6DA-9998-2842-42A2A38B14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7856" r="24483"/>
          <a:stretch>
            <a:fillRect/>
          </a:stretch>
        </p:blipFill>
        <p:spPr bwMode="auto">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solidFill>
            <a:srgbClr val="FFFFFF"/>
          </a:solidFill>
        </p:spPr>
      </p:pic>
    </p:spTree>
    <p:extLst>
      <p:ext uri="{BB962C8B-B14F-4D97-AF65-F5344CB8AC3E}">
        <p14:creationId xmlns:p14="http://schemas.microsoft.com/office/powerpoint/2010/main" val="3355447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A27BBC57-A399-3DB7-81A8-368663895F5C}"/>
              </a:ext>
            </a:extLst>
          </p:cNvPr>
          <p:cNvSpPr>
            <a:spLocks noGrp="1"/>
          </p:cNvSpPr>
          <p:nvPr>
            <p:ph type="body" sz="half" idx="2"/>
          </p:nvPr>
        </p:nvSpPr>
        <p:spPr/>
        <p:txBody>
          <a:bodyPr vert="horz" wrap="square" lIns="0" tIns="288000" rIns="0" bIns="0" rtlCol="0" anchor="t">
            <a:noAutofit/>
          </a:bodyPr>
          <a:lstStyle/>
          <a:p>
            <a:pPr marL="0" marR="0" lvl="0" indent="0" defTabSz="914400" rtl="0" eaLnBrk="0" fontAlgn="base" latinLnBrk="0" hangingPunct="0">
              <a:spcBef>
                <a:spcPct val="0"/>
              </a:spcBef>
              <a:spcAft>
                <a:spcPct val="0"/>
              </a:spcAft>
              <a:buClrTx/>
              <a:buSzTx/>
              <a:buFontTx/>
              <a:buNone/>
              <a:tabLst/>
            </a:pPr>
            <a:r>
              <a:rPr kumimoji="0" lang="sv-SE" altLang="sv-SE" b="0" i="0" u="none" strike="noStrike" cap="none" normalizeH="0" baseline="0">
                <a:ln>
                  <a:noFill/>
                </a:ln>
                <a:effectLst/>
                <a:ea typeface="Roboto Light"/>
                <a:cs typeface="Roboto Light"/>
              </a:rPr>
              <a:t>Du träffar Amir, </a:t>
            </a:r>
            <a:r>
              <a:rPr lang="sv-SE" altLang="sv-SE">
                <a:ea typeface="Roboto Light"/>
                <a:cs typeface="Roboto Light"/>
              </a:rPr>
              <a:t>52</a:t>
            </a:r>
            <a:r>
              <a:rPr kumimoji="0" lang="sv-SE" altLang="sv-SE" b="0" i="0" u="none" strike="noStrike" cap="none" normalizeH="0" baseline="0">
                <a:ln>
                  <a:noFill/>
                </a:ln>
                <a:effectLst/>
                <a:ea typeface="Roboto Light"/>
                <a:cs typeface="Roboto Light"/>
              </a:rPr>
              <a:t> år, som varit långtidsarbetslös. Han har fått ett praktikplatsförslag men har tackat nej tre gånger. När du frågar varför, säger han:</a:t>
            </a:r>
            <a:br>
              <a:rPr lang="sv-SE" altLang="sv-SE" b="0" i="0" u="none" strike="noStrike" cap="none" normalizeH="0" baseline="0">
                <a:ln>
                  <a:noFill/>
                </a:ln>
                <a:effectLst/>
              </a:rPr>
            </a:br>
            <a:endParaRPr kumimoji="0" lang="sv-SE" altLang="sv-SE"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r>
              <a:rPr kumimoji="0" lang="sv-SE" altLang="sv-SE" b="0" i="1" u="none" strike="noStrike" cap="none" normalizeH="0" baseline="0">
                <a:ln>
                  <a:noFill/>
                </a:ln>
                <a:effectLst/>
                <a:ea typeface="Roboto Light"/>
                <a:cs typeface="Roboto Light"/>
              </a:rPr>
              <a:t>"Det kostar mer än det smakar att ta mig dit. </a:t>
            </a:r>
            <a:br>
              <a:rPr lang="sv-SE" altLang="sv-SE" b="0" i="1" u="none" strike="noStrike" cap="none" normalizeH="0" baseline="0">
                <a:ln>
                  <a:noFill/>
                </a:ln>
                <a:effectLst/>
              </a:rPr>
            </a:br>
            <a:r>
              <a:rPr kumimoji="0" lang="sv-SE" altLang="sv-SE" b="0" i="1" u="none" strike="noStrike" cap="none" normalizeH="0" baseline="0">
                <a:ln>
                  <a:noFill/>
                </a:ln>
                <a:effectLst/>
                <a:ea typeface="Roboto Light"/>
                <a:cs typeface="Roboto Light"/>
              </a:rPr>
              <a:t>Busskort, mat – det går inte just nu."</a:t>
            </a:r>
            <a:endParaRPr kumimoji="0" lang="sv-SE" altLang="sv-SE" b="0" i="0" u="none" strike="noStrike" cap="none" normalizeH="0" baseline="0">
              <a:ln>
                <a:noFill/>
              </a:ln>
              <a:effectLst/>
              <a:ea typeface="Roboto Light"/>
              <a:cs typeface="Roboto Light"/>
            </a:endParaRPr>
          </a:p>
          <a:p>
            <a:endParaRPr lang="sv-SE"/>
          </a:p>
          <a:p>
            <a:pPr>
              <a:lnSpc>
                <a:spcPct val="90000"/>
              </a:lnSpc>
              <a:spcAft>
                <a:spcPts val="800"/>
              </a:spcAft>
            </a:pPr>
            <a:r>
              <a:rPr lang="sv-SE" b="1" kern="100"/>
              <a:t>- Hur svarar du?</a:t>
            </a:r>
          </a:p>
          <a:p>
            <a:pPr>
              <a:lnSpc>
                <a:spcPct val="90000"/>
              </a:lnSpc>
              <a:spcAft>
                <a:spcPts val="800"/>
              </a:spcAft>
            </a:pPr>
            <a:r>
              <a:rPr lang="sv-SE" b="1"/>
              <a:t>- Hur och vart hade vi kunnat vägleda?</a:t>
            </a:r>
            <a:endParaRPr lang="sv-SE" i="1" kern="100"/>
          </a:p>
        </p:txBody>
      </p:sp>
      <p:sp>
        <p:nvSpPr>
          <p:cNvPr id="14" name="Rubrik 13">
            <a:extLst>
              <a:ext uri="{FF2B5EF4-FFF2-40B4-BE49-F238E27FC236}">
                <a16:creationId xmlns:a16="http://schemas.microsoft.com/office/drawing/2014/main" id="{916B5418-82A5-98FB-3149-FF6FC409E4B4}"/>
              </a:ext>
            </a:extLst>
          </p:cNvPr>
          <p:cNvSpPr>
            <a:spLocks noGrp="1"/>
          </p:cNvSpPr>
          <p:nvPr>
            <p:ph type="ctrTitle"/>
          </p:nvPr>
        </p:nvSpPr>
        <p:spPr/>
        <p:txBody>
          <a:bodyPr wrap="square" anchor="t">
            <a:normAutofit/>
          </a:bodyPr>
          <a:lstStyle/>
          <a:p>
            <a:r>
              <a:rPr lang="sv-SE">
                <a:solidFill>
                  <a:schemeClr val="tx2"/>
                </a:solidFill>
              </a:rPr>
              <a:t>Scenario 3</a:t>
            </a:r>
          </a:p>
        </p:txBody>
      </p:sp>
      <p:sp>
        <p:nvSpPr>
          <p:cNvPr id="16" name="Platshållare för bild 15">
            <a:extLst>
              <a:ext uri="{FF2B5EF4-FFF2-40B4-BE49-F238E27FC236}">
                <a16:creationId xmlns:a16="http://schemas.microsoft.com/office/drawing/2014/main" id="{624FC2B7-B35B-68D2-4552-53411DB7DCC4}"/>
              </a:ext>
            </a:extLst>
          </p:cNvPr>
          <p:cNvSpPr>
            <a:spLocks noGrp="1"/>
          </p:cNvSpPr>
          <p:nvPr>
            <p:ph type="pic" sz="quarter" idx="10"/>
          </p:nvPr>
        </p:nvSpPr>
        <p:spPr/>
        <p:txBody>
          <a:bodyPr/>
          <a:lstStyle/>
          <a:p>
            <a:endParaRPr lang="sv-SE"/>
          </a:p>
        </p:txBody>
      </p:sp>
      <p:pic>
        <p:nvPicPr>
          <p:cNvPr id="10" name="Picture 9" descr="A sign post with several arrows&#10;&#10;AI-generated content may be incorrect.">
            <a:extLst>
              <a:ext uri="{FF2B5EF4-FFF2-40B4-BE49-F238E27FC236}">
                <a16:creationId xmlns:a16="http://schemas.microsoft.com/office/drawing/2014/main" id="{5C6A33DA-C666-CE12-00D5-00F9C778264E}"/>
              </a:ext>
            </a:extLst>
          </p:cNvPr>
          <p:cNvPicPr>
            <a:picLocks noChangeAspect="1"/>
          </p:cNvPicPr>
          <p:nvPr/>
        </p:nvPicPr>
        <p:blipFill>
          <a:blip r:embed="rId2">
            <a:extLst>
              <a:ext uri="{28A0092B-C50C-407E-A947-70E740481C1C}">
                <a14:useLocalDpi xmlns:a14="http://schemas.microsoft.com/office/drawing/2010/main" val="0"/>
              </a:ext>
            </a:extLst>
          </a:blip>
          <a:srcRect l="18922" r="23416"/>
          <a:stretch/>
        </p:blipFill>
        <p:spPr>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noFill/>
        </p:spPr>
      </p:pic>
    </p:spTree>
    <p:extLst>
      <p:ext uri="{BB962C8B-B14F-4D97-AF65-F5344CB8AC3E}">
        <p14:creationId xmlns:p14="http://schemas.microsoft.com/office/powerpoint/2010/main" val="488512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F1FB2A49-CA13-03D3-A3F4-65F65C1919F9}"/>
              </a:ext>
            </a:extLst>
          </p:cNvPr>
          <p:cNvSpPr>
            <a:spLocks noGrp="1"/>
          </p:cNvSpPr>
          <p:nvPr>
            <p:ph type="body" sz="half" idx="2"/>
          </p:nvPr>
        </p:nvSpPr>
        <p:spPr>
          <a:xfrm>
            <a:off x="874713" y="1697215"/>
            <a:ext cx="4419200" cy="567811"/>
          </a:xfrm>
        </p:spPr>
        <p:txBody>
          <a:bodyPr wrap="square">
            <a:noAutofit/>
          </a:bodyPr>
          <a:lstStyle/>
          <a:p>
            <a:pPr>
              <a:lnSpc>
                <a:spcPct val="90000"/>
              </a:lnSpc>
              <a:spcAft>
                <a:spcPts val="800"/>
              </a:spcAft>
              <a:buNone/>
            </a:pPr>
            <a:r>
              <a:rPr lang="sv-SE" kern="100">
                <a:effectLst/>
              </a:rPr>
              <a:t>Du har kallat till samtal med Fatima, mamma till eleven Samir i årskurs 6. Samir har börjat undvika utflykter och idrottslektioner, och verkar nedstämd.</a:t>
            </a:r>
          </a:p>
          <a:p>
            <a:pPr>
              <a:lnSpc>
                <a:spcPct val="90000"/>
              </a:lnSpc>
              <a:spcAft>
                <a:spcPts val="800"/>
              </a:spcAft>
              <a:buNone/>
            </a:pPr>
            <a:r>
              <a:rPr lang="sv-SE" kern="100">
                <a:effectLst/>
              </a:rPr>
              <a:t>När du nämner detta, svarar Fatima:</a:t>
            </a:r>
          </a:p>
          <a:p>
            <a:pPr>
              <a:lnSpc>
                <a:spcPct val="90000"/>
              </a:lnSpc>
              <a:spcAft>
                <a:spcPts val="800"/>
              </a:spcAft>
            </a:pPr>
            <a:r>
              <a:rPr lang="sv-SE" i="1" kern="100">
                <a:effectLst/>
              </a:rPr>
              <a:t>"Vi försöker... men det är mycket nu. </a:t>
            </a:r>
            <a:br>
              <a:rPr lang="sv-SE" i="1" kern="100">
                <a:effectLst/>
              </a:rPr>
            </a:br>
            <a:r>
              <a:rPr lang="sv-SE" i="1" kern="100">
                <a:effectLst/>
              </a:rPr>
              <a:t>Jag hinner inte alltid fixa det han behöver till skolan.”</a:t>
            </a:r>
            <a:br>
              <a:rPr lang="sv-SE" i="1" kern="100">
                <a:effectLst/>
              </a:rPr>
            </a:br>
            <a:endParaRPr lang="sv-SE" i="1" kern="100">
              <a:effectLst/>
            </a:endParaRPr>
          </a:p>
          <a:p>
            <a:pPr>
              <a:lnSpc>
                <a:spcPct val="90000"/>
              </a:lnSpc>
              <a:spcAft>
                <a:spcPts val="800"/>
              </a:spcAft>
            </a:pPr>
            <a:r>
              <a:rPr lang="sv-SE" b="1" kern="100"/>
              <a:t>- Hur svarar du?</a:t>
            </a:r>
          </a:p>
          <a:p>
            <a:pPr>
              <a:lnSpc>
                <a:spcPct val="90000"/>
              </a:lnSpc>
              <a:spcAft>
                <a:spcPts val="800"/>
              </a:spcAft>
            </a:pPr>
            <a:r>
              <a:rPr lang="sv-SE" b="1"/>
              <a:t>- Hur och vart hade vi kunnat vägleda?</a:t>
            </a:r>
            <a:endParaRPr lang="sv-SE" i="1" kern="100"/>
          </a:p>
          <a:p>
            <a:pPr>
              <a:lnSpc>
                <a:spcPct val="90000"/>
              </a:lnSpc>
            </a:pPr>
            <a:endParaRPr lang="sv-SE"/>
          </a:p>
        </p:txBody>
      </p:sp>
      <p:sp>
        <p:nvSpPr>
          <p:cNvPr id="11" name="Rubrik 10">
            <a:extLst>
              <a:ext uri="{FF2B5EF4-FFF2-40B4-BE49-F238E27FC236}">
                <a16:creationId xmlns:a16="http://schemas.microsoft.com/office/drawing/2014/main" id="{88A8CB61-825E-9A3A-2C82-80B1FFC043D4}"/>
              </a:ext>
            </a:extLst>
          </p:cNvPr>
          <p:cNvSpPr>
            <a:spLocks noGrp="1"/>
          </p:cNvSpPr>
          <p:nvPr>
            <p:ph type="ctrTitle"/>
          </p:nvPr>
        </p:nvSpPr>
        <p:spPr/>
        <p:txBody>
          <a:bodyPr wrap="square" anchor="t">
            <a:normAutofit/>
          </a:bodyPr>
          <a:lstStyle/>
          <a:p>
            <a:r>
              <a:rPr lang="sv-SE">
                <a:solidFill>
                  <a:schemeClr val="tx2"/>
                </a:solidFill>
              </a:rPr>
              <a:t>Scenario 4</a:t>
            </a:r>
          </a:p>
        </p:txBody>
      </p:sp>
      <p:sp>
        <p:nvSpPr>
          <p:cNvPr id="16" name="Platshållare för bild 15">
            <a:extLst>
              <a:ext uri="{FF2B5EF4-FFF2-40B4-BE49-F238E27FC236}">
                <a16:creationId xmlns:a16="http://schemas.microsoft.com/office/drawing/2014/main" id="{4F785545-B0C7-8F61-B1D8-E3342BD73628}"/>
              </a:ext>
            </a:extLst>
          </p:cNvPr>
          <p:cNvSpPr>
            <a:spLocks noGrp="1"/>
          </p:cNvSpPr>
          <p:nvPr>
            <p:ph type="pic" sz="quarter" idx="10"/>
          </p:nvPr>
        </p:nvSpPr>
        <p:spPr/>
        <p:txBody>
          <a:bodyPr/>
          <a:lstStyle/>
          <a:p>
            <a:endParaRPr lang="sv-SE"/>
          </a:p>
        </p:txBody>
      </p:sp>
      <p:pic>
        <p:nvPicPr>
          <p:cNvPr id="12" name="Picture 11" descr="A close-up of hands holding a puzzle piece&#10;&#10;AI-generated content may be incorrect.">
            <a:extLst>
              <a:ext uri="{FF2B5EF4-FFF2-40B4-BE49-F238E27FC236}">
                <a16:creationId xmlns:a16="http://schemas.microsoft.com/office/drawing/2014/main" id="{57733DBE-A6A1-76F3-8219-1A53D87ADC10}"/>
              </a:ext>
            </a:extLst>
          </p:cNvPr>
          <p:cNvPicPr>
            <a:picLocks noChangeAspect="1"/>
          </p:cNvPicPr>
          <p:nvPr/>
        </p:nvPicPr>
        <p:blipFill>
          <a:blip r:embed="rId2">
            <a:extLst>
              <a:ext uri="{28A0092B-C50C-407E-A947-70E740481C1C}">
                <a14:useLocalDpi xmlns:a14="http://schemas.microsoft.com/office/drawing/2010/main" val="0"/>
              </a:ext>
            </a:extLst>
          </a:blip>
          <a:srcRect l="16453" r="25886"/>
          <a:stretch/>
        </p:blipFill>
        <p:spPr>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noFill/>
        </p:spPr>
      </p:pic>
    </p:spTree>
    <p:extLst>
      <p:ext uri="{BB962C8B-B14F-4D97-AF65-F5344CB8AC3E}">
        <p14:creationId xmlns:p14="http://schemas.microsoft.com/office/powerpoint/2010/main" val="44608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38CA23AA-61B4-3BD2-90AF-F5120D3A32D4}"/>
              </a:ext>
            </a:extLst>
          </p:cNvPr>
          <p:cNvSpPr>
            <a:spLocks noGrp="1"/>
          </p:cNvSpPr>
          <p:nvPr>
            <p:ph type="body" sz="half" idx="2"/>
          </p:nvPr>
        </p:nvSpPr>
        <p:spPr>
          <a:xfrm>
            <a:off x="874712" y="1440000"/>
            <a:ext cx="9576883" cy="4045687"/>
          </a:xfrm>
        </p:spPr>
        <p:txBody>
          <a:bodyPr/>
          <a:lstStyle/>
          <a:p>
            <a:pPr marL="0" marR="0" lvl="0" indent="0" algn="l" defTabSz="914400" rtl="0" eaLnBrk="0" fontAlgn="base" latinLnBrk="0" hangingPunct="0">
              <a:lnSpc>
                <a:spcPct val="100000"/>
              </a:lnSpc>
              <a:spcBef>
                <a:spcPct val="0"/>
              </a:spcBef>
              <a:spcAft>
                <a:spcPct val="0"/>
              </a:spcAft>
              <a:buClrTx/>
              <a:buSzTx/>
              <a:tabLst/>
            </a:pPr>
            <a:r>
              <a:rPr kumimoji="0" lang="sv-SE" altLang="sv-SE" sz="1800" b="0" i="0" u="none" strike="noStrike" cap="none" normalizeH="0" baseline="0">
                <a:ln>
                  <a:noFill/>
                </a:ln>
                <a:effectLst/>
              </a:rPr>
              <a:t>Vi hoppas att Ekonomicoachen kommer hjälpa och stötta er i ert dagliga arbete. </a:t>
            </a:r>
            <a:r>
              <a:rPr lang="sv-SE" altLang="sv-SE"/>
              <a:t>A</a:t>
            </a:r>
            <a:r>
              <a:rPr kumimoji="0" lang="sv-SE" altLang="sv-SE" sz="1800" b="0" i="0" u="none" strike="noStrike" cap="none" normalizeH="0" baseline="0">
                <a:ln>
                  <a:noFill/>
                </a:ln>
                <a:effectLst/>
              </a:rPr>
              <a:t>tt det kan bli en naturlig del av era samtal om ekonomi med invånarna. Vi förstår att det är ett långsiktigt arbete. Vi skulle därför vilja skicka med några funderingar längs vägen:</a:t>
            </a:r>
          </a:p>
          <a:p>
            <a:pPr defTabSz="914400" eaLnBrk="0" fontAlgn="base" hangingPunct="0">
              <a:spcBef>
                <a:spcPct val="0"/>
              </a:spcBef>
              <a:spcAft>
                <a:spcPct val="0"/>
              </a:spcAft>
            </a:pPr>
            <a:br>
              <a:rPr lang="sv-SE" altLang="sv-SE" sz="1800" b="1" i="1"/>
            </a:br>
            <a:r>
              <a:rPr lang="sv-SE" altLang="sv-SE" sz="1800" b="1" i="1"/>
              <a:t>Hur skulle er verksamhet kunna: </a:t>
            </a:r>
          </a:p>
          <a:p>
            <a:r>
              <a:rPr lang="sv-SE" altLang="sv-SE" b="1" i="1"/>
              <a:t>- </a:t>
            </a:r>
            <a:r>
              <a:rPr lang="sv-SE" altLang="sv-SE" sz="1800" b="1" i="1"/>
              <a:t>hjälpa varandra att använda Ekonomicoachen?</a:t>
            </a:r>
            <a:br>
              <a:rPr lang="sv-SE" altLang="sv-SE" sz="1800" b="1" i="1"/>
            </a:br>
            <a:r>
              <a:rPr lang="sv-SE" altLang="sv-SE" b="1" i="1"/>
              <a:t>- </a:t>
            </a:r>
            <a:r>
              <a:rPr lang="sv-SE" altLang="sv-SE" sz="1800" b="1" i="1"/>
              <a:t>dela erfarenheter och upplevelse kring hur ni använder Ekonomicoachen?</a:t>
            </a:r>
            <a:br>
              <a:rPr lang="sv-SE" altLang="sv-SE" sz="1800" b="1" i="1"/>
            </a:br>
            <a:r>
              <a:rPr lang="sv-SE" altLang="sv-SE" sz="1800" b="1" i="1"/>
              <a:t>- hur kan det du lär dig gagna hela gruppen? </a:t>
            </a:r>
            <a:br>
              <a:rPr lang="sv-SE" altLang="sv-SE" sz="1800" b="1" i="1"/>
            </a:br>
            <a:br>
              <a:rPr lang="sv-SE" altLang="sv-SE" sz="1800" b="1" i="1"/>
            </a:br>
            <a:r>
              <a:rPr lang="sv-SE"/>
              <a:t>Hur kan vi hjälpa varandra att känna oss säkrare i de här samtalen och vad kan vi göra i arbetsgruppen för att hålla kunskapen levande över tid?</a:t>
            </a:r>
          </a:p>
          <a:p>
            <a:pPr defTabSz="914400" eaLnBrk="0" fontAlgn="base" hangingPunct="0">
              <a:spcBef>
                <a:spcPct val="0"/>
              </a:spcBef>
              <a:spcAft>
                <a:spcPct val="0"/>
              </a:spcAft>
            </a:pPr>
            <a:endParaRPr kumimoji="0" lang="sv-SE" altLang="sv-SE" sz="1800" b="0" i="0" u="none" strike="noStrike" cap="none" normalizeH="0" baseline="0">
              <a:ln>
                <a:noFill/>
              </a:ln>
              <a:effectLst/>
            </a:endParaRPr>
          </a:p>
          <a:p>
            <a:r>
              <a:rPr lang="sv-SE"/>
              <a:t>Det här kanske ni efter en tids användande kan samlas kring i ett framtida APT?</a:t>
            </a:r>
          </a:p>
        </p:txBody>
      </p:sp>
      <p:sp>
        <p:nvSpPr>
          <p:cNvPr id="3" name="Rubrik 2">
            <a:extLst>
              <a:ext uri="{FF2B5EF4-FFF2-40B4-BE49-F238E27FC236}">
                <a16:creationId xmlns:a16="http://schemas.microsoft.com/office/drawing/2014/main" id="{5972C47F-6604-8AFD-A855-0F4DCB8B85F9}"/>
              </a:ext>
            </a:extLst>
          </p:cNvPr>
          <p:cNvSpPr>
            <a:spLocks noGrp="1"/>
          </p:cNvSpPr>
          <p:nvPr>
            <p:ph type="ctrTitle"/>
          </p:nvPr>
        </p:nvSpPr>
        <p:spPr/>
        <p:txBody>
          <a:bodyPr/>
          <a:lstStyle/>
          <a:p>
            <a:r>
              <a:rPr lang="sv-SE">
                <a:solidFill>
                  <a:srgbClr val="FCB000"/>
                </a:solidFill>
              </a:rPr>
              <a:t>Ekonomicoachen kopplat till vårt arbetssätt</a:t>
            </a:r>
          </a:p>
        </p:txBody>
      </p:sp>
    </p:spTree>
    <p:extLst>
      <p:ext uri="{BB962C8B-B14F-4D97-AF65-F5344CB8AC3E}">
        <p14:creationId xmlns:p14="http://schemas.microsoft.com/office/powerpoint/2010/main" val="310779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8AC711A6-3656-6158-7B5C-4FDD5668D56B}"/>
              </a:ext>
            </a:extLst>
          </p:cNvPr>
          <p:cNvSpPr>
            <a:spLocks noGrp="1"/>
          </p:cNvSpPr>
          <p:nvPr>
            <p:ph type="body" sz="half" idx="2"/>
          </p:nvPr>
        </p:nvSpPr>
        <p:spPr>
          <a:xfrm>
            <a:off x="874713" y="1560162"/>
            <a:ext cx="4419200" cy="3922576"/>
          </a:xfrm>
        </p:spPr>
        <p:txBody>
          <a:bodyPr/>
          <a:lstStyle/>
          <a:p>
            <a:r>
              <a:rPr lang="sv-SE"/>
              <a:t>Ni är de som möter invånarna, ser deras behov och kan göra skillnad tidigt.</a:t>
            </a:r>
          </a:p>
          <a:p>
            <a:r>
              <a:rPr lang="sv-SE"/>
              <a:t>Ni kan ge mod och hopp – genom att prata om ekonomi öppnar ni dörren till förändring. </a:t>
            </a:r>
            <a:br>
              <a:rPr lang="sv-SE"/>
            </a:br>
            <a:br>
              <a:rPr lang="sv-SE"/>
            </a:br>
            <a:r>
              <a:rPr lang="sv-SE"/>
              <a:t>Genom ert stöd kan fler våga ta steget mot en tryggare ekonomi och vardag. </a:t>
            </a:r>
            <a:br>
              <a:rPr lang="sv-SE"/>
            </a:br>
            <a:br>
              <a:rPr lang="sv-SE"/>
            </a:br>
            <a:r>
              <a:rPr lang="sv-SE"/>
              <a:t>L</a:t>
            </a:r>
            <a:r>
              <a:rPr lang="sv-SE" b="0" i="0">
                <a:effectLst/>
              </a:rPr>
              <a:t>ita på din magkänsla. Det är bättre att fråga varsamt än att vänta för länge eller att inte fråga alls. </a:t>
            </a:r>
          </a:p>
          <a:p>
            <a:endParaRPr lang="sv-SE"/>
          </a:p>
        </p:txBody>
      </p:sp>
      <p:sp>
        <p:nvSpPr>
          <p:cNvPr id="5" name="Rubrik 4">
            <a:extLst>
              <a:ext uri="{FF2B5EF4-FFF2-40B4-BE49-F238E27FC236}">
                <a16:creationId xmlns:a16="http://schemas.microsoft.com/office/drawing/2014/main" id="{1749E39A-1422-DF21-AE7E-096E0B665FC3}"/>
              </a:ext>
            </a:extLst>
          </p:cNvPr>
          <p:cNvSpPr>
            <a:spLocks noGrp="1"/>
          </p:cNvSpPr>
          <p:nvPr>
            <p:ph type="ctrTitle"/>
          </p:nvPr>
        </p:nvSpPr>
        <p:spPr/>
        <p:txBody>
          <a:bodyPr/>
          <a:lstStyle/>
          <a:p>
            <a:r>
              <a:rPr lang="sv-SE"/>
              <a:t>Du är viktig! </a:t>
            </a:r>
          </a:p>
        </p:txBody>
      </p:sp>
      <p:pic>
        <p:nvPicPr>
          <p:cNvPr id="7" name="Platshållare för bild 6" descr="En bild som visar Människoansikte, rita, illustration, skiss&#10;&#10;Automatiskt genererad beskrivning">
            <a:extLst>
              <a:ext uri="{FF2B5EF4-FFF2-40B4-BE49-F238E27FC236}">
                <a16:creationId xmlns:a16="http://schemas.microsoft.com/office/drawing/2014/main" id="{7284BBD0-29E3-5F84-4DD3-BB2FF1FBB6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69" r="21169"/>
          <a:stretch/>
        </p:blipFill>
        <p:spPr/>
      </p:pic>
    </p:spTree>
    <p:extLst>
      <p:ext uri="{BB962C8B-B14F-4D97-AF65-F5344CB8AC3E}">
        <p14:creationId xmlns:p14="http://schemas.microsoft.com/office/powerpoint/2010/main" val="2779856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5BACDFD6-6349-8107-AAC6-C599EF3277F3}"/>
              </a:ext>
            </a:extLst>
          </p:cNvPr>
          <p:cNvSpPr>
            <a:spLocks noGrp="1"/>
          </p:cNvSpPr>
          <p:nvPr>
            <p:ph type="body" sz="half" idx="2"/>
          </p:nvPr>
        </p:nvSpPr>
        <p:spPr>
          <a:xfrm>
            <a:off x="874712" y="1440000"/>
            <a:ext cx="9576883" cy="1706585"/>
          </a:xfrm>
        </p:spPr>
        <p:txBody>
          <a:bodyPr/>
          <a:lstStyle/>
          <a:p>
            <a:r>
              <a:rPr lang="sv-SE"/>
              <a:t>- Vad var mest tankeväckande eller nytt i utbildning och övningarna?</a:t>
            </a:r>
          </a:p>
          <a:p>
            <a:r>
              <a:rPr lang="sv-SE"/>
              <a:t>- Var det något som kändes extra viktigt för din yrkesroll?</a:t>
            </a:r>
          </a:p>
          <a:p>
            <a:r>
              <a:rPr lang="sv-SE" sz="1800"/>
              <a:t>- Vad tar vi med oss som arbetsgrupp? </a:t>
            </a:r>
            <a:br>
              <a:rPr lang="sv-SE" sz="1800"/>
            </a:br>
            <a:endParaRPr lang="sv-SE" sz="1800"/>
          </a:p>
        </p:txBody>
      </p:sp>
      <p:sp>
        <p:nvSpPr>
          <p:cNvPr id="5" name="Rubrik 4">
            <a:extLst>
              <a:ext uri="{FF2B5EF4-FFF2-40B4-BE49-F238E27FC236}">
                <a16:creationId xmlns:a16="http://schemas.microsoft.com/office/drawing/2014/main" id="{9D1E4C77-5000-5048-49B1-311907961856}"/>
              </a:ext>
            </a:extLst>
          </p:cNvPr>
          <p:cNvSpPr>
            <a:spLocks noGrp="1"/>
          </p:cNvSpPr>
          <p:nvPr>
            <p:ph type="ctrTitle"/>
          </p:nvPr>
        </p:nvSpPr>
        <p:spPr/>
        <p:txBody>
          <a:bodyPr/>
          <a:lstStyle/>
          <a:p>
            <a:r>
              <a:rPr lang="sv-SE"/>
              <a:t>Utcheckning</a:t>
            </a:r>
          </a:p>
        </p:txBody>
      </p:sp>
      <p:sp>
        <p:nvSpPr>
          <p:cNvPr id="7" name="Rubrik 4">
            <a:extLst>
              <a:ext uri="{FF2B5EF4-FFF2-40B4-BE49-F238E27FC236}">
                <a16:creationId xmlns:a16="http://schemas.microsoft.com/office/drawing/2014/main" id="{8A0A9468-C811-5348-9059-6D30AF222273}"/>
              </a:ext>
            </a:extLst>
          </p:cNvPr>
          <p:cNvSpPr txBox="1">
            <a:spLocks/>
          </p:cNvSpPr>
          <p:nvPr/>
        </p:nvSpPr>
        <p:spPr>
          <a:xfrm>
            <a:off x="874713" y="3511221"/>
            <a:ext cx="10464000" cy="553998"/>
          </a:xfrm>
          <a:prstGeom prst="rect">
            <a:avLst/>
          </a:prstGeom>
        </p:spPr>
        <p:txBody>
          <a:bodyPr vert="horz" wrap="square" lIns="0" tIns="0" rIns="0" bIns="0" rtlCol="0" anchor="b">
            <a:spAutoFit/>
          </a:bodyPr>
          <a:lstStyle>
            <a:lvl1pPr algn="l" defTabSz="1219170" rtl="0" eaLnBrk="1" latinLnBrk="0" hangingPunct="1">
              <a:lnSpc>
                <a:spcPct val="90000"/>
              </a:lnSpc>
              <a:spcBef>
                <a:spcPct val="0"/>
              </a:spcBef>
              <a:buNone/>
              <a:defRPr sz="4000" b="1" kern="1200" baseline="0">
                <a:solidFill>
                  <a:schemeClr val="tx1"/>
                </a:solidFill>
                <a:latin typeface="+mj-lt"/>
                <a:ea typeface="+mj-ea"/>
                <a:cs typeface="+mj-cs"/>
              </a:defRPr>
            </a:lvl1pPr>
          </a:lstStyle>
          <a:p>
            <a:r>
              <a:rPr lang="sv-SE"/>
              <a:t>Tack så jättemycket för ert engagemang! </a:t>
            </a:r>
          </a:p>
        </p:txBody>
      </p:sp>
      <p:sp>
        <p:nvSpPr>
          <p:cNvPr id="8" name="Rubrik 4">
            <a:extLst>
              <a:ext uri="{FF2B5EF4-FFF2-40B4-BE49-F238E27FC236}">
                <a16:creationId xmlns:a16="http://schemas.microsoft.com/office/drawing/2014/main" id="{F46D4802-6C4A-7BB2-9D5F-59AE36AE9486}"/>
              </a:ext>
            </a:extLst>
          </p:cNvPr>
          <p:cNvSpPr txBox="1">
            <a:spLocks/>
          </p:cNvSpPr>
          <p:nvPr/>
        </p:nvSpPr>
        <p:spPr>
          <a:xfrm>
            <a:off x="874713" y="4362378"/>
            <a:ext cx="10464000" cy="249299"/>
          </a:xfrm>
          <a:prstGeom prst="rect">
            <a:avLst/>
          </a:prstGeom>
        </p:spPr>
        <p:txBody>
          <a:bodyPr vert="horz" wrap="square" lIns="0" tIns="0" rIns="0" bIns="0" rtlCol="0" anchor="b">
            <a:spAutoFit/>
          </a:bodyPr>
          <a:lstStyle>
            <a:lvl1pPr algn="l" defTabSz="1219170" rtl="0" eaLnBrk="1" latinLnBrk="0" hangingPunct="1">
              <a:lnSpc>
                <a:spcPct val="90000"/>
              </a:lnSpc>
              <a:spcBef>
                <a:spcPct val="0"/>
              </a:spcBef>
              <a:buNone/>
              <a:defRPr sz="4000" b="1" kern="1200" baseline="0">
                <a:solidFill>
                  <a:schemeClr val="tx1"/>
                </a:solidFill>
                <a:latin typeface="+mj-lt"/>
                <a:ea typeface="+mj-ea"/>
                <a:cs typeface="+mj-cs"/>
              </a:defRPr>
            </a:lvl1pPr>
          </a:lstStyle>
          <a:p>
            <a:r>
              <a:rPr lang="sv-SE" sz="1800" b="0" err="1"/>
              <a:t>Psst</a:t>
            </a:r>
            <a:r>
              <a:rPr lang="sv-SE" sz="1800" b="0"/>
              <a:t>…. Kolla extramaterialet!</a:t>
            </a:r>
          </a:p>
        </p:txBody>
      </p:sp>
    </p:spTree>
    <p:extLst>
      <p:ext uri="{BB962C8B-B14F-4D97-AF65-F5344CB8AC3E}">
        <p14:creationId xmlns:p14="http://schemas.microsoft.com/office/powerpoint/2010/main" val="3559440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4FC5D-6CB0-FE96-B49E-615D6892BDEE}"/>
            </a:ext>
          </a:extLst>
        </p:cNvPr>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A03F4FE-22EB-B04A-B710-3F240DF551A8}"/>
              </a:ext>
            </a:extLst>
          </p:cNvPr>
          <p:cNvSpPr>
            <a:spLocks noGrp="1"/>
          </p:cNvSpPr>
          <p:nvPr>
            <p:ph type="body" sz="half" idx="2"/>
          </p:nvPr>
        </p:nvSpPr>
        <p:spPr>
          <a:xfrm>
            <a:off x="874712" y="1440000"/>
            <a:ext cx="9576883" cy="1183365"/>
          </a:xfrm>
        </p:spPr>
        <p:txBody>
          <a:bodyPr/>
          <a:lstStyle/>
          <a:p>
            <a:pPr marL="285750" indent="-285750">
              <a:buFont typeface="Arial" panose="020B0604020202020204" pitchFamily="34" charset="0"/>
              <a:buChar char="•"/>
            </a:pPr>
            <a:r>
              <a:rPr lang="sv-SE" sz="2400"/>
              <a:t>Spara ner en QR- kod</a:t>
            </a:r>
          </a:p>
          <a:p>
            <a:pPr marL="285750" indent="-285750">
              <a:buFont typeface="Arial" panose="020B0604020202020204" pitchFamily="34" charset="0"/>
              <a:buChar char="•"/>
            </a:pPr>
            <a:r>
              <a:rPr lang="sv-SE" sz="2400"/>
              <a:t>Bra länkar att spara ner</a:t>
            </a:r>
          </a:p>
        </p:txBody>
      </p:sp>
      <p:sp>
        <p:nvSpPr>
          <p:cNvPr id="5" name="Rubrik 4">
            <a:extLst>
              <a:ext uri="{FF2B5EF4-FFF2-40B4-BE49-F238E27FC236}">
                <a16:creationId xmlns:a16="http://schemas.microsoft.com/office/drawing/2014/main" id="{55970C58-0FEC-DC2F-5687-E58A1EEE837D}"/>
              </a:ext>
            </a:extLst>
          </p:cNvPr>
          <p:cNvSpPr>
            <a:spLocks noGrp="1"/>
          </p:cNvSpPr>
          <p:nvPr>
            <p:ph type="ctrTitle"/>
          </p:nvPr>
        </p:nvSpPr>
        <p:spPr/>
        <p:txBody>
          <a:bodyPr/>
          <a:lstStyle/>
          <a:p>
            <a:r>
              <a:rPr lang="sv-SE"/>
              <a:t>Extramaterial</a:t>
            </a:r>
          </a:p>
        </p:txBody>
      </p:sp>
    </p:spTree>
    <p:extLst>
      <p:ext uri="{BB962C8B-B14F-4D97-AF65-F5344CB8AC3E}">
        <p14:creationId xmlns:p14="http://schemas.microsoft.com/office/powerpoint/2010/main" val="118374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660547CA-BA74-0F02-FA67-34DB9455B42A}"/>
              </a:ext>
            </a:extLst>
          </p:cNvPr>
          <p:cNvSpPr>
            <a:spLocks noGrp="1"/>
          </p:cNvSpPr>
          <p:nvPr>
            <p:ph type="body" sz="half" idx="2"/>
          </p:nvPr>
        </p:nvSpPr>
        <p:spPr>
          <a:xfrm>
            <a:off x="874800" y="1980000"/>
            <a:ext cx="4289482" cy="3676355"/>
          </a:xfrm>
        </p:spPr>
        <p:txBody>
          <a:bodyPr/>
          <a:lstStyle/>
          <a:p>
            <a:pPr marL="342900" indent="-342900">
              <a:buFont typeface="+mj-lt"/>
              <a:buAutoNum type="arabicPeriod"/>
            </a:pPr>
            <a:r>
              <a:rPr lang="sv-SE"/>
              <a:t>Högerklicka på bilden och spara ner bilden på din dator eller telefon.</a:t>
            </a:r>
          </a:p>
          <a:p>
            <a:pPr marL="342900" indent="-342900">
              <a:buFont typeface="+mj-lt"/>
              <a:buAutoNum type="arabicPeriod"/>
            </a:pPr>
            <a:r>
              <a:rPr lang="sv-SE"/>
              <a:t>Vid behov dela bilden digitalt med dina medarbetare.</a:t>
            </a:r>
          </a:p>
          <a:p>
            <a:pPr marL="342900" indent="-342900">
              <a:buFont typeface="+mj-lt"/>
              <a:buAutoNum type="arabicPeriod"/>
            </a:pPr>
            <a:r>
              <a:rPr lang="sv-SE"/>
              <a:t>Lägg bilden som bakgrund i mobilerna.</a:t>
            </a:r>
          </a:p>
          <a:p>
            <a:pPr marL="342900" indent="-342900">
              <a:buFont typeface="+mj-lt"/>
              <a:buAutoNum type="arabicPeriod"/>
            </a:pPr>
            <a:r>
              <a:rPr lang="sv-SE"/>
              <a:t>Låt invånarna scanna QR-koden med sina egna mobiler.</a:t>
            </a:r>
          </a:p>
          <a:p>
            <a:pPr marL="342900" indent="-342900">
              <a:buFont typeface="+mj-lt"/>
              <a:buAutoNum type="arabicPeriod"/>
            </a:pPr>
            <a:r>
              <a:rPr lang="sv-SE"/>
              <a:t>Då kan ni enkelt dela </a:t>
            </a:r>
            <a:r>
              <a:rPr lang="sv-SE" err="1"/>
              <a:t>ekonomicoachen.helsingborg.se</a:t>
            </a:r>
            <a:r>
              <a:rPr lang="sv-SE"/>
              <a:t> med de invånare ni möter.</a:t>
            </a:r>
          </a:p>
        </p:txBody>
      </p:sp>
      <p:sp>
        <p:nvSpPr>
          <p:cNvPr id="6" name="Rubrik 5">
            <a:extLst>
              <a:ext uri="{FF2B5EF4-FFF2-40B4-BE49-F238E27FC236}">
                <a16:creationId xmlns:a16="http://schemas.microsoft.com/office/drawing/2014/main" id="{2D06F1AD-50F3-DED4-BD0D-7BB9DD95BD73}"/>
              </a:ext>
            </a:extLst>
          </p:cNvPr>
          <p:cNvSpPr>
            <a:spLocks noGrp="1"/>
          </p:cNvSpPr>
          <p:nvPr>
            <p:ph type="ctrTitle"/>
          </p:nvPr>
        </p:nvSpPr>
        <p:spPr/>
        <p:txBody>
          <a:bodyPr/>
          <a:lstStyle/>
          <a:p>
            <a:r>
              <a:rPr lang="sv-SE"/>
              <a:t>QR- kod ?</a:t>
            </a:r>
          </a:p>
        </p:txBody>
      </p:sp>
      <p:pic>
        <p:nvPicPr>
          <p:cNvPr id="10" name="Platshållare för bild 9">
            <a:extLst>
              <a:ext uri="{FF2B5EF4-FFF2-40B4-BE49-F238E27FC236}">
                <a16:creationId xmlns:a16="http://schemas.microsoft.com/office/drawing/2014/main" id="{22CD8962-C605-16E3-ED5F-A18BE990BC8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 r="27"/>
          <a:stretch/>
        </p:blipFill>
        <p:spPr/>
      </p:pic>
      <p:pic>
        <p:nvPicPr>
          <p:cNvPr id="11" name="Bildobjekt 10">
            <a:extLst>
              <a:ext uri="{FF2B5EF4-FFF2-40B4-BE49-F238E27FC236}">
                <a16:creationId xmlns:a16="http://schemas.microsoft.com/office/drawing/2014/main" id="{87A77726-286C-95E6-03D0-E11132FA8266}"/>
              </a:ext>
            </a:extLst>
          </p:cNvPr>
          <p:cNvPicPr>
            <a:picLocks noChangeAspect="1"/>
          </p:cNvPicPr>
          <p:nvPr/>
        </p:nvPicPr>
        <p:blipFill>
          <a:blip r:embed="rId3"/>
          <a:stretch>
            <a:fillRect/>
          </a:stretch>
        </p:blipFill>
        <p:spPr>
          <a:xfrm rot="1108611">
            <a:off x="9021280" y="1576505"/>
            <a:ext cx="1125823" cy="1125823"/>
          </a:xfrm>
          <a:prstGeom prst="rect">
            <a:avLst/>
          </a:prstGeom>
        </p:spPr>
      </p:pic>
    </p:spTree>
    <p:extLst>
      <p:ext uri="{BB962C8B-B14F-4D97-AF65-F5344CB8AC3E}">
        <p14:creationId xmlns:p14="http://schemas.microsoft.com/office/powerpoint/2010/main" val="3821364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8ED5891-21BF-CD90-676D-8E00399FB5A1}"/>
              </a:ext>
            </a:extLst>
          </p:cNvPr>
          <p:cNvSpPr>
            <a:spLocks noGrp="1"/>
          </p:cNvSpPr>
          <p:nvPr>
            <p:ph type="ctrTitle"/>
          </p:nvPr>
        </p:nvSpPr>
        <p:spPr/>
        <p:txBody>
          <a:bodyPr/>
          <a:lstStyle/>
          <a:p>
            <a:r>
              <a:rPr lang="sv-SE"/>
              <a:t>Länkar att spara ner </a:t>
            </a:r>
          </a:p>
        </p:txBody>
      </p:sp>
      <p:sp>
        <p:nvSpPr>
          <p:cNvPr id="4" name="Rektangel med rundade hörn 3">
            <a:hlinkClick r:id="rId2"/>
            <a:extLst>
              <a:ext uri="{FF2B5EF4-FFF2-40B4-BE49-F238E27FC236}">
                <a16:creationId xmlns:a16="http://schemas.microsoft.com/office/drawing/2014/main" id="{5048C3C3-EE5E-3DD9-6B75-D7023A2299AD}"/>
              </a:ext>
            </a:extLst>
          </p:cNvPr>
          <p:cNvSpPr/>
          <p:nvPr/>
        </p:nvSpPr>
        <p:spPr>
          <a:xfrm>
            <a:off x="874713" y="1856508"/>
            <a:ext cx="2824451" cy="748146"/>
          </a:xfrm>
          <a:prstGeom prst="roundRect">
            <a:avLst/>
          </a:prstGeom>
          <a:solidFill>
            <a:srgbClr val="FCB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Ekonomicoachen.se</a:t>
            </a:r>
          </a:p>
        </p:txBody>
      </p:sp>
      <p:sp>
        <p:nvSpPr>
          <p:cNvPr id="5" name="Rektangel med rundade hörn 4">
            <a:hlinkClick r:id="rId3"/>
            <a:extLst>
              <a:ext uri="{FF2B5EF4-FFF2-40B4-BE49-F238E27FC236}">
                <a16:creationId xmlns:a16="http://schemas.microsoft.com/office/drawing/2014/main" id="{64D69783-42D7-D371-76A7-B13826ACC8BF}"/>
              </a:ext>
            </a:extLst>
          </p:cNvPr>
          <p:cNvSpPr/>
          <p:nvPr/>
        </p:nvSpPr>
        <p:spPr>
          <a:xfrm>
            <a:off x="874713" y="3096490"/>
            <a:ext cx="2824451" cy="748146"/>
          </a:xfrm>
          <a:prstGeom prst="roundRect">
            <a:avLst/>
          </a:prstGeom>
          <a:solidFill>
            <a:srgbClr val="00C3B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Kom-igång-guide</a:t>
            </a:r>
          </a:p>
        </p:txBody>
      </p:sp>
      <p:sp>
        <p:nvSpPr>
          <p:cNvPr id="6" name="Rektangel med rundade hörn 5">
            <a:hlinkClick r:id="rId4"/>
            <a:extLst>
              <a:ext uri="{FF2B5EF4-FFF2-40B4-BE49-F238E27FC236}">
                <a16:creationId xmlns:a16="http://schemas.microsoft.com/office/drawing/2014/main" id="{AE865184-1AA3-979A-4419-55566929CE97}"/>
              </a:ext>
            </a:extLst>
          </p:cNvPr>
          <p:cNvSpPr/>
          <p:nvPr/>
        </p:nvSpPr>
        <p:spPr>
          <a:xfrm>
            <a:off x="874713" y="4336472"/>
            <a:ext cx="2824451" cy="748146"/>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E-tjänsten</a:t>
            </a:r>
          </a:p>
        </p:txBody>
      </p:sp>
      <p:sp>
        <p:nvSpPr>
          <p:cNvPr id="7" name="Rektangel med rundade hörn 6">
            <a:hlinkClick r:id="rId5"/>
            <a:extLst>
              <a:ext uri="{FF2B5EF4-FFF2-40B4-BE49-F238E27FC236}">
                <a16:creationId xmlns:a16="http://schemas.microsoft.com/office/drawing/2014/main" id="{89F72D86-B5ED-C446-4FF6-82AE50B49F3E}"/>
              </a:ext>
            </a:extLst>
          </p:cNvPr>
          <p:cNvSpPr/>
          <p:nvPr/>
        </p:nvSpPr>
        <p:spPr>
          <a:xfrm>
            <a:off x="4199805" y="1856508"/>
            <a:ext cx="2824451" cy="748146"/>
          </a:xfrm>
          <a:prstGeom prst="roundRect">
            <a:avLst/>
          </a:prstGeom>
          <a:solidFill>
            <a:srgbClr val="FCB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Identifiera tecken</a:t>
            </a:r>
          </a:p>
        </p:txBody>
      </p:sp>
      <p:sp>
        <p:nvSpPr>
          <p:cNvPr id="8" name="Rektangel med rundade hörn 7">
            <a:hlinkClick r:id="rId6"/>
            <a:extLst>
              <a:ext uri="{FF2B5EF4-FFF2-40B4-BE49-F238E27FC236}">
                <a16:creationId xmlns:a16="http://schemas.microsoft.com/office/drawing/2014/main" id="{6E51311C-B3C0-2DC6-59DD-1256D932AA25}"/>
              </a:ext>
            </a:extLst>
          </p:cNvPr>
          <p:cNvSpPr/>
          <p:nvPr/>
        </p:nvSpPr>
        <p:spPr>
          <a:xfrm>
            <a:off x="4199805" y="3096490"/>
            <a:ext cx="2824451" cy="748146"/>
          </a:xfrm>
          <a:prstGeom prst="roundRect">
            <a:avLst/>
          </a:prstGeom>
          <a:solidFill>
            <a:srgbClr val="00C3B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Samtalsmall PDF</a:t>
            </a:r>
          </a:p>
        </p:txBody>
      </p:sp>
      <p:sp>
        <p:nvSpPr>
          <p:cNvPr id="9" name="Rektangel med rundade hörn 8">
            <a:hlinkClick r:id="rId7"/>
            <a:extLst>
              <a:ext uri="{FF2B5EF4-FFF2-40B4-BE49-F238E27FC236}">
                <a16:creationId xmlns:a16="http://schemas.microsoft.com/office/drawing/2014/main" id="{1B4D7AB7-F2F0-FED4-B6BB-77458A0F8998}"/>
              </a:ext>
            </a:extLst>
          </p:cNvPr>
          <p:cNvSpPr/>
          <p:nvPr/>
        </p:nvSpPr>
        <p:spPr>
          <a:xfrm>
            <a:off x="4199805" y="4336472"/>
            <a:ext cx="2824451" cy="748146"/>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Stödinsatser</a:t>
            </a:r>
          </a:p>
        </p:txBody>
      </p:sp>
      <p:sp>
        <p:nvSpPr>
          <p:cNvPr id="10" name="Rektangel med rundade hörn 9">
            <a:hlinkClick r:id="rId8"/>
            <a:extLst>
              <a:ext uri="{FF2B5EF4-FFF2-40B4-BE49-F238E27FC236}">
                <a16:creationId xmlns:a16="http://schemas.microsoft.com/office/drawing/2014/main" id="{8D221129-10F6-9CEB-041A-2FAA446327B4}"/>
              </a:ext>
            </a:extLst>
          </p:cNvPr>
          <p:cNvSpPr/>
          <p:nvPr/>
        </p:nvSpPr>
        <p:spPr>
          <a:xfrm>
            <a:off x="7524897" y="1856508"/>
            <a:ext cx="2824451" cy="748146"/>
          </a:xfrm>
          <a:prstGeom prst="roundRect">
            <a:avLst/>
          </a:prstGeom>
          <a:solidFill>
            <a:srgbClr val="FCB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Alla artiklar</a:t>
            </a:r>
          </a:p>
        </p:txBody>
      </p:sp>
      <p:sp>
        <p:nvSpPr>
          <p:cNvPr id="11" name="Rektangel med rundade hörn 10">
            <a:hlinkClick r:id="rId8"/>
            <a:extLst>
              <a:ext uri="{FF2B5EF4-FFF2-40B4-BE49-F238E27FC236}">
                <a16:creationId xmlns:a16="http://schemas.microsoft.com/office/drawing/2014/main" id="{9E7BE092-21D4-91E2-35D0-B8B392B85363}"/>
              </a:ext>
            </a:extLst>
          </p:cNvPr>
          <p:cNvSpPr/>
          <p:nvPr/>
        </p:nvSpPr>
        <p:spPr>
          <a:xfrm>
            <a:off x="7524897" y="3096490"/>
            <a:ext cx="2824451" cy="748146"/>
          </a:xfrm>
          <a:prstGeom prst="roundRect">
            <a:avLst/>
          </a:prstGeom>
          <a:solidFill>
            <a:srgbClr val="00C3B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Enkel budget</a:t>
            </a:r>
          </a:p>
        </p:txBody>
      </p:sp>
      <p:sp>
        <p:nvSpPr>
          <p:cNvPr id="12" name="Rektangel med rundade hörn 11">
            <a:extLst>
              <a:ext uri="{FF2B5EF4-FFF2-40B4-BE49-F238E27FC236}">
                <a16:creationId xmlns:a16="http://schemas.microsoft.com/office/drawing/2014/main" id="{5C3ED682-2C5F-480A-7CCC-015724CDE43D}"/>
              </a:ext>
            </a:extLst>
          </p:cNvPr>
          <p:cNvSpPr/>
          <p:nvPr/>
        </p:nvSpPr>
        <p:spPr>
          <a:xfrm>
            <a:off x="7524897" y="4336472"/>
            <a:ext cx="2824451" cy="748146"/>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Budget PDF</a:t>
            </a:r>
          </a:p>
        </p:txBody>
      </p:sp>
    </p:spTree>
    <p:extLst>
      <p:ext uri="{BB962C8B-B14F-4D97-AF65-F5344CB8AC3E}">
        <p14:creationId xmlns:p14="http://schemas.microsoft.com/office/powerpoint/2010/main" val="168803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F138-3DDA-A400-C457-182EE915EE79}"/>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66901C-C15A-88F2-0AD1-1DA70C614BEE}"/>
              </a:ext>
            </a:extLst>
          </p:cNvPr>
          <p:cNvSpPr>
            <a:spLocks noGrp="1"/>
          </p:cNvSpPr>
          <p:nvPr>
            <p:ph type="body" sz="half" idx="2"/>
          </p:nvPr>
        </p:nvSpPr>
        <p:spPr>
          <a:xfrm>
            <a:off x="874713" y="1748773"/>
            <a:ext cx="4419200" cy="3953354"/>
          </a:xfrm>
        </p:spPr>
        <p:txBody>
          <a:bodyPr vert="horz" wrap="square" lIns="0" tIns="288000" rIns="0" bIns="0" rtlCol="0" anchor="t">
            <a:spAutoFit/>
          </a:bodyPr>
          <a:lstStyle/>
          <a:p>
            <a:pPr marL="285750" indent="-285750">
              <a:buFont typeface="Arial" panose="020B0604020202020204" pitchFamily="34" charset="0"/>
              <a:buChar char="•"/>
            </a:pPr>
            <a:r>
              <a:rPr lang="sv-SE" b="1">
                <a:ea typeface="Roboto Light"/>
                <a:cs typeface="Roboto Light"/>
              </a:rPr>
              <a:t>Inledning</a:t>
            </a:r>
            <a:br>
              <a:rPr lang="sv-SE" b="1"/>
            </a:br>
            <a:r>
              <a:rPr lang="sv-SE">
                <a:ea typeface="Roboto Light"/>
                <a:cs typeface="Roboto Light"/>
              </a:rPr>
              <a:t>- Dagens agenda</a:t>
            </a:r>
            <a:br>
              <a:rPr lang="sv-SE"/>
            </a:br>
            <a:r>
              <a:rPr lang="sv-SE">
                <a:ea typeface="Roboto Light"/>
                <a:cs typeface="Roboto Light"/>
              </a:rPr>
              <a:t>- Du som vill hjälpa andra - innehållet</a:t>
            </a:r>
          </a:p>
          <a:p>
            <a:pPr marL="285750" indent="-285750">
              <a:buFont typeface="Arial" panose="020B0604020202020204" pitchFamily="34" charset="0"/>
              <a:buChar char="•"/>
            </a:pPr>
            <a:r>
              <a:rPr lang="sv-SE" b="1">
                <a:ea typeface="Roboto Light"/>
                <a:cs typeface="Roboto Light"/>
              </a:rPr>
              <a:t>Övningar</a:t>
            </a:r>
            <a:br>
              <a:rPr lang="sv-SE" b="1"/>
            </a:br>
            <a:r>
              <a:rPr lang="sv-SE">
                <a:ea typeface="Roboto Light"/>
                <a:cs typeface="Roboto Light"/>
              </a:rPr>
              <a:t>- identifiera </a:t>
            </a:r>
            <a:br>
              <a:rPr lang="sv-SE"/>
            </a:br>
            <a:r>
              <a:rPr lang="sv-SE">
                <a:ea typeface="Roboto Light"/>
                <a:cs typeface="Roboto Light"/>
              </a:rPr>
              <a:t>- bemöta</a:t>
            </a:r>
            <a:br>
              <a:rPr lang="sv-SE"/>
            </a:br>
            <a:r>
              <a:rPr lang="sv-SE">
                <a:ea typeface="Roboto Light"/>
                <a:cs typeface="Roboto Light"/>
              </a:rPr>
              <a:t>- vägleda</a:t>
            </a:r>
            <a:br>
              <a:rPr lang="sv-SE"/>
            </a:br>
            <a:r>
              <a:rPr lang="sv-SE">
                <a:ea typeface="Roboto Light"/>
                <a:cs typeface="Roboto Light"/>
              </a:rPr>
              <a:t>- arbetssätt och lärande</a:t>
            </a:r>
          </a:p>
          <a:p>
            <a:pPr marL="285750" indent="-285750">
              <a:buFont typeface="Arial" panose="020B0604020202020204" pitchFamily="34" charset="0"/>
              <a:buChar char="•"/>
            </a:pPr>
            <a:r>
              <a:rPr lang="sv-SE" b="1">
                <a:ea typeface="Roboto Light"/>
                <a:cs typeface="Roboto Light"/>
              </a:rPr>
              <a:t>Utcheckning </a:t>
            </a:r>
          </a:p>
          <a:p>
            <a:pPr marL="285750" indent="-285750">
              <a:buFont typeface="Arial" panose="020B0604020202020204" pitchFamily="34" charset="0"/>
              <a:buChar char="•"/>
            </a:pPr>
            <a:r>
              <a:rPr lang="sv-SE" b="1">
                <a:ea typeface="Roboto Light"/>
                <a:cs typeface="Roboto Light"/>
              </a:rPr>
              <a:t>Extramaterial</a:t>
            </a:r>
          </a:p>
          <a:p>
            <a:pPr marL="285750" indent="-285750">
              <a:buFont typeface="Arial" panose="020B0604020202020204" pitchFamily="34" charset="0"/>
              <a:buChar char="•"/>
            </a:pPr>
            <a:r>
              <a:rPr lang="sv-SE" b="1">
                <a:ea typeface="Roboto Light"/>
                <a:cs typeface="Roboto Light"/>
              </a:rPr>
              <a:t>Frågor och feedback</a:t>
            </a:r>
          </a:p>
        </p:txBody>
      </p:sp>
      <p:sp>
        <p:nvSpPr>
          <p:cNvPr id="4" name="Rubrik 3">
            <a:extLst>
              <a:ext uri="{FF2B5EF4-FFF2-40B4-BE49-F238E27FC236}">
                <a16:creationId xmlns:a16="http://schemas.microsoft.com/office/drawing/2014/main" id="{8911FBBC-CC05-8A0C-CF8F-354E1AF0B6EC}"/>
              </a:ext>
            </a:extLst>
          </p:cNvPr>
          <p:cNvSpPr>
            <a:spLocks noGrp="1"/>
          </p:cNvSpPr>
          <p:nvPr>
            <p:ph type="ctrTitle"/>
          </p:nvPr>
        </p:nvSpPr>
        <p:spPr/>
        <p:txBody>
          <a:bodyPr/>
          <a:lstStyle/>
          <a:p>
            <a:r>
              <a:rPr lang="sv-SE"/>
              <a:t>Innehåll</a:t>
            </a:r>
          </a:p>
        </p:txBody>
      </p:sp>
      <p:pic>
        <p:nvPicPr>
          <p:cNvPr id="6" name="Platshållare för bild 5" descr="En bild som visar bärbar dator, dator, pryl, Elektronisk enhet&#10;&#10;Automatiskt genererad beskrivning">
            <a:extLst>
              <a:ext uri="{FF2B5EF4-FFF2-40B4-BE49-F238E27FC236}">
                <a16:creationId xmlns:a16="http://schemas.microsoft.com/office/drawing/2014/main" id="{26F5DF97-8AE8-1C83-AD6F-9E06AF7EA2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113" r="15172"/>
          <a:stretch/>
        </p:blipFill>
        <p:spPr>
          <a:xfrm>
            <a:off x="6096000" y="0"/>
            <a:ext cx="6096000" cy="5946775"/>
          </a:xfrm>
        </p:spPr>
      </p:pic>
    </p:spTree>
    <p:extLst>
      <p:ext uri="{BB962C8B-B14F-4D97-AF65-F5344CB8AC3E}">
        <p14:creationId xmlns:p14="http://schemas.microsoft.com/office/powerpoint/2010/main" val="3299251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166F5CF-6BC2-7BF9-FA26-740E2D03B516}"/>
              </a:ext>
            </a:extLst>
          </p:cNvPr>
          <p:cNvSpPr>
            <a:spLocks noGrp="1"/>
          </p:cNvSpPr>
          <p:nvPr>
            <p:ph type="body" sz="half" idx="2"/>
          </p:nvPr>
        </p:nvSpPr>
        <p:spPr>
          <a:xfrm>
            <a:off x="2794732" y="2877518"/>
            <a:ext cx="9576883" cy="567811"/>
          </a:xfrm>
        </p:spPr>
        <p:txBody>
          <a:bodyPr/>
          <a:lstStyle/>
          <a:p>
            <a:r>
              <a:rPr lang="sv-SE" sz="2400"/>
              <a:t>Linda Lindström </a:t>
            </a:r>
            <a:br>
              <a:rPr lang="sv-SE" sz="2400"/>
            </a:br>
            <a:r>
              <a:rPr lang="sv-SE" sz="2400">
                <a:solidFill>
                  <a:schemeClr val="bg2">
                    <a:lumMod val="90000"/>
                  </a:schemeClr>
                </a:solidFill>
                <a:hlinkClick r:id="rId2">
                  <a:extLst>
                    <a:ext uri="{A12FA001-AC4F-418D-AE19-62706E023703}">
                      <ahyp:hlinkClr xmlns:ahyp="http://schemas.microsoft.com/office/drawing/2018/hyperlinkcolor" val="tx"/>
                    </a:ext>
                  </a:extLst>
                </a:hlinkClick>
              </a:rPr>
              <a:t>Linda.Lindstrom@helsingborg.se</a:t>
            </a:r>
            <a:endParaRPr lang="sv-SE" sz="2400">
              <a:solidFill>
                <a:schemeClr val="bg2">
                  <a:lumMod val="90000"/>
                </a:schemeClr>
              </a:solidFill>
            </a:endParaRPr>
          </a:p>
        </p:txBody>
      </p:sp>
      <p:sp>
        <p:nvSpPr>
          <p:cNvPr id="4" name="Rubrik 3">
            <a:extLst>
              <a:ext uri="{FF2B5EF4-FFF2-40B4-BE49-F238E27FC236}">
                <a16:creationId xmlns:a16="http://schemas.microsoft.com/office/drawing/2014/main" id="{E179238B-09D9-CB7D-B2E0-4883FA478968}"/>
              </a:ext>
            </a:extLst>
          </p:cNvPr>
          <p:cNvSpPr>
            <a:spLocks noGrp="1"/>
          </p:cNvSpPr>
          <p:nvPr>
            <p:ph type="ctrTitle"/>
          </p:nvPr>
        </p:nvSpPr>
        <p:spPr/>
        <p:txBody>
          <a:bodyPr/>
          <a:lstStyle/>
          <a:p>
            <a:r>
              <a:rPr lang="sv-SE"/>
              <a:t>För frågor och feedback:</a:t>
            </a:r>
          </a:p>
        </p:txBody>
      </p:sp>
      <p:sp>
        <p:nvSpPr>
          <p:cNvPr id="6" name="Ellips 5">
            <a:extLst>
              <a:ext uri="{FF2B5EF4-FFF2-40B4-BE49-F238E27FC236}">
                <a16:creationId xmlns:a16="http://schemas.microsoft.com/office/drawing/2014/main" id="{1A689FB9-86D1-3DEF-EB60-26CDBAC591DB}"/>
              </a:ext>
            </a:extLst>
          </p:cNvPr>
          <p:cNvSpPr/>
          <p:nvPr/>
        </p:nvSpPr>
        <p:spPr>
          <a:xfrm>
            <a:off x="874800" y="2754783"/>
            <a:ext cx="1632873" cy="1632873"/>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8ACC3316-8FE6-64F3-BDC0-282CA2EECE0E}"/>
              </a:ext>
            </a:extLst>
          </p:cNvPr>
          <p:cNvSpPr txBox="1"/>
          <p:nvPr/>
        </p:nvSpPr>
        <p:spPr>
          <a:xfrm rot="905747">
            <a:off x="9175529" y="708614"/>
            <a:ext cx="3468414" cy="369332"/>
          </a:xfrm>
          <a:prstGeom prst="rect">
            <a:avLst/>
          </a:prstGeom>
          <a:noFill/>
        </p:spPr>
        <p:txBody>
          <a:bodyPr wrap="square" rtlCol="0">
            <a:spAutoFit/>
          </a:bodyPr>
          <a:lstStyle/>
          <a:p>
            <a:r>
              <a:rPr lang="sv-SE" b="1">
                <a:solidFill>
                  <a:schemeClr val="bg1"/>
                </a:solidFill>
                <a:latin typeface="The Hand" panose="020F0502020204030204" pitchFamily="34" charset="0"/>
                <a:cs typeface="The Hand" panose="020F0502020204030204" pitchFamily="34" charset="0"/>
              </a:rPr>
              <a:t>Vi tar gärna emot feedback!</a:t>
            </a:r>
          </a:p>
        </p:txBody>
      </p:sp>
    </p:spTree>
    <p:extLst>
      <p:ext uri="{BB962C8B-B14F-4D97-AF65-F5344CB8AC3E}">
        <p14:creationId xmlns:p14="http://schemas.microsoft.com/office/powerpoint/2010/main" val="22971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405D0B4-0E4E-B2E5-5D01-1A29BD8E50DA}"/>
              </a:ext>
            </a:extLst>
          </p:cNvPr>
          <p:cNvSpPr>
            <a:spLocks noGrp="1"/>
          </p:cNvSpPr>
          <p:nvPr>
            <p:ph type="body" sz="half" idx="2"/>
          </p:nvPr>
        </p:nvSpPr>
        <p:spPr>
          <a:xfrm>
            <a:off x="874712" y="2973387"/>
            <a:ext cx="4663445" cy="2229805"/>
          </a:xfrm>
        </p:spPr>
        <p:txBody>
          <a:bodyPr/>
          <a:lstStyle/>
          <a:p>
            <a:pPr lvl="0" defTabSz="914400" eaLnBrk="0" fontAlgn="base" hangingPunct="0">
              <a:spcBef>
                <a:spcPct val="0"/>
              </a:spcBef>
              <a:spcAft>
                <a:spcPct val="0"/>
              </a:spcAft>
            </a:pPr>
            <a:r>
              <a:rPr lang="sv-SE" altLang="sv-SE"/>
              <a:t>Idag handlar det om att göra ekonomicoachen levande i vårt arbete. Om hur vi tar med oss det vi lärt oss ut i vår vardag, så att det blir en naturlig del av våra möten med invånare.</a:t>
            </a:r>
          </a:p>
          <a:p>
            <a:pPr defTabSz="914400" eaLnBrk="0" fontAlgn="base" hangingPunct="0">
              <a:spcBef>
                <a:spcPct val="0"/>
              </a:spcBef>
              <a:spcAft>
                <a:spcPct val="0"/>
              </a:spcAft>
            </a:pPr>
            <a:endParaRPr lang="sv-SE" altLang="sv-SE"/>
          </a:p>
          <a:p>
            <a:r>
              <a:rPr lang="sv-SE" i="1"/>
              <a:t>- Hur kan ekonomicoachens alla delar bli en del av just er verksamhets arbetssätt?</a:t>
            </a:r>
          </a:p>
        </p:txBody>
      </p:sp>
      <p:sp>
        <p:nvSpPr>
          <p:cNvPr id="3" name="Rubrik 2">
            <a:extLst>
              <a:ext uri="{FF2B5EF4-FFF2-40B4-BE49-F238E27FC236}">
                <a16:creationId xmlns:a16="http://schemas.microsoft.com/office/drawing/2014/main" id="{24F1140A-294D-4302-A60C-DFB44026E1F8}"/>
              </a:ext>
            </a:extLst>
          </p:cNvPr>
          <p:cNvSpPr>
            <a:spLocks noGrp="1"/>
          </p:cNvSpPr>
          <p:nvPr>
            <p:ph type="ctrTitle"/>
          </p:nvPr>
        </p:nvSpPr>
        <p:spPr/>
        <p:txBody>
          <a:bodyPr/>
          <a:lstStyle/>
          <a:p>
            <a:pPr lvl="0" defTabSz="914400" eaLnBrk="0" fontAlgn="base" hangingPunct="0">
              <a:spcBef>
                <a:spcPct val="0"/>
              </a:spcBef>
              <a:spcAft>
                <a:spcPct val="0"/>
              </a:spcAft>
            </a:pPr>
            <a:r>
              <a:rPr lang="sv-SE" altLang="sv-SE"/>
              <a:t>Ni har alla gått utbildningen om Ekonomicoachen – bra jobbat! </a:t>
            </a:r>
          </a:p>
        </p:txBody>
      </p:sp>
      <p:pic>
        <p:nvPicPr>
          <p:cNvPr id="6" name="Platshållare för bild 5" descr="En bild som visar rita, skiss, illustration, clipart&#10;&#10;Automatiskt genererad beskrivning">
            <a:extLst>
              <a:ext uri="{FF2B5EF4-FFF2-40B4-BE49-F238E27FC236}">
                <a16:creationId xmlns:a16="http://schemas.microsoft.com/office/drawing/2014/main" id="{013C72C8-3650-7EBC-8F18-22982F393C3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505" r="35832"/>
          <a:stretch/>
        </p:blipFill>
        <p:spPr>
          <a:xfrm>
            <a:off x="6096000" y="0"/>
            <a:ext cx="6096000" cy="5946775"/>
          </a:xfrm>
        </p:spPr>
      </p:pic>
    </p:spTree>
    <p:extLst>
      <p:ext uri="{BB962C8B-B14F-4D97-AF65-F5344CB8AC3E}">
        <p14:creationId xmlns:p14="http://schemas.microsoft.com/office/powerpoint/2010/main" val="45017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FC32355-2878-6828-63F3-592B8E4E871F}"/>
              </a:ext>
            </a:extLst>
          </p:cNvPr>
          <p:cNvSpPr>
            <a:spLocks noGrp="1"/>
          </p:cNvSpPr>
          <p:nvPr>
            <p:ph type="body" sz="half" idx="2"/>
          </p:nvPr>
        </p:nvSpPr>
        <p:spPr>
          <a:xfrm>
            <a:off x="874800" y="1980000"/>
            <a:ext cx="4419200" cy="2660692"/>
          </a:xfrm>
        </p:spPr>
        <p:txBody>
          <a:bodyPr/>
          <a:lstStyle/>
          <a:p>
            <a:pPr algn="l"/>
            <a:endParaRPr lang="sv-SE" b="0" i="0">
              <a:solidFill>
                <a:schemeClr val="accent3"/>
              </a:solidFill>
              <a:effectLst/>
            </a:endParaRPr>
          </a:p>
          <a:p>
            <a:pPr algn="l"/>
            <a:r>
              <a:rPr lang="sv-SE" b="0" i="0">
                <a:solidFill>
                  <a:schemeClr val="accent3"/>
                </a:solidFill>
                <a:effectLst/>
              </a:rPr>
              <a:t>Många som lever med ekonomiska problem försöker dölja det. Som tjänsteperson kan du vara en av de första som lägger märke till tecken som tyder på ekonomisk oro. </a:t>
            </a:r>
            <a:br>
              <a:rPr lang="sv-SE">
                <a:solidFill>
                  <a:schemeClr val="accent3"/>
                </a:solidFill>
                <a:latin typeface="Roboto Medium" panose="02000000000000000000" pitchFamily="2" charset="0"/>
              </a:rPr>
            </a:br>
            <a:br>
              <a:rPr lang="sv-SE">
                <a:solidFill>
                  <a:schemeClr val="accent3"/>
                </a:solidFill>
                <a:latin typeface="Roboto Medium" panose="02000000000000000000" pitchFamily="2" charset="0"/>
              </a:rPr>
            </a:br>
            <a:r>
              <a:rPr lang="sv-SE">
                <a:solidFill>
                  <a:schemeClr val="accent3"/>
                </a:solidFill>
                <a:latin typeface="Roboto Medium" panose="02000000000000000000" pitchFamily="2" charset="0"/>
              </a:rPr>
              <a:t>I Ekonomicoachen hittar du avsnittet ”för dig som vill hjälpa andra” här:</a:t>
            </a:r>
            <a:endParaRPr lang="sv-SE" b="0" i="0">
              <a:solidFill>
                <a:schemeClr val="accent3"/>
              </a:solidFill>
              <a:effectLst/>
              <a:latin typeface="Roboto Medium" panose="02000000000000000000" pitchFamily="2" charset="0"/>
            </a:endParaRPr>
          </a:p>
        </p:txBody>
      </p:sp>
      <p:sp>
        <p:nvSpPr>
          <p:cNvPr id="3" name="Rubrik 2">
            <a:extLst>
              <a:ext uri="{FF2B5EF4-FFF2-40B4-BE49-F238E27FC236}">
                <a16:creationId xmlns:a16="http://schemas.microsoft.com/office/drawing/2014/main" id="{5BD57760-4CDB-619E-7549-DE27D7CA171F}"/>
              </a:ext>
            </a:extLst>
          </p:cNvPr>
          <p:cNvSpPr>
            <a:spLocks noGrp="1"/>
          </p:cNvSpPr>
          <p:nvPr>
            <p:ph type="ctrTitle"/>
          </p:nvPr>
        </p:nvSpPr>
        <p:spPr/>
        <p:txBody>
          <a:bodyPr/>
          <a:lstStyle/>
          <a:p>
            <a:r>
              <a:rPr lang="sv-SE"/>
              <a:t>Du som vill hjälpa andra</a:t>
            </a:r>
          </a:p>
        </p:txBody>
      </p:sp>
      <p:pic>
        <p:nvPicPr>
          <p:cNvPr id="6" name="Platshållare för bild 5">
            <a:extLst>
              <a:ext uri="{FF2B5EF4-FFF2-40B4-BE49-F238E27FC236}">
                <a16:creationId xmlns:a16="http://schemas.microsoft.com/office/drawing/2014/main" id="{F08520B2-1AEA-7B88-F5B7-09FF784C842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338" r="5338"/>
          <a:stretch/>
        </p:blipFill>
        <p:spPr/>
      </p:pic>
      <p:sp>
        <p:nvSpPr>
          <p:cNvPr id="7" name="Rektangel med rundade hörn 6">
            <a:extLst>
              <a:ext uri="{FF2B5EF4-FFF2-40B4-BE49-F238E27FC236}">
                <a16:creationId xmlns:a16="http://schemas.microsoft.com/office/drawing/2014/main" id="{484260ED-1B37-BE81-61A6-DEAD1E65235C}"/>
              </a:ext>
            </a:extLst>
          </p:cNvPr>
          <p:cNvSpPr/>
          <p:nvPr/>
        </p:nvSpPr>
        <p:spPr>
          <a:xfrm>
            <a:off x="10300138" y="3216166"/>
            <a:ext cx="1734207" cy="346841"/>
          </a:xfrm>
          <a:prstGeom prst="roundRect">
            <a:avLst/>
          </a:prstGeom>
          <a:noFill/>
          <a:ln w="38100">
            <a:solidFill>
              <a:srgbClr val="FCB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Kurva 9">
            <a:extLst>
              <a:ext uri="{FF2B5EF4-FFF2-40B4-BE49-F238E27FC236}">
                <a16:creationId xmlns:a16="http://schemas.microsoft.com/office/drawing/2014/main" id="{34DA865F-6E58-768A-3D53-8279B253DE09}"/>
              </a:ext>
            </a:extLst>
          </p:cNvPr>
          <p:cNvCxnSpPr>
            <a:cxnSpLocks/>
            <a:endCxn id="7" idx="2"/>
          </p:cNvCxnSpPr>
          <p:nvPr/>
        </p:nvCxnSpPr>
        <p:spPr>
          <a:xfrm flipV="1">
            <a:off x="3962400" y="3563007"/>
            <a:ext cx="7204842" cy="935421"/>
          </a:xfrm>
          <a:prstGeom prst="curvedConnector2">
            <a:avLst/>
          </a:prstGeom>
          <a:ln w="38100">
            <a:solidFill>
              <a:srgbClr val="FCB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01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BDE7AF5-EA66-4921-8899-7E90A320C671}"/>
              </a:ext>
            </a:extLst>
          </p:cNvPr>
          <p:cNvSpPr>
            <a:spLocks noGrp="1"/>
          </p:cNvSpPr>
          <p:nvPr>
            <p:ph type="ctrTitle"/>
          </p:nvPr>
        </p:nvSpPr>
        <p:spPr>
          <a:xfrm>
            <a:off x="874713" y="873125"/>
            <a:ext cx="4419200" cy="553998"/>
          </a:xfrm>
        </p:spPr>
        <p:txBody>
          <a:bodyPr/>
          <a:lstStyle/>
          <a:p>
            <a:r>
              <a:rPr lang="sv-SE"/>
              <a:t>Innehållet</a:t>
            </a:r>
          </a:p>
        </p:txBody>
      </p:sp>
      <p:sp>
        <p:nvSpPr>
          <p:cNvPr id="13" name="Platshållare för text 12">
            <a:extLst>
              <a:ext uri="{FF2B5EF4-FFF2-40B4-BE49-F238E27FC236}">
                <a16:creationId xmlns:a16="http://schemas.microsoft.com/office/drawing/2014/main" id="{D0091B78-B54A-A8B0-7BDC-295802B776AC}"/>
              </a:ext>
            </a:extLst>
          </p:cNvPr>
          <p:cNvSpPr>
            <a:spLocks noGrp="1"/>
          </p:cNvSpPr>
          <p:nvPr>
            <p:ph type="body" sz="half" idx="2"/>
          </p:nvPr>
        </p:nvSpPr>
        <p:spPr>
          <a:xfrm>
            <a:off x="874713" y="1427123"/>
            <a:ext cx="4419200" cy="3276245"/>
          </a:xfrm>
        </p:spPr>
        <p:txBody>
          <a:bodyPr/>
          <a:lstStyle/>
          <a:p>
            <a:r>
              <a:rPr lang="sv-SE" b="1"/>
              <a:t>Bilden är ett utdrag på innehållet.</a:t>
            </a:r>
          </a:p>
          <a:p>
            <a:r>
              <a:rPr lang="sv-SE" b="1"/>
              <a:t>I det här materialet ligger fokus på: </a:t>
            </a:r>
            <a:br>
              <a:rPr lang="sv-SE" b="1"/>
            </a:br>
            <a:br>
              <a:rPr lang="sv-SE" b="1"/>
            </a:br>
            <a:r>
              <a:rPr lang="sv-SE" b="1">
                <a:solidFill>
                  <a:srgbClr val="75232E"/>
                </a:solidFill>
              </a:rPr>
              <a:t>- Identifiera ekonomisk oro</a:t>
            </a:r>
          </a:p>
          <a:p>
            <a:r>
              <a:rPr lang="sv-SE" b="1">
                <a:solidFill>
                  <a:schemeClr val="accent3"/>
                </a:solidFill>
              </a:rPr>
              <a:t>- Bemötande med hjälp av samtalsmall</a:t>
            </a:r>
          </a:p>
          <a:p>
            <a:r>
              <a:rPr lang="sv-SE" b="1">
                <a:solidFill>
                  <a:srgbClr val="00C3B4"/>
                </a:solidFill>
              </a:rPr>
              <a:t>- Vägledning, guide och skicka ärende</a:t>
            </a:r>
          </a:p>
          <a:p>
            <a:r>
              <a:rPr lang="sv-SE"/>
              <a:t>- </a:t>
            </a:r>
            <a:r>
              <a:rPr lang="sv-SE" b="1">
                <a:solidFill>
                  <a:srgbClr val="FCB000"/>
                </a:solidFill>
              </a:rPr>
              <a:t>Arbetssätt och lärande </a:t>
            </a:r>
          </a:p>
          <a:p>
            <a:endParaRPr lang="sv-SE"/>
          </a:p>
        </p:txBody>
      </p:sp>
      <p:grpSp>
        <p:nvGrpSpPr>
          <p:cNvPr id="62" name="Grupp 61">
            <a:extLst>
              <a:ext uri="{FF2B5EF4-FFF2-40B4-BE49-F238E27FC236}">
                <a16:creationId xmlns:a16="http://schemas.microsoft.com/office/drawing/2014/main" id="{B736483F-09F7-8CC3-7C6F-E041B15975E2}"/>
              </a:ext>
            </a:extLst>
          </p:cNvPr>
          <p:cNvGrpSpPr/>
          <p:nvPr/>
        </p:nvGrpSpPr>
        <p:grpSpPr>
          <a:xfrm>
            <a:off x="3773213" y="-1"/>
            <a:ext cx="8418787" cy="5946776"/>
            <a:chOff x="3773213" y="-1"/>
            <a:chExt cx="8418787" cy="5946776"/>
          </a:xfrm>
        </p:grpSpPr>
        <p:pic>
          <p:nvPicPr>
            <p:cNvPr id="8" name="Bildobjekt 7">
              <a:extLst>
                <a:ext uri="{FF2B5EF4-FFF2-40B4-BE49-F238E27FC236}">
                  <a16:creationId xmlns:a16="http://schemas.microsoft.com/office/drawing/2014/main" id="{A7C129E0-4668-B4F2-CAC9-FEF4CEE965F3}"/>
                </a:ext>
              </a:extLst>
            </p:cNvPr>
            <p:cNvPicPr>
              <a:picLocks noChangeAspect="1"/>
            </p:cNvPicPr>
            <p:nvPr/>
          </p:nvPicPr>
          <p:blipFill>
            <a:blip r:embed="rId2">
              <a:extLst>
                <a:ext uri="{28A0092B-C50C-407E-A947-70E740481C1C}">
                  <a14:useLocalDpi xmlns:a14="http://schemas.microsoft.com/office/drawing/2010/main" val="0"/>
                </a:ext>
              </a:extLst>
            </a:blip>
            <a:srcRect t="2455" b="2455"/>
            <a:stretch/>
          </p:blipFill>
          <p:spPr>
            <a:xfrm>
              <a:off x="6096000" y="10"/>
              <a:ext cx="6096000" cy="594676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a:noFill/>
          </p:spPr>
        </p:pic>
        <p:sp>
          <p:nvSpPr>
            <p:cNvPr id="17" name="Rektangel med rundade hörn 16">
              <a:extLst>
                <a:ext uri="{FF2B5EF4-FFF2-40B4-BE49-F238E27FC236}">
                  <a16:creationId xmlns:a16="http://schemas.microsoft.com/office/drawing/2014/main" id="{BC33B8B3-0995-0CF8-1497-2F457CB7804E}"/>
                </a:ext>
              </a:extLst>
            </p:cNvPr>
            <p:cNvSpPr/>
            <p:nvPr/>
          </p:nvSpPr>
          <p:spPr>
            <a:xfrm>
              <a:off x="10195034" y="-1"/>
              <a:ext cx="1923394" cy="1776249"/>
            </a:xfrm>
            <a:prstGeom prst="roundRect">
              <a:avLst/>
            </a:prstGeom>
            <a:noFill/>
            <a:ln w="38100">
              <a:solidFill>
                <a:srgbClr val="7523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med rundade hörn 17">
              <a:extLst>
                <a:ext uri="{FF2B5EF4-FFF2-40B4-BE49-F238E27FC236}">
                  <a16:creationId xmlns:a16="http://schemas.microsoft.com/office/drawing/2014/main" id="{55071F9A-E62A-08E8-6C5A-1E00ACCF2E29}"/>
                </a:ext>
              </a:extLst>
            </p:cNvPr>
            <p:cNvSpPr/>
            <p:nvPr/>
          </p:nvSpPr>
          <p:spPr>
            <a:xfrm>
              <a:off x="8182303" y="1868705"/>
              <a:ext cx="1923394" cy="1986455"/>
            </a:xfrm>
            <a:prstGeom prst="round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med rundade hörn 18">
              <a:extLst>
                <a:ext uri="{FF2B5EF4-FFF2-40B4-BE49-F238E27FC236}">
                  <a16:creationId xmlns:a16="http://schemas.microsoft.com/office/drawing/2014/main" id="{6EDABFCA-DD2B-D963-4C1F-61BFC4E69651}"/>
                </a:ext>
              </a:extLst>
            </p:cNvPr>
            <p:cNvSpPr/>
            <p:nvPr/>
          </p:nvSpPr>
          <p:spPr>
            <a:xfrm>
              <a:off x="8145516" y="87719"/>
              <a:ext cx="1923394" cy="1688529"/>
            </a:xfrm>
            <a:prstGeom prst="roundRect">
              <a:avLst/>
            </a:prstGeom>
            <a:noFill/>
            <a:ln w="38100">
              <a:solidFill>
                <a:srgbClr val="00C3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5" name="Vinklad  24">
              <a:extLst>
                <a:ext uri="{FF2B5EF4-FFF2-40B4-BE49-F238E27FC236}">
                  <a16:creationId xmlns:a16="http://schemas.microsoft.com/office/drawing/2014/main" id="{41AFEA8C-1ACE-8256-12CD-6BD0ABB120EA}"/>
                </a:ext>
              </a:extLst>
            </p:cNvPr>
            <p:cNvCxnSpPr>
              <a:cxnSpLocks/>
              <a:endCxn id="17" idx="1"/>
            </p:cNvCxnSpPr>
            <p:nvPr/>
          </p:nvCxnSpPr>
          <p:spPr>
            <a:xfrm flipV="1">
              <a:off x="3773213" y="888124"/>
              <a:ext cx="6421821" cy="1935982"/>
            </a:xfrm>
            <a:prstGeom prst="bentConnector3">
              <a:avLst>
                <a:gd name="adj1" fmla="val 25614"/>
              </a:avLst>
            </a:prstGeom>
            <a:ln w="38100">
              <a:solidFill>
                <a:srgbClr val="75232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k pil 29">
              <a:extLst>
                <a:ext uri="{FF2B5EF4-FFF2-40B4-BE49-F238E27FC236}">
                  <a16:creationId xmlns:a16="http://schemas.microsoft.com/office/drawing/2014/main" id="{247B289D-4394-D3F2-4382-2E0F506B2274}"/>
                </a:ext>
              </a:extLst>
            </p:cNvPr>
            <p:cNvCxnSpPr>
              <a:cxnSpLocks/>
            </p:cNvCxnSpPr>
            <p:nvPr/>
          </p:nvCxnSpPr>
          <p:spPr>
            <a:xfrm>
              <a:off x="5013434" y="3247696"/>
              <a:ext cx="3168869"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Vinklad  40">
              <a:extLst>
                <a:ext uri="{FF2B5EF4-FFF2-40B4-BE49-F238E27FC236}">
                  <a16:creationId xmlns:a16="http://schemas.microsoft.com/office/drawing/2014/main" id="{473F960C-A13B-3436-FF5D-F6FF3F245832}"/>
                </a:ext>
              </a:extLst>
            </p:cNvPr>
            <p:cNvCxnSpPr>
              <a:cxnSpLocks/>
            </p:cNvCxnSpPr>
            <p:nvPr/>
          </p:nvCxnSpPr>
          <p:spPr>
            <a:xfrm flipV="1">
              <a:off x="4866290" y="1150124"/>
              <a:ext cx="3279226" cy="2562096"/>
            </a:xfrm>
            <a:prstGeom prst="bentConnector3">
              <a:avLst>
                <a:gd name="adj1" fmla="val 27564"/>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Rektangel med rundade hörn 57">
              <a:extLst>
                <a:ext uri="{FF2B5EF4-FFF2-40B4-BE49-F238E27FC236}">
                  <a16:creationId xmlns:a16="http://schemas.microsoft.com/office/drawing/2014/main" id="{DFC22EA6-799D-AD6E-5D9A-667C9E3254C6}"/>
                </a:ext>
              </a:extLst>
            </p:cNvPr>
            <p:cNvSpPr/>
            <p:nvPr/>
          </p:nvSpPr>
          <p:spPr>
            <a:xfrm>
              <a:off x="8182303" y="4060329"/>
              <a:ext cx="1923394" cy="1886446"/>
            </a:xfrm>
            <a:prstGeom prst="roundRect">
              <a:avLst/>
            </a:prstGeom>
            <a:noFill/>
            <a:ln w="38100">
              <a:solidFill>
                <a:srgbClr val="00C3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9" name="Vinklad  58">
              <a:extLst>
                <a:ext uri="{FF2B5EF4-FFF2-40B4-BE49-F238E27FC236}">
                  <a16:creationId xmlns:a16="http://schemas.microsoft.com/office/drawing/2014/main" id="{A29CDC98-C791-C392-8310-CA00C2E5E109}"/>
                </a:ext>
              </a:extLst>
            </p:cNvPr>
            <p:cNvCxnSpPr>
              <a:cxnSpLocks/>
              <a:endCxn id="58" idx="1"/>
            </p:cNvCxnSpPr>
            <p:nvPr/>
          </p:nvCxnSpPr>
          <p:spPr>
            <a:xfrm>
              <a:off x="4866290" y="3712220"/>
              <a:ext cx="3316013" cy="1291332"/>
            </a:xfrm>
            <a:prstGeom prst="bentConnector3">
              <a:avLst>
                <a:gd name="adj1" fmla="val 27179"/>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65" name="Rak 64">
            <a:extLst>
              <a:ext uri="{FF2B5EF4-FFF2-40B4-BE49-F238E27FC236}">
                <a16:creationId xmlns:a16="http://schemas.microsoft.com/office/drawing/2014/main" id="{815149A0-B59B-F280-1F18-CDB61E83FB7F}"/>
              </a:ext>
            </a:extLst>
          </p:cNvPr>
          <p:cNvCxnSpPr>
            <a:stCxn id="8" idx="7"/>
            <a:endCxn id="8" idx="0"/>
          </p:cNvCxnSpPr>
          <p:nvPr/>
        </p:nvCxnSpPr>
        <p:spPr>
          <a:xfrm flipV="1">
            <a:off x="6096000" y="10"/>
            <a:ext cx="0" cy="5946765"/>
          </a:xfrm>
          <a:prstGeom prst="line">
            <a:avLst/>
          </a:prstGeom>
          <a:ln w="38100">
            <a:solidFill>
              <a:srgbClr val="FCB000"/>
            </a:solidFill>
          </a:ln>
        </p:spPr>
        <p:style>
          <a:lnRef idx="1">
            <a:schemeClr val="accent1"/>
          </a:lnRef>
          <a:fillRef idx="0">
            <a:schemeClr val="accent1"/>
          </a:fillRef>
          <a:effectRef idx="0">
            <a:schemeClr val="accent1"/>
          </a:effectRef>
          <a:fontRef idx="minor">
            <a:schemeClr val="tx1"/>
          </a:fontRef>
        </p:style>
      </p:cxnSp>
      <p:cxnSp>
        <p:nvCxnSpPr>
          <p:cNvPr id="66" name="Rak 65">
            <a:extLst>
              <a:ext uri="{FF2B5EF4-FFF2-40B4-BE49-F238E27FC236}">
                <a16:creationId xmlns:a16="http://schemas.microsoft.com/office/drawing/2014/main" id="{FB8B8C74-223C-A708-79D1-E1219633A595}"/>
              </a:ext>
            </a:extLst>
          </p:cNvPr>
          <p:cNvCxnSpPr/>
          <p:nvPr/>
        </p:nvCxnSpPr>
        <p:spPr>
          <a:xfrm flipV="1">
            <a:off x="12192000" y="-1"/>
            <a:ext cx="0" cy="5946765"/>
          </a:xfrm>
          <a:prstGeom prst="line">
            <a:avLst/>
          </a:prstGeom>
          <a:ln w="38100">
            <a:solidFill>
              <a:srgbClr val="FCB000"/>
            </a:solidFill>
          </a:ln>
        </p:spPr>
        <p:style>
          <a:lnRef idx="1">
            <a:schemeClr val="accent1"/>
          </a:lnRef>
          <a:fillRef idx="0">
            <a:schemeClr val="accent1"/>
          </a:fillRef>
          <a:effectRef idx="0">
            <a:schemeClr val="accent1"/>
          </a:effectRef>
          <a:fontRef idx="minor">
            <a:schemeClr val="tx1"/>
          </a:fontRef>
        </p:style>
      </p:cxnSp>
      <p:cxnSp>
        <p:nvCxnSpPr>
          <p:cNvPr id="71" name="Rak 70">
            <a:extLst>
              <a:ext uri="{FF2B5EF4-FFF2-40B4-BE49-F238E27FC236}">
                <a16:creationId xmlns:a16="http://schemas.microsoft.com/office/drawing/2014/main" id="{4E9A048C-8B34-B88D-DC5A-6AA438C9D86E}"/>
              </a:ext>
            </a:extLst>
          </p:cNvPr>
          <p:cNvCxnSpPr>
            <a:stCxn id="8" idx="0"/>
            <a:endCxn id="8" idx="1"/>
          </p:cNvCxnSpPr>
          <p:nvPr/>
        </p:nvCxnSpPr>
        <p:spPr>
          <a:xfrm>
            <a:off x="6096000" y="10"/>
            <a:ext cx="6096000" cy="0"/>
          </a:xfrm>
          <a:prstGeom prst="line">
            <a:avLst/>
          </a:prstGeom>
          <a:ln w="38100">
            <a:solidFill>
              <a:srgbClr val="FCB000"/>
            </a:solidFill>
          </a:ln>
        </p:spPr>
        <p:style>
          <a:lnRef idx="1">
            <a:schemeClr val="accent1"/>
          </a:lnRef>
          <a:fillRef idx="0">
            <a:schemeClr val="accent1"/>
          </a:fillRef>
          <a:effectRef idx="0">
            <a:schemeClr val="accent1"/>
          </a:effectRef>
          <a:fontRef idx="minor">
            <a:schemeClr val="tx1"/>
          </a:fontRef>
        </p:style>
      </p:cxnSp>
      <p:cxnSp>
        <p:nvCxnSpPr>
          <p:cNvPr id="72" name="Rak 71">
            <a:extLst>
              <a:ext uri="{FF2B5EF4-FFF2-40B4-BE49-F238E27FC236}">
                <a16:creationId xmlns:a16="http://schemas.microsoft.com/office/drawing/2014/main" id="{061587C7-1F07-B2BC-10C7-9525216892BF}"/>
              </a:ext>
            </a:extLst>
          </p:cNvPr>
          <p:cNvCxnSpPr>
            <a:cxnSpLocks/>
            <a:endCxn id="8" idx="6"/>
          </p:cNvCxnSpPr>
          <p:nvPr/>
        </p:nvCxnSpPr>
        <p:spPr>
          <a:xfrm>
            <a:off x="6096000" y="5941519"/>
            <a:ext cx="4680000" cy="5256"/>
          </a:xfrm>
          <a:prstGeom prst="line">
            <a:avLst/>
          </a:prstGeom>
          <a:ln w="38100">
            <a:solidFill>
              <a:srgbClr val="FCB000"/>
            </a:solidFill>
          </a:ln>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F31DA53C-A842-9DF7-02E6-8ED932F6A1A4}"/>
              </a:ext>
            </a:extLst>
          </p:cNvPr>
          <p:cNvCxnSpPr>
            <a:cxnSpLocks/>
          </p:cNvCxnSpPr>
          <p:nvPr/>
        </p:nvCxnSpPr>
        <p:spPr>
          <a:xfrm>
            <a:off x="11655972" y="5930587"/>
            <a:ext cx="499242" cy="0"/>
          </a:xfrm>
          <a:prstGeom prst="line">
            <a:avLst/>
          </a:prstGeom>
          <a:ln w="38100">
            <a:solidFill>
              <a:srgbClr val="FCB000"/>
            </a:solidFill>
          </a:ln>
        </p:spPr>
        <p:style>
          <a:lnRef idx="1">
            <a:schemeClr val="accent1"/>
          </a:lnRef>
          <a:fillRef idx="0">
            <a:schemeClr val="accent1"/>
          </a:fillRef>
          <a:effectRef idx="0">
            <a:schemeClr val="accent1"/>
          </a:effectRef>
          <a:fontRef idx="minor">
            <a:schemeClr val="tx1"/>
          </a:fontRef>
        </p:style>
      </p:cxnSp>
      <p:cxnSp>
        <p:nvCxnSpPr>
          <p:cNvPr id="80" name="Rak pil 79">
            <a:extLst>
              <a:ext uri="{FF2B5EF4-FFF2-40B4-BE49-F238E27FC236}">
                <a16:creationId xmlns:a16="http://schemas.microsoft.com/office/drawing/2014/main" id="{61E8662D-491C-318A-C702-EE0BF5E7EECC}"/>
              </a:ext>
            </a:extLst>
          </p:cNvPr>
          <p:cNvCxnSpPr/>
          <p:nvPr/>
        </p:nvCxnSpPr>
        <p:spPr>
          <a:xfrm>
            <a:off x="3489434" y="4112879"/>
            <a:ext cx="2606566" cy="0"/>
          </a:xfrm>
          <a:prstGeom prst="straightConnector1">
            <a:avLst/>
          </a:prstGeom>
          <a:ln w="38100">
            <a:solidFill>
              <a:srgbClr val="FCB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82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D5D7F0A-246E-DC93-E1F2-506C1C7B636F}"/>
              </a:ext>
            </a:extLst>
          </p:cNvPr>
          <p:cNvSpPr>
            <a:spLocks noGrp="1"/>
          </p:cNvSpPr>
          <p:nvPr>
            <p:ph type="body" sz="half" idx="2"/>
          </p:nvPr>
        </p:nvSpPr>
        <p:spPr>
          <a:xfrm>
            <a:off x="874712" y="1440000"/>
            <a:ext cx="9576883" cy="844810"/>
          </a:xfrm>
        </p:spPr>
        <p:txBody>
          <a:bodyPr/>
          <a:lstStyle/>
          <a:p>
            <a:r>
              <a:rPr lang="sv-SE" b="1"/>
              <a:t>Välj en eller flera områden och övningar att ta er an i gruppen. Klicka på en cirkel för att komma direkt ner till övningarna. </a:t>
            </a:r>
            <a:endParaRPr lang="sv-SE"/>
          </a:p>
        </p:txBody>
      </p:sp>
      <p:sp>
        <p:nvSpPr>
          <p:cNvPr id="3" name="Rubrik 2">
            <a:extLst>
              <a:ext uri="{FF2B5EF4-FFF2-40B4-BE49-F238E27FC236}">
                <a16:creationId xmlns:a16="http://schemas.microsoft.com/office/drawing/2014/main" id="{D08818FE-1C5E-6F38-E28C-45FF4E42C658}"/>
              </a:ext>
            </a:extLst>
          </p:cNvPr>
          <p:cNvSpPr>
            <a:spLocks noGrp="1"/>
          </p:cNvSpPr>
          <p:nvPr>
            <p:ph type="ctrTitle"/>
          </p:nvPr>
        </p:nvSpPr>
        <p:spPr/>
        <p:txBody>
          <a:bodyPr/>
          <a:lstStyle/>
          <a:p>
            <a:r>
              <a:rPr lang="sv-SE"/>
              <a:t>Övningar </a:t>
            </a:r>
          </a:p>
        </p:txBody>
      </p:sp>
      <p:sp>
        <p:nvSpPr>
          <p:cNvPr id="5" name="textruta 4">
            <a:extLst>
              <a:ext uri="{FF2B5EF4-FFF2-40B4-BE49-F238E27FC236}">
                <a16:creationId xmlns:a16="http://schemas.microsoft.com/office/drawing/2014/main" id="{51891E5D-779E-2868-5A48-0DC545C6530A}"/>
              </a:ext>
            </a:extLst>
          </p:cNvPr>
          <p:cNvSpPr txBox="1"/>
          <p:nvPr/>
        </p:nvSpPr>
        <p:spPr>
          <a:xfrm>
            <a:off x="6624320" y="4548358"/>
            <a:ext cx="3698240" cy="369332"/>
          </a:xfrm>
          <a:prstGeom prst="rect">
            <a:avLst/>
          </a:prstGeom>
          <a:noFill/>
        </p:spPr>
        <p:txBody>
          <a:bodyPr wrap="square">
            <a:spAutoFit/>
          </a:bodyPr>
          <a:lstStyle/>
          <a:p>
            <a:endParaRPr lang="sv-SE"/>
          </a:p>
        </p:txBody>
      </p:sp>
      <p:sp>
        <p:nvSpPr>
          <p:cNvPr id="14" name="Ellips 13">
            <a:hlinkClick r:id="rId2" action="ppaction://hlinksldjump"/>
            <a:extLst>
              <a:ext uri="{FF2B5EF4-FFF2-40B4-BE49-F238E27FC236}">
                <a16:creationId xmlns:a16="http://schemas.microsoft.com/office/drawing/2014/main" id="{2FD684CB-0176-9B97-1332-5A5F065D276F}"/>
              </a:ext>
            </a:extLst>
          </p:cNvPr>
          <p:cNvSpPr/>
          <p:nvPr/>
        </p:nvSpPr>
        <p:spPr>
          <a:xfrm>
            <a:off x="463648" y="2535793"/>
            <a:ext cx="2535144" cy="2535144"/>
          </a:xfrm>
          <a:prstGeom prst="ellipse">
            <a:avLst/>
          </a:prstGeom>
          <a:solidFill>
            <a:srgbClr val="75232E"/>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solidFill>
                  <a:schemeClr val="bg1"/>
                </a:solidFill>
              </a:rPr>
              <a:t>Identifiera</a:t>
            </a:r>
            <a:br>
              <a:rPr lang="sv-SE" b="1">
                <a:solidFill>
                  <a:schemeClr val="bg1"/>
                </a:solidFill>
              </a:rPr>
            </a:br>
            <a:br>
              <a:rPr lang="sv-SE" b="1">
                <a:solidFill>
                  <a:schemeClr val="bg1"/>
                </a:solidFill>
              </a:rPr>
            </a:br>
            <a:r>
              <a:rPr lang="sv-SE" sz="1600" b="1">
                <a:solidFill>
                  <a:schemeClr val="bg1"/>
                </a:solidFill>
              </a:rPr>
              <a:t>- </a:t>
            </a:r>
            <a:r>
              <a:rPr lang="sv-SE" sz="1600">
                <a:solidFill>
                  <a:schemeClr val="bg1"/>
                </a:solidFill>
              </a:rPr>
              <a:t>gruppdiskussion ca.12 min.</a:t>
            </a:r>
            <a:br>
              <a:rPr lang="sv-SE" sz="1600">
                <a:solidFill>
                  <a:schemeClr val="bg1"/>
                </a:solidFill>
              </a:rPr>
            </a:br>
            <a:endParaRPr lang="sv-SE" sz="1600">
              <a:solidFill>
                <a:schemeClr val="bg1"/>
              </a:solidFill>
            </a:endParaRPr>
          </a:p>
          <a:p>
            <a:pPr algn="ctr"/>
            <a:r>
              <a:rPr lang="sv-SE" sz="1600">
                <a:solidFill>
                  <a:schemeClr val="bg1"/>
                </a:solidFill>
              </a:rPr>
              <a:t>- Gruppdiskussion ca. 5 min.</a:t>
            </a:r>
          </a:p>
        </p:txBody>
      </p:sp>
      <p:sp>
        <p:nvSpPr>
          <p:cNvPr id="16" name="Ellips 15">
            <a:extLst>
              <a:ext uri="{FF2B5EF4-FFF2-40B4-BE49-F238E27FC236}">
                <a16:creationId xmlns:a16="http://schemas.microsoft.com/office/drawing/2014/main" id="{3AB1DBE9-D37B-147F-EBF8-8F601C5E8FC5}"/>
              </a:ext>
            </a:extLst>
          </p:cNvPr>
          <p:cNvSpPr/>
          <p:nvPr/>
        </p:nvSpPr>
        <p:spPr>
          <a:xfrm>
            <a:off x="3327428" y="2525745"/>
            <a:ext cx="2535144" cy="2535144"/>
          </a:xfrm>
          <a:prstGeom prst="ellipse">
            <a:avLst/>
          </a:prstGeom>
          <a:solidFill>
            <a:schemeClr val="accent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Bemöta</a:t>
            </a:r>
            <a:br>
              <a:rPr lang="sv-SE" b="1"/>
            </a:br>
            <a:br>
              <a:rPr lang="sv-SE" b="1"/>
            </a:br>
            <a:r>
              <a:rPr lang="sv-SE" sz="1600"/>
              <a:t>- gruppdiskussion ca.12 min</a:t>
            </a:r>
            <a:br>
              <a:rPr lang="sv-SE" sz="1600"/>
            </a:br>
            <a:br>
              <a:rPr lang="sv-SE" sz="1600"/>
            </a:br>
            <a:endParaRPr lang="sv-SE" sz="1600"/>
          </a:p>
        </p:txBody>
      </p:sp>
      <p:sp>
        <p:nvSpPr>
          <p:cNvPr id="19" name="Ellips 18">
            <a:extLst>
              <a:ext uri="{FF2B5EF4-FFF2-40B4-BE49-F238E27FC236}">
                <a16:creationId xmlns:a16="http://schemas.microsoft.com/office/drawing/2014/main" id="{5B42AE4B-D15F-50FD-56BD-1B92DE995E7A}"/>
              </a:ext>
            </a:extLst>
          </p:cNvPr>
          <p:cNvSpPr/>
          <p:nvPr/>
        </p:nvSpPr>
        <p:spPr>
          <a:xfrm>
            <a:off x="6191208" y="2525745"/>
            <a:ext cx="2535144" cy="2535144"/>
          </a:xfrm>
          <a:prstGeom prst="ellipse">
            <a:avLst/>
          </a:prstGeom>
          <a:solidFill>
            <a:srgbClr val="00C3B4"/>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Vägleda</a:t>
            </a:r>
            <a:br>
              <a:rPr lang="sv-SE" b="1"/>
            </a:br>
            <a:br>
              <a:rPr lang="sv-SE" b="1"/>
            </a:br>
            <a:r>
              <a:rPr lang="sv-SE" sz="1600"/>
              <a:t>- utforska guiden 1:1 ca 15 min. </a:t>
            </a:r>
            <a:br>
              <a:rPr lang="sv-SE" sz="1600"/>
            </a:br>
            <a:endParaRPr lang="sv-SE" sz="1600"/>
          </a:p>
          <a:p>
            <a:pPr algn="ctr"/>
            <a:r>
              <a:rPr lang="sv-SE" sz="1600"/>
              <a:t>- gruppdiskussion ca.10 min</a:t>
            </a:r>
          </a:p>
        </p:txBody>
      </p:sp>
      <p:sp>
        <p:nvSpPr>
          <p:cNvPr id="20" name="Ellips 19">
            <a:extLst>
              <a:ext uri="{FF2B5EF4-FFF2-40B4-BE49-F238E27FC236}">
                <a16:creationId xmlns:a16="http://schemas.microsoft.com/office/drawing/2014/main" id="{2C4A4594-AC82-0DF9-3889-6A9EBE3C7045}"/>
              </a:ext>
            </a:extLst>
          </p:cNvPr>
          <p:cNvSpPr/>
          <p:nvPr/>
        </p:nvSpPr>
        <p:spPr>
          <a:xfrm>
            <a:off x="9054988" y="2525744"/>
            <a:ext cx="2535144" cy="2535144"/>
          </a:xfrm>
          <a:prstGeom prst="ellipse">
            <a:avLst/>
          </a:prstGeom>
          <a:solidFill>
            <a:srgbClr val="FCB000"/>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Arbetssätt och lärande</a:t>
            </a:r>
            <a:br>
              <a:rPr lang="sv-SE" b="1"/>
            </a:br>
            <a:br>
              <a:rPr lang="sv-SE" b="1"/>
            </a:br>
            <a:r>
              <a:rPr lang="sv-SE"/>
              <a:t>- </a:t>
            </a:r>
            <a:r>
              <a:rPr lang="sv-SE" sz="1600"/>
              <a:t>gruppdiskussion ca 12.min</a:t>
            </a:r>
            <a:br>
              <a:rPr lang="sv-SE" sz="1600"/>
            </a:br>
            <a:br>
              <a:rPr lang="sv-SE" sz="1600"/>
            </a:br>
            <a:r>
              <a:rPr lang="sv-SE" sz="1600"/>
              <a:t>- För framtiden</a:t>
            </a:r>
          </a:p>
        </p:txBody>
      </p:sp>
    </p:spTree>
    <p:extLst>
      <p:ext uri="{BB962C8B-B14F-4D97-AF65-F5344CB8AC3E}">
        <p14:creationId xmlns:p14="http://schemas.microsoft.com/office/powerpoint/2010/main" val="290557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F0"/>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C2A0FD-7A77-0EE0-F049-5C4531011083}"/>
              </a:ext>
            </a:extLst>
          </p:cNvPr>
          <p:cNvSpPr>
            <a:spLocks noGrp="1"/>
          </p:cNvSpPr>
          <p:nvPr>
            <p:ph type="ctrTitle"/>
          </p:nvPr>
        </p:nvSpPr>
        <p:spPr>
          <a:xfrm>
            <a:off x="864000" y="1825641"/>
            <a:ext cx="10464000" cy="2077492"/>
          </a:xfrm>
        </p:spPr>
        <p:txBody>
          <a:bodyPr/>
          <a:lstStyle/>
          <a:p>
            <a:pPr algn="ctr"/>
            <a:r>
              <a:rPr lang="sv-SE" sz="9600">
                <a:solidFill>
                  <a:schemeClr val="tx2"/>
                </a:solidFill>
              </a:rPr>
              <a:t>Identifiera</a:t>
            </a:r>
            <a:br>
              <a:rPr lang="sv-SE" sz="9600">
                <a:solidFill>
                  <a:schemeClr val="tx2"/>
                </a:solidFill>
              </a:rPr>
            </a:br>
            <a:r>
              <a:rPr lang="sv-SE" sz="5400">
                <a:solidFill>
                  <a:schemeClr val="bg2">
                    <a:lumMod val="10000"/>
                  </a:schemeClr>
                </a:solidFill>
              </a:rPr>
              <a:t>-a</a:t>
            </a:r>
            <a:r>
              <a:rPr lang="sv-SE" sz="5400" b="1">
                <a:solidFill>
                  <a:schemeClr val="bg2">
                    <a:lumMod val="10000"/>
                  </a:schemeClr>
                </a:solidFill>
              </a:rPr>
              <a:t>tt se signaler</a:t>
            </a:r>
            <a:endParaRPr lang="sv-SE" sz="9600">
              <a:solidFill>
                <a:schemeClr val="tx2"/>
              </a:solidFill>
            </a:endParaRPr>
          </a:p>
        </p:txBody>
      </p:sp>
    </p:spTree>
    <p:extLst>
      <p:ext uri="{BB962C8B-B14F-4D97-AF65-F5344CB8AC3E}">
        <p14:creationId xmlns:p14="http://schemas.microsoft.com/office/powerpoint/2010/main" val="3466709832"/>
      </p:ext>
    </p:extLst>
  </p:cSld>
  <p:clrMapOvr>
    <a:masterClrMapping/>
  </p:clrMapOvr>
</p:sld>
</file>

<file path=ppt/theme/theme1.xml><?xml version="1.0" encoding="utf-8"?>
<a:theme xmlns:a="http://schemas.openxmlformats.org/drawingml/2006/main" name="1_HBG-Helsingborgstegel">
  <a:themeElements>
    <a:clrScheme name="HBG_Tegel">
      <a:dk1>
        <a:srgbClr val="1A355C"/>
      </a:dk1>
      <a:lt1>
        <a:srgbClr val="FEFFFF"/>
      </a:lt1>
      <a:dk2>
        <a:srgbClr val="75232F"/>
      </a:dk2>
      <a:lt2>
        <a:srgbClr val="FFDBE5"/>
      </a:lt2>
      <a:accent1>
        <a:srgbClr val="DA281C"/>
      </a:accent1>
      <a:accent2>
        <a:srgbClr val="76232F"/>
      </a:accent2>
      <a:accent3>
        <a:srgbClr val="F642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D0A8BE35-0D78-194C-BFBA-6BFC52B69E76}"/>
    </a:ext>
  </a:extLst>
</a:theme>
</file>

<file path=ppt/theme/theme2.xml><?xml version="1.0" encoding="utf-8"?>
<a:theme xmlns:a="http://schemas.openxmlformats.org/drawingml/2006/main" name="2_HBG-Palsjo">
  <a:themeElements>
    <a:clrScheme name="HBG_Palsjo-2">
      <a:dk1>
        <a:srgbClr val="1A355C"/>
      </a:dk1>
      <a:lt1>
        <a:srgbClr val="FEFFFF"/>
      </a:lt1>
      <a:dk2>
        <a:srgbClr val="00833D"/>
      </a:dk2>
      <a:lt2>
        <a:srgbClr val="ECE7E1"/>
      </a:lt2>
      <a:accent1>
        <a:srgbClr val="00BFB3"/>
      </a:accent1>
      <a:accent2>
        <a:srgbClr val="0071CE"/>
      </a:accent2>
      <a:accent3>
        <a:srgbClr val="1B365D"/>
      </a:accent3>
      <a:accent4>
        <a:srgbClr val="00833C"/>
      </a:accent4>
      <a:accent5>
        <a:srgbClr val="7FC19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861659E7-1DD0-FE44-8F71-EF841F5B2422}"/>
    </a:ext>
  </a:extLst>
</a:theme>
</file>

<file path=ppt/theme/theme3.xml><?xml version="1.0" encoding="utf-8"?>
<a:theme xmlns:a="http://schemas.openxmlformats.org/drawingml/2006/main" name="3_HBG-Vintersund">
  <a:themeElements>
    <a:clrScheme name="HBG_Vintersund">
      <a:dk1>
        <a:srgbClr val="1A355C"/>
      </a:dk1>
      <a:lt1>
        <a:srgbClr val="FEFFFF"/>
      </a:lt1>
      <a:dk2>
        <a:srgbClr val="1A355C"/>
      </a:dk2>
      <a:lt2>
        <a:srgbClr val="EEF5FB"/>
      </a:lt2>
      <a:accent1>
        <a:srgbClr val="0071CE"/>
      </a:accent1>
      <a:accent2>
        <a:srgbClr val="00C2B3"/>
      </a:accent2>
      <a:accent3>
        <a:srgbClr val="0F3660"/>
      </a:accent3>
      <a:accent4>
        <a:srgbClr val="7FB8E6"/>
      </a:accent4>
      <a:accent5>
        <a:srgbClr val="7FDFD9"/>
      </a:accent5>
      <a:accent6>
        <a:srgbClr val="8D9AAE"/>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49F6D4E3-406E-C845-AEDE-A73ECF7DC068}"/>
    </a:ext>
  </a:extLst>
</a:theme>
</file>

<file path=ppt/theme/theme4.xml><?xml version="1.0" encoding="utf-8"?>
<a:theme xmlns:a="http://schemas.openxmlformats.org/drawingml/2006/main" name="4_HBG-Raps">
  <a:themeElements>
    <a:clrScheme name="HBG_Gul">
      <a:dk1>
        <a:srgbClr val="1A355C"/>
      </a:dk1>
      <a:lt1>
        <a:srgbClr val="FEFFFF"/>
      </a:lt1>
      <a:dk2>
        <a:srgbClr val="EFB323"/>
      </a:dk2>
      <a:lt2>
        <a:srgbClr val="ECE7E1"/>
      </a:lt2>
      <a:accent1>
        <a:srgbClr val="E35105"/>
      </a:accent1>
      <a:accent2>
        <a:srgbClr val="75232F"/>
      </a:accent2>
      <a:accent3>
        <a:srgbClr val="ED00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770E2F6C-A769-3C4A-83D4-9A06265A54CB}"/>
    </a:ext>
  </a:extLst>
</a:theme>
</file>

<file path=ppt/theme/theme5.xml><?xml version="1.0" encoding="utf-8"?>
<a:theme xmlns:a="http://schemas.openxmlformats.org/drawingml/2006/main" name="5_HBG-Sommarsund">
  <a:themeElements>
    <a:clrScheme name="HBG_Sommarsund">
      <a:dk1>
        <a:srgbClr val="1A355C"/>
      </a:dk1>
      <a:lt1>
        <a:srgbClr val="FEFFFF"/>
      </a:lt1>
      <a:dk2>
        <a:srgbClr val="00C2B3"/>
      </a:dk2>
      <a:lt2>
        <a:srgbClr val="EAE7E0"/>
      </a:lt2>
      <a:accent1>
        <a:srgbClr val="008633"/>
      </a:accent1>
      <a:accent2>
        <a:srgbClr val="0074D4"/>
      </a:accent2>
      <a:accent3>
        <a:srgbClr val="0F3660"/>
      </a:accent3>
      <a:accent4>
        <a:srgbClr val="00BFB3"/>
      </a:accent4>
      <a:accent5>
        <a:srgbClr val="7FC19E"/>
      </a:accent5>
      <a:accent6>
        <a:srgbClr val="8D9AAE"/>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E5C19ECD-84A7-B142-B410-F5CD5DD6DB10}"/>
    </a:ext>
  </a:extLst>
</a:theme>
</file>

<file path=ppt/theme/theme6.xml><?xml version="1.0" encoding="utf-8"?>
<a:theme xmlns:a="http://schemas.openxmlformats.org/drawingml/2006/main" name="6_HBG-Vit-Rhododendron">
  <a:themeElements>
    <a:clrScheme name="HBG_Ljus_Tegel">
      <a:dk1>
        <a:srgbClr val="75232F"/>
      </a:dk1>
      <a:lt1>
        <a:srgbClr val="FFFFFF"/>
      </a:lt1>
      <a:dk2>
        <a:srgbClr val="FEEEF2"/>
      </a:dk2>
      <a:lt2>
        <a:srgbClr val="FEFFFF"/>
      </a:lt2>
      <a:accent1>
        <a:srgbClr val="DA281C"/>
      </a:accent1>
      <a:accent2>
        <a:srgbClr val="76232F"/>
      </a:accent2>
      <a:accent3>
        <a:srgbClr val="E35105"/>
      </a:accent3>
      <a:accent4>
        <a:srgbClr val="F0B323"/>
      </a:accent4>
      <a:accent5>
        <a:srgbClr val="BA9197"/>
      </a:accent5>
      <a:accent6>
        <a:srgbClr val="EC938D"/>
      </a:accent6>
      <a:hlink>
        <a:srgbClr val="0563C1"/>
      </a:hlink>
      <a:folHlink>
        <a:srgbClr val="954F72"/>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5F504634-346A-AB4E-8DB8-2C521B2F4541}"/>
    </a:ext>
  </a:extLst>
</a:theme>
</file>

<file path=ppt/theme/theme7.xml><?xml version="1.0" encoding="utf-8"?>
<a:theme xmlns:a="http://schemas.openxmlformats.org/drawingml/2006/main" name="7_HBG-Vit-Bris">
  <a:themeElements>
    <a:clrScheme name="HBG_Ljus_Vintersund">
      <a:dk1>
        <a:srgbClr val="0F3660"/>
      </a:dk1>
      <a:lt1>
        <a:srgbClr val="FFFFFF"/>
      </a:lt1>
      <a:dk2>
        <a:srgbClr val="DEEBF7"/>
      </a:dk2>
      <a:lt2>
        <a:srgbClr val="FEFFFF"/>
      </a:lt2>
      <a:accent1>
        <a:srgbClr val="0071CE"/>
      </a:accent1>
      <a:accent2>
        <a:srgbClr val="00BFB3"/>
      </a:accent2>
      <a:accent3>
        <a:srgbClr val="1B365D"/>
      </a:accent3>
      <a:accent4>
        <a:srgbClr val="7FB8E6"/>
      </a:accent4>
      <a:accent5>
        <a:srgbClr val="7FDFD9"/>
      </a:accent5>
      <a:accent6>
        <a:srgbClr val="8D9AAE"/>
      </a:accent6>
      <a:hlink>
        <a:srgbClr val="0563C1"/>
      </a:hlink>
      <a:folHlink>
        <a:srgbClr val="954F72"/>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8EFF27F8-6E54-BA43-BB35-7FD757B4989B}"/>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2.xml><?xml version="1.0" encoding="utf-8"?>
<ds:datastoreItem xmlns:ds="http://schemas.openxmlformats.org/officeDocument/2006/customXml" ds:itemID="{F0512BB2-E732-436A-B277-2DBDCAA4D4D2}">
  <ds:schemaRefs>
    <ds:schemaRef ds:uri="ab45f467-b5b2-40de-b0ea-a1591ac209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11A9FA-FAAE-4F42-B6C8-10883C44A187}">
  <ds:schemaRefs>
    <ds:schemaRef ds:uri="ab45f467-b5b2-40de-b0ea-a1591ac209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1_HBG-Helsingborgstegel</Template>
  <Application>Microsoft Office PowerPoint</Application>
  <PresentationFormat>Widescreen</PresentationFormat>
  <Slides>40</Slides>
  <Notes>0</Notes>
  <HiddenSlides>1</HiddenSlides>
  <ScaleCrop>false</ScaleCrop>
  <HeadingPairs>
    <vt:vector size="4" baseType="variant">
      <vt:variant>
        <vt:lpstr>Theme</vt:lpstr>
      </vt:variant>
      <vt:variant>
        <vt:i4>7</vt:i4>
      </vt:variant>
      <vt:variant>
        <vt:lpstr>Slide Titles</vt:lpstr>
      </vt:variant>
      <vt:variant>
        <vt:i4>40</vt:i4>
      </vt:variant>
    </vt:vector>
  </HeadingPairs>
  <TitlesOfParts>
    <vt:vector size="47" baseType="lpstr">
      <vt:lpstr>1_HBG-Helsingborgstegel</vt:lpstr>
      <vt:lpstr>2_HBG-Palsjo</vt:lpstr>
      <vt:lpstr>3_HBG-Vintersund</vt:lpstr>
      <vt:lpstr>4_HBG-Raps</vt:lpstr>
      <vt:lpstr>5_HBG-Sommarsund</vt:lpstr>
      <vt:lpstr>6_HBG-Vit-Rhododendron</vt:lpstr>
      <vt:lpstr>7_HBG-Vit-Bris</vt:lpstr>
      <vt:lpstr>APT-paket Ekonomicoachen</vt:lpstr>
      <vt:lpstr>Förberedelse</vt:lpstr>
      <vt:lpstr>Utbildningen</vt:lpstr>
      <vt:lpstr>Innehåll</vt:lpstr>
      <vt:lpstr>Ni har alla gått utbildningen om Ekonomicoachen – bra jobbat! </vt:lpstr>
      <vt:lpstr>Du som vill hjälpa andra</vt:lpstr>
      <vt:lpstr>Innehållet</vt:lpstr>
      <vt:lpstr>Övningar </vt:lpstr>
      <vt:lpstr>Identifiera -att se signaler</vt:lpstr>
      <vt:lpstr>Att se signaler</vt:lpstr>
      <vt:lpstr>Yttre tecken:</vt:lpstr>
      <vt:lpstr>Beteendemässiga signaler:</vt:lpstr>
      <vt:lpstr>Konkreta tecken:</vt:lpstr>
      <vt:lpstr>Agera eller lyssna vidare? </vt:lpstr>
      <vt:lpstr>Bemöta</vt:lpstr>
      <vt:lpstr>Samtalsmallen</vt:lpstr>
      <vt:lpstr>Övning:</vt:lpstr>
      <vt:lpstr>1. Inledning  – Skapa en trygg och öppen atmosfär </vt:lpstr>
      <vt:lpstr>2. Utforska den ekonomiska situationen </vt:lpstr>
      <vt:lpstr>3. Bekräfta och normalisera</vt:lpstr>
      <vt:lpstr>4. Hänvisa till stöd och lösningar</vt:lpstr>
      <vt:lpstr>Vägleda</vt:lpstr>
      <vt:lpstr>Utforska Guiden steg 1</vt:lpstr>
      <vt:lpstr>Utforska Guiden steg 2</vt:lpstr>
      <vt:lpstr>Komplex situation?</vt:lpstr>
      <vt:lpstr>Komplex situation </vt:lpstr>
      <vt:lpstr>Arbetssätt</vt:lpstr>
      <vt:lpstr>Stödinsatser och tjänster</vt:lpstr>
      <vt:lpstr>Hur gör ni?</vt:lpstr>
      <vt:lpstr>Scenario 1</vt:lpstr>
      <vt:lpstr>Scenario 2</vt:lpstr>
      <vt:lpstr>Scenario 3</vt:lpstr>
      <vt:lpstr>Scenario 4</vt:lpstr>
      <vt:lpstr>Ekonomicoachen kopplat till vårt arbetssätt</vt:lpstr>
      <vt:lpstr>Du är viktig! </vt:lpstr>
      <vt:lpstr>Utcheckning</vt:lpstr>
      <vt:lpstr>Extramaterial</vt:lpstr>
      <vt:lpstr>QR- kod ?</vt:lpstr>
      <vt:lpstr>Länkar att spara ner </vt:lpstr>
      <vt:lpstr>För frågor och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Starvall Malin - SLF</dc:creator>
  <cp:revision>1</cp:revision>
  <dcterms:created xsi:type="dcterms:W3CDTF">2025-09-23T08:28:52Z</dcterms:created>
  <dcterms:modified xsi:type="dcterms:W3CDTF">2025-09-25T09:49:22Z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