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61" r:id="rId4"/>
    <p:sldId id="265" r:id="rId5"/>
    <p:sldId id="264" r:id="rId6"/>
    <p:sldId id="263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216C42-EBD8-4274-A3C5-C698E0D24B48}" type="datetimeFigureOut">
              <a:rPr lang="sv-SE" smtClean="0"/>
              <a:t>2016-03-10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721946-9969-4927-A5B4-676B8DC4BDDA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Dubbelcirkel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356992"/>
            <a:ext cx="6832848" cy="2952328"/>
          </a:xfrm>
        </p:spPr>
        <p:txBody>
          <a:bodyPr>
            <a:normAutofit fontScale="62500" lnSpcReduction="20000"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Vilken/vilka dagar?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Vilken tid?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En eller flera gånger i veckan?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Innan – efter träning? 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NÄR gör du dina läxor?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4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 fontScale="92500" lnSpcReduction="10000"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Plats i huset?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Varför där?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VAR gör du dina läxor? 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832848" cy="3384376"/>
          </a:xfrm>
        </p:spPr>
        <p:txBody>
          <a:bodyPr>
            <a:normAutofit fontScale="55000" lnSpcReduction="20000"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Ensam? 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Med en kompis?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Med förälder eller annan person?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Med musik/TV/</a:t>
            </a:r>
            <a:r>
              <a:rPr lang="sv-SE" sz="43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iPad</a:t>
            </a:r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/mobil?</a:t>
            </a:r>
          </a:p>
          <a:p>
            <a:endParaRPr lang="sv-SE" sz="43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Under tystnad?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HUR gör du dina läxor? 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6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Studieteknik….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9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Studieteknik?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HUR tränar du in stavningsorden?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Studieteknik?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HUR tränar du in de engelska glosorna?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5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Studieteknik? 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Hur gör du för att lära dig dina SO Ord och Begrepp?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5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6832848" cy="1960240"/>
          </a:xfrm>
        </p:spPr>
        <p:txBody>
          <a:bodyPr>
            <a:normAutofit/>
          </a:bodyPr>
          <a:lstStyle/>
          <a:p>
            <a:r>
              <a:rPr lang="sv-SE" sz="43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Studieteknik?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800" dirty="0" smtClean="0">
                <a:latin typeface="Arial Black" panose="020B0A04020102020204" pitchFamily="34" charset="0"/>
              </a:rPr>
              <a:t>Vad är ditt allra bästa tips för att lära sig nya saker?</a:t>
            </a:r>
            <a:endParaRPr lang="sv-SE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112</Words>
  <Application>Microsoft Office PowerPoint</Application>
  <PresentationFormat>Bildspel på skärmen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Egendom</vt:lpstr>
      <vt:lpstr>Dubbelcirkel</vt:lpstr>
      <vt:lpstr>NÄR gör du dina läxor?</vt:lpstr>
      <vt:lpstr>VAR gör du dina läxor? </vt:lpstr>
      <vt:lpstr>HUR gör du dina läxor? </vt:lpstr>
      <vt:lpstr>Studieteknik….</vt:lpstr>
      <vt:lpstr>HUR tränar du in stavningsorden?</vt:lpstr>
      <vt:lpstr>HUR tränar du in de engelska glosorna?</vt:lpstr>
      <vt:lpstr>Hur gör du för att lära dig dina SO Ord och Begrepp?</vt:lpstr>
      <vt:lpstr>Vad är ditt allra bästa tips för att lära sig nya saker?</vt:lpstr>
    </vt:vector>
  </TitlesOfParts>
  <Company>Landskrona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Dubbelcirkel</dc:title>
  <dc:creator>liz fristedt</dc:creator>
  <cp:lastModifiedBy>liz fristedt</cp:lastModifiedBy>
  <cp:revision>2</cp:revision>
  <dcterms:created xsi:type="dcterms:W3CDTF">2016-03-10T20:29:55Z</dcterms:created>
  <dcterms:modified xsi:type="dcterms:W3CDTF">2016-03-10T20:45:24Z</dcterms:modified>
</cp:coreProperties>
</file>