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61" r:id="rId3"/>
    <p:sldId id="311" r:id="rId4"/>
    <p:sldId id="257" r:id="rId5"/>
    <p:sldId id="291" r:id="rId6"/>
    <p:sldId id="258" r:id="rId7"/>
    <p:sldId id="259" r:id="rId8"/>
    <p:sldId id="263" r:id="rId9"/>
    <p:sldId id="260" r:id="rId10"/>
    <p:sldId id="294" r:id="rId11"/>
    <p:sldId id="304" r:id="rId12"/>
    <p:sldId id="305" r:id="rId13"/>
    <p:sldId id="306" r:id="rId14"/>
    <p:sldId id="307" r:id="rId15"/>
    <p:sldId id="308" r:id="rId16"/>
    <p:sldId id="309" r:id="rId17"/>
    <p:sldId id="310" r:id="rId18"/>
    <p:sldId id="264" r:id="rId19"/>
    <p:sldId id="292" r:id="rId20"/>
    <p:sldId id="265" r:id="rId21"/>
    <p:sldId id="266" r:id="rId22"/>
    <p:sldId id="267" r:id="rId23"/>
    <p:sldId id="293" r:id="rId24"/>
    <p:sldId id="280" r:id="rId25"/>
    <p:sldId id="282" r:id="rId26"/>
    <p:sldId id="295" r:id="rId27"/>
    <p:sldId id="284" r:id="rId28"/>
    <p:sldId id="296" r:id="rId29"/>
    <p:sldId id="285" r:id="rId30"/>
    <p:sldId id="286" r:id="rId31"/>
    <p:sldId id="287" r:id="rId32"/>
    <p:sldId id="297" r:id="rId33"/>
    <p:sldId id="288" r:id="rId34"/>
    <p:sldId id="298" r:id="rId35"/>
    <p:sldId id="299" r:id="rId36"/>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077" y="5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7C7B72-EDA2-4906-910F-7A9DC512655D}" type="datetimeFigureOut">
              <a:rPr lang="sv-SE" smtClean="0"/>
              <a:t>2018-07-17</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4EF4A7-85F3-4AAC-98E6-F13233D3BA65}" type="slidenum">
              <a:rPr lang="sv-SE" smtClean="0"/>
              <a:t>‹#›</a:t>
            </a:fld>
            <a:endParaRPr lang="sv-SE"/>
          </a:p>
        </p:txBody>
      </p:sp>
    </p:spTree>
    <p:extLst>
      <p:ext uri="{BB962C8B-B14F-4D97-AF65-F5344CB8AC3E}">
        <p14:creationId xmlns:p14="http://schemas.microsoft.com/office/powerpoint/2010/main" val="1241731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http://sli.se/apps/sli/prodsearch.php?db=21&amp;sort=SORT_REL&amp;search=hopp hopp tv mat</a:t>
            </a:r>
            <a:endParaRPr lang="sv-SE" dirty="0"/>
          </a:p>
        </p:txBody>
      </p:sp>
      <p:sp>
        <p:nvSpPr>
          <p:cNvPr id="4" name="Platshållare för bildnummer 3"/>
          <p:cNvSpPr>
            <a:spLocks noGrp="1"/>
          </p:cNvSpPr>
          <p:nvPr>
            <p:ph type="sldNum" sz="quarter" idx="10"/>
          </p:nvPr>
        </p:nvSpPr>
        <p:spPr/>
        <p:txBody>
          <a:bodyPr/>
          <a:lstStyle/>
          <a:p>
            <a:fld id="{754EF4A7-85F3-4AAC-98E6-F13233D3BA65}" type="slidenum">
              <a:rPr lang="sv-SE" smtClean="0"/>
              <a:t>18</a:t>
            </a:fld>
            <a:endParaRPr lang="sv-SE"/>
          </a:p>
        </p:txBody>
      </p:sp>
    </p:spTree>
    <p:extLst>
      <p:ext uri="{BB962C8B-B14F-4D97-AF65-F5344CB8AC3E}">
        <p14:creationId xmlns:p14="http://schemas.microsoft.com/office/powerpoint/2010/main" val="1057341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http://sli.se/apps/sli/prodinfo.php?db=21&amp;article=U100845-09</a:t>
            </a:r>
            <a:endParaRPr lang="sv-SE" dirty="0"/>
          </a:p>
        </p:txBody>
      </p:sp>
      <p:sp>
        <p:nvSpPr>
          <p:cNvPr id="4" name="Platshållare för bildnummer 3"/>
          <p:cNvSpPr>
            <a:spLocks noGrp="1"/>
          </p:cNvSpPr>
          <p:nvPr>
            <p:ph type="sldNum" sz="quarter" idx="10"/>
          </p:nvPr>
        </p:nvSpPr>
        <p:spPr/>
        <p:txBody>
          <a:bodyPr/>
          <a:lstStyle/>
          <a:p>
            <a:fld id="{754EF4A7-85F3-4AAC-98E6-F13233D3BA65}" type="slidenum">
              <a:rPr lang="sv-SE" smtClean="0"/>
              <a:t>25</a:t>
            </a:fld>
            <a:endParaRPr lang="sv-SE"/>
          </a:p>
        </p:txBody>
      </p:sp>
    </p:spTree>
    <p:extLst>
      <p:ext uri="{BB962C8B-B14F-4D97-AF65-F5344CB8AC3E}">
        <p14:creationId xmlns:p14="http://schemas.microsoft.com/office/powerpoint/2010/main" val="879741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http://christinadiven.se/ljudfiler/</a:t>
            </a:r>
            <a:endParaRPr lang="sv-SE" dirty="0"/>
          </a:p>
        </p:txBody>
      </p:sp>
      <p:sp>
        <p:nvSpPr>
          <p:cNvPr id="4" name="Platshållare för bildnummer 3"/>
          <p:cNvSpPr>
            <a:spLocks noGrp="1"/>
          </p:cNvSpPr>
          <p:nvPr>
            <p:ph type="sldNum" sz="quarter" idx="10"/>
          </p:nvPr>
        </p:nvSpPr>
        <p:spPr/>
        <p:txBody>
          <a:bodyPr/>
          <a:lstStyle/>
          <a:p>
            <a:fld id="{754EF4A7-85F3-4AAC-98E6-F13233D3BA65}" type="slidenum">
              <a:rPr lang="sv-SE" smtClean="0"/>
              <a:t>29</a:t>
            </a:fld>
            <a:endParaRPr lang="sv-SE"/>
          </a:p>
        </p:txBody>
      </p:sp>
    </p:spTree>
    <p:extLst>
      <p:ext uri="{BB962C8B-B14F-4D97-AF65-F5344CB8AC3E}">
        <p14:creationId xmlns:p14="http://schemas.microsoft.com/office/powerpoint/2010/main" val="84091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http://sli.se/apps/sli/prodinfo.php?db=21&amp;article=DV1474</a:t>
            </a:r>
            <a:endParaRPr lang="sv-SE" dirty="0"/>
          </a:p>
        </p:txBody>
      </p:sp>
      <p:sp>
        <p:nvSpPr>
          <p:cNvPr id="4" name="Platshållare för bildnummer 3"/>
          <p:cNvSpPr>
            <a:spLocks noGrp="1"/>
          </p:cNvSpPr>
          <p:nvPr>
            <p:ph type="sldNum" sz="quarter" idx="10"/>
          </p:nvPr>
        </p:nvSpPr>
        <p:spPr/>
        <p:txBody>
          <a:bodyPr/>
          <a:lstStyle/>
          <a:p>
            <a:fld id="{754EF4A7-85F3-4AAC-98E6-F13233D3BA65}" type="slidenum">
              <a:rPr lang="sv-SE" smtClean="0"/>
              <a:t>31</a:t>
            </a:fld>
            <a:endParaRPr lang="sv-SE"/>
          </a:p>
        </p:txBody>
      </p:sp>
    </p:spTree>
    <p:extLst>
      <p:ext uri="{BB962C8B-B14F-4D97-AF65-F5344CB8AC3E}">
        <p14:creationId xmlns:p14="http://schemas.microsoft.com/office/powerpoint/2010/main" val="3883107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En bra hälsa är toppen</a:t>
            </a:r>
          </a:p>
          <a:p>
            <a:r>
              <a:rPr lang="sv-SE" dirty="0" smtClean="0"/>
              <a:t>http://sli.se/apps/sli/prodinfo.php?db=21&amp;article=DV0929</a:t>
            </a:r>
            <a:endParaRPr lang="sv-SE" dirty="0"/>
          </a:p>
        </p:txBody>
      </p:sp>
      <p:sp>
        <p:nvSpPr>
          <p:cNvPr id="4" name="Platshållare för bildnummer 3"/>
          <p:cNvSpPr>
            <a:spLocks noGrp="1"/>
          </p:cNvSpPr>
          <p:nvPr>
            <p:ph type="sldNum" sz="quarter" idx="10"/>
          </p:nvPr>
        </p:nvSpPr>
        <p:spPr/>
        <p:txBody>
          <a:bodyPr/>
          <a:lstStyle/>
          <a:p>
            <a:fld id="{754EF4A7-85F3-4AAC-98E6-F13233D3BA65}" type="slidenum">
              <a:rPr lang="sv-SE" smtClean="0"/>
              <a:t>33</a:t>
            </a:fld>
            <a:endParaRPr lang="sv-SE"/>
          </a:p>
        </p:txBody>
      </p:sp>
    </p:spTree>
    <p:extLst>
      <p:ext uri="{BB962C8B-B14F-4D97-AF65-F5344CB8AC3E}">
        <p14:creationId xmlns:p14="http://schemas.microsoft.com/office/powerpoint/2010/main" val="3560102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sv-SE" smtClean="0"/>
              <a:t>Klicka här för att ändra format</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
        <p:nvSpPr>
          <p:cNvPr id="4" name="Date Placeholder 3"/>
          <p:cNvSpPr>
            <a:spLocks noGrp="1"/>
          </p:cNvSpPr>
          <p:nvPr>
            <p:ph type="dt" sz="half" idx="10"/>
          </p:nvPr>
        </p:nvSpPr>
        <p:spPr bwMode="white"/>
        <p:txBody>
          <a:bodyPr/>
          <a:lstStyle/>
          <a:p>
            <a:fld id="{BE542152-3000-489D-BE13-6F883492FF39}" type="datetimeFigureOut">
              <a:rPr lang="sv-SE" smtClean="0"/>
              <a:t>2018-07-17</a:t>
            </a:fld>
            <a:endParaRPr lang="sv-SE"/>
          </a:p>
        </p:txBody>
      </p:sp>
      <p:sp>
        <p:nvSpPr>
          <p:cNvPr id="5" name="Footer Placeholder 4"/>
          <p:cNvSpPr>
            <a:spLocks noGrp="1"/>
          </p:cNvSpPr>
          <p:nvPr>
            <p:ph type="ftr" sz="quarter" idx="11"/>
          </p:nvPr>
        </p:nvSpPr>
        <p:spPr bwMode="white"/>
        <p:txBody>
          <a:bodyPr/>
          <a:lstStyle/>
          <a:p>
            <a:endParaRPr lang="sv-SE"/>
          </a:p>
        </p:txBody>
      </p:sp>
      <p:sp>
        <p:nvSpPr>
          <p:cNvPr id="6" name="Slide Number Placeholder 5"/>
          <p:cNvSpPr>
            <a:spLocks noGrp="1"/>
          </p:cNvSpPr>
          <p:nvPr>
            <p:ph type="sldNum" sz="quarter" idx="12"/>
          </p:nvPr>
        </p:nvSpPr>
        <p:spPr/>
        <p:txBody>
          <a:bodyPr/>
          <a:lstStyle/>
          <a:p>
            <a:fld id="{33455A81-9A1C-4318-8C12-FA5882E43D2F}" type="slidenum">
              <a:rPr lang="sv-SE" smtClean="0"/>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BE542152-3000-489D-BE13-6F883492FF39}" type="datetimeFigureOut">
              <a:rPr lang="sv-SE" smtClean="0"/>
              <a:t>2018-07-17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3455A81-9A1C-4318-8C12-FA5882E43D2F}" type="slidenum">
              <a:rPr lang="sv-SE" smtClean="0"/>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BE542152-3000-489D-BE13-6F883492FF39}" type="datetimeFigureOut">
              <a:rPr lang="sv-SE" smtClean="0"/>
              <a:t>2018-07-17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3455A81-9A1C-4318-8C12-FA5882E43D2F}" type="slidenum">
              <a:rPr lang="sv-SE" smtClean="0"/>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BE542152-3000-489D-BE13-6F883492FF39}" type="datetimeFigureOut">
              <a:rPr lang="sv-SE" smtClean="0"/>
              <a:t>2018-07-17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3455A81-9A1C-4318-8C12-FA5882E43D2F}" type="slidenum">
              <a:rPr lang="sv-SE" smtClean="0"/>
              <a:t>‹#›</a:t>
            </a:fld>
            <a:endParaRPr lang="sv-SE"/>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542152-3000-489D-BE13-6F883492FF39}" type="datetimeFigureOut">
              <a:rPr lang="sv-SE" smtClean="0"/>
              <a:t>2018-07-17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3455A81-9A1C-4318-8C12-FA5882E43D2F}" type="slidenum">
              <a:rPr lang="sv-SE" smtClean="0"/>
              <a:t>‹#›</a:t>
            </a:fld>
            <a:endParaRPr lang="sv-SE"/>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sv-SE" smtClean="0"/>
              <a:t>Klicka här för att ändra format</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2" name="Title 1"/>
          <p:cNvSpPr>
            <a:spLocks noGrp="1"/>
          </p:cNvSpPr>
          <p:nvPr>
            <p:ph type="title"/>
          </p:nvPr>
        </p:nvSpPr>
        <p:spPr/>
        <p:txBody>
          <a:bodyPr/>
          <a:lstStyle/>
          <a:p>
            <a:r>
              <a:rPr lang="sv-SE" smtClean="0"/>
              <a:t>Klicka här för att ändra format</a:t>
            </a:r>
            <a:endParaRPr lang="en-US"/>
          </a:p>
        </p:txBody>
      </p:sp>
      <p:sp>
        <p:nvSpPr>
          <p:cNvPr id="5" name="Date Placeholder 4"/>
          <p:cNvSpPr>
            <a:spLocks noGrp="1"/>
          </p:cNvSpPr>
          <p:nvPr>
            <p:ph type="dt" sz="half" idx="10"/>
          </p:nvPr>
        </p:nvSpPr>
        <p:spPr/>
        <p:txBody>
          <a:bodyPr/>
          <a:lstStyle/>
          <a:p>
            <a:fld id="{BE542152-3000-489D-BE13-6F883492FF39}" type="datetimeFigureOut">
              <a:rPr lang="sv-SE" smtClean="0"/>
              <a:t>2018-07-17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3455A81-9A1C-4318-8C12-FA5882E43D2F}" type="slidenum">
              <a:rPr lang="sv-SE" smtClean="0"/>
              <a:t>‹#›</a:t>
            </a:fld>
            <a:endParaRPr lang="sv-SE"/>
          </a:p>
        </p:txBody>
      </p:sp>
      <p:sp>
        <p:nvSpPr>
          <p:cNvPr id="12" name="Content Placeholder 11"/>
          <p:cNvSpPr>
            <a:spLocks noGrp="1"/>
          </p:cNvSpPr>
          <p:nvPr>
            <p:ph sz="quarter" idx="14"/>
          </p:nvPr>
        </p:nvSpPr>
        <p:spPr>
          <a:xfrm>
            <a:off x="4648200" y="2438400"/>
            <a:ext cx="3124200" cy="3124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2" name="Title 1"/>
          <p:cNvSpPr>
            <a:spLocks noGrp="1"/>
          </p:cNvSpPr>
          <p:nvPr>
            <p:ph type="title"/>
          </p:nvPr>
        </p:nvSpPr>
        <p:spPr/>
        <p:txBody>
          <a:bodyPr/>
          <a:lstStyle>
            <a:lvl1pPr>
              <a:defRPr/>
            </a:lvl1pPr>
          </a:lstStyle>
          <a:p>
            <a:r>
              <a:rPr lang="sv-SE" smtClean="0"/>
              <a:t>Klicka här för att ändra format</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7" name="Date Placeholder 6"/>
          <p:cNvSpPr>
            <a:spLocks noGrp="1"/>
          </p:cNvSpPr>
          <p:nvPr>
            <p:ph type="dt" sz="half" idx="10"/>
          </p:nvPr>
        </p:nvSpPr>
        <p:spPr/>
        <p:txBody>
          <a:bodyPr/>
          <a:lstStyle/>
          <a:p>
            <a:fld id="{BE542152-3000-489D-BE13-6F883492FF39}" type="datetimeFigureOut">
              <a:rPr lang="sv-SE" smtClean="0"/>
              <a:t>2018-07-17</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33455A81-9A1C-4318-8C12-FA5882E43D2F}" type="slidenum">
              <a:rPr lang="sv-SE" smtClean="0"/>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Date Placeholder 2"/>
          <p:cNvSpPr>
            <a:spLocks noGrp="1"/>
          </p:cNvSpPr>
          <p:nvPr>
            <p:ph type="dt" sz="half" idx="10"/>
          </p:nvPr>
        </p:nvSpPr>
        <p:spPr/>
        <p:txBody>
          <a:bodyPr/>
          <a:lstStyle/>
          <a:p>
            <a:fld id="{BE542152-3000-489D-BE13-6F883492FF39}" type="datetimeFigureOut">
              <a:rPr lang="sv-SE" smtClean="0"/>
              <a:t>2018-07-17</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33455A81-9A1C-4318-8C12-FA5882E43D2F}" type="slidenum">
              <a:rPr lang="sv-SE" smtClean="0"/>
              <a:t>‹#›</a:t>
            </a:fld>
            <a:endParaRPr lang="sv-SE"/>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E542152-3000-489D-BE13-6F883492FF39}" type="datetimeFigureOut">
              <a:rPr lang="sv-SE" smtClean="0"/>
              <a:t>2018-07-17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3455A81-9A1C-4318-8C12-FA5882E43D2F}" type="slidenum">
              <a:rPr lang="sv-SE" smtClean="0"/>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sv-SE" smtClean="0"/>
              <a:t>Klicka här för att ändra format</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BE542152-3000-489D-BE13-6F883492FF39}" type="datetimeFigureOut">
              <a:rPr lang="sv-SE" smtClean="0"/>
              <a:t>2018-07-17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3455A81-9A1C-4318-8C12-FA5882E43D2F}" type="slidenum">
              <a:rPr lang="sv-SE" smtClean="0"/>
              <a:t>‹#›</a:t>
            </a:fld>
            <a:endParaRPr lang="sv-SE"/>
          </a:p>
        </p:txBody>
      </p:sp>
      <p:sp>
        <p:nvSpPr>
          <p:cNvPr id="9" name="Content Placeholder 8"/>
          <p:cNvSpPr>
            <a:spLocks noGrp="1"/>
          </p:cNvSpPr>
          <p:nvPr>
            <p:ph sz="quarter" idx="13"/>
          </p:nvPr>
        </p:nvSpPr>
        <p:spPr>
          <a:xfrm>
            <a:off x="1371600" y="1676400"/>
            <a:ext cx="3276600" cy="3505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sv-SE" smtClean="0"/>
              <a:t>Klicka här för att ändra format</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BE542152-3000-489D-BE13-6F883492FF39}" type="datetimeFigureOut">
              <a:rPr lang="sv-SE" smtClean="0"/>
              <a:t>2018-07-17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3455A81-9A1C-4318-8C12-FA5882E43D2F}" type="slidenum">
              <a:rPr lang="sv-SE" smtClean="0"/>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sv-SE" smtClean="0"/>
              <a:t>Klicka här för att ändra format</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E542152-3000-489D-BE13-6F883492FF39}" type="datetimeFigureOut">
              <a:rPr lang="sv-SE" smtClean="0"/>
              <a:t>2018-07-17</a:t>
            </a:fld>
            <a:endParaRPr lang="sv-SE"/>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sv-SE"/>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3455A81-9A1C-4318-8C12-FA5882E43D2F}" type="slidenum">
              <a:rPr lang="sv-SE" smtClean="0"/>
              <a:t>‹#›</a:t>
            </a:fld>
            <a:endParaRPr lang="sv-S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bing.com/images/search?view=detailV2&amp;ccid=G6ipQGfV&amp;id=B9B7FE9D1A96F32F11276A4F04FCAA1A46B55B7F&amp;q=sockerbitar&amp;simid=608043091298550218&amp;selectedIndex=0"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metodbanken.se/wp-content/uploads/2014/05/Vector_Child_0000045.jp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475656" y="1124744"/>
            <a:ext cx="6400800" cy="1295400"/>
          </a:xfrm>
        </p:spPr>
        <p:txBody>
          <a:bodyPr>
            <a:normAutofit/>
          </a:bodyPr>
          <a:lstStyle/>
          <a:p>
            <a:r>
              <a:rPr lang="sv-SE" dirty="0" smtClean="0"/>
              <a:t>Det mystiska Hälsoäventyret</a:t>
            </a:r>
            <a:endParaRPr lang="sv-SE" dirty="0"/>
          </a:p>
        </p:txBody>
      </p:sp>
      <p:sp>
        <p:nvSpPr>
          <p:cNvPr id="3" name="Underrubrik 2"/>
          <p:cNvSpPr>
            <a:spLocks noGrp="1"/>
          </p:cNvSpPr>
          <p:nvPr>
            <p:ph type="subTitle" idx="1"/>
          </p:nvPr>
        </p:nvSpPr>
        <p:spPr/>
        <p:txBody>
          <a:bodyPr/>
          <a:lstStyle/>
          <a:p>
            <a:endParaRPr lang="sv-SE" dirty="0"/>
          </a:p>
        </p:txBody>
      </p:sp>
      <p:pic>
        <p:nvPicPr>
          <p:cNvPr id="4" name="Bild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2485782"/>
            <a:ext cx="4932144" cy="3319481"/>
          </a:xfrm>
          <a:prstGeom prst="rect">
            <a:avLst/>
          </a:prstGeom>
          <a:noFill/>
          <a:ln>
            <a:noFill/>
          </a:ln>
        </p:spPr>
      </p:pic>
    </p:spTree>
    <p:extLst>
      <p:ext uri="{BB962C8B-B14F-4D97-AF65-F5344CB8AC3E}">
        <p14:creationId xmlns:p14="http://schemas.microsoft.com/office/powerpoint/2010/main" val="3413798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2" descr=" ">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143250" y="2480310"/>
            <a:ext cx="2857500" cy="1897380"/>
          </a:xfrm>
          <a:prstGeom prst="rect">
            <a:avLst/>
          </a:prstGeom>
          <a:noFill/>
          <a:ln>
            <a:noFill/>
          </a:ln>
        </p:spPr>
      </p:pic>
    </p:spTree>
    <p:extLst>
      <p:ext uri="{BB962C8B-B14F-4D97-AF65-F5344CB8AC3E}">
        <p14:creationId xmlns:p14="http://schemas.microsoft.com/office/powerpoint/2010/main" val="3744167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311193" y="721255"/>
            <a:ext cx="4471918" cy="5422912"/>
          </a:xfrm>
          <a:prstGeom prst="rect">
            <a:avLst/>
          </a:prstGeom>
        </p:spPr>
      </p:pic>
    </p:spTree>
    <p:extLst>
      <p:ext uri="{BB962C8B-B14F-4D97-AF65-F5344CB8AC3E}">
        <p14:creationId xmlns:p14="http://schemas.microsoft.com/office/powerpoint/2010/main" val="4175873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051719" y="1416800"/>
            <a:ext cx="4769817" cy="4114749"/>
          </a:xfrm>
          <a:prstGeom prst="rect">
            <a:avLst/>
          </a:prstGeom>
        </p:spPr>
      </p:pic>
    </p:spTree>
    <p:extLst>
      <p:ext uri="{BB962C8B-B14F-4D97-AF65-F5344CB8AC3E}">
        <p14:creationId xmlns:p14="http://schemas.microsoft.com/office/powerpoint/2010/main" val="2245246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516349" y="876139"/>
            <a:ext cx="4011910" cy="5085184"/>
          </a:xfrm>
          <a:prstGeom prst="rect">
            <a:avLst/>
          </a:prstGeom>
        </p:spPr>
      </p:pic>
    </p:spTree>
    <p:extLst>
      <p:ext uri="{BB962C8B-B14F-4D97-AF65-F5344CB8AC3E}">
        <p14:creationId xmlns:p14="http://schemas.microsoft.com/office/powerpoint/2010/main" val="185657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96369" y="912143"/>
            <a:ext cx="3867894" cy="5157192"/>
          </a:xfrm>
          <a:prstGeom prst="rect">
            <a:avLst/>
          </a:prstGeom>
        </p:spPr>
      </p:pic>
    </p:spTree>
    <p:extLst>
      <p:ext uri="{BB962C8B-B14F-4D97-AF65-F5344CB8AC3E}">
        <p14:creationId xmlns:p14="http://schemas.microsoft.com/office/powerpoint/2010/main" val="1405209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534351" y="930145"/>
            <a:ext cx="3759882" cy="5013176"/>
          </a:xfrm>
          <a:prstGeom prst="rect">
            <a:avLst/>
          </a:prstGeom>
        </p:spPr>
      </p:pic>
    </p:spTree>
    <p:extLst>
      <p:ext uri="{BB962C8B-B14F-4D97-AF65-F5344CB8AC3E}">
        <p14:creationId xmlns:p14="http://schemas.microsoft.com/office/powerpoint/2010/main" val="2909180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723372" y="741124"/>
            <a:ext cx="4029912" cy="5373216"/>
          </a:xfrm>
          <a:prstGeom prst="rect">
            <a:avLst/>
          </a:prstGeom>
        </p:spPr>
      </p:pic>
    </p:spTree>
    <p:extLst>
      <p:ext uri="{BB962C8B-B14F-4D97-AF65-F5344CB8AC3E}">
        <p14:creationId xmlns:p14="http://schemas.microsoft.com/office/powerpoint/2010/main" val="1719148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94391" y="786129"/>
            <a:ext cx="3759882" cy="5013176"/>
          </a:xfrm>
          <a:prstGeom prst="rect">
            <a:avLst/>
          </a:prstGeom>
        </p:spPr>
      </p:pic>
    </p:spTree>
    <p:extLst>
      <p:ext uri="{BB962C8B-B14F-4D97-AF65-F5344CB8AC3E}">
        <p14:creationId xmlns:p14="http://schemas.microsoft.com/office/powerpoint/2010/main" val="2142809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763688" y="2204864"/>
            <a:ext cx="5712077" cy="2431435"/>
          </a:xfrm>
          <a:prstGeom prst="rect">
            <a:avLst/>
          </a:prstGeom>
          <a:noFill/>
        </p:spPr>
        <p:txBody>
          <a:bodyPr wrap="none" rtlCol="0">
            <a:spAutoFit/>
          </a:bodyPr>
          <a:lstStyle/>
          <a:p>
            <a:r>
              <a:rPr lang="sv-SE" sz="4400" dirty="0" smtClean="0"/>
              <a:t>VARFÖR SKA VI </a:t>
            </a:r>
            <a:r>
              <a:rPr lang="sv-SE" sz="4400" dirty="0" smtClean="0"/>
              <a:t>ÄTA</a:t>
            </a:r>
            <a:r>
              <a:rPr lang="sv-SE" sz="4400" dirty="0" smtClean="0"/>
              <a:t>?</a:t>
            </a:r>
            <a:endParaRPr lang="sv-SE" sz="4400" dirty="0" smtClean="0"/>
          </a:p>
          <a:p>
            <a:endParaRPr lang="sv-SE" sz="6000" dirty="0"/>
          </a:p>
          <a:p>
            <a:r>
              <a:rPr lang="sv-SE" sz="4400" dirty="0" smtClean="0"/>
              <a:t>VAD ÄR BRA MAT</a:t>
            </a:r>
            <a:r>
              <a:rPr lang="sv-SE" sz="4400" dirty="0" smtClean="0"/>
              <a:t>?</a:t>
            </a:r>
            <a:endParaRPr lang="sv-SE" sz="4400" dirty="0"/>
          </a:p>
        </p:txBody>
      </p:sp>
    </p:spTree>
    <p:extLst>
      <p:ext uri="{BB962C8B-B14F-4D97-AF65-F5344CB8AC3E}">
        <p14:creationId xmlns:p14="http://schemas.microsoft.com/office/powerpoint/2010/main" val="809556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259632" y="2348880"/>
            <a:ext cx="6571030" cy="1477328"/>
          </a:xfrm>
          <a:prstGeom prst="rect">
            <a:avLst/>
          </a:prstGeom>
          <a:noFill/>
        </p:spPr>
        <p:txBody>
          <a:bodyPr wrap="none" rtlCol="0">
            <a:spAutoFit/>
          </a:bodyPr>
          <a:lstStyle/>
          <a:p>
            <a:r>
              <a:rPr lang="sv-SE" sz="7200" dirty="0"/>
              <a:t>BRAIN- BREAK</a:t>
            </a:r>
          </a:p>
          <a:p>
            <a:pPr algn="ctr"/>
            <a:endParaRPr lang="sv-SE" dirty="0"/>
          </a:p>
        </p:txBody>
      </p:sp>
    </p:spTree>
    <p:extLst>
      <p:ext uri="{BB962C8B-B14F-4D97-AF65-F5344CB8AC3E}">
        <p14:creationId xmlns:p14="http://schemas.microsoft.com/office/powerpoint/2010/main" val="975530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FANTASI</a:t>
            </a:r>
            <a:endParaRPr lang="sv-SE" dirty="0"/>
          </a:p>
        </p:txBody>
      </p:sp>
      <p:sp>
        <p:nvSpPr>
          <p:cNvPr id="3" name="Platshållare för innehåll 2"/>
          <p:cNvSpPr>
            <a:spLocks noGrp="1"/>
          </p:cNvSpPr>
          <p:nvPr>
            <p:ph idx="1"/>
          </p:nvPr>
        </p:nvSpPr>
        <p:spPr/>
        <p:txBody>
          <a:bodyPr>
            <a:normAutofit/>
          </a:bodyPr>
          <a:lstStyle/>
          <a:p>
            <a:endParaRPr lang="sv-SE" sz="2800" dirty="0" smtClean="0"/>
          </a:p>
          <a:p>
            <a:pPr indent="0">
              <a:buNone/>
            </a:pPr>
            <a:r>
              <a:rPr lang="sv-SE" sz="5400" dirty="0" smtClean="0"/>
              <a:t>ON		           OFF</a:t>
            </a:r>
            <a:endParaRPr lang="sv-SE" sz="5400" dirty="0"/>
          </a:p>
        </p:txBody>
      </p:sp>
    </p:spTree>
    <p:extLst>
      <p:ext uri="{BB962C8B-B14F-4D97-AF65-F5344CB8AC3E}">
        <p14:creationId xmlns:p14="http://schemas.microsoft.com/office/powerpoint/2010/main" val="4017352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p:nvPr/>
        </p:nvPicPr>
        <p:blipFill>
          <a:blip r:embed="rId2">
            <a:extLst>
              <a:ext uri="{28A0092B-C50C-407E-A947-70E740481C1C}">
                <a14:useLocalDpi xmlns:a14="http://schemas.microsoft.com/office/drawing/2010/main" val="0"/>
              </a:ext>
            </a:extLst>
          </a:blip>
          <a:srcRect/>
          <a:stretch>
            <a:fillRect/>
          </a:stretch>
        </p:blipFill>
        <p:spPr bwMode="auto">
          <a:xfrm>
            <a:off x="2747010" y="1112520"/>
            <a:ext cx="3649980" cy="4632960"/>
          </a:xfrm>
          <a:prstGeom prst="rect">
            <a:avLst/>
          </a:prstGeom>
          <a:noFill/>
          <a:ln>
            <a:noFill/>
          </a:ln>
        </p:spPr>
      </p:pic>
    </p:spTree>
    <p:extLst>
      <p:ext uri="{BB962C8B-B14F-4D97-AF65-F5344CB8AC3E}">
        <p14:creationId xmlns:p14="http://schemas.microsoft.com/office/powerpoint/2010/main" val="42006408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Tallriksmodellen anpassad efter ditt behov - för dig som rör på dig i vardagen, och för dig som rör dig bara lite"/>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619250"/>
            <a:ext cx="5715000" cy="3619500"/>
          </a:xfrm>
          <a:prstGeom prst="rect">
            <a:avLst/>
          </a:prstGeom>
          <a:noFill/>
          <a:ln>
            <a:noFill/>
          </a:ln>
        </p:spPr>
      </p:pic>
    </p:spTree>
    <p:extLst>
      <p:ext uri="{BB962C8B-B14F-4D97-AF65-F5344CB8AC3E}">
        <p14:creationId xmlns:p14="http://schemas.microsoft.com/office/powerpoint/2010/main" val="192279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http://www.livsmedelsverket.se/globalassets/matvanor-halsa-miljo/kostrad-matvanor/tallriksmodellen/jpg/tallriksmodellen-orig-text-675x428.jpg/ContentDefault"/>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619250"/>
            <a:ext cx="5715000" cy="3619500"/>
          </a:xfrm>
          <a:prstGeom prst="rect">
            <a:avLst/>
          </a:prstGeom>
          <a:noFill/>
          <a:ln>
            <a:noFill/>
          </a:ln>
        </p:spPr>
      </p:pic>
    </p:spTree>
    <p:extLst>
      <p:ext uri="{BB962C8B-B14F-4D97-AF65-F5344CB8AC3E}">
        <p14:creationId xmlns:p14="http://schemas.microsoft.com/office/powerpoint/2010/main" val="11631833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p:nvPr/>
        </p:nvPicPr>
        <p:blipFill>
          <a:blip r:embed="rId2">
            <a:extLst>
              <a:ext uri="{28A0092B-C50C-407E-A947-70E740481C1C}">
                <a14:useLocalDpi xmlns:a14="http://schemas.microsoft.com/office/drawing/2010/main" val="0"/>
              </a:ext>
            </a:extLst>
          </a:blip>
          <a:srcRect/>
          <a:stretch>
            <a:fillRect/>
          </a:stretch>
        </p:blipFill>
        <p:spPr bwMode="auto">
          <a:xfrm>
            <a:off x="3293745" y="2150745"/>
            <a:ext cx="2556510" cy="2556510"/>
          </a:xfrm>
          <a:prstGeom prst="rect">
            <a:avLst/>
          </a:prstGeom>
          <a:noFill/>
          <a:ln>
            <a:noFill/>
          </a:ln>
        </p:spPr>
      </p:pic>
    </p:spTree>
    <p:extLst>
      <p:ext uri="{BB962C8B-B14F-4D97-AF65-F5344CB8AC3E}">
        <p14:creationId xmlns:p14="http://schemas.microsoft.com/office/powerpoint/2010/main" val="2694990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524599" y="2276872"/>
            <a:ext cx="3817071" cy="2123658"/>
          </a:xfrm>
          <a:prstGeom prst="rect">
            <a:avLst/>
          </a:prstGeom>
          <a:noFill/>
        </p:spPr>
        <p:txBody>
          <a:bodyPr wrap="none" rtlCol="0">
            <a:spAutoFit/>
          </a:bodyPr>
          <a:lstStyle/>
          <a:p>
            <a:r>
              <a:rPr lang="sv-SE" sz="6600" dirty="0" smtClean="0"/>
              <a:t>Sömn och </a:t>
            </a:r>
          </a:p>
          <a:p>
            <a:r>
              <a:rPr lang="sv-SE" sz="6600" dirty="0" smtClean="0"/>
              <a:t>arbetsmiljö</a:t>
            </a:r>
            <a:endParaRPr lang="sv-SE" sz="6600" dirty="0"/>
          </a:p>
        </p:txBody>
      </p:sp>
    </p:spTree>
    <p:extLst>
      <p:ext uri="{BB962C8B-B14F-4D97-AF65-F5344CB8AC3E}">
        <p14:creationId xmlns:p14="http://schemas.microsoft.com/office/powerpoint/2010/main" val="31839402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187624" y="2564904"/>
            <a:ext cx="6487738" cy="1323439"/>
          </a:xfrm>
          <a:prstGeom prst="rect">
            <a:avLst/>
          </a:prstGeom>
          <a:noFill/>
        </p:spPr>
        <p:txBody>
          <a:bodyPr wrap="none" rtlCol="0">
            <a:spAutoFit/>
          </a:bodyPr>
          <a:lstStyle/>
          <a:p>
            <a:r>
              <a:rPr lang="sv-SE" sz="8000" dirty="0" smtClean="0"/>
              <a:t>Varför sover vi</a:t>
            </a:r>
            <a:r>
              <a:rPr lang="sv-SE" sz="8000" dirty="0" smtClean="0"/>
              <a:t>?</a:t>
            </a:r>
            <a:endParaRPr lang="sv-SE" sz="8000" dirty="0"/>
          </a:p>
        </p:txBody>
      </p:sp>
    </p:spTree>
    <p:extLst>
      <p:ext uri="{BB962C8B-B14F-4D97-AF65-F5344CB8AC3E}">
        <p14:creationId xmlns:p14="http://schemas.microsoft.com/office/powerpoint/2010/main" val="1433003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5"/>
          <p:cNvPicPr/>
          <p:nvPr/>
        </p:nvPicPr>
        <p:blipFill>
          <a:blip r:embed="rId2">
            <a:extLst>
              <a:ext uri="{28A0092B-C50C-407E-A947-70E740481C1C}">
                <a14:useLocalDpi xmlns:a14="http://schemas.microsoft.com/office/drawing/2010/main" val="0"/>
              </a:ext>
            </a:extLst>
          </a:blip>
          <a:srcRect/>
          <a:stretch>
            <a:fillRect/>
          </a:stretch>
        </p:blipFill>
        <p:spPr bwMode="auto">
          <a:xfrm>
            <a:off x="1691640" y="1939607"/>
            <a:ext cx="5760720" cy="2978785"/>
          </a:xfrm>
          <a:prstGeom prst="rect">
            <a:avLst/>
          </a:prstGeom>
          <a:noFill/>
          <a:ln>
            <a:noFill/>
          </a:ln>
        </p:spPr>
      </p:pic>
    </p:spTree>
    <p:extLst>
      <p:ext uri="{BB962C8B-B14F-4D97-AF65-F5344CB8AC3E}">
        <p14:creationId xmlns:p14="http://schemas.microsoft.com/office/powerpoint/2010/main" val="420983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280304" y="1340768"/>
            <a:ext cx="4572000" cy="4247317"/>
          </a:xfrm>
          <a:prstGeom prst="rect">
            <a:avLst/>
          </a:prstGeom>
        </p:spPr>
        <p:txBody>
          <a:bodyPr>
            <a:spAutoFit/>
          </a:bodyPr>
          <a:lstStyle/>
          <a:p>
            <a:pPr lvl="0"/>
            <a:r>
              <a:rPr lang="sv-SE" sz="2000" b="1" dirty="0"/>
              <a:t>Rutiner. </a:t>
            </a:r>
            <a:endParaRPr lang="sv-SE" sz="2000" b="1" dirty="0" smtClean="0"/>
          </a:p>
          <a:p>
            <a:pPr lvl="0"/>
            <a:r>
              <a:rPr lang="sv-SE" dirty="0" smtClean="0"/>
              <a:t>X Att </a:t>
            </a:r>
            <a:r>
              <a:rPr lang="sv-SE" dirty="0"/>
              <a:t>lägga sig vid samma tid varje dag även på helgerna. Även uppstigning ungefär samtidigt varje dag. Vi behöver följa vår dygnsrytm. Även att ha rutin med att byta om, borsta tänder, läsa saga eller lyssna på musik.</a:t>
            </a:r>
          </a:p>
          <a:p>
            <a:pPr lvl="0"/>
            <a:r>
              <a:rPr lang="sv-SE" dirty="0" smtClean="0"/>
              <a:t>X Undvik </a:t>
            </a:r>
            <a:r>
              <a:rPr lang="sv-SE" dirty="0"/>
              <a:t>sovstunder på dagen</a:t>
            </a:r>
          </a:p>
          <a:p>
            <a:pPr lvl="0"/>
            <a:r>
              <a:rPr lang="sv-SE" dirty="0" smtClean="0"/>
              <a:t>X Var </a:t>
            </a:r>
            <a:r>
              <a:rPr lang="sv-SE" dirty="0"/>
              <a:t>ute i dagsljus</a:t>
            </a:r>
          </a:p>
          <a:p>
            <a:pPr lvl="0"/>
            <a:r>
              <a:rPr lang="sv-SE" dirty="0" smtClean="0"/>
              <a:t>X Motion </a:t>
            </a:r>
            <a:r>
              <a:rPr lang="sv-SE" dirty="0"/>
              <a:t>och träning, men inte för sent</a:t>
            </a:r>
          </a:p>
          <a:p>
            <a:pPr lvl="0"/>
            <a:r>
              <a:rPr lang="sv-SE" dirty="0" smtClean="0"/>
              <a:t>X Ät </a:t>
            </a:r>
            <a:r>
              <a:rPr lang="sv-SE" dirty="0"/>
              <a:t>inte för sent</a:t>
            </a:r>
          </a:p>
          <a:p>
            <a:pPr lvl="0"/>
            <a:r>
              <a:rPr lang="sv-SE" dirty="0" smtClean="0"/>
              <a:t>X Varva </a:t>
            </a:r>
            <a:r>
              <a:rPr lang="sv-SE" dirty="0"/>
              <a:t>ner och kom till ro. Använd inte skärmar eller gör läxor för sent. Vi aktiverar hjärnan med skärmarna då ljuset lurar hjärnan att inte bli trött.</a:t>
            </a:r>
          </a:p>
          <a:p>
            <a:pPr lvl="0"/>
            <a:r>
              <a:rPr lang="sv-SE" dirty="0" smtClean="0"/>
              <a:t>X Svalt</a:t>
            </a:r>
            <a:r>
              <a:rPr lang="sv-SE" dirty="0"/>
              <a:t>, mörkt och tyst i rummet</a:t>
            </a:r>
          </a:p>
        </p:txBody>
      </p:sp>
    </p:spTree>
    <p:extLst>
      <p:ext uri="{BB962C8B-B14F-4D97-AF65-F5344CB8AC3E}">
        <p14:creationId xmlns:p14="http://schemas.microsoft.com/office/powerpoint/2010/main" val="28802474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475656" y="3008846"/>
            <a:ext cx="6340197" cy="1200329"/>
          </a:xfrm>
          <a:prstGeom prst="rect">
            <a:avLst/>
          </a:prstGeom>
          <a:noFill/>
        </p:spPr>
        <p:txBody>
          <a:bodyPr wrap="none" rtlCol="0">
            <a:spAutoFit/>
          </a:bodyPr>
          <a:lstStyle/>
          <a:p>
            <a:r>
              <a:rPr lang="sv-SE" sz="7200" dirty="0" smtClean="0"/>
              <a:t>BRAIN-BREAK</a:t>
            </a:r>
            <a:endParaRPr lang="sv-SE" sz="7200" dirty="0"/>
          </a:p>
        </p:txBody>
      </p:sp>
    </p:spTree>
    <p:extLst>
      <p:ext uri="{BB962C8B-B14F-4D97-AF65-F5344CB8AC3E}">
        <p14:creationId xmlns:p14="http://schemas.microsoft.com/office/powerpoint/2010/main" val="795333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475656" y="2708920"/>
            <a:ext cx="5909695" cy="1107996"/>
          </a:xfrm>
          <a:prstGeom prst="rect">
            <a:avLst/>
          </a:prstGeom>
          <a:noFill/>
        </p:spPr>
        <p:txBody>
          <a:bodyPr wrap="none" rtlCol="0">
            <a:spAutoFit/>
          </a:bodyPr>
          <a:lstStyle/>
          <a:p>
            <a:r>
              <a:rPr lang="sv-SE" sz="6600" dirty="0" smtClean="0"/>
              <a:t>AVSLAPPNING</a:t>
            </a:r>
            <a:endParaRPr lang="sv-SE" sz="6600" dirty="0"/>
          </a:p>
        </p:txBody>
      </p:sp>
    </p:spTree>
    <p:extLst>
      <p:ext uri="{BB962C8B-B14F-4D97-AF65-F5344CB8AC3E}">
        <p14:creationId xmlns:p14="http://schemas.microsoft.com/office/powerpoint/2010/main" val="334097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3062884" y="2618406"/>
            <a:ext cx="3108544" cy="1200329"/>
          </a:xfrm>
          <a:prstGeom prst="rect">
            <a:avLst/>
          </a:prstGeom>
          <a:noFill/>
        </p:spPr>
        <p:txBody>
          <a:bodyPr wrap="none" rtlCol="0">
            <a:spAutoFit/>
          </a:bodyPr>
          <a:lstStyle/>
          <a:p>
            <a:pPr algn="ctr"/>
            <a:r>
              <a:rPr lang="sv-SE" sz="7200" dirty="0" smtClean="0"/>
              <a:t>HÄLSA</a:t>
            </a:r>
            <a:endParaRPr lang="sv-SE" sz="7200" dirty="0"/>
          </a:p>
        </p:txBody>
      </p:sp>
    </p:spTree>
    <p:extLst>
      <p:ext uri="{BB962C8B-B14F-4D97-AF65-F5344CB8AC3E}">
        <p14:creationId xmlns:p14="http://schemas.microsoft.com/office/powerpoint/2010/main" val="121693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691680" y="2276872"/>
            <a:ext cx="5801588" cy="1569660"/>
          </a:xfrm>
          <a:prstGeom prst="rect">
            <a:avLst/>
          </a:prstGeom>
          <a:noFill/>
        </p:spPr>
        <p:txBody>
          <a:bodyPr wrap="none" rtlCol="0">
            <a:spAutoFit/>
          </a:bodyPr>
          <a:lstStyle/>
          <a:p>
            <a:r>
              <a:rPr lang="sv-SE" sz="9600" dirty="0" smtClean="0"/>
              <a:t>Arbetsmiljö</a:t>
            </a:r>
            <a:endParaRPr lang="sv-SE" sz="9600" dirty="0"/>
          </a:p>
        </p:txBody>
      </p:sp>
    </p:spTree>
    <p:extLst>
      <p:ext uri="{BB962C8B-B14F-4D97-AF65-F5344CB8AC3E}">
        <p14:creationId xmlns:p14="http://schemas.microsoft.com/office/powerpoint/2010/main" val="15890327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483768" y="2284130"/>
            <a:ext cx="4024050" cy="1569660"/>
          </a:xfrm>
          <a:prstGeom prst="rect">
            <a:avLst/>
          </a:prstGeom>
          <a:noFill/>
        </p:spPr>
        <p:txBody>
          <a:bodyPr wrap="none" rtlCol="0">
            <a:spAutoFit/>
          </a:bodyPr>
          <a:lstStyle/>
          <a:p>
            <a:r>
              <a:rPr lang="sv-SE" sz="9600" dirty="0" smtClean="0"/>
              <a:t>Känslor</a:t>
            </a:r>
            <a:endParaRPr lang="sv-SE" sz="9600" dirty="0"/>
          </a:p>
        </p:txBody>
      </p:sp>
    </p:spTree>
    <p:extLst>
      <p:ext uri="{BB962C8B-B14F-4D97-AF65-F5344CB8AC3E}">
        <p14:creationId xmlns:p14="http://schemas.microsoft.com/office/powerpoint/2010/main" val="1671709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2031" y="1196752"/>
            <a:ext cx="5040283" cy="4392488"/>
          </a:xfrm>
          <a:prstGeom prst="rect">
            <a:avLst/>
          </a:prstGeom>
          <a:noFill/>
          <a:ln>
            <a:noFill/>
          </a:ln>
        </p:spPr>
      </p:pic>
    </p:spTree>
    <p:extLst>
      <p:ext uri="{BB962C8B-B14F-4D97-AF65-F5344CB8AC3E}">
        <p14:creationId xmlns:p14="http://schemas.microsoft.com/office/powerpoint/2010/main" val="4186890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259632" y="2599018"/>
            <a:ext cx="6571030" cy="1200329"/>
          </a:xfrm>
          <a:prstGeom prst="rect">
            <a:avLst/>
          </a:prstGeom>
          <a:noFill/>
        </p:spPr>
        <p:txBody>
          <a:bodyPr wrap="none" rtlCol="0">
            <a:spAutoFit/>
          </a:bodyPr>
          <a:lstStyle/>
          <a:p>
            <a:r>
              <a:rPr lang="sv-SE" sz="7200" dirty="0" smtClean="0"/>
              <a:t>BRAIN- BREAK</a:t>
            </a:r>
            <a:endParaRPr lang="sv-SE" sz="7200" dirty="0"/>
          </a:p>
        </p:txBody>
      </p:sp>
    </p:spTree>
    <p:extLst>
      <p:ext uri="{BB962C8B-B14F-4D97-AF65-F5344CB8AC3E}">
        <p14:creationId xmlns:p14="http://schemas.microsoft.com/office/powerpoint/2010/main" val="36673064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051720" y="1628800"/>
            <a:ext cx="2954655" cy="3693319"/>
          </a:xfrm>
          <a:prstGeom prst="rect">
            <a:avLst/>
          </a:prstGeom>
          <a:noFill/>
        </p:spPr>
        <p:txBody>
          <a:bodyPr wrap="none" rtlCol="0">
            <a:spAutoFit/>
          </a:bodyPr>
          <a:lstStyle/>
          <a:p>
            <a:r>
              <a:rPr lang="sv-SE" dirty="0"/>
              <a:t>		</a:t>
            </a:r>
            <a:r>
              <a:rPr lang="sv-SE" dirty="0" err="1"/>
              <a:t>däöfakrsl</a:t>
            </a:r>
            <a:endParaRPr lang="sv-SE" dirty="0"/>
          </a:p>
          <a:p>
            <a:r>
              <a:rPr lang="sv-SE" dirty="0"/>
              <a:t>		</a:t>
            </a:r>
            <a:r>
              <a:rPr lang="sv-SE" dirty="0" err="1"/>
              <a:t>bafndanrö</a:t>
            </a:r>
            <a:endParaRPr lang="sv-SE" dirty="0"/>
          </a:p>
          <a:p>
            <a:r>
              <a:rPr lang="sv-SE" dirty="0"/>
              <a:t>		</a:t>
            </a:r>
            <a:r>
              <a:rPr lang="sv-SE" dirty="0" err="1"/>
              <a:t>vpegiunp</a:t>
            </a:r>
            <a:endParaRPr lang="sv-SE" dirty="0"/>
          </a:p>
          <a:p>
            <a:r>
              <a:rPr lang="sv-SE" dirty="0"/>
              <a:t>		</a:t>
            </a:r>
            <a:r>
              <a:rPr lang="sv-SE" dirty="0" err="1"/>
              <a:t>teneålb</a:t>
            </a:r>
            <a:endParaRPr lang="sv-SE" dirty="0"/>
          </a:p>
          <a:p>
            <a:r>
              <a:rPr lang="sv-SE" dirty="0"/>
              <a:t>		</a:t>
            </a:r>
            <a:r>
              <a:rPr lang="sv-SE" dirty="0" err="1"/>
              <a:t>likyclg</a:t>
            </a:r>
            <a:endParaRPr lang="sv-SE" dirty="0"/>
          </a:p>
          <a:p>
            <a:r>
              <a:rPr lang="sv-SE" dirty="0"/>
              <a:t>		</a:t>
            </a:r>
            <a:r>
              <a:rPr lang="sv-SE" dirty="0" err="1"/>
              <a:t>usjnvaduk</a:t>
            </a:r>
            <a:endParaRPr lang="sv-SE" dirty="0"/>
          </a:p>
          <a:p>
            <a:r>
              <a:rPr lang="sv-SE" dirty="0"/>
              <a:t>	</a:t>
            </a:r>
            <a:r>
              <a:rPr lang="sv-SE" dirty="0" smtClean="0"/>
              <a:t>	</a:t>
            </a:r>
            <a:r>
              <a:rPr lang="sv-SE" dirty="0" err="1" smtClean="0"/>
              <a:t>yghrtegt</a:t>
            </a:r>
            <a:endParaRPr lang="sv-SE" dirty="0"/>
          </a:p>
          <a:p>
            <a:r>
              <a:rPr lang="sv-SE" dirty="0"/>
              <a:t>		</a:t>
            </a:r>
            <a:r>
              <a:rPr lang="sv-SE" dirty="0" err="1"/>
              <a:t>däejgl</a:t>
            </a:r>
            <a:endParaRPr lang="sv-SE" dirty="0"/>
          </a:p>
          <a:p>
            <a:r>
              <a:rPr lang="sv-SE" dirty="0"/>
              <a:t>		</a:t>
            </a:r>
            <a:r>
              <a:rPr lang="sv-SE" dirty="0" err="1"/>
              <a:t>ynkfnie</a:t>
            </a:r>
            <a:endParaRPr lang="sv-SE" dirty="0"/>
          </a:p>
          <a:p>
            <a:r>
              <a:rPr lang="sv-SE" dirty="0"/>
              <a:t>		gros</a:t>
            </a:r>
          </a:p>
          <a:p>
            <a:r>
              <a:rPr lang="sv-SE" dirty="0"/>
              <a:t>		</a:t>
            </a:r>
            <a:r>
              <a:rPr lang="sv-SE" dirty="0" err="1"/>
              <a:t>silak</a:t>
            </a:r>
            <a:endParaRPr lang="sv-SE" dirty="0"/>
          </a:p>
          <a:p>
            <a:r>
              <a:rPr lang="sv-SE" dirty="0"/>
              <a:t>		</a:t>
            </a:r>
            <a:r>
              <a:rPr lang="sv-SE" dirty="0" err="1"/>
              <a:t>amsk</a:t>
            </a:r>
            <a:endParaRPr lang="sv-SE" dirty="0"/>
          </a:p>
          <a:p>
            <a:endParaRPr lang="sv-SE" dirty="0"/>
          </a:p>
        </p:txBody>
      </p:sp>
    </p:spTree>
    <p:extLst>
      <p:ext uri="{BB962C8B-B14F-4D97-AF65-F5344CB8AC3E}">
        <p14:creationId xmlns:p14="http://schemas.microsoft.com/office/powerpoint/2010/main" val="534637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happy">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143250" y="2000250"/>
            <a:ext cx="2857500" cy="2857500"/>
          </a:xfrm>
          <a:prstGeom prst="rect">
            <a:avLst/>
          </a:prstGeom>
          <a:noFill/>
          <a:ln>
            <a:noFill/>
          </a:ln>
        </p:spPr>
      </p:pic>
    </p:spTree>
    <p:extLst>
      <p:ext uri="{BB962C8B-B14F-4D97-AF65-F5344CB8AC3E}">
        <p14:creationId xmlns:p14="http://schemas.microsoft.com/office/powerpoint/2010/main" val="1360875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Bildresultat för hälsans bestämningsfaktorer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40" y="1405572"/>
            <a:ext cx="5760720" cy="4046855"/>
          </a:xfrm>
          <a:prstGeom prst="rect">
            <a:avLst/>
          </a:prstGeom>
          <a:noFill/>
          <a:ln>
            <a:noFill/>
          </a:ln>
        </p:spPr>
      </p:pic>
    </p:spTree>
    <p:extLst>
      <p:ext uri="{BB962C8B-B14F-4D97-AF65-F5344CB8AC3E}">
        <p14:creationId xmlns:p14="http://schemas.microsoft.com/office/powerpoint/2010/main" val="1752102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331640" y="2618406"/>
            <a:ext cx="6571030" cy="1200329"/>
          </a:xfrm>
          <a:prstGeom prst="rect">
            <a:avLst/>
          </a:prstGeom>
          <a:noFill/>
        </p:spPr>
        <p:txBody>
          <a:bodyPr wrap="none" rtlCol="0">
            <a:spAutoFit/>
          </a:bodyPr>
          <a:lstStyle/>
          <a:p>
            <a:pPr algn="ctr"/>
            <a:r>
              <a:rPr lang="sv-SE" sz="7200" dirty="0" smtClean="0"/>
              <a:t>BRAIN- BREAK</a:t>
            </a:r>
            <a:endParaRPr lang="sv-SE" sz="7200" dirty="0"/>
          </a:p>
        </p:txBody>
      </p:sp>
    </p:spTree>
    <p:extLst>
      <p:ext uri="{BB962C8B-B14F-4D97-AF65-F5344CB8AC3E}">
        <p14:creationId xmlns:p14="http://schemas.microsoft.com/office/powerpoint/2010/main" val="1094110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Bildresultat för skärmti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40" y="1808797"/>
            <a:ext cx="5760720" cy="3240405"/>
          </a:xfrm>
          <a:prstGeom prst="rect">
            <a:avLst/>
          </a:prstGeom>
          <a:noFill/>
          <a:ln>
            <a:noFill/>
          </a:ln>
        </p:spPr>
      </p:pic>
    </p:spTree>
    <p:extLst>
      <p:ext uri="{BB962C8B-B14F-4D97-AF65-F5344CB8AC3E}">
        <p14:creationId xmlns:p14="http://schemas.microsoft.com/office/powerpoint/2010/main" val="1620414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331640" y="2420888"/>
            <a:ext cx="6552576" cy="1754326"/>
          </a:xfrm>
          <a:prstGeom prst="rect">
            <a:avLst/>
          </a:prstGeom>
          <a:noFill/>
        </p:spPr>
        <p:txBody>
          <a:bodyPr wrap="square" rtlCol="0">
            <a:spAutoFit/>
          </a:bodyPr>
          <a:lstStyle/>
          <a:p>
            <a:pPr algn="ctr"/>
            <a:r>
              <a:rPr lang="sv-SE" sz="3600" dirty="0" smtClean="0"/>
              <a:t>Hur länge tror ni man ska sitta </a:t>
            </a:r>
          </a:p>
          <a:p>
            <a:pPr algn="ctr"/>
            <a:r>
              <a:rPr lang="sv-SE" sz="3600" dirty="0" smtClean="0"/>
              <a:t>framför en skärm enligt</a:t>
            </a:r>
          </a:p>
          <a:p>
            <a:pPr algn="ctr"/>
            <a:r>
              <a:rPr lang="sv-SE" sz="3600" dirty="0" smtClean="0"/>
              <a:t>Rekommendationerna?</a:t>
            </a:r>
            <a:endParaRPr lang="sv-SE" sz="3600" dirty="0"/>
          </a:p>
        </p:txBody>
      </p:sp>
    </p:spTree>
    <p:extLst>
      <p:ext uri="{BB962C8B-B14F-4D97-AF65-F5344CB8AC3E}">
        <p14:creationId xmlns:p14="http://schemas.microsoft.com/office/powerpoint/2010/main" val="3031278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2987824" y="2780928"/>
            <a:ext cx="2952328" cy="1015663"/>
          </a:xfrm>
          <a:prstGeom prst="rect">
            <a:avLst/>
          </a:prstGeom>
        </p:spPr>
        <p:txBody>
          <a:bodyPr wrap="square">
            <a:spAutoFit/>
          </a:bodyPr>
          <a:lstStyle/>
          <a:p>
            <a:pPr algn="ctr"/>
            <a:r>
              <a:rPr lang="sv-SE" sz="6000" dirty="0"/>
              <a:t>KOST</a:t>
            </a:r>
            <a:endParaRPr lang="sv-SE" dirty="0"/>
          </a:p>
        </p:txBody>
      </p:sp>
    </p:spTree>
    <p:extLst>
      <p:ext uri="{BB962C8B-B14F-4D97-AF65-F5344CB8AC3E}">
        <p14:creationId xmlns:p14="http://schemas.microsoft.com/office/powerpoint/2010/main" val="1026526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1187624" y="1700808"/>
            <a:ext cx="6917278" cy="523220"/>
          </a:xfrm>
          <a:prstGeom prst="rect">
            <a:avLst/>
          </a:prstGeom>
        </p:spPr>
        <p:txBody>
          <a:bodyPr wrap="none">
            <a:spAutoFit/>
          </a:bodyPr>
          <a:lstStyle/>
          <a:p>
            <a:pPr algn="ctr"/>
            <a:r>
              <a:rPr lang="sv-SE" sz="2800" dirty="0"/>
              <a:t>4, 6, 5, 5, 14, 3, 28, 1, 19, 18, 23, 27, 5, 5, 27, 11. </a:t>
            </a:r>
          </a:p>
        </p:txBody>
      </p:sp>
      <p:pic>
        <p:nvPicPr>
          <p:cNvPr id="2" name="Bildobjekt 1"/>
          <p:cNvPicPr>
            <a:picLocks noChangeAspect="1"/>
          </p:cNvPicPr>
          <p:nvPr/>
        </p:nvPicPr>
        <p:blipFill>
          <a:blip r:embed="rId2"/>
          <a:stretch>
            <a:fillRect/>
          </a:stretch>
        </p:blipFill>
        <p:spPr>
          <a:xfrm>
            <a:off x="2411760" y="-2619672"/>
            <a:ext cx="7867087" cy="8062762"/>
          </a:xfrm>
          <a:prstGeom prst="rect">
            <a:avLst/>
          </a:prstGeom>
        </p:spPr>
      </p:pic>
    </p:spTree>
    <p:extLst>
      <p:ext uri="{BB962C8B-B14F-4D97-AF65-F5344CB8AC3E}">
        <p14:creationId xmlns:p14="http://schemas.microsoft.com/office/powerpoint/2010/main" val="23750911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vart slips">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1507</TotalTime>
  <Words>218</Words>
  <Application>Microsoft Office PowerPoint</Application>
  <PresentationFormat>Bildspel på skärmen (4:3)</PresentationFormat>
  <Paragraphs>54</Paragraphs>
  <Slides>35</Slides>
  <Notes>5</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35</vt:i4>
      </vt:variant>
    </vt:vector>
  </HeadingPairs>
  <TitlesOfParts>
    <vt:vector size="40" baseType="lpstr">
      <vt:lpstr>Arial</vt:lpstr>
      <vt:lpstr>Calibri</vt:lpstr>
      <vt:lpstr>Garamond</vt:lpstr>
      <vt:lpstr>Wingdings</vt:lpstr>
      <vt:lpstr>Couture</vt:lpstr>
      <vt:lpstr>Det mystiska Hälsoäventyret</vt:lpstr>
      <vt:lpstr>FANTASI</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Helsingborgs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 mystiska äventyret på Svensgårdsskolan</dc:title>
  <dc:creator>Casparson Ida - SFF</dc:creator>
  <cp:lastModifiedBy>Ermeland Matilda - SFF</cp:lastModifiedBy>
  <cp:revision>29</cp:revision>
  <dcterms:created xsi:type="dcterms:W3CDTF">2017-02-19T14:31:49Z</dcterms:created>
  <dcterms:modified xsi:type="dcterms:W3CDTF">2018-07-17T13:59:53Z</dcterms:modified>
</cp:coreProperties>
</file>