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sldIdLst>
    <p:sldId id="338" r:id="rId2"/>
    <p:sldId id="336" r:id="rId3"/>
    <p:sldId id="33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5EF"/>
    <a:srgbClr val="002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 autoAdjust="0"/>
    <p:restoredTop sz="72295" autoAdjust="0"/>
  </p:normalViewPr>
  <p:slideViewPr>
    <p:cSldViewPr>
      <p:cViewPr varScale="1">
        <p:scale>
          <a:sx n="89" d="100"/>
          <a:sy n="89" d="100"/>
        </p:scale>
        <p:origin x="51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27350-5C68-4EAE-85FF-399602207C18}" type="datetimeFigureOut">
              <a:rPr lang="sv-SE" smtClean="0"/>
              <a:pPr/>
              <a:t>2019-11-12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D9AF-253B-444E-838C-DF62E860ABC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74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1D9AF-253B-444E-838C-DF62E860ABCC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70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dirty="0" smtClean="0"/>
              <a:t>Strategisk</a:t>
            </a:r>
            <a:r>
              <a:rPr lang="sv-SE" baseline="0" dirty="0" smtClean="0"/>
              <a:t> plan - </a:t>
            </a:r>
            <a:r>
              <a:rPr lang="sv-SE" dirty="0" smtClean="0"/>
              <a:t>En huvudmannaplan med struktur för hur, var, varför samt utvärdering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dirty="0" smtClean="0"/>
              <a:t>För ökad valkompetens behöver eleverna mer kunskap om gymnasieprogrammen och mer kunskap om arbetslivet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baseline="0" dirty="0" err="1" smtClean="0"/>
              <a:t>MoA</a:t>
            </a:r>
            <a:r>
              <a:rPr lang="sv-SE" baseline="0" dirty="0" smtClean="0"/>
              <a:t> genom en utökad</a:t>
            </a:r>
            <a:r>
              <a:rPr lang="sv-SE" dirty="0" smtClean="0"/>
              <a:t> samverkan både internt mellan rektor, elevhälsa, pedagoger och SYV samt externt med företag. </a:t>
            </a:r>
          </a:p>
          <a:p>
            <a:endParaRPr lang="sv-SE" dirty="0" smtClean="0"/>
          </a:p>
          <a:p>
            <a:pPr marL="171450" indent="-171450" fontAlgn="t">
              <a:buFontTx/>
              <a:buChar char="-"/>
            </a:pPr>
            <a:r>
              <a:rPr lang="sv-SE" sz="1200" dirty="0" smtClean="0"/>
              <a:t>Resurs</a:t>
            </a:r>
            <a:r>
              <a:rPr lang="sv-SE" sz="1200" baseline="0" dirty="0" smtClean="0"/>
              <a:t> i form av peng </a:t>
            </a:r>
            <a:r>
              <a:rPr lang="sv-SE" sz="1200" dirty="0" smtClean="0"/>
              <a:t>för att stimulera arbetet, organisera strategiskt arbete för ett helhetstänk, ge vägledningsgaranti, arbeta med överlämnande och övergångar som en röd tråd med samplanering.</a:t>
            </a:r>
          </a:p>
          <a:p>
            <a:pPr marL="171450" indent="-171450" fontAlgn="t">
              <a:buFontTx/>
              <a:buChar char="-"/>
            </a:pPr>
            <a:r>
              <a:rPr lang="sv-SE" sz="1200" dirty="0" smtClean="0"/>
              <a:t>Nyttja digitala verktyg i arbetet både med </a:t>
            </a:r>
            <a:r>
              <a:rPr lang="sv-SE" sz="1200" dirty="0" err="1" smtClean="0"/>
              <a:t>syvplaner</a:t>
            </a:r>
            <a:r>
              <a:rPr lang="sv-SE" sz="1200" dirty="0" smtClean="0"/>
              <a:t> och yrkesinformation och för att kollegialt dela goda exempel. </a:t>
            </a:r>
            <a:endParaRPr lang="sv-SE" sz="1200" b="1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1D9AF-253B-444E-838C-DF62E860ABCC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755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558608" cy="147002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F14BB7-17B7-474D-948B-C9730032C1E9}" type="datetimeFigureOut">
              <a:rPr lang="sv-SE" smtClean="0"/>
              <a:pPr/>
              <a:t>2019-11-12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772400" cy="14700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25352" y="354860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23422"/>
            <a:ext cx="8229600" cy="3744416"/>
          </a:xfrm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6856" y="692696"/>
            <a:ext cx="7941568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78592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905598" y="4210378"/>
            <a:ext cx="816574" cy="808685"/>
          </a:xfrm>
          <a:custGeom>
            <a:avLst/>
            <a:gdLst/>
            <a:ahLst/>
            <a:cxnLst>
              <a:cxn ang="0">
                <a:pos x="92" y="370"/>
              </a:cxn>
              <a:cxn ang="0">
                <a:pos x="58" y="342"/>
              </a:cxn>
              <a:cxn ang="0">
                <a:pos x="32" y="308"/>
              </a:cxn>
              <a:cxn ang="0">
                <a:pos x="14" y="272"/>
              </a:cxn>
              <a:cxn ang="0">
                <a:pos x="4" y="232"/>
              </a:cxn>
              <a:cxn ang="0">
                <a:pos x="0" y="194"/>
              </a:cxn>
              <a:cxn ang="0">
                <a:pos x="6" y="154"/>
              </a:cxn>
              <a:cxn ang="0">
                <a:pos x="18" y="116"/>
              </a:cxn>
              <a:cxn ang="0">
                <a:pos x="38" y="80"/>
              </a:cxn>
              <a:cxn ang="0">
                <a:pos x="52" y="64"/>
              </a:cxn>
              <a:cxn ang="0">
                <a:pos x="82" y="38"/>
              </a:cxn>
              <a:cxn ang="0">
                <a:pos x="116" y="18"/>
              </a:cxn>
              <a:cxn ang="0">
                <a:pos x="154" y="4"/>
              </a:cxn>
              <a:cxn ang="0">
                <a:pos x="192" y="0"/>
              </a:cxn>
              <a:cxn ang="0">
                <a:pos x="232" y="2"/>
              </a:cxn>
              <a:cxn ang="0">
                <a:pos x="274" y="12"/>
              </a:cxn>
              <a:cxn ang="0">
                <a:pos x="312" y="30"/>
              </a:cxn>
              <a:cxn ang="0">
                <a:pos x="330" y="42"/>
              </a:cxn>
              <a:cxn ang="0">
                <a:pos x="362" y="70"/>
              </a:cxn>
              <a:cxn ang="0">
                <a:pos x="386" y="102"/>
              </a:cxn>
              <a:cxn ang="0">
                <a:pos x="402" y="138"/>
              </a:cxn>
              <a:cxn ang="0">
                <a:pos x="412" y="176"/>
              </a:cxn>
              <a:cxn ang="0">
                <a:pos x="414" y="214"/>
              </a:cxn>
              <a:cxn ang="0">
                <a:pos x="408" y="254"/>
              </a:cxn>
              <a:cxn ang="0">
                <a:pos x="396" y="290"/>
              </a:cxn>
              <a:cxn ang="0">
                <a:pos x="376" y="326"/>
              </a:cxn>
              <a:cxn ang="0">
                <a:pos x="362" y="342"/>
              </a:cxn>
              <a:cxn ang="0">
                <a:pos x="332" y="370"/>
              </a:cxn>
              <a:cxn ang="0">
                <a:pos x="298" y="390"/>
              </a:cxn>
              <a:cxn ang="0">
                <a:pos x="262" y="404"/>
              </a:cxn>
              <a:cxn ang="0">
                <a:pos x="224" y="410"/>
              </a:cxn>
              <a:cxn ang="0">
                <a:pos x="184" y="408"/>
              </a:cxn>
              <a:cxn ang="0">
                <a:pos x="146" y="398"/>
              </a:cxn>
              <a:cxn ang="0">
                <a:pos x="108" y="382"/>
              </a:cxn>
            </a:cxnLst>
            <a:rect l="0" t="0" r="r" b="b"/>
            <a:pathLst>
              <a:path w="414" h="410">
                <a:moveTo>
                  <a:pt x="92" y="370"/>
                </a:moveTo>
                <a:lnTo>
                  <a:pt x="92" y="370"/>
                </a:lnTo>
                <a:lnTo>
                  <a:pt x="74" y="356"/>
                </a:lnTo>
                <a:lnTo>
                  <a:pt x="58" y="342"/>
                </a:lnTo>
                <a:lnTo>
                  <a:pt x="44" y="324"/>
                </a:lnTo>
                <a:lnTo>
                  <a:pt x="32" y="308"/>
                </a:lnTo>
                <a:lnTo>
                  <a:pt x="22" y="290"/>
                </a:lnTo>
                <a:lnTo>
                  <a:pt x="14" y="272"/>
                </a:lnTo>
                <a:lnTo>
                  <a:pt x="8" y="252"/>
                </a:lnTo>
                <a:lnTo>
                  <a:pt x="4" y="232"/>
                </a:lnTo>
                <a:lnTo>
                  <a:pt x="2" y="212"/>
                </a:lnTo>
                <a:lnTo>
                  <a:pt x="0" y="194"/>
                </a:lnTo>
                <a:lnTo>
                  <a:pt x="2" y="174"/>
                </a:lnTo>
                <a:lnTo>
                  <a:pt x="6" y="154"/>
                </a:lnTo>
                <a:lnTo>
                  <a:pt x="10" y="134"/>
                </a:lnTo>
                <a:lnTo>
                  <a:pt x="18" y="116"/>
                </a:lnTo>
                <a:lnTo>
                  <a:pt x="28" y="98"/>
                </a:lnTo>
                <a:lnTo>
                  <a:pt x="38" y="80"/>
                </a:lnTo>
                <a:lnTo>
                  <a:pt x="38" y="80"/>
                </a:lnTo>
                <a:lnTo>
                  <a:pt x="52" y="64"/>
                </a:lnTo>
                <a:lnTo>
                  <a:pt x="66" y="50"/>
                </a:lnTo>
                <a:lnTo>
                  <a:pt x="82" y="38"/>
                </a:lnTo>
                <a:lnTo>
                  <a:pt x="98" y="26"/>
                </a:lnTo>
                <a:lnTo>
                  <a:pt x="116" y="18"/>
                </a:lnTo>
                <a:lnTo>
                  <a:pt x="134" y="10"/>
                </a:lnTo>
                <a:lnTo>
                  <a:pt x="154" y="4"/>
                </a:lnTo>
                <a:lnTo>
                  <a:pt x="172" y="0"/>
                </a:lnTo>
                <a:lnTo>
                  <a:pt x="192" y="0"/>
                </a:lnTo>
                <a:lnTo>
                  <a:pt x="212" y="0"/>
                </a:lnTo>
                <a:lnTo>
                  <a:pt x="232" y="2"/>
                </a:lnTo>
                <a:lnTo>
                  <a:pt x="254" y="6"/>
                </a:lnTo>
                <a:lnTo>
                  <a:pt x="274" y="12"/>
                </a:lnTo>
                <a:lnTo>
                  <a:pt x="292" y="20"/>
                </a:lnTo>
                <a:lnTo>
                  <a:pt x="312" y="30"/>
                </a:lnTo>
                <a:lnTo>
                  <a:pt x="330" y="42"/>
                </a:lnTo>
                <a:lnTo>
                  <a:pt x="330" y="42"/>
                </a:lnTo>
                <a:lnTo>
                  <a:pt x="346" y="56"/>
                </a:lnTo>
                <a:lnTo>
                  <a:pt x="362" y="70"/>
                </a:lnTo>
                <a:lnTo>
                  <a:pt x="374" y="86"/>
                </a:lnTo>
                <a:lnTo>
                  <a:pt x="386" y="102"/>
                </a:lnTo>
                <a:lnTo>
                  <a:pt x="394" y="120"/>
                </a:lnTo>
                <a:lnTo>
                  <a:pt x="402" y="138"/>
                </a:lnTo>
                <a:lnTo>
                  <a:pt x="408" y="156"/>
                </a:lnTo>
                <a:lnTo>
                  <a:pt x="412" y="176"/>
                </a:lnTo>
                <a:lnTo>
                  <a:pt x="414" y="194"/>
                </a:lnTo>
                <a:lnTo>
                  <a:pt x="414" y="214"/>
                </a:lnTo>
                <a:lnTo>
                  <a:pt x="412" y="234"/>
                </a:lnTo>
                <a:lnTo>
                  <a:pt x="408" y="254"/>
                </a:lnTo>
                <a:lnTo>
                  <a:pt x="404" y="272"/>
                </a:lnTo>
                <a:lnTo>
                  <a:pt x="396" y="290"/>
                </a:lnTo>
                <a:lnTo>
                  <a:pt x="386" y="310"/>
                </a:lnTo>
                <a:lnTo>
                  <a:pt x="376" y="326"/>
                </a:lnTo>
                <a:lnTo>
                  <a:pt x="376" y="326"/>
                </a:lnTo>
                <a:lnTo>
                  <a:pt x="362" y="342"/>
                </a:lnTo>
                <a:lnTo>
                  <a:pt x="348" y="356"/>
                </a:lnTo>
                <a:lnTo>
                  <a:pt x="332" y="370"/>
                </a:lnTo>
                <a:lnTo>
                  <a:pt x="316" y="380"/>
                </a:lnTo>
                <a:lnTo>
                  <a:pt x="298" y="390"/>
                </a:lnTo>
                <a:lnTo>
                  <a:pt x="280" y="398"/>
                </a:lnTo>
                <a:lnTo>
                  <a:pt x="262" y="404"/>
                </a:lnTo>
                <a:lnTo>
                  <a:pt x="242" y="406"/>
                </a:lnTo>
                <a:lnTo>
                  <a:pt x="224" y="410"/>
                </a:lnTo>
                <a:lnTo>
                  <a:pt x="204" y="410"/>
                </a:lnTo>
                <a:lnTo>
                  <a:pt x="184" y="408"/>
                </a:lnTo>
                <a:lnTo>
                  <a:pt x="164" y="404"/>
                </a:lnTo>
                <a:lnTo>
                  <a:pt x="146" y="398"/>
                </a:lnTo>
                <a:lnTo>
                  <a:pt x="126" y="392"/>
                </a:lnTo>
                <a:lnTo>
                  <a:pt x="108" y="382"/>
                </a:lnTo>
                <a:lnTo>
                  <a:pt x="92" y="3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6219202" y="3520037"/>
            <a:ext cx="745568" cy="741623"/>
          </a:xfrm>
          <a:custGeom>
            <a:avLst/>
            <a:gdLst/>
            <a:ahLst/>
            <a:cxnLst>
              <a:cxn ang="0">
                <a:pos x="72" y="336"/>
              </a:cxn>
              <a:cxn ang="0">
                <a:pos x="44" y="310"/>
              </a:cxn>
              <a:cxn ang="0">
                <a:pos x="24" y="280"/>
              </a:cxn>
              <a:cxn ang="0">
                <a:pos x="10" y="246"/>
              </a:cxn>
              <a:cxn ang="0">
                <a:pos x="2" y="210"/>
              </a:cxn>
              <a:cxn ang="0">
                <a:pos x="2" y="174"/>
              </a:cxn>
              <a:cxn ang="0">
                <a:pos x="8" y="136"/>
              </a:cxn>
              <a:cxn ang="0">
                <a:pos x="20" y="102"/>
              </a:cxn>
              <a:cxn ang="0">
                <a:pos x="40" y="68"/>
              </a:cxn>
              <a:cxn ang="0">
                <a:pos x="52" y="56"/>
              </a:cxn>
              <a:cxn ang="0">
                <a:pos x="80" y="32"/>
              </a:cxn>
              <a:cxn ang="0">
                <a:pos x="110" y="16"/>
              </a:cxn>
              <a:cxn ang="0">
                <a:pos x="144" y="4"/>
              </a:cxn>
              <a:cxn ang="0">
                <a:pos x="178" y="0"/>
              </a:cxn>
              <a:cxn ang="0">
                <a:pos x="214" y="2"/>
              </a:cxn>
              <a:cxn ang="0">
                <a:pos x="250" y="12"/>
              </a:cxn>
              <a:cxn ang="0">
                <a:pos x="284" y="28"/>
              </a:cxn>
              <a:cxn ang="0">
                <a:pos x="298" y="38"/>
              </a:cxn>
              <a:cxn ang="0">
                <a:pos x="328" y="66"/>
              </a:cxn>
              <a:cxn ang="0">
                <a:pos x="350" y="96"/>
              </a:cxn>
              <a:cxn ang="0">
                <a:pos x="366" y="130"/>
              </a:cxn>
              <a:cxn ang="0">
                <a:pos x="376" y="166"/>
              </a:cxn>
              <a:cxn ang="0">
                <a:pos x="378" y="202"/>
              </a:cxn>
              <a:cxn ang="0">
                <a:pos x="374" y="236"/>
              </a:cxn>
              <a:cxn ang="0">
                <a:pos x="362" y="270"/>
              </a:cxn>
              <a:cxn ang="0">
                <a:pos x="342" y="300"/>
              </a:cxn>
              <a:cxn ang="0">
                <a:pos x="330" y="314"/>
              </a:cxn>
              <a:cxn ang="0">
                <a:pos x="302" y="340"/>
              </a:cxn>
              <a:cxn ang="0">
                <a:pos x="270" y="358"/>
              </a:cxn>
              <a:cxn ang="0">
                <a:pos x="234" y="370"/>
              </a:cxn>
              <a:cxn ang="0">
                <a:pos x="198" y="376"/>
              </a:cxn>
              <a:cxn ang="0">
                <a:pos x="160" y="374"/>
              </a:cxn>
              <a:cxn ang="0">
                <a:pos x="124" y="364"/>
              </a:cxn>
              <a:cxn ang="0">
                <a:pos x="88" y="348"/>
              </a:cxn>
            </a:cxnLst>
            <a:rect l="0" t="0" r="r" b="b"/>
            <a:pathLst>
              <a:path w="378" h="376">
                <a:moveTo>
                  <a:pt x="72" y="336"/>
                </a:moveTo>
                <a:lnTo>
                  <a:pt x="72" y="336"/>
                </a:lnTo>
                <a:lnTo>
                  <a:pt x="58" y="324"/>
                </a:lnTo>
                <a:lnTo>
                  <a:pt x="44" y="310"/>
                </a:lnTo>
                <a:lnTo>
                  <a:pt x="32" y="296"/>
                </a:lnTo>
                <a:lnTo>
                  <a:pt x="24" y="280"/>
                </a:lnTo>
                <a:lnTo>
                  <a:pt x="16" y="262"/>
                </a:lnTo>
                <a:lnTo>
                  <a:pt x="10" y="246"/>
                </a:lnTo>
                <a:lnTo>
                  <a:pt x="4" y="228"/>
                </a:lnTo>
                <a:lnTo>
                  <a:pt x="2" y="210"/>
                </a:lnTo>
                <a:lnTo>
                  <a:pt x="0" y="192"/>
                </a:lnTo>
                <a:lnTo>
                  <a:pt x="2" y="174"/>
                </a:lnTo>
                <a:lnTo>
                  <a:pt x="4" y="154"/>
                </a:lnTo>
                <a:lnTo>
                  <a:pt x="8" y="136"/>
                </a:lnTo>
                <a:lnTo>
                  <a:pt x="12" y="118"/>
                </a:lnTo>
                <a:lnTo>
                  <a:pt x="20" y="102"/>
                </a:lnTo>
                <a:lnTo>
                  <a:pt x="30" y="84"/>
                </a:lnTo>
                <a:lnTo>
                  <a:pt x="40" y="68"/>
                </a:lnTo>
                <a:lnTo>
                  <a:pt x="40" y="68"/>
                </a:lnTo>
                <a:lnTo>
                  <a:pt x="52" y="56"/>
                </a:lnTo>
                <a:lnTo>
                  <a:pt x="66" y="44"/>
                </a:lnTo>
                <a:lnTo>
                  <a:pt x="80" y="32"/>
                </a:lnTo>
                <a:lnTo>
                  <a:pt x="94" y="24"/>
                </a:lnTo>
                <a:lnTo>
                  <a:pt x="110" y="16"/>
                </a:lnTo>
                <a:lnTo>
                  <a:pt x="126" y="10"/>
                </a:lnTo>
                <a:lnTo>
                  <a:pt x="144" y="4"/>
                </a:lnTo>
                <a:lnTo>
                  <a:pt x="160" y="2"/>
                </a:lnTo>
                <a:lnTo>
                  <a:pt x="178" y="0"/>
                </a:lnTo>
                <a:lnTo>
                  <a:pt x="196" y="0"/>
                </a:lnTo>
                <a:lnTo>
                  <a:pt x="214" y="2"/>
                </a:lnTo>
                <a:lnTo>
                  <a:pt x="232" y="6"/>
                </a:lnTo>
                <a:lnTo>
                  <a:pt x="250" y="12"/>
                </a:lnTo>
                <a:lnTo>
                  <a:pt x="266" y="20"/>
                </a:lnTo>
                <a:lnTo>
                  <a:pt x="284" y="28"/>
                </a:lnTo>
                <a:lnTo>
                  <a:pt x="298" y="38"/>
                </a:lnTo>
                <a:lnTo>
                  <a:pt x="298" y="38"/>
                </a:lnTo>
                <a:lnTo>
                  <a:pt x="314" y="52"/>
                </a:lnTo>
                <a:lnTo>
                  <a:pt x="328" y="66"/>
                </a:lnTo>
                <a:lnTo>
                  <a:pt x="340" y="82"/>
                </a:lnTo>
                <a:lnTo>
                  <a:pt x="350" y="96"/>
                </a:lnTo>
                <a:lnTo>
                  <a:pt x="360" y="114"/>
                </a:lnTo>
                <a:lnTo>
                  <a:pt x="366" y="130"/>
                </a:lnTo>
                <a:lnTo>
                  <a:pt x="372" y="148"/>
                </a:lnTo>
                <a:lnTo>
                  <a:pt x="376" y="166"/>
                </a:lnTo>
                <a:lnTo>
                  <a:pt x="378" y="184"/>
                </a:lnTo>
                <a:lnTo>
                  <a:pt x="378" y="202"/>
                </a:lnTo>
                <a:lnTo>
                  <a:pt x="376" y="218"/>
                </a:lnTo>
                <a:lnTo>
                  <a:pt x="374" y="236"/>
                </a:lnTo>
                <a:lnTo>
                  <a:pt x="368" y="254"/>
                </a:lnTo>
                <a:lnTo>
                  <a:pt x="362" y="270"/>
                </a:lnTo>
                <a:lnTo>
                  <a:pt x="352" y="286"/>
                </a:lnTo>
                <a:lnTo>
                  <a:pt x="342" y="300"/>
                </a:lnTo>
                <a:lnTo>
                  <a:pt x="342" y="300"/>
                </a:lnTo>
                <a:lnTo>
                  <a:pt x="330" y="314"/>
                </a:lnTo>
                <a:lnTo>
                  <a:pt x="316" y="328"/>
                </a:lnTo>
                <a:lnTo>
                  <a:pt x="302" y="340"/>
                </a:lnTo>
                <a:lnTo>
                  <a:pt x="286" y="350"/>
                </a:lnTo>
                <a:lnTo>
                  <a:pt x="270" y="358"/>
                </a:lnTo>
                <a:lnTo>
                  <a:pt x="252" y="364"/>
                </a:lnTo>
                <a:lnTo>
                  <a:pt x="234" y="370"/>
                </a:lnTo>
                <a:lnTo>
                  <a:pt x="216" y="374"/>
                </a:lnTo>
                <a:lnTo>
                  <a:pt x="198" y="376"/>
                </a:lnTo>
                <a:lnTo>
                  <a:pt x="180" y="376"/>
                </a:lnTo>
                <a:lnTo>
                  <a:pt x="160" y="374"/>
                </a:lnTo>
                <a:lnTo>
                  <a:pt x="142" y="370"/>
                </a:lnTo>
                <a:lnTo>
                  <a:pt x="124" y="364"/>
                </a:lnTo>
                <a:lnTo>
                  <a:pt x="106" y="358"/>
                </a:lnTo>
                <a:lnTo>
                  <a:pt x="88" y="348"/>
                </a:lnTo>
                <a:lnTo>
                  <a:pt x="72" y="3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5126491" y="2573284"/>
            <a:ext cx="1096656" cy="1092711"/>
          </a:xfrm>
          <a:custGeom>
            <a:avLst/>
            <a:gdLst/>
            <a:ahLst/>
            <a:cxnLst>
              <a:cxn ang="0">
                <a:pos x="114" y="496"/>
              </a:cxn>
              <a:cxn ang="0">
                <a:pos x="72" y="458"/>
              </a:cxn>
              <a:cxn ang="0">
                <a:pos x="40" y="414"/>
              </a:cxn>
              <a:cxn ang="0">
                <a:pos x="16" y="366"/>
              </a:cxn>
              <a:cxn ang="0">
                <a:pos x="4" y="314"/>
              </a:cxn>
              <a:cxn ang="0">
                <a:pos x="0" y="260"/>
              </a:cxn>
              <a:cxn ang="0">
                <a:pos x="8" y="208"/>
              </a:cxn>
              <a:cxn ang="0">
                <a:pos x="26" y="156"/>
              </a:cxn>
              <a:cxn ang="0">
                <a:pos x="56" y="106"/>
              </a:cxn>
              <a:cxn ang="0">
                <a:pos x="74" y="84"/>
              </a:cxn>
              <a:cxn ang="0">
                <a:pos x="116" y="48"/>
              </a:cxn>
              <a:cxn ang="0">
                <a:pos x="164" y="22"/>
              </a:cxn>
              <a:cxn ang="0">
                <a:pos x="214" y="6"/>
              </a:cxn>
              <a:cxn ang="0">
                <a:pos x="268" y="0"/>
              </a:cxn>
              <a:cxn ang="0">
                <a:pos x="322" y="4"/>
              </a:cxn>
              <a:cxn ang="0">
                <a:pos x="374" y="18"/>
              </a:cxn>
              <a:cxn ang="0">
                <a:pos x="424" y="42"/>
              </a:cxn>
              <a:cxn ang="0">
                <a:pos x="448" y="58"/>
              </a:cxn>
              <a:cxn ang="0">
                <a:pos x="488" y="96"/>
              </a:cxn>
              <a:cxn ang="0">
                <a:pos x="520" y="140"/>
              </a:cxn>
              <a:cxn ang="0">
                <a:pos x="542" y="190"/>
              </a:cxn>
              <a:cxn ang="0">
                <a:pos x="554" y="240"/>
              </a:cxn>
              <a:cxn ang="0">
                <a:pos x="556" y="294"/>
              </a:cxn>
              <a:cxn ang="0">
                <a:pos x="548" y="346"/>
              </a:cxn>
              <a:cxn ang="0">
                <a:pos x="528" y="396"/>
              </a:cxn>
              <a:cxn ang="0">
                <a:pos x="500" y="444"/>
              </a:cxn>
              <a:cxn ang="0">
                <a:pos x="480" y="466"/>
              </a:cxn>
              <a:cxn ang="0">
                <a:pos x="438" y="504"/>
              </a:cxn>
              <a:cxn ang="0">
                <a:pos x="392" y="532"/>
              </a:cxn>
              <a:cxn ang="0">
                <a:pos x="342" y="548"/>
              </a:cxn>
              <a:cxn ang="0">
                <a:pos x="290" y="554"/>
              </a:cxn>
              <a:cxn ang="0">
                <a:pos x="238" y="550"/>
              </a:cxn>
              <a:cxn ang="0">
                <a:pos x="186" y="536"/>
              </a:cxn>
              <a:cxn ang="0">
                <a:pos x="136" y="512"/>
              </a:cxn>
            </a:cxnLst>
            <a:rect l="0" t="0" r="r" b="b"/>
            <a:pathLst>
              <a:path w="556" h="554">
                <a:moveTo>
                  <a:pt x="114" y="496"/>
                </a:moveTo>
                <a:lnTo>
                  <a:pt x="114" y="496"/>
                </a:lnTo>
                <a:lnTo>
                  <a:pt x="92" y="478"/>
                </a:lnTo>
                <a:lnTo>
                  <a:pt x="72" y="458"/>
                </a:lnTo>
                <a:lnTo>
                  <a:pt x="54" y="436"/>
                </a:lnTo>
                <a:lnTo>
                  <a:pt x="40" y="414"/>
                </a:lnTo>
                <a:lnTo>
                  <a:pt x="26" y="390"/>
                </a:lnTo>
                <a:lnTo>
                  <a:pt x="16" y="366"/>
                </a:lnTo>
                <a:lnTo>
                  <a:pt x="8" y="340"/>
                </a:lnTo>
                <a:lnTo>
                  <a:pt x="4" y="314"/>
                </a:lnTo>
                <a:lnTo>
                  <a:pt x="0" y="288"/>
                </a:lnTo>
                <a:lnTo>
                  <a:pt x="0" y="260"/>
                </a:lnTo>
                <a:lnTo>
                  <a:pt x="2" y="234"/>
                </a:lnTo>
                <a:lnTo>
                  <a:pt x="8" y="208"/>
                </a:lnTo>
                <a:lnTo>
                  <a:pt x="16" y="180"/>
                </a:lnTo>
                <a:lnTo>
                  <a:pt x="26" y="156"/>
                </a:lnTo>
                <a:lnTo>
                  <a:pt x="40" y="130"/>
                </a:lnTo>
                <a:lnTo>
                  <a:pt x="56" y="106"/>
                </a:lnTo>
                <a:lnTo>
                  <a:pt x="56" y="106"/>
                </a:lnTo>
                <a:lnTo>
                  <a:pt x="74" y="84"/>
                </a:lnTo>
                <a:lnTo>
                  <a:pt x="94" y="66"/>
                </a:lnTo>
                <a:lnTo>
                  <a:pt x="116" y="48"/>
                </a:lnTo>
                <a:lnTo>
                  <a:pt x="140" y="34"/>
                </a:lnTo>
                <a:lnTo>
                  <a:pt x="164" y="22"/>
                </a:lnTo>
                <a:lnTo>
                  <a:pt x="188" y="14"/>
                </a:lnTo>
                <a:lnTo>
                  <a:pt x="214" y="6"/>
                </a:lnTo>
                <a:lnTo>
                  <a:pt x="242" y="2"/>
                </a:lnTo>
                <a:lnTo>
                  <a:pt x="268" y="0"/>
                </a:lnTo>
                <a:lnTo>
                  <a:pt x="296" y="0"/>
                </a:lnTo>
                <a:lnTo>
                  <a:pt x="322" y="4"/>
                </a:lnTo>
                <a:lnTo>
                  <a:pt x="348" y="10"/>
                </a:lnTo>
                <a:lnTo>
                  <a:pt x="374" y="18"/>
                </a:lnTo>
                <a:lnTo>
                  <a:pt x="400" y="28"/>
                </a:lnTo>
                <a:lnTo>
                  <a:pt x="424" y="42"/>
                </a:lnTo>
                <a:lnTo>
                  <a:pt x="448" y="58"/>
                </a:lnTo>
                <a:lnTo>
                  <a:pt x="448" y="58"/>
                </a:lnTo>
                <a:lnTo>
                  <a:pt x="470" y="76"/>
                </a:lnTo>
                <a:lnTo>
                  <a:pt x="488" y="96"/>
                </a:lnTo>
                <a:lnTo>
                  <a:pt x="506" y="118"/>
                </a:lnTo>
                <a:lnTo>
                  <a:pt x="520" y="140"/>
                </a:lnTo>
                <a:lnTo>
                  <a:pt x="532" y="164"/>
                </a:lnTo>
                <a:lnTo>
                  <a:pt x="542" y="190"/>
                </a:lnTo>
                <a:lnTo>
                  <a:pt x="550" y="214"/>
                </a:lnTo>
                <a:lnTo>
                  <a:pt x="554" y="240"/>
                </a:lnTo>
                <a:lnTo>
                  <a:pt x="556" y="268"/>
                </a:lnTo>
                <a:lnTo>
                  <a:pt x="556" y="294"/>
                </a:lnTo>
                <a:lnTo>
                  <a:pt x="554" y="320"/>
                </a:lnTo>
                <a:lnTo>
                  <a:pt x="548" y="346"/>
                </a:lnTo>
                <a:lnTo>
                  <a:pt x="540" y="372"/>
                </a:lnTo>
                <a:lnTo>
                  <a:pt x="528" y="396"/>
                </a:lnTo>
                <a:lnTo>
                  <a:pt x="516" y="422"/>
                </a:lnTo>
                <a:lnTo>
                  <a:pt x="500" y="444"/>
                </a:lnTo>
                <a:lnTo>
                  <a:pt x="500" y="444"/>
                </a:lnTo>
                <a:lnTo>
                  <a:pt x="480" y="466"/>
                </a:lnTo>
                <a:lnTo>
                  <a:pt x="460" y="486"/>
                </a:lnTo>
                <a:lnTo>
                  <a:pt x="438" y="504"/>
                </a:lnTo>
                <a:lnTo>
                  <a:pt x="416" y="518"/>
                </a:lnTo>
                <a:lnTo>
                  <a:pt x="392" y="532"/>
                </a:lnTo>
                <a:lnTo>
                  <a:pt x="366" y="540"/>
                </a:lnTo>
                <a:lnTo>
                  <a:pt x="342" y="548"/>
                </a:lnTo>
                <a:lnTo>
                  <a:pt x="316" y="552"/>
                </a:lnTo>
                <a:lnTo>
                  <a:pt x="290" y="554"/>
                </a:lnTo>
                <a:lnTo>
                  <a:pt x="264" y="554"/>
                </a:lnTo>
                <a:lnTo>
                  <a:pt x="238" y="550"/>
                </a:lnTo>
                <a:lnTo>
                  <a:pt x="212" y="544"/>
                </a:lnTo>
                <a:lnTo>
                  <a:pt x="186" y="536"/>
                </a:lnTo>
                <a:lnTo>
                  <a:pt x="160" y="526"/>
                </a:lnTo>
                <a:lnTo>
                  <a:pt x="136" y="512"/>
                </a:lnTo>
                <a:lnTo>
                  <a:pt x="114" y="49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3" name="Freeform 18"/>
          <p:cNvSpPr>
            <a:spLocks/>
          </p:cNvSpPr>
          <p:nvPr/>
        </p:nvSpPr>
        <p:spPr bwMode="auto">
          <a:xfrm>
            <a:off x="6534786" y="2699517"/>
            <a:ext cx="583831" cy="583831"/>
          </a:xfrm>
          <a:custGeom>
            <a:avLst/>
            <a:gdLst/>
            <a:ahLst/>
            <a:cxnLst>
              <a:cxn ang="0">
                <a:pos x="58" y="266"/>
              </a:cxn>
              <a:cxn ang="0">
                <a:pos x="36" y="246"/>
              </a:cxn>
              <a:cxn ang="0">
                <a:pos x="20" y="222"/>
              </a:cxn>
              <a:cxn ang="0">
                <a:pos x="8" y="196"/>
              </a:cxn>
              <a:cxn ang="0">
                <a:pos x="2" y="168"/>
              </a:cxn>
              <a:cxn ang="0">
                <a:pos x="0" y="140"/>
              </a:cxn>
              <a:cxn ang="0">
                <a:pos x="4" y="110"/>
              </a:cxn>
              <a:cxn ang="0">
                <a:pos x="14" y="84"/>
              </a:cxn>
              <a:cxn ang="0">
                <a:pos x="30" y="58"/>
              </a:cxn>
              <a:cxn ang="0">
                <a:pos x="40" y="46"/>
              </a:cxn>
              <a:cxn ang="0">
                <a:pos x="62" y="28"/>
              </a:cxn>
              <a:cxn ang="0">
                <a:pos x="88" y="14"/>
              </a:cxn>
              <a:cxn ang="0">
                <a:pos x="116" y="4"/>
              </a:cxn>
              <a:cxn ang="0">
                <a:pos x="144" y="0"/>
              </a:cxn>
              <a:cxn ang="0">
                <a:pos x="172" y="2"/>
              </a:cxn>
              <a:cxn ang="0">
                <a:pos x="200" y="8"/>
              </a:cxn>
              <a:cxn ang="0">
                <a:pos x="226" y="22"/>
              </a:cxn>
              <a:cxn ang="0">
                <a:pos x="240" y="30"/>
              </a:cxn>
              <a:cxn ang="0">
                <a:pos x="262" y="50"/>
              </a:cxn>
              <a:cxn ang="0">
                <a:pos x="278" y="74"/>
              </a:cxn>
              <a:cxn ang="0">
                <a:pos x="288" y="100"/>
              </a:cxn>
              <a:cxn ang="0">
                <a:pos x="294" y="128"/>
              </a:cxn>
              <a:cxn ang="0">
                <a:pos x="294" y="156"/>
              </a:cxn>
              <a:cxn ang="0">
                <a:pos x="290" y="184"/>
              </a:cxn>
              <a:cxn ang="0">
                <a:pos x="280" y="210"/>
              </a:cxn>
              <a:cxn ang="0">
                <a:pos x="264" y="236"/>
              </a:cxn>
              <a:cxn ang="0">
                <a:pos x="254" y="248"/>
              </a:cxn>
              <a:cxn ang="0">
                <a:pos x="232" y="268"/>
              </a:cxn>
              <a:cxn ang="0">
                <a:pos x="208" y="282"/>
              </a:cxn>
              <a:cxn ang="0">
                <a:pos x="180" y="292"/>
              </a:cxn>
              <a:cxn ang="0">
                <a:pos x="152" y="296"/>
              </a:cxn>
              <a:cxn ang="0">
                <a:pos x="124" y="294"/>
              </a:cxn>
              <a:cxn ang="0">
                <a:pos x="98" y="288"/>
              </a:cxn>
              <a:cxn ang="0">
                <a:pos x="70" y="276"/>
              </a:cxn>
            </a:cxnLst>
            <a:rect l="0" t="0" r="r" b="b"/>
            <a:pathLst>
              <a:path w="296" h="296">
                <a:moveTo>
                  <a:pt x="58" y="266"/>
                </a:moveTo>
                <a:lnTo>
                  <a:pt x="58" y="266"/>
                </a:lnTo>
                <a:lnTo>
                  <a:pt x="46" y="258"/>
                </a:lnTo>
                <a:lnTo>
                  <a:pt x="36" y="246"/>
                </a:lnTo>
                <a:lnTo>
                  <a:pt x="28" y="234"/>
                </a:lnTo>
                <a:lnTo>
                  <a:pt x="20" y="222"/>
                </a:lnTo>
                <a:lnTo>
                  <a:pt x="14" y="210"/>
                </a:lnTo>
                <a:lnTo>
                  <a:pt x="8" y="196"/>
                </a:lnTo>
                <a:lnTo>
                  <a:pt x="4" y="182"/>
                </a:lnTo>
                <a:lnTo>
                  <a:pt x="2" y="168"/>
                </a:lnTo>
                <a:lnTo>
                  <a:pt x="0" y="154"/>
                </a:lnTo>
                <a:lnTo>
                  <a:pt x="0" y="140"/>
                </a:lnTo>
                <a:lnTo>
                  <a:pt x="2" y="126"/>
                </a:lnTo>
                <a:lnTo>
                  <a:pt x="4" y="110"/>
                </a:lnTo>
                <a:lnTo>
                  <a:pt x="10" y="98"/>
                </a:lnTo>
                <a:lnTo>
                  <a:pt x="14" y="84"/>
                </a:lnTo>
                <a:lnTo>
                  <a:pt x="22" y="70"/>
                </a:lnTo>
                <a:lnTo>
                  <a:pt x="30" y="58"/>
                </a:lnTo>
                <a:lnTo>
                  <a:pt x="30" y="58"/>
                </a:lnTo>
                <a:lnTo>
                  <a:pt x="40" y="46"/>
                </a:lnTo>
                <a:lnTo>
                  <a:pt x="50" y="36"/>
                </a:lnTo>
                <a:lnTo>
                  <a:pt x="62" y="28"/>
                </a:lnTo>
                <a:lnTo>
                  <a:pt x="74" y="20"/>
                </a:lnTo>
                <a:lnTo>
                  <a:pt x="88" y="14"/>
                </a:lnTo>
                <a:lnTo>
                  <a:pt x="102" y="8"/>
                </a:lnTo>
                <a:lnTo>
                  <a:pt x="116" y="4"/>
                </a:lnTo>
                <a:lnTo>
                  <a:pt x="130" y="2"/>
                </a:lnTo>
                <a:lnTo>
                  <a:pt x="144" y="0"/>
                </a:lnTo>
                <a:lnTo>
                  <a:pt x="158" y="0"/>
                </a:lnTo>
                <a:lnTo>
                  <a:pt x="172" y="2"/>
                </a:lnTo>
                <a:lnTo>
                  <a:pt x="186" y="4"/>
                </a:lnTo>
                <a:lnTo>
                  <a:pt x="200" y="8"/>
                </a:lnTo>
                <a:lnTo>
                  <a:pt x="214" y="14"/>
                </a:lnTo>
                <a:lnTo>
                  <a:pt x="226" y="22"/>
                </a:lnTo>
                <a:lnTo>
                  <a:pt x="240" y="30"/>
                </a:lnTo>
                <a:lnTo>
                  <a:pt x="240" y="30"/>
                </a:lnTo>
                <a:lnTo>
                  <a:pt x="250" y="40"/>
                </a:lnTo>
                <a:lnTo>
                  <a:pt x="262" y="50"/>
                </a:lnTo>
                <a:lnTo>
                  <a:pt x="270" y="62"/>
                </a:lnTo>
                <a:lnTo>
                  <a:pt x="278" y="74"/>
                </a:lnTo>
                <a:lnTo>
                  <a:pt x="284" y="86"/>
                </a:lnTo>
                <a:lnTo>
                  <a:pt x="288" y="100"/>
                </a:lnTo>
                <a:lnTo>
                  <a:pt x="292" y="114"/>
                </a:lnTo>
                <a:lnTo>
                  <a:pt x="294" y="128"/>
                </a:lnTo>
                <a:lnTo>
                  <a:pt x="296" y="142"/>
                </a:lnTo>
                <a:lnTo>
                  <a:pt x="294" y="156"/>
                </a:lnTo>
                <a:lnTo>
                  <a:pt x="294" y="170"/>
                </a:lnTo>
                <a:lnTo>
                  <a:pt x="290" y="184"/>
                </a:lnTo>
                <a:lnTo>
                  <a:pt x="286" y="198"/>
                </a:lnTo>
                <a:lnTo>
                  <a:pt x="280" y="210"/>
                </a:lnTo>
                <a:lnTo>
                  <a:pt x="272" y="224"/>
                </a:lnTo>
                <a:lnTo>
                  <a:pt x="264" y="236"/>
                </a:lnTo>
                <a:lnTo>
                  <a:pt x="264" y="236"/>
                </a:lnTo>
                <a:lnTo>
                  <a:pt x="254" y="248"/>
                </a:lnTo>
                <a:lnTo>
                  <a:pt x="244" y="258"/>
                </a:lnTo>
                <a:lnTo>
                  <a:pt x="232" y="268"/>
                </a:lnTo>
                <a:lnTo>
                  <a:pt x="220" y="276"/>
                </a:lnTo>
                <a:lnTo>
                  <a:pt x="208" y="282"/>
                </a:lnTo>
                <a:lnTo>
                  <a:pt x="194" y="288"/>
                </a:lnTo>
                <a:lnTo>
                  <a:pt x="180" y="292"/>
                </a:lnTo>
                <a:lnTo>
                  <a:pt x="166" y="294"/>
                </a:lnTo>
                <a:lnTo>
                  <a:pt x="152" y="296"/>
                </a:lnTo>
                <a:lnTo>
                  <a:pt x="138" y="296"/>
                </a:lnTo>
                <a:lnTo>
                  <a:pt x="124" y="294"/>
                </a:lnTo>
                <a:lnTo>
                  <a:pt x="110" y="292"/>
                </a:lnTo>
                <a:lnTo>
                  <a:pt x="98" y="288"/>
                </a:lnTo>
                <a:lnTo>
                  <a:pt x="84" y="282"/>
                </a:lnTo>
                <a:lnTo>
                  <a:pt x="70" y="276"/>
                </a:lnTo>
                <a:lnTo>
                  <a:pt x="58" y="2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7737952" y="1157098"/>
            <a:ext cx="1120324" cy="1120325"/>
          </a:xfrm>
          <a:custGeom>
            <a:avLst/>
            <a:gdLst/>
            <a:ahLst/>
            <a:cxnLst>
              <a:cxn ang="0">
                <a:pos x="112" y="510"/>
              </a:cxn>
              <a:cxn ang="0">
                <a:pos x="70" y="470"/>
              </a:cxn>
              <a:cxn ang="0">
                <a:pos x="36" y="424"/>
              </a:cxn>
              <a:cxn ang="0">
                <a:pos x="14" y="374"/>
              </a:cxn>
              <a:cxn ang="0">
                <a:pos x="2" y="320"/>
              </a:cxn>
              <a:cxn ang="0">
                <a:pos x="0" y="266"/>
              </a:cxn>
              <a:cxn ang="0">
                <a:pos x="10" y="212"/>
              </a:cxn>
              <a:cxn ang="0">
                <a:pos x="30" y="160"/>
              </a:cxn>
              <a:cxn ang="0">
                <a:pos x="60" y="112"/>
              </a:cxn>
              <a:cxn ang="0">
                <a:pos x="78" y="90"/>
              </a:cxn>
              <a:cxn ang="0">
                <a:pos x="120" y="52"/>
              </a:cxn>
              <a:cxn ang="0">
                <a:pos x="168" y="26"/>
              </a:cxn>
              <a:cxn ang="0">
                <a:pos x="218" y="8"/>
              </a:cxn>
              <a:cxn ang="0">
                <a:pos x="272" y="0"/>
              </a:cxn>
              <a:cxn ang="0">
                <a:pos x="326" y="4"/>
              </a:cxn>
              <a:cxn ang="0">
                <a:pos x="380" y="16"/>
              </a:cxn>
              <a:cxn ang="0">
                <a:pos x="432" y="42"/>
              </a:cxn>
              <a:cxn ang="0">
                <a:pos x="458" y="58"/>
              </a:cxn>
              <a:cxn ang="0">
                <a:pos x="498" y="98"/>
              </a:cxn>
              <a:cxn ang="0">
                <a:pos x="530" y="144"/>
              </a:cxn>
              <a:cxn ang="0">
                <a:pos x="552" y="194"/>
              </a:cxn>
              <a:cxn ang="0">
                <a:pos x="566" y="246"/>
              </a:cxn>
              <a:cxn ang="0">
                <a:pos x="568" y="302"/>
              </a:cxn>
              <a:cxn ang="0">
                <a:pos x="558" y="356"/>
              </a:cxn>
              <a:cxn ang="0">
                <a:pos x="540" y="408"/>
              </a:cxn>
              <a:cxn ang="0">
                <a:pos x="510" y="456"/>
              </a:cxn>
              <a:cxn ang="0">
                <a:pos x="492" y="478"/>
              </a:cxn>
              <a:cxn ang="0">
                <a:pos x="450" y="516"/>
              </a:cxn>
              <a:cxn ang="0">
                <a:pos x="402" y="542"/>
              </a:cxn>
              <a:cxn ang="0">
                <a:pos x="350" y="560"/>
              </a:cxn>
              <a:cxn ang="0">
                <a:pos x="294" y="568"/>
              </a:cxn>
              <a:cxn ang="0">
                <a:pos x="240" y="564"/>
              </a:cxn>
              <a:cxn ang="0">
                <a:pos x="186" y="550"/>
              </a:cxn>
              <a:cxn ang="0">
                <a:pos x="136" y="526"/>
              </a:cxn>
            </a:cxnLst>
            <a:rect l="0" t="0" r="r" b="b"/>
            <a:pathLst>
              <a:path w="568" h="568">
                <a:moveTo>
                  <a:pt x="112" y="510"/>
                </a:moveTo>
                <a:lnTo>
                  <a:pt x="112" y="510"/>
                </a:lnTo>
                <a:lnTo>
                  <a:pt x="90" y="490"/>
                </a:lnTo>
                <a:lnTo>
                  <a:pt x="70" y="470"/>
                </a:lnTo>
                <a:lnTo>
                  <a:pt x="52" y="448"/>
                </a:lnTo>
                <a:lnTo>
                  <a:pt x="36" y="424"/>
                </a:lnTo>
                <a:lnTo>
                  <a:pt x="24" y="400"/>
                </a:lnTo>
                <a:lnTo>
                  <a:pt x="14" y="374"/>
                </a:lnTo>
                <a:lnTo>
                  <a:pt x="8" y="348"/>
                </a:lnTo>
                <a:lnTo>
                  <a:pt x="2" y="320"/>
                </a:lnTo>
                <a:lnTo>
                  <a:pt x="0" y="294"/>
                </a:lnTo>
                <a:lnTo>
                  <a:pt x="0" y="266"/>
                </a:lnTo>
                <a:lnTo>
                  <a:pt x="4" y="240"/>
                </a:lnTo>
                <a:lnTo>
                  <a:pt x="10" y="212"/>
                </a:lnTo>
                <a:lnTo>
                  <a:pt x="18" y="186"/>
                </a:lnTo>
                <a:lnTo>
                  <a:pt x="30" y="160"/>
                </a:lnTo>
                <a:lnTo>
                  <a:pt x="42" y="136"/>
                </a:lnTo>
                <a:lnTo>
                  <a:pt x="60" y="112"/>
                </a:lnTo>
                <a:lnTo>
                  <a:pt x="60" y="112"/>
                </a:lnTo>
                <a:lnTo>
                  <a:pt x="78" y="90"/>
                </a:lnTo>
                <a:lnTo>
                  <a:pt x="98" y="70"/>
                </a:lnTo>
                <a:lnTo>
                  <a:pt x="120" y="52"/>
                </a:lnTo>
                <a:lnTo>
                  <a:pt x="142" y="38"/>
                </a:lnTo>
                <a:lnTo>
                  <a:pt x="168" y="26"/>
                </a:lnTo>
                <a:lnTo>
                  <a:pt x="192" y="16"/>
                </a:lnTo>
                <a:lnTo>
                  <a:pt x="218" y="8"/>
                </a:lnTo>
                <a:lnTo>
                  <a:pt x="246" y="2"/>
                </a:lnTo>
                <a:lnTo>
                  <a:pt x="272" y="0"/>
                </a:lnTo>
                <a:lnTo>
                  <a:pt x="300" y="0"/>
                </a:lnTo>
                <a:lnTo>
                  <a:pt x="326" y="4"/>
                </a:lnTo>
                <a:lnTo>
                  <a:pt x="354" y="8"/>
                </a:lnTo>
                <a:lnTo>
                  <a:pt x="380" y="16"/>
                </a:lnTo>
                <a:lnTo>
                  <a:pt x="408" y="28"/>
                </a:lnTo>
                <a:lnTo>
                  <a:pt x="432" y="42"/>
                </a:lnTo>
                <a:lnTo>
                  <a:pt x="458" y="58"/>
                </a:lnTo>
                <a:lnTo>
                  <a:pt x="458" y="58"/>
                </a:lnTo>
                <a:lnTo>
                  <a:pt x="478" y="78"/>
                </a:lnTo>
                <a:lnTo>
                  <a:pt x="498" y="98"/>
                </a:lnTo>
                <a:lnTo>
                  <a:pt x="516" y="120"/>
                </a:lnTo>
                <a:lnTo>
                  <a:pt x="530" y="144"/>
                </a:lnTo>
                <a:lnTo>
                  <a:pt x="542" y="168"/>
                </a:lnTo>
                <a:lnTo>
                  <a:pt x="552" y="194"/>
                </a:lnTo>
                <a:lnTo>
                  <a:pt x="560" y="220"/>
                </a:lnTo>
                <a:lnTo>
                  <a:pt x="566" y="246"/>
                </a:lnTo>
                <a:lnTo>
                  <a:pt x="568" y="274"/>
                </a:lnTo>
                <a:lnTo>
                  <a:pt x="568" y="302"/>
                </a:lnTo>
                <a:lnTo>
                  <a:pt x="564" y="328"/>
                </a:lnTo>
                <a:lnTo>
                  <a:pt x="558" y="356"/>
                </a:lnTo>
                <a:lnTo>
                  <a:pt x="550" y="382"/>
                </a:lnTo>
                <a:lnTo>
                  <a:pt x="540" y="408"/>
                </a:lnTo>
                <a:lnTo>
                  <a:pt x="526" y="432"/>
                </a:lnTo>
                <a:lnTo>
                  <a:pt x="510" y="456"/>
                </a:lnTo>
                <a:lnTo>
                  <a:pt x="510" y="456"/>
                </a:lnTo>
                <a:lnTo>
                  <a:pt x="492" y="478"/>
                </a:lnTo>
                <a:lnTo>
                  <a:pt x="472" y="498"/>
                </a:lnTo>
                <a:lnTo>
                  <a:pt x="450" y="516"/>
                </a:lnTo>
                <a:lnTo>
                  <a:pt x="426" y="530"/>
                </a:lnTo>
                <a:lnTo>
                  <a:pt x="402" y="542"/>
                </a:lnTo>
                <a:lnTo>
                  <a:pt x="376" y="552"/>
                </a:lnTo>
                <a:lnTo>
                  <a:pt x="350" y="560"/>
                </a:lnTo>
                <a:lnTo>
                  <a:pt x="322" y="564"/>
                </a:lnTo>
                <a:lnTo>
                  <a:pt x="294" y="568"/>
                </a:lnTo>
                <a:lnTo>
                  <a:pt x="268" y="566"/>
                </a:lnTo>
                <a:lnTo>
                  <a:pt x="240" y="564"/>
                </a:lnTo>
                <a:lnTo>
                  <a:pt x="214" y="558"/>
                </a:lnTo>
                <a:lnTo>
                  <a:pt x="186" y="550"/>
                </a:lnTo>
                <a:lnTo>
                  <a:pt x="160" y="540"/>
                </a:lnTo>
                <a:lnTo>
                  <a:pt x="136" y="526"/>
                </a:lnTo>
                <a:lnTo>
                  <a:pt x="112" y="51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9" name="Freeform 24"/>
          <p:cNvSpPr>
            <a:spLocks/>
          </p:cNvSpPr>
          <p:nvPr/>
        </p:nvSpPr>
        <p:spPr bwMode="auto">
          <a:xfrm>
            <a:off x="5765550" y="214290"/>
            <a:ext cx="871802" cy="875747"/>
          </a:xfrm>
          <a:custGeom>
            <a:avLst/>
            <a:gdLst/>
            <a:ahLst/>
            <a:cxnLst>
              <a:cxn ang="0">
                <a:pos x="96" y="404"/>
              </a:cxn>
              <a:cxn ang="0">
                <a:pos x="62" y="374"/>
              </a:cxn>
              <a:cxn ang="0">
                <a:pos x="34" y="340"/>
              </a:cxn>
              <a:cxn ang="0">
                <a:pos x="14" y="302"/>
              </a:cxn>
              <a:cxn ang="0">
                <a:pos x="4" y="260"/>
              </a:cxn>
              <a:cxn ang="0">
                <a:pos x="0" y="218"/>
              </a:cxn>
              <a:cxn ang="0">
                <a:pos x="4" y="176"/>
              </a:cxn>
              <a:cxn ang="0">
                <a:pos x="18" y="134"/>
              </a:cxn>
              <a:cxn ang="0">
                <a:pos x="40" y="94"/>
              </a:cxn>
              <a:cxn ang="0">
                <a:pos x="54" y="76"/>
              </a:cxn>
              <a:cxn ang="0">
                <a:pos x="86" y="46"/>
              </a:cxn>
              <a:cxn ang="0">
                <a:pos x="122" y="24"/>
              </a:cxn>
              <a:cxn ang="0">
                <a:pos x="162" y="8"/>
              </a:cxn>
              <a:cxn ang="0">
                <a:pos x="204" y="2"/>
              </a:cxn>
              <a:cxn ang="0">
                <a:pos x="246" y="2"/>
              </a:cxn>
              <a:cxn ang="0">
                <a:pos x="288" y="12"/>
              </a:cxn>
              <a:cxn ang="0">
                <a:pos x="330" y="30"/>
              </a:cxn>
              <a:cxn ang="0">
                <a:pos x="350" y="42"/>
              </a:cxn>
              <a:cxn ang="0">
                <a:pos x="382" y="70"/>
              </a:cxn>
              <a:cxn ang="0">
                <a:pos x="410" y="104"/>
              </a:cxn>
              <a:cxn ang="0">
                <a:pos x="428" y="142"/>
              </a:cxn>
              <a:cxn ang="0">
                <a:pos x="440" y="184"/>
              </a:cxn>
              <a:cxn ang="0">
                <a:pos x="442" y="226"/>
              </a:cxn>
              <a:cxn ang="0">
                <a:pos x="438" y="268"/>
              </a:cxn>
              <a:cxn ang="0">
                <a:pos x="424" y="308"/>
              </a:cxn>
              <a:cxn ang="0">
                <a:pos x="404" y="346"/>
              </a:cxn>
              <a:cxn ang="0">
                <a:pos x="390" y="366"/>
              </a:cxn>
              <a:cxn ang="0">
                <a:pos x="356" y="396"/>
              </a:cxn>
              <a:cxn ang="0">
                <a:pos x="320" y="420"/>
              </a:cxn>
              <a:cxn ang="0">
                <a:pos x="280" y="436"/>
              </a:cxn>
              <a:cxn ang="0">
                <a:pos x="238" y="442"/>
              </a:cxn>
              <a:cxn ang="0">
                <a:pos x="196" y="442"/>
              </a:cxn>
              <a:cxn ang="0">
                <a:pos x="154" y="434"/>
              </a:cxn>
              <a:cxn ang="0">
                <a:pos x="114" y="416"/>
              </a:cxn>
            </a:cxnLst>
            <a:rect l="0" t="0" r="r" b="b"/>
            <a:pathLst>
              <a:path w="442" h="444">
                <a:moveTo>
                  <a:pt x="96" y="404"/>
                </a:moveTo>
                <a:lnTo>
                  <a:pt x="96" y="404"/>
                </a:lnTo>
                <a:lnTo>
                  <a:pt x="78" y="390"/>
                </a:lnTo>
                <a:lnTo>
                  <a:pt x="62" y="374"/>
                </a:lnTo>
                <a:lnTo>
                  <a:pt x="46" y="358"/>
                </a:lnTo>
                <a:lnTo>
                  <a:pt x="34" y="340"/>
                </a:lnTo>
                <a:lnTo>
                  <a:pt x="24" y="322"/>
                </a:lnTo>
                <a:lnTo>
                  <a:pt x="14" y="302"/>
                </a:lnTo>
                <a:lnTo>
                  <a:pt x="8" y="282"/>
                </a:lnTo>
                <a:lnTo>
                  <a:pt x="4" y="260"/>
                </a:lnTo>
                <a:lnTo>
                  <a:pt x="0" y="240"/>
                </a:lnTo>
                <a:lnTo>
                  <a:pt x="0" y="218"/>
                </a:lnTo>
                <a:lnTo>
                  <a:pt x="2" y="196"/>
                </a:lnTo>
                <a:lnTo>
                  <a:pt x="4" y="176"/>
                </a:lnTo>
                <a:lnTo>
                  <a:pt x="10" y="154"/>
                </a:lnTo>
                <a:lnTo>
                  <a:pt x="18" y="134"/>
                </a:lnTo>
                <a:lnTo>
                  <a:pt x="28" y="114"/>
                </a:lnTo>
                <a:lnTo>
                  <a:pt x="40" y="94"/>
                </a:lnTo>
                <a:lnTo>
                  <a:pt x="40" y="94"/>
                </a:lnTo>
                <a:lnTo>
                  <a:pt x="54" y="76"/>
                </a:lnTo>
                <a:lnTo>
                  <a:pt x="70" y="60"/>
                </a:lnTo>
                <a:lnTo>
                  <a:pt x="86" y="46"/>
                </a:lnTo>
                <a:lnTo>
                  <a:pt x="104" y="34"/>
                </a:lnTo>
                <a:lnTo>
                  <a:pt x="122" y="24"/>
                </a:lnTo>
                <a:lnTo>
                  <a:pt x="142" y="14"/>
                </a:lnTo>
                <a:lnTo>
                  <a:pt x="162" y="8"/>
                </a:lnTo>
                <a:lnTo>
                  <a:pt x="182" y="4"/>
                </a:lnTo>
                <a:lnTo>
                  <a:pt x="204" y="2"/>
                </a:lnTo>
                <a:lnTo>
                  <a:pt x="224" y="0"/>
                </a:lnTo>
                <a:lnTo>
                  <a:pt x="246" y="2"/>
                </a:lnTo>
                <a:lnTo>
                  <a:pt x="268" y="6"/>
                </a:lnTo>
                <a:lnTo>
                  <a:pt x="288" y="12"/>
                </a:lnTo>
                <a:lnTo>
                  <a:pt x="310" y="20"/>
                </a:lnTo>
                <a:lnTo>
                  <a:pt x="330" y="30"/>
                </a:lnTo>
                <a:lnTo>
                  <a:pt x="350" y="42"/>
                </a:lnTo>
                <a:lnTo>
                  <a:pt x="350" y="42"/>
                </a:lnTo>
                <a:lnTo>
                  <a:pt x="366" y="56"/>
                </a:lnTo>
                <a:lnTo>
                  <a:pt x="382" y="70"/>
                </a:lnTo>
                <a:lnTo>
                  <a:pt x="396" y="88"/>
                </a:lnTo>
                <a:lnTo>
                  <a:pt x="410" y="104"/>
                </a:lnTo>
                <a:lnTo>
                  <a:pt x="420" y="124"/>
                </a:lnTo>
                <a:lnTo>
                  <a:pt x="428" y="142"/>
                </a:lnTo>
                <a:lnTo>
                  <a:pt x="434" y="162"/>
                </a:lnTo>
                <a:lnTo>
                  <a:pt x="440" y="184"/>
                </a:lnTo>
                <a:lnTo>
                  <a:pt x="442" y="204"/>
                </a:lnTo>
                <a:lnTo>
                  <a:pt x="442" y="226"/>
                </a:lnTo>
                <a:lnTo>
                  <a:pt x="442" y="246"/>
                </a:lnTo>
                <a:lnTo>
                  <a:pt x="438" y="268"/>
                </a:lnTo>
                <a:lnTo>
                  <a:pt x="432" y="288"/>
                </a:lnTo>
                <a:lnTo>
                  <a:pt x="424" y="308"/>
                </a:lnTo>
                <a:lnTo>
                  <a:pt x="416" y="328"/>
                </a:lnTo>
                <a:lnTo>
                  <a:pt x="404" y="346"/>
                </a:lnTo>
                <a:lnTo>
                  <a:pt x="404" y="346"/>
                </a:lnTo>
                <a:lnTo>
                  <a:pt x="390" y="366"/>
                </a:lnTo>
                <a:lnTo>
                  <a:pt x="374" y="382"/>
                </a:lnTo>
                <a:lnTo>
                  <a:pt x="356" y="396"/>
                </a:lnTo>
                <a:lnTo>
                  <a:pt x="340" y="408"/>
                </a:lnTo>
                <a:lnTo>
                  <a:pt x="320" y="420"/>
                </a:lnTo>
                <a:lnTo>
                  <a:pt x="300" y="428"/>
                </a:lnTo>
                <a:lnTo>
                  <a:pt x="280" y="436"/>
                </a:lnTo>
                <a:lnTo>
                  <a:pt x="260" y="440"/>
                </a:lnTo>
                <a:lnTo>
                  <a:pt x="238" y="442"/>
                </a:lnTo>
                <a:lnTo>
                  <a:pt x="218" y="444"/>
                </a:lnTo>
                <a:lnTo>
                  <a:pt x="196" y="442"/>
                </a:lnTo>
                <a:lnTo>
                  <a:pt x="176" y="440"/>
                </a:lnTo>
                <a:lnTo>
                  <a:pt x="154" y="434"/>
                </a:lnTo>
                <a:lnTo>
                  <a:pt x="134" y="426"/>
                </a:lnTo>
                <a:lnTo>
                  <a:pt x="114" y="416"/>
                </a:lnTo>
                <a:lnTo>
                  <a:pt x="96" y="40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14290"/>
            <a:ext cx="1549650" cy="77482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3689608" cy="5555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gogsajten.familjenhelsingborg.se/starkt-valkompetens-med-gemensamma-kraft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8280" y="0"/>
            <a:ext cx="10658773" cy="7101408"/>
          </a:xfr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-830400" y="5301208"/>
            <a:ext cx="7772400" cy="1214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sv-SE" sz="4000" dirty="0" smtClean="0">
                <a:solidFill>
                  <a:schemeClr val="accent5"/>
                </a:solidFill>
              </a:rPr>
              <a:t>Här växer både </a:t>
            </a:r>
            <a:br>
              <a:rPr lang="sv-SE" sz="4000" dirty="0" smtClean="0">
                <a:solidFill>
                  <a:schemeClr val="accent5"/>
                </a:solidFill>
              </a:rPr>
            </a:br>
            <a:r>
              <a:rPr lang="sv-SE" sz="4000" dirty="0" smtClean="0">
                <a:solidFill>
                  <a:schemeClr val="accent5"/>
                </a:solidFill>
              </a:rPr>
              <a:t>människor och företag</a:t>
            </a:r>
            <a:endParaRPr lang="sv-SE" sz="4000" dirty="0">
              <a:solidFill>
                <a:schemeClr val="accent5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635873"/>
            <a:ext cx="2073917" cy="146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60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sv-SE" dirty="0" smtClean="0"/>
              <a:t>Strategidagen för studie- och yrkesvägledning hela samhällets ansvar – 2019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318958"/>
          </a:xfrm>
        </p:spPr>
        <p:txBody>
          <a:bodyPr/>
          <a:lstStyle/>
          <a:p>
            <a:pPr marL="0" indent="0" fontAlgn="t">
              <a:buNone/>
            </a:pPr>
            <a:r>
              <a:rPr lang="sv-SE" b="1" dirty="0" smtClean="0"/>
              <a:t>Agenda</a:t>
            </a:r>
          </a:p>
          <a:p>
            <a:pPr fontAlgn="t"/>
            <a:r>
              <a:rPr lang="sv-SE" dirty="0" smtClean="0"/>
              <a:t>Framtidsval </a:t>
            </a:r>
            <a:r>
              <a:rPr lang="sv-SE" dirty="0"/>
              <a:t>- karriärvägledning för individ och samhälle, </a:t>
            </a:r>
          </a:p>
          <a:p>
            <a:pPr fontAlgn="t"/>
            <a:r>
              <a:rPr lang="sv-SE" dirty="0"/>
              <a:t>Utredare Marie-Helene Arnborg </a:t>
            </a:r>
          </a:p>
          <a:p>
            <a:pPr fontAlgn="t"/>
            <a:r>
              <a:rPr lang="sv-SE" dirty="0" smtClean="0"/>
              <a:t>Arbetslivsorientering </a:t>
            </a:r>
            <a:r>
              <a:rPr lang="sv-SE" dirty="0"/>
              <a:t>(SKAL) enligt Varbergsmodellen, Viktoria </a:t>
            </a:r>
            <a:r>
              <a:rPr lang="sv-SE" dirty="0" err="1"/>
              <a:t>Struxsjö</a:t>
            </a:r>
            <a:endParaRPr lang="sv-SE" dirty="0"/>
          </a:p>
          <a:p>
            <a:pPr fontAlgn="t"/>
            <a:r>
              <a:rPr lang="sv-SE" dirty="0"/>
              <a:t>Arbete i nätverksgrupper</a:t>
            </a:r>
          </a:p>
          <a:p>
            <a:pPr fontAlgn="t"/>
            <a:r>
              <a:rPr lang="sv-SE" dirty="0" smtClean="0"/>
              <a:t>Yrkes-SM</a:t>
            </a:r>
            <a:r>
              <a:rPr lang="sv-SE" dirty="0"/>
              <a:t>, Christian Olsson och Filip </a:t>
            </a:r>
            <a:r>
              <a:rPr lang="sv-SE" dirty="0" err="1"/>
              <a:t>Egger</a:t>
            </a:r>
            <a:r>
              <a:rPr lang="sv-SE" dirty="0"/>
              <a:t> </a:t>
            </a:r>
          </a:p>
          <a:p>
            <a:pPr fontAlgn="t"/>
            <a:r>
              <a:rPr lang="sv-SE" dirty="0"/>
              <a:t>Arbete </a:t>
            </a:r>
            <a:r>
              <a:rPr lang="sv-SE" dirty="0" smtClean="0"/>
              <a:t>kommunvis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70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Tankar, idéer och förslag framåt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35696"/>
            <a:ext cx="8229600" cy="3832142"/>
          </a:xfrm>
        </p:spPr>
        <p:txBody>
          <a:bodyPr>
            <a:noAutofit/>
          </a:bodyPr>
          <a:lstStyle/>
          <a:p>
            <a:pPr fontAlgn="t"/>
            <a:r>
              <a:rPr lang="sv-SE" dirty="0" smtClean="0"/>
              <a:t>Strategisk plan för genomförande</a:t>
            </a:r>
          </a:p>
          <a:p>
            <a:pPr fontAlgn="t"/>
            <a:r>
              <a:rPr lang="sv-SE" dirty="0" smtClean="0"/>
              <a:t>Ökad valkompetens hos eleverna</a:t>
            </a:r>
            <a:endParaRPr lang="sv-SE" dirty="0"/>
          </a:p>
          <a:p>
            <a:pPr fontAlgn="t"/>
            <a:r>
              <a:rPr lang="sv-SE" dirty="0" smtClean="0"/>
              <a:t>Modern arbetslivsorientering </a:t>
            </a:r>
            <a:r>
              <a:rPr lang="sv-SE" dirty="0"/>
              <a:t>från förskolan upp till </a:t>
            </a:r>
            <a:r>
              <a:rPr lang="sv-SE" dirty="0" smtClean="0"/>
              <a:t>vuxenutbildningen</a:t>
            </a:r>
          </a:p>
          <a:p>
            <a:pPr marL="0" indent="0" fontAlgn="t">
              <a:buNone/>
            </a:pPr>
            <a:endParaRPr lang="sv-SE" dirty="0"/>
          </a:p>
          <a:p>
            <a:pPr fontAlgn="t"/>
            <a:r>
              <a:rPr lang="sv-SE" dirty="0" smtClean="0"/>
              <a:t>Ekonomisk resurs som stöd för strategi, vägledning och samplanering.</a:t>
            </a:r>
          </a:p>
          <a:p>
            <a:pPr fontAlgn="t"/>
            <a:r>
              <a:rPr lang="sv-SE" dirty="0" smtClean="0"/>
              <a:t>Digitala verktyg</a:t>
            </a:r>
            <a:endParaRPr lang="sv-SE" b="1" dirty="0" smtClean="0"/>
          </a:p>
          <a:p>
            <a:pPr marL="0" indent="0" fontAlgn="t">
              <a:buNone/>
            </a:pPr>
            <a:endParaRPr lang="sv-SE" dirty="0" smtClean="0"/>
          </a:p>
          <a:p>
            <a:pPr marL="0" indent="0" fontAlgn="t">
              <a:buNone/>
            </a:pPr>
            <a:endParaRPr lang="sv-SE" sz="1900" dirty="0" smtClean="0"/>
          </a:p>
          <a:p>
            <a:pPr marL="0" indent="0" fontAlgn="t">
              <a:buNone/>
            </a:pPr>
            <a:r>
              <a:rPr lang="sv-SE" sz="1900" dirty="0" smtClean="0">
                <a:hlinkClick r:id="rId3"/>
              </a:rPr>
              <a:t>Se föreläsningar från dagen och läs mer på Pedagogsajten </a:t>
            </a:r>
            <a:endParaRPr lang="sv-SE" sz="1900" dirty="0"/>
          </a:p>
        </p:txBody>
      </p:sp>
    </p:spTree>
    <p:extLst>
      <p:ext uri="{BB962C8B-B14F-4D97-AF65-F5344CB8AC3E}">
        <p14:creationId xmlns:p14="http://schemas.microsoft.com/office/powerpoint/2010/main" val="8293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miljenHBG_mall_orange">
  <a:themeElements>
    <a:clrScheme name="Familjen Helsingborg">
      <a:dk1>
        <a:srgbClr val="616365"/>
      </a:dk1>
      <a:lt1>
        <a:srgbClr val="FFFFFF"/>
      </a:lt1>
      <a:dk2>
        <a:srgbClr val="616365"/>
      </a:dk2>
      <a:lt2>
        <a:srgbClr val="D5D6D2"/>
      </a:lt2>
      <a:accent1>
        <a:srgbClr val="007AC9"/>
      </a:accent1>
      <a:accent2>
        <a:srgbClr val="616365"/>
      </a:accent2>
      <a:accent3>
        <a:srgbClr val="522398"/>
      </a:accent3>
      <a:accent4>
        <a:srgbClr val="FED100"/>
      </a:accent4>
      <a:accent5>
        <a:srgbClr val="FFFFFF"/>
      </a:accent5>
      <a:accent6>
        <a:srgbClr val="FF5800"/>
      </a:accent6>
      <a:hlink>
        <a:srgbClr val="522398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FamiljenHBG_mall_orange</Template>
  <TotalTime>1544</TotalTime>
  <Words>190</Words>
  <Application>Microsoft Office PowerPoint</Application>
  <PresentationFormat>Bildspel på skärmen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FamiljenHBG_mall_orange</vt:lpstr>
      <vt:lpstr>PowerPoint-presentation</vt:lpstr>
      <vt:lpstr>Strategidagen för studie- och yrkesvägledning hela samhällets ansvar – 2019</vt:lpstr>
      <vt:lpstr>Tankar, idéer och förslag framåt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Hultén Josefine - SFF</dc:creator>
  <cp:lastModifiedBy>Hultén Josefine - SFF</cp:lastModifiedBy>
  <cp:revision>15</cp:revision>
  <dcterms:created xsi:type="dcterms:W3CDTF">2019-10-23T09:25:23Z</dcterms:created>
  <dcterms:modified xsi:type="dcterms:W3CDTF">2019-11-12T08:24:07Z</dcterms:modified>
</cp:coreProperties>
</file>