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59"/>
  </p:notesMasterIdLst>
  <p:handoutMasterIdLst>
    <p:handoutMasterId r:id="rId60"/>
  </p:handoutMasterIdLst>
  <p:sldIdLst>
    <p:sldId id="988" r:id="rId12"/>
    <p:sldId id="1058" r:id="rId13"/>
    <p:sldId id="1059" r:id="rId14"/>
    <p:sldId id="989" r:id="rId15"/>
    <p:sldId id="1006" r:id="rId16"/>
    <p:sldId id="1007" r:id="rId17"/>
    <p:sldId id="1008" r:id="rId18"/>
    <p:sldId id="1009" r:id="rId19"/>
    <p:sldId id="1041" r:id="rId20"/>
    <p:sldId id="1048" r:id="rId21"/>
    <p:sldId id="1012" r:id="rId22"/>
    <p:sldId id="990" r:id="rId23"/>
    <p:sldId id="1047" r:id="rId24"/>
    <p:sldId id="992" r:id="rId25"/>
    <p:sldId id="1040" r:id="rId26"/>
    <p:sldId id="993" r:id="rId27"/>
    <p:sldId id="994" r:id="rId28"/>
    <p:sldId id="995" r:id="rId29"/>
    <p:sldId id="997" r:id="rId30"/>
    <p:sldId id="1003" r:id="rId31"/>
    <p:sldId id="1002" r:id="rId32"/>
    <p:sldId id="1044" r:id="rId33"/>
    <p:sldId id="1046" r:id="rId34"/>
    <p:sldId id="998" r:id="rId35"/>
    <p:sldId id="1000" r:id="rId36"/>
    <p:sldId id="1045" r:id="rId37"/>
    <p:sldId id="1004" r:id="rId38"/>
    <p:sldId id="1013" r:id="rId39"/>
    <p:sldId id="1015" r:id="rId40"/>
    <p:sldId id="1014" r:id="rId41"/>
    <p:sldId id="1016" r:id="rId42"/>
    <p:sldId id="1055" r:id="rId43"/>
    <p:sldId id="1036" r:id="rId44"/>
    <p:sldId id="1037" r:id="rId45"/>
    <p:sldId id="1019" r:id="rId46"/>
    <p:sldId id="2147469654" r:id="rId47"/>
    <p:sldId id="1057" r:id="rId48"/>
    <p:sldId id="2147469624" r:id="rId49"/>
    <p:sldId id="1062" r:id="rId50"/>
    <p:sldId id="2147469625" r:id="rId51"/>
    <p:sldId id="1030" r:id="rId52"/>
    <p:sldId id="2147469620" r:id="rId53"/>
    <p:sldId id="2147469622" r:id="rId54"/>
    <p:sldId id="2147469623" r:id="rId55"/>
    <p:sldId id="1032" r:id="rId56"/>
    <p:sldId id="1038" r:id="rId57"/>
    <p:sldId id="1039" r:id="rId58"/>
  </p:sldIdLst>
  <p:sldSz cx="12192000" cy="6858000"/>
  <p:notesSz cx="6858000" cy="9144000"/>
  <p:embeddedFontLst>
    <p:embeddedFont>
      <p:font typeface="Helsingborg Sans" pitchFamily="2" charset="0"/>
      <p:regular r:id="rId61"/>
      <p:bold r:id="rId62"/>
    </p:embeddedFont>
    <p:embeddedFont>
      <p:font typeface="Helsingborg Sans Light" pitchFamily="2" charset="0"/>
      <p:regular r:id="rId63"/>
    </p:embeddedFont>
    <p:embeddedFont>
      <p:font typeface="Helsingborg Sans Medium" pitchFamily="2" charset="0"/>
      <p:regular r:id="rId64"/>
    </p:embeddedFont>
    <p:embeddedFont>
      <p:font typeface="NimbusSanL" panose="020B0604020202020204" charset="0"/>
      <p:regular r:id="rId65"/>
      <p:bold r:id="rId66"/>
      <p:italic r:id="rId67"/>
      <p:boldItalic r:id="rId68"/>
    </p:embeddedFont>
    <p:embeddedFont>
      <p:font typeface="Roboto Light" panose="02000000000000000000" pitchFamily="2" charset="0"/>
      <p:regular r:id="rId69"/>
      <p:italic r:id="rId70"/>
    </p:embeddedFont>
    <p:embeddedFont>
      <p:font typeface="Roboto-Bold" panose="020B0604020202020204" charset="0"/>
      <p:bold r:id="rId71"/>
      <p:italic r:id="rId72"/>
      <p:boldItalic r:id="rId73"/>
    </p:embeddedFont>
    <p:embeddedFont>
      <p:font typeface="Roboto-Regular" panose="020B0604020202020204" charset="0"/>
      <p:regular r:id="rId74"/>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323"/>
    <a:srgbClr val="E35105"/>
    <a:srgbClr val="1A355C"/>
    <a:srgbClr val="00B8B0"/>
    <a:srgbClr val="C3D7EE"/>
    <a:srgbClr val="E35205"/>
    <a:srgbClr val="F26422"/>
    <a:srgbClr val="F74200"/>
    <a:srgbClr val="00843D"/>
    <a:srgbClr val="ECE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43AB20-F6FF-2748-A0BF-017D09EB2472}" v="1" dt="2024-10-24T07:57:50.151"/>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1"/>
    <p:restoredTop sz="96327" autoAdjust="0"/>
  </p:normalViewPr>
  <p:slideViewPr>
    <p:cSldViewPr snapToGrid="0">
      <p:cViewPr varScale="1">
        <p:scale>
          <a:sx n="92" d="100"/>
          <a:sy n="92" d="100"/>
        </p:scale>
        <p:origin x="2608" y="52"/>
      </p:cViewPr>
      <p:guideLst>
        <p:guide pos="712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5.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font" Target="fonts/font6.fntdata"/><Relationship Id="rId74" Type="http://schemas.openxmlformats.org/officeDocument/2006/relationships/font" Target="fonts/font14.fntdata"/><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1.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2.fntdata"/><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dh Carl - SLF" userId="7d1e562b-d749-4a02-83b7-eb723576c3e1" providerId="ADAL" clId="{3D247F52-1E61-4DAB-BE0E-C875856DB9D1}"/>
    <pc:docChg chg="undo custSel modSld">
      <pc:chgData name="Rydh Carl - SLF" userId="7d1e562b-d749-4a02-83b7-eb723576c3e1" providerId="ADAL" clId="{3D247F52-1E61-4DAB-BE0E-C875856DB9D1}" dt="2024-10-24T07:06:36.685" v="44" actId="20577"/>
      <pc:docMkLst>
        <pc:docMk/>
      </pc:docMkLst>
      <pc:sldChg chg="modSp mod">
        <pc:chgData name="Rydh Carl - SLF" userId="7d1e562b-d749-4a02-83b7-eb723576c3e1" providerId="ADAL" clId="{3D247F52-1E61-4DAB-BE0E-C875856DB9D1}" dt="2024-10-24T07:03:26.596" v="8" actId="14100"/>
        <pc:sldMkLst>
          <pc:docMk/>
          <pc:sldMk cId="551462564" sldId="992"/>
        </pc:sldMkLst>
        <pc:spChg chg="mod">
          <ac:chgData name="Rydh Carl - SLF" userId="7d1e562b-d749-4a02-83b7-eb723576c3e1" providerId="ADAL" clId="{3D247F52-1E61-4DAB-BE0E-C875856DB9D1}" dt="2024-10-24T07:03:26.596" v="8" actId="14100"/>
          <ac:spMkLst>
            <pc:docMk/>
            <pc:sldMk cId="551462564" sldId="992"/>
            <ac:spMk id="179" creationId="{BD69EFC3-00C1-565C-5DB1-F5806FE78FE9}"/>
          </ac:spMkLst>
        </pc:spChg>
        <pc:picChg chg="mod">
          <ac:chgData name="Rydh Carl - SLF" userId="7d1e562b-d749-4a02-83b7-eb723576c3e1" providerId="ADAL" clId="{3D247F52-1E61-4DAB-BE0E-C875856DB9D1}" dt="2024-10-24T07:02:54.560" v="4" actId="1076"/>
          <ac:picMkLst>
            <pc:docMk/>
            <pc:sldMk cId="551462564" sldId="992"/>
            <ac:picMk id="95" creationId="{93125EFE-6B92-2D16-2177-9D87FD02AB95}"/>
          </ac:picMkLst>
        </pc:picChg>
      </pc:sldChg>
      <pc:sldChg chg="modSp mod">
        <pc:chgData name="Rydh Carl - SLF" userId="7d1e562b-d749-4a02-83b7-eb723576c3e1" providerId="ADAL" clId="{3D247F52-1E61-4DAB-BE0E-C875856DB9D1}" dt="2024-10-24T07:02:04.986" v="1" actId="1076"/>
        <pc:sldMkLst>
          <pc:docMk/>
          <pc:sldMk cId="2227892191" sldId="1009"/>
        </pc:sldMkLst>
        <pc:spChg chg="mod">
          <ac:chgData name="Rydh Carl - SLF" userId="7d1e562b-d749-4a02-83b7-eb723576c3e1" providerId="ADAL" clId="{3D247F52-1E61-4DAB-BE0E-C875856DB9D1}" dt="2024-10-24T07:02:00.495" v="0" actId="1076"/>
          <ac:spMkLst>
            <pc:docMk/>
            <pc:sldMk cId="2227892191" sldId="1009"/>
            <ac:spMk id="10" creationId="{8E0E5331-BD7F-F81B-60F9-9D658BAD9E3E}"/>
          </ac:spMkLst>
        </pc:spChg>
        <pc:spChg chg="mod">
          <ac:chgData name="Rydh Carl - SLF" userId="7d1e562b-d749-4a02-83b7-eb723576c3e1" providerId="ADAL" clId="{3D247F52-1E61-4DAB-BE0E-C875856DB9D1}" dt="2024-10-24T07:02:04.986" v="1" actId="1076"/>
          <ac:spMkLst>
            <pc:docMk/>
            <pc:sldMk cId="2227892191" sldId="1009"/>
            <ac:spMk id="13" creationId="{3D33D913-3A0E-2D15-243E-E5888F9201AA}"/>
          </ac:spMkLst>
        </pc:spChg>
      </pc:sldChg>
      <pc:sldChg chg="modSp mod">
        <pc:chgData name="Rydh Carl - SLF" userId="7d1e562b-d749-4a02-83b7-eb723576c3e1" providerId="ADAL" clId="{3D247F52-1E61-4DAB-BE0E-C875856DB9D1}" dt="2024-10-24T07:05:00.470" v="43" actId="20577"/>
        <pc:sldMkLst>
          <pc:docMk/>
          <pc:sldMk cId="1351589296" sldId="1014"/>
        </pc:sldMkLst>
        <pc:spChg chg="mod">
          <ac:chgData name="Rydh Carl - SLF" userId="7d1e562b-d749-4a02-83b7-eb723576c3e1" providerId="ADAL" clId="{3D247F52-1E61-4DAB-BE0E-C875856DB9D1}" dt="2024-10-24T07:05:00.470" v="43" actId="20577"/>
          <ac:spMkLst>
            <pc:docMk/>
            <pc:sldMk cId="1351589296" sldId="1014"/>
            <ac:spMk id="3" creationId="{5B514AB7-49DB-429C-1A04-68069608A531}"/>
          </ac:spMkLst>
        </pc:spChg>
      </pc:sldChg>
      <pc:sldChg chg="modSp mod">
        <pc:chgData name="Rydh Carl - SLF" userId="7d1e562b-d749-4a02-83b7-eb723576c3e1" providerId="ADAL" clId="{3D247F52-1E61-4DAB-BE0E-C875856DB9D1}" dt="2024-10-24T07:06:36.685" v="44" actId="20577"/>
        <pc:sldMkLst>
          <pc:docMk/>
          <pc:sldMk cId="1277342698" sldId="1016"/>
        </pc:sldMkLst>
        <pc:spChg chg="mod">
          <ac:chgData name="Rydh Carl - SLF" userId="7d1e562b-d749-4a02-83b7-eb723576c3e1" providerId="ADAL" clId="{3D247F52-1E61-4DAB-BE0E-C875856DB9D1}" dt="2024-10-24T07:06:36.685" v="44" actId="20577"/>
          <ac:spMkLst>
            <pc:docMk/>
            <pc:sldMk cId="1277342698" sldId="1016"/>
            <ac:spMk id="5" creationId="{D9D64AFE-8428-AB4C-9BA5-D75B2A2F757C}"/>
          </ac:spMkLst>
        </pc:spChg>
      </pc:sldChg>
    </pc:docChg>
  </pc:docChgLst>
  <pc:docChgLst>
    <pc:chgData name="Fredricson Martin - SLF" userId="7083326f-99c4-4925-a777-84b34f26a71a" providerId="ADAL" clId="{C343AB20-F6FF-2748-A0BF-017D09EB2472}"/>
    <pc:docChg chg="custSel modSld">
      <pc:chgData name="Fredricson Martin - SLF" userId="7083326f-99c4-4925-a777-84b34f26a71a" providerId="ADAL" clId="{C343AB20-F6FF-2748-A0BF-017D09EB2472}" dt="2024-10-24T07:58:17.239" v="20" actId="20577"/>
      <pc:docMkLst>
        <pc:docMk/>
      </pc:docMkLst>
      <pc:sldChg chg="addSp delSp modSp mod">
        <pc:chgData name="Fredricson Martin - SLF" userId="7083326f-99c4-4925-a777-84b34f26a71a" providerId="ADAL" clId="{C343AB20-F6FF-2748-A0BF-017D09EB2472}" dt="2024-10-24T07:58:06.405" v="12" actId="20577"/>
        <pc:sldMkLst>
          <pc:docMk/>
          <pc:sldMk cId="551462564" sldId="992"/>
        </pc:sldMkLst>
        <pc:spChg chg="mod">
          <ac:chgData name="Fredricson Martin - SLF" userId="7083326f-99c4-4925-a777-84b34f26a71a" providerId="ADAL" clId="{C343AB20-F6FF-2748-A0BF-017D09EB2472}" dt="2024-10-24T07:58:06.405" v="12" actId="20577"/>
          <ac:spMkLst>
            <pc:docMk/>
            <pc:sldMk cId="551462564" sldId="992"/>
            <ac:spMk id="4" creationId="{4F35C7CF-5F1A-4D00-2510-70B608870D7A}"/>
          </ac:spMkLst>
        </pc:spChg>
        <pc:spChg chg="add mod">
          <ac:chgData name="Fredricson Martin - SLF" userId="7083326f-99c4-4925-a777-84b34f26a71a" providerId="ADAL" clId="{C343AB20-F6FF-2748-A0BF-017D09EB2472}" dt="2024-10-24T07:57:50.151" v="1"/>
          <ac:spMkLst>
            <pc:docMk/>
            <pc:sldMk cId="551462564" sldId="992"/>
            <ac:spMk id="25" creationId="{E6F96308-ECFB-F042-A7F5-4E4F2C695F60}"/>
          </ac:spMkLst>
        </pc:spChg>
        <pc:spChg chg="del">
          <ac:chgData name="Fredricson Martin - SLF" userId="7083326f-99c4-4925-a777-84b34f26a71a" providerId="ADAL" clId="{C343AB20-F6FF-2748-A0BF-017D09EB2472}" dt="2024-10-24T07:57:48.998" v="0" actId="478"/>
          <ac:spMkLst>
            <pc:docMk/>
            <pc:sldMk cId="551462564" sldId="992"/>
            <ac:spMk id="147" creationId="{8445D2B7-6678-833C-04C3-8F6510CE8A7E}"/>
          </ac:spMkLst>
        </pc:spChg>
      </pc:sldChg>
      <pc:sldChg chg="modSp mod">
        <pc:chgData name="Fredricson Martin - SLF" userId="7083326f-99c4-4925-a777-84b34f26a71a" providerId="ADAL" clId="{C343AB20-F6FF-2748-A0BF-017D09EB2472}" dt="2024-10-24T07:58:17.239" v="20" actId="20577"/>
        <pc:sldMkLst>
          <pc:docMk/>
          <pc:sldMk cId="177247508" sldId="1040"/>
        </pc:sldMkLst>
        <pc:spChg chg="mod">
          <ac:chgData name="Fredricson Martin - SLF" userId="7083326f-99c4-4925-a777-84b34f26a71a" providerId="ADAL" clId="{C343AB20-F6FF-2748-A0BF-017D09EB2472}" dt="2024-10-24T07:58:17.239" v="20" actId="20577"/>
          <ac:spMkLst>
            <pc:docMk/>
            <pc:sldMk cId="177247508" sldId="1040"/>
            <ac:spMk id="4" creationId="{4F35C7CF-5F1A-4D00-2510-70B608870D7A}"/>
          </ac:spMkLst>
        </pc:spChg>
      </pc:sldChg>
    </pc:docChg>
  </pc:docChgLst>
  <pc:docChgLst>
    <pc:chgData name="Kuningas Isobel - SLF" userId="9185602e-acc4-4b9e-8b82-2ba9b4bc41ca" providerId="ADAL" clId="{014A4B1B-4BB7-CE4A-8A6B-5C189CB39BD4}"/>
    <pc:docChg chg="undo redo custSel modSld">
      <pc:chgData name="Kuningas Isobel - SLF" userId="9185602e-acc4-4b9e-8b82-2ba9b4bc41ca" providerId="ADAL" clId="{014A4B1B-4BB7-CE4A-8A6B-5C189CB39BD4}" dt="2024-09-24T16:19:15.311" v="340" actId="1076"/>
      <pc:docMkLst>
        <pc:docMk/>
      </pc:docMkLst>
      <pc:sldChg chg="modNotesTx">
        <pc:chgData name="Kuningas Isobel - SLF" userId="9185602e-acc4-4b9e-8b82-2ba9b4bc41ca" providerId="ADAL" clId="{014A4B1B-4BB7-CE4A-8A6B-5C189CB39BD4}" dt="2024-09-24T15:06:56.871" v="6"/>
        <pc:sldMkLst>
          <pc:docMk/>
          <pc:sldMk cId="2098687136" sldId="997"/>
        </pc:sldMkLst>
      </pc:sldChg>
      <pc:sldChg chg="modNotesTx">
        <pc:chgData name="Kuningas Isobel - SLF" userId="9185602e-acc4-4b9e-8b82-2ba9b4bc41ca" providerId="ADAL" clId="{014A4B1B-4BB7-CE4A-8A6B-5C189CB39BD4}" dt="2024-09-24T15:10:34.936" v="41" actId="20577"/>
        <pc:sldMkLst>
          <pc:docMk/>
          <pc:sldMk cId="2461998277" sldId="998"/>
        </pc:sldMkLst>
      </pc:sldChg>
      <pc:sldChg chg="modNotesTx">
        <pc:chgData name="Kuningas Isobel - SLF" userId="9185602e-acc4-4b9e-8b82-2ba9b4bc41ca" providerId="ADAL" clId="{014A4B1B-4BB7-CE4A-8A6B-5C189CB39BD4}" dt="2024-09-24T15:10:53.857" v="43" actId="20577"/>
        <pc:sldMkLst>
          <pc:docMk/>
          <pc:sldMk cId="25434723" sldId="1000"/>
        </pc:sldMkLst>
      </pc:sldChg>
      <pc:sldChg chg="modNotesTx">
        <pc:chgData name="Kuningas Isobel - SLF" userId="9185602e-acc4-4b9e-8b82-2ba9b4bc41ca" providerId="ADAL" clId="{014A4B1B-4BB7-CE4A-8A6B-5C189CB39BD4}" dt="2024-09-24T15:09:08.414" v="35"/>
        <pc:sldMkLst>
          <pc:docMk/>
          <pc:sldMk cId="2728329099" sldId="1002"/>
        </pc:sldMkLst>
      </pc:sldChg>
      <pc:sldChg chg="modNotesTx">
        <pc:chgData name="Kuningas Isobel - SLF" userId="9185602e-acc4-4b9e-8b82-2ba9b4bc41ca" providerId="ADAL" clId="{014A4B1B-4BB7-CE4A-8A6B-5C189CB39BD4}" dt="2024-09-24T15:08:33.320" v="32" actId="20577"/>
        <pc:sldMkLst>
          <pc:docMk/>
          <pc:sldMk cId="3700136082" sldId="1003"/>
        </pc:sldMkLst>
      </pc:sldChg>
      <pc:sldChg chg="modNotesTx">
        <pc:chgData name="Kuningas Isobel - SLF" userId="9185602e-acc4-4b9e-8b82-2ba9b4bc41ca" providerId="ADAL" clId="{014A4B1B-4BB7-CE4A-8A6B-5C189CB39BD4}" dt="2024-09-24T15:12:19.307" v="53" actId="20577"/>
        <pc:sldMkLst>
          <pc:docMk/>
          <pc:sldMk cId="103356465" sldId="1004"/>
        </pc:sldMkLst>
      </pc:sldChg>
      <pc:sldChg chg="modSp mod">
        <pc:chgData name="Kuningas Isobel - SLF" userId="9185602e-acc4-4b9e-8b82-2ba9b4bc41ca" providerId="ADAL" clId="{014A4B1B-4BB7-CE4A-8A6B-5C189CB39BD4}" dt="2024-09-24T15:01:52.406" v="3" actId="20577"/>
        <pc:sldMkLst>
          <pc:docMk/>
          <pc:sldMk cId="4116213327" sldId="1012"/>
        </pc:sldMkLst>
        <pc:spChg chg="mod">
          <ac:chgData name="Kuningas Isobel - SLF" userId="9185602e-acc4-4b9e-8b82-2ba9b4bc41ca" providerId="ADAL" clId="{014A4B1B-4BB7-CE4A-8A6B-5C189CB39BD4}" dt="2024-09-24T15:01:52.406" v="3" actId="20577"/>
          <ac:spMkLst>
            <pc:docMk/>
            <pc:sldMk cId="4116213327" sldId="1012"/>
            <ac:spMk id="18" creationId="{3697329F-381F-5FEC-1B6F-F22B4B55AC32}"/>
          </ac:spMkLst>
        </pc:spChg>
      </pc:sldChg>
      <pc:sldChg chg="modSp mod">
        <pc:chgData name="Kuningas Isobel - SLF" userId="9185602e-acc4-4b9e-8b82-2ba9b4bc41ca" providerId="ADAL" clId="{014A4B1B-4BB7-CE4A-8A6B-5C189CB39BD4}" dt="2024-09-24T15:23:12.292" v="112" actId="20577"/>
        <pc:sldMkLst>
          <pc:docMk/>
          <pc:sldMk cId="1510882093" sldId="1019"/>
        </pc:sldMkLst>
        <pc:spChg chg="mod">
          <ac:chgData name="Kuningas Isobel - SLF" userId="9185602e-acc4-4b9e-8b82-2ba9b4bc41ca" providerId="ADAL" clId="{014A4B1B-4BB7-CE4A-8A6B-5C189CB39BD4}" dt="2024-09-24T15:23:12.292" v="112" actId="20577"/>
          <ac:spMkLst>
            <pc:docMk/>
            <pc:sldMk cId="1510882093" sldId="1019"/>
            <ac:spMk id="2" creationId="{BFD0FD35-704E-E91B-CC82-C10E3F7B8CE1}"/>
          </ac:spMkLst>
        </pc:spChg>
      </pc:sldChg>
      <pc:sldChg chg="modSp mod">
        <pc:chgData name="Kuningas Isobel - SLF" userId="9185602e-acc4-4b9e-8b82-2ba9b4bc41ca" providerId="ADAL" clId="{014A4B1B-4BB7-CE4A-8A6B-5C189CB39BD4}" dt="2024-09-24T15:32:29.624" v="244" actId="20577"/>
        <pc:sldMkLst>
          <pc:docMk/>
          <pc:sldMk cId="2378664577" sldId="1030"/>
        </pc:sldMkLst>
        <pc:spChg chg="mod">
          <ac:chgData name="Kuningas Isobel - SLF" userId="9185602e-acc4-4b9e-8b82-2ba9b4bc41ca" providerId="ADAL" clId="{014A4B1B-4BB7-CE4A-8A6B-5C189CB39BD4}" dt="2024-09-24T15:32:29.624" v="244" actId="20577"/>
          <ac:spMkLst>
            <pc:docMk/>
            <pc:sldMk cId="2378664577" sldId="1030"/>
            <ac:spMk id="3" creationId="{7514BCCC-112F-ED09-E0EE-830A56A624C9}"/>
          </ac:spMkLst>
        </pc:spChg>
      </pc:sldChg>
      <pc:sldChg chg="modSp mod">
        <pc:chgData name="Kuningas Isobel - SLF" userId="9185602e-acc4-4b9e-8b82-2ba9b4bc41ca" providerId="ADAL" clId="{014A4B1B-4BB7-CE4A-8A6B-5C189CB39BD4}" dt="2024-09-24T16:19:15.311" v="340" actId="1076"/>
        <pc:sldMkLst>
          <pc:docMk/>
          <pc:sldMk cId="2007441473" sldId="1032"/>
        </pc:sldMkLst>
        <pc:spChg chg="mod">
          <ac:chgData name="Kuningas Isobel - SLF" userId="9185602e-acc4-4b9e-8b82-2ba9b4bc41ca" providerId="ADAL" clId="{014A4B1B-4BB7-CE4A-8A6B-5C189CB39BD4}" dt="2024-09-24T16:16:40.350" v="308"/>
          <ac:spMkLst>
            <pc:docMk/>
            <pc:sldMk cId="2007441473" sldId="1032"/>
            <ac:spMk id="3" creationId="{BE13401E-DA00-0FB0-DA1D-7AA745581884}"/>
          </ac:spMkLst>
        </pc:spChg>
        <pc:spChg chg="mod">
          <ac:chgData name="Kuningas Isobel - SLF" userId="9185602e-acc4-4b9e-8b82-2ba9b4bc41ca" providerId="ADAL" clId="{014A4B1B-4BB7-CE4A-8A6B-5C189CB39BD4}" dt="2024-09-24T16:17:19.515" v="328" actId="20577"/>
          <ac:spMkLst>
            <pc:docMk/>
            <pc:sldMk cId="2007441473" sldId="1032"/>
            <ac:spMk id="10" creationId="{32BB2FE4-E9CA-BF44-13C4-40C910F3C096}"/>
          </ac:spMkLst>
        </pc:spChg>
        <pc:spChg chg="mod">
          <ac:chgData name="Kuningas Isobel - SLF" userId="9185602e-acc4-4b9e-8b82-2ba9b4bc41ca" providerId="ADAL" clId="{014A4B1B-4BB7-CE4A-8A6B-5C189CB39BD4}" dt="2024-09-24T16:17:38.913" v="329"/>
          <ac:spMkLst>
            <pc:docMk/>
            <pc:sldMk cId="2007441473" sldId="1032"/>
            <ac:spMk id="14" creationId="{CB0CB017-053D-144A-B65F-D47974E05077}"/>
          </ac:spMkLst>
        </pc:spChg>
        <pc:spChg chg="mod">
          <ac:chgData name="Kuningas Isobel - SLF" userId="9185602e-acc4-4b9e-8b82-2ba9b4bc41ca" providerId="ADAL" clId="{014A4B1B-4BB7-CE4A-8A6B-5C189CB39BD4}" dt="2024-09-24T16:19:15.311" v="340" actId="1076"/>
          <ac:spMkLst>
            <pc:docMk/>
            <pc:sldMk cId="2007441473" sldId="1032"/>
            <ac:spMk id="15" creationId="{10112AF2-8011-4140-A579-49162099E7A4}"/>
          </ac:spMkLst>
        </pc:spChg>
        <pc:spChg chg="mod">
          <ac:chgData name="Kuningas Isobel - SLF" userId="9185602e-acc4-4b9e-8b82-2ba9b4bc41ca" providerId="ADAL" clId="{014A4B1B-4BB7-CE4A-8A6B-5C189CB39BD4}" dt="2024-09-24T16:19:10.714" v="339" actId="1076"/>
          <ac:spMkLst>
            <pc:docMk/>
            <pc:sldMk cId="2007441473" sldId="1032"/>
            <ac:spMk id="18" creationId="{60F444D1-ADBB-B34C-8C1F-00006F2A87E3}"/>
          </ac:spMkLst>
        </pc:spChg>
        <pc:spChg chg="mod">
          <ac:chgData name="Kuningas Isobel - SLF" userId="9185602e-acc4-4b9e-8b82-2ba9b4bc41ca" providerId="ADAL" clId="{014A4B1B-4BB7-CE4A-8A6B-5C189CB39BD4}" dt="2024-09-24T16:19:05.123" v="338" actId="1076"/>
          <ac:spMkLst>
            <pc:docMk/>
            <pc:sldMk cId="2007441473" sldId="1032"/>
            <ac:spMk id="19" creationId="{3787734F-06D8-9D44-BCD6-2F28C5EB4EFB}"/>
          </ac:spMkLst>
        </pc:spChg>
      </pc:sldChg>
      <pc:sldChg chg="modSp mod">
        <pc:chgData name="Kuningas Isobel - SLF" userId="9185602e-acc4-4b9e-8b82-2ba9b4bc41ca" providerId="ADAL" clId="{014A4B1B-4BB7-CE4A-8A6B-5C189CB39BD4}" dt="2024-09-24T15:20:05.107" v="80"/>
        <pc:sldMkLst>
          <pc:docMk/>
          <pc:sldMk cId="1986960015" sldId="1036"/>
        </pc:sldMkLst>
        <pc:spChg chg="mod">
          <ac:chgData name="Kuningas Isobel - SLF" userId="9185602e-acc4-4b9e-8b82-2ba9b4bc41ca" providerId="ADAL" clId="{014A4B1B-4BB7-CE4A-8A6B-5C189CB39BD4}" dt="2024-09-24T15:20:05.107" v="80"/>
          <ac:spMkLst>
            <pc:docMk/>
            <pc:sldMk cId="1986960015" sldId="1036"/>
            <ac:spMk id="2" creationId="{E456ECFD-1C30-1EF4-23F5-878C9BC6423D}"/>
          </ac:spMkLst>
        </pc:spChg>
        <pc:spChg chg="mod">
          <ac:chgData name="Kuningas Isobel - SLF" userId="9185602e-acc4-4b9e-8b82-2ba9b4bc41ca" providerId="ADAL" clId="{014A4B1B-4BB7-CE4A-8A6B-5C189CB39BD4}" dt="2024-09-24T15:19:50.423" v="79"/>
          <ac:spMkLst>
            <pc:docMk/>
            <pc:sldMk cId="1986960015" sldId="1036"/>
            <ac:spMk id="3" creationId="{665893E8-97AF-89BB-AAAD-D11145ED5AA9}"/>
          </ac:spMkLst>
        </pc:spChg>
      </pc:sldChg>
      <pc:sldChg chg="modSp mod modNotesTx">
        <pc:chgData name="Kuningas Isobel - SLF" userId="9185602e-acc4-4b9e-8b82-2ba9b4bc41ca" providerId="ADAL" clId="{014A4B1B-4BB7-CE4A-8A6B-5C189CB39BD4}" dt="2024-09-24T15:23:03.790" v="106" actId="20577"/>
        <pc:sldMkLst>
          <pc:docMk/>
          <pc:sldMk cId="2450369560" sldId="1037"/>
        </pc:sldMkLst>
        <pc:spChg chg="mod">
          <ac:chgData name="Kuningas Isobel - SLF" userId="9185602e-acc4-4b9e-8b82-2ba9b4bc41ca" providerId="ADAL" clId="{014A4B1B-4BB7-CE4A-8A6B-5C189CB39BD4}" dt="2024-09-24T15:20:24.012" v="81"/>
          <ac:spMkLst>
            <pc:docMk/>
            <pc:sldMk cId="2450369560" sldId="1037"/>
            <ac:spMk id="3" creationId="{BE13401E-DA00-0FB0-DA1D-7AA745581884}"/>
          </ac:spMkLst>
        </pc:spChg>
        <pc:spChg chg="mod">
          <ac:chgData name="Kuningas Isobel - SLF" userId="9185602e-acc4-4b9e-8b82-2ba9b4bc41ca" providerId="ADAL" clId="{014A4B1B-4BB7-CE4A-8A6B-5C189CB39BD4}" dt="2024-09-24T15:21:21.792" v="98" actId="20577"/>
          <ac:spMkLst>
            <pc:docMk/>
            <pc:sldMk cId="2450369560" sldId="1037"/>
            <ac:spMk id="15" creationId="{B1B96572-A386-354E-AD28-5387C3CAE7CD}"/>
          </ac:spMkLst>
        </pc:spChg>
        <pc:spChg chg="mod">
          <ac:chgData name="Kuningas Isobel - SLF" userId="9185602e-acc4-4b9e-8b82-2ba9b4bc41ca" providerId="ADAL" clId="{014A4B1B-4BB7-CE4A-8A6B-5C189CB39BD4}" dt="2024-09-24T15:20:42.332" v="82"/>
          <ac:spMkLst>
            <pc:docMk/>
            <pc:sldMk cId="2450369560" sldId="1037"/>
            <ac:spMk id="32" creationId="{54EFF2ED-17C0-4E31-7FCC-C13AC46A8B66}"/>
          </ac:spMkLst>
        </pc:spChg>
        <pc:spChg chg="mod">
          <ac:chgData name="Kuningas Isobel - SLF" userId="9185602e-acc4-4b9e-8b82-2ba9b4bc41ca" providerId="ADAL" clId="{014A4B1B-4BB7-CE4A-8A6B-5C189CB39BD4}" dt="2024-09-24T15:22:08.418" v="101"/>
          <ac:spMkLst>
            <pc:docMk/>
            <pc:sldMk cId="2450369560" sldId="1037"/>
            <ac:spMk id="53" creationId="{824E7DEE-C906-6D58-C183-1CC4E8549F6A}"/>
          </ac:spMkLst>
        </pc:spChg>
        <pc:spChg chg="mod">
          <ac:chgData name="Kuningas Isobel - SLF" userId="9185602e-acc4-4b9e-8b82-2ba9b4bc41ca" providerId="ADAL" clId="{014A4B1B-4BB7-CE4A-8A6B-5C189CB39BD4}" dt="2024-09-24T15:21:02.311" v="85"/>
          <ac:spMkLst>
            <pc:docMk/>
            <pc:sldMk cId="2450369560" sldId="1037"/>
            <ac:spMk id="55" creationId="{8BB4561D-9B41-9F10-0A5F-BA6CC8AC262A}"/>
          </ac:spMkLst>
        </pc:spChg>
        <pc:spChg chg="mod">
          <ac:chgData name="Kuningas Isobel - SLF" userId="9185602e-acc4-4b9e-8b82-2ba9b4bc41ca" providerId="ADAL" clId="{014A4B1B-4BB7-CE4A-8A6B-5C189CB39BD4}" dt="2024-09-24T15:22:14.611" v="102" actId="1076"/>
          <ac:spMkLst>
            <pc:docMk/>
            <pc:sldMk cId="2450369560" sldId="1037"/>
            <ac:spMk id="60" creationId="{DE7A922B-0704-4931-820F-ECFA5606CEDA}"/>
          </ac:spMkLst>
        </pc:spChg>
        <pc:spChg chg="mod">
          <ac:chgData name="Kuningas Isobel - SLF" userId="9185602e-acc4-4b9e-8b82-2ba9b4bc41ca" providerId="ADAL" clId="{014A4B1B-4BB7-CE4A-8A6B-5C189CB39BD4}" dt="2024-09-24T15:21:36.095" v="99"/>
          <ac:spMkLst>
            <pc:docMk/>
            <pc:sldMk cId="2450369560" sldId="1037"/>
            <ac:spMk id="69" creationId="{A1DB1442-2924-2D79-7972-D1FC14DDD137}"/>
          </ac:spMkLst>
        </pc:spChg>
        <pc:spChg chg="mod">
          <ac:chgData name="Kuningas Isobel - SLF" userId="9185602e-acc4-4b9e-8b82-2ba9b4bc41ca" providerId="ADAL" clId="{014A4B1B-4BB7-CE4A-8A6B-5C189CB39BD4}" dt="2024-09-24T15:22:32.757" v="103"/>
          <ac:spMkLst>
            <pc:docMk/>
            <pc:sldMk cId="2450369560" sldId="1037"/>
            <ac:spMk id="77" creationId="{02D02F99-C260-2E48-6E06-E4D2496CDBBD}"/>
          </ac:spMkLst>
        </pc:spChg>
        <pc:spChg chg="mod">
          <ac:chgData name="Kuningas Isobel - SLF" userId="9185602e-acc4-4b9e-8b82-2ba9b4bc41ca" providerId="ADAL" clId="{014A4B1B-4BB7-CE4A-8A6B-5C189CB39BD4}" dt="2024-09-24T15:22:45.691" v="104"/>
          <ac:spMkLst>
            <pc:docMk/>
            <pc:sldMk cId="2450369560" sldId="1037"/>
            <ac:spMk id="85" creationId="{8B98FFC5-142B-3110-D035-09517E50DCAF}"/>
          </ac:spMkLst>
        </pc:spChg>
      </pc:sldChg>
      <pc:sldChg chg="modSp mod">
        <pc:chgData name="Kuningas Isobel - SLF" userId="9185602e-acc4-4b9e-8b82-2ba9b4bc41ca" providerId="ADAL" clId="{014A4B1B-4BB7-CE4A-8A6B-5C189CB39BD4}" dt="2024-09-24T15:51:24.667" v="307" actId="20577"/>
        <pc:sldMkLst>
          <pc:docMk/>
          <pc:sldMk cId="640950211" sldId="1038"/>
        </pc:sldMkLst>
        <pc:spChg chg="mod">
          <ac:chgData name="Kuningas Isobel - SLF" userId="9185602e-acc4-4b9e-8b82-2ba9b4bc41ca" providerId="ADAL" clId="{014A4B1B-4BB7-CE4A-8A6B-5C189CB39BD4}" dt="2024-09-24T15:50:27.241" v="290" actId="20577"/>
          <ac:spMkLst>
            <pc:docMk/>
            <pc:sldMk cId="640950211" sldId="1038"/>
            <ac:spMk id="2" creationId="{770FFB99-8B43-6271-2479-5E68B7176595}"/>
          </ac:spMkLst>
        </pc:spChg>
        <pc:spChg chg="mod">
          <ac:chgData name="Kuningas Isobel - SLF" userId="9185602e-acc4-4b9e-8b82-2ba9b4bc41ca" providerId="ADAL" clId="{014A4B1B-4BB7-CE4A-8A6B-5C189CB39BD4}" dt="2024-09-24T15:51:24.667" v="307" actId="20577"/>
          <ac:spMkLst>
            <pc:docMk/>
            <pc:sldMk cId="640950211" sldId="1038"/>
            <ac:spMk id="3" creationId="{2480D100-D32B-6EAC-4C2F-ECD4ABE38BEF}"/>
          </ac:spMkLst>
        </pc:spChg>
      </pc:sldChg>
      <pc:sldChg chg="modNotesTx">
        <pc:chgData name="Kuningas Isobel - SLF" userId="9185602e-acc4-4b9e-8b82-2ba9b4bc41ca" providerId="ADAL" clId="{014A4B1B-4BB7-CE4A-8A6B-5C189CB39BD4}" dt="2024-09-24T15:10:04.151" v="38" actId="20577"/>
        <pc:sldMkLst>
          <pc:docMk/>
          <pc:sldMk cId="3884311181" sldId="1044"/>
        </pc:sldMkLst>
      </pc:sldChg>
      <pc:sldChg chg="modNotesTx">
        <pc:chgData name="Kuningas Isobel - SLF" userId="9185602e-acc4-4b9e-8b82-2ba9b4bc41ca" providerId="ADAL" clId="{014A4B1B-4BB7-CE4A-8A6B-5C189CB39BD4}" dt="2024-09-24T15:11:54.049" v="49" actId="20577"/>
        <pc:sldMkLst>
          <pc:docMk/>
          <pc:sldMk cId="1089532573" sldId="1045"/>
        </pc:sldMkLst>
      </pc:sldChg>
      <pc:sldChg chg="modSp mod">
        <pc:chgData name="Kuningas Isobel - SLF" userId="9185602e-acc4-4b9e-8b82-2ba9b4bc41ca" providerId="ADAL" clId="{014A4B1B-4BB7-CE4A-8A6B-5C189CB39BD4}" dt="2024-09-24T15:19:34.576" v="78"/>
        <pc:sldMkLst>
          <pc:docMk/>
          <pc:sldMk cId="3684021062" sldId="1055"/>
        </pc:sldMkLst>
        <pc:spChg chg="mod">
          <ac:chgData name="Kuningas Isobel - SLF" userId="9185602e-acc4-4b9e-8b82-2ba9b4bc41ca" providerId="ADAL" clId="{014A4B1B-4BB7-CE4A-8A6B-5C189CB39BD4}" dt="2024-09-24T15:17:03.752" v="54"/>
          <ac:spMkLst>
            <pc:docMk/>
            <pc:sldMk cId="3684021062" sldId="1055"/>
            <ac:spMk id="5" creationId="{C894C1D0-BA7A-4442-80DD-062842B42695}"/>
          </ac:spMkLst>
        </pc:spChg>
        <pc:spChg chg="mod">
          <ac:chgData name="Kuningas Isobel - SLF" userId="9185602e-acc4-4b9e-8b82-2ba9b4bc41ca" providerId="ADAL" clId="{014A4B1B-4BB7-CE4A-8A6B-5C189CB39BD4}" dt="2024-09-24T15:17:34.048" v="59"/>
          <ac:spMkLst>
            <pc:docMk/>
            <pc:sldMk cId="3684021062" sldId="1055"/>
            <ac:spMk id="8" creationId="{4E448BD9-C85B-6E47-91E2-DDD9B6E95EAC}"/>
          </ac:spMkLst>
        </pc:spChg>
        <pc:spChg chg="mod">
          <ac:chgData name="Kuningas Isobel - SLF" userId="9185602e-acc4-4b9e-8b82-2ba9b4bc41ca" providerId="ADAL" clId="{014A4B1B-4BB7-CE4A-8A6B-5C189CB39BD4}" dt="2024-09-24T15:17:47.592" v="60"/>
          <ac:spMkLst>
            <pc:docMk/>
            <pc:sldMk cId="3684021062" sldId="1055"/>
            <ac:spMk id="10" creationId="{F633E273-0AB7-5E4C-BD5F-7ECCB6ACFE0A}"/>
          </ac:spMkLst>
        </pc:spChg>
        <pc:spChg chg="mod">
          <ac:chgData name="Kuningas Isobel - SLF" userId="9185602e-acc4-4b9e-8b82-2ba9b4bc41ca" providerId="ADAL" clId="{014A4B1B-4BB7-CE4A-8A6B-5C189CB39BD4}" dt="2024-09-24T15:18:01.942" v="61"/>
          <ac:spMkLst>
            <pc:docMk/>
            <pc:sldMk cId="3684021062" sldId="1055"/>
            <ac:spMk id="11" creationId="{5F42ED4D-7CC2-7D4E-B8EE-DEC2D6483035}"/>
          </ac:spMkLst>
        </pc:spChg>
        <pc:spChg chg="mod">
          <ac:chgData name="Kuningas Isobel - SLF" userId="9185602e-acc4-4b9e-8b82-2ba9b4bc41ca" providerId="ADAL" clId="{014A4B1B-4BB7-CE4A-8A6B-5C189CB39BD4}" dt="2024-09-24T15:18:18.496" v="64"/>
          <ac:spMkLst>
            <pc:docMk/>
            <pc:sldMk cId="3684021062" sldId="1055"/>
            <ac:spMk id="14" creationId="{299807C7-94F2-DE4B-99EF-22F5D1E97FD9}"/>
          </ac:spMkLst>
        </pc:spChg>
        <pc:spChg chg="mod">
          <ac:chgData name="Kuningas Isobel - SLF" userId="9185602e-acc4-4b9e-8b82-2ba9b4bc41ca" providerId="ADAL" clId="{014A4B1B-4BB7-CE4A-8A6B-5C189CB39BD4}" dt="2024-09-24T15:18:38.583" v="66" actId="20577"/>
          <ac:spMkLst>
            <pc:docMk/>
            <pc:sldMk cId="3684021062" sldId="1055"/>
            <ac:spMk id="15" creationId="{A0A7348F-B3F8-144E-9F7C-7FAF1C3B7AF8}"/>
          </ac:spMkLst>
        </pc:spChg>
        <pc:spChg chg="mod">
          <ac:chgData name="Kuningas Isobel - SLF" userId="9185602e-acc4-4b9e-8b82-2ba9b4bc41ca" providerId="ADAL" clId="{014A4B1B-4BB7-CE4A-8A6B-5C189CB39BD4}" dt="2024-09-24T15:19:14.734" v="76" actId="20577"/>
          <ac:spMkLst>
            <pc:docMk/>
            <pc:sldMk cId="3684021062" sldId="1055"/>
            <ac:spMk id="16" creationId="{103DD3B2-594B-0041-A29D-B54898B664C6}"/>
          </ac:spMkLst>
        </pc:spChg>
        <pc:spChg chg="mod">
          <ac:chgData name="Kuningas Isobel - SLF" userId="9185602e-acc4-4b9e-8b82-2ba9b4bc41ca" providerId="ADAL" clId="{014A4B1B-4BB7-CE4A-8A6B-5C189CB39BD4}" dt="2024-09-24T15:19:34.576" v="78"/>
          <ac:spMkLst>
            <pc:docMk/>
            <pc:sldMk cId="3684021062" sldId="1055"/>
            <ac:spMk id="17" creationId="{D89AA42B-5E11-224A-82B6-A29DA9DAA9B3}"/>
          </ac:spMkLst>
        </pc:spChg>
      </pc:sldChg>
      <pc:sldChg chg="modSp mod">
        <pc:chgData name="Kuningas Isobel - SLF" userId="9185602e-acc4-4b9e-8b82-2ba9b4bc41ca" providerId="ADAL" clId="{014A4B1B-4BB7-CE4A-8A6B-5C189CB39BD4}" dt="2024-09-24T15:25:15.747" v="130" actId="14100"/>
        <pc:sldMkLst>
          <pc:docMk/>
          <pc:sldMk cId="4156390926" sldId="1057"/>
        </pc:sldMkLst>
        <pc:spChg chg="mod">
          <ac:chgData name="Kuningas Isobel - SLF" userId="9185602e-acc4-4b9e-8b82-2ba9b4bc41ca" providerId="ADAL" clId="{014A4B1B-4BB7-CE4A-8A6B-5C189CB39BD4}" dt="2024-09-24T15:25:15.747" v="130" actId="14100"/>
          <ac:spMkLst>
            <pc:docMk/>
            <pc:sldMk cId="4156390926" sldId="1057"/>
            <ac:spMk id="6" creationId="{053105C9-8432-0D7D-EAC9-B8A61DDA20EE}"/>
          </ac:spMkLst>
        </pc:spChg>
        <pc:spChg chg="mod">
          <ac:chgData name="Kuningas Isobel - SLF" userId="9185602e-acc4-4b9e-8b82-2ba9b4bc41ca" providerId="ADAL" clId="{014A4B1B-4BB7-CE4A-8A6B-5C189CB39BD4}" dt="2024-09-24T15:25:12.371" v="129" actId="14100"/>
          <ac:spMkLst>
            <pc:docMk/>
            <pc:sldMk cId="4156390926" sldId="1057"/>
            <ac:spMk id="7" creationId="{A122D9F6-01C9-8CC4-007E-AFA7C7E8D7D4}"/>
          </ac:spMkLst>
        </pc:spChg>
        <pc:spChg chg="mod">
          <ac:chgData name="Kuningas Isobel - SLF" userId="9185602e-acc4-4b9e-8b82-2ba9b4bc41ca" providerId="ADAL" clId="{014A4B1B-4BB7-CE4A-8A6B-5C189CB39BD4}" dt="2024-09-24T15:25:08.941" v="128" actId="20577"/>
          <ac:spMkLst>
            <pc:docMk/>
            <pc:sldMk cId="4156390926" sldId="1057"/>
            <ac:spMk id="9" creationId="{4CC901CD-EC60-4352-BA43-254E69C778DC}"/>
          </ac:spMkLst>
        </pc:spChg>
        <pc:spChg chg="mod">
          <ac:chgData name="Kuningas Isobel - SLF" userId="9185602e-acc4-4b9e-8b82-2ba9b4bc41ca" providerId="ADAL" clId="{014A4B1B-4BB7-CE4A-8A6B-5C189CB39BD4}" dt="2024-09-24T15:24:01.352" v="119"/>
          <ac:spMkLst>
            <pc:docMk/>
            <pc:sldMk cId="4156390926" sldId="1057"/>
            <ac:spMk id="16" creationId="{BE63CEDA-C680-B7FB-C921-29011E63C7AB}"/>
          </ac:spMkLst>
        </pc:spChg>
        <pc:spChg chg="mod">
          <ac:chgData name="Kuningas Isobel - SLF" userId="9185602e-acc4-4b9e-8b82-2ba9b4bc41ca" providerId="ADAL" clId="{014A4B1B-4BB7-CE4A-8A6B-5C189CB39BD4}" dt="2024-09-24T15:23:48.827" v="118" actId="20577"/>
          <ac:spMkLst>
            <pc:docMk/>
            <pc:sldMk cId="4156390926" sldId="1057"/>
            <ac:spMk id="18" creationId="{7E93EAF9-C3C3-5243-83FC-F24D897C4A7F}"/>
          </ac:spMkLst>
        </pc:spChg>
      </pc:sldChg>
      <pc:sldChg chg="modSp mod">
        <pc:chgData name="Kuningas Isobel - SLF" userId="9185602e-acc4-4b9e-8b82-2ba9b4bc41ca" providerId="ADAL" clId="{014A4B1B-4BB7-CE4A-8A6B-5C189CB39BD4}" dt="2024-09-24T15:26:57.920" v="146"/>
        <pc:sldMkLst>
          <pc:docMk/>
          <pc:sldMk cId="1136905780" sldId="1062"/>
        </pc:sldMkLst>
        <pc:spChg chg="mod">
          <ac:chgData name="Kuningas Isobel - SLF" userId="9185602e-acc4-4b9e-8b82-2ba9b4bc41ca" providerId="ADAL" clId="{014A4B1B-4BB7-CE4A-8A6B-5C189CB39BD4}" dt="2024-09-24T15:26:04.001" v="144" actId="20577"/>
          <ac:spMkLst>
            <pc:docMk/>
            <pc:sldMk cId="1136905780" sldId="1062"/>
            <ac:spMk id="8" creationId="{DD0F3F68-9287-B64B-AFD5-57D50F3797C3}"/>
          </ac:spMkLst>
        </pc:spChg>
        <pc:spChg chg="mod">
          <ac:chgData name="Kuningas Isobel - SLF" userId="9185602e-acc4-4b9e-8b82-2ba9b4bc41ca" providerId="ADAL" clId="{014A4B1B-4BB7-CE4A-8A6B-5C189CB39BD4}" dt="2024-09-24T15:26:00.061" v="141"/>
          <ac:spMkLst>
            <pc:docMk/>
            <pc:sldMk cId="1136905780" sldId="1062"/>
            <ac:spMk id="13" creationId="{ED7317AD-948D-C24A-97AD-941C45B563F3}"/>
          </ac:spMkLst>
        </pc:spChg>
        <pc:spChg chg="mod">
          <ac:chgData name="Kuningas Isobel - SLF" userId="9185602e-acc4-4b9e-8b82-2ba9b4bc41ca" providerId="ADAL" clId="{014A4B1B-4BB7-CE4A-8A6B-5C189CB39BD4}" dt="2024-09-24T15:26:45.707" v="145"/>
          <ac:spMkLst>
            <pc:docMk/>
            <pc:sldMk cId="1136905780" sldId="1062"/>
            <ac:spMk id="14" creationId="{2FB62400-2C2D-144C-9C48-DA50C8D27BEF}"/>
          </ac:spMkLst>
        </pc:spChg>
        <pc:spChg chg="mod">
          <ac:chgData name="Kuningas Isobel - SLF" userId="9185602e-acc4-4b9e-8b82-2ba9b4bc41ca" providerId="ADAL" clId="{014A4B1B-4BB7-CE4A-8A6B-5C189CB39BD4}" dt="2024-09-24T15:26:57.920" v="146"/>
          <ac:spMkLst>
            <pc:docMk/>
            <pc:sldMk cId="1136905780" sldId="1062"/>
            <ac:spMk id="16" creationId="{422A48A5-EB2F-AF4F-AB1A-9A8B3BBB67B1}"/>
          </ac:spMkLst>
        </pc:spChg>
      </pc:sldChg>
      <pc:sldChg chg="modSp mod">
        <pc:chgData name="Kuningas Isobel - SLF" userId="9185602e-acc4-4b9e-8b82-2ba9b4bc41ca" providerId="ADAL" clId="{014A4B1B-4BB7-CE4A-8A6B-5C189CB39BD4}" dt="2024-09-24T15:46:13.351" v="284" actId="20577"/>
        <pc:sldMkLst>
          <pc:docMk/>
          <pc:sldMk cId="2019876233" sldId="2147469620"/>
        </pc:sldMkLst>
        <pc:spChg chg="mod">
          <ac:chgData name="Kuningas Isobel - SLF" userId="9185602e-acc4-4b9e-8b82-2ba9b4bc41ca" providerId="ADAL" clId="{014A4B1B-4BB7-CE4A-8A6B-5C189CB39BD4}" dt="2024-09-24T15:46:13.351" v="284" actId="20577"/>
          <ac:spMkLst>
            <pc:docMk/>
            <pc:sldMk cId="2019876233" sldId="2147469620"/>
            <ac:spMk id="2" creationId="{E456ECFD-1C30-1EF4-23F5-878C9BC6423D}"/>
          </ac:spMkLst>
        </pc:spChg>
        <pc:spChg chg="mod">
          <ac:chgData name="Kuningas Isobel - SLF" userId="9185602e-acc4-4b9e-8b82-2ba9b4bc41ca" providerId="ADAL" clId="{014A4B1B-4BB7-CE4A-8A6B-5C189CB39BD4}" dt="2024-09-24T15:32:47.213" v="245"/>
          <ac:spMkLst>
            <pc:docMk/>
            <pc:sldMk cId="2019876233" sldId="2147469620"/>
            <ac:spMk id="3" creationId="{665893E8-97AF-89BB-AAAD-D11145ED5AA9}"/>
          </ac:spMkLst>
        </pc:spChg>
      </pc:sldChg>
      <pc:sldChg chg="modSp mod">
        <pc:chgData name="Kuningas Isobel - SLF" userId="9185602e-acc4-4b9e-8b82-2ba9b4bc41ca" providerId="ADAL" clId="{014A4B1B-4BB7-CE4A-8A6B-5C189CB39BD4}" dt="2024-09-24T15:45:06.393" v="265"/>
        <pc:sldMkLst>
          <pc:docMk/>
          <pc:sldMk cId="3102400075" sldId="2147469622"/>
        </pc:sldMkLst>
        <pc:spChg chg="mod">
          <ac:chgData name="Kuningas Isobel - SLF" userId="9185602e-acc4-4b9e-8b82-2ba9b4bc41ca" providerId="ADAL" clId="{014A4B1B-4BB7-CE4A-8A6B-5C189CB39BD4}" dt="2024-09-24T15:44:50.069" v="264"/>
          <ac:spMkLst>
            <pc:docMk/>
            <pc:sldMk cId="3102400075" sldId="2147469622"/>
            <ac:spMk id="16" creationId="{7AE0DCED-4673-3C7C-FA67-F215628480D3}"/>
          </ac:spMkLst>
        </pc:spChg>
        <pc:spChg chg="mod">
          <ac:chgData name="Kuningas Isobel - SLF" userId="9185602e-acc4-4b9e-8b82-2ba9b4bc41ca" providerId="ADAL" clId="{014A4B1B-4BB7-CE4A-8A6B-5C189CB39BD4}" dt="2024-09-24T15:45:06.393" v="265"/>
          <ac:spMkLst>
            <pc:docMk/>
            <pc:sldMk cId="3102400075" sldId="2147469622"/>
            <ac:spMk id="17" creationId="{634F0081-FC6C-0576-2E7B-970AFF7FA187}"/>
          </ac:spMkLst>
        </pc:spChg>
        <pc:spChg chg="mod">
          <ac:chgData name="Kuningas Isobel - SLF" userId="9185602e-acc4-4b9e-8b82-2ba9b4bc41ca" providerId="ADAL" clId="{014A4B1B-4BB7-CE4A-8A6B-5C189CB39BD4}" dt="2024-09-24T15:44:35.514" v="263"/>
          <ac:spMkLst>
            <pc:docMk/>
            <pc:sldMk cId="3102400075" sldId="2147469622"/>
            <ac:spMk id="18" creationId="{7754E21A-1170-B62E-0066-89B588BF094A}"/>
          </ac:spMkLst>
        </pc:spChg>
        <pc:spChg chg="mod">
          <ac:chgData name="Kuningas Isobel - SLF" userId="9185602e-acc4-4b9e-8b82-2ba9b4bc41ca" providerId="ADAL" clId="{014A4B1B-4BB7-CE4A-8A6B-5C189CB39BD4}" dt="2024-09-24T15:43:31.753" v="256" actId="20577"/>
          <ac:spMkLst>
            <pc:docMk/>
            <pc:sldMk cId="3102400075" sldId="2147469622"/>
            <ac:spMk id="20" creationId="{F3981A8D-C370-4696-D4B4-BB8DAEF8515D}"/>
          </ac:spMkLst>
        </pc:spChg>
        <pc:spChg chg="mod">
          <ac:chgData name="Kuningas Isobel - SLF" userId="9185602e-acc4-4b9e-8b82-2ba9b4bc41ca" providerId="ADAL" clId="{014A4B1B-4BB7-CE4A-8A6B-5C189CB39BD4}" dt="2024-09-24T15:43:46.306" v="257"/>
          <ac:spMkLst>
            <pc:docMk/>
            <pc:sldMk cId="3102400075" sldId="2147469622"/>
            <ac:spMk id="22" creationId="{5B82EC5D-95FB-DB40-A996-B36529F5755E}"/>
          </ac:spMkLst>
        </pc:spChg>
        <pc:spChg chg="mod">
          <ac:chgData name="Kuningas Isobel - SLF" userId="9185602e-acc4-4b9e-8b82-2ba9b4bc41ca" providerId="ADAL" clId="{014A4B1B-4BB7-CE4A-8A6B-5C189CB39BD4}" dt="2024-09-24T15:44:10.059" v="261" actId="1076"/>
          <ac:spMkLst>
            <pc:docMk/>
            <pc:sldMk cId="3102400075" sldId="2147469622"/>
            <ac:spMk id="24" creationId="{1AD0735F-4845-2A40-937C-91764E8F05F0}"/>
          </ac:spMkLst>
        </pc:spChg>
        <pc:spChg chg="mod">
          <ac:chgData name="Kuningas Isobel - SLF" userId="9185602e-acc4-4b9e-8b82-2ba9b4bc41ca" providerId="ADAL" clId="{014A4B1B-4BB7-CE4A-8A6B-5C189CB39BD4}" dt="2024-09-24T15:44:20.298" v="262"/>
          <ac:spMkLst>
            <pc:docMk/>
            <pc:sldMk cId="3102400075" sldId="2147469622"/>
            <ac:spMk id="26" creationId="{AFA7D284-E7D6-3245-8ACD-FE666A15E8B4}"/>
          </ac:spMkLst>
        </pc:spChg>
      </pc:sldChg>
      <pc:sldChg chg="modSp mod modNotesTx">
        <pc:chgData name="Kuningas Isobel - SLF" userId="9185602e-acc4-4b9e-8b82-2ba9b4bc41ca" providerId="ADAL" clId="{014A4B1B-4BB7-CE4A-8A6B-5C189CB39BD4}" dt="2024-09-24T15:46:32.264" v="287"/>
        <pc:sldMkLst>
          <pc:docMk/>
          <pc:sldMk cId="69005667" sldId="2147469623"/>
        </pc:sldMkLst>
        <pc:spChg chg="mod">
          <ac:chgData name="Kuningas Isobel - SLF" userId="9185602e-acc4-4b9e-8b82-2ba9b4bc41ca" providerId="ADAL" clId="{014A4B1B-4BB7-CE4A-8A6B-5C189CB39BD4}" dt="2024-09-24T15:45:29.315" v="266"/>
          <ac:spMkLst>
            <pc:docMk/>
            <pc:sldMk cId="69005667" sldId="2147469623"/>
            <ac:spMk id="10" creationId="{6155EB61-BF71-C545-70F4-75D2062889B0}"/>
          </ac:spMkLst>
        </pc:spChg>
        <pc:spChg chg="mod">
          <ac:chgData name="Kuningas Isobel - SLF" userId="9185602e-acc4-4b9e-8b82-2ba9b4bc41ca" providerId="ADAL" clId="{014A4B1B-4BB7-CE4A-8A6B-5C189CB39BD4}" dt="2024-09-24T15:45:48.411" v="273"/>
          <ac:spMkLst>
            <pc:docMk/>
            <pc:sldMk cId="69005667" sldId="2147469623"/>
            <ac:spMk id="52" creationId="{4769371C-0023-C640-A071-9EDA4D1ECCA2}"/>
          </ac:spMkLst>
        </pc:spChg>
        <pc:spChg chg="mod">
          <ac:chgData name="Kuningas Isobel - SLF" userId="9185602e-acc4-4b9e-8b82-2ba9b4bc41ca" providerId="ADAL" clId="{014A4B1B-4BB7-CE4A-8A6B-5C189CB39BD4}" dt="2024-09-24T15:45:52.831" v="275" actId="20577"/>
          <ac:spMkLst>
            <pc:docMk/>
            <pc:sldMk cId="69005667" sldId="2147469623"/>
            <ac:spMk id="58" creationId="{63F33E44-1944-9F4D-8DA9-4EF829E4E091}"/>
          </ac:spMkLst>
        </pc:spChg>
      </pc:sldChg>
      <pc:sldChg chg="modSp mod">
        <pc:chgData name="Kuningas Isobel - SLF" userId="9185602e-acc4-4b9e-8b82-2ba9b4bc41ca" providerId="ADAL" clId="{014A4B1B-4BB7-CE4A-8A6B-5C189CB39BD4}" dt="2024-09-24T15:25:47.956" v="138"/>
        <pc:sldMkLst>
          <pc:docMk/>
          <pc:sldMk cId="3440972964" sldId="2147469624"/>
        </pc:sldMkLst>
        <pc:spChg chg="mod">
          <ac:chgData name="Kuningas Isobel - SLF" userId="9185602e-acc4-4b9e-8b82-2ba9b4bc41ca" providerId="ADAL" clId="{014A4B1B-4BB7-CE4A-8A6B-5C189CB39BD4}" dt="2024-09-24T15:25:34.606" v="137" actId="20577"/>
          <ac:spMkLst>
            <pc:docMk/>
            <pc:sldMk cId="3440972964" sldId="2147469624"/>
            <ac:spMk id="8" creationId="{DD0F3F68-9287-B64B-AFD5-57D50F3797C3}"/>
          </ac:spMkLst>
        </pc:spChg>
        <pc:spChg chg="mod">
          <ac:chgData name="Kuningas Isobel - SLF" userId="9185602e-acc4-4b9e-8b82-2ba9b4bc41ca" providerId="ADAL" clId="{014A4B1B-4BB7-CE4A-8A6B-5C189CB39BD4}" dt="2024-09-24T15:25:47.956" v="138"/>
          <ac:spMkLst>
            <pc:docMk/>
            <pc:sldMk cId="3440972964" sldId="2147469624"/>
            <ac:spMk id="13" creationId="{ED7317AD-948D-C24A-97AD-941C45B563F3}"/>
          </ac:spMkLst>
        </pc:spChg>
      </pc:sldChg>
      <pc:sldChg chg="modSp mod modNotesTx">
        <pc:chgData name="Kuningas Isobel - SLF" userId="9185602e-acc4-4b9e-8b82-2ba9b4bc41ca" providerId="ADAL" clId="{014A4B1B-4BB7-CE4A-8A6B-5C189CB39BD4}" dt="2024-09-24T15:31:39.881" v="235" actId="20577"/>
        <pc:sldMkLst>
          <pc:docMk/>
          <pc:sldMk cId="3602287999" sldId="2147469625"/>
        </pc:sldMkLst>
        <pc:spChg chg="mod">
          <ac:chgData name="Kuningas Isobel - SLF" userId="9185602e-acc4-4b9e-8b82-2ba9b4bc41ca" providerId="ADAL" clId="{014A4B1B-4BB7-CE4A-8A6B-5C189CB39BD4}" dt="2024-09-24T15:31:15.096" v="232" actId="20577"/>
          <ac:spMkLst>
            <pc:docMk/>
            <pc:sldMk cId="3602287999" sldId="2147469625"/>
            <ac:spMk id="2" creationId="{B54E98A5-7BE5-8913-4F12-72D3D80D1FC5}"/>
          </ac:spMkLst>
        </pc:spChg>
        <pc:spChg chg="mod">
          <ac:chgData name="Kuningas Isobel - SLF" userId="9185602e-acc4-4b9e-8b82-2ba9b4bc41ca" providerId="ADAL" clId="{014A4B1B-4BB7-CE4A-8A6B-5C189CB39BD4}" dt="2024-09-24T15:30:58.538" v="222" actId="1076"/>
          <ac:spMkLst>
            <pc:docMk/>
            <pc:sldMk cId="3602287999" sldId="2147469625"/>
            <ac:spMk id="3" creationId="{122163BA-23C4-444C-8912-783DD2C035BC}"/>
          </ac:spMkLst>
        </pc:spChg>
        <pc:spChg chg="mod">
          <ac:chgData name="Kuningas Isobel - SLF" userId="9185602e-acc4-4b9e-8b82-2ba9b4bc41ca" providerId="ADAL" clId="{014A4B1B-4BB7-CE4A-8A6B-5C189CB39BD4}" dt="2024-09-24T15:30:17.606" v="220" actId="20577"/>
          <ac:spMkLst>
            <pc:docMk/>
            <pc:sldMk cId="3602287999" sldId="2147469625"/>
            <ac:spMk id="6" creationId="{38C2DDFD-D461-1A47-BBCF-7F9498035C9D}"/>
          </ac:spMkLst>
        </pc:spChg>
        <pc:spChg chg="mod">
          <ac:chgData name="Kuningas Isobel - SLF" userId="9185602e-acc4-4b9e-8b82-2ba9b4bc41ca" providerId="ADAL" clId="{014A4B1B-4BB7-CE4A-8A6B-5C189CB39BD4}" dt="2024-09-24T15:29:28.998" v="185" actId="20577"/>
          <ac:spMkLst>
            <pc:docMk/>
            <pc:sldMk cId="3602287999" sldId="2147469625"/>
            <ac:spMk id="7" creationId="{5D9FA15E-908F-F24A-9F38-00DF3F424E9B}"/>
          </ac:spMkLst>
        </pc:spChg>
        <pc:spChg chg="mod">
          <ac:chgData name="Kuningas Isobel - SLF" userId="9185602e-acc4-4b9e-8b82-2ba9b4bc41ca" providerId="ADAL" clId="{014A4B1B-4BB7-CE4A-8A6B-5C189CB39BD4}" dt="2024-09-24T15:27:29.848" v="148"/>
          <ac:spMkLst>
            <pc:docMk/>
            <pc:sldMk cId="3602287999" sldId="2147469625"/>
            <ac:spMk id="10" creationId="{C24C7592-F1BB-BE4D-A810-89A4424BFBDF}"/>
          </ac:spMkLst>
        </pc:spChg>
        <pc:spChg chg="mod">
          <ac:chgData name="Kuningas Isobel - SLF" userId="9185602e-acc4-4b9e-8b82-2ba9b4bc41ca" providerId="ADAL" clId="{014A4B1B-4BB7-CE4A-8A6B-5C189CB39BD4}" dt="2024-09-24T15:27:14.177" v="147"/>
          <ac:spMkLst>
            <pc:docMk/>
            <pc:sldMk cId="3602287999" sldId="2147469625"/>
            <ac:spMk id="11" creationId="{0EFF4503-C808-E440-8543-E49165BD64BA}"/>
          </ac:spMkLst>
        </pc:spChg>
        <pc:spChg chg="mod">
          <ac:chgData name="Kuningas Isobel - SLF" userId="9185602e-acc4-4b9e-8b82-2ba9b4bc41ca" providerId="ADAL" clId="{014A4B1B-4BB7-CE4A-8A6B-5C189CB39BD4}" dt="2024-09-24T15:31:08.935" v="223"/>
          <ac:spMkLst>
            <pc:docMk/>
            <pc:sldMk cId="3602287999" sldId="2147469625"/>
            <ac:spMk id="12" creationId="{654FE3D4-294F-CD40-9453-A20177F85B4A}"/>
          </ac:spMkLst>
        </pc:spChg>
        <pc:spChg chg="mod">
          <ac:chgData name="Kuningas Isobel - SLF" userId="9185602e-acc4-4b9e-8b82-2ba9b4bc41ca" providerId="ADAL" clId="{014A4B1B-4BB7-CE4A-8A6B-5C189CB39BD4}" dt="2024-09-24T15:31:27.803" v="233"/>
          <ac:spMkLst>
            <pc:docMk/>
            <pc:sldMk cId="3602287999" sldId="2147469625"/>
            <ac:spMk id="13" creationId="{41B29A80-6955-2A4B-AC85-6C4F7096BA17}"/>
          </ac:spMkLst>
        </pc:spChg>
        <pc:picChg chg="mod">
          <ac:chgData name="Kuningas Isobel - SLF" userId="9185602e-acc4-4b9e-8b82-2ba9b4bc41ca" providerId="ADAL" clId="{014A4B1B-4BB7-CE4A-8A6B-5C189CB39BD4}" dt="2024-09-24T15:29:12.630" v="182" actId="1076"/>
          <ac:picMkLst>
            <pc:docMk/>
            <pc:sldMk cId="3602287999" sldId="2147469625"/>
            <ac:picMk id="4" creationId="{05AE711E-AF31-6040-A3E4-0A21BF62A844}"/>
          </ac:picMkLst>
        </pc:picChg>
      </pc:sldChg>
      <pc:sldChg chg="modSp mod">
        <pc:chgData name="Kuningas Isobel - SLF" userId="9185602e-acc4-4b9e-8b82-2ba9b4bc41ca" providerId="ADAL" clId="{014A4B1B-4BB7-CE4A-8A6B-5C189CB39BD4}" dt="2024-09-24T15:23:34.687" v="113"/>
        <pc:sldMkLst>
          <pc:docMk/>
          <pc:sldMk cId="3564369301" sldId="2147469654"/>
        </pc:sldMkLst>
        <pc:spChg chg="mod">
          <ac:chgData name="Kuningas Isobel - SLF" userId="9185602e-acc4-4b9e-8b82-2ba9b4bc41ca" providerId="ADAL" clId="{014A4B1B-4BB7-CE4A-8A6B-5C189CB39BD4}" dt="2024-09-24T15:23:34.687" v="113"/>
          <ac:spMkLst>
            <pc:docMk/>
            <pc:sldMk cId="3564369301" sldId="2147469654"/>
            <ac:spMk id="11" creationId="{25357464-30BD-F339-7ACB-CE41EB89B049}"/>
          </ac:spMkLst>
        </pc:spChg>
      </pc:sldChg>
    </pc:docChg>
  </pc:docChgLst>
  <pc:docChgLst>
    <pc:chgData name="Kuningas Isobel - SLF" userId="9185602e-acc4-4b9e-8b82-2ba9b4bc41ca" providerId="ADAL" clId="{B04DDEC7-6EFB-DA46-B36C-C4C0D4EF459D}"/>
    <pc:docChg chg="undo redo custSel modSld">
      <pc:chgData name="Kuningas Isobel - SLF" userId="9185602e-acc4-4b9e-8b82-2ba9b4bc41ca" providerId="ADAL" clId="{B04DDEC7-6EFB-DA46-B36C-C4C0D4EF459D}" dt="2024-08-09T15:48:32.255" v="830" actId="20577"/>
      <pc:docMkLst>
        <pc:docMk/>
      </pc:docMkLst>
      <pc:sldChg chg="modSp mod">
        <pc:chgData name="Kuningas Isobel - SLF" userId="9185602e-acc4-4b9e-8b82-2ba9b4bc41ca" providerId="ADAL" clId="{B04DDEC7-6EFB-DA46-B36C-C4C0D4EF459D}" dt="2024-07-29T17:14:47.013" v="48"/>
        <pc:sldMkLst>
          <pc:docMk/>
          <pc:sldMk cId="1052679628" sldId="988"/>
        </pc:sldMkLst>
        <pc:spChg chg="mod">
          <ac:chgData name="Kuningas Isobel - SLF" userId="9185602e-acc4-4b9e-8b82-2ba9b4bc41ca" providerId="ADAL" clId="{B04DDEC7-6EFB-DA46-B36C-C4C0D4EF459D}" dt="2024-07-29T17:12:28.710" v="18" actId="20577"/>
          <ac:spMkLst>
            <pc:docMk/>
            <pc:sldMk cId="1052679628" sldId="988"/>
            <ac:spMk id="4" creationId="{B06AA464-1BEC-018D-0293-D55138175118}"/>
          </ac:spMkLst>
        </pc:spChg>
        <pc:spChg chg="mod">
          <ac:chgData name="Kuningas Isobel - SLF" userId="9185602e-acc4-4b9e-8b82-2ba9b4bc41ca" providerId="ADAL" clId="{B04DDEC7-6EFB-DA46-B36C-C4C0D4EF459D}" dt="2024-07-29T17:14:47.013" v="48"/>
          <ac:spMkLst>
            <pc:docMk/>
            <pc:sldMk cId="1052679628" sldId="988"/>
            <ac:spMk id="5" creationId="{5F695E02-7CD7-3428-62C9-D8A0EDE5C082}"/>
          </ac:spMkLst>
        </pc:spChg>
      </pc:sldChg>
      <pc:sldChg chg="modSp mod">
        <pc:chgData name="Kuningas Isobel - SLF" userId="9185602e-acc4-4b9e-8b82-2ba9b4bc41ca" providerId="ADAL" clId="{B04DDEC7-6EFB-DA46-B36C-C4C0D4EF459D}" dt="2024-07-29T17:15:37.228" v="75" actId="20577"/>
        <pc:sldMkLst>
          <pc:docMk/>
          <pc:sldMk cId="2287448320" sldId="989"/>
        </pc:sldMkLst>
        <pc:spChg chg="mod">
          <ac:chgData name="Kuningas Isobel - SLF" userId="9185602e-acc4-4b9e-8b82-2ba9b4bc41ca" providerId="ADAL" clId="{B04DDEC7-6EFB-DA46-B36C-C4C0D4EF459D}" dt="2024-07-29T17:15:23.269" v="68"/>
          <ac:spMkLst>
            <pc:docMk/>
            <pc:sldMk cId="2287448320" sldId="989"/>
            <ac:spMk id="2" creationId="{27C11804-2E55-E673-20A5-9E87D1B3A75F}"/>
          </ac:spMkLst>
        </pc:spChg>
        <pc:spChg chg="mod">
          <ac:chgData name="Kuningas Isobel - SLF" userId="9185602e-acc4-4b9e-8b82-2ba9b4bc41ca" providerId="ADAL" clId="{B04DDEC7-6EFB-DA46-B36C-C4C0D4EF459D}" dt="2024-07-29T17:15:37.228" v="75" actId="20577"/>
          <ac:spMkLst>
            <pc:docMk/>
            <pc:sldMk cId="2287448320" sldId="989"/>
            <ac:spMk id="3" creationId="{28BE2476-7BC6-E61F-039D-8530D8EC0858}"/>
          </ac:spMkLst>
        </pc:spChg>
      </pc:sldChg>
      <pc:sldChg chg="modSp mod">
        <pc:chgData name="Kuningas Isobel - SLF" userId="9185602e-acc4-4b9e-8b82-2ba9b4bc41ca" providerId="ADAL" clId="{B04DDEC7-6EFB-DA46-B36C-C4C0D4EF459D}" dt="2024-08-09T08:57:30.570" v="293" actId="20577"/>
        <pc:sldMkLst>
          <pc:docMk/>
          <pc:sldMk cId="2775725512" sldId="990"/>
        </pc:sldMkLst>
        <pc:spChg chg="mod">
          <ac:chgData name="Kuningas Isobel - SLF" userId="9185602e-acc4-4b9e-8b82-2ba9b4bc41ca" providerId="ADAL" clId="{B04DDEC7-6EFB-DA46-B36C-C4C0D4EF459D}" dt="2024-08-09T08:57:30.570" v="293" actId="20577"/>
          <ac:spMkLst>
            <pc:docMk/>
            <pc:sldMk cId="2775725512" sldId="990"/>
            <ac:spMk id="2" creationId="{BFD0FD35-704E-E91B-CC82-C10E3F7B8CE1}"/>
          </ac:spMkLst>
        </pc:spChg>
      </pc:sldChg>
      <pc:sldChg chg="modSp mod">
        <pc:chgData name="Kuningas Isobel - SLF" userId="9185602e-acc4-4b9e-8b82-2ba9b4bc41ca" providerId="ADAL" clId="{B04DDEC7-6EFB-DA46-B36C-C4C0D4EF459D}" dt="2024-08-09T09:20:19.254" v="561" actId="1076"/>
        <pc:sldMkLst>
          <pc:docMk/>
          <pc:sldMk cId="551462564" sldId="992"/>
        </pc:sldMkLst>
        <pc:spChg chg="mod">
          <ac:chgData name="Kuningas Isobel - SLF" userId="9185602e-acc4-4b9e-8b82-2ba9b4bc41ca" providerId="ADAL" clId="{B04DDEC7-6EFB-DA46-B36C-C4C0D4EF459D}" dt="2024-08-09T09:19:45.276" v="549" actId="20577"/>
          <ac:spMkLst>
            <pc:docMk/>
            <pc:sldMk cId="551462564" sldId="992"/>
            <ac:spMk id="4" creationId="{4F35C7CF-5F1A-4D00-2510-70B608870D7A}"/>
          </ac:spMkLst>
        </pc:spChg>
        <pc:spChg chg="mod">
          <ac:chgData name="Kuningas Isobel - SLF" userId="9185602e-acc4-4b9e-8b82-2ba9b4bc41ca" providerId="ADAL" clId="{B04DDEC7-6EFB-DA46-B36C-C4C0D4EF459D}" dt="2024-08-09T09:20:19.254" v="561" actId="1076"/>
          <ac:spMkLst>
            <pc:docMk/>
            <pc:sldMk cId="551462564" sldId="992"/>
            <ac:spMk id="151" creationId="{FEB61B18-6DBC-8127-7FC8-B5D86EB3AC75}"/>
          </ac:spMkLst>
        </pc:spChg>
        <pc:spChg chg="mod">
          <ac:chgData name="Kuningas Isobel - SLF" userId="9185602e-acc4-4b9e-8b82-2ba9b4bc41ca" providerId="ADAL" clId="{B04DDEC7-6EFB-DA46-B36C-C4C0D4EF459D}" dt="2024-08-09T09:20:03.701" v="559" actId="20577"/>
          <ac:spMkLst>
            <pc:docMk/>
            <pc:sldMk cId="551462564" sldId="992"/>
            <ac:spMk id="153" creationId="{E92EB406-63E4-AC8E-4BAE-3E1831901D85}"/>
          </ac:spMkLst>
        </pc:spChg>
      </pc:sldChg>
      <pc:sldChg chg="modSp mod">
        <pc:chgData name="Kuningas Isobel - SLF" userId="9185602e-acc4-4b9e-8b82-2ba9b4bc41ca" providerId="ADAL" clId="{B04DDEC7-6EFB-DA46-B36C-C4C0D4EF459D}" dt="2024-08-09T10:21:09.661" v="657"/>
        <pc:sldMkLst>
          <pc:docMk/>
          <pc:sldMk cId="3748657274" sldId="993"/>
        </pc:sldMkLst>
        <pc:spChg chg="mod">
          <ac:chgData name="Kuningas Isobel - SLF" userId="9185602e-acc4-4b9e-8b82-2ba9b4bc41ca" providerId="ADAL" clId="{B04DDEC7-6EFB-DA46-B36C-C4C0D4EF459D}" dt="2024-08-09T09:22:23.362" v="617" actId="14100"/>
          <ac:spMkLst>
            <pc:docMk/>
            <pc:sldMk cId="3748657274" sldId="993"/>
            <ac:spMk id="3" creationId="{E0826862-A0D3-AE4B-1DB9-8CDD2CC23F45}"/>
          </ac:spMkLst>
        </pc:spChg>
        <pc:spChg chg="mod">
          <ac:chgData name="Kuningas Isobel - SLF" userId="9185602e-acc4-4b9e-8b82-2ba9b4bc41ca" providerId="ADAL" clId="{B04DDEC7-6EFB-DA46-B36C-C4C0D4EF459D}" dt="2024-08-09T10:03:03.208" v="618"/>
          <ac:spMkLst>
            <pc:docMk/>
            <pc:sldMk cId="3748657274" sldId="993"/>
            <ac:spMk id="4" creationId="{4F7EF984-2285-6227-E595-489CC3B0698B}"/>
          </ac:spMkLst>
        </pc:spChg>
        <pc:spChg chg="mod">
          <ac:chgData name="Kuningas Isobel - SLF" userId="9185602e-acc4-4b9e-8b82-2ba9b4bc41ca" providerId="ADAL" clId="{B04DDEC7-6EFB-DA46-B36C-C4C0D4EF459D}" dt="2024-08-09T10:20:18.965" v="645"/>
          <ac:spMkLst>
            <pc:docMk/>
            <pc:sldMk cId="3748657274" sldId="993"/>
            <ac:spMk id="5" creationId="{458550C8-2AC3-24DA-0C03-32A07F9DFC76}"/>
          </ac:spMkLst>
        </pc:spChg>
        <pc:spChg chg="mod">
          <ac:chgData name="Kuningas Isobel - SLF" userId="9185602e-acc4-4b9e-8b82-2ba9b4bc41ca" providerId="ADAL" clId="{B04DDEC7-6EFB-DA46-B36C-C4C0D4EF459D}" dt="2024-08-09T10:20:50.823" v="655" actId="20577"/>
          <ac:spMkLst>
            <pc:docMk/>
            <pc:sldMk cId="3748657274" sldId="993"/>
            <ac:spMk id="6" creationId="{12A6A4E2-DBB5-FD7A-76C2-6B4E911B2FE1}"/>
          </ac:spMkLst>
        </pc:spChg>
        <pc:spChg chg="mod">
          <ac:chgData name="Kuningas Isobel - SLF" userId="9185602e-acc4-4b9e-8b82-2ba9b4bc41ca" providerId="ADAL" clId="{B04DDEC7-6EFB-DA46-B36C-C4C0D4EF459D}" dt="2024-08-09T10:21:00.856" v="656"/>
          <ac:spMkLst>
            <pc:docMk/>
            <pc:sldMk cId="3748657274" sldId="993"/>
            <ac:spMk id="7" creationId="{F31C823E-C7F2-E808-54BC-E59B18C5CAE5}"/>
          </ac:spMkLst>
        </pc:spChg>
        <pc:spChg chg="mod">
          <ac:chgData name="Kuningas Isobel - SLF" userId="9185602e-acc4-4b9e-8b82-2ba9b4bc41ca" providerId="ADAL" clId="{B04DDEC7-6EFB-DA46-B36C-C4C0D4EF459D}" dt="2024-08-09T10:14:46.832" v="628"/>
          <ac:spMkLst>
            <pc:docMk/>
            <pc:sldMk cId="3748657274" sldId="993"/>
            <ac:spMk id="8" creationId="{384CD8E3-BE66-6357-060D-9A47ADCE5067}"/>
          </ac:spMkLst>
        </pc:spChg>
        <pc:spChg chg="mod">
          <ac:chgData name="Kuningas Isobel - SLF" userId="9185602e-acc4-4b9e-8b82-2ba9b4bc41ca" providerId="ADAL" clId="{B04DDEC7-6EFB-DA46-B36C-C4C0D4EF459D}" dt="2024-08-09T10:20:20.904" v="648" actId="20577"/>
          <ac:spMkLst>
            <pc:docMk/>
            <pc:sldMk cId="3748657274" sldId="993"/>
            <ac:spMk id="10" creationId="{484A784D-3FC0-D6CA-7F83-B451B9828443}"/>
          </ac:spMkLst>
        </pc:spChg>
        <pc:spChg chg="mod">
          <ac:chgData name="Kuningas Isobel - SLF" userId="9185602e-acc4-4b9e-8b82-2ba9b4bc41ca" providerId="ADAL" clId="{B04DDEC7-6EFB-DA46-B36C-C4C0D4EF459D}" dt="2024-08-09T10:21:09.661" v="657"/>
          <ac:spMkLst>
            <pc:docMk/>
            <pc:sldMk cId="3748657274" sldId="993"/>
            <ac:spMk id="11" creationId="{A440B951-19B4-104A-5823-2F418906A4A0}"/>
          </ac:spMkLst>
        </pc:spChg>
      </pc:sldChg>
      <pc:sldChg chg="modSp mod">
        <pc:chgData name="Kuningas Isobel - SLF" userId="9185602e-acc4-4b9e-8b82-2ba9b4bc41ca" providerId="ADAL" clId="{B04DDEC7-6EFB-DA46-B36C-C4C0D4EF459D}" dt="2024-08-09T10:22:11.256" v="689"/>
        <pc:sldMkLst>
          <pc:docMk/>
          <pc:sldMk cId="829312289" sldId="994"/>
        </pc:sldMkLst>
        <pc:spChg chg="mod">
          <ac:chgData name="Kuningas Isobel - SLF" userId="9185602e-acc4-4b9e-8b82-2ba9b4bc41ca" providerId="ADAL" clId="{B04DDEC7-6EFB-DA46-B36C-C4C0D4EF459D}" dt="2024-08-09T10:22:11.256" v="689"/>
          <ac:spMkLst>
            <pc:docMk/>
            <pc:sldMk cId="829312289" sldId="994"/>
            <ac:spMk id="3" creationId="{85E965E3-D327-3823-E8ED-168C1EC94551}"/>
          </ac:spMkLst>
        </pc:spChg>
        <pc:spChg chg="mod">
          <ac:chgData name="Kuningas Isobel - SLF" userId="9185602e-acc4-4b9e-8b82-2ba9b4bc41ca" providerId="ADAL" clId="{B04DDEC7-6EFB-DA46-B36C-C4C0D4EF459D}" dt="2024-08-09T10:22:00.577" v="688" actId="20577"/>
          <ac:spMkLst>
            <pc:docMk/>
            <pc:sldMk cId="829312289" sldId="994"/>
            <ac:spMk id="4" creationId="{103DF273-3AA1-CF25-3E09-1EF37B039774}"/>
          </ac:spMkLst>
        </pc:spChg>
      </pc:sldChg>
      <pc:sldChg chg="modSp mod">
        <pc:chgData name="Kuningas Isobel - SLF" userId="9185602e-acc4-4b9e-8b82-2ba9b4bc41ca" providerId="ADAL" clId="{B04DDEC7-6EFB-DA46-B36C-C4C0D4EF459D}" dt="2024-08-09T10:26:18.816" v="739" actId="108"/>
        <pc:sldMkLst>
          <pc:docMk/>
          <pc:sldMk cId="3823655604" sldId="995"/>
        </pc:sldMkLst>
        <pc:spChg chg="mod">
          <ac:chgData name="Kuningas Isobel - SLF" userId="9185602e-acc4-4b9e-8b82-2ba9b4bc41ca" providerId="ADAL" clId="{B04DDEC7-6EFB-DA46-B36C-C4C0D4EF459D}" dt="2024-08-09T10:23:24.950" v="716" actId="14100"/>
          <ac:spMkLst>
            <pc:docMk/>
            <pc:sldMk cId="3823655604" sldId="995"/>
            <ac:spMk id="2" creationId="{BCF1AD0F-A2C6-333E-97CA-22DE694462CD}"/>
          </ac:spMkLst>
        </pc:spChg>
        <pc:spChg chg="mod">
          <ac:chgData name="Kuningas Isobel - SLF" userId="9185602e-acc4-4b9e-8b82-2ba9b4bc41ca" providerId="ADAL" clId="{B04DDEC7-6EFB-DA46-B36C-C4C0D4EF459D}" dt="2024-08-09T10:22:54.712" v="713" actId="20577"/>
          <ac:spMkLst>
            <pc:docMk/>
            <pc:sldMk cId="3823655604" sldId="995"/>
            <ac:spMk id="3" creationId="{30B408A8-49F1-117D-F65A-8476EF4855EF}"/>
          </ac:spMkLst>
        </pc:spChg>
        <pc:spChg chg="mod">
          <ac:chgData name="Kuningas Isobel - SLF" userId="9185602e-acc4-4b9e-8b82-2ba9b4bc41ca" providerId="ADAL" clId="{B04DDEC7-6EFB-DA46-B36C-C4C0D4EF459D}" dt="2024-08-09T10:25:04.506" v="729" actId="20577"/>
          <ac:spMkLst>
            <pc:docMk/>
            <pc:sldMk cId="3823655604" sldId="995"/>
            <ac:spMk id="4" creationId="{27CB270F-BE32-4741-2FE4-1D974276E1D2}"/>
          </ac:spMkLst>
        </pc:spChg>
        <pc:spChg chg="mod">
          <ac:chgData name="Kuningas Isobel - SLF" userId="9185602e-acc4-4b9e-8b82-2ba9b4bc41ca" providerId="ADAL" clId="{B04DDEC7-6EFB-DA46-B36C-C4C0D4EF459D}" dt="2024-08-09T10:25:21.253" v="733"/>
          <ac:spMkLst>
            <pc:docMk/>
            <pc:sldMk cId="3823655604" sldId="995"/>
            <ac:spMk id="5" creationId="{257CF8A1-F842-A7E6-1AD5-D370C7100E82}"/>
          </ac:spMkLst>
        </pc:spChg>
        <pc:spChg chg="mod">
          <ac:chgData name="Kuningas Isobel - SLF" userId="9185602e-acc4-4b9e-8b82-2ba9b4bc41ca" providerId="ADAL" clId="{B04DDEC7-6EFB-DA46-B36C-C4C0D4EF459D}" dt="2024-08-09T10:25:52.314" v="737" actId="20577"/>
          <ac:spMkLst>
            <pc:docMk/>
            <pc:sldMk cId="3823655604" sldId="995"/>
            <ac:spMk id="6" creationId="{A173C1C5-7876-5779-EC49-2512EF922F49}"/>
          </ac:spMkLst>
        </pc:spChg>
        <pc:spChg chg="mod">
          <ac:chgData name="Kuningas Isobel - SLF" userId="9185602e-acc4-4b9e-8b82-2ba9b4bc41ca" providerId="ADAL" clId="{B04DDEC7-6EFB-DA46-B36C-C4C0D4EF459D}" dt="2024-08-09T10:26:18.816" v="739" actId="108"/>
          <ac:spMkLst>
            <pc:docMk/>
            <pc:sldMk cId="3823655604" sldId="995"/>
            <ac:spMk id="7" creationId="{3306BA83-906D-98D7-0075-9F8DEEE82E17}"/>
          </ac:spMkLst>
        </pc:spChg>
      </pc:sldChg>
      <pc:sldChg chg="modSp mod">
        <pc:chgData name="Kuningas Isobel - SLF" userId="9185602e-acc4-4b9e-8b82-2ba9b4bc41ca" providerId="ADAL" clId="{B04DDEC7-6EFB-DA46-B36C-C4C0D4EF459D}" dt="2024-08-09T10:31:31.316" v="740"/>
        <pc:sldMkLst>
          <pc:docMk/>
          <pc:sldMk cId="2098687136" sldId="997"/>
        </pc:sldMkLst>
        <pc:spChg chg="mod">
          <ac:chgData name="Kuningas Isobel - SLF" userId="9185602e-acc4-4b9e-8b82-2ba9b4bc41ca" providerId="ADAL" clId="{B04DDEC7-6EFB-DA46-B36C-C4C0D4EF459D}" dt="2024-08-09T10:31:31.316" v="740"/>
          <ac:spMkLst>
            <pc:docMk/>
            <pc:sldMk cId="2098687136" sldId="997"/>
            <ac:spMk id="2" creationId="{109ED3B0-C707-7636-1BA5-ECA06C6A5BA8}"/>
          </ac:spMkLst>
        </pc:spChg>
      </pc:sldChg>
      <pc:sldChg chg="modSp mod">
        <pc:chgData name="Kuningas Isobel - SLF" userId="9185602e-acc4-4b9e-8b82-2ba9b4bc41ca" providerId="ADAL" clId="{B04DDEC7-6EFB-DA46-B36C-C4C0D4EF459D}" dt="2024-08-09T11:06:36.996" v="773"/>
        <pc:sldMkLst>
          <pc:docMk/>
          <pc:sldMk cId="2461998277" sldId="998"/>
        </pc:sldMkLst>
        <pc:spChg chg="mod">
          <ac:chgData name="Kuningas Isobel - SLF" userId="9185602e-acc4-4b9e-8b82-2ba9b4bc41ca" providerId="ADAL" clId="{B04DDEC7-6EFB-DA46-B36C-C4C0D4EF459D}" dt="2024-08-09T11:06:36.996" v="773"/>
          <ac:spMkLst>
            <pc:docMk/>
            <pc:sldMk cId="2461998277" sldId="998"/>
            <ac:spMk id="2" creationId="{109ED3B0-C707-7636-1BA5-ECA06C6A5BA8}"/>
          </ac:spMkLst>
        </pc:spChg>
        <pc:spChg chg="mod">
          <ac:chgData name="Kuningas Isobel - SLF" userId="9185602e-acc4-4b9e-8b82-2ba9b4bc41ca" providerId="ADAL" clId="{B04DDEC7-6EFB-DA46-B36C-C4C0D4EF459D}" dt="2024-08-09T11:06:28.688" v="772"/>
          <ac:spMkLst>
            <pc:docMk/>
            <pc:sldMk cId="2461998277" sldId="998"/>
            <ac:spMk id="3" creationId="{74E16D9D-40BB-A53C-90F4-92A073187FB2}"/>
          </ac:spMkLst>
        </pc:spChg>
      </pc:sldChg>
      <pc:sldChg chg="modSp mod">
        <pc:chgData name="Kuningas Isobel - SLF" userId="9185602e-acc4-4b9e-8b82-2ba9b4bc41ca" providerId="ADAL" clId="{B04DDEC7-6EFB-DA46-B36C-C4C0D4EF459D}" dt="2024-08-09T11:08:20.911" v="775"/>
        <pc:sldMkLst>
          <pc:docMk/>
          <pc:sldMk cId="25434723" sldId="1000"/>
        </pc:sldMkLst>
        <pc:spChg chg="mod">
          <ac:chgData name="Kuningas Isobel - SLF" userId="9185602e-acc4-4b9e-8b82-2ba9b4bc41ca" providerId="ADAL" clId="{B04DDEC7-6EFB-DA46-B36C-C4C0D4EF459D}" dt="2024-08-09T11:08:20.911" v="775"/>
          <ac:spMkLst>
            <pc:docMk/>
            <pc:sldMk cId="25434723" sldId="1000"/>
            <ac:spMk id="2" creationId="{109ED3B0-C707-7636-1BA5-ECA06C6A5BA8}"/>
          </ac:spMkLst>
        </pc:spChg>
        <pc:spChg chg="mod">
          <ac:chgData name="Kuningas Isobel - SLF" userId="9185602e-acc4-4b9e-8b82-2ba9b4bc41ca" providerId="ADAL" clId="{B04DDEC7-6EFB-DA46-B36C-C4C0D4EF459D}" dt="2024-08-09T11:08:12.227" v="774"/>
          <ac:spMkLst>
            <pc:docMk/>
            <pc:sldMk cId="25434723" sldId="1000"/>
            <ac:spMk id="3" creationId="{74E16D9D-40BB-A53C-90F4-92A073187FB2}"/>
          </ac:spMkLst>
        </pc:spChg>
      </pc:sldChg>
      <pc:sldChg chg="modSp mod">
        <pc:chgData name="Kuningas Isobel - SLF" userId="9185602e-acc4-4b9e-8b82-2ba9b4bc41ca" providerId="ADAL" clId="{B04DDEC7-6EFB-DA46-B36C-C4C0D4EF459D}" dt="2024-08-09T11:05:22.598" v="762" actId="2711"/>
        <pc:sldMkLst>
          <pc:docMk/>
          <pc:sldMk cId="2728329099" sldId="1002"/>
        </pc:sldMkLst>
        <pc:spChg chg="mod">
          <ac:chgData name="Kuningas Isobel - SLF" userId="9185602e-acc4-4b9e-8b82-2ba9b4bc41ca" providerId="ADAL" clId="{B04DDEC7-6EFB-DA46-B36C-C4C0D4EF459D}" dt="2024-08-09T11:05:22.598" v="762" actId="2711"/>
          <ac:spMkLst>
            <pc:docMk/>
            <pc:sldMk cId="2728329099" sldId="1002"/>
            <ac:spMk id="2" creationId="{109ED3B0-C707-7636-1BA5-ECA06C6A5BA8}"/>
          </ac:spMkLst>
        </pc:spChg>
      </pc:sldChg>
      <pc:sldChg chg="modSp mod">
        <pc:chgData name="Kuningas Isobel - SLF" userId="9185602e-acc4-4b9e-8b82-2ba9b4bc41ca" providerId="ADAL" clId="{B04DDEC7-6EFB-DA46-B36C-C4C0D4EF459D}" dt="2024-08-09T10:32:31.105" v="748" actId="14100"/>
        <pc:sldMkLst>
          <pc:docMk/>
          <pc:sldMk cId="3700136082" sldId="1003"/>
        </pc:sldMkLst>
        <pc:spChg chg="mod">
          <ac:chgData name="Kuningas Isobel - SLF" userId="9185602e-acc4-4b9e-8b82-2ba9b4bc41ca" providerId="ADAL" clId="{B04DDEC7-6EFB-DA46-B36C-C4C0D4EF459D}" dt="2024-08-09T10:32:31.105" v="748" actId="14100"/>
          <ac:spMkLst>
            <pc:docMk/>
            <pc:sldMk cId="3700136082" sldId="1003"/>
            <ac:spMk id="4" creationId="{605394B5-A124-FD2C-1EC9-B03A522B1563}"/>
          </ac:spMkLst>
        </pc:spChg>
      </pc:sldChg>
      <pc:sldChg chg="modSp mod">
        <pc:chgData name="Kuningas Isobel - SLF" userId="9185602e-acc4-4b9e-8b82-2ba9b4bc41ca" providerId="ADAL" clId="{B04DDEC7-6EFB-DA46-B36C-C4C0D4EF459D}" dt="2024-08-09T11:09:10.141" v="779"/>
        <pc:sldMkLst>
          <pc:docMk/>
          <pc:sldMk cId="103356465" sldId="1004"/>
        </pc:sldMkLst>
        <pc:spChg chg="mod">
          <ac:chgData name="Kuningas Isobel - SLF" userId="9185602e-acc4-4b9e-8b82-2ba9b4bc41ca" providerId="ADAL" clId="{B04DDEC7-6EFB-DA46-B36C-C4C0D4EF459D}" dt="2024-08-09T11:09:10.141" v="779"/>
          <ac:spMkLst>
            <pc:docMk/>
            <pc:sldMk cId="103356465" sldId="1004"/>
            <ac:spMk id="2" creationId="{109ED3B0-C707-7636-1BA5-ECA06C6A5BA8}"/>
          </ac:spMkLst>
        </pc:spChg>
        <pc:spChg chg="mod">
          <ac:chgData name="Kuningas Isobel - SLF" userId="9185602e-acc4-4b9e-8b82-2ba9b4bc41ca" providerId="ADAL" clId="{B04DDEC7-6EFB-DA46-B36C-C4C0D4EF459D}" dt="2024-08-09T11:08:52.508" v="778"/>
          <ac:spMkLst>
            <pc:docMk/>
            <pc:sldMk cId="103356465" sldId="1004"/>
            <ac:spMk id="3" creationId="{74E16D9D-40BB-A53C-90F4-92A073187FB2}"/>
          </ac:spMkLst>
        </pc:spChg>
      </pc:sldChg>
      <pc:sldChg chg="modSp mod">
        <pc:chgData name="Kuningas Isobel - SLF" userId="9185602e-acc4-4b9e-8b82-2ba9b4bc41ca" providerId="ADAL" clId="{B04DDEC7-6EFB-DA46-B36C-C4C0D4EF459D}" dt="2024-07-29T17:16:04.254" v="113" actId="20577"/>
        <pc:sldMkLst>
          <pc:docMk/>
          <pc:sldMk cId="1061978610" sldId="1006"/>
        </pc:sldMkLst>
        <pc:spChg chg="mod">
          <ac:chgData name="Kuningas Isobel - SLF" userId="9185602e-acc4-4b9e-8b82-2ba9b4bc41ca" providerId="ADAL" clId="{B04DDEC7-6EFB-DA46-B36C-C4C0D4EF459D}" dt="2024-07-29T17:16:04.254" v="113" actId="20577"/>
          <ac:spMkLst>
            <pc:docMk/>
            <pc:sldMk cId="1061978610" sldId="1006"/>
            <ac:spMk id="2" creationId="{BFD0FD35-704E-E91B-CC82-C10E3F7B8CE1}"/>
          </ac:spMkLst>
        </pc:spChg>
      </pc:sldChg>
      <pc:sldChg chg="modSp mod">
        <pc:chgData name="Kuningas Isobel - SLF" userId="9185602e-acc4-4b9e-8b82-2ba9b4bc41ca" providerId="ADAL" clId="{B04DDEC7-6EFB-DA46-B36C-C4C0D4EF459D}" dt="2024-08-02T09:10:29.700" v="121" actId="1076"/>
        <pc:sldMkLst>
          <pc:docMk/>
          <pc:sldMk cId="3417443103" sldId="1007"/>
        </pc:sldMkLst>
        <pc:spChg chg="mod">
          <ac:chgData name="Kuningas Isobel - SLF" userId="9185602e-acc4-4b9e-8b82-2ba9b4bc41ca" providerId="ADAL" clId="{B04DDEC7-6EFB-DA46-B36C-C4C0D4EF459D}" dt="2024-08-02T09:09:26.496" v="115" actId="20577"/>
          <ac:spMkLst>
            <pc:docMk/>
            <pc:sldMk cId="3417443103" sldId="1007"/>
            <ac:spMk id="3" creationId="{6932CA1A-6963-5430-5578-4E70E86E08E0}"/>
          </ac:spMkLst>
        </pc:spChg>
        <pc:spChg chg="mod">
          <ac:chgData name="Kuningas Isobel - SLF" userId="9185602e-acc4-4b9e-8b82-2ba9b4bc41ca" providerId="ADAL" clId="{B04DDEC7-6EFB-DA46-B36C-C4C0D4EF459D}" dt="2024-08-02T09:09:38.999" v="116"/>
          <ac:spMkLst>
            <pc:docMk/>
            <pc:sldMk cId="3417443103" sldId="1007"/>
            <ac:spMk id="4" creationId="{B479149B-BBE3-0534-A716-9714E66F644A}"/>
          </ac:spMkLst>
        </pc:spChg>
        <pc:spChg chg="mod">
          <ac:chgData name="Kuningas Isobel - SLF" userId="9185602e-acc4-4b9e-8b82-2ba9b4bc41ca" providerId="ADAL" clId="{B04DDEC7-6EFB-DA46-B36C-C4C0D4EF459D}" dt="2024-08-02T09:10:07.485" v="119" actId="1076"/>
          <ac:spMkLst>
            <pc:docMk/>
            <pc:sldMk cId="3417443103" sldId="1007"/>
            <ac:spMk id="12" creationId="{148AF1C6-E3F2-A952-8DF5-C98177E5EAD9}"/>
          </ac:spMkLst>
        </pc:spChg>
        <pc:spChg chg="mod">
          <ac:chgData name="Kuningas Isobel - SLF" userId="9185602e-acc4-4b9e-8b82-2ba9b4bc41ca" providerId="ADAL" clId="{B04DDEC7-6EFB-DA46-B36C-C4C0D4EF459D}" dt="2024-08-02T09:10:29.700" v="121" actId="1076"/>
          <ac:spMkLst>
            <pc:docMk/>
            <pc:sldMk cId="3417443103" sldId="1007"/>
            <ac:spMk id="13" creationId="{81ED5920-B9C5-A690-1FD5-8A1BDA9858D0}"/>
          </ac:spMkLst>
        </pc:spChg>
      </pc:sldChg>
      <pc:sldChg chg="modSp mod">
        <pc:chgData name="Kuningas Isobel - SLF" userId="9185602e-acc4-4b9e-8b82-2ba9b4bc41ca" providerId="ADAL" clId="{B04DDEC7-6EFB-DA46-B36C-C4C0D4EF459D}" dt="2024-08-02T09:12:20.124" v="136" actId="20577"/>
        <pc:sldMkLst>
          <pc:docMk/>
          <pc:sldMk cId="458172983" sldId="1008"/>
        </pc:sldMkLst>
        <pc:spChg chg="mod">
          <ac:chgData name="Kuningas Isobel - SLF" userId="9185602e-acc4-4b9e-8b82-2ba9b4bc41ca" providerId="ADAL" clId="{B04DDEC7-6EFB-DA46-B36C-C4C0D4EF459D}" dt="2024-08-02T09:12:20.124" v="136" actId="20577"/>
          <ac:spMkLst>
            <pc:docMk/>
            <pc:sldMk cId="458172983" sldId="1008"/>
            <ac:spMk id="2" creationId="{F0000008-C728-535C-4AAF-5268BEFB66CC}"/>
          </ac:spMkLst>
        </pc:spChg>
        <pc:spChg chg="mod">
          <ac:chgData name="Kuningas Isobel - SLF" userId="9185602e-acc4-4b9e-8b82-2ba9b4bc41ca" providerId="ADAL" clId="{B04DDEC7-6EFB-DA46-B36C-C4C0D4EF459D}" dt="2024-08-02T09:11:14.758" v="125" actId="1076"/>
          <ac:spMkLst>
            <pc:docMk/>
            <pc:sldMk cId="458172983" sldId="1008"/>
            <ac:spMk id="4" creationId="{62F623A8-05DC-B598-C274-DBD05A780C3F}"/>
          </ac:spMkLst>
        </pc:spChg>
        <pc:spChg chg="mod">
          <ac:chgData name="Kuningas Isobel - SLF" userId="9185602e-acc4-4b9e-8b82-2ba9b4bc41ca" providerId="ADAL" clId="{B04DDEC7-6EFB-DA46-B36C-C4C0D4EF459D}" dt="2024-08-02T09:11:07.157" v="124"/>
          <ac:spMkLst>
            <pc:docMk/>
            <pc:sldMk cId="458172983" sldId="1008"/>
            <ac:spMk id="5" creationId="{BAA4E4B2-CF5B-E3DF-5512-30DB3A3AFD09}"/>
          </ac:spMkLst>
        </pc:spChg>
      </pc:sldChg>
      <pc:sldChg chg="modSp mod">
        <pc:chgData name="Kuningas Isobel - SLF" userId="9185602e-acc4-4b9e-8b82-2ba9b4bc41ca" providerId="ADAL" clId="{B04DDEC7-6EFB-DA46-B36C-C4C0D4EF459D}" dt="2024-08-09T08:34:52.554" v="143"/>
        <pc:sldMkLst>
          <pc:docMk/>
          <pc:sldMk cId="2227892191" sldId="1009"/>
        </pc:sldMkLst>
        <pc:spChg chg="mod">
          <ac:chgData name="Kuningas Isobel - SLF" userId="9185602e-acc4-4b9e-8b82-2ba9b4bc41ca" providerId="ADAL" clId="{B04DDEC7-6EFB-DA46-B36C-C4C0D4EF459D}" dt="2024-08-09T08:34:52.554" v="143"/>
          <ac:spMkLst>
            <pc:docMk/>
            <pc:sldMk cId="2227892191" sldId="1009"/>
            <ac:spMk id="3" creationId="{8C026F1B-CB94-6BDC-E05D-B07D7FAC7ADF}"/>
          </ac:spMkLst>
        </pc:spChg>
        <pc:spChg chg="mod">
          <ac:chgData name="Kuningas Isobel - SLF" userId="9185602e-acc4-4b9e-8b82-2ba9b4bc41ca" providerId="ADAL" clId="{B04DDEC7-6EFB-DA46-B36C-C4C0D4EF459D}" dt="2024-08-02T09:22:53.859" v="138" actId="20577"/>
          <ac:spMkLst>
            <pc:docMk/>
            <pc:sldMk cId="2227892191" sldId="1009"/>
            <ac:spMk id="7" creationId="{EF3E7CCD-AEF6-6052-6427-E1569657BECB}"/>
          </ac:spMkLst>
        </pc:spChg>
        <pc:spChg chg="mod">
          <ac:chgData name="Kuningas Isobel - SLF" userId="9185602e-acc4-4b9e-8b82-2ba9b4bc41ca" providerId="ADAL" clId="{B04DDEC7-6EFB-DA46-B36C-C4C0D4EF459D}" dt="2024-08-02T09:24:24.994" v="140"/>
          <ac:spMkLst>
            <pc:docMk/>
            <pc:sldMk cId="2227892191" sldId="1009"/>
            <ac:spMk id="14" creationId="{08716BB8-E8CB-F163-A86D-CC739581CC3D}"/>
          </ac:spMkLst>
        </pc:spChg>
      </pc:sldChg>
      <pc:sldChg chg="modSp mod">
        <pc:chgData name="Kuningas Isobel - SLF" userId="9185602e-acc4-4b9e-8b82-2ba9b4bc41ca" providerId="ADAL" clId="{B04DDEC7-6EFB-DA46-B36C-C4C0D4EF459D}" dt="2024-08-09T09:17:18.092" v="469" actId="20577"/>
        <pc:sldMkLst>
          <pc:docMk/>
          <pc:sldMk cId="4116213327" sldId="1012"/>
        </pc:sldMkLst>
        <pc:spChg chg="mod">
          <ac:chgData name="Kuningas Isobel - SLF" userId="9185602e-acc4-4b9e-8b82-2ba9b4bc41ca" providerId="ADAL" clId="{B04DDEC7-6EFB-DA46-B36C-C4C0D4EF459D}" dt="2024-08-09T09:16:58.802" v="460" actId="20577"/>
          <ac:spMkLst>
            <pc:docMk/>
            <pc:sldMk cId="4116213327" sldId="1012"/>
            <ac:spMk id="16" creationId="{7C9D3CE3-B668-4752-1CB3-DC59EBF4DC04}"/>
          </ac:spMkLst>
        </pc:spChg>
        <pc:spChg chg="mod">
          <ac:chgData name="Kuningas Isobel - SLF" userId="9185602e-acc4-4b9e-8b82-2ba9b4bc41ca" providerId="ADAL" clId="{B04DDEC7-6EFB-DA46-B36C-C4C0D4EF459D}" dt="2024-08-09T09:17:18.092" v="469" actId="20577"/>
          <ac:spMkLst>
            <pc:docMk/>
            <pc:sldMk cId="4116213327" sldId="1012"/>
            <ac:spMk id="18" creationId="{3697329F-381F-5FEC-1B6F-F22B4B55AC32}"/>
          </ac:spMkLst>
        </pc:spChg>
        <pc:spChg chg="mod">
          <ac:chgData name="Kuningas Isobel - SLF" userId="9185602e-acc4-4b9e-8b82-2ba9b4bc41ca" providerId="ADAL" clId="{B04DDEC7-6EFB-DA46-B36C-C4C0D4EF459D}" dt="2024-08-09T08:56:55.759" v="275" actId="20577"/>
          <ac:spMkLst>
            <pc:docMk/>
            <pc:sldMk cId="4116213327" sldId="1012"/>
            <ac:spMk id="19" creationId="{1BEB7255-F2BE-1430-56D8-78CEA980538A}"/>
          </ac:spMkLst>
        </pc:spChg>
      </pc:sldChg>
      <pc:sldChg chg="modSp mod">
        <pc:chgData name="Kuningas Isobel - SLF" userId="9185602e-acc4-4b9e-8b82-2ba9b4bc41ca" providerId="ADAL" clId="{B04DDEC7-6EFB-DA46-B36C-C4C0D4EF459D}" dt="2024-08-09T11:09:20.121" v="780"/>
        <pc:sldMkLst>
          <pc:docMk/>
          <pc:sldMk cId="903402575" sldId="1013"/>
        </pc:sldMkLst>
        <pc:spChg chg="mod">
          <ac:chgData name="Kuningas Isobel - SLF" userId="9185602e-acc4-4b9e-8b82-2ba9b4bc41ca" providerId="ADAL" clId="{B04DDEC7-6EFB-DA46-B36C-C4C0D4EF459D}" dt="2024-08-09T11:09:20.121" v="780"/>
          <ac:spMkLst>
            <pc:docMk/>
            <pc:sldMk cId="903402575" sldId="1013"/>
            <ac:spMk id="2" creationId="{BFD0FD35-704E-E91B-CC82-C10E3F7B8CE1}"/>
          </ac:spMkLst>
        </pc:spChg>
      </pc:sldChg>
      <pc:sldChg chg="modSp mod">
        <pc:chgData name="Kuningas Isobel - SLF" userId="9185602e-acc4-4b9e-8b82-2ba9b4bc41ca" providerId="ADAL" clId="{B04DDEC7-6EFB-DA46-B36C-C4C0D4EF459D}" dt="2024-08-09T11:09:56.373" v="799" actId="20577"/>
        <pc:sldMkLst>
          <pc:docMk/>
          <pc:sldMk cId="778080618" sldId="1015"/>
        </pc:sldMkLst>
        <pc:spChg chg="mod">
          <ac:chgData name="Kuningas Isobel - SLF" userId="9185602e-acc4-4b9e-8b82-2ba9b4bc41ca" providerId="ADAL" clId="{B04DDEC7-6EFB-DA46-B36C-C4C0D4EF459D}" dt="2024-08-09T11:09:56.373" v="799" actId="20577"/>
          <ac:spMkLst>
            <pc:docMk/>
            <pc:sldMk cId="778080618" sldId="1015"/>
            <ac:spMk id="3" creationId="{99D261EB-C38E-3715-6DFE-39EFD27A9A19}"/>
          </ac:spMkLst>
        </pc:spChg>
        <pc:spChg chg="mod">
          <ac:chgData name="Kuningas Isobel - SLF" userId="9185602e-acc4-4b9e-8b82-2ba9b4bc41ca" providerId="ADAL" clId="{B04DDEC7-6EFB-DA46-B36C-C4C0D4EF459D}" dt="2024-08-09T11:09:35.841" v="781"/>
          <ac:spMkLst>
            <pc:docMk/>
            <pc:sldMk cId="778080618" sldId="1015"/>
            <ac:spMk id="6" creationId="{55428C44-B0B4-C043-A9F1-9BE7CB58308C}"/>
          </ac:spMkLst>
        </pc:spChg>
      </pc:sldChg>
      <pc:sldChg chg="modSp mod">
        <pc:chgData name="Kuningas Isobel - SLF" userId="9185602e-acc4-4b9e-8b82-2ba9b4bc41ca" providerId="ADAL" clId="{B04DDEC7-6EFB-DA46-B36C-C4C0D4EF459D}" dt="2024-08-09T15:47:16.734" v="810"/>
        <pc:sldMkLst>
          <pc:docMk/>
          <pc:sldMk cId="1277342698" sldId="1016"/>
        </pc:sldMkLst>
        <pc:spChg chg="mod">
          <ac:chgData name="Kuningas Isobel - SLF" userId="9185602e-acc4-4b9e-8b82-2ba9b4bc41ca" providerId="ADAL" clId="{B04DDEC7-6EFB-DA46-B36C-C4C0D4EF459D}" dt="2024-08-09T15:47:16.734" v="810"/>
          <ac:spMkLst>
            <pc:docMk/>
            <pc:sldMk cId="1277342698" sldId="1016"/>
            <ac:spMk id="3" creationId="{A2C81BF6-811B-1A91-E7B6-31D7536A888E}"/>
          </ac:spMkLst>
        </pc:spChg>
        <pc:spChg chg="mod">
          <ac:chgData name="Kuningas Isobel - SLF" userId="9185602e-acc4-4b9e-8b82-2ba9b4bc41ca" providerId="ADAL" clId="{B04DDEC7-6EFB-DA46-B36C-C4C0D4EF459D}" dt="2024-08-09T15:46:13.157" v="807" actId="20577"/>
          <ac:spMkLst>
            <pc:docMk/>
            <pc:sldMk cId="1277342698" sldId="1016"/>
            <ac:spMk id="5" creationId="{D9D64AFE-8428-AB4C-9BA5-D75B2A2F757C}"/>
          </ac:spMkLst>
        </pc:spChg>
      </pc:sldChg>
      <pc:sldChg chg="modSp mod">
        <pc:chgData name="Kuningas Isobel - SLF" userId="9185602e-acc4-4b9e-8b82-2ba9b4bc41ca" providerId="ADAL" clId="{B04DDEC7-6EFB-DA46-B36C-C4C0D4EF459D}" dt="2024-08-09T09:21:48.588" v="583" actId="20577"/>
        <pc:sldMkLst>
          <pc:docMk/>
          <pc:sldMk cId="177247508" sldId="1040"/>
        </pc:sldMkLst>
        <pc:spChg chg="mod">
          <ac:chgData name="Kuningas Isobel - SLF" userId="9185602e-acc4-4b9e-8b82-2ba9b4bc41ca" providerId="ADAL" clId="{B04DDEC7-6EFB-DA46-B36C-C4C0D4EF459D}" dt="2024-08-09T09:20:36.667" v="562"/>
          <ac:spMkLst>
            <pc:docMk/>
            <pc:sldMk cId="177247508" sldId="1040"/>
            <ac:spMk id="4" creationId="{4F35C7CF-5F1A-4D00-2510-70B608870D7A}"/>
          </ac:spMkLst>
        </pc:spChg>
        <pc:spChg chg="mod">
          <ac:chgData name="Kuningas Isobel - SLF" userId="9185602e-acc4-4b9e-8b82-2ba9b4bc41ca" providerId="ADAL" clId="{B04DDEC7-6EFB-DA46-B36C-C4C0D4EF459D}" dt="2024-08-09T09:21:44.486" v="581" actId="1076"/>
          <ac:spMkLst>
            <pc:docMk/>
            <pc:sldMk cId="177247508" sldId="1040"/>
            <ac:spMk id="19" creationId="{7E93B008-3EB1-C57D-D909-1B46CDB22675}"/>
          </ac:spMkLst>
        </pc:spChg>
        <pc:spChg chg="mod">
          <ac:chgData name="Kuningas Isobel - SLF" userId="9185602e-acc4-4b9e-8b82-2ba9b4bc41ca" providerId="ADAL" clId="{B04DDEC7-6EFB-DA46-B36C-C4C0D4EF459D}" dt="2024-08-09T09:21:20.459" v="577" actId="20577"/>
          <ac:spMkLst>
            <pc:docMk/>
            <pc:sldMk cId="177247508" sldId="1040"/>
            <ac:spMk id="25" creationId="{D547460C-B830-0CE4-794F-81B0A381A326}"/>
          </ac:spMkLst>
        </pc:spChg>
        <pc:spChg chg="mod">
          <ac:chgData name="Kuningas Isobel - SLF" userId="9185602e-acc4-4b9e-8b82-2ba9b4bc41ca" providerId="ADAL" clId="{B04DDEC7-6EFB-DA46-B36C-C4C0D4EF459D}" dt="2024-08-09T09:21:33.828" v="579" actId="1076"/>
          <ac:spMkLst>
            <pc:docMk/>
            <pc:sldMk cId="177247508" sldId="1040"/>
            <ac:spMk id="27" creationId="{C1242A13-95BA-BC19-250B-29D6D9725E12}"/>
          </ac:spMkLst>
        </pc:spChg>
        <pc:spChg chg="mod">
          <ac:chgData name="Kuningas Isobel - SLF" userId="9185602e-acc4-4b9e-8b82-2ba9b4bc41ca" providerId="ADAL" clId="{B04DDEC7-6EFB-DA46-B36C-C4C0D4EF459D}" dt="2024-08-09T09:20:47.219" v="563"/>
          <ac:spMkLst>
            <pc:docMk/>
            <pc:sldMk cId="177247508" sldId="1040"/>
            <ac:spMk id="29" creationId="{AC1F900F-E62B-6D06-86DC-7748C4220A27}"/>
          </ac:spMkLst>
        </pc:spChg>
        <pc:spChg chg="mod">
          <ac:chgData name="Kuningas Isobel - SLF" userId="9185602e-acc4-4b9e-8b82-2ba9b4bc41ca" providerId="ADAL" clId="{B04DDEC7-6EFB-DA46-B36C-C4C0D4EF459D}" dt="2024-08-09T09:21:48.588" v="583" actId="20577"/>
          <ac:spMkLst>
            <pc:docMk/>
            <pc:sldMk cId="177247508" sldId="1040"/>
            <ac:spMk id="31" creationId="{193203A4-C8CF-8D09-95A3-851C96DDA327}"/>
          </ac:spMkLst>
        </pc:spChg>
        <pc:spChg chg="mod">
          <ac:chgData name="Kuningas Isobel - SLF" userId="9185602e-acc4-4b9e-8b82-2ba9b4bc41ca" providerId="ADAL" clId="{B04DDEC7-6EFB-DA46-B36C-C4C0D4EF459D}" dt="2024-08-09T09:21:10.162" v="575" actId="14100"/>
          <ac:spMkLst>
            <pc:docMk/>
            <pc:sldMk cId="177247508" sldId="1040"/>
            <ac:spMk id="35" creationId="{3180E190-5440-AD08-E8AB-C5CA24559641}"/>
          </ac:spMkLst>
        </pc:spChg>
        <pc:spChg chg="mod">
          <ac:chgData name="Kuningas Isobel - SLF" userId="9185602e-acc4-4b9e-8b82-2ba9b4bc41ca" providerId="ADAL" clId="{B04DDEC7-6EFB-DA46-B36C-C4C0D4EF459D}" dt="2024-08-09T09:20:56.084" v="573" actId="20577"/>
          <ac:spMkLst>
            <pc:docMk/>
            <pc:sldMk cId="177247508" sldId="1040"/>
            <ac:spMk id="153" creationId="{E92EB406-63E4-AC8E-4BAE-3E1831901D85}"/>
          </ac:spMkLst>
        </pc:spChg>
      </pc:sldChg>
      <pc:sldChg chg="modSp mod">
        <pc:chgData name="Kuningas Isobel - SLF" userId="9185602e-acc4-4b9e-8b82-2ba9b4bc41ca" providerId="ADAL" clId="{B04DDEC7-6EFB-DA46-B36C-C4C0D4EF459D}" dt="2024-08-02T09:26:37.763" v="142"/>
        <pc:sldMkLst>
          <pc:docMk/>
          <pc:sldMk cId="4021071697" sldId="1041"/>
        </pc:sldMkLst>
        <pc:spChg chg="mod">
          <ac:chgData name="Kuningas Isobel - SLF" userId="9185602e-acc4-4b9e-8b82-2ba9b4bc41ca" providerId="ADAL" clId="{B04DDEC7-6EFB-DA46-B36C-C4C0D4EF459D}" dt="2024-08-02T09:26:37.763" v="142"/>
          <ac:spMkLst>
            <pc:docMk/>
            <pc:sldMk cId="4021071697" sldId="1041"/>
            <ac:spMk id="3" creationId="{99D261EB-C38E-3715-6DFE-39EFD27A9A19}"/>
          </ac:spMkLst>
        </pc:spChg>
        <pc:spChg chg="mod">
          <ac:chgData name="Kuningas Isobel - SLF" userId="9185602e-acc4-4b9e-8b82-2ba9b4bc41ca" providerId="ADAL" clId="{B04DDEC7-6EFB-DA46-B36C-C4C0D4EF459D}" dt="2024-08-02T09:26:09.499" v="141"/>
          <ac:spMkLst>
            <pc:docMk/>
            <pc:sldMk cId="4021071697" sldId="1041"/>
            <ac:spMk id="6" creationId="{2F874639-CA5F-F346-860B-53106186BCF4}"/>
          </ac:spMkLst>
        </pc:spChg>
      </pc:sldChg>
      <pc:sldChg chg="modSp mod">
        <pc:chgData name="Kuningas Isobel - SLF" userId="9185602e-acc4-4b9e-8b82-2ba9b4bc41ca" providerId="ADAL" clId="{B04DDEC7-6EFB-DA46-B36C-C4C0D4EF459D}" dt="2024-08-09T11:05:59.336" v="767"/>
        <pc:sldMkLst>
          <pc:docMk/>
          <pc:sldMk cId="3884311181" sldId="1044"/>
        </pc:sldMkLst>
        <pc:spChg chg="mod">
          <ac:chgData name="Kuningas Isobel - SLF" userId="9185602e-acc4-4b9e-8b82-2ba9b4bc41ca" providerId="ADAL" clId="{B04DDEC7-6EFB-DA46-B36C-C4C0D4EF459D}" dt="2024-08-09T11:05:59.336" v="767"/>
          <ac:spMkLst>
            <pc:docMk/>
            <pc:sldMk cId="3884311181" sldId="1044"/>
            <ac:spMk id="10" creationId="{21174801-10F7-3B46-B6C4-25D0F5D24F2D}"/>
          </ac:spMkLst>
        </pc:spChg>
        <pc:spChg chg="mod">
          <ac:chgData name="Kuningas Isobel - SLF" userId="9185602e-acc4-4b9e-8b82-2ba9b4bc41ca" providerId="ADAL" clId="{B04DDEC7-6EFB-DA46-B36C-C4C0D4EF459D}" dt="2024-08-09T11:05:50.815" v="766" actId="20577"/>
          <ac:spMkLst>
            <pc:docMk/>
            <pc:sldMk cId="3884311181" sldId="1044"/>
            <ac:spMk id="11" creationId="{6E5DB40E-69F2-FB46-8175-65B481080B6E}"/>
          </ac:spMkLst>
        </pc:spChg>
      </pc:sldChg>
      <pc:sldChg chg="modSp mod">
        <pc:chgData name="Kuningas Isobel - SLF" userId="9185602e-acc4-4b9e-8b82-2ba9b4bc41ca" providerId="ADAL" clId="{B04DDEC7-6EFB-DA46-B36C-C4C0D4EF459D}" dt="2024-08-09T11:08:43.162" v="777"/>
        <pc:sldMkLst>
          <pc:docMk/>
          <pc:sldMk cId="1089532573" sldId="1045"/>
        </pc:sldMkLst>
        <pc:spChg chg="mod">
          <ac:chgData name="Kuningas Isobel - SLF" userId="9185602e-acc4-4b9e-8b82-2ba9b4bc41ca" providerId="ADAL" clId="{B04DDEC7-6EFB-DA46-B36C-C4C0D4EF459D}" dt="2024-08-09T11:08:43.162" v="777"/>
          <ac:spMkLst>
            <pc:docMk/>
            <pc:sldMk cId="1089532573" sldId="1045"/>
            <ac:spMk id="2" creationId="{109ED3B0-C707-7636-1BA5-ECA06C6A5BA8}"/>
          </ac:spMkLst>
        </pc:spChg>
        <pc:spChg chg="mod">
          <ac:chgData name="Kuningas Isobel - SLF" userId="9185602e-acc4-4b9e-8b82-2ba9b4bc41ca" providerId="ADAL" clId="{B04DDEC7-6EFB-DA46-B36C-C4C0D4EF459D}" dt="2024-08-09T11:08:31.985" v="776"/>
          <ac:spMkLst>
            <pc:docMk/>
            <pc:sldMk cId="1089532573" sldId="1045"/>
            <ac:spMk id="3" creationId="{74E16D9D-40BB-A53C-90F4-92A073187FB2}"/>
          </ac:spMkLst>
        </pc:spChg>
      </pc:sldChg>
      <pc:sldChg chg="modSp mod">
        <pc:chgData name="Kuningas Isobel - SLF" userId="9185602e-acc4-4b9e-8b82-2ba9b4bc41ca" providerId="ADAL" clId="{B04DDEC7-6EFB-DA46-B36C-C4C0D4EF459D}" dt="2024-08-09T11:06:18.375" v="771" actId="20577"/>
        <pc:sldMkLst>
          <pc:docMk/>
          <pc:sldMk cId="3809934810" sldId="1046"/>
        </pc:sldMkLst>
        <pc:spChg chg="mod">
          <ac:chgData name="Kuningas Isobel - SLF" userId="9185602e-acc4-4b9e-8b82-2ba9b4bc41ca" providerId="ADAL" clId="{B04DDEC7-6EFB-DA46-B36C-C4C0D4EF459D}" dt="2024-08-09T11:06:18.375" v="771" actId="20577"/>
          <ac:spMkLst>
            <pc:docMk/>
            <pc:sldMk cId="3809934810" sldId="1046"/>
            <ac:spMk id="5" creationId="{CB93CAFE-F6C2-EE4B-9401-C806B8FF2F4C}"/>
          </ac:spMkLst>
        </pc:spChg>
        <pc:picChg chg="mod">
          <ac:chgData name="Kuningas Isobel - SLF" userId="9185602e-acc4-4b9e-8b82-2ba9b4bc41ca" providerId="ADAL" clId="{B04DDEC7-6EFB-DA46-B36C-C4C0D4EF459D}" dt="2024-08-09T11:06:04.622" v="769" actId="1076"/>
          <ac:picMkLst>
            <pc:docMk/>
            <pc:sldMk cId="3809934810" sldId="1046"/>
            <ac:picMk id="4" creationId="{B31C0E96-D35C-FE4C-993B-DEE9AA031738}"/>
          </ac:picMkLst>
        </pc:picChg>
      </pc:sldChg>
      <pc:sldChg chg="modSp mod">
        <pc:chgData name="Kuningas Isobel - SLF" userId="9185602e-acc4-4b9e-8b82-2ba9b4bc41ca" providerId="ADAL" clId="{B04DDEC7-6EFB-DA46-B36C-C4C0D4EF459D}" dt="2024-08-09T09:19:21.649" v="530" actId="20577"/>
        <pc:sldMkLst>
          <pc:docMk/>
          <pc:sldMk cId="3268992403" sldId="1047"/>
        </pc:sldMkLst>
        <pc:spChg chg="mod">
          <ac:chgData name="Kuningas Isobel - SLF" userId="9185602e-acc4-4b9e-8b82-2ba9b4bc41ca" providerId="ADAL" clId="{B04DDEC7-6EFB-DA46-B36C-C4C0D4EF459D}" dt="2024-08-09T09:16:46.697" v="447" actId="20577"/>
          <ac:spMkLst>
            <pc:docMk/>
            <pc:sldMk cId="3268992403" sldId="1047"/>
            <ac:spMk id="2" creationId="{9D0090D5-40A7-D420-DC7C-3FA4501FA737}"/>
          </ac:spMkLst>
        </pc:spChg>
        <pc:spChg chg="mod">
          <ac:chgData name="Kuningas Isobel - SLF" userId="9185602e-acc4-4b9e-8b82-2ba9b4bc41ca" providerId="ADAL" clId="{B04DDEC7-6EFB-DA46-B36C-C4C0D4EF459D}" dt="2024-08-09T09:16:11.596" v="438" actId="20577"/>
          <ac:spMkLst>
            <pc:docMk/>
            <pc:sldMk cId="3268992403" sldId="1047"/>
            <ac:spMk id="12" creationId="{1B98D275-B1F1-BD4E-DDEA-5F2BA56F7DD3}"/>
          </ac:spMkLst>
        </pc:spChg>
        <pc:spChg chg="mod">
          <ac:chgData name="Kuningas Isobel - SLF" userId="9185602e-acc4-4b9e-8b82-2ba9b4bc41ca" providerId="ADAL" clId="{B04DDEC7-6EFB-DA46-B36C-C4C0D4EF459D}" dt="2024-08-09T09:07:05.345" v="361" actId="1076"/>
          <ac:spMkLst>
            <pc:docMk/>
            <pc:sldMk cId="3268992403" sldId="1047"/>
            <ac:spMk id="16" creationId="{668523B7-4DF8-31D4-E532-CB9096F36862}"/>
          </ac:spMkLst>
        </pc:spChg>
        <pc:spChg chg="mod">
          <ac:chgData name="Kuningas Isobel - SLF" userId="9185602e-acc4-4b9e-8b82-2ba9b4bc41ca" providerId="ADAL" clId="{B04DDEC7-6EFB-DA46-B36C-C4C0D4EF459D}" dt="2024-08-09T09:07:12.650" v="362" actId="1076"/>
          <ac:spMkLst>
            <pc:docMk/>
            <pc:sldMk cId="3268992403" sldId="1047"/>
            <ac:spMk id="18" creationId="{D6FC1EE3-E8D9-C325-75E1-983460219F87}"/>
          </ac:spMkLst>
        </pc:spChg>
        <pc:spChg chg="mod">
          <ac:chgData name="Kuningas Isobel - SLF" userId="9185602e-acc4-4b9e-8b82-2ba9b4bc41ca" providerId="ADAL" clId="{B04DDEC7-6EFB-DA46-B36C-C4C0D4EF459D}" dt="2024-08-09T09:06:50.597" v="359" actId="1076"/>
          <ac:spMkLst>
            <pc:docMk/>
            <pc:sldMk cId="3268992403" sldId="1047"/>
            <ac:spMk id="19" creationId="{E2E1FAB1-5FFE-06EC-6193-598BDCB0B86A}"/>
          </ac:spMkLst>
        </pc:spChg>
        <pc:spChg chg="mod">
          <ac:chgData name="Kuningas Isobel - SLF" userId="9185602e-acc4-4b9e-8b82-2ba9b4bc41ca" providerId="ADAL" clId="{B04DDEC7-6EFB-DA46-B36C-C4C0D4EF459D}" dt="2024-08-09T09:17:35.834" v="470"/>
          <ac:spMkLst>
            <pc:docMk/>
            <pc:sldMk cId="3268992403" sldId="1047"/>
            <ac:spMk id="20" creationId="{0F2FA7E9-258E-79DD-769D-FDCE520B8559}"/>
          </ac:spMkLst>
        </pc:spChg>
        <pc:spChg chg="mod">
          <ac:chgData name="Kuningas Isobel - SLF" userId="9185602e-acc4-4b9e-8b82-2ba9b4bc41ca" providerId="ADAL" clId="{B04DDEC7-6EFB-DA46-B36C-C4C0D4EF459D}" dt="2024-08-09T09:14:17.607" v="384"/>
          <ac:spMkLst>
            <pc:docMk/>
            <pc:sldMk cId="3268992403" sldId="1047"/>
            <ac:spMk id="21" creationId="{0DABD156-3299-46B3-681D-7C1A9D398D15}"/>
          </ac:spMkLst>
        </pc:spChg>
        <pc:spChg chg="mod">
          <ac:chgData name="Kuningas Isobel - SLF" userId="9185602e-acc4-4b9e-8b82-2ba9b4bc41ca" providerId="ADAL" clId="{B04DDEC7-6EFB-DA46-B36C-C4C0D4EF459D}" dt="2024-08-09T09:14:45.305" v="385"/>
          <ac:spMkLst>
            <pc:docMk/>
            <pc:sldMk cId="3268992403" sldId="1047"/>
            <ac:spMk id="23" creationId="{68F30177-2E0B-FD77-45A6-EDA6FB81C596}"/>
          </ac:spMkLst>
        </pc:spChg>
        <pc:spChg chg="mod">
          <ac:chgData name="Kuningas Isobel - SLF" userId="9185602e-acc4-4b9e-8b82-2ba9b4bc41ca" providerId="ADAL" clId="{B04DDEC7-6EFB-DA46-B36C-C4C0D4EF459D}" dt="2024-08-09T09:17:53.125" v="471"/>
          <ac:spMkLst>
            <pc:docMk/>
            <pc:sldMk cId="3268992403" sldId="1047"/>
            <ac:spMk id="28" creationId="{61E3A086-170B-520E-D55D-BD197AB7E10A}"/>
          </ac:spMkLst>
        </pc:spChg>
        <pc:spChg chg="mod">
          <ac:chgData name="Kuningas Isobel - SLF" userId="9185602e-acc4-4b9e-8b82-2ba9b4bc41ca" providerId="ADAL" clId="{B04DDEC7-6EFB-DA46-B36C-C4C0D4EF459D}" dt="2024-08-09T09:18:06.544" v="480"/>
          <ac:spMkLst>
            <pc:docMk/>
            <pc:sldMk cId="3268992403" sldId="1047"/>
            <ac:spMk id="29" creationId="{0392DDA9-79CA-D2D7-4FC2-305A04CCB631}"/>
          </ac:spMkLst>
        </pc:spChg>
        <pc:spChg chg="mod">
          <ac:chgData name="Kuningas Isobel - SLF" userId="9185602e-acc4-4b9e-8b82-2ba9b4bc41ca" providerId="ADAL" clId="{B04DDEC7-6EFB-DA46-B36C-C4C0D4EF459D}" dt="2024-08-09T09:17:56.879" v="479" actId="20577"/>
          <ac:spMkLst>
            <pc:docMk/>
            <pc:sldMk cId="3268992403" sldId="1047"/>
            <ac:spMk id="30" creationId="{2435BEC6-5822-47C6-EA12-766D099ACDA2}"/>
          </ac:spMkLst>
        </pc:spChg>
        <pc:spChg chg="mod">
          <ac:chgData name="Kuningas Isobel - SLF" userId="9185602e-acc4-4b9e-8b82-2ba9b4bc41ca" providerId="ADAL" clId="{B04DDEC7-6EFB-DA46-B36C-C4C0D4EF459D}" dt="2024-08-09T09:18:13.287" v="481"/>
          <ac:spMkLst>
            <pc:docMk/>
            <pc:sldMk cId="3268992403" sldId="1047"/>
            <ac:spMk id="31" creationId="{27ED6F20-86A1-1C1E-A898-82F3AD1E33E4}"/>
          </ac:spMkLst>
        </pc:spChg>
        <pc:spChg chg="mod">
          <ac:chgData name="Kuningas Isobel - SLF" userId="9185602e-acc4-4b9e-8b82-2ba9b4bc41ca" providerId="ADAL" clId="{B04DDEC7-6EFB-DA46-B36C-C4C0D4EF459D}" dt="2024-08-09T09:18:23.977" v="483" actId="14100"/>
          <ac:spMkLst>
            <pc:docMk/>
            <pc:sldMk cId="3268992403" sldId="1047"/>
            <ac:spMk id="32" creationId="{5B073082-ADF5-FF7B-3C38-7E2008CCBF0F}"/>
          </ac:spMkLst>
        </pc:spChg>
        <pc:spChg chg="mod">
          <ac:chgData name="Kuningas Isobel - SLF" userId="9185602e-acc4-4b9e-8b82-2ba9b4bc41ca" providerId="ADAL" clId="{B04DDEC7-6EFB-DA46-B36C-C4C0D4EF459D}" dt="2024-08-09T09:18:36.667" v="504" actId="20577"/>
          <ac:spMkLst>
            <pc:docMk/>
            <pc:sldMk cId="3268992403" sldId="1047"/>
            <ac:spMk id="34" creationId="{963AE3B8-1543-0017-BE4D-6A61C1EE16BD}"/>
          </ac:spMkLst>
        </pc:spChg>
        <pc:spChg chg="mod">
          <ac:chgData name="Kuningas Isobel - SLF" userId="9185602e-acc4-4b9e-8b82-2ba9b4bc41ca" providerId="ADAL" clId="{B04DDEC7-6EFB-DA46-B36C-C4C0D4EF459D}" dt="2024-08-09T09:18:47.291" v="505"/>
          <ac:spMkLst>
            <pc:docMk/>
            <pc:sldMk cId="3268992403" sldId="1047"/>
            <ac:spMk id="35" creationId="{D280C8B9-E6AB-B864-5645-A5E709DCCA81}"/>
          </ac:spMkLst>
        </pc:spChg>
        <pc:spChg chg="mod">
          <ac:chgData name="Kuningas Isobel - SLF" userId="9185602e-acc4-4b9e-8b82-2ba9b4bc41ca" providerId="ADAL" clId="{B04DDEC7-6EFB-DA46-B36C-C4C0D4EF459D}" dt="2024-08-09T09:19:04.967" v="515" actId="20577"/>
          <ac:spMkLst>
            <pc:docMk/>
            <pc:sldMk cId="3268992403" sldId="1047"/>
            <ac:spMk id="36" creationId="{A64ABCEF-91D1-CE8A-CE4C-93F4F06EF0CD}"/>
          </ac:spMkLst>
        </pc:spChg>
        <pc:spChg chg="mod">
          <ac:chgData name="Kuningas Isobel - SLF" userId="9185602e-acc4-4b9e-8b82-2ba9b4bc41ca" providerId="ADAL" clId="{B04DDEC7-6EFB-DA46-B36C-C4C0D4EF459D}" dt="2024-08-09T09:19:21.649" v="530" actId="20577"/>
          <ac:spMkLst>
            <pc:docMk/>
            <pc:sldMk cId="3268992403" sldId="1047"/>
            <ac:spMk id="37" creationId="{CC20DDC7-979C-2AC6-22F8-FA3EAC28FFCB}"/>
          </ac:spMkLst>
        </pc:spChg>
      </pc:sldChg>
      <pc:sldChg chg="modSp mod">
        <pc:chgData name="Kuningas Isobel - SLF" userId="9185602e-acc4-4b9e-8b82-2ba9b4bc41ca" providerId="ADAL" clId="{B04DDEC7-6EFB-DA46-B36C-C4C0D4EF459D}" dt="2024-08-09T08:51:59.636" v="191" actId="790"/>
        <pc:sldMkLst>
          <pc:docMk/>
          <pc:sldMk cId="1779903165" sldId="1048"/>
        </pc:sldMkLst>
        <pc:spChg chg="mod">
          <ac:chgData name="Kuningas Isobel - SLF" userId="9185602e-acc4-4b9e-8b82-2ba9b4bc41ca" providerId="ADAL" clId="{B04DDEC7-6EFB-DA46-B36C-C4C0D4EF459D}" dt="2024-08-09T08:51:59.636" v="191" actId="790"/>
          <ac:spMkLst>
            <pc:docMk/>
            <pc:sldMk cId="1779903165" sldId="1048"/>
            <ac:spMk id="2" creationId="{144283E4-809B-7403-BCAA-41C1D6AF0D7B}"/>
          </ac:spMkLst>
        </pc:spChg>
        <pc:spChg chg="mod">
          <ac:chgData name="Kuningas Isobel - SLF" userId="9185602e-acc4-4b9e-8b82-2ba9b4bc41ca" providerId="ADAL" clId="{B04DDEC7-6EFB-DA46-B36C-C4C0D4EF459D}" dt="2024-08-09T08:40:01.040" v="153" actId="20577"/>
          <ac:spMkLst>
            <pc:docMk/>
            <pc:sldMk cId="1779903165" sldId="1048"/>
            <ac:spMk id="3" creationId="{BEF2F7EC-B101-6372-DEDC-A71AFDD7FB62}"/>
          </ac:spMkLst>
        </pc:spChg>
      </pc:sldChg>
      <pc:sldChg chg="modSp mod">
        <pc:chgData name="Kuningas Isobel - SLF" userId="9185602e-acc4-4b9e-8b82-2ba9b4bc41ca" providerId="ADAL" clId="{B04DDEC7-6EFB-DA46-B36C-C4C0D4EF459D}" dt="2024-08-09T15:48:32.255" v="830" actId="20577"/>
        <pc:sldMkLst>
          <pc:docMk/>
          <pc:sldMk cId="3684021062" sldId="1055"/>
        </pc:sldMkLst>
        <pc:spChg chg="mod">
          <ac:chgData name="Kuningas Isobel - SLF" userId="9185602e-acc4-4b9e-8b82-2ba9b4bc41ca" providerId="ADAL" clId="{B04DDEC7-6EFB-DA46-B36C-C4C0D4EF459D}" dt="2024-08-09T15:48:32.255" v="830" actId="20577"/>
          <ac:spMkLst>
            <pc:docMk/>
            <pc:sldMk cId="3684021062" sldId="1055"/>
            <ac:spMk id="7" creationId="{ED9987A5-8814-6241-A30E-930BCF11AC1A}"/>
          </ac:spMkLst>
        </pc:spChg>
      </pc:sldChg>
      <pc:sldChg chg="modSp mod">
        <pc:chgData name="Kuningas Isobel - SLF" userId="9185602e-acc4-4b9e-8b82-2ba9b4bc41ca" providerId="ADAL" clId="{B04DDEC7-6EFB-DA46-B36C-C4C0D4EF459D}" dt="2024-07-29T17:14:38.854" v="47" actId="20577"/>
        <pc:sldMkLst>
          <pc:docMk/>
          <pc:sldMk cId="1763871370" sldId="1058"/>
        </pc:sldMkLst>
        <pc:spChg chg="mod">
          <ac:chgData name="Kuningas Isobel - SLF" userId="9185602e-acc4-4b9e-8b82-2ba9b4bc41ca" providerId="ADAL" clId="{B04DDEC7-6EFB-DA46-B36C-C4C0D4EF459D}" dt="2024-07-29T17:14:19.322" v="36" actId="20577"/>
          <ac:spMkLst>
            <pc:docMk/>
            <pc:sldMk cId="1763871370" sldId="1058"/>
            <ac:spMk id="4" creationId="{B06AA464-1BEC-018D-0293-D55138175118}"/>
          </ac:spMkLst>
        </pc:spChg>
        <pc:spChg chg="mod">
          <ac:chgData name="Kuningas Isobel - SLF" userId="9185602e-acc4-4b9e-8b82-2ba9b4bc41ca" providerId="ADAL" clId="{B04DDEC7-6EFB-DA46-B36C-C4C0D4EF459D}" dt="2024-07-29T17:14:38.854" v="47" actId="20577"/>
          <ac:spMkLst>
            <pc:docMk/>
            <pc:sldMk cId="1763871370" sldId="1058"/>
            <ac:spMk id="5" creationId="{5F695E02-7CD7-3428-62C9-D8A0EDE5C082}"/>
          </ac:spMkLst>
        </pc:spChg>
      </pc:sldChg>
      <pc:sldChg chg="modSp mod">
        <pc:chgData name="Kuningas Isobel - SLF" userId="9185602e-acc4-4b9e-8b82-2ba9b4bc41ca" providerId="ADAL" clId="{B04DDEC7-6EFB-DA46-B36C-C4C0D4EF459D}" dt="2024-07-29T17:15:00.019" v="67" actId="20577"/>
        <pc:sldMkLst>
          <pc:docMk/>
          <pc:sldMk cId="784227811" sldId="1059"/>
        </pc:sldMkLst>
        <pc:spChg chg="mod">
          <ac:chgData name="Kuningas Isobel - SLF" userId="9185602e-acc4-4b9e-8b82-2ba9b4bc41ca" providerId="ADAL" clId="{B04DDEC7-6EFB-DA46-B36C-C4C0D4EF459D}" dt="2024-07-29T17:15:00.019" v="67" actId="20577"/>
          <ac:spMkLst>
            <pc:docMk/>
            <pc:sldMk cId="784227811" sldId="1059"/>
            <ac:spMk id="4" creationId="{B06AA464-1BEC-018D-0293-D55138175118}"/>
          </ac:spMkLst>
        </pc:spChg>
        <pc:spChg chg="mod">
          <ac:chgData name="Kuningas Isobel - SLF" userId="9185602e-acc4-4b9e-8b82-2ba9b4bc41ca" providerId="ADAL" clId="{B04DDEC7-6EFB-DA46-B36C-C4C0D4EF459D}" dt="2024-07-29T17:14:50.767" v="49"/>
          <ac:spMkLst>
            <pc:docMk/>
            <pc:sldMk cId="784227811" sldId="1059"/>
            <ac:spMk id="5" creationId="{5F695E02-7CD7-3428-62C9-D8A0EDE5C082}"/>
          </ac:spMkLst>
        </pc:spChg>
      </pc:sldChg>
    </pc:docChg>
  </pc:docChgLst>
  <pc:docChgLst>
    <pc:chgData name="Kuningas Isobel - SLF" userId="9185602e-acc4-4b9e-8b82-2ba9b4bc41ca" providerId="ADAL" clId="{86A9F431-3088-FE4A-BAAF-8422CDC1113D}"/>
    <pc:docChg chg="undo custSel modSld">
      <pc:chgData name="Kuningas Isobel - SLF" userId="9185602e-acc4-4b9e-8b82-2ba9b4bc41ca" providerId="ADAL" clId="{86A9F431-3088-FE4A-BAAF-8422CDC1113D}" dt="2024-10-10T10:09:02.800" v="124" actId="108"/>
      <pc:docMkLst>
        <pc:docMk/>
      </pc:docMkLst>
      <pc:sldChg chg="modSp mod">
        <pc:chgData name="Kuningas Isobel - SLF" userId="9185602e-acc4-4b9e-8b82-2ba9b4bc41ca" providerId="ADAL" clId="{86A9F431-3088-FE4A-BAAF-8422CDC1113D}" dt="2024-10-10T10:00:51.924" v="93" actId="20577"/>
        <pc:sldMkLst>
          <pc:docMk/>
          <pc:sldMk cId="3748657274" sldId="993"/>
        </pc:sldMkLst>
        <pc:spChg chg="mod">
          <ac:chgData name="Kuningas Isobel - SLF" userId="9185602e-acc4-4b9e-8b82-2ba9b4bc41ca" providerId="ADAL" clId="{86A9F431-3088-FE4A-BAAF-8422CDC1113D}" dt="2024-10-10T10:00:51.924" v="93" actId="20577"/>
          <ac:spMkLst>
            <pc:docMk/>
            <pc:sldMk cId="3748657274" sldId="993"/>
            <ac:spMk id="11" creationId="{A440B951-19B4-104A-5823-2F418906A4A0}"/>
          </ac:spMkLst>
        </pc:spChg>
      </pc:sldChg>
      <pc:sldChg chg="modSp mod">
        <pc:chgData name="Kuningas Isobel - SLF" userId="9185602e-acc4-4b9e-8b82-2ba9b4bc41ca" providerId="ADAL" clId="{86A9F431-3088-FE4A-BAAF-8422CDC1113D}" dt="2024-10-10T10:01:53.620" v="94"/>
        <pc:sldMkLst>
          <pc:docMk/>
          <pc:sldMk cId="829312289" sldId="994"/>
        </pc:sldMkLst>
        <pc:spChg chg="mod">
          <ac:chgData name="Kuningas Isobel - SLF" userId="9185602e-acc4-4b9e-8b82-2ba9b4bc41ca" providerId="ADAL" clId="{86A9F431-3088-FE4A-BAAF-8422CDC1113D}" dt="2024-10-10T10:01:53.620" v="94"/>
          <ac:spMkLst>
            <pc:docMk/>
            <pc:sldMk cId="829312289" sldId="994"/>
            <ac:spMk id="2" creationId="{0229E9C0-8D1A-2573-3308-8F94A77BDD4B}"/>
          </ac:spMkLst>
        </pc:spChg>
      </pc:sldChg>
      <pc:sldChg chg="delSp modSp mod">
        <pc:chgData name="Kuningas Isobel - SLF" userId="9185602e-acc4-4b9e-8b82-2ba9b4bc41ca" providerId="ADAL" clId="{86A9F431-3088-FE4A-BAAF-8422CDC1113D}" dt="2024-10-10T09:59:50.622" v="91" actId="20577"/>
        <pc:sldMkLst>
          <pc:docMk/>
          <pc:sldMk cId="2227892191" sldId="1009"/>
        </pc:sldMkLst>
        <pc:spChg chg="mod">
          <ac:chgData name="Kuningas Isobel - SLF" userId="9185602e-acc4-4b9e-8b82-2ba9b4bc41ca" providerId="ADAL" clId="{86A9F431-3088-FE4A-BAAF-8422CDC1113D}" dt="2024-10-10T09:59:50.622" v="91" actId="20577"/>
          <ac:spMkLst>
            <pc:docMk/>
            <pc:sldMk cId="2227892191" sldId="1009"/>
            <ac:spMk id="6" creationId="{081CBF47-B6C6-6019-9EF4-AE9C07865495}"/>
          </ac:spMkLst>
        </pc:spChg>
        <pc:spChg chg="mod">
          <ac:chgData name="Kuningas Isobel - SLF" userId="9185602e-acc4-4b9e-8b82-2ba9b4bc41ca" providerId="ADAL" clId="{86A9F431-3088-FE4A-BAAF-8422CDC1113D}" dt="2024-10-10T09:59:30.476" v="67" actId="20577"/>
          <ac:spMkLst>
            <pc:docMk/>
            <pc:sldMk cId="2227892191" sldId="1009"/>
            <ac:spMk id="12" creationId="{64D92B01-5522-CC61-635F-5205E5F4979D}"/>
          </ac:spMkLst>
        </pc:spChg>
        <pc:spChg chg="mod">
          <ac:chgData name="Kuningas Isobel - SLF" userId="9185602e-acc4-4b9e-8b82-2ba9b4bc41ca" providerId="ADAL" clId="{86A9F431-3088-FE4A-BAAF-8422CDC1113D}" dt="2024-10-10T09:58:57.990" v="33" actId="20577"/>
          <ac:spMkLst>
            <pc:docMk/>
            <pc:sldMk cId="2227892191" sldId="1009"/>
            <ac:spMk id="13" creationId="{3D33D913-3A0E-2D15-243E-E5888F9201AA}"/>
          </ac:spMkLst>
        </pc:spChg>
        <pc:spChg chg="del">
          <ac:chgData name="Kuningas Isobel - SLF" userId="9185602e-acc4-4b9e-8b82-2ba9b4bc41ca" providerId="ADAL" clId="{86A9F431-3088-FE4A-BAAF-8422CDC1113D}" dt="2024-10-10T09:58:21.723" v="4" actId="21"/>
          <ac:spMkLst>
            <pc:docMk/>
            <pc:sldMk cId="2227892191" sldId="1009"/>
            <ac:spMk id="14" creationId="{08716BB8-E8CB-F163-A86D-CC739581CC3D}"/>
          </ac:spMkLst>
        </pc:spChg>
        <pc:spChg chg="del">
          <ac:chgData name="Kuningas Isobel - SLF" userId="9185602e-acc4-4b9e-8b82-2ba9b4bc41ca" providerId="ADAL" clId="{86A9F431-3088-FE4A-BAAF-8422CDC1113D}" dt="2024-10-10T09:58:12.869" v="0" actId="478"/>
          <ac:spMkLst>
            <pc:docMk/>
            <pc:sldMk cId="2227892191" sldId="1009"/>
            <ac:spMk id="15" creationId="{E0782FC7-E342-9637-72EC-78F2D7C71D86}"/>
          </ac:spMkLst>
        </pc:spChg>
        <pc:spChg chg="del">
          <ac:chgData name="Kuningas Isobel - SLF" userId="9185602e-acc4-4b9e-8b82-2ba9b4bc41ca" providerId="ADAL" clId="{86A9F431-3088-FE4A-BAAF-8422CDC1113D}" dt="2024-10-10T09:58:17.601" v="3" actId="478"/>
          <ac:spMkLst>
            <pc:docMk/>
            <pc:sldMk cId="2227892191" sldId="1009"/>
            <ac:spMk id="16" creationId="{B8A9D889-290D-7737-DA4A-16970A161CA7}"/>
          </ac:spMkLst>
        </pc:spChg>
        <pc:spChg chg="del">
          <ac:chgData name="Kuningas Isobel - SLF" userId="9185602e-acc4-4b9e-8b82-2ba9b4bc41ca" providerId="ADAL" clId="{86A9F431-3088-FE4A-BAAF-8422CDC1113D}" dt="2024-10-10T09:58:16.149" v="2" actId="478"/>
          <ac:spMkLst>
            <pc:docMk/>
            <pc:sldMk cId="2227892191" sldId="1009"/>
            <ac:spMk id="17" creationId="{AEE3F0EE-9E3F-5EF0-8133-0F418C00E83F}"/>
          </ac:spMkLst>
        </pc:spChg>
        <pc:cxnChg chg="del mod">
          <ac:chgData name="Kuningas Isobel - SLF" userId="9185602e-acc4-4b9e-8b82-2ba9b4bc41ca" providerId="ADAL" clId="{86A9F431-3088-FE4A-BAAF-8422CDC1113D}" dt="2024-10-10T09:58:14.530" v="1" actId="478"/>
          <ac:cxnSpMkLst>
            <pc:docMk/>
            <pc:sldMk cId="2227892191" sldId="1009"/>
            <ac:cxnSpMk id="25" creationId="{E5559495-A5ED-6283-90E3-A20306E9201E}"/>
          </ac:cxnSpMkLst>
        </pc:cxnChg>
      </pc:sldChg>
      <pc:sldChg chg="modSp mod">
        <pc:chgData name="Kuningas Isobel - SLF" userId="9185602e-acc4-4b9e-8b82-2ba9b4bc41ca" providerId="ADAL" clId="{86A9F431-3088-FE4A-BAAF-8422CDC1113D}" dt="2024-10-10T10:09:02.800" v="124" actId="108"/>
        <pc:sldMkLst>
          <pc:docMk/>
          <pc:sldMk cId="1351589296" sldId="1014"/>
        </pc:sldMkLst>
        <pc:spChg chg="mod">
          <ac:chgData name="Kuningas Isobel - SLF" userId="9185602e-acc4-4b9e-8b82-2ba9b4bc41ca" providerId="ADAL" clId="{86A9F431-3088-FE4A-BAAF-8422CDC1113D}" dt="2024-10-10T10:08:57.982" v="123" actId="108"/>
          <ac:spMkLst>
            <pc:docMk/>
            <pc:sldMk cId="1351589296" sldId="1014"/>
            <ac:spMk id="6" creationId="{0E88327C-919F-D1DE-0068-3CB21D2B7997}"/>
          </ac:spMkLst>
        </pc:spChg>
        <pc:spChg chg="mod">
          <ac:chgData name="Kuningas Isobel - SLF" userId="9185602e-acc4-4b9e-8b82-2ba9b4bc41ca" providerId="ADAL" clId="{86A9F431-3088-FE4A-BAAF-8422CDC1113D}" dt="2024-10-10T10:07:51.163" v="110" actId="108"/>
          <ac:spMkLst>
            <pc:docMk/>
            <pc:sldMk cId="1351589296" sldId="1014"/>
            <ac:spMk id="8" creationId="{B43ACBB5-5D34-0669-1707-75B8F538811B}"/>
          </ac:spMkLst>
        </pc:spChg>
        <pc:spChg chg="mod">
          <ac:chgData name="Kuningas Isobel - SLF" userId="9185602e-acc4-4b9e-8b82-2ba9b4bc41ca" providerId="ADAL" clId="{86A9F431-3088-FE4A-BAAF-8422CDC1113D}" dt="2024-10-10T10:07:55.470" v="111" actId="108"/>
          <ac:spMkLst>
            <pc:docMk/>
            <pc:sldMk cId="1351589296" sldId="1014"/>
            <ac:spMk id="9" creationId="{70D0AB0C-3B0C-CF85-4352-AB43124CEE3B}"/>
          </ac:spMkLst>
        </pc:spChg>
        <pc:spChg chg="mod">
          <ac:chgData name="Kuningas Isobel - SLF" userId="9185602e-acc4-4b9e-8b82-2ba9b4bc41ca" providerId="ADAL" clId="{86A9F431-3088-FE4A-BAAF-8422CDC1113D}" dt="2024-10-10T10:08:05.176" v="112" actId="108"/>
          <ac:spMkLst>
            <pc:docMk/>
            <pc:sldMk cId="1351589296" sldId="1014"/>
            <ac:spMk id="10" creationId="{0B14886D-F49A-146B-536A-F7557C352E12}"/>
          </ac:spMkLst>
        </pc:spChg>
        <pc:spChg chg="mod">
          <ac:chgData name="Kuningas Isobel - SLF" userId="9185602e-acc4-4b9e-8b82-2ba9b4bc41ca" providerId="ADAL" clId="{86A9F431-3088-FE4A-BAAF-8422CDC1113D}" dt="2024-10-10T10:08:09.683" v="113" actId="108"/>
          <ac:spMkLst>
            <pc:docMk/>
            <pc:sldMk cId="1351589296" sldId="1014"/>
            <ac:spMk id="11" creationId="{4C4308E6-C92F-20E8-61DA-0D1187072EF6}"/>
          </ac:spMkLst>
        </pc:spChg>
        <pc:spChg chg="mod">
          <ac:chgData name="Kuningas Isobel - SLF" userId="9185602e-acc4-4b9e-8b82-2ba9b4bc41ca" providerId="ADAL" clId="{86A9F431-3088-FE4A-BAAF-8422CDC1113D}" dt="2024-10-10T10:08:52.765" v="122" actId="108"/>
          <ac:spMkLst>
            <pc:docMk/>
            <pc:sldMk cId="1351589296" sldId="1014"/>
            <ac:spMk id="12" creationId="{1FBDCDBE-4A58-0124-1D0D-DD14663D5933}"/>
          </ac:spMkLst>
        </pc:spChg>
        <pc:spChg chg="mod">
          <ac:chgData name="Kuningas Isobel - SLF" userId="9185602e-acc4-4b9e-8b82-2ba9b4bc41ca" providerId="ADAL" clId="{86A9F431-3088-FE4A-BAAF-8422CDC1113D}" dt="2024-10-10T10:09:02.800" v="124" actId="108"/>
          <ac:spMkLst>
            <pc:docMk/>
            <pc:sldMk cId="1351589296" sldId="1014"/>
            <ac:spMk id="13" creationId="{0E4316DD-FCEF-5EF7-25F6-15475F3F2CD0}"/>
          </ac:spMkLst>
        </pc:spChg>
        <pc:spChg chg="mod">
          <ac:chgData name="Kuningas Isobel - SLF" userId="9185602e-acc4-4b9e-8b82-2ba9b4bc41ca" providerId="ADAL" clId="{86A9F431-3088-FE4A-BAAF-8422CDC1113D}" dt="2024-10-10T10:04:00.222" v="99" actId="108"/>
          <ac:spMkLst>
            <pc:docMk/>
            <pc:sldMk cId="1351589296" sldId="1014"/>
            <ac:spMk id="31" creationId="{850F05E2-3834-3986-50DA-451E6AD4A3DF}"/>
          </ac:spMkLst>
        </pc:spChg>
      </pc:sldChg>
    </pc:docChg>
  </pc:docChgLst>
  <pc:docChgLst>
    <pc:chgData name="Kuningas Isobel - SLF" userId="9185602e-acc4-4b9e-8b82-2ba9b4bc41ca" providerId="ADAL" clId="{5BD544D3-D85C-4981-8FEA-FB379255074D}"/>
    <pc:docChg chg="undo custSel modSld">
      <pc:chgData name="Kuningas Isobel - SLF" userId="9185602e-acc4-4b9e-8b82-2ba9b4bc41ca" providerId="ADAL" clId="{5BD544D3-D85C-4981-8FEA-FB379255074D}" dt="2024-10-01T11:35:04.353" v="76" actId="20577"/>
      <pc:docMkLst>
        <pc:docMk/>
      </pc:docMkLst>
      <pc:sldChg chg="modSp mod">
        <pc:chgData name="Kuningas Isobel - SLF" userId="9185602e-acc4-4b9e-8b82-2ba9b4bc41ca" providerId="ADAL" clId="{5BD544D3-D85C-4981-8FEA-FB379255074D}" dt="2024-10-01T11:34:54.535" v="64" actId="20577"/>
        <pc:sldMkLst>
          <pc:docMk/>
          <pc:sldMk cId="551462564" sldId="992"/>
        </pc:sldMkLst>
        <pc:spChg chg="mod">
          <ac:chgData name="Kuningas Isobel - SLF" userId="9185602e-acc4-4b9e-8b82-2ba9b4bc41ca" providerId="ADAL" clId="{5BD544D3-D85C-4981-8FEA-FB379255074D}" dt="2024-10-01T11:34:54.535" v="64" actId="20577"/>
          <ac:spMkLst>
            <pc:docMk/>
            <pc:sldMk cId="551462564" sldId="992"/>
            <ac:spMk id="4" creationId="{4F35C7CF-5F1A-4D00-2510-70B608870D7A}"/>
          </ac:spMkLst>
        </pc:spChg>
      </pc:sldChg>
      <pc:sldChg chg="modSp mod">
        <pc:chgData name="Kuningas Isobel - SLF" userId="9185602e-acc4-4b9e-8b82-2ba9b4bc41ca" providerId="ADAL" clId="{5BD544D3-D85C-4981-8FEA-FB379255074D}" dt="2024-10-01T11:26:47.181" v="26" actId="20577"/>
        <pc:sldMkLst>
          <pc:docMk/>
          <pc:sldMk cId="3748657274" sldId="993"/>
        </pc:sldMkLst>
        <pc:spChg chg="mod">
          <ac:chgData name="Kuningas Isobel - SLF" userId="9185602e-acc4-4b9e-8b82-2ba9b4bc41ca" providerId="ADAL" clId="{5BD544D3-D85C-4981-8FEA-FB379255074D}" dt="2024-10-01T11:26:47.181" v="26" actId="20577"/>
          <ac:spMkLst>
            <pc:docMk/>
            <pc:sldMk cId="3748657274" sldId="993"/>
            <ac:spMk id="10" creationId="{484A784D-3FC0-D6CA-7F83-B451B9828443}"/>
          </ac:spMkLst>
        </pc:spChg>
      </pc:sldChg>
      <pc:sldChg chg="modSp mod">
        <pc:chgData name="Kuningas Isobel - SLF" userId="9185602e-acc4-4b9e-8b82-2ba9b4bc41ca" providerId="ADAL" clId="{5BD544D3-D85C-4981-8FEA-FB379255074D}" dt="2024-10-01T11:34:15.795" v="52"/>
        <pc:sldMkLst>
          <pc:docMk/>
          <pc:sldMk cId="2227892191" sldId="1009"/>
        </pc:sldMkLst>
        <pc:spChg chg="mod">
          <ac:chgData name="Kuningas Isobel - SLF" userId="9185602e-acc4-4b9e-8b82-2ba9b4bc41ca" providerId="ADAL" clId="{5BD544D3-D85C-4981-8FEA-FB379255074D}" dt="2024-10-01T11:28:36.420" v="36" actId="20577"/>
          <ac:spMkLst>
            <pc:docMk/>
            <pc:sldMk cId="2227892191" sldId="1009"/>
            <ac:spMk id="6" creationId="{081CBF47-B6C6-6019-9EF4-AE9C07865495}"/>
          </ac:spMkLst>
        </pc:spChg>
        <pc:spChg chg="mod">
          <ac:chgData name="Kuningas Isobel - SLF" userId="9185602e-acc4-4b9e-8b82-2ba9b4bc41ca" providerId="ADAL" clId="{5BD544D3-D85C-4981-8FEA-FB379255074D}" dt="2024-10-01T11:32:59.310" v="40"/>
          <ac:spMkLst>
            <pc:docMk/>
            <pc:sldMk cId="2227892191" sldId="1009"/>
            <ac:spMk id="9" creationId="{1B801567-3361-2771-EF86-F9FF5E3BE08E}"/>
          </ac:spMkLst>
        </pc:spChg>
        <pc:spChg chg="mod">
          <ac:chgData name="Kuningas Isobel - SLF" userId="9185602e-acc4-4b9e-8b82-2ba9b4bc41ca" providerId="ADAL" clId="{5BD544D3-D85C-4981-8FEA-FB379255074D}" dt="2024-10-01T11:34:15.795" v="52"/>
          <ac:spMkLst>
            <pc:docMk/>
            <pc:sldMk cId="2227892191" sldId="1009"/>
            <ac:spMk id="10" creationId="{8E0E5331-BD7F-F81B-60F9-9D658BAD9E3E}"/>
          </ac:spMkLst>
        </pc:spChg>
        <pc:spChg chg="mod">
          <ac:chgData name="Kuningas Isobel - SLF" userId="9185602e-acc4-4b9e-8b82-2ba9b4bc41ca" providerId="ADAL" clId="{5BD544D3-D85C-4981-8FEA-FB379255074D}" dt="2024-10-01T11:33:17.537" v="43"/>
          <ac:spMkLst>
            <pc:docMk/>
            <pc:sldMk cId="2227892191" sldId="1009"/>
            <ac:spMk id="12" creationId="{64D92B01-5522-CC61-635F-5205E5F4979D}"/>
          </ac:spMkLst>
        </pc:spChg>
        <pc:spChg chg="mod">
          <ac:chgData name="Kuningas Isobel - SLF" userId="9185602e-acc4-4b9e-8b82-2ba9b4bc41ca" providerId="ADAL" clId="{5BD544D3-D85C-4981-8FEA-FB379255074D}" dt="2024-10-01T11:33:58.749" v="49" actId="20577"/>
          <ac:spMkLst>
            <pc:docMk/>
            <pc:sldMk cId="2227892191" sldId="1009"/>
            <ac:spMk id="13" creationId="{3D33D913-3A0E-2D15-243E-E5888F9201AA}"/>
          </ac:spMkLst>
        </pc:spChg>
        <pc:spChg chg="mod">
          <ac:chgData name="Kuningas Isobel - SLF" userId="9185602e-acc4-4b9e-8b82-2ba9b4bc41ca" providerId="ADAL" clId="{5BD544D3-D85C-4981-8FEA-FB379255074D}" dt="2024-10-01T11:30:38.080" v="39"/>
          <ac:spMkLst>
            <pc:docMk/>
            <pc:sldMk cId="2227892191" sldId="1009"/>
            <ac:spMk id="14" creationId="{08716BB8-E8CB-F163-A86D-CC739581CC3D}"/>
          </ac:spMkLst>
        </pc:spChg>
      </pc:sldChg>
      <pc:sldChg chg="modSp mod">
        <pc:chgData name="Kuningas Isobel - SLF" userId="9185602e-acc4-4b9e-8b82-2ba9b4bc41ca" providerId="ADAL" clId="{5BD544D3-D85C-4981-8FEA-FB379255074D}" dt="2024-10-01T11:35:04.353" v="76" actId="20577"/>
        <pc:sldMkLst>
          <pc:docMk/>
          <pc:sldMk cId="177247508" sldId="1040"/>
        </pc:sldMkLst>
        <pc:spChg chg="mod">
          <ac:chgData name="Kuningas Isobel - SLF" userId="9185602e-acc4-4b9e-8b82-2ba9b4bc41ca" providerId="ADAL" clId="{5BD544D3-D85C-4981-8FEA-FB379255074D}" dt="2024-10-01T11:35:04.353" v="76" actId="20577"/>
          <ac:spMkLst>
            <pc:docMk/>
            <pc:sldMk cId="177247508" sldId="1040"/>
            <ac:spMk id="4" creationId="{4F35C7CF-5F1A-4D00-2510-70B608870D7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2025-09-24</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2025-09-24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Drottninghög</a:t>
            </a:r>
            <a:r>
              <a:rPr lang="en-GB" b="0" i="0" u="none" strike="noStrike" dirty="0">
                <a:solidFill>
                  <a:srgbClr val="000000"/>
                </a:solidFill>
                <a:effectLst/>
              </a:rPr>
              <a:t> is Helsingborg's first Million Programme area. The </a:t>
            </a:r>
            <a:r>
              <a:rPr lang="en-GB" b="0" i="0" u="none" strike="noStrike" dirty="0" err="1">
                <a:solidFill>
                  <a:srgbClr val="000000"/>
                </a:solidFill>
                <a:effectLst/>
              </a:rPr>
              <a:t>DrottningH</a:t>
            </a:r>
            <a:r>
              <a:rPr lang="en-GB" b="0" i="0" u="none" strike="noStrike" dirty="0">
                <a:solidFill>
                  <a:srgbClr val="000000"/>
                </a:solidFill>
                <a:effectLst/>
              </a:rPr>
              <a:t> urban development project, which brings together all the city's administrations and companies, has been under way here for several years.</a:t>
            </a:r>
            <a:br>
              <a:rPr lang="en-GB" b="0" i="0" u="none" strike="noStrike" dirty="0">
                <a:solidFill>
                  <a:srgbClr val="000000"/>
                </a:solidFill>
                <a:effectLst/>
              </a:rPr>
            </a:br>
            <a:r>
              <a:rPr lang="en-GB" b="0" i="0" u="none" strike="noStrike" dirty="0">
                <a:solidFill>
                  <a:srgbClr val="000000"/>
                </a:solidFill>
                <a:effectLst/>
              </a:rPr>
              <a:t>Both the area and the people have been developed in dialogue and close cooperation with the residents. </a:t>
            </a:r>
            <a:br>
              <a:rPr lang="en-GB" b="0" i="0" u="none" strike="noStrike" dirty="0">
                <a:solidFill>
                  <a:srgbClr val="000000"/>
                </a:solidFill>
                <a:effectLst/>
              </a:rPr>
            </a:br>
            <a:r>
              <a:rPr lang="en-GB" b="0" i="0" u="none" strike="noStrike" dirty="0">
                <a:solidFill>
                  <a:srgbClr val="000000"/>
                </a:solidFill>
                <a:effectLst/>
              </a:rPr>
              <a:t>As 25% of Sweden's population lives in a Million Programme area, the development work is of interest to many other municipalities. </a:t>
            </a:r>
          </a:p>
          <a:p>
            <a:pPr algn="l" rtl="0" fontAlgn="base"/>
            <a:endParaRPr lang="sv-SE" b="0" i="0" u="none" strike="noStrike" dirty="0">
              <a:solidFill>
                <a:srgbClr val="000000"/>
              </a:solidFill>
              <a:effectLst/>
              <a:latin typeface="Calibri" panose="020F0502020204030204" pitchFamily="34" charset="0"/>
            </a:endParaRPr>
          </a:p>
          <a:p>
            <a:pPr algn="l" rtl="0" fontAlgn="base"/>
            <a:endParaRPr lang="sv-SE" b="0" i="0" u="none" strike="noStrike" dirty="0">
              <a:solidFill>
                <a:srgbClr val="000000"/>
              </a:solidFill>
              <a:effectLst/>
              <a:latin typeface="Calibri" panose="020F0502020204030204" pitchFamily="34" charset="0"/>
            </a:endParaRPr>
          </a:p>
          <a:p>
            <a:pPr algn="l" rtl="0" fontAlgn="base"/>
            <a:r>
              <a:rPr lang="sv-SE" b="0" i="0" u="none" strike="noStrike" dirty="0">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dirty="0" err="1">
                <a:solidFill>
                  <a:srgbClr val="000000"/>
                </a:solidFill>
                <a:effectLst/>
                <a:latin typeface="Calibri" panose="020F0502020204030204" pitchFamily="34" charset="0"/>
              </a:rPr>
              <a:t>DrottningH</a:t>
            </a:r>
            <a:r>
              <a:rPr lang="sv-SE" b="0" i="0" u="none" strike="noStrike" dirty="0">
                <a:solidFill>
                  <a:srgbClr val="000000"/>
                </a:solidFill>
                <a:effectLst/>
                <a:latin typeface="Calibri" panose="020F0502020204030204" pitchFamily="34" charset="0"/>
              </a:rPr>
              <a:t> som samlar alla stadens förvaltningar och bolag.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I dialog och nära samarbete med de boende har både området och människorna utvecklats.  </a:t>
            </a:r>
            <a:r>
              <a:rPr lang="en-US"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1469450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double track on the West Coast Line between </a:t>
            </a:r>
            <a:r>
              <a:rPr lang="en-GB" b="0" i="0" u="none" strike="noStrike" dirty="0" err="1">
                <a:solidFill>
                  <a:srgbClr val="000000"/>
                </a:solidFill>
                <a:effectLst/>
              </a:rPr>
              <a:t>Ängelholm</a:t>
            </a:r>
            <a:r>
              <a:rPr lang="en-GB" b="0" i="0" u="none" strike="noStrike" dirty="0">
                <a:solidFill>
                  <a:srgbClr val="000000"/>
                </a:solidFill>
                <a:effectLst/>
              </a:rPr>
              <a:t> and Maria station, a 24-kilometre stretch of railway, was completed in December 2024. The extension to double track with adapted stations is crucial for the development of urban areas as Helsingborg grows. The connection between Maria station and </a:t>
            </a:r>
            <a:r>
              <a:rPr lang="en-GB" b="0" i="0" u="none" strike="noStrike" dirty="0" err="1">
                <a:solidFill>
                  <a:srgbClr val="000000"/>
                </a:solidFill>
                <a:effectLst/>
              </a:rPr>
              <a:t>Ängelholm</a:t>
            </a:r>
            <a:r>
              <a:rPr lang="en-GB" b="0" i="0" u="none" strike="noStrike" dirty="0">
                <a:solidFill>
                  <a:srgbClr val="000000"/>
                </a:solidFill>
                <a:effectLst/>
              </a:rPr>
              <a:t> is important for passenger traffic throughout western Sweden, between Copenhagen and Oslo. The expansion creates better conditions for shorter journey times, increased</a:t>
            </a:r>
            <a:br>
              <a:rPr lang="en-GB" b="0" i="0" u="none" strike="noStrike" dirty="0">
                <a:solidFill>
                  <a:srgbClr val="000000"/>
                </a:solidFill>
                <a:effectLst/>
              </a:rPr>
            </a:br>
            <a:r>
              <a:rPr lang="en-GB" b="0" i="0" u="none" strike="noStrike" dirty="0">
                <a:solidFill>
                  <a:srgbClr val="000000"/>
                </a:solidFill>
                <a:effectLst/>
              </a:rPr>
              <a:t>capacity and fewer disruptions to train services in the future. Maria station will have a brand new station that will be completed in spring 2025 and the station areas</a:t>
            </a:r>
            <a:br>
              <a:rPr lang="en-GB" b="0" i="0" u="none" strike="noStrike" dirty="0">
                <a:solidFill>
                  <a:srgbClr val="000000"/>
                </a:solidFill>
                <a:effectLst/>
              </a:rPr>
            </a:br>
            <a:r>
              <a:rPr lang="en-GB" b="0" i="0" u="none" strike="noStrike" dirty="0">
                <a:solidFill>
                  <a:srgbClr val="000000"/>
                </a:solidFill>
                <a:effectLst/>
              </a:rPr>
              <a:t>in </a:t>
            </a:r>
            <a:r>
              <a:rPr lang="en-GB" b="0" i="0" u="none" strike="noStrike" dirty="0" err="1">
                <a:solidFill>
                  <a:srgbClr val="000000"/>
                </a:solidFill>
                <a:effectLst/>
              </a:rPr>
              <a:t>Kattarp</a:t>
            </a:r>
            <a:r>
              <a:rPr lang="en-GB" b="0" i="0" u="none" strike="noStrike" dirty="0">
                <a:solidFill>
                  <a:srgbClr val="000000"/>
                </a:solidFill>
                <a:effectLst/>
              </a:rPr>
              <a:t>, </a:t>
            </a:r>
            <a:r>
              <a:rPr lang="en-GB" b="0" i="0" u="none" strike="noStrike" dirty="0" err="1">
                <a:solidFill>
                  <a:srgbClr val="000000"/>
                </a:solidFill>
                <a:effectLst/>
              </a:rPr>
              <a:t>Ödåkra</a:t>
            </a:r>
            <a:r>
              <a:rPr lang="en-GB" b="0" i="0" u="none" strike="noStrike" dirty="0">
                <a:solidFill>
                  <a:srgbClr val="000000"/>
                </a:solidFill>
                <a:effectLst/>
              </a:rPr>
              <a:t> and </a:t>
            </a:r>
            <a:r>
              <a:rPr lang="en-GB" b="0" i="0" u="none" strike="noStrike" dirty="0" err="1">
                <a:solidFill>
                  <a:srgbClr val="000000"/>
                </a:solidFill>
                <a:effectLst/>
              </a:rPr>
              <a:t>Ängelholm</a:t>
            </a:r>
            <a:r>
              <a:rPr lang="en-GB" b="0" i="0" u="none" strike="noStrike" dirty="0">
                <a:solidFill>
                  <a:srgbClr val="000000"/>
                </a:solidFill>
                <a:effectLst/>
              </a:rPr>
              <a:t> have been renewed to enable future development.</a:t>
            </a:r>
            <a:br>
              <a:rPr lang="en-GB" b="0" i="0" u="none" strike="noStrike" dirty="0">
                <a:solidFill>
                  <a:srgbClr val="000000"/>
                </a:solidFill>
                <a:effectLst/>
              </a:rPr>
            </a:br>
            <a:r>
              <a:rPr lang="en-GB" b="1" i="0" u="none" strike="noStrike" dirty="0">
                <a:solidFill>
                  <a:srgbClr val="000000"/>
                </a:solidFill>
                <a:effectLst/>
              </a:rPr>
              <a:t>Facts about the extension</a:t>
            </a:r>
            <a:br>
              <a:rPr lang="en-GB" b="0" i="0" u="none" strike="noStrike" dirty="0">
                <a:solidFill>
                  <a:srgbClr val="000000"/>
                </a:solidFill>
                <a:effectLst/>
              </a:rPr>
            </a:br>
            <a:r>
              <a:rPr lang="en-GB" b="0" i="0" u="none" strike="noStrike" dirty="0">
                <a:solidFill>
                  <a:srgbClr val="000000"/>
                </a:solidFill>
                <a:effectLst/>
              </a:rPr>
              <a:t>24 kilometres of double track for speeds of 250 km/h.</a:t>
            </a:r>
            <a:br>
              <a:rPr lang="en-GB" b="0" i="0" u="none" strike="noStrike" dirty="0">
                <a:solidFill>
                  <a:srgbClr val="000000"/>
                </a:solidFill>
                <a:effectLst/>
              </a:rPr>
            </a:br>
            <a:r>
              <a:rPr lang="en-GB" b="0" i="0" u="none" strike="noStrike" dirty="0">
                <a:solidFill>
                  <a:srgbClr val="000000"/>
                </a:solidFill>
                <a:effectLst/>
              </a:rPr>
              <a:t>22 bridges and 7 level crossings.</a:t>
            </a:r>
            <a:br>
              <a:rPr lang="en-GB" b="0" i="0" u="none" strike="noStrike" dirty="0">
                <a:solidFill>
                  <a:srgbClr val="000000"/>
                </a:solidFill>
                <a:effectLst/>
              </a:rPr>
            </a:br>
            <a:r>
              <a:rPr lang="en-GB" b="0" i="0" u="none" strike="noStrike" dirty="0">
                <a:solidFill>
                  <a:srgbClr val="000000"/>
                </a:solidFill>
                <a:effectLst/>
              </a:rPr>
              <a:t>11 kilometres of the route is noise-protected.</a:t>
            </a:r>
            <a:br>
              <a:rPr lang="en-GB" b="0" i="0" u="none" strike="noStrike" dirty="0">
                <a:solidFill>
                  <a:srgbClr val="000000"/>
                </a:solidFill>
                <a:effectLst/>
              </a:rPr>
            </a:br>
            <a:r>
              <a:rPr lang="en-GB" b="0" i="0" u="none" strike="noStrike" dirty="0">
                <a:solidFill>
                  <a:srgbClr val="000000"/>
                </a:solidFill>
                <a:effectLst/>
              </a:rPr>
              <a:t>Cost: SEK 2.4 billion, co-financed</a:t>
            </a:r>
            <a:br>
              <a:rPr lang="en-GB" b="0" i="0" u="none" strike="noStrike" dirty="0">
                <a:solidFill>
                  <a:srgbClr val="000000"/>
                </a:solidFill>
                <a:effectLst/>
              </a:rPr>
            </a:br>
            <a:r>
              <a:rPr lang="en-GB" b="0" i="0" u="none" strike="noStrike" dirty="0">
                <a:solidFill>
                  <a:srgbClr val="000000"/>
                </a:solidFill>
                <a:effectLst/>
              </a:rPr>
              <a:t>by Region Skåne and the City of Helsingborg.</a:t>
            </a:r>
            <a:br>
              <a:rPr lang="en-GB" b="0" i="0" u="none" strike="noStrike" dirty="0">
                <a:solidFill>
                  <a:srgbClr val="000000"/>
                </a:solidFill>
                <a:effectLst/>
              </a:rPr>
            </a:br>
            <a:br>
              <a:rPr lang="en-GB" b="0" i="0" u="none" strike="noStrike" dirty="0">
                <a:solidFill>
                  <a:srgbClr val="000000"/>
                </a:solidFill>
                <a:effectLst/>
              </a:rPr>
            </a:br>
            <a:r>
              <a:rPr lang="en-GB" b="1" i="0" u="none" strike="noStrike" dirty="0">
                <a:solidFill>
                  <a:srgbClr val="000000"/>
                </a:solidFill>
                <a:effectLst/>
              </a:rPr>
              <a:t>Next phase: Maria station-Helsingborg C</a:t>
            </a:r>
            <a:br>
              <a:rPr lang="en-GB" b="0" i="0" u="none" strike="noStrike" dirty="0">
                <a:solidFill>
                  <a:srgbClr val="000000"/>
                </a:solidFill>
                <a:effectLst/>
              </a:rPr>
            </a:br>
            <a:r>
              <a:rPr lang="en-GB" b="0" i="0" u="none" strike="noStrike" dirty="0">
                <a:solidFill>
                  <a:srgbClr val="000000"/>
                </a:solidFill>
                <a:effectLst/>
              </a:rPr>
              <a:t>In 2023, the Swedish Transport Administration started work on expanding the railway between Maria station and Helsingborg C. A project that requires close cooperation between the City of Helsingborg and the Swedish Transport Administration. The full capacity of the </a:t>
            </a:r>
            <a:r>
              <a:rPr lang="en-GB" b="0" i="0" u="none" strike="noStrike" dirty="0" err="1">
                <a:solidFill>
                  <a:srgbClr val="000000"/>
                </a:solidFill>
                <a:effectLst/>
              </a:rPr>
              <a:t>Västkustbanan</a:t>
            </a:r>
            <a:r>
              <a:rPr lang="en-GB" b="0" i="0" u="none" strike="noStrike" dirty="0">
                <a:solidFill>
                  <a:srgbClr val="000000"/>
                </a:solidFill>
                <a:effectLst/>
              </a:rPr>
              <a:t> railway will not be reached until the entire line is double-tracked. The 4.5 kilometre stretch between Maria station and Helsingborg C will be the last bottleneck to be expanded. Double track means the possibility of more departures, increased punctuality and fewer disruptions. When the entire West Coast Line is expanded, the journey time between Gothenburg and Malmö will be just over two hours. The planned start of construction is 2032-2033 if everything goes according to plan and the start of traffic is planned for 2038-2040.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Roboto-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Roboto-Bold"/>
              </a:rPr>
              <a:t>Dubbelspåret på Västkustbanan </a:t>
            </a:r>
            <a:r>
              <a:rPr lang="sv-SE" sz="1200" b="0" i="0" u="none" strike="noStrike" baseline="0" dirty="0">
                <a:solidFill>
                  <a:srgbClr val="000000"/>
                </a:solidFill>
                <a:latin typeface="Roboto-Regular"/>
              </a:rPr>
              <a:t>mellan Ängelholm och Maria station, en 24 kilometer lång järnvägssträcka, blev klart i december 2024. </a:t>
            </a:r>
            <a:r>
              <a:rPr lang="sv-SE" sz="1200" b="0" i="0" u="none" strike="noStrike" baseline="0" dirty="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dirty="0">
                <a:latin typeface="Roboto-Regular"/>
              </a:rPr>
              <a:t>kapacitet och färre störningar i tågtrafiken framöver. Maria station får en alldeles ny station som blir helt klar våren 2025 och stationsområdena</a:t>
            </a:r>
          </a:p>
          <a:p>
            <a:pPr algn="l"/>
            <a:r>
              <a:rPr lang="sv-SE" sz="1200" b="0" i="0" u="none" strike="noStrike" baseline="0" dirty="0">
                <a:latin typeface="Roboto-Regular"/>
              </a:rPr>
              <a:t>i Kattarp, Ödåkra och Ängelholm har förnyats för att möjliggöra en framtida utveckling.</a:t>
            </a:r>
          </a:p>
          <a:p>
            <a:pPr algn="l"/>
            <a:endParaRPr lang="sv-SE" sz="1200" b="0" i="0" u="none" strike="noStrike" baseline="0" dirty="0">
              <a:latin typeface="Roboto-Regular"/>
            </a:endParaRPr>
          </a:p>
          <a:p>
            <a:pPr algn="l"/>
            <a:r>
              <a:rPr lang="sv-SE" sz="1200" b="1" i="0" u="none" strike="noStrike" baseline="0" dirty="0">
                <a:latin typeface="Roboto-Bold"/>
              </a:rPr>
              <a:t>Fakta om utbyggnaden</a:t>
            </a:r>
          </a:p>
          <a:p>
            <a:pPr algn="l"/>
            <a:r>
              <a:rPr lang="sv-SE" sz="1200" b="0" i="0" u="none" strike="noStrike" baseline="0" dirty="0">
                <a:latin typeface="Roboto-Regular"/>
              </a:rPr>
              <a:t>24 kilometer dubbelspår för hastigheter på 250 km/h.</a:t>
            </a:r>
          </a:p>
          <a:p>
            <a:pPr algn="l"/>
            <a:r>
              <a:rPr lang="sv-SE" sz="1200" b="0" i="0" u="none" strike="noStrike" baseline="0" dirty="0">
                <a:latin typeface="Roboto-Regular"/>
              </a:rPr>
              <a:t>22 broar och 7 planskilda korsningar.</a:t>
            </a:r>
          </a:p>
          <a:p>
            <a:pPr algn="l"/>
            <a:r>
              <a:rPr lang="sv-SE" sz="1200" b="0" i="0" u="none" strike="noStrike" baseline="0" dirty="0">
                <a:latin typeface="Roboto-Regular"/>
              </a:rPr>
              <a:t>11 kilometer av sträckan är bullerskyddad.</a:t>
            </a:r>
          </a:p>
          <a:p>
            <a:pPr algn="l"/>
            <a:r>
              <a:rPr lang="sv-SE" sz="1200" b="0" i="0" u="none" strike="noStrike" baseline="0" dirty="0">
                <a:latin typeface="Roboto-Regular"/>
              </a:rPr>
              <a:t>Kostnad: 2,4 miljarder kronor, medfinansierade</a:t>
            </a:r>
          </a:p>
          <a:p>
            <a:pPr algn="l"/>
            <a:r>
              <a:rPr lang="sv-SE" sz="1200" b="0" i="0" u="none" strike="noStrike" baseline="0" dirty="0">
                <a:latin typeface="Roboto-Regular"/>
              </a:rPr>
              <a:t>av Region Skåne och Helsingborgs stad.</a:t>
            </a:r>
            <a:endParaRPr lang="sv-SE" sz="1200" dirty="0"/>
          </a:p>
          <a:p>
            <a:pPr algn="l"/>
            <a:r>
              <a:rPr lang="sv-SE" sz="1200" b="0" i="0" u="none" strike="noStrike" baseline="0" dirty="0">
                <a:solidFill>
                  <a:srgbClr val="000000"/>
                </a:solidFill>
                <a:latin typeface="Roboto-Regular"/>
              </a:rPr>
              <a:t> </a:t>
            </a:r>
            <a:br>
              <a:rPr lang="sv-SE" sz="1200" b="0" i="0" u="none" strike="noStrike" baseline="0" dirty="0">
                <a:solidFill>
                  <a:srgbClr val="000000"/>
                </a:solidFill>
                <a:latin typeface="Roboto-Regular"/>
              </a:rPr>
            </a:br>
            <a:r>
              <a:rPr lang="sv-SE" sz="1200" b="1" i="0" u="none" strike="noStrike" baseline="0" dirty="0">
                <a:solidFill>
                  <a:srgbClr val="000000"/>
                </a:solidFill>
                <a:latin typeface="Roboto-Regular"/>
              </a:rPr>
              <a:t>Nästa etapp: Maria station-Helsingborg C</a:t>
            </a:r>
          </a:p>
          <a:p>
            <a:pPr algn="l"/>
            <a:r>
              <a:rPr lang="sv-SE" sz="1200" b="0" i="0" u="none" strike="noStrike" baseline="0" dirty="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dirty="0" err="1">
                <a:solidFill>
                  <a:srgbClr val="000000"/>
                </a:solidFill>
                <a:latin typeface="Roboto-Regular"/>
              </a:rPr>
              <a:t>trafikstart</a:t>
            </a:r>
            <a:r>
              <a:rPr lang="sv-SE" sz="1200" b="0" i="0" u="none" strike="noStrike" baseline="0" dirty="0">
                <a:solidFill>
                  <a:srgbClr val="000000"/>
                </a:solidFill>
                <a:latin typeface="Roboto-Regular"/>
              </a:rPr>
              <a:t> är planerad till 2038-2040.</a:t>
            </a:r>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purpose of the detailed plan is to make it possible to build a hospital with associated functions and necessary infrastructure, parks and nature trails, and to test the scope and design of buildings and public land.</a:t>
            </a:r>
            <a:br>
              <a:rPr lang="en-GB" b="0" i="0" u="none" strike="noStrike" dirty="0">
                <a:solidFill>
                  <a:srgbClr val="000000"/>
                </a:solidFill>
                <a:effectLst/>
              </a:rPr>
            </a:br>
            <a:r>
              <a:rPr lang="en-GB" b="0" i="0" u="none" strike="noStrike" dirty="0">
                <a:solidFill>
                  <a:srgbClr val="000000"/>
                </a:solidFill>
                <a:effectLst/>
              </a:rPr>
              <a:t>The main idea of the proposed detailed plan is to enable a new acute hospital that fulfils all the requirements for a modern and robust hospital and at the same time enables the hospital to grow and develop if such a need arises in the future. The emergency hospital is of regional importance and an essential function for society.</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out for consultation from 11 February to 20 March 2023 and for review from 7 October to 5 November 2023. This means that the public, businesses and authorities can submit comments on the draft plan. Here is a film of the review: </a:t>
            </a:r>
            <a:r>
              <a:rPr lang="en-GB" b="0" i="0" u="none" strike="noStrike" dirty="0">
                <a:solidFill>
                  <a:srgbClr val="000000"/>
                </a:solidFill>
                <a:effectLst/>
                <a:hlinkClick r:id="rId3"/>
              </a:rPr>
              <a:t>https://youtu.be/ZOhdESdmeM4</a:t>
            </a:r>
            <a:br>
              <a:rPr lang="en-GB" b="0" i="0" u="none" strike="noStrike" dirty="0">
                <a:solidFill>
                  <a:srgbClr val="000000"/>
                </a:solidFill>
                <a:effectLst/>
              </a:rPr>
            </a:br>
            <a:r>
              <a:rPr lang="en-GB" b="0" i="0" u="none" strike="noStrike" dirty="0">
                <a:solidFill>
                  <a:srgbClr val="000000"/>
                </a:solidFill>
                <a:effectLst/>
              </a:rPr>
              <a:t>Here is a film from the consultation: https://</a:t>
            </a:r>
            <a:r>
              <a:rPr lang="en-GB" b="0" i="0" u="none" strike="noStrike" dirty="0" err="1">
                <a:solidFill>
                  <a:srgbClr val="000000"/>
                </a:solidFill>
                <a:effectLst/>
              </a:rPr>
              <a:t>youtu.be</a:t>
            </a:r>
            <a:r>
              <a:rPr lang="en-GB" b="0" i="0" u="none" strike="noStrike" dirty="0">
                <a:solidFill>
                  <a:srgbClr val="000000"/>
                </a:solidFill>
                <a:effectLst/>
              </a:rPr>
              <a:t>/0_F6jioatq8</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detailed plan was approved by the Urban Planning Committee on 29 February 2024 and is expected to be adopted by the City Council in spring 2024. </a:t>
            </a:r>
          </a:p>
          <a:p>
            <a:pPr algn="l"/>
            <a:endParaRPr lang="sv-SE" b="0" i="0" dirty="0">
              <a:solidFill>
                <a:srgbClr val="000000"/>
              </a:solidFill>
              <a:effectLst/>
              <a:latin typeface="+mj-lt"/>
              <a:cs typeface="Arabic Typesetting" panose="020B0604020202020204" pitchFamily="66" charset="-78"/>
            </a:endParaRP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dirty="0">
                <a:solidFill>
                  <a:srgbClr val="000000"/>
                </a:solidFill>
                <a:effectLst/>
                <a:latin typeface="+mj-lt"/>
                <a:cs typeface="Arabic Typesetting" panose="020B0604020202020204" pitchFamily="66" charset="-78"/>
              </a:rPr>
            </a:br>
            <a:r>
              <a:rPr lang="sv-SE" b="0" i="0" dirty="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dirty="0">
                <a:effectLst/>
                <a:latin typeface="YouTube Noto"/>
                <a:hlinkClick r:id="rId3" tooltip="Dela länk"/>
              </a:rPr>
              <a:t>https://youtu.be/ZOhdESdmeM4</a:t>
            </a:r>
            <a:endParaRPr lang="sv-SE" b="0" i="0" dirty="0">
              <a:solidFill>
                <a:srgbClr val="000000"/>
              </a:solidFill>
              <a:effectLst/>
              <a:latin typeface="+mj-lt"/>
              <a:cs typeface="Arabic Typesetting" panose="020B0604020202020204" pitchFamily="66" charset="-78"/>
            </a:endParaRPr>
          </a:p>
          <a:p>
            <a:pPr algn="l"/>
            <a:r>
              <a:rPr lang="sv-SE" b="0" i="0" dirty="0">
                <a:solidFill>
                  <a:srgbClr val="000000"/>
                </a:solidFill>
                <a:effectLst/>
                <a:latin typeface="+mj-lt"/>
                <a:cs typeface="Arial" panose="020B0604020202020204" pitchFamily="34" charset="0"/>
              </a:rPr>
              <a:t>Här finns en film från samrådet: </a:t>
            </a:r>
            <a:r>
              <a:rPr lang="sv-SE" b="0" i="0" dirty="0" err="1">
                <a:solidFill>
                  <a:srgbClr val="000000"/>
                </a:solidFill>
                <a:effectLst/>
                <a:latin typeface="+mj-lt"/>
                <a:cs typeface="Arial" panose="020B0604020202020204" pitchFamily="34" charset="0"/>
              </a:rPr>
              <a:t>https</a:t>
            </a:r>
            <a:r>
              <a:rPr lang="sv-SE" b="0" i="0" dirty="0">
                <a:solidFill>
                  <a:srgbClr val="000000"/>
                </a:solidFill>
                <a:effectLst/>
                <a:latin typeface="+mj-lt"/>
                <a:cs typeface="Arial" panose="020B0604020202020204" pitchFamily="34" charset="0"/>
              </a:rPr>
              <a:t>://</a:t>
            </a:r>
            <a:r>
              <a:rPr lang="sv-SE" b="0" i="0" dirty="0" err="1">
                <a:solidFill>
                  <a:srgbClr val="000000"/>
                </a:solidFill>
                <a:effectLst/>
                <a:latin typeface="+mj-lt"/>
                <a:cs typeface="Arial" panose="020B0604020202020204" pitchFamily="34" charset="0"/>
              </a:rPr>
              <a:t>youtu.be</a:t>
            </a:r>
            <a:r>
              <a:rPr lang="sv-SE" b="0" i="0" dirty="0">
                <a:solidFill>
                  <a:srgbClr val="000000"/>
                </a:solidFill>
                <a:effectLst/>
                <a:latin typeface="+mj-lt"/>
                <a:cs typeface="Arial" panose="020B0604020202020204" pitchFamily="34" charset="0"/>
              </a:rPr>
              <a:t>/0_F6jioatq8</a:t>
            </a:r>
            <a:br>
              <a:rPr lang="sv-SE" b="0" i="0" dirty="0">
                <a:solidFill>
                  <a:srgbClr val="000000"/>
                </a:solidFill>
                <a:effectLst/>
                <a:latin typeface="+mj-lt"/>
                <a:cs typeface="Arial" panose="020B0604020202020204" pitchFamily="34" charset="0"/>
              </a:rPr>
            </a:br>
            <a:br>
              <a:rPr lang="sv-SE" b="0" i="0" dirty="0">
                <a:solidFill>
                  <a:srgbClr val="000000"/>
                </a:solidFill>
                <a:effectLst/>
                <a:latin typeface="+mj-lt"/>
                <a:cs typeface="Arial" panose="020B0604020202020204" pitchFamily="34" charset="0"/>
              </a:rPr>
            </a:br>
            <a:r>
              <a:rPr lang="sv-SE" b="0" i="0" dirty="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strike="noStrike" dirty="0">
                <a:solidFill>
                  <a:srgbClr val="000000"/>
                </a:solidFill>
                <a:effectLst/>
              </a:rPr>
              <a:t>Three pipes out </a:t>
            </a:r>
            <a:r>
              <a:rPr lang="en-GB" b="0" i="0" u="none" strike="noStrike" dirty="0">
                <a:solidFill>
                  <a:srgbClr val="000000"/>
                </a:solidFill>
                <a:effectLst/>
              </a:rPr>
              <a:t>is the name of the world-unique source-separated wastewater system being built in the Oceanhamnen neighbourhood of Helsingborg. By sorting wastewater at source, biogas production is increased, nutrients are recycled and wastewater treatment is made more energy efficient.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As the new Oceanhamnen neighbourhood is so close to the treatment plant in Helsingborg, NSVA, NSR and the City of Helsingborg have decided to test new modern technology to handle wastewater and food waste in the area.</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In spring 2021, </a:t>
            </a:r>
            <a:r>
              <a:rPr lang="en-GB" b="0" i="0" u="none" strike="noStrike" dirty="0" err="1">
                <a:solidFill>
                  <a:srgbClr val="000000"/>
                </a:solidFill>
                <a:effectLst/>
              </a:rPr>
              <a:t>RecoLab</a:t>
            </a:r>
            <a:r>
              <a:rPr lang="en-GB" b="0" i="0" u="none" strike="noStrike" dirty="0">
                <a:solidFill>
                  <a:srgbClr val="000000"/>
                </a:solidFill>
                <a:effectLst/>
              </a:rPr>
              <a:t> was inaugurated, a development facility with a test bed for research and an exhibition hall for visitors. The facility is a world-unique system for source-separated wastewater that recovers resources from sewage and food waste.</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The test bed and exhibition hall are a collaboration between Öresundskraft,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Renhållning</a:t>
            </a:r>
            <a:r>
              <a:rPr lang="en-GB" b="0" i="0" u="none" strike="noStrike" dirty="0">
                <a:solidFill>
                  <a:srgbClr val="000000"/>
                </a:solidFill>
                <a:effectLst/>
              </a:rPr>
              <a:t> (NSR), </a:t>
            </a:r>
            <a:r>
              <a:rPr lang="en-GB" b="0" i="0" u="none" strike="noStrike" dirty="0" err="1">
                <a:solidFill>
                  <a:srgbClr val="000000"/>
                </a:solidFill>
                <a:effectLst/>
              </a:rPr>
              <a:t>Nordvästra</a:t>
            </a:r>
            <a:r>
              <a:rPr lang="en-GB" b="0" i="0" u="none" strike="noStrike" dirty="0">
                <a:solidFill>
                  <a:srgbClr val="000000"/>
                </a:solidFill>
                <a:effectLst/>
              </a:rPr>
              <a:t> </a:t>
            </a:r>
            <a:r>
              <a:rPr lang="en-GB" b="0" i="0" u="none" strike="noStrike" dirty="0" err="1">
                <a:solidFill>
                  <a:srgbClr val="000000"/>
                </a:solidFill>
                <a:effectLst/>
              </a:rPr>
              <a:t>Skånes</a:t>
            </a:r>
            <a:r>
              <a:rPr lang="en-GB" b="0" i="0" u="none" strike="noStrike" dirty="0">
                <a:solidFill>
                  <a:srgbClr val="000000"/>
                </a:solidFill>
                <a:effectLst/>
              </a:rPr>
              <a:t> </a:t>
            </a:r>
            <a:r>
              <a:rPr lang="en-GB" b="0" i="0" u="none" strike="noStrike" dirty="0" err="1">
                <a:solidFill>
                  <a:srgbClr val="000000"/>
                </a:solidFill>
                <a:effectLst/>
              </a:rPr>
              <a:t>Vatten</a:t>
            </a:r>
            <a:r>
              <a:rPr lang="en-GB" b="0" i="0" u="none" strike="noStrike" dirty="0">
                <a:solidFill>
                  <a:srgbClr val="000000"/>
                </a:solidFill>
                <a:effectLst/>
              </a:rPr>
              <a:t> och </a:t>
            </a:r>
            <a:r>
              <a:rPr lang="en-GB" b="0" i="0" u="none" strike="noStrike" dirty="0" err="1">
                <a:solidFill>
                  <a:srgbClr val="000000"/>
                </a:solidFill>
                <a:effectLst/>
              </a:rPr>
              <a:t>Avlopp</a:t>
            </a:r>
            <a:r>
              <a:rPr lang="en-GB" b="0" i="0" u="none" strike="noStrike" dirty="0">
                <a:solidFill>
                  <a:srgbClr val="000000"/>
                </a:solidFill>
                <a:effectLst/>
              </a:rPr>
              <a:t> (NSVA) and the City of Helsingborg.</a:t>
            </a:r>
            <a:br>
              <a:rPr lang="en-GB" b="0" i="0" u="none" strike="noStrike" dirty="0">
                <a:solidFill>
                  <a:srgbClr val="000000"/>
                </a:solidFill>
                <a:effectLst/>
              </a:rPr>
            </a:br>
            <a:endParaRPr lang="en-GB" b="0" i="0" u="none" strike="noStrike" dirty="0">
              <a:solidFill>
                <a:srgbClr val="000000"/>
              </a:solidFill>
              <a:effectLst/>
            </a:endParaRPr>
          </a:p>
          <a:p>
            <a:pPr algn="l" rtl="0" fontAlgn="base"/>
            <a:endParaRPr lang="sv-SE" b="1" i="0" u="none" strike="noStrike" dirty="0">
              <a:solidFill>
                <a:srgbClr val="000000"/>
              </a:solidFill>
              <a:effectLst/>
              <a:latin typeface="Calibri" panose="020F0502020204030204" pitchFamily="34" charset="0"/>
            </a:endParaRPr>
          </a:p>
          <a:p>
            <a:pPr algn="l" rtl="0" fontAlgn="base"/>
            <a:r>
              <a:rPr lang="sv-SE" b="1" i="0" u="none" strike="noStrike" dirty="0">
                <a:solidFill>
                  <a:srgbClr val="000000"/>
                </a:solidFill>
                <a:effectLst/>
                <a:latin typeface="Calibri" panose="020F0502020204030204" pitchFamily="34" charset="0"/>
              </a:rPr>
              <a:t>Tre rör ut </a:t>
            </a:r>
            <a:r>
              <a:rPr lang="sv-SE" b="0" i="0" u="none" strike="noStrike" dirty="0">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Våren 2021 invigdes </a:t>
            </a:r>
            <a:r>
              <a:rPr lang="sv-SE" b="0" i="0" u="none" strike="noStrike" dirty="0" err="1">
                <a:solidFill>
                  <a:srgbClr val="000000"/>
                </a:solidFill>
                <a:effectLst/>
                <a:latin typeface="Calibri" panose="020F0502020204030204" pitchFamily="34" charset="0"/>
              </a:rPr>
              <a:t>RecoLab</a:t>
            </a:r>
            <a:r>
              <a:rPr lang="sv-SE" b="0" i="0" u="none" strike="noStrike" dirty="0">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pPr algn="l" rtl="0" fontAlgn="base"/>
            <a:r>
              <a:rPr lang="sv-SE" b="0" i="0" u="none" strike="noStrike" dirty="0">
                <a:solidFill>
                  <a:srgbClr val="000000"/>
                </a:solidFill>
                <a:effectLst/>
                <a:latin typeface="Calibri" panose="020F0502020204030204" pitchFamily="34" charset="0"/>
              </a:rPr>
              <a:t>Testbädden och utställningshallen är en samverkan mellan Öresundskraft, Nordvästra Skånes Renhållning (NSR), Nordvästra Skånes Vatten och Avlopp (NSVA) och Helsingborgs Stad.</a:t>
            </a:r>
            <a:r>
              <a:rPr lang="en-US" b="0" i="0" dirty="0">
                <a:solidFill>
                  <a:srgbClr val="444444"/>
                </a:solidFill>
                <a:effectLst/>
                <a:latin typeface="Calibri" panose="020F0502020204030204" pitchFamily="34" charset="0"/>
              </a:rPr>
              <a:t>​</a:t>
            </a:r>
          </a:p>
          <a:p>
            <a:pPr algn="l" rtl="0" fontAlgn="base"/>
            <a:r>
              <a:rPr lang="sv-SE" b="0" i="0" dirty="0">
                <a:solidFill>
                  <a:srgbClr val="444444"/>
                </a:solidFill>
                <a:effectLst/>
                <a:latin typeface="Calibri" panose="020F0502020204030204" pitchFamily="34" charset="0"/>
              </a:rPr>
              <a: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dirty="0" err="1">
                <a:solidFill>
                  <a:srgbClr val="000000"/>
                </a:solidFill>
                <a:effectLst/>
                <a:latin typeface="Calibri" panose="020F0502020204030204" pitchFamily="34" charset="0"/>
              </a:rPr>
              <a:t>Ensuring</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functioning</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the port and the </a:t>
            </a:r>
            <a:r>
              <a:rPr lang="sv-SE" b="0" i="0" u="none" strike="noStrike" dirty="0" err="1">
                <a:solidFill>
                  <a:srgbClr val="000000"/>
                </a:solidFill>
                <a:effectLst/>
                <a:latin typeface="Calibri" panose="020F0502020204030204" pitchFamily="34" charset="0"/>
              </a:rPr>
              <a:t>increased</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shipping </a:t>
            </a:r>
            <a:r>
              <a:rPr lang="sv-SE" b="0" i="0" u="none" strike="noStrike" dirty="0" err="1">
                <a:solidFill>
                  <a:srgbClr val="000000"/>
                </a:solidFill>
                <a:effectLst/>
                <a:latin typeface="Calibri" panose="020F0502020204030204" pitchFamily="34" charset="0"/>
              </a:rPr>
              <a:t>companies</a:t>
            </a:r>
            <a:r>
              <a:rPr lang="sv-SE" b="0" i="0" u="none" strike="noStrike" dirty="0">
                <a:solidFill>
                  <a:srgbClr val="000000"/>
                </a:solidFill>
                <a:effectLst/>
                <a:latin typeface="Calibri" panose="020F0502020204030204" pitchFamily="34" charset="0"/>
              </a:rPr>
              <a:t> on </a:t>
            </a:r>
            <a:r>
              <a:rPr lang="sv-SE" b="0" i="0" u="none" strike="noStrike" dirty="0" err="1">
                <a:solidFill>
                  <a:srgbClr val="000000"/>
                </a:solidFill>
                <a:effectLst/>
                <a:latin typeface="Calibri" panose="020F0502020204030204" pitchFamily="34" charset="0"/>
              </a:rPr>
              <a:t>sustainability</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Fossil-</a:t>
            </a:r>
            <a:r>
              <a:rPr lang="sv-SE" b="0" i="0" u="none" strike="noStrike" dirty="0" err="1">
                <a:solidFill>
                  <a:srgbClr val="000000"/>
                </a:solidFill>
                <a:effectLst/>
                <a:latin typeface="Calibri" panose="020F0502020204030204" pitchFamily="34" charset="0"/>
              </a:rPr>
              <a:t>free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efficient</a:t>
            </a:r>
            <a:r>
              <a:rPr lang="sv-SE" b="0" i="0" u="none" strike="noStrike" dirty="0">
                <a:solidFill>
                  <a:srgbClr val="000000"/>
                </a:solidFill>
                <a:effectLst/>
                <a:latin typeface="Calibri" panose="020F0502020204030204" pitchFamily="34" charset="0"/>
              </a:rPr>
              <a:t>, modern, </a:t>
            </a:r>
            <a:r>
              <a:rPr lang="sv-SE" b="0" i="0" u="none" strike="noStrike" dirty="0" err="1">
                <a:solidFill>
                  <a:srgbClr val="000000"/>
                </a:solidFill>
                <a:effectLst/>
                <a:latin typeface="Calibri" panose="020F0502020204030204" pitchFamily="34" charset="0"/>
              </a:rPr>
              <a:t>larger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vessels</a:t>
            </a:r>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handle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future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demands</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volumes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Adapted</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higher</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levels</a:t>
            </a:r>
            <a:r>
              <a:rPr lang="sv-SE" b="0" i="0" u="none" strike="noStrike" dirty="0">
                <a:solidFill>
                  <a:srgbClr val="000000"/>
                </a:solidFill>
                <a:effectLst/>
                <a:latin typeface="Calibri" panose="020F0502020204030204" pitchFamily="34" charset="0"/>
              </a:rPr>
              <a:t>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Twice</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capacity</a:t>
            </a:r>
            <a:r>
              <a:rPr lang="sv-SE" b="0" i="0" u="none" strike="noStrike" dirty="0">
                <a:solidFill>
                  <a:srgbClr val="000000"/>
                </a:solidFill>
                <a:effectLst/>
                <a:latin typeface="Calibri" panose="020F0502020204030204" pitchFamily="34" charset="0"/>
              </a:rPr>
              <a:t> in </a:t>
            </a:r>
            <a:r>
              <a:rPr lang="sv-SE" b="0" i="0" u="none" strike="noStrike" dirty="0" err="1">
                <a:solidFill>
                  <a:srgbClr val="000000"/>
                </a:solidFill>
                <a:effectLst/>
                <a:latin typeface="Calibri" panose="020F0502020204030204" pitchFamily="34" charset="0"/>
              </a:rPr>
              <a:t>half</a:t>
            </a:r>
            <a:r>
              <a:rPr lang="sv-SE" b="0" i="0" u="none" strike="noStrike" dirty="0">
                <a:solidFill>
                  <a:srgbClr val="000000"/>
                </a:solidFill>
                <a:effectLst/>
                <a:latin typeface="Calibri" panose="020F0502020204030204" pitchFamily="34" charset="0"/>
              </a:rPr>
              <a:t> the space </a:t>
            </a:r>
          </a:p>
          <a:p>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Can</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coexist</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city in a </a:t>
            </a:r>
            <a:r>
              <a:rPr lang="sv-SE" b="0" i="0" u="none" strike="noStrike" dirty="0" err="1">
                <a:solidFill>
                  <a:srgbClr val="000000"/>
                </a:solidFill>
                <a:effectLst/>
                <a:latin typeface="Calibri" panose="020F0502020204030204" pitchFamily="34" charset="0"/>
              </a:rPr>
              <a:t>sustainable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way</a:t>
            </a:r>
            <a:r>
              <a:rPr lang="sv-SE" b="0" i="0" u="none" strike="noStrike" dirty="0">
                <a:solidFill>
                  <a:srgbClr val="000000"/>
                </a:solidFill>
                <a:effectLst/>
                <a:latin typeface="Calibri" panose="020F0502020204030204" pitchFamily="34" charset="0"/>
              </a:rPr>
              <a:t> </a:t>
            </a:r>
          </a:p>
          <a:p>
            <a:r>
              <a:rPr lang="sv-SE" b="0" i="0" u="none" strike="noStrike" dirty="0" err="1">
                <a:solidFill>
                  <a:srgbClr val="000000"/>
                </a:solidFill>
                <a:effectLst/>
                <a:latin typeface="Calibri" panose="020F0502020204030204" pitchFamily="34" charset="0"/>
              </a:rPr>
              <a:t>Opens</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up</a:t>
            </a:r>
            <a:r>
              <a:rPr lang="sv-SE" b="0" i="0" u="none" strike="noStrike" dirty="0">
                <a:solidFill>
                  <a:srgbClr val="000000"/>
                </a:solidFill>
                <a:effectLst/>
                <a:latin typeface="Calibri" panose="020F0502020204030204" pitchFamily="34" charset="0"/>
              </a:rPr>
              <a:t> the city to the </a:t>
            </a:r>
            <a:r>
              <a:rPr lang="sv-SE" b="0" i="0" u="none" strike="noStrike" dirty="0" err="1">
                <a:solidFill>
                  <a:srgbClr val="000000"/>
                </a:solidFill>
                <a:effectLst/>
                <a:latin typeface="Calibri" panose="020F0502020204030204" pitchFamily="34" charset="0"/>
              </a:rPr>
              <a:t>sea</a:t>
            </a:r>
            <a:r>
              <a:rPr lang="sv-SE" b="0" i="0" u="none" strike="noStrike" dirty="0">
                <a:solidFill>
                  <a:srgbClr val="000000"/>
                </a:solidFill>
                <a:effectLst/>
                <a:latin typeface="Calibri" panose="020F0502020204030204" pitchFamily="34" charset="0"/>
              </a:rPr>
              <a:t> and makes it </a:t>
            </a:r>
            <a:r>
              <a:rPr lang="sv-SE" b="0" i="0" u="none" strike="noStrike" dirty="0" err="1">
                <a:solidFill>
                  <a:srgbClr val="000000"/>
                </a:solidFill>
                <a:effectLst/>
                <a:latin typeface="Calibri" panose="020F0502020204030204" pitchFamily="34" charset="0"/>
              </a:rPr>
              <a:t>accessible</a:t>
            </a:r>
            <a:r>
              <a:rPr lang="sv-SE" b="0" i="0" u="none" strike="noStrike" dirty="0">
                <a:solidFill>
                  <a:srgbClr val="000000"/>
                </a:solidFill>
                <a:effectLst/>
                <a:latin typeface="Calibri" panose="020F0502020204030204" pitchFamily="34" charset="0"/>
              </a:rPr>
              <a:t> to </a:t>
            </a:r>
            <a:r>
              <a:rPr lang="sv-SE" b="0" i="0" u="none" strike="noStrike" dirty="0" err="1">
                <a:solidFill>
                  <a:srgbClr val="000000"/>
                </a:solidFill>
                <a:effectLst/>
                <a:latin typeface="Calibri" panose="020F0502020204030204" pitchFamily="34" charset="0"/>
              </a:rPr>
              <a:t>more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people</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with</a:t>
            </a:r>
            <a:r>
              <a:rPr lang="sv-SE" b="0" i="0" u="none" strike="noStrike" dirty="0">
                <a:solidFill>
                  <a:srgbClr val="000000"/>
                </a:solidFill>
                <a:effectLst/>
                <a:latin typeface="Calibri" panose="020F0502020204030204" pitchFamily="34" charset="0"/>
              </a:rPr>
              <a:t> the </a:t>
            </a:r>
            <a:r>
              <a:rPr lang="sv-SE" b="0" i="0" u="none" strike="noStrike" dirty="0" err="1">
                <a:solidFill>
                  <a:srgbClr val="000000"/>
                </a:solidFill>
                <a:effectLst/>
                <a:latin typeface="Calibri" panose="020F0502020204030204" pitchFamily="34" charset="0"/>
              </a:rPr>
              <a:t>possibility</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of</a:t>
            </a:r>
            <a:r>
              <a:rPr lang="sv-SE" b="0" i="0" u="none" strike="noStrike" dirty="0">
                <a:solidFill>
                  <a:srgbClr val="000000"/>
                </a:solidFill>
                <a:effectLst/>
                <a:latin typeface="Calibri" panose="020F0502020204030204" pitchFamily="34" charset="0"/>
              </a:rPr>
              <a:t> </a:t>
            </a:r>
            <a:r>
              <a:rPr lang="sv-SE" b="0" i="0" u="none" strike="noStrike" dirty="0" err="1">
                <a:solidFill>
                  <a:srgbClr val="000000"/>
                </a:solidFill>
                <a:effectLst/>
                <a:latin typeface="Calibri" panose="020F0502020204030204" pitchFamily="34" charset="0"/>
              </a:rPr>
              <a:t>housing</a:t>
            </a:r>
            <a:r>
              <a:rPr lang="sv-SE" b="0" i="0" u="none" strike="noStrike" dirty="0">
                <a:solidFill>
                  <a:srgbClr val="000000"/>
                </a:solidFill>
                <a:effectLst/>
                <a:latin typeface="Calibri" panose="020F0502020204030204" pitchFamily="34" charset="0"/>
              </a:rPr>
              <a:t> and </a:t>
            </a:r>
            <a:r>
              <a:rPr lang="sv-SE" b="0" i="0" u="none" strike="noStrike" dirty="0" err="1">
                <a:solidFill>
                  <a:srgbClr val="000000"/>
                </a:solidFill>
                <a:effectLst/>
                <a:latin typeface="Calibri" panose="020F0502020204030204" pitchFamily="34" charset="0"/>
              </a:rPr>
              <a:t>recreational</a:t>
            </a:r>
            <a:r>
              <a:rPr lang="sv-SE" b="0" i="0" u="none" strike="noStrike" dirty="0">
                <a:solidFill>
                  <a:srgbClr val="000000"/>
                </a:solidFill>
                <a:effectLst/>
                <a:latin typeface="Calibri" panose="020F0502020204030204" pitchFamily="34" charset="0"/>
              </a:rPr>
              <a:t> areas</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Garanterar hamnens funktion och de ökade kraven från rederier på hållbarhet </a:t>
            </a:r>
          </a:p>
          <a:p>
            <a:r>
              <a:rPr lang="sv-SE" b="0" i="0" u="none" strike="noStrike" dirty="0">
                <a:solidFill>
                  <a:srgbClr val="000000"/>
                </a:solidFill>
                <a:effectLst/>
                <a:latin typeface="Calibri" panose="020F0502020204030204" pitchFamily="34" charset="0"/>
              </a:rPr>
              <a:t>• Fossilfri, effektiv, modern, större fartyg</a:t>
            </a:r>
          </a:p>
          <a:p>
            <a:r>
              <a:rPr lang="sv-SE" b="0" i="0" u="none" strike="noStrike" dirty="0">
                <a:solidFill>
                  <a:srgbClr val="000000"/>
                </a:solidFill>
                <a:effectLst/>
                <a:latin typeface="Calibri" panose="020F0502020204030204" pitchFamily="34" charset="0"/>
              </a:rPr>
              <a:t>• Kan hantera framtida krav och volymer </a:t>
            </a:r>
          </a:p>
          <a:p>
            <a:r>
              <a:rPr lang="sv-SE" b="0" i="0" u="none" strike="noStrike" dirty="0">
                <a:solidFill>
                  <a:srgbClr val="000000"/>
                </a:solidFill>
                <a:effectLst/>
                <a:latin typeface="Calibri" panose="020F0502020204030204" pitchFamily="34" charset="0"/>
              </a:rPr>
              <a:t>• Anpassad till högre havsnivå </a:t>
            </a:r>
          </a:p>
          <a:p>
            <a:r>
              <a:rPr lang="sv-SE" b="0" i="0" u="none" strike="noStrike" dirty="0">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dirty="0">
                <a:solidFill>
                  <a:srgbClr val="000000"/>
                </a:solidFill>
                <a:effectLst/>
                <a:latin typeface="Calibri" panose="020F0502020204030204" pitchFamily="34" charset="0"/>
              </a:rPr>
              <a:t>Öppnar upp staden mot havet och gör tillgängligt för fler med möjlighet för bostäder och rekreationsområden</a:t>
            </a:r>
            <a:endParaRPr lang="sv-SE" dirty="0"/>
          </a:p>
          <a:p>
            <a:r>
              <a:rPr lang="sv-SE" b="0" i="0" dirty="0">
                <a:solidFill>
                  <a:srgbClr val="000000"/>
                </a:solidFill>
                <a:effectLst/>
                <a:latin typeface="Calibri" panose="020F0502020204030204" pitchFamily="34" charset="0"/>
              </a:rPr>
              <a:t>​</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26</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extend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rebuild</a:t>
            </a:r>
            <a:r>
              <a:rPr lang="sv-SE" sz="2800" b="0" i="0" u="none" strike="noStrike" dirty="0">
                <a:solidFill>
                  <a:srgbClr val="000000"/>
                </a:solidFill>
                <a:effectLst/>
                <a:latin typeface="Calibri" panose="020F0502020204030204" pitchFamily="34" charset="0"/>
              </a:rPr>
              <a:t> the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in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great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respect</a:t>
            </a:r>
            <a:r>
              <a:rPr lang="sv-SE" sz="2800" b="0" i="0" u="none" strike="noStrike" dirty="0">
                <a:solidFill>
                  <a:srgbClr val="000000"/>
                </a:solidFill>
                <a:effectLst/>
                <a:latin typeface="Calibri" panose="020F0502020204030204" pitchFamily="34" charset="0"/>
              </a:rPr>
              <a:t> for </a:t>
            </a:r>
            <a:r>
              <a:rPr lang="sv-SE" sz="2800" b="0" i="0" u="none" strike="noStrike" dirty="0" err="1">
                <a:solidFill>
                  <a:srgbClr val="000000"/>
                </a:solidFill>
                <a:effectLst/>
                <a:latin typeface="Calibri" panose="020F0502020204030204" pitchFamily="34" charset="0"/>
              </a:rPr>
              <a:t>historical</a:t>
            </a:r>
            <a:r>
              <a:rPr lang="sv-SE" sz="2800" b="0" i="0" u="none" strike="noStrike" dirty="0">
                <a:solidFill>
                  <a:srgbClr val="000000"/>
                </a:solidFill>
                <a:effectLst/>
                <a:latin typeface="Calibri" panose="020F0502020204030204" pitchFamily="34" charset="0"/>
              </a:rPr>
              <a:t> and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adding</a:t>
            </a:r>
            <a:r>
              <a:rPr lang="sv-SE" sz="2800" b="0" i="0" u="none" strike="noStrike" dirty="0">
                <a:solidFill>
                  <a:srgbClr val="000000"/>
                </a:solidFill>
                <a:effectLst/>
                <a:latin typeface="Calibri" panose="020F0502020204030204" pitchFamily="34" charset="0"/>
              </a:rPr>
              <a:t> to the </a:t>
            </a:r>
            <a:r>
              <a:rPr lang="sv-SE" sz="2800" b="0" i="0" u="none" strike="noStrike" dirty="0" err="1">
                <a:solidFill>
                  <a:srgbClr val="000000"/>
                </a:solidFill>
                <a:effectLst/>
                <a:latin typeface="Calibri" panose="020F0502020204030204" pitchFamily="34" charset="0"/>
              </a:rPr>
              <a:t>existing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building</a:t>
            </a:r>
            <a:r>
              <a:rPr lang="sv-SE" sz="2800" b="0" i="0" u="none" strike="noStrike" dirty="0">
                <a:solidFill>
                  <a:srgbClr val="000000"/>
                </a:solidFill>
                <a:effectLst/>
                <a:latin typeface="Calibri" panose="020F0502020204030204" pitchFamily="34" charset="0"/>
              </a:rPr>
              <a:t> and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refurbishing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a:t>
            </a: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Helsingborg City </a:t>
            </a:r>
            <a:r>
              <a:rPr lang="sv-SE" sz="2800" b="0" i="0" u="none" strike="noStrike" dirty="0" err="1">
                <a:solidFill>
                  <a:srgbClr val="000000"/>
                </a:solidFill>
                <a:effectLst/>
                <a:latin typeface="Calibri" panose="020F0502020204030204" pitchFamily="34" charset="0"/>
              </a:rPr>
              <a:t>Library</a:t>
            </a:r>
            <a:r>
              <a:rPr lang="sv-SE" sz="2800" b="0" i="0" u="none" strike="noStrike" dirty="0">
                <a:solidFill>
                  <a:srgbClr val="000000"/>
                </a:solidFill>
                <a:effectLst/>
                <a:latin typeface="Calibri" panose="020F0502020204030204" pitchFamily="34" charset="0"/>
              </a:rPr>
              <a:t> is to be </a:t>
            </a:r>
            <a:r>
              <a:rPr lang="sv-SE" sz="2800" b="0" i="0" u="none" strike="noStrike" dirty="0" err="1">
                <a:solidFill>
                  <a:srgbClr val="000000"/>
                </a:solidFill>
                <a:effectLst/>
                <a:latin typeface="Calibri" panose="020F0502020204030204" pitchFamily="34" charset="0"/>
              </a:rPr>
              <a:t>rebuilt</a:t>
            </a:r>
            <a:r>
              <a:rPr lang="sv-SE" sz="2800" b="0" i="0" u="none" strike="noStrike" dirty="0">
                <a:solidFill>
                  <a:srgbClr val="000000"/>
                </a:solidFill>
                <a:effectLst/>
                <a:latin typeface="Calibri" panose="020F0502020204030204" pitchFamily="34" charset="0"/>
              </a:rPr>
              <a:t> and given a new extension in the </a:t>
            </a:r>
            <a:r>
              <a:rPr lang="sv-SE" sz="2800" b="0" i="0" u="none" strike="noStrike" dirty="0" err="1">
                <a:solidFill>
                  <a:srgbClr val="000000"/>
                </a:solidFill>
                <a:effectLst/>
                <a:latin typeface="Calibri" panose="020F0502020204030204" pitchFamily="34" charset="0"/>
              </a:rPr>
              <a:t>south</a:t>
            </a:r>
            <a:r>
              <a:rPr lang="sv-SE" sz="2800" b="0" i="0" u="none" strike="noStrike" dirty="0">
                <a:solidFill>
                  <a:srgbClr val="000000"/>
                </a:solidFill>
                <a:effectLst/>
                <a:latin typeface="Calibri" panose="020F0502020204030204" pitchFamily="34" charset="0"/>
              </a:rPr>
              <a:t>-western part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an underground </a:t>
            </a:r>
            <a:r>
              <a:rPr lang="sv-SE" sz="2800" b="0" i="0" u="none" strike="noStrike" dirty="0" err="1">
                <a:solidFill>
                  <a:srgbClr val="000000"/>
                </a:solidFill>
                <a:effectLst/>
                <a:latin typeface="Calibri" panose="020F0502020204030204" pitchFamily="34" charset="0"/>
              </a:rPr>
              <a:t>car</a:t>
            </a:r>
            <a:r>
              <a:rPr lang="sv-SE" sz="2800" b="0" i="0" u="none" strike="noStrike" dirty="0">
                <a:solidFill>
                  <a:srgbClr val="000000"/>
                </a:solidFill>
                <a:effectLst/>
                <a:latin typeface="Calibri" panose="020F0502020204030204" pitchFamily="34" charset="0"/>
              </a:rPr>
              <a:t> park. At the same </a:t>
            </a:r>
            <a:r>
              <a:rPr lang="sv-SE" sz="2800" b="0" i="0" u="none" strike="noStrike" dirty="0" err="1">
                <a:solidFill>
                  <a:srgbClr val="000000"/>
                </a:solidFill>
                <a:effectLst/>
                <a:latin typeface="Calibri" panose="020F0502020204030204" pitchFamily="34" charset="0"/>
              </a:rPr>
              <a:t>time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neighbouring</a:t>
            </a:r>
            <a:r>
              <a:rPr lang="sv-SE" sz="2800" b="0" i="0" u="none" strike="noStrike" dirty="0">
                <a:solidFill>
                  <a:srgbClr val="000000"/>
                </a:solidFill>
                <a:effectLst/>
                <a:latin typeface="Calibri" panose="020F0502020204030204" pitchFamily="34" charset="0"/>
              </a:rPr>
              <a:t> parts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Stadsparken </a:t>
            </a:r>
            <a:r>
              <a:rPr lang="sv-SE" sz="2800" b="0" i="0" u="none" strike="noStrike" dirty="0" err="1">
                <a:solidFill>
                  <a:srgbClr val="000000"/>
                </a:solidFill>
                <a:effectLst/>
                <a:latin typeface="Calibri" panose="020F0502020204030204" pitchFamily="34" charset="0"/>
              </a:rPr>
              <a:t>will</a:t>
            </a:r>
            <a:r>
              <a:rPr lang="sv-SE" sz="2800" b="0" i="0" u="none" strike="noStrike" dirty="0">
                <a:solidFill>
                  <a:srgbClr val="000000"/>
                </a:solidFill>
                <a:effectLst/>
                <a:latin typeface="Calibri" panose="020F0502020204030204" pitchFamily="34" charset="0"/>
              </a:rPr>
              <a:t> be </a:t>
            </a:r>
            <a:r>
              <a:rPr lang="sv-SE" sz="2800" b="0" i="0" u="none" strike="noStrike" dirty="0" err="1">
                <a:solidFill>
                  <a:srgbClr val="000000"/>
                </a:solidFill>
                <a:effectLst/>
                <a:latin typeface="Calibri" panose="020F0502020204030204" pitchFamily="34" charset="0"/>
              </a:rPr>
              <a:t>renovated</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premises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have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become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cramped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outdated</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need</a:t>
            </a:r>
            <a:r>
              <a:rPr lang="sv-SE" sz="2800" b="0" i="0" u="none" strike="noStrike" dirty="0">
                <a:solidFill>
                  <a:srgbClr val="000000"/>
                </a:solidFill>
                <a:effectLst/>
                <a:latin typeface="Calibri" panose="020F0502020204030204" pitchFamily="34" charset="0"/>
              </a:rPr>
              <a:t> to be </a:t>
            </a:r>
            <a:r>
              <a:rPr lang="sv-SE" sz="2800" b="0" i="0" u="none" strike="noStrike" dirty="0" err="1">
                <a:solidFill>
                  <a:srgbClr val="000000"/>
                </a:solidFill>
                <a:effectLst/>
                <a:latin typeface="Calibri" panose="020F0502020204030204" pitchFamily="34" charset="0"/>
              </a:rPr>
              <a:t>adapted</a:t>
            </a:r>
            <a:r>
              <a:rPr lang="sv-SE" sz="2800" b="0" i="0" u="none" strike="noStrike" dirty="0">
                <a:solidFill>
                  <a:srgbClr val="000000"/>
                </a:solidFill>
                <a:effectLst/>
                <a:latin typeface="Calibri" panose="020F0502020204030204" pitchFamily="34" charset="0"/>
              </a:rPr>
              <a:t> to new </a:t>
            </a:r>
            <a:r>
              <a:rPr lang="sv-SE" sz="2800" b="0" i="0" u="none" strike="noStrike" dirty="0" err="1">
                <a:solidFill>
                  <a:srgbClr val="000000"/>
                </a:solidFill>
                <a:effectLst/>
                <a:latin typeface="Calibri" panose="020F0502020204030204" pitchFamily="34" charset="0"/>
              </a:rPr>
              <a:t>needs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take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into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account</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library's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changing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role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up</a:t>
            </a:r>
            <a:r>
              <a:rPr lang="sv-SE" sz="2800" b="0" i="0" u="none" strike="noStrike" dirty="0">
                <a:solidFill>
                  <a:srgbClr val="000000"/>
                </a:solidFill>
                <a:effectLst/>
                <a:latin typeface="Calibri" panose="020F0502020204030204" pitchFamily="34" charset="0"/>
              </a:rPr>
              <a:t> to 2500 </a:t>
            </a:r>
            <a:r>
              <a:rPr lang="sv-SE" sz="2800" b="0" i="0" u="none" strike="noStrike" dirty="0" err="1">
                <a:solidFill>
                  <a:srgbClr val="000000"/>
                </a:solidFill>
                <a:effectLst/>
                <a:latin typeface="Calibri" panose="020F0502020204030204" pitchFamily="34" charset="0"/>
              </a:rPr>
              <a:t>visitors</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day</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for relaxation and </a:t>
            </a:r>
            <a:r>
              <a:rPr lang="sv-SE" sz="2800" b="0" i="0" u="none" strike="noStrike" dirty="0" err="1">
                <a:solidFill>
                  <a:srgbClr val="000000"/>
                </a:solidFill>
                <a:effectLst/>
                <a:latin typeface="Calibri" panose="020F0502020204030204" pitchFamily="34" charset="0"/>
              </a:rPr>
              <a:t>learning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where</a:t>
            </a:r>
            <a:r>
              <a:rPr lang="sv-SE" sz="2800" b="0" i="0" u="none" strike="noStrike" dirty="0">
                <a:solidFill>
                  <a:srgbClr val="000000"/>
                </a:solidFill>
                <a:effectLst/>
                <a:latin typeface="Calibri" panose="020F0502020204030204" pitchFamily="34" charset="0"/>
              </a:rPr>
              <a:t> the </a:t>
            </a:r>
            <a:r>
              <a:rPr lang="sv-SE" sz="2800" b="0" i="0" u="none" strike="noStrike" dirty="0" err="1">
                <a:solidFill>
                  <a:srgbClr val="000000"/>
                </a:solidFill>
                <a:effectLst/>
                <a:latin typeface="Calibri" panose="020F0502020204030204" pitchFamily="34" charset="0"/>
              </a:rPr>
              <a:t>citizens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Helsinki</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meet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inspired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develop</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together</a:t>
            </a:r>
            <a:r>
              <a:rPr lang="sv-SE" sz="2800" b="0" i="0" u="none" strike="noStrike" dirty="0">
                <a:solidFill>
                  <a:srgbClr val="000000"/>
                </a:solidFill>
                <a:effectLst/>
                <a:latin typeface="Calibri" panose="020F0502020204030204" pitchFamily="34" charset="0"/>
              </a:rPr>
              <a:t> for the </a:t>
            </a:r>
            <a:r>
              <a:rPr lang="sv-SE" sz="2800" b="0" i="0" u="none" strike="noStrike" dirty="0" err="1">
                <a:solidFill>
                  <a:srgbClr val="000000"/>
                </a:solidFill>
                <a:effectLst/>
                <a:latin typeface="Calibri" panose="020F0502020204030204" pitchFamily="34" charset="0"/>
              </a:rPr>
              <a:t>future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also</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want</a:t>
            </a:r>
            <a:r>
              <a:rPr lang="sv-SE" sz="2800" b="0" i="0" u="none" strike="noStrike" dirty="0">
                <a:solidFill>
                  <a:srgbClr val="000000"/>
                </a:solidFill>
                <a:effectLst/>
                <a:latin typeface="Calibri" panose="020F0502020204030204" pitchFamily="34" charset="0"/>
              </a:rPr>
              <a:t> to </a:t>
            </a:r>
            <a:r>
              <a:rPr lang="sv-SE" sz="2800" b="0" i="0" u="none" strike="noStrike" dirty="0" err="1">
                <a:solidFill>
                  <a:srgbClr val="000000"/>
                </a:solidFill>
                <a:effectLst/>
                <a:latin typeface="Calibri" panose="020F0502020204030204" pitchFamily="34" charset="0"/>
              </a:rPr>
              <a:t>create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further</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opportunities</a:t>
            </a:r>
            <a:r>
              <a:rPr lang="sv-SE" sz="2800" b="0" i="0" u="none" strike="noStrike" dirty="0">
                <a:solidFill>
                  <a:srgbClr val="000000"/>
                </a:solidFill>
                <a:effectLst/>
                <a:latin typeface="Calibri" panose="020F0502020204030204" pitchFamily="34" charset="0"/>
              </a:rPr>
              <a:t> for a vibrant meeting </a:t>
            </a:r>
            <a:r>
              <a:rPr lang="sv-SE" sz="2800" b="0" i="0" u="none" strike="noStrike" dirty="0" err="1">
                <a:solidFill>
                  <a:srgbClr val="000000"/>
                </a:solidFill>
                <a:effectLst/>
                <a:latin typeface="Calibri" panose="020F0502020204030204" pitchFamily="34" charset="0"/>
              </a:rPr>
              <a:t>place</a:t>
            </a:r>
            <a:r>
              <a:rPr lang="sv-SE" sz="2800" b="0" i="0" u="none" strike="noStrike" dirty="0">
                <a:solidFill>
                  <a:srgbClr val="000000"/>
                </a:solidFill>
                <a:effectLst/>
                <a:latin typeface="Calibri" panose="020F0502020204030204" pitchFamily="34" charset="0"/>
              </a:rPr>
              <a:t> in </a:t>
            </a:r>
            <a:r>
              <a:rPr lang="sv-SE" sz="2800" b="0" i="0" u="none" strike="noStrike" dirty="0" err="1">
                <a:solidFill>
                  <a:srgbClr val="000000"/>
                </a:solidFill>
                <a:effectLst/>
                <a:latin typeface="Calibri" panose="020F0502020204030204" pitchFamily="34" charset="0"/>
              </a:rPr>
              <a:t>one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Helsingborg's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most</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popular</a:t>
            </a:r>
            <a:r>
              <a:rPr lang="sv-SE" sz="2800" b="0" i="0" u="none" strike="noStrike" dirty="0">
                <a:solidFill>
                  <a:srgbClr val="000000"/>
                </a:solidFill>
                <a:effectLst/>
                <a:latin typeface="Calibri" panose="020F0502020204030204" pitchFamily="34" charset="0"/>
              </a:rPr>
              <a:t> parks and </a:t>
            </a:r>
            <a:r>
              <a:rPr lang="sv-SE" sz="2800" b="0" i="0" u="none" strike="noStrike" dirty="0" err="1">
                <a:solidFill>
                  <a:srgbClr val="000000"/>
                </a:solidFill>
                <a:effectLst/>
                <a:latin typeface="Calibri" panose="020F0502020204030204" pitchFamily="34" charset="0"/>
              </a:rPr>
              <a:t>playgrounds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with</a:t>
            </a:r>
            <a:r>
              <a:rPr lang="sv-SE" sz="2800" b="0" i="0" u="none" strike="noStrike" dirty="0">
                <a:solidFill>
                  <a:srgbClr val="000000"/>
                </a:solidFill>
                <a:effectLst/>
                <a:latin typeface="Calibri" panose="020F0502020204030204" pitchFamily="34" charset="0"/>
              </a:rPr>
              <a:t> a focus on </a:t>
            </a:r>
            <a:r>
              <a:rPr lang="sv-SE" sz="2800" b="0" i="0" u="none" strike="noStrike" dirty="0" err="1">
                <a:solidFill>
                  <a:srgbClr val="000000"/>
                </a:solidFill>
                <a:effectLst/>
                <a:latin typeface="Calibri" panose="020F0502020204030204" pitchFamily="34" charset="0"/>
              </a:rPr>
              <a:t>strengthening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valuable</a:t>
            </a:r>
            <a:r>
              <a:rPr lang="sv-SE" sz="2800" b="0" i="0" u="none" strike="noStrike" dirty="0">
                <a:solidFill>
                  <a:srgbClr val="000000"/>
                </a:solidFill>
                <a:effectLst/>
                <a:latin typeface="Calibri" panose="020F0502020204030204" pitchFamily="34" charset="0"/>
              </a:rPr>
              <a:t> green </a:t>
            </a:r>
            <a:r>
              <a:rPr lang="sv-SE" sz="2800" b="0" i="0" u="none" strike="noStrike" dirty="0" err="1">
                <a:solidFill>
                  <a:srgbClr val="000000"/>
                </a:solidFill>
                <a:effectLst/>
                <a:latin typeface="Calibri" panose="020F0502020204030204" pitchFamily="34" charset="0"/>
              </a:rPr>
              <a:t>values</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We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are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compensating</a:t>
            </a:r>
            <a:r>
              <a:rPr lang="sv-SE" sz="2800" b="0" i="0" u="none" strike="noStrike" dirty="0">
                <a:solidFill>
                  <a:srgbClr val="000000"/>
                </a:solidFill>
                <a:effectLst/>
                <a:latin typeface="Calibri" panose="020F0502020204030204" pitchFamily="34" charset="0"/>
              </a:rPr>
              <a:t> for the green space in the park </a:t>
            </a:r>
            <a:r>
              <a:rPr lang="sv-SE" sz="2800" b="0" i="0" u="none" strike="noStrike" dirty="0" err="1">
                <a:solidFill>
                  <a:srgbClr val="000000"/>
                </a:solidFill>
                <a:effectLst/>
                <a:latin typeface="Calibri" panose="020F0502020204030204" pitchFamily="34" charset="0"/>
              </a:rPr>
              <a:t>that</a:t>
            </a:r>
            <a:r>
              <a:rPr lang="sv-SE" sz="2800" b="0" i="0" u="none" strike="noStrike" dirty="0">
                <a:solidFill>
                  <a:srgbClr val="000000"/>
                </a:solidFill>
                <a:effectLst/>
                <a:latin typeface="Calibri" panose="020F0502020204030204" pitchFamily="34" charset="0"/>
              </a:rPr>
              <a:t> is </a:t>
            </a:r>
            <a:r>
              <a:rPr lang="sv-SE" sz="2800" b="0" i="0" u="none" strike="noStrike" dirty="0" err="1">
                <a:solidFill>
                  <a:srgbClr val="000000"/>
                </a:solidFill>
                <a:effectLst/>
                <a:latin typeface="Calibri" panose="020F0502020204030204" pitchFamily="34" charset="0"/>
              </a:rPr>
              <a:t>being</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utilised</a:t>
            </a:r>
            <a:r>
              <a:rPr lang="sv-SE" sz="2800" b="0" i="0" u="none" strike="noStrike" dirty="0">
                <a:solidFill>
                  <a:srgbClr val="000000"/>
                </a:solidFill>
                <a:effectLst/>
                <a:latin typeface="Calibri" panose="020F0502020204030204" pitchFamily="34" charset="0"/>
              </a:rPr>
              <a:t> by </a:t>
            </a:r>
            <a:r>
              <a:rPr lang="sv-SE" sz="2800" b="0" i="0" u="none" strike="noStrike" dirty="0" err="1">
                <a:solidFill>
                  <a:srgbClr val="000000"/>
                </a:solidFill>
                <a:effectLst/>
                <a:latin typeface="Calibri" panose="020F0502020204030204" pitchFamily="34" charset="0"/>
              </a:rPr>
              <a:t>creating</a:t>
            </a:r>
            <a:r>
              <a:rPr lang="sv-SE" sz="2800" b="0" i="0" u="none" strike="noStrike" dirty="0">
                <a:solidFill>
                  <a:srgbClr val="000000"/>
                </a:solidFill>
                <a:effectLst/>
                <a:latin typeface="Calibri" panose="020F0502020204030204" pitchFamily="34" charset="0"/>
              </a:rPr>
              <a:t> an </a:t>
            </a:r>
            <a:r>
              <a:rPr lang="sv-SE" sz="2800" b="0" i="0" u="none" strike="noStrike" dirty="0" err="1">
                <a:solidFill>
                  <a:srgbClr val="000000"/>
                </a:solidFill>
                <a:effectLst/>
                <a:latin typeface="Calibri" panose="020F0502020204030204" pitchFamily="34" charset="0"/>
              </a:rPr>
              <a:t>accessible</a:t>
            </a:r>
            <a:r>
              <a:rPr lang="sv-SE" sz="2800" b="0" i="0" u="none" strike="noStrike" dirty="0">
                <a:solidFill>
                  <a:srgbClr val="000000"/>
                </a:solidFill>
                <a:effectLst/>
                <a:latin typeface="Calibri" panose="020F0502020204030204" pitchFamily="34" charset="0"/>
              </a:rPr>
              <a:t> and </a:t>
            </a:r>
            <a:r>
              <a:rPr lang="sv-SE" sz="2800" b="0" i="0" u="none" strike="noStrike" dirty="0" err="1">
                <a:solidFill>
                  <a:srgbClr val="000000"/>
                </a:solidFill>
                <a:effectLst/>
                <a:latin typeface="Calibri" panose="020F0502020204030204" pitchFamily="34" charset="0"/>
              </a:rPr>
              <a:t>attractive</a:t>
            </a:r>
            <a:r>
              <a:rPr lang="sv-SE" sz="2800" b="0" i="0" u="none" strike="noStrike" dirty="0">
                <a:solidFill>
                  <a:srgbClr val="000000"/>
                </a:solidFill>
                <a:effectLst/>
                <a:latin typeface="Calibri" panose="020F0502020204030204" pitchFamily="34" charset="0"/>
              </a:rPr>
              <a:t> park on the </a:t>
            </a:r>
            <a:r>
              <a:rPr lang="sv-SE" sz="2800" b="0" i="0" u="none" strike="noStrike" dirty="0" err="1">
                <a:solidFill>
                  <a:srgbClr val="000000"/>
                </a:solidFill>
                <a:effectLst/>
                <a:latin typeface="Calibri" panose="020F0502020204030204" pitchFamily="34" charset="0"/>
              </a:rPr>
              <a:t>roof</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the extension. </a:t>
            </a:r>
          </a:p>
          <a:p>
            <a:r>
              <a:rPr lang="sv-SE" sz="2800" b="0" i="0" u="none" strike="noStrike" dirty="0">
                <a:solidFill>
                  <a:srgbClr val="000000"/>
                </a:solidFill>
                <a:effectLst/>
                <a:latin typeface="Calibri" panose="020F0502020204030204" pitchFamily="34" charset="0"/>
              </a:rPr>
              <a:t>Construction is </a:t>
            </a:r>
            <a:r>
              <a:rPr lang="sv-SE" sz="2800" b="0" i="0" u="none" strike="noStrike" dirty="0" err="1">
                <a:solidFill>
                  <a:srgbClr val="000000"/>
                </a:solidFill>
                <a:effectLst/>
                <a:latin typeface="Calibri" panose="020F0502020204030204" pitchFamily="34" charset="0"/>
              </a:rPr>
              <a:t>tentatively</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scheduled</a:t>
            </a:r>
            <a:r>
              <a:rPr lang="sv-SE" sz="2800" b="0" i="0" u="none" strike="noStrike" dirty="0">
                <a:solidFill>
                  <a:srgbClr val="000000"/>
                </a:solidFill>
                <a:effectLst/>
                <a:latin typeface="Calibri" panose="020F0502020204030204" pitchFamily="34" charset="0"/>
              </a:rPr>
              <a:t> to start at the end </a:t>
            </a:r>
            <a:r>
              <a:rPr lang="sv-SE" sz="2800" b="0" i="0" u="none" strike="noStrike" dirty="0" err="1">
                <a:solidFill>
                  <a:srgbClr val="000000"/>
                </a:solidFill>
                <a:effectLst/>
                <a:latin typeface="Calibri" panose="020F0502020204030204" pitchFamily="34" charset="0"/>
              </a:rPr>
              <a:t>of</a:t>
            </a:r>
            <a:r>
              <a:rPr lang="sv-SE" sz="2800" b="0" i="0" u="none" strike="noStrike" dirty="0">
                <a:solidFill>
                  <a:srgbClr val="000000"/>
                </a:solidFill>
                <a:effectLst/>
                <a:latin typeface="Calibri" panose="020F0502020204030204" pitchFamily="34" charset="0"/>
              </a:rPr>
              <a:t> 2025 and the </a:t>
            </a:r>
            <a:r>
              <a:rPr lang="sv-SE" sz="2800" b="0" i="0" u="none" strike="noStrike" dirty="0" err="1">
                <a:solidFill>
                  <a:srgbClr val="000000"/>
                </a:solidFill>
                <a:effectLst/>
                <a:latin typeface="Calibri" panose="020F0502020204030204" pitchFamily="34" charset="0"/>
              </a:rPr>
              <a:t>construction</a:t>
            </a:r>
            <a:r>
              <a:rPr lang="sv-SE" sz="2800" b="0" i="0" u="none" strike="noStrike" dirty="0">
                <a:solidFill>
                  <a:srgbClr val="000000"/>
                </a:solidFill>
                <a:effectLst/>
                <a:latin typeface="Calibri" panose="020F0502020204030204" pitchFamily="34" charset="0"/>
              </a:rPr>
              <a:t> period is </a:t>
            </a:r>
            <a:r>
              <a:rPr lang="sv-SE" sz="2800" b="0" i="0" u="none" strike="noStrike" dirty="0" err="1">
                <a:solidFill>
                  <a:srgbClr val="000000"/>
                </a:solidFill>
                <a:effectLst/>
                <a:latin typeface="Calibri" panose="020F0502020204030204" pitchFamily="34" charset="0"/>
              </a:rPr>
              <a:t>estimated</a:t>
            </a:r>
            <a:r>
              <a:rPr lang="sv-SE" sz="2800" b="0" i="0" u="none" strike="noStrike" dirty="0">
                <a:solidFill>
                  <a:srgbClr val="000000"/>
                </a:solidFill>
                <a:effectLst/>
                <a:latin typeface="Calibri" panose="020F0502020204030204" pitchFamily="34" charset="0"/>
              </a:rPr>
              <a:t> at </a:t>
            </a:r>
            <a:r>
              <a:rPr lang="sv-SE" sz="2800" b="0" i="0" u="none" strike="noStrike" dirty="0" err="1">
                <a:solidFill>
                  <a:srgbClr val="000000"/>
                </a:solidFill>
                <a:effectLst/>
                <a:latin typeface="Calibri" panose="020F0502020204030204" pitchFamily="34" charset="0"/>
              </a:rPr>
              <a:t>around</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three</a:t>
            </a:r>
            <a:r>
              <a:rPr lang="sv-SE" sz="2800" b="0" i="0" u="none" strike="noStrike" dirty="0">
                <a:solidFill>
                  <a:srgbClr val="000000"/>
                </a:solidFill>
                <a:effectLst/>
                <a:latin typeface="Calibri" panose="020F0502020204030204" pitchFamily="34" charset="0"/>
              </a:rPr>
              <a:t> </a:t>
            </a:r>
            <a:r>
              <a:rPr lang="sv-SE" sz="2800" b="0" i="0" u="none" strike="noStrike" dirty="0" err="1">
                <a:solidFill>
                  <a:srgbClr val="000000"/>
                </a:solidFill>
                <a:effectLst/>
                <a:latin typeface="Calibri" panose="020F0502020204030204" pitchFamily="34" charset="0"/>
              </a:rPr>
              <a:t>years</a:t>
            </a:r>
            <a:r>
              <a:rPr lang="sv-SE" sz="2800" b="0" i="0" u="none" strike="noStrike" dirty="0">
                <a:solidFill>
                  <a:srgbClr val="000000"/>
                </a:solidFill>
                <a:effectLst/>
                <a:latin typeface="Calibri" panose="020F0502020204030204" pitchFamily="34" charset="0"/>
              </a:rPr>
              <a:t>. </a:t>
            </a:r>
          </a:p>
          <a:p>
            <a:endParaRPr lang="sv-SE" sz="2800" b="0" i="0" u="none" strike="noStrike" dirty="0">
              <a:solidFill>
                <a:srgbClr val="000000"/>
              </a:solidFill>
              <a:effectLst/>
              <a:latin typeface="Calibri" panose="020F0502020204030204" pitchFamily="34" charset="0"/>
            </a:endParaRPr>
          </a:p>
          <a:p>
            <a:endParaRPr lang="sv-SE" sz="2800" b="0" i="0" u="none" strike="noStrike" dirty="0">
              <a:solidFill>
                <a:srgbClr val="000000"/>
              </a:solidFill>
              <a:effectLst/>
              <a:latin typeface="Calibri" panose="020F0502020204030204" pitchFamily="34" charset="0"/>
            </a:endParaRPr>
          </a:p>
          <a:p>
            <a:r>
              <a:rPr lang="sv-SE" sz="2800" b="0" i="0" u="none" strike="noStrike" dirty="0">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dirty="0">
              <a:solidFill>
                <a:srgbClr val="000000"/>
              </a:solidFill>
              <a:effectLst/>
              <a:latin typeface="Calibri" panose="020F0502020204030204" pitchFamily="34"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dirty="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dirty="0">
              <a:latin typeface="+mj-lt"/>
              <a:cs typeface="Arial" panose="020B0604020202020204" pitchFamily="34" charset="0"/>
            </a:endParaRPr>
          </a:p>
          <a:p>
            <a:endParaRPr lang="sv-SE" sz="1800"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27</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30</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33</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b="0" i="0" u="none" strike="noStrike" dirty="0">
                <a:solidFill>
                  <a:srgbClr val="000000"/>
                </a:solidFill>
                <a:effectLst/>
              </a:rPr>
              <a:t>-Helsingborg region to become Europe's most agile and sustainable logistics hub</a:t>
            </a:r>
            <a:br>
              <a:rPr lang="en-GB" sz="2000" b="0" i="0" u="none" strike="noStrike" dirty="0">
                <a:solidFill>
                  <a:srgbClr val="000000"/>
                </a:solidFill>
                <a:effectLst/>
              </a:rPr>
            </a:br>
            <a:r>
              <a:rPr lang="en-GB" sz="2000" b="0" i="0" u="none" strike="noStrike" dirty="0">
                <a:solidFill>
                  <a:srgbClr val="000000"/>
                </a:solidFill>
                <a:effectLst/>
              </a:rPr>
              <a:t>-The entire logistics chain - over 50 companies</a:t>
            </a:r>
            <a:br>
              <a:rPr lang="en-GB" sz="2000" b="0" i="0" u="none" strike="noStrike" dirty="0">
                <a:solidFill>
                  <a:srgbClr val="000000"/>
                </a:solidFill>
                <a:effectLst/>
              </a:rPr>
            </a:br>
            <a:r>
              <a:rPr lang="en-GB" sz="2000" b="0" i="0" u="none" strike="noStrike" dirty="0">
                <a:solidFill>
                  <a:srgbClr val="000000"/>
                </a:solidFill>
                <a:effectLst/>
              </a:rPr>
              <a:t>-Five transition areas</a:t>
            </a:r>
            <a:br>
              <a:rPr lang="en-GB" sz="2000" b="0" i="0" u="none" strike="noStrike" dirty="0">
                <a:solidFill>
                  <a:srgbClr val="000000"/>
                </a:solidFill>
                <a:effectLst/>
              </a:rPr>
            </a:br>
            <a:r>
              <a:rPr lang="en-GB" sz="2000" b="0" i="1" u="none" strike="noStrike" dirty="0">
                <a:solidFill>
                  <a:srgbClr val="000000"/>
                </a:solidFill>
                <a:effectLst/>
              </a:rPr>
              <a:t>Fossil-free energy</a:t>
            </a:r>
            <a:br>
              <a:rPr lang="en-GB" sz="2000" b="0" i="0" u="none" strike="noStrike" dirty="0">
                <a:solidFill>
                  <a:srgbClr val="000000"/>
                </a:solidFill>
                <a:effectLst/>
              </a:rPr>
            </a:br>
            <a:r>
              <a:rPr lang="en-GB" sz="2000" b="0" i="0" u="none" strike="noStrike" dirty="0">
                <a:solidFill>
                  <a:srgbClr val="000000"/>
                </a:solidFill>
                <a:effectLst/>
              </a:rPr>
              <a:t>-Smart</a:t>
            </a:r>
            <a:r>
              <a:rPr lang="en-GB" sz="2000" b="0" i="1" u="none" strike="noStrike" dirty="0">
                <a:solidFill>
                  <a:srgbClr val="000000"/>
                </a:solidFill>
                <a:effectLst/>
              </a:rPr>
              <a:t>, co-loaded and efficient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Technology and infrastructure</a:t>
            </a:r>
            <a:br>
              <a:rPr lang="en-GB" sz="2000" b="0" i="0" u="none" strike="noStrike" dirty="0">
                <a:solidFill>
                  <a:srgbClr val="000000"/>
                </a:solidFill>
                <a:effectLst/>
              </a:rPr>
            </a:br>
            <a:r>
              <a:rPr lang="en-GB" sz="2000" b="0" i="1" u="none" strike="noStrike" dirty="0">
                <a:solidFill>
                  <a:srgbClr val="000000"/>
                </a:solidFill>
                <a:effectLst/>
              </a:rPr>
              <a:t>-Packaging logistics</a:t>
            </a:r>
            <a:br>
              <a:rPr lang="en-GB" sz="2000" b="0" i="0" u="none" strike="noStrike" dirty="0">
                <a:solidFill>
                  <a:srgbClr val="000000"/>
                </a:solidFill>
                <a:effectLst/>
              </a:rPr>
            </a:br>
            <a:r>
              <a:rPr lang="en-GB" sz="2000" b="0" i="0" u="none" strike="noStrike" dirty="0">
                <a:solidFill>
                  <a:srgbClr val="000000"/>
                </a:solidFill>
                <a:effectLst/>
              </a:rPr>
              <a:t>-</a:t>
            </a:r>
            <a:r>
              <a:rPr lang="en-GB" sz="2000" b="0" i="1" u="none" strike="noStrike" dirty="0">
                <a:solidFill>
                  <a:srgbClr val="000000"/>
                </a:solidFill>
                <a:effectLst/>
              </a:rPr>
              <a:t>Circularity, reuse and recycling</a:t>
            </a:r>
            <a:br>
              <a:rPr lang="en-GB" sz="2000" b="0" i="0" u="none" strike="noStrike" dirty="0">
                <a:solidFill>
                  <a:srgbClr val="000000"/>
                </a:solidFill>
                <a:effectLst/>
              </a:rPr>
            </a:br>
            <a:br>
              <a:rPr lang="en-GB" sz="2000" b="0" i="0" u="none" strike="noStrike" dirty="0">
                <a:solidFill>
                  <a:srgbClr val="000000"/>
                </a:solidFill>
                <a:effectLst/>
              </a:rPr>
            </a:br>
            <a:r>
              <a:rPr lang="en-GB" sz="2000" b="0" i="0" u="none" strike="noStrike" dirty="0">
                <a:solidFill>
                  <a:srgbClr val="000000"/>
                </a:solidFill>
                <a:effectLst/>
              </a:rPr>
              <a:t>Today we are +50 affiliated actors, local, national and international - all linked to the logistics chain. </a:t>
            </a:r>
            <a:br>
              <a:rPr lang="en-GB" sz="2000" b="0" i="0" u="none" strike="noStrike" dirty="0">
                <a:solidFill>
                  <a:srgbClr val="000000"/>
                </a:solidFill>
                <a:effectLst/>
              </a:rPr>
            </a:br>
            <a:r>
              <a:rPr lang="en-GB" sz="2000" b="0" i="0" u="none" strike="noStrike" dirty="0">
                <a:solidFill>
                  <a:srgbClr val="000000"/>
                </a:solidFill>
                <a:effectLst/>
              </a:rPr>
              <a:t>2030 - we are in a hurry. For us here, transition is a given. We understand that we need to work together, we also understand that there are business benefits and opportunities by being in the driver's seat together (on the transition). The cities and companies that take sustainability seriously are the ones that will be best equipped. This is how we stay interesting and competitive, attracting investment, businesses, customers and talent. We are future-proofing.</a:t>
            </a:r>
            <a:br>
              <a:rPr lang="en-GB" sz="2000" b="0" i="0" u="none" strike="noStrike" dirty="0">
                <a:solidFill>
                  <a:srgbClr val="000000"/>
                </a:solidFill>
                <a:effectLst/>
              </a:rPr>
            </a:br>
            <a:r>
              <a:rPr lang="en-GB" sz="2000" b="0" i="0" u="none" strike="noStrike" dirty="0">
                <a:solidFill>
                  <a:srgbClr val="000000"/>
                </a:solidFill>
                <a:effectLst/>
              </a:rPr>
              <a:t>Today is the start of our common journey towards 2030, but to get us back... </a:t>
            </a:r>
            <a:br>
              <a:rPr lang="en-GB" sz="2000" b="0" i="0" u="none" strike="noStrike" dirty="0">
                <a:solidFill>
                  <a:srgbClr val="000000"/>
                </a:solidFill>
                <a:effectLst/>
              </a:rPr>
            </a:br>
            <a:r>
              <a:rPr lang="en-GB" sz="2000" b="0" i="0" u="none" strike="noStrike" dirty="0">
                <a:solidFill>
                  <a:srgbClr val="000000"/>
                </a:solidFill>
                <a:effectLst/>
                <a:hlinkClick r:id="rId3"/>
              </a:rPr>
              <a:t>227 companies: Politicians, stop slowing down the climate transition (aftonbladet.se)</a:t>
            </a:r>
            <a:endParaRPr lang="en-GB" sz="2000" b="0" i="0" u="none" strike="noStrike" dirty="0">
              <a:solidFill>
                <a:srgbClr val="000000"/>
              </a:solidFill>
              <a:effectLst/>
            </a:endParaRPr>
          </a:p>
          <a:p>
            <a:pPr marL="0" indent="0">
              <a:buFont typeface="Arial" panose="020B0604020202020204" pitchFamily="34" charset="0"/>
              <a:buNone/>
            </a:pPr>
            <a:endParaRPr lang="sv-SE" sz="1400" dirty="0"/>
          </a:p>
          <a:p>
            <a:pPr marL="0" indent="0">
              <a:buFont typeface="Arial" panose="020B0604020202020204" pitchFamily="34" charset="0"/>
              <a:buNone/>
            </a:pPr>
            <a:endParaRPr lang="sv-SE" sz="1400" dirty="0"/>
          </a:p>
          <a:p>
            <a:pPr marL="285750" indent="-285750">
              <a:buFont typeface="Arial" panose="020B0604020202020204" pitchFamily="34" charset="0"/>
              <a:buChar char="•"/>
            </a:pPr>
            <a:r>
              <a:rPr lang="sv-SE" sz="1400" dirty="0"/>
              <a:t>Helsingborgsregionen ska bli Europas mest snabbrörliga och hållbara logistiknav</a:t>
            </a:r>
            <a:endParaRPr lang="en-US" sz="1400" dirty="0"/>
          </a:p>
          <a:p>
            <a:pPr marL="285750" indent="-285750">
              <a:buFont typeface="Arial" panose="020B0604020202020204" pitchFamily="34" charset="0"/>
              <a:buChar char="•"/>
            </a:pPr>
            <a:r>
              <a:rPr lang="en-US" sz="1400" dirty="0"/>
              <a:t>Hela </a:t>
            </a:r>
            <a:r>
              <a:rPr lang="en-US" sz="1400" dirty="0" err="1"/>
              <a:t>logistikkedjan</a:t>
            </a:r>
            <a:r>
              <a:rPr lang="en-US" sz="1400" dirty="0"/>
              <a:t> - </a:t>
            </a:r>
            <a:r>
              <a:rPr lang="en-US" sz="1400" dirty="0" err="1"/>
              <a:t>över</a:t>
            </a:r>
            <a:r>
              <a:rPr lang="en-US" sz="1400" dirty="0"/>
              <a:t> 50 </a:t>
            </a:r>
            <a:r>
              <a:rPr lang="en-US" sz="1400" dirty="0" err="1"/>
              <a:t>företag</a:t>
            </a:r>
            <a:endParaRPr lang="en-US" sz="1400" dirty="0"/>
          </a:p>
          <a:p>
            <a:pPr marL="285750" indent="-285750">
              <a:buFont typeface="Arial" panose="020B0604020202020204" pitchFamily="34" charset="0"/>
              <a:buChar char="•"/>
            </a:pPr>
            <a:r>
              <a:rPr lang="en-US" sz="1400" dirty="0"/>
              <a:t>Fem </a:t>
            </a:r>
            <a:r>
              <a:rPr lang="en-US" sz="1400" dirty="0" err="1"/>
              <a:t>omställningsområden</a:t>
            </a:r>
            <a:endParaRPr lang="en-US" sz="1400" dirty="0"/>
          </a:p>
          <a:p>
            <a:pPr marL="895335" lvl="1" indent="-285750">
              <a:buFont typeface="Arial" panose="020B0604020202020204" pitchFamily="34" charset="0"/>
              <a:buChar char="•"/>
            </a:pPr>
            <a:r>
              <a:rPr lang="sv-SE" sz="1400" i="1" dirty="0"/>
              <a:t>Fossilfri energi</a:t>
            </a:r>
          </a:p>
          <a:p>
            <a:pPr marL="895335" lvl="1" indent="-285750">
              <a:buFont typeface="Arial" panose="020B0604020202020204" pitchFamily="34" charset="0"/>
              <a:buChar char="•"/>
            </a:pPr>
            <a:r>
              <a:rPr lang="sv-SE" sz="1400" i="1" dirty="0"/>
              <a:t>Smart, samlastad och effektiv logistik</a:t>
            </a:r>
          </a:p>
          <a:p>
            <a:pPr marL="895335" lvl="1" indent="-285750">
              <a:buFont typeface="Arial" panose="020B0604020202020204" pitchFamily="34" charset="0"/>
              <a:buChar char="•"/>
            </a:pPr>
            <a:r>
              <a:rPr lang="sv-SE" sz="1400" i="1" dirty="0"/>
              <a:t>Teknik och infrastruktur</a:t>
            </a:r>
          </a:p>
          <a:p>
            <a:pPr marL="895335" lvl="1" indent="-285750">
              <a:buFont typeface="Arial" panose="020B0604020202020204" pitchFamily="34" charset="0"/>
              <a:buChar char="•"/>
            </a:pPr>
            <a:r>
              <a:rPr lang="sv-SE" sz="1400" i="1" dirty="0"/>
              <a:t>Förpackningslogistik </a:t>
            </a:r>
          </a:p>
          <a:p>
            <a:pPr marL="895335" lvl="1" indent="-285750">
              <a:buFont typeface="Arial" panose="020B0604020202020204" pitchFamily="34" charset="0"/>
              <a:buChar char="•"/>
            </a:pPr>
            <a:r>
              <a:rPr lang="sv-SE" sz="1400" i="1" dirty="0" err="1"/>
              <a:t>Cirkularitet</a:t>
            </a:r>
            <a:r>
              <a:rPr lang="sv-SE" sz="1400" i="1" dirty="0"/>
              <a:t>, återbruk och återvinning</a:t>
            </a:r>
            <a:endParaRPr lang="en-US" sz="1400" i="1" dirty="0"/>
          </a:p>
          <a:p>
            <a:br>
              <a:rPr lang="sv-SE" b="1" dirty="0"/>
            </a:br>
            <a:r>
              <a:rPr lang="sv-SE" dirty="0">
                <a:cs typeface="Calibri"/>
              </a:rPr>
              <a:t>Idag är vi</a:t>
            </a:r>
            <a:r>
              <a:rPr lang="sv-SE" baseline="0" dirty="0">
                <a:cs typeface="Calibri"/>
              </a:rPr>
              <a:t> +50 anslutna aktörer, lokala, nationella och internationella – alla med koppling till logistikkedjan. </a:t>
            </a:r>
          </a:p>
          <a:p>
            <a:endParaRPr lang="sv-SE" baseline="0" dirty="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dirty="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dirty="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ctr" latinLnBrk="0" hangingPunct="1">
              <a:lnSpc>
                <a:spcPct val="100000"/>
              </a:lnSpc>
              <a:spcBef>
                <a:spcPts val="0"/>
              </a:spcBef>
              <a:spcAft>
                <a:spcPts val="0"/>
              </a:spcAft>
              <a:buClrTx/>
              <a:buSzTx/>
              <a:buFontTx/>
              <a:buNone/>
              <a:tabLst/>
              <a:defRPr/>
            </a:pPr>
            <a:r>
              <a:rPr lang="sv-SE" dirty="0">
                <a:hlinkClick r:id="rId3"/>
              </a:rPr>
              <a:t>227 företag: Politiker, sluta bromsa klimatomställningen (aftonbladet.se)</a:t>
            </a:r>
            <a:endParaRPr lang="sv-SE" dirty="0"/>
          </a:p>
          <a:p>
            <a:endParaRPr 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35</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77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38</a:t>
            </a:fld>
            <a:endParaRPr lang="sv-SE"/>
          </a:p>
        </p:txBody>
      </p:sp>
    </p:spTree>
    <p:extLst>
      <p:ext uri="{BB962C8B-B14F-4D97-AF65-F5344CB8AC3E}">
        <p14:creationId xmlns:p14="http://schemas.microsoft.com/office/powerpoint/2010/main" val="551080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39</a:t>
            </a:fld>
            <a:endParaRPr lang="sv-SE"/>
          </a:p>
        </p:txBody>
      </p:sp>
    </p:spTree>
    <p:extLst>
      <p:ext uri="{BB962C8B-B14F-4D97-AF65-F5344CB8AC3E}">
        <p14:creationId xmlns:p14="http://schemas.microsoft.com/office/powerpoint/2010/main" val="1764022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The areas of transformation and change required span the entire organisation, all internal functions and all parts of society.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Transformationsområdena och omställningen som krävs spänner över hela organisationen, alla interna funktioner och alla delar av samhället.</a:t>
            </a:r>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40</a:t>
            </a:fld>
            <a:endParaRPr lang="sv-SE"/>
          </a:p>
        </p:txBody>
      </p:sp>
    </p:spTree>
    <p:extLst>
      <p:ext uri="{BB962C8B-B14F-4D97-AF65-F5344CB8AC3E}">
        <p14:creationId xmlns:p14="http://schemas.microsoft.com/office/powerpoint/2010/main" val="1929830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41</a:t>
            </a:fld>
            <a:endParaRPr lang="sv-SE"/>
          </a:p>
        </p:txBody>
      </p:sp>
    </p:spTree>
    <p:extLst>
      <p:ext uri="{BB962C8B-B14F-4D97-AF65-F5344CB8AC3E}">
        <p14:creationId xmlns:p14="http://schemas.microsoft.com/office/powerpoint/2010/main" val="212471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Helsingborg Innovation District is a collaboration platform within a geographically designated area in Oceanhamnen. </a:t>
            </a:r>
            <a:br>
              <a:rPr lang="en-GB" b="0" i="0" u="none" strike="noStrike" dirty="0">
                <a:solidFill>
                  <a:srgbClr val="000000"/>
                </a:solidFill>
                <a:effectLst/>
              </a:rPr>
            </a:br>
            <a:r>
              <a:rPr lang="en-GB" b="0" i="0" u="none" strike="noStrike" dirty="0">
                <a:solidFill>
                  <a:srgbClr val="000000"/>
                </a:solidFill>
                <a:effectLst/>
              </a:rPr>
              <a:t>The aim is to position Helsingborg and the region on the international and national innovation map and to strengthen sustainable growth. The City of Helsingborg, the Chamber of Commerce, Region Skåne and Lund University are behind the district. </a:t>
            </a:r>
          </a:p>
          <a:p>
            <a:endParaRPr lang="sv-SE" dirty="0"/>
          </a:p>
          <a:p>
            <a:r>
              <a:rPr lang="sv-SE" dirty="0"/>
              <a:t>Helsingborg Innovation </a:t>
            </a:r>
            <a:r>
              <a:rPr lang="sv-SE" dirty="0" err="1"/>
              <a:t>District</a:t>
            </a:r>
            <a:r>
              <a:rPr lang="sv-SE" dirty="0"/>
              <a:t> är en samverkansplattform inom ett geografiskt utpekat område i Oceanhamnen. </a:t>
            </a:r>
          </a:p>
          <a:p>
            <a:r>
              <a:rPr lang="sv-SE" dirty="0"/>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46</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10</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12</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14</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16</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112259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is a 200-hectare area about five kilometres from Helsingborg city centre. In the future, there could be around 3,000 new homes, a school, nursery schools, a centre and a sports hall here. Here, the city meets the countryside, and nature is close by. We will retain the area's existing natural and cultural values by investing in parks and green spaces along </a:t>
            </a:r>
            <a:r>
              <a:rPr lang="en-GB" b="0" i="0" u="none" strike="noStrike" dirty="0" err="1">
                <a:solidFill>
                  <a:srgbClr val="000000"/>
                </a:solidFill>
                <a:effectLst/>
              </a:rPr>
              <a:t>Lussebäcken</a:t>
            </a:r>
            <a:r>
              <a:rPr lang="en-GB" b="0" i="0" u="none" strike="noStrike" dirty="0">
                <a:solidFill>
                  <a:srgbClr val="000000"/>
                </a:solidFill>
                <a:effectLst/>
              </a:rPr>
              <a:t>. The goal is for </a:t>
            </a:r>
            <a:r>
              <a:rPr lang="en-GB" b="0" i="0" u="none" strike="noStrike" dirty="0" err="1">
                <a:solidFill>
                  <a:srgbClr val="000000"/>
                </a:solidFill>
                <a:effectLst/>
              </a:rPr>
              <a:t>Östra</a:t>
            </a:r>
            <a:r>
              <a:rPr lang="en-GB" b="0" i="0" u="none" strike="noStrike" dirty="0">
                <a:solidFill>
                  <a:srgbClr val="000000"/>
                </a:solidFill>
                <a:effectLst/>
              </a:rPr>
              <a:t> </a:t>
            </a:r>
            <a:r>
              <a:rPr lang="en-GB" b="0" i="0" u="none" strike="noStrike" dirty="0" err="1">
                <a:solidFill>
                  <a:srgbClr val="000000"/>
                </a:solidFill>
                <a:effectLst/>
              </a:rPr>
              <a:t>Ramlösa</a:t>
            </a:r>
            <a:r>
              <a:rPr lang="en-GB" b="0" i="0" u="none" strike="noStrike" dirty="0">
                <a:solidFill>
                  <a:srgbClr val="000000"/>
                </a:solidFill>
                <a:effectLst/>
              </a:rPr>
              <a:t> to become Sweden's best neighbourhood for families with children.</a:t>
            </a:r>
          </a:p>
          <a:p>
            <a:endParaRPr lang="sv-SE" b="0" i="0" u="none" strike="noStrike" dirty="0">
              <a:solidFill>
                <a:srgbClr val="000000"/>
              </a:solidFill>
              <a:effectLst/>
              <a:latin typeface="Calibri" panose="020F0502020204030204" pitchFamily="34" charset="0"/>
            </a:endParaRPr>
          </a:p>
          <a:p>
            <a:endParaRPr lang="sv-SE" b="0" i="0" u="none" strike="noStrike" dirty="0">
              <a:solidFill>
                <a:srgbClr val="000000"/>
              </a:solidFill>
              <a:effectLst/>
              <a:latin typeface="Calibri" panose="020F0502020204030204" pitchFamily="34" charset="0"/>
            </a:endParaRPr>
          </a:p>
          <a:p>
            <a:r>
              <a:rPr lang="sv-SE" b="0" i="0" u="none" strike="noStrike" dirty="0">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dirty="0" err="1">
                <a:solidFill>
                  <a:srgbClr val="000000"/>
                </a:solidFill>
                <a:effectLst/>
                <a:latin typeface="Calibri" panose="020F0502020204030204" pitchFamily="34" charset="0"/>
              </a:rPr>
              <a:t>Lussebäcken</a:t>
            </a:r>
            <a:r>
              <a:rPr lang="sv-SE" b="0" i="0" u="none" strike="noStrike" dirty="0">
                <a:solidFill>
                  <a:srgbClr val="000000"/>
                </a:solidFill>
                <a:effectLst/>
                <a:latin typeface="Calibri" panose="020F0502020204030204" pitchFamily="34" charset="0"/>
              </a:rPr>
              <a:t>. Målbilden är att Östra Ramlösa ska bli Sveriges bästa stadsdel för barnfamiljer.</a:t>
            </a:r>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000000"/>
                </a:solidFill>
                <a:effectLst/>
              </a:rPr>
              <a:t>In total, there will be more than </a:t>
            </a:r>
            <a:r>
              <a:rPr lang="en-GB" b="1" i="0" u="none" strike="noStrike" dirty="0">
                <a:solidFill>
                  <a:srgbClr val="000000"/>
                </a:solidFill>
                <a:effectLst/>
              </a:rPr>
              <a:t>1,200 homes </a:t>
            </a:r>
            <a:r>
              <a:rPr lang="en-GB" b="0" i="0" u="none" strike="noStrike" dirty="0">
                <a:solidFill>
                  <a:srgbClr val="000000"/>
                </a:solidFill>
                <a:effectLst/>
              </a:rPr>
              <a:t>in Oceanhamnen, around </a:t>
            </a:r>
            <a:r>
              <a:rPr lang="en-GB" b="1" i="0" u="none" strike="noStrike" dirty="0">
                <a:solidFill>
                  <a:srgbClr val="000000"/>
                </a:solidFill>
                <a:effectLst/>
              </a:rPr>
              <a:t>40,000 m2 of offices, a hotel </a:t>
            </a:r>
            <a:r>
              <a:rPr lang="en-GB" b="0" i="0" u="none" strike="noStrike" dirty="0">
                <a:solidFill>
                  <a:srgbClr val="000000"/>
                </a:solidFill>
                <a:effectLst/>
              </a:rPr>
              <a:t>and two large </a:t>
            </a:r>
            <a:r>
              <a:rPr lang="en-GB" b="1" i="0" u="none" strike="noStrike" dirty="0">
                <a:solidFill>
                  <a:srgbClr val="000000"/>
                </a:solidFill>
                <a:effectLst/>
              </a:rPr>
              <a:t>public facilities </a:t>
            </a:r>
            <a:r>
              <a:rPr lang="en-GB" b="0" i="0" u="none" strike="noStrike" dirty="0">
                <a:solidFill>
                  <a:srgbClr val="000000"/>
                </a:solidFill>
                <a:effectLst/>
              </a:rPr>
              <a:t>- </a:t>
            </a:r>
            <a:r>
              <a:rPr lang="en-GB" b="0" i="0" u="none" strike="noStrike" dirty="0" err="1">
                <a:solidFill>
                  <a:srgbClr val="000000"/>
                </a:solidFill>
                <a:effectLst/>
              </a:rPr>
              <a:t>Oceanbadet</a:t>
            </a:r>
            <a:r>
              <a:rPr lang="en-GB" b="0" i="0" u="none" strike="noStrike" dirty="0">
                <a:solidFill>
                  <a:srgbClr val="000000"/>
                </a:solidFill>
                <a:effectLst/>
              </a:rPr>
              <a:t> and a sports centre, and we are building a </a:t>
            </a:r>
            <a:r>
              <a:rPr lang="en-GB" b="1" i="0" u="none" strike="noStrike" dirty="0">
                <a:solidFill>
                  <a:srgbClr val="000000"/>
                </a:solidFill>
                <a:effectLst/>
              </a:rPr>
              <a:t>sea bath</a:t>
            </a:r>
            <a:r>
              <a:rPr lang="en-GB" b="0" i="0" u="none" strike="noStrike" dirty="0">
                <a:solidFill>
                  <a:srgbClr val="000000"/>
                </a:solidFill>
                <a:effectLst/>
              </a:rPr>
              <a:t> in the harbour basin. We will preserve </a:t>
            </a:r>
            <a:r>
              <a:rPr lang="en-GB" b="1" i="0" u="none" strike="noStrike" dirty="0" err="1">
                <a:solidFill>
                  <a:srgbClr val="000000"/>
                </a:solidFill>
                <a:effectLst/>
              </a:rPr>
              <a:t>Magasin</a:t>
            </a:r>
            <a:r>
              <a:rPr lang="en-GB" b="1" i="0" u="none" strike="noStrike" dirty="0">
                <a:solidFill>
                  <a:srgbClr val="000000"/>
                </a:solidFill>
                <a:effectLst/>
              </a:rPr>
              <a:t> 405</a:t>
            </a:r>
            <a:r>
              <a:rPr lang="en-GB" b="0" i="0" u="none" strike="noStrike" dirty="0">
                <a:solidFill>
                  <a:srgbClr val="000000"/>
                </a:solidFill>
                <a:effectLst/>
              </a:rPr>
              <a:t>. </a:t>
            </a:r>
            <a:r>
              <a:rPr lang="sv-SE" b="1" baseline="0" dirty="0" err="1"/>
              <a:t>Dockanparken</a:t>
            </a:r>
            <a:r>
              <a:rPr lang="sv-SE" baseline="0" dirty="0"/>
              <a:t> and djungellekplats </a:t>
            </a:r>
            <a:r>
              <a:rPr lang="en-GB" b="0" i="0" u="none" strike="noStrike" dirty="0">
                <a:solidFill>
                  <a:srgbClr val="000000"/>
                </a:solidFill>
                <a:effectLst/>
              </a:rPr>
              <a:t>and the last </a:t>
            </a:r>
            <a:r>
              <a:rPr lang="en-GB" b="1" i="0" u="none" strike="noStrike" dirty="0">
                <a:solidFill>
                  <a:srgbClr val="000000"/>
                </a:solidFill>
                <a:effectLst/>
              </a:rPr>
              <a:t>harbour crane</a:t>
            </a:r>
            <a:r>
              <a:rPr lang="en-GB" b="0" i="0" u="none" strike="noStrike" dirty="0">
                <a:solidFill>
                  <a:srgbClr val="000000"/>
                </a:solidFill>
                <a:effectLst/>
              </a:rPr>
              <a:t>. We are constructing a </a:t>
            </a:r>
            <a:r>
              <a:rPr lang="en-GB" b="1" i="0" u="none" strike="noStrike" dirty="0">
                <a:solidFill>
                  <a:srgbClr val="000000"/>
                </a:solidFill>
                <a:effectLst/>
              </a:rPr>
              <a:t>quayside promenade</a:t>
            </a:r>
            <a:r>
              <a:rPr lang="en-GB" b="0" i="0" u="none" strike="noStrike" dirty="0">
                <a:solidFill>
                  <a:srgbClr val="000000"/>
                </a:solidFill>
                <a:effectLst/>
              </a:rPr>
              <a:t> through the entire city district, a continuation of the seafront promenade through Helsingborg. </a:t>
            </a:r>
            <a:r>
              <a:rPr lang="en-GB" b="1" i="0" u="none" strike="noStrike" dirty="0">
                <a:solidFill>
                  <a:srgbClr val="000000"/>
                </a:solidFill>
                <a:effectLst/>
              </a:rPr>
              <a:t>Underground parking </a:t>
            </a:r>
            <a:r>
              <a:rPr lang="en-GB" b="0" i="0" u="none" strike="noStrike" dirty="0">
                <a:solidFill>
                  <a:srgbClr val="000000"/>
                </a:solidFill>
                <a:effectLst/>
              </a:rPr>
              <a:t>in the first phase, in </a:t>
            </a:r>
            <a:r>
              <a:rPr lang="en-GB" b="1" i="0" u="none" strike="noStrike" dirty="0">
                <a:solidFill>
                  <a:srgbClr val="000000"/>
                </a:solidFill>
                <a:effectLst/>
              </a:rPr>
              <a:t>multi-storey car parks</a:t>
            </a:r>
            <a:r>
              <a:rPr lang="en-GB" b="0" i="0" u="none" strike="noStrike" dirty="0">
                <a:solidFill>
                  <a:srgbClr val="000000"/>
                </a:solidFill>
                <a:effectLst/>
              </a:rPr>
              <a:t> in the second and third. We have linked the area directly to </a:t>
            </a:r>
            <a:r>
              <a:rPr lang="en-GB" b="1" i="0" u="none" strike="noStrike" dirty="0">
                <a:solidFill>
                  <a:srgbClr val="000000"/>
                </a:solidFill>
                <a:effectLst/>
              </a:rPr>
              <a:t>Helsingborg C with the Varvsbron </a:t>
            </a:r>
            <a:r>
              <a:rPr lang="en-GB" b="0" i="0" u="none" strike="noStrike" dirty="0">
                <a:solidFill>
                  <a:srgbClr val="000000"/>
                </a:solidFill>
                <a:effectLst/>
              </a:rPr>
              <a:t>from the square on </a:t>
            </a:r>
            <a:r>
              <a:rPr lang="en-GB" b="0" i="0" u="none" strike="noStrike" dirty="0" err="1">
                <a:solidFill>
                  <a:srgbClr val="000000"/>
                </a:solidFill>
                <a:effectLst/>
              </a:rPr>
              <a:t>Oceanpiren</a:t>
            </a:r>
            <a:r>
              <a:rPr lang="en-GB" b="0" i="0" u="none" strike="noStrike" dirty="0">
                <a:solidFill>
                  <a:srgbClr val="000000"/>
                </a:solidFill>
                <a:effectLst/>
              </a:rPr>
              <a:t> across the South Harbour. To the south, we will build a </a:t>
            </a:r>
            <a:r>
              <a:rPr lang="en-GB" b="1" i="0" u="none" strike="noStrike" dirty="0">
                <a:solidFill>
                  <a:srgbClr val="000000"/>
                </a:solidFill>
                <a:effectLst/>
              </a:rPr>
              <a:t>grade-separated pedestrian and cycle path under the E4 motorway</a:t>
            </a:r>
            <a:r>
              <a:rPr lang="en-GB" b="0" i="0" u="none" strike="noStrike" dirty="0">
                <a:solidFill>
                  <a:srgbClr val="000000"/>
                </a:solidFill>
                <a:effectLst/>
              </a:rPr>
              <a:t>, so that the public facilities can be reached safely from the entire city. </a:t>
            </a:r>
            <a:br>
              <a:rPr lang="en-GB" b="0" i="0" u="none" strike="noStrike" dirty="0">
                <a:solidFill>
                  <a:srgbClr val="000000"/>
                </a:solidFill>
                <a:effectLst/>
              </a:rPr>
            </a:br>
            <a:r>
              <a:rPr lang="en-GB" b="0" i="0" u="none" strike="noStrike" dirty="0">
                <a:solidFill>
                  <a:srgbClr val="000000"/>
                </a:solidFill>
                <a:effectLst/>
              </a:rPr>
              <a:t>By car, the neighbourhood can be reached from </a:t>
            </a:r>
            <a:r>
              <a:rPr lang="en-GB" b="1" i="0" u="none" strike="noStrike" dirty="0">
                <a:solidFill>
                  <a:srgbClr val="000000"/>
                </a:solidFill>
                <a:effectLst/>
              </a:rPr>
              <a:t>the E4 in the south</a:t>
            </a:r>
            <a:r>
              <a:rPr lang="en-GB" b="0" i="0" u="none" strike="noStrike" dirty="0">
                <a:solidFill>
                  <a:srgbClr val="000000"/>
                </a:solidFill>
                <a:effectLst/>
              </a:rPr>
              <a:t>. </a:t>
            </a:r>
          </a:p>
          <a:p>
            <a:endParaRPr lang="sv-SE" dirty="0"/>
          </a:p>
          <a:p>
            <a:endParaRPr lang="sv-SE" dirty="0"/>
          </a:p>
          <a:p>
            <a:r>
              <a:rPr lang="sv-SE" dirty="0"/>
              <a:t>Totalt</a:t>
            </a:r>
            <a:r>
              <a:rPr lang="sv-SE" baseline="0" dirty="0"/>
              <a:t> blir det drygt </a:t>
            </a:r>
            <a:r>
              <a:rPr lang="sv-SE" b="1" baseline="0" dirty="0"/>
              <a:t>1200 bostäder </a:t>
            </a:r>
            <a:r>
              <a:rPr lang="sv-SE" baseline="0" dirty="0"/>
              <a:t>i Oceanhamnen, omkring </a:t>
            </a:r>
            <a:r>
              <a:rPr lang="sv-SE" b="1" baseline="0" dirty="0"/>
              <a:t>40000 m2 kontor, hotell </a:t>
            </a:r>
            <a:r>
              <a:rPr lang="sv-SE" baseline="0" dirty="0"/>
              <a:t>och två stora </a:t>
            </a:r>
            <a:r>
              <a:rPr lang="sv-SE" b="1" baseline="0" dirty="0"/>
              <a:t>publika anläggningar </a:t>
            </a:r>
            <a:r>
              <a:rPr lang="sv-SE" baseline="0" dirty="0"/>
              <a:t>– Oceanbadet och idrottsanläggning, och bygger ett </a:t>
            </a:r>
            <a:r>
              <a:rPr lang="sv-SE" b="1" baseline="0" dirty="0"/>
              <a:t>havsbad</a:t>
            </a:r>
            <a:r>
              <a:rPr lang="sv-SE" baseline="0" dirty="0"/>
              <a:t> i hamnbassängen. Vi bevarar </a:t>
            </a:r>
            <a:r>
              <a:rPr lang="sv-SE" b="1" baseline="0" dirty="0"/>
              <a:t>Magasin 405</a:t>
            </a:r>
            <a:r>
              <a:rPr lang="sv-SE" baseline="0" dirty="0"/>
              <a:t>. </a:t>
            </a:r>
            <a:r>
              <a:rPr lang="sv-SE" b="1" baseline="0" dirty="0" err="1"/>
              <a:t>Dockanparken</a:t>
            </a:r>
            <a:r>
              <a:rPr lang="sv-SE" baseline="0" dirty="0"/>
              <a:t> med djungellekplats och den sista </a:t>
            </a:r>
            <a:r>
              <a:rPr lang="sv-SE" b="1" baseline="0" dirty="0"/>
              <a:t>hamnkranen</a:t>
            </a:r>
            <a:r>
              <a:rPr lang="sv-SE" baseline="0" dirty="0"/>
              <a:t> bevarad. Vi anlägger en </a:t>
            </a:r>
            <a:r>
              <a:rPr lang="sv-SE" b="1" baseline="0" dirty="0"/>
              <a:t>kajpromenad</a:t>
            </a:r>
            <a:r>
              <a:rPr lang="sv-SE" baseline="0" dirty="0"/>
              <a:t> genom hela stadsdelen, fortsättning på strandpromenaden genom Helsingborg.</a:t>
            </a:r>
          </a:p>
          <a:p>
            <a:r>
              <a:rPr lang="sv-SE" b="1" baseline="0" dirty="0"/>
              <a:t>Parkering under mark </a:t>
            </a:r>
            <a:r>
              <a:rPr lang="sv-SE" baseline="0" dirty="0"/>
              <a:t>i första etappen, i </a:t>
            </a:r>
            <a:r>
              <a:rPr lang="sv-SE" b="1" baseline="0" dirty="0"/>
              <a:t>p-hus</a:t>
            </a:r>
            <a:r>
              <a:rPr lang="sv-SE" baseline="0" dirty="0"/>
              <a:t> i andra och tredje. </a:t>
            </a:r>
            <a:r>
              <a:rPr lang="sv-SE" dirty="0"/>
              <a:t>Vi har kopplat området direkt till </a:t>
            </a:r>
            <a:r>
              <a:rPr lang="sv-SE" b="1" dirty="0"/>
              <a:t>Helsingborg</a:t>
            </a:r>
            <a:r>
              <a:rPr lang="sv-SE" b="1" baseline="0" dirty="0"/>
              <a:t> C med Varvsbron </a:t>
            </a:r>
            <a:r>
              <a:rPr lang="sv-SE" baseline="0" dirty="0"/>
              <a:t>från torget på Oceanpiren över Södra hamnen. </a:t>
            </a:r>
          </a:p>
          <a:p>
            <a:r>
              <a:rPr lang="sv-SE" baseline="0" dirty="0"/>
              <a:t>I söder kommer vi att bygga en </a:t>
            </a:r>
            <a:r>
              <a:rPr lang="sv-SE" b="1" baseline="0" dirty="0"/>
              <a:t>planskild gång- och cykelväg under E4an</a:t>
            </a:r>
            <a:r>
              <a:rPr lang="sv-SE" baseline="0" dirty="0"/>
              <a:t>, så att man når de publika anläggningarna på ett säkert sätt från hela staden. </a:t>
            </a:r>
          </a:p>
          <a:p>
            <a:r>
              <a:rPr lang="sv-SE" dirty="0"/>
              <a:t>Med bil når man stadsdelen</a:t>
            </a:r>
            <a:r>
              <a:rPr lang="sv-SE" baseline="0" dirty="0"/>
              <a:t> från </a:t>
            </a:r>
            <a:r>
              <a:rPr lang="sv-SE" b="1" baseline="0" dirty="0"/>
              <a:t>E4 i söder</a:t>
            </a:r>
            <a:r>
              <a:rPr lang="sv-SE" baseline="0" dirty="0"/>
              <a:t>. </a:t>
            </a:r>
            <a:endParaRPr lang="sv-SE" dirty="0"/>
          </a:p>
          <a:p>
            <a:endParaRPr lang="sv-SE" dirty="0"/>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23049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2025-09-24</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20.xml"/><Relationship Id="rId1" Type="http://schemas.openxmlformats.org/officeDocument/2006/relationships/slideLayout" Target="../slideLayouts/slideLayout44.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8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6.svg"/></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jpeg"/><Relationship Id="rId7" Type="http://schemas.openxmlformats.org/officeDocument/2006/relationships/image" Target="../media/image66.sv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7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hyperlink" Target="https://helsingborg.se/" TargetMode="External"/><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9.xml"/><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r>
              <a:rPr lang="sv-SE" sz="4400" dirty="0">
                <a:solidFill>
                  <a:schemeClr val="bg1"/>
                </a:solidFill>
              </a:rPr>
              <a:t> </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7301100" cy="5092127"/>
          </a:xfrm>
        </p:spPr>
        <p:txBody>
          <a:bodyPr/>
          <a:lstStyle/>
          <a:p>
            <a:pPr>
              <a:spcBef>
                <a:spcPts val="600"/>
              </a:spcBef>
              <a:spcAft>
                <a:spcPts val="0"/>
              </a:spcAft>
            </a:pPr>
            <a:r>
              <a:rPr lang="en-GB" b="1" dirty="0">
                <a:latin typeface="Helsingborg Sans" pitchFamily="2" charset="77"/>
              </a:rPr>
              <a:t>National</a:t>
            </a:r>
          </a:p>
          <a:p>
            <a:pPr marL="285750" indent="-285750">
              <a:spcBef>
                <a:spcPts val="600"/>
              </a:spcBef>
              <a:spcAft>
                <a:spcPts val="0"/>
              </a:spcAft>
              <a:buFont typeface="Arial" panose="020B0604020202020204" pitchFamily="34" charset="0"/>
              <a:buChar char="•"/>
            </a:pPr>
            <a:r>
              <a:rPr lang="en-GB" dirty="0">
                <a:latin typeface="+mj-lt"/>
              </a:rPr>
              <a:t>Best Logistics Location in Sweden 2022 &amp; 2024</a:t>
            </a:r>
          </a:p>
          <a:p>
            <a:pPr marL="285750" indent="-285750">
              <a:spcBef>
                <a:spcPts val="600"/>
              </a:spcBef>
              <a:spcAft>
                <a:spcPts val="0"/>
              </a:spcAft>
              <a:buFont typeface="Arial" panose="020B0604020202020204" pitchFamily="34" charset="0"/>
              <a:buChar char="•"/>
            </a:pPr>
            <a:r>
              <a:rPr lang="en-GB" dirty="0" err="1">
                <a:latin typeface="+mj-lt"/>
              </a:rPr>
              <a:t>Götapriset</a:t>
            </a:r>
            <a:r>
              <a:rPr lang="en-GB" dirty="0">
                <a:latin typeface="+mj-lt"/>
              </a:rPr>
              <a:t> for Sweden's best development project 2023</a:t>
            </a:r>
          </a:p>
          <a:p>
            <a:pPr marL="285750" indent="-285750">
              <a:spcBef>
                <a:spcPts val="600"/>
              </a:spcBef>
              <a:spcAft>
                <a:spcPts val="0"/>
              </a:spcAft>
              <a:buFont typeface="Arial" panose="020B0604020202020204" pitchFamily="34" charset="0"/>
              <a:buChar char="•"/>
            </a:pPr>
            <a:r>
              <a:rPr lang="en-GB" dirty="0">
                <a:latin typeface="+mj-lt"/>
              </a:rPr>
              <a:t>Sweden's most association-friendly municipality 2023</a:t>
            </a:r>
          </a:p>
          <a:p>
            <a:pPr marL="285750" indent="-285750">
              <a:spcBef>
                <a:spcPts val="600"/>
              </a:spcBef>
              <a:spcAft>
                <a:spcPts val="0"/>
              </a:spcAft>
              <a:buFont typeface="Arial" panose="020B0604020202020204" pitchFamily="34" charset="0"/>
              <a:buChar char="•"/>
            </a:pPr>
            <a:r>
              <a:rPr lang="en-GB" dirty="0">
                <a:latin typeface="+mj-lt"/>
              </a:rPr>
              <a:t>City Centre of the Year 2022</a:t>
            </a:r>
          </a:p>
          <a:p>
            <a:pPr marL="285750" indent="-285750">
              <a:spcBef>
                <a:spcPts val="600"/>
              </a:spcBef>
              <a:spcAft>
                <a:spcPts val="0"/>
              </a:spcAft>
              <a:buFont typeface="Arial" panose="020B0604020202020204" pitchFamily="34" charset="0"/>
              <a:buChar char="•"/>
            </a:pPr>
            <a:r>
              <a:rPr lang="en-GB" dirty="0">
                <a:latin typeface="+mj-lt"/>
              </a:rPr>
              <a:t>H22 - Innovator of the Year 2022</a:t>
            </a:r>
          </a:p>
          <a:p>
            <a:pPr marL="285750" indent="-285750">
              <a:spcBef>
                <a:spcPts val="600"/>
              </a:spcBef>
              <a:spcAft>
                <a:spcPts val="0"/>
              </a:spcAft>
              <a:buFont typeface="Arial" panose="020B0604020202020204" pitchFamily="34" charset="0"/>
              <a:buChar char="•"/>
            </a:pPr>
            <a:r>
              <a:rPr lang="en-GB" dirty="0">
                <a:latin typeface="+mj-lt"/>
              </a:rPr>
              <a:t>Most Environmentally Friendly Municipality in Sweden 2020</a:t>
            </a:r>
          </a:p>
          <a:p>
            <a:pPr marL="285750" indent="-285750">
              <a:spcBef>
                <a:spcPts val="600"/>
              </a:spcBef>
              <a:spcAft>
                <a:spcPts val="0"/>
              </a:spcAft>
              <a:buFont typeface="Arial" panose="020B0604020202020204" pitchFamily="34" charset="0"/>
              <a:buChar char="•"/>
            </a:pPr>
            <a:endParaRPr lang="en-GB" dirty="0">
              <a:latin typeface="+mj-lt"/>
            </a:endParaRPr>
          </a:p>
          <a:p>
            <a:pPr>
              <a:spcBef>
                <a:spcPts val="600"/>
              </a:spcBef>
              <a:spcAft>
                <a:spcPts val="0"/>
              </a:spcAft>
            </a:pPr>
            <a:r>
              <a:rPr lang="en-GB" b="1" dirty="0">
                <a:latin typeface="Helsingborg Sans" pitchFamily="2" charset="77"/>
              </a:rPr>
              <a:t>International</a:t>
            </a:r>
          </a:p>
          <a:p>
            <a:pPr marL="285750" indent="-285750">
              <a:spcBef>
                <a:spcPts val="600"/>
              </a:spcBef>
              <a:spcAft>
                <a:spcPts val="0"/>
              </a:spcAft>
              <a:buFont typeface="Arial" panose="020B0604020202020204" pitchFamily="34" charset="0"/>
              <a:buChar char="•"/>
            </a:pPr>
            <a:r>
              <a:rPr lang="en-GB" dirty="0">
                <a:latin typeface="+mj-lt"/>
              </a:rPr>
              <a:t>One of 100 climate-neutral and smart cities in the EU's mission cities</a:t>
            </a:r>
          </a:p>
          <a:p>
            <a:pPr marL="285750" indent="-285750">
              <a:spcBef>
                <a:spcPts val="600"/>
              </a:spcBef>
              <a:spcAft>
                <a:spcPts val="0"/>
              </a:spcAft>
              <a:buFont typeface="Arial" panose="020B0604020202020204" pitchFamily="34" charset="0"/>
              <a:buChar char="•"/>
            </a:pPr>
            <a:r>
              <a:rPr lang="en-GB" dirty="0">
                <a:latin typeface="+mj-lt"/>
              </a:rPr>
              <a:t>Finalist in the EU Green Capital 2021 competition</a:t>
            </a:r>
          </a:p>
          <a:p>
            <a:pPr marL="285750" indent="-285750">
              <a:spcBef>
                <a:spcPts val="600"/>
              </a:spcBef>
              <a:spcAft>
                <a:spcPts val="0"/>
              </a:spcAft>
              <a:buFont typeface="Arial" panose="020B0604020202020204" pitchFamily="34" charset="0"/>
              <a:buChar char="•"/>
            </a:pPr>
            <a:r>
              <a:rPr lang="en-GB" dirty="0">
                <a:latin typeface="+mj-lt"/>
              </a:rPr>
              <a:t>UN designates Helsingborg as Global Resilience Hub 2021</a:t>
            </a:r>
          </a:p>
          <a:p>
            <a:pPr marL="285750" indent="-285750">
              <a:spcBef>
                <a:spcPts val="600"/>
              </a:spcBef>
              <a:spcAft>
                <a:spcPts val="0"/>
              </a:spcAft>
              <a:buFont typeface="Arial" panose="020B0604020202020204" pitchFamily="34" charset="0"/>
              <a:buChar char="•"/>
            </a:pPr>
            <a:r>
              <a:rPr lang="en-GB" dirty="0">
                <a:latin typeface="+mj-lt"/>
              </a:rPr>
              <a:t>The European Commission recognises Helsingborg as one of Europe's most innovative cities in 2020 - </a:t>
            </a:r>
            <a:r>
              <a:rPr lang="en-GB" dirty="0" err="1">
                <a:latin typeface="+mj-lt"/>
              </a:rPr>
              <a:t>iCapital</a:t>
            </a:r>
            <a:r>
              <a:rPr lang="en-GB" dirty="0">
                <a:latin typeface="+mj-lt"/>
              </a:rPr>
              <a:t> competition</a:t>
            </a: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Our</a:t>
            </a:r>
            <a:r>
              <a:rPr lang="sv-SE" dirty="0"/>
              <a:t> </a:t>
            </a:r>
            <a:r>
              <a:rPr lang="sv-SE" dirty="0" err="1"/>
              <a:t>awards</a:t>
            </a:r>
            <a:endParaRPr lang="sv-SE" dirty="0"/>
          </a:p>
        </p:txBody>
      </p:sp>
    </p:spTree>
    <p:extLst>
      <p:ext uri="{BB962C8B-B14F-4D97-AF65-F5344CB8AC3E}">
        <p14:creationId xmlns:p14="http://schemas.microsoft.com/office/powerpoint/2010/main" val="177990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dirty="0" err="1"/>
              <a:t>Cooperation</a:t>
            </a:r>
            <a:endParaRPr lang="sv-SE" dirty="0"/>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85</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and </a:t>
            </a:r>
            <a:r>
              <a:rPr lang="sv-SE" sz="1600" b="1" dirty="0">
                <a:solidFill>
                  <a:schemeClr val="tx1"/>
                </a:solidFill>
                <a:latin typeface="+mj-lt"/>
              </a:rPr>
              <a:t>4</a:t>
            </a:r>
            <a:r>
              <a:rPr lang="sv-SE" sz="1600" dirty="0">
                <a:solidFill>
                  <a:schemeClr val="tx1"/>
                </a:solidFill>
                <a:latin typeface="+mj-lt"/>
              </a:rPr>
              <a:t> regions in Skåne and Eastern </a:t>
            </a:r>
            <a:r>
              <a:rPr lang="sv-SE" sz="1600" dirty="0" err="1">
                <a:solidFill>
                  <a:schemeClr val="tx1"/>
                </a:solidFill>
                <a:latin typeface="+mj-lt"/>
              </a:rPr>
              <a:t>Denmark</a:t>
            </a:r>
            <a:endParaRPr lang="sv-SE" sz="1600" dirty="0">
              <a:solidFill>
                <a:schemeClr val="tx1"/>
              </a:solidFill>
              <a:latin typeface="+mj-lt"/>
            </a:endParaRPr>
          </a:p>
          <a:p>
            <a:pPr>
              <a:spcAft>
                <a:spcPts val="800"/>
              </a:spcAft>
            </a:pPr>
            <a:r>
              <a:rPr lang="sv-SE" sz="3000" b="1" dirty="0">
                <a:solidFill>
                  <a:schemeClr val="tx1"/>
                </a:solidFill>
                <a:latin typeface="+mj-lt"/>
              </a:rPr>
              <a:t>4,4</a:t>
            </a:r>
            <a:br>
              <a:rPr lang="sv-SE" sz="3000" b="1" dirty="0">
                <a:solidFill>
                  <a:schemeClr val="tx1"/>
                </a:solidFill>
                <a:latin typeface="+mj-lt"/>
              </a:rPr>
            </a:br>
            <a:r>
              <a:rPr lang="sv-SE" sz="1600" dirty="0">
                <a:solidFill>
                  <a:schemeClr val="tx1"/>
                </a:solidFill>
                <a:latin typeface="+mj-lt"/>
              </a:rPr>
              <a:t>million </a:t>
            </a: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kumimoji="0" lang="sv-SE" sz="3000" b="1" i="0" u="none" strike="noStrike" kern="1200" cap="none" spc="0" normalizeH="0" baseline="0" noProof="0" dirty="0">
                <a:ln>
                  <a:noFill/>
                </a:ln>
                <a:solidFill>
                  <a:srgbClr val="1A355C"/>
                </a:solidFill>
                <a:effectLst/>
                <a:uLnTx/>
                <a:uFillTx/>
                <a:latin typeface="Helsingborg Sans"/>
                <a:ea typeface="+mn-ea"/>
                <a:cs typeface="+mn-cs"/>
              </a:rPr>
              <a:t>&gt; </a:t>
            </a:r>
            <a:r>
              <a:rPr lang="sv-SE" sz="3000" b="1" dirty="0">
                <a:solidFill>
                  <a:schemeClr val="tx1"/>
                </a:solidFill>
                <a:latin typeface="+mj-lt"/>
              </a:rPr>
              <a:t>250 000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11</a:t>
            </a:r>
            <a:br>
              <a:rPr lang="sv-SE" sz="3000" b="1" dirty="0">
                <a:solidFill>
                  <a:schemeClr val="tx1"/>
                </a:solidFill>
                <a:latin typeface="+mj-lt"/>
              </a:rPr>
            </a:br>
            <a:r>
              <a:rPr lang="sv-SE" sz="1600" dirty="0" err="1">
                <a:solidFill>
                  <a:schemeClr val="tx1"/>
                </a:solidFill>
                <a:latin typeface="+mj-lt"/>
              </a:rPr>
              <a:t>municipalities</a:t>
            </a:r>
            <a:r>
              <a:rPr lang="sv-SE" sz="1600" dirty="0">
                <a:solidFill>
                  <a:schemeClr val="tx1"/>
                </a:solidFill>
                <a:latin typeface="+mj-lt"/>
              </a:rPr>
              <a:t> in North-West Skåne </a:t>
            </a:r>
          </a:p>
          <a:p>
            <a:pPr>
              <a:spcAft>
                <a:spcPts val="800"/>
              </a:spcAft>
            </a:pPr>
            <a:r>
              <a:rPr lang="sv-SE" sz="3000" b="1" dirty="0">
                <a:solidFill>
                  <a:schemeClr val="tx1"/>
                </a:solidFill>
                <a:latin typeface="+mj-lt"/>
              </a:rPr>
              <a:t>363 000</a:t>
            </a:r>
            <a:br>
              <a:rPr lang="sv-SE" sz="3000" b="1" dirty="0">
                <a:solidFill>
                  <a:schemeClr val="tx1"/>
                </a:solidFill>
                <a:latin typeface="+mj-lt"/>
              </a:rPr>
            </a:br>
            <a:r>
              <a:rPr lang="sv-SE" sz="1600" dirty="0" err="1">
                <a:solidFill>
                  <a:schemeClr val="tx1"/>
                </a:solidFill>
                <a:latin typeface="+mj-lt"/>
              </a:rPr>
              <a:t>inhabitants</a:t>
            </a:r>
            <a:endParaRPr lang="sv-SE" sz="1600" dirty="0">
              <a:solidFill>
                <a:schemeClr val="tx1"/>
              </a:solidFill>
              <a:latin typeface="+mj-lt"/>
            </a:endParaRPr>
          </a:p>
          <a:p>
            <a:pPr>
              <a:spcAft>
                <a:spcPts val="800"/>
              </a:spcAft>
            </a:pPr>
            <a:r>
              <a:rPr lang="sv-SE" sz="3000" b="1" dirty="0">
                <a:solidFill>
                  <a:schemeClr val="tx1"/>
                </a:solidFill>
                <a:latin typeface="+mj-lt"/>
              </a:rPr>
              <a:t>32 000</a:t>
            </a:r>
            <a:br>
              <a:rPr lang="sv-SE" sz="3000" b="1" dirty="0">
                <a:solidFill>
                  <a:schemeClr val="tx1"/>
                </a:solidFill>
                <a:latin typeface="+mj-lt"/>
              </a:rPr>
            </a:br>
            <a:r>
              <a:rPr lang="sv-SE" sz="1600" dirty="0" err="1">
                <a:solidFill>
                  <a:schemeClr val="tx1"/>
                </a:solidFill>
                <a:latin typeface="+mj-lt"/>
              </a:rPr>
              <a:t>companies</a:t>
            </a:r>
            <a:endParaRPr lang="sv-SE" sz="1600" dirty="0">
              <a:solidFill>
                <a:schemeClr val="tx1"/>
              </a:solidFill>
              <a:latin typeface="+mj-lt"/>
            </a:endParaRP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14</a:t>
            </a:r>
            <a:br>
              <a:rPr lang="sv-SE" sz="3000" b="1" dirty="0">
                <a:solidFill>
                  <a:schemeClr val="tx1"/>
                </a:solidFill>
                <a:latin typeface="+mj-lt"/>
              </a:rPr>
            </a:br>
            <a:r>
              <a:rPr lang="sv-SE" sz="1600" dirty="0" err="1">
                <a:solidFill>
                  <a:schemeClr val="tx1"/>
                </a:solidFill>
                <a:latin typeface="+mj-lt"/>
              </a:rPr>
              <a:t>members</a:t>
            </a:r>
            <a:r>
              <a:rPr lang="sv-SE" sz="1600" dirty="0">
                <a:solidFill>
                  <a:schemeClr val="tx1"/>
                </a:solidFill>
                <a:latin typeface="+mj-lt"/>
              </a:rPr>
              <a:t> in </a:t>
            </a:r>
            <a:r>
              <a:rPr lang="sv-SE" sz="1600" dirty="0" err="1">
                <a:solidFill>
                  <a:schemeClr val="tx1"/>
                </a:solidFill>
                <a:latin typeface="+mj-lt"/>
              </a:rPr>
              <a:t>Northern</a:t>
            </a:r>
            <a:r>
              <a:rPr lang="sv-SE" sz="1600" dirty="0">
                <a:solidFill>
                  <a:schemeClr val="tx1"/>
                </a:solidFill>
                <a:latin typeface="+mj-lt"/>
              </a:rPr>
              <a:t> </a:t>
            </a:r>
            <a:r>
              <a:rPr lang="sv-SE" sz="1600" dirty="0" err="1">
                <a:solidFill>
                  <a:schemeClr val="tx1"/>
                </a:solidFill>
                <a:latin typeface="+mj-lt"/>
              </a:rPr>
              <a:t>Europe</a:t>
            </a:r>
            <a:endParaRPr lang="sv-SE" sz="1600" dirty="0">
              <a:solidFill>
                <a:schemeClr val="tx1"/>
              </a:solidFill>
              <a:latin typeface="+mj-lt"/>
            </a:endParaRPr>
          </a:p>
          <a:p>
            <a:pPr>
              <a:spcAft>
                <a:spcPts val="800"/>
              </a:spcAft>
            </a:pPr>
            <a:r>
              <a:rPr lang="sv-SE" sz="1600" dirty="0">
                <a:solidFill>
                  <a:schemeClr val="tx1"/>
                </a:solidFill>
                <a:latin typeface="+mj-lt"/>
              </a:rPr>
              <a:t>_____________________</a:t>
            </a:r>
            <a:br>
              <a:rPr lang="sv-SE" sz="1600" b="1" dirty="0">
                <a:solidFill>
                  <a:schemeClr val="tx1"/>
                </a:solidFill>
                <a:latin typeface="+mj-lt"/>
              </a:rPr>
            </a:br>
            <a:br>
              <a:rPr lang="sv-SE" sz="1600" b="1" dirty="0">
                <a:solidFill>
                  <a:schemeClr val="tx1"/>
                </a:solidFill>
                <a:latin typeface="+mj-lt"/>
              </a:rPr>
            </a:br>
            <a:r>
              <a:rPr lang="sv-SE" sz="1600" dirty="0" err="1">
                <a:solidFill>
                  <a:schemeClr val="tx1"/>
                </a:solidFill>
                <a:latin typeface="+mj-lt"/>
              </a:rPr>
              <a:t>development</a:t>
            </a:r>
            <a:r>
              <a:rPr lang="sv-SE" sz="1600" dirty="0">
                <a:solidFill>
                  <a:schemeClr val="tx1"/>
                </a:solidFill>
                <a:latin typeface="+mj-lt"/>
              </a:rPr>
              <a:t> </a:t>
            </a:r>
            <a:r>
              <a:rPr lang="sv-SE" sz="1600" dirty="0" err="1">
                <a:solidFill>
                  <a:schemeClr val="tx1"/>
                </a:solidFill>
                <a:latin typeface="+mj-lt"/>
              </a:rPr>
              <a:t>of</a:t>
            </a:r>
            <a:r>
              <a:rPr lang="sv-SE" sz="1600" dirty="0">
                <a:solidFill>
                  <a:schemeClr val="tx1"/>
                </a:solidFill>
                <a:latin typeface="+mj-lt"/>
              </a:rPr>
              <a:t> a megaregion from Hamburg to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err="1"/>
              <a:t>Location</a:t>
            </a:r>
            <a:r>
              <a:rPr lang="sv-SE" dirty="0"/>
              <a:t> </a:t>
            </a:r>
            <a:br>
              <a:rPr lang="sv-SE" dirty="0"/>
            </a:br>
            <a:r>
              <a:rPr lang="sv-SE" dirty="0"/>
              <a:t>and </a:t>
            </a:r>
            <a:r>
              <a:rPr lang="sv-SE" dirty="0" err="1"/>
              <a:t>life</a:t>
            </a:r>
            <a:endParaRPr lang="sv-SE" dirty="0"/>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dirty="0">
                <a:latin typeface="+mj-lt"/>
              </a:rPr>
              <a:t>152 091</a:t>
            </a:r>
          </a:p>
          <a:p>
            <a:pPr>
              <a:lnSpc>
                <a:spcPct val="50000"/>
              </a:lnSpc>
            </a:pPr>
            <a:r>
              <a:rPr lang="sv-SE" sz="1600" dirty="0">
                <a:latin typeface="Helsingborg Sans Medium" pitchFamily="2" charset="77"/>
              </a:rPr>
              <a:t>  </a:t>
            </a:r>
            <a:r>
              <a:rPr lang="sv-SE" sz="1600" dirty="0" err="1">
                <a:latin typeface="Helsingborg Sans Medium" pitchFamily="2" charset="77"/>
              </a:rPr>
              <a:t>inhabitants</a:t>
            </a:r>
            <a:endParaRPr lang="sv-SE" sz="1600" dirty="0">
              <a:latin typeface="Helsingborg Sans Medium" pitchFamily="2" charset="77"/>
            </a:endParaRPr>
          </a:p>
          <a:p>
            <a:pPr>
              <a:lnSpc>
                <a:spcPct val="50000"/>
              </a:lnSpc>
            </a:pPr>
            <a:endParaRPr lang="sv-SE" sz="1600" dirty="0">
              <a:latin typeface="Helsingborg Sans Medium" pitchFamily="2" charset="77"/>
            </a:endParaRPr>
          </a:p>
          <a:p>
            <a:r>
              <a:rPr lang="sv-SE" sz="5000" b="1" dirty="0">
                <a:latin typeface="+mj-lt"/>
              </a:rPr>
              <a:t>15 000</a:t>
            </a:r>
          </a:p>
          <a:p>
            <a:r>
              <a:rPr lang="sv-SE" sz="1600" dirty="0">
                <a:latin typeface="Helsingborg Sans Medium" pitchFamily="2" charset="77"/>
              </a:rPr>
              <a:t>Small and </a:t>
            </a:r>
            <a:r>
              <a:rPr lang="sv-SE" sz="1600" dirty="0" err="1">
                <a:latin typeface="Helsingborg Sans Medium" pitchFamily="2" charset="77"/>
              </a:rPr>
              <a:t>large</a:t>
            </a:r>
            <a:r>
              <a:rPr lang="sv-SE" sz="1600" dirty="0">
                <a:latin typeface="Helsingborg Sans Medium" pitchFamily="2" charset="77"/>
              </a:rPr>
              <a:t>      </a:t>
            </a:r>
            <a:r>
              <a:rPr lang="sv-SE" sz="1600" dirty="0" err="1">
                <a:latin typeface="Helsingborg Sans Medium" pitchFamily="2" charset="77"/>
              </a:rPr>
              <a:t>companies</a:t>
            </a:r>
            <a:endParaRPr lang="sv-SE" sz="1600" dirty="0">
              <a:latin typeface="Helsingborg Sans Medium" pitchFamily="2" charset="77"/>
            </a:endParaRPr>
          </a:p>
          <a:p>
            <a:pPr>
              <a:lnSpc>
                <a:spcPct val="50000"/>
              </a:lnSpc>
            </a:pPr>
            <a:endParaRPr lang="sv-SE" dirty="0">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endParaRPr lang="sv-SE" sz="3200" b="1" dirty="0">
              <a:latin typeface="+mj-lt"/>
            </a:endParaRPr>
          </a:p>
          <a:p>
            <a:r>
              <a:rPr lang="sv-SE" sz="3200" b="1" dirty="0">
                <a:latin typeface="+mj-lt"/>
              </a:rPr>
              <a:t>12 </a:t>
            </a:r>
            <a:r>
              <a:rPr lang="sv-SE" sz="2000" b="1" dirty="0">
                <a:latin typeface="+mj-lt"/>
              </a:rPr>
              <a:t>million</a:t>
            </a:r>
          </a:p>
          <a:p>
            <a:r>
              <a:rPr lang="sv-SE" sz="1400" dirty="0" err="1">
                <a:latin typeface="+mj-lt"/>
              </a:rPr>
              <a:t>Visitors</a:t>
            </a:r>
            <a:r>
              <a:rPr lang="sv-SE" sz="1400" dirty="0">
                <a:latin typeface="+mj-lt"/>
              </a:rPr>
              <a:t> to</a:t>
            </a:r>
            <a:br>
              <a:rPr lang="sv-SE" sz="1400" dirty="0">
                <a:latin typeface="+mj-lt"/>
              </a:rPr>
            </a:br>
            <a:r>
              <a:rPr lang="sv-SE" sz="1400" dirty="0">
                <a:latin typeface="+mj-lt"/>
              </a:rPr>
              <a:t>Väla shopping </a:t>
            </a:r>
            <a:r>
              <a:rPr lang="sv-SE" sz="1400" dirty="0" err="1">
                <a:latin typeface="+mj-lt"/>
              </a:rPr>
              <a:t>centre</a:t>
            </a:r>
            <a:endParaRPr lang="sv-SE" sz="1400" dirty="0">
              <a:latin typeface="+mj-lt"/>
            </a:endParaRP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7107" y="851564"/>
            <a:ext cx="1573925" cy="1138773"/>
          </a:xfrm>
          <a:prstGeom prst="rect">
            <a:avLst/>
          </a:prstGeom>
          <a:noFill/>
        </p:spPr>
        <p:txBody>
          <a:bodyPr wrap="square" lIns="0" tIns="0" rIns="0" bIns="0" rtlCol="0">
            <a:spAutoFit/>
          </a:bodyPr>
          <a:lstStyle/>
          <a:p>
            <a:r>
              <a:rPr lang="sv-SE" sz="3200" b="1" dirty="0">
                <a:latin typeface="+mj-lt"/>
              </a:rPr>
              <a:t>51 000</a:t>
            </a:r>
          </a:p>
          <a:p>
            <a:r>
              <a:rPr lang="sv-SE" sz="1400" dirty="0" err="1">
                <a:latin typeface="+mj-lt"/>
              </a:rPr>
              <a:t>commutes</a:t>
            </a:r>
            <a:r>
              <a:rPr lang="sv-SE" sz="1400" dirty="0">
                <a:latin typeface="+mj-lt"/>
              </a:rPr>
              <a:t> </a:t>
            </a:r>
            <a:r>
              <a:rPr lang="sv-SE" sz="1400" dirty="0" err="1">
                <a:latin typeface="+mj-lt"/>
              </a:rPr>
              <a:t>daily</a:t>
            </a:r>
            <a:r>
              <a:rPr lang="sv-SE" sz="1400" dirty="0">
                <a:latin typeface="+mj-lt"/>
              </a:rPr>
              <a:t> to and from the </a:t>
            </a:r>
            <a:r>
              <a:rPr lang="sv-SE" sz="1400" dirty="0" err="1">
                <a:latin typeface="+mj-lt"/>
              </a:rPr>
              <a:t>municipality</a:t>
            </a:r>
            <a:endParaRPr lang="sv-SE" sz="1400" dirty="0">
              <a:latin typeface="+mj-lt"/>
            </a:endParaRP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09" y="2003828"/>
            <a:ext cx="1573925" cy="923330"/>
          </a:xfrm>
          <a:prstGeom prst="rect">
            <a:avLst/>
          </a:prstGeom>
          <a:noFill/>
        </p:spPr>
        <p:txBody>
          <a:bodyPr wrap="square" lIns="0" tIns="0" rIns="0" bIns="0" rtlCol="0">
            <a:spAutoFit/>
          </a:bodyPr>
          <a:lstStyle/>
          <a:p>
            <a:r>
              <a:rPr lang="sv-SE" sz="3200" b="1" dirty="0">
                <a:latin typeface="+mj-lt"/>
              </a:rPr>
              <a:t>1/4</a:t>
            </a:r>
          </a:p>
          <a:p>
            <a:r>
              <a:rPr lang="sv-SE" sz="1400" dirty="0" err="1">
                <a:latin typeface="+mj-lt"/>
              </a:rPr>
              <a:t>working</a:t>
            </a:r>
            <a:r>
              <a:rPr lang="sv-SE" sz="1400" dirty="0">
                <a:latin typeface="+mj-lt"/>
              </a:rPr>
              <a:t> in </a:t>
            </a:r>
            <a:r>
              <a:rPr lang="sv-SE" sz="1400" dirty="0" err="1">
                <a:latin typeface="+mj-lt"/>
              </a:rPr>
              <a:t>trade</a:t>
            </a:r>
            <a:r>
              <a:rPr lang="sv-SE" sz="1400" dirty="0">
                <a:latin typeface="+mj-lt"/>
              </a:rPr>
              <a:t> and </a:t>
            </a:r>
            <a:r>
              <a:rPr lang="sv-SE" sz="1400" dirty="0" err="1">
                <a:latin typeface="+mj-lt"/>
              </a:rPr>
              <a:t>logistics</a:t>
            </a:r>
            <a:endParaRPr lang="sv-SE" sz="1400" dirty="0">
              <a:latin typeface="+mj-lt"/>
            </a:endParaRP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82756"/>
            <a:ext cx="1573925" cy="707886"/>
          </a:xfrm>
          <a:prstGeom prst="rect">
            <a:avLst/>
          </a:prstGeom>
          <a:noFill/>
        </p:spPr>
        <p:txBody>
          <a:bodyPr wrap="square" lIns="0" tIns="0" rIns="0" bIns="0" rtlCol="0">
            <a:spAutoFit/>
          </a:bodyPr>
          <a:lstStyle/>
          <a:p>
            <a:r>
              <a:rPr lang="sv-SE" sz="3200" b="1" dirty="0">
                <a:latin typeface="+mj-lt"/>
              </a:rPr>
              <a:t>620</a:t>
            </a:r>
          </a:p>
          <a:p>
            <a:r>
              <a:rPr lang="sv-SE" sz="1400" dirty="0" err="1">
                <a:latin typeface="+mj-lt"/>
              </a:rPr>
              <a:t>industries</a:t>
            </a:r>
            <a:endParaRPr lang="sv-SE" sz="1400" dirty="0">
              <a:latin typeface="+mj-lt"/>
            </a:endParaRP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923330"/>
          </a:xfrm>
          <a:prstGeom prst="rect">
            <a:avLst/>
          </a:prstGeom>
          <a:noFill/>
        </p:spPr>
        <p:txBody>
          <a:bodyPr wrap="square" lIns="0" tIns="0" rIns="0" bIns="0" rtlCol="0">
            <a:spAutoFit/>
          </a:bodyPr>
          <a:lstStyle/>
          <a:p>
            <a:r>
              <a:rPr lang="sv-SE" sz="3200" b="1" dirty="0"/>
              <a:t>~</a:t>
            </a:r>
            <a:r>
              <a:rPr lang="sv-SE" sz="3200" b="1" dirty="0">
                <a:latin typeface="+mj-lt"/>
              </a:rPr>
              <a:t>1000</a:t>
            </a:r>
          </a:p>
          <a:p>
            <a:r>
              <a:rPr lang="sv-SE" sz="1400" dirty="0">
                <a:latin typeface="+mj-lt"/>
              </a:rPr>
              <a:t>new </a:t>
            </a:r>
            <a:r>
              <a:rPr lang="sv-SE" sz="1400" dirty="0" err="1">
                <a:latin typeface="+mj-lt"/>
              </a:rPr>
              <a:t>companies</a:t>
            </a:r>
            <a:r>
              <a:rPr lang="sv-SE" sz="1400" dirty="0">
                <a:latin typeface="+mj-lt"/>
              </a:rPr>
              <a:t> </a:t>
            </a:r>
            <a:r>
              <a:rPr lang="sv-SE" sz="1400" dirty="0" err="1">
                <a:latin typeface="+mj-lt"/>
              </a:rPr>
              <a:t>annually</a:t>
            </a:r>
            <a:endParaRPr lang="sv-SE" sz="1400" dirty="0">
              <a:latin typeface="+mj-lt"/>
            </a:endParaRP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dirty="0">
                <a:latin typeface="+mj-lt"/>
              </a:rPr>
              <a:t>78 000</a:t>
            </a:r>
          </a:p>
          <a:p>
            <a:r>
              <a:rPr lang="sv-SE" sz="1400" dirty="0" err="1">
                <a:latin typeface="+mj-lt"/>
              </a:rPr>
              <a:t>have</a:t>
            </a:r>
            <a:r>
              <a:rPr lang="sv-SE" sz="1400" dirty="0">
                <a:latin typeface="+mj-lt"/>
              </a:rPr>
              <a:t> </a:t>
            </a:r>
            <a:r>
              <a:rPr lang="sv-SE" sz="1400" dirty="0" err="1">
                <a:latin typeface="+mj-lt"/>
              </a:rPr>
              <a:t>their</a:t>
            </a:r>
            <a:r>
              <a:rPr lang="sv-SE" sz="1400" dirty="0">
                <a:latin typeface="+mj-lt"/>
              </a:rPr>
              <a:t> </a:t>
            </a:r>
            <a:r>
              <a:rPr lang="sv-SE" sz="1400" dirty="0" err="1">
                <a:latin typeface="+mj-lt"/>
              </a:rPr>
              <a:t>place</a:t>
            </a:r>
            <a:r>
              <a:rPr lang="sv-SE" sz="1400" dirty="0">
                <a:latin typeface="+mj-lt"/>
              </a:rPr>
              <a:t> </a:t>
            </a:r>
            <a:r>
              <a:rPr lang="sv-SE" sz="1400" dirty="0" err="1">
                <a:latin typeface="+mj-lt"/>
              </a:rPr>
              <a:t>of</a:t>
            </a:r>
            <a:r>
              <a:rPr lang="sv-SE" sz="1400" dirty="0">
                <a:latin typeface="+mj-lt"/>
              </a:rPr>
              <a:t> </a:t>
            </a:r>
            <a:r>
              <a:rPr lang="sv-SE" sz="1400" dirty="0" err="1">
                <a:latin typeface="+mj-lt"/>
              </a:rPr>
              <a:t>work</a:t>
            </a:r>
            <a:r>
              <a:rPr lang="sv-SE" sz="1400" dirty="0">
                <a:latin typeface="+mj-lt"/>
              </a:rPr>
              <a:t> in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dirty="0">
                <a:latin typeface="+mj-lt"/>
              </a:rPr>
              <a:t>15 000</a:t>
            </a:r>
            <a:br>
              <a:rPr lang="sv-SE" sz="3200" b="1" dirty="0">
                <a:latin typeface="+mj-lt"/>
              </a:rPr>
            </a:br>
            <a:r>
              <a:rPr lang="sv-SE" sz="1400" dirty="0">
                <a:latin typeface="+mj-lt"/>
              </a:rPr>
              <a:t>in the city </a:t>
            </a:r>
            <a:r>
              <a:rPr lang="sv-SE" sz="1400" dirty="0" err="1">
                <a:latin typeface="+mj-lt"/>
              </a:rPr>
              <a:t>centre</a:t>
            </a:r>
            <a:endParaRPr lang="sv-SE" sz="1400" dirty="0">
              <a:latin typeface="+mj-lt"/>
            </a:endParaRP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dirty="0">
                <a:latin typeface="+mj-lt"/>
              </a:rPr>
              <a:t>160 000</a:t>
            </a:r>
          </a:p>
          <a:p>
            <a:r>
              <a:rPr lang="sv-SE" sz="1300" dirty="0" err="1">
                <a:latin typeface="+mj-lt"/>
              </a:rPr>
              <a:t>projected</a:t>
            </a:r>
            <a:r>
              <a:rPr lang="sv-SE" sz="1300" dirty="0">
                <a:latin typeface="+mj-lt"/>
              </a:rPr>
              <a:t> population in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dirty="0">
                <a:latin typeface="+mj-lt"/>
              </a:rPr>
              <a:t>30–39</a:t>
            </a:r>
          </a:p>
          <a:p>
            <a:r>
              <a:rPr lang="sv-SE" sz="1300" dirty="0" err="1">
                <a:latin typeface="+mj-lt"/>
              </a:rPr>
              <a:t>largest</a:t>
            </a:r>
            <a:r>
              <a:rPr lang="sv-SE" sz="1300" dirty="0">
                <a:latin typeface="+mj-lt"/>
              </a:rPr>
              <a:t> age </a:t>
            </a:r>
            <a:r>
              <a:rPr lang="sv-SE" sz="1300" dirty="0" err="1">
                <a:latin typeface="+mj-lt"/>
              </a:rPr>
              <a:t>group</a:t>
            </a:r>
            <a:endParaRPr lang="sv-SE" sz="1300" dirty="0">
              <a:latin typeface="+mj-lt"/>
            </a:endParaRP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dirty="0">
                <a:latin typeface="+mj-lt"/>
              </a:rPr>
              <a:t>5 000</a:t>
            </a:r>
          </a:p>
          <a:p>
            <a:r>
              <a:rPr lang="sv-SE" sz="1300" dirty="0">
                <a:latin typeface="+mj-lt"/>
              </a:rPr>
              <a:t>students</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dirty="0">
                <a:latin typeface="+mj-lt"/>
              </a:rPr>
              <a:t>165</a:t>
            </a:r>
          </a:p>
          <a:p>
            <a:r>
              <a:rPr lang="sv-SE" sz="1300" dirty="0" err="1">
                <a:latin typeface="+mj-lt"/>
              </a:rPr>
              <a:t>nationalities</a:t>
            </a:r>
            <a:endParaRPr lang="sv-SE" sz="1300" dirty="0">
              <a:latin typeface="+mj-lt"/>
            </a:endParaRP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962930" cy="661720"/>
          </a:xfrm>
          <a:prstGeom prst="rect">
            <a:avLst/>
          </a:prstGeom>
          <a:noFill/>
        </p:spPr>
        <p:txBody>
          <a:bodyPr wrap="square" lIns="0" tIns="0" rIns="0" bIns="0" rtlCol="0">
            <a:spAutoFit/>
          </a:bodyPr>
          <a:lstStyle/>
          <a:p>
            <a:r>
              <a:rPr lang="sv-SE" sz="3000" b="1" dirty="0">
                <a:latin typeface="+mj-lt"/>
              </a:rPr>
              <a:t>41</a:t>
            </a:r>
          </a:p>
          <a:p>
            <a:r>
              <a:rPr lang="sv-SE" sz="1300" dirty="0" err="1">
                <a:latin typeface="+mj-lt"/>
              </a:rPr>
              <a:t>average</a:t>
            </a:r>
            <a:r>
              <a:rPr lang="sv-SE" sz="1300" dirty="0">
                <a:latin typeface="+mj-lt"/>
              </a:rPr>
              <a:t> age</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dirty="0">
                <a:latin typeface="+mj-lt"/>
              </a:rPr>
              <a:t>19</a:t>
            </a:r>
          </a:p>
          <a:p>
            <a:r>
              <a:rPr lang="sv-SE" sz="1300" dirty="0" err="1">
                <a:latin typeface="+mj-lt"/>
              </a:rPr>
              <a:t>hotels</a:t>
            </a:r>
            <a:r>
              <a:rPr lang="sv-SE" sz="1300" dirty="0">
                <a:latin typeface="+mj-lt"/>
              </a:rPr>
              <a:t> in the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861774"/>
          </a:xfrm>
          <a:prstGeom prst="rect">
            <a:avLst/>
          </a:prstGeom>
          <a:noFill/>
        </p:spPr>
        <p:txBody>
          <a:bodyPr wrap="square" lIns="0" tIns="0" rIns="0" bIns="0" rtlCol="0">
            <a:spAutoFit/>
          </a:bodyPr>
          <a:lstStyle/>
          <a:p>
            <a:r>
              <a:rPr lang="sv-SE" sz="3000" b="1" dirty="0">
                <a:latin typeface="+mj-lt"/>
              </a:rPr>
              <a:t>700</a:t>
            </a:r>
          </a:p>
          <a:p>
            <a:r>
              <a:rPr lang="sv-SE" sz="1300" dirty="0" err="1">
                <a:latin typeface="+mj-lt"/>
              </a:rPr>
              <a:t>metres</a:t>
            </a:r>
            <a:r>
              <a:rPr lang="sv-SE" sz="1300" dirty="0">
                <a:latin typeface="+mj-lt"/>
              </a:rPr>
              <a:t> </a:t>
            </a:r>
            <a:r>
              <a:rPr lang="sv-SE" sz="1300" dirty="0" err="1">
                <a:latin typeface="+mj-lt"/>
              </a:rPr>
              <a:t>of</a:t>
            </a:r>
            <a:r>
              <a:rPr lang="sv-SE" sz="1300" dirty="0">
                <a:latin typeface="+mj-lt"/>
              </a:rPr>
              <a:t> </a:t>
            </a:r>
            <a:r>
              <a:rPr lang="sv-SE" sz="1300" dirty="0" err="1">
                <a:latin typeface="+mj-lt"/>
              </a:rPr>
              <a:t>sandy</a:t>
            </a:r>
            <a:r>
              <a:rPr lang="sv-SE" sz="1300" dirty="0">
                <a:latin typeface="+mj-lt"/>
              </a:rPr>
              <a:t> beach in the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61720"/>
          </a:xfrm>
          <a:prstGeom prst="rect">
            <a:avLst/>
          </a:prstGeom>
          <a:noFill/>
        </p:spPr>
        <p:txBody>
          <a:bodyPr wrap="square" lIns="0" tIns="0" rIns="0" bIns="0" rtlCol="0">
            <a:spAutoFit/>
          </a:bodyPr>
          <a:lstStyle/>
          <a:p>
            <a:r>
              <a:rPr lang="sv-SE" sz="3000" b="1" dirty="0">
                <a:latin typeface="+mj-lt"/>
              </a:rPr>
              <a:t>181</a:t>
            </a:r>
          </a:p>
          <a:p>
            <a:r>
              <a:rPr lang="sv-SE" sz="1300" dirty="0">
                <a:latin typeface="+mj-lt"/>
              </a:rPr>
              <a:t>restaurants in the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dirty="0">
                <a:latin typeface="+mj-lt"/>
              </a:rPr>
              <a:t>875 000</a:t>
            </a:r>
          </a:p>
          <a:p>
            <a:r>
              <a:rPr lang="sv-SE" sz="1300" dirty="0" err="1">
                <a:latin typeface="+mj-lt"/>
              </a:rPr>
              <a:t>guest</a:t>
            </a:r>
            <a:r>
              <a:rPr lang="sv-SE" sz="1300" dirty="0">
                <a:latin typeface="+mj-lt"/>
              </a:rPr>
              <a:t> </a:t>
            </a:r>
            <a:r>
              <a:rPr lang="sv-SE" sz="1300" dirty="0" err="1">
                <a:latin typeface="+mj-lt"/>
              </a:rPr>
              <a:t>nights</a:t>
            </a:r>
            <a:endParaRPr lang="sv-SE" sz="1300" dirty="0">
              <a:latin typeface="+mj-lt"/>
            </a:endParaRP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7951416" y="2752162"/>
            <a:ext cx="1093248" cy="738664"/>
          </a:xfrm>
          <a:prstGeom prst="rect">
            <a:avLst/>
          </a:prstGeom>
          <a:noFill/>
        </p:spPr>
        <p:txBody>
          <a:bodyPr wrap="none" lIns="0" tIns="0" rIns="0" bIns="0" rtlCol="0">
            <a:spAutoFit/>
          </a:bodyPr>
          <a:lstStyle/>
          <a:p>
            <a:r>
              <a:rPr lang="sv-SE" sz="1600" dirty="0">
                <a:latin typeface="Helsingborg Sans Medium" pitchFamily="2" charset="77"/>
              </a:rPr>
              <a:t>Gothenburg</a:t>
            </a:r>
          </a:p>
          <a:p>
            <a:r>
              <a:rPr lang="sv-SE" sz="1600" dirty="0">
                <a:latin typeface="Helsingborg Sans" pitchFamily="2" charset="77"/>
              </a:rPr>
              <a:t>1h 40 min</a:t>
            </a:r>
          </a:p>
          <a:p>
            <a:endParaRPr lang="sv-SE" sz="1600" dirty="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68590" cy="492443"/>
          </a:xfrm>
          <a:prstGeom prst="rect">
            <a:avLst/>
          </a:prstGeom>
          <a:noFill/>
        </p:spPr>
        <p:txBody>
          <a:bodyPr wrap="none" lIns="0" tIns="0" rIns="0" bIns="0" rtlCol="0">
            <a:spAutoFit/>
          </a:bodyPr>
          <a:lstStyle/>
          <a:p>
            <a:r>
              <a:rPr lang="sv-SE" sz="1600" dirty="0">
                <a:latin typeface="Helsingborg Sans Medium" pitchFamily="2" charset="77"/>
              </a:rPr>
              <a:t>Copenhagen</a:t>
            </a:r>
          </a:p>
          <a:p>
            <a:r>
              <a:rPr lang="sv-SE" sz="1600" dirty="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rot="385074">
            <a:off x="9457615" y="2340401"/>
            <a:ext cx="1085595" cy="137222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E6F96308-ECFB-F042-A7F5-4E4F2C695F60}"/>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dirty="0"/>
          </a:p>
        </p:txBody>
      </p:sp>
    </p:spTree>
    <p:extLst>
      <p:ext uri="{BB962C8B-B14F-4D97-AF65-F5344CB8AC3E}">
        <p14:creationId xmlns:p14="http://schemas.microsoft.com/office/powerpoint/2010/main" val="551462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801501" cy="169277"/>
          </a:xfrm>
          <a:prstGeom prst="rect">
            <a:avLst/>
          </a:prstGeom>
          <a:noFill/>
        </p:spPr>
        <p:txBody>
          <a:bodyPr wrap="none" lIns="0" tIns="0" rIns="0" bIns="0" rtlCol="0">
            <a:spAutoFit/>
          </a:bodyPr>
          <a:lstStyle/>
          <a:p>
            <a:r>
              <a:rPr lang="sv-SE" sz="1100" dirty="0">
                <a:latin typeface="Helsingborg Sans Medium" pitchFamily="2" charset="77"/>
              </a:rPr>
              <a:t>Copenhagen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dirty="0"/>
              <a:t>A </a:t>
            </a:r>
            <a:r>
              <a:rPr lang="sv-SE" dirty="0" err="1"/>
              <a:t>better</a:t>
            </a:r>
            <a:r>
              <a:rPr lang="sv-SE" dirty="0"/>
              <a:t> </a:t>
            </a:r>
            <a:r>
              <a:rPr lang="sv-SE" dirty="0" err="1"/>
              <a:t>location</a:t>
            </a:r>
            <a:endParaRPr lang="sv-SE" dirty="0"/>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484084" y="5102265"/>
            <a:ext cx="445259" cy="169277"/>
          </a:xfrm>
          <a:prstGeom prst="rect">
            <a:avLst/>
          </a:prstGeom>
          <a:noFill/>
        </p:spPr>
        <p:txBody>
          <a:bodyPr wrap="square" lIns="0" tIns="0" rIns="0" bIns="0" rtlCol="0">
            <a:spAutoFit/>
          </a:bodyPr>
          <a:lstStyle/>
          <a:p>
            <a:r>
              <a:rPr lang="sv-SE" sz="1100" dirty="0" err="1">
                <a:latin typeface="Helsingborg Sans Medium" pitchFamily="2" charset="77"/>
              </a:rPr>
              <a:t>Rome</a:t>
            </a:r>
            <a:endParaRPr lang="sv-SE" sz="1100" dirty="0">
              <a:latin typeface="Helsingborg Sans Medium" pitchFamily="2" charset="77"/>
            </a:endParaRP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dirty="0" err="1">
                <a:latin typeface="Helsingborg Sans Medium" pitchFamily="2" charset="77"/>
              </a:rPr>
              <a:t>Prague</a:t>
            </a:r>
            <a:endParaRPr lang="sv-SE" sz="1100" dirty="0">
              <a:latin typeface="Helsingborg Sans Medium" pitchFamily="2" charset="77"/>
            </a:endParaRP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8933340" y="3968291"/>
            <a:ext cx="493109" cy="169277"/>
          </a:xfrm>
          <a:prstGeom prst="rect">
            <a:avLst/>
          </a:prstGeom>
          <a:noFill/>
        </p:spPr>
        <p:txBody>
          <a:bodyPr wrap="square" lIns="0" tIns="0" rIns="0" bIns="0" rtlCol="0">
            <a:spAutoFit/>
          </a:bodyPr>
          <a:lstStyle/>
          <a:p>
            <a:r>
              <a:rPr lang="sv-SE" sz="1100" dirty="0" err="1">
                <a:latin typeface="Helsingborg Sans Medium" pitchFamily="2" charset="77"/>
              </a:rPr>
              <a:t>Vienna</a:t>
            </a:r>
            <a:endParaRPr lang="sv-SE" sz="1100" dirty="0">
              <a:latin typeface="Helsingborg Sans Medium" pitchFamily="2" charset="77"/>
            </a:endParaRP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485710" cy="169277"/>
          </a:xfrm>
          <a:prstGeom prst="rect">
            <a:avLst/>
          </a:prstGeom>
          <a:noFill/>
        </p:spPr>
        <p:txBody>
          <a:bodyPr wrap="none" lIns="0" tIns="0" rIns="0" bIns="0" rtlCol="0">
            <a:spAutoFit/>
          </a:bodyPr>
          <a:lstStyle/>
          <a:p>
            <a:r>
              <a:rPr lang="sv-SE" sz="1100" dirty="0" err="1">
                <a:latin typeface="Helsingborg Sans Medium" pitchFamily="2" charset="77"/>
              </a:rPr>
              <a:t>Helsinki</a:t>
            </a:r>
            <a:endParaRPr lang="sv-SE" sz="1100" dirty="0">
              <a:latin typeface="Helsingborg Sans Medium" pitchFamily="2" charset="77"/>
            </a:endParaRP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dirty="0" err="1">
                <a:latin typeface="Helsingborg Sans Medium" pitchFamily="2" charset="77"/>
              </a:rPr>
              <a:t>Lisbon</a:t>
            </a:r>
            <a:endParaRPr lang="sv-SE" sz="1100" dirty="0">
              <a:latin typeface="Helsingborg Sans Medium" pitchFamily="2" charset="77"/>
            </a:endParaRP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7" y="3295167"/>
            <a:ext cx="570629" cy="169277"/>
          </a:xfrm>
          <a:prstGeom prst="rect">
            <a:avLst/>
          </a:prstGeom>
          <a:noFill/>
        </p:spPr>
        <p:txBody>
          <a:bodyPr wrap="square" lIns="0" tIns="0" rIns="0" bIns="0" rtlCol="0">
            <a:spAutoFit/>
          </a:bodyPr>
          <a:lstStyle/>
          <a:p>
            <a:r>
              <a:rPr lang="sv-SE" sz="1100" dirty="0">
                <a:latin typeface="Helsingborg Sans Medium" pitchFamily="2" charset="77"/>
              </a:rPr>
              <a:t>Brussels</a:t>
            </a:r>
          </a:p>
        </p:txBody>
      </p:sp>
    </p:spTree>
    <p:extLst>
      <p:ext uri="{BB962C8B-B14F-4D97-AF65-F5344CB8AC3E}">
        <p14:creationId xmlns:p14="http://schemas.microsoft.com/office/powerpoint/2010/main" val="177247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2" y="873125"/>
            <a:ext cx="5099367" cy="1661993"/>
          </a:xfrm>
        </p:spPr>
        <p:txBody>
          <a:bodyPr anchor="t" anchorCtr="0"/>
          <a:lstStyle/>
          <a:p>
            <a:r>
              <a:rPr lang="sv-SE" dirty="0"/>
              <a:t>Best </a:t>
            </a:r>
            <a:r>
              <a:rPr lang="sv-SE" dirty="0" err="1"/>
              <a:t>logistics</a:t>
            </a:r>
            <a:r>
              <a:rPr lang="sv-SE" dirty="0"/>
              <a:t> </a:t>
            </a:r>
            <a:r>
              <a:rPr lang="sv-SE" dirty="0" err="1"/>
              <a:t>location</a:t>
            </a:r>
            <a:r>
              <a:rPr lang="sv-SE" dirty="0"/>
              <a:t> in Sweden</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508105"/>
          </a:xfrm>
          <a:prstGeom prst="rect">
            <a:avLst/>
          </a:prstGeom>
          <a:noFill/>
        </p:spPr>
        <p:txBody>
          <a:bodyPr wrap="square" lIns="0" tIns="0" rIns="0" bIns="0" rtlCol="0">
            <a:spAutoFit/>
          </a:bodyPr>
          <a:lstStyle/>
          <a:p>
            <a:r>
              <a:rPr lang="sv-SE" sz="4400" b="1" dirty="0">
                <a:latin typeface="+mj-lt"/>
              </a:rPr>
              <a:t>1</a:t>
            </a:r>
          </a:p>
          <a:p>
            <a:r>
              <a:rPr lang="sv-SE" dirty="0">
                <a:latin typeface="Helsingborg Sans Light" pitchFamily="2" charset="77"/>
              </a:rPr>
              <a:t>The </a:t>
            </a:r>
            <a:r>
              <a:rPr lang="sv-SE" dirty="0" err="1">
                <a:latin typeface="Helsingborg Sans Light" pitchFamily="2" charset="77"/>
              </a:rPr>
              <a:t>largest</a:t>
            </a:r>
            <a:r>
              <a:rPr lang="sv-SE" dirty="0">
                <a:latin typeface="Helsingborg Sans Light" pitchFamily="2" charset="77"/>
              </a:rPr>
              <a:t> port for </a:t>
            </a:r>
            <a:r>
              <a:rPr lang="sv-SE" dirty="0" err="1">
                <a:latin typeface="Helsingborg Sans Light" pitchFamily="2" charset="77"/>
              </a:rPr>
              <a:t>fruit</a:t>
            </a:r>
            <a:r>
              <a:rPr lang="sv-SE" dirty="0">
                <a:latin typeface="Helsingborg Sans Light" pitchFamily="2" charset="77"/>
              </a:rPr>
              <a:t> and </a:t>
            </a:r>
            <a:r>
              <a:rPr lang="sv-SE" dirty="0" err="1">
                <a:latin typeface="Helsingborg Sans Light" pitchFamily="2" charset="77"/>
              </a:rPr>
              <a:t>vegetables</a:t>
            </a:r>
            <a:r>
              <a:rPr lang="sv-SE" dirty="0">
                <a:latin typeface="Helsingborg Sans Light" pitchFamily="2" charset="77"/>
              </a:rPr>
              <a:t> in the Nordic region</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508105"/>
          </a:xfrm>
          <a:prstGeom prst="rect">
            <a:avLst/>
          </a:prstGeom>
          <a:noFill/>
        </p:spPr>
        <p:txBody>
          <a:bodyPr wrap="square" lIns="0" tIns="0" rIns="0" bIns="0" rtlCol="0">
            <a:spAutoFit/>
          </a:bodyPr>
          <a:lstStyle/>
          <a:p>
            <a:r>
              <a:rPr lang="sv-SE" sz="4400" b="1" dirty="0">
                <a:latin typeface="Helsingborg Sans" pitchFamily="2" charset="77"/>
              </a:rPr>
              <a:t>2</a:t>
            </a:r>
            <a:br>
              <a:rPr lang="sv-SE" dirty="0">
                <a:latin typeface="Helsingborg Sans Light" pitchFamily="2" charset="77"/>
              </a:rPr>
            </a:br>
            <a:r>
              <a:rPr lang="sv-SE" dirty="0">
                <a:latin typeface="Helsingborg Sans Light" pitchFamily="2" charset="77"/>
              </a:rPr>
              <a:t>second </a:t>
            </a:r>
            <a:r>
              <a:rPr lang="sv-SE" dirty="0" err="1">
                <a:latin typeface="Helsingborg Sans Light" pitchFamily="2" charset="77"/>
              </a:rPr>
              <a:t>largest</a:t>
            </a:r>
            <a:r>
              <a:rPr lang="sv-SE" dirty="0">
                <a:latin typeface="Helsingborg Sans Light" pitchFamily="2" charset="77"/>
              </a:rPr>
              <a:t> container port in Sweden</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dirty="0">
                <a:latin typeface="+mj-lt"/>
              </a:rPr>
              <a:t>10</a:t>
            </a:r>
          </a:p>
          <a:p>
            <a:r>
              <a:rPr lang="sv-SE" dirty="0">
                <a:latin typeface="Helsingborg Sans Light" pitchFamily="2" charset="77"/>
              </a:rPr>
              <a:t>billion SEK in </a:t>
            </a:r>
            <a:r>
              <a:rPr lang="sv-SE" dirty="0" err="1">
                <a:latin typeface="Helsingborg Sans Light" pitchFamily="2" charset="77"/>
              </a:rPr>
              <a:t>turnover</a:t>
            </a:r>
            <a:r>
              <a:rPr lang="sv-SE" dirty="0">
                <a:latin typeface="Helsingborg Sans Light" pitchFamily="2" charset="77"/>
              </a:rPr>
              <a:t> per </a:t>
            </a:r>
            <a:r>
              <a:rPr lang="sv-SE" dirty="0" err="1">
                <a:latin typeface="Helsingborg Sans Light" pitchFamily="2" charset="77"/>
              </a:rPr>
              <a:t>year</a:t>
            </a:r>
            <a:endParaRPr lang="sv-SE" dirty="0">
              <a:latin typeface="Helsingborg Sans Light" pitchFamily="2" charset="77"/>
            </a:endParaRP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dirty="0">
                <a:latin typeface="+mj-lt"/>
              </a:rPr>
              <a:t>1 100</a:t>
            </a:r>
          </a:p>
          <a:p>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companies</a:t>
            </a:r>
            <a:endParaRPr lang="sv-SE" dirty="0">
              <a:latin typeface="Helsingborg Sans Light" pitchFamily="2" charset="77"/>
            </a:endParaRP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kumimoji="0" lang="sv-SE" sz="3200" b="1" i="0" u="none" strike="noStrike" kern="1200" cap="none" spc="0" normalizeH="0" baseline="0" noProof="0" dirty="0">
                <a:ln>
                  <a:noFill/>
                </a:ln>
                <a:solidFill>
                  <a:srgbClr val="1A355C"/>
                </a:solidFill>
                <a:effectLst/>
                <a:uLnTx/>
                <a:uFillTx/>
                <a:latin typeface="Helsingborg Sans" pitchFamily="2" charset="77"/>
                <a:ea typeface="+mn-ea"/>
                <a:cs typeface="+mn-cs"/>
              </a:rPr>
              <a:t>2024 </a:t>
            </a:r>
          </a:p>
          <a:p>
            <a:r>
              <a:rPr lang="sv-SE" dirty="0" err="1">
                <a:latin typeface="Helsingborg Sans Light" pitchFamily="2" charset="77"/>
              </a:rPr>
              <a:t>Sweden's</a:t>
            </a:r>
            <a:r>
              <a:rPr lang="sv-SE" dirty="0">
                <a:latin typeface="Helsingborg Sans Light" pitchFamily="2" charset="77"/>
              </a:rPr>
              <a:t> best </a:t>
            </a:r>
            <a:r>
              <a:rPr lang="sv-SE" dirty="0" err="1">
                <a:latin typeface="Helsingborg Sans Light" pitchFamily="2" charset="77"/>
              </a:rPr>
              <a:t>logistics</a:t>
            </a:r>
            <a:r>
              <a:rPr lang="sv-SE" dirty="0">
                <a:latin typeface="Helsingborg Sans Light" pitchFamily="2" charset="77"/>
              </a:rPr>
              <a:t> </a:t>
            </a:r>
            <a:r>
              <a:rPr lang="sv-SE" dirty="0" err="1">
                <a:latin typeface="Helsingborg Sans Light" pitchFamily="2" charset="77"/>
              </a:rPr>
              <a:t>location</a:t>
            </a:r>
            <a:endParaRPr lang="sv-SE" dirty="0">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dirty="0">
                <a:latin typeface="+mj-lt"/>
              </a:rPr>
              <a:t>20 million</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reached</a:t>
            </a:r>
            <a:r>
              <a:rPr lang="sv-SE" dirty="0">
                <a:latin typeface="Helsingborg Sans Light" pitchFamily="2" charset="77"/>
              </a:rPr>
              <a:t> in a </a:t>
            </a:r>
            <a:r>
              <a:rPr lang="sv-SE" dirty="0" err="1">
                <a:latin typeface="Helsingborg Sans Light" pitchFamily="2" charset="77"/>
              </a:rPr>
              <a:t>day</a:t>
            </a:r>
            <a:r>
              <a:rPr lang="sv-SE" dirty="0">
                <a:latin typeface="Helsingborg Sans Light" pitchFamily="2" charset="77"/>
              </a:rPr>
              <a:t> </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spAutoFit/>
          </a:bodyPr>
          <a:lstStyle/>
          <a:p>
            <a:r>
              <a:rPr lang="sv-SE" sz="3200" b="1" dirty="0">
                <a:latin typeface="+mj-lt"/>
              </a:rPr>
              <a:t>11 000</a:t>
            </a:r>
          </a:p>
          <a:p>
            <a:r>
              <a:rPr lang="sv-SE" dirty="0" err="1">
                <a:latin typeface="Helsingborg Sans Light" pitchFamily="2" charset="77"/>
              </a:rPr>
              <a:t>people</a:t>
            </a:r>
            <a:r>
              <a:rPr lang="sv-SE" dirty="0">
                <a:latin typeface="Helsingborg Sans Light" pitchFamily="2" charset="77"/>
              </a:rPr>
              <a:t> </a:t>
            </a:r>
            <a:r>
              <a:rPr lang="sv-SE" dirty="0" err="1">
                <a:latin typeface="Helsingborg Sans Light" pitchFamily="2" charset="77"/>
              </a:rPr>
              <a:t>working</a:t>
            </a:r>
            <a:r>
              <a:rPr lang="sv-SE" dirty="0">
                <a:latin typeface="Helsingborg Sans Light" pitchFamily="2" charset="77"/>
              </a:rPr>
              <a:t> in the </a:t>
            </a:r>
            <a:r>
              <a:rPr lang="sv-SE" dirty="0" err="1">
                <a:latin typeface="Helsingborg Sans Light" pitchFamily="2" charset="77"/>
              </a:rPr>
              <a:t>sector</a:t>
            </a:r>
            <a:endParaRPr lang="sv-SE" dirty="0">
              <a:latin typeface="Helsingborg Sans Light" pitchFamily="2" charset="77"/>
            </a:endParaRP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a:lstStyle/>
          <a:p>
            <a:pPr>
              <a:lnSpc>
                <a:spcPct val="70000"/>
              </a:lnSpc>
              <a:spcAft>
                <a:spcPts val="1800"/>
              </a:spcAft>
            </a:pPr>
            <a:r>
              <a:rPr lang="sv-SE" sz="2400" b="1" dirty="0">
                <a:solidFill>
                  <a:srgbClr val="E35205"/>
                </a:solidFill>
                <a:latin typeface="+mj-lt"/>
              </a:rPr>
              <a:t>2020–2023</a:t>
            </a:r>
          </a:p>
          <a:p>
            <a:pPr>
              <a:lnSpc>
                <a:spcPct val="120000"/>
              </a:lnSpc>
            </a:pPr>
            <a:r>
              <a:rPr lang="sv-SE" b="1" dirty="0">
                <a:latin typeface="+mj-lt"/>
              </a:rPr>
              <a:t>2023</a:t>
            </a:r>
            <a:r>
              <a:rPr lang="sv-SE" dirty="0">
                <a:latin typeface="+mj-lt"/>
              </a:rPr>
              <a:t> </a:t>
            </a:r>
            <a:r>
              <a:rPr lang="sv-SE" dirty="0" err="1">
                <a:latin typeface="+mj-lt"/>
              </a:rPr>
              <a:t>Alvier</a:t>
            </a:r>
            <a:r>
              <a:rPr lang="sv-SE" dirty="0">
                <a:latin typeface="+mj-lt"/>
              </a:rPr>
              <a:t> </a:t>
            </a:r>
            <a:r>
              <a:rPr lang="sv-SE" dirty="0" err="1">
                <a:latin typeface="+mj-lt"/>
              </a:rPr>
              <a:t>Mechatronics</a:t>
            </a:r>
            <a:r>
              <a:rPr lang="sv-SE" dirty="0">
                <a:latin typeface="+mj-lt"/>
              </a:rPr>
              <a:t> · XXXL Lutz · Noviflora · Alex Andersen </a:t>
            </a:r>
            <a:r>
              <a:rPr lang="sv-SE" dirty="0" err="1">
                <a:latin typeface="+mj-lt"/>
              </a:rPr>
              <a:t>Ølund</a:t>
            </a:r>
            <a:r>
              <a:rPr lang="sv-SE" dirty="0">
                <a:latin typeface="+mj-lt"/>
              </a:rPr>
              <a:t> A/S </a:t>
            </a:r>
            <a:r>
              <a:rPr lang="sv-SE" b="1" dirty="0">
                <a:latin typeface="+mj-lt"/>
              </a:rPr>
              <a:t>2022</a:t>
            </a:r>
            <a:r>
              <a:rPr lang="sv-SE" dirty="0">
                <a:latin typeface="+mj-lt"/>
              </a:rPr>
              <a:t> ILVA · Scandic Oceanhamnen · United </a:t>
            </a:r>
            <a:r>
              <a:rPr lang="sv-SE" dirty="0" err="1">
                <a:latin typeface="+mj-lt"/>
              </a:rPr>
              <a:t>Spaces</a:t>
            </a:r>
            <a:r>
              <a:rPr lang="sv-SE" dirty="0">
                <a:latin typeface="+mj-lt"/>
              </a:rPr>
              <a:t> · RO-gruppen · </a:t>
            </a:r>
            <a:r>
              <a:rPr lang="sv-SE" dirty="0" err="1">
                <a:latin typeface="+mj-lt"/>
              </a:rPr>
              <a:t>Revelop</a:t>
            </a:r>
            <a:r>
              <a:rPr lang="sv-SE" dirty="0">
                <a:latin typeface="+mj-lt"/>
              </a:rPr>
              <a:t> · </a:t>
            </a:r>
            <a:r>
              <a:rPr lang="sv-SE" dirty="0" err="1">
                <a:latin typeface="+mj-lt"/>
              </a:rPr>
              <a:t>Thansen</a:t>
            </a:r>
            <a:r>
              <a:rPr lang="sv-SE" dirty="0">
                <a:latin typeface="+mj-lt"/>
              </a:rPr>
              <a:t> · </a:t>
            </a:r>
            <a:r>
              <a:rPr lang="sv-SE" dirty="0" err="1">
                <a:latin typeface="+mj-lt"/>
              </a:rPr>
              <a:t>Fuzed</a:t>
            </a:r>
            <a:r>
              <a:rPr lang="sv-SE" dirty="0">
                <a:latin typeface="+mj-lt"/>
              </a:rPr>
              <a:t> · Vagnhall 16 · </a:t>
            </a:r>
            <a:r>
              <a:rPr lang="sv-SE" dirty="0" err="1">
                <a:latin typeface="+mj-lt"/>
              </a:rPr>
              <a:t>HiQ</a:t>
            </a:r>
            <a:br>
              <a:rPr lang="sv-SE" dirty="0">
                <a:latin typeface="+mj-lt"/>
              </a:rPr>
            </a:br>
            <a:r>
              <a:rPr lang="sv-SE" b="1" dirty="0">
                <a:latin typeface="+mj-lt"/>
              </a:rPr>
              <a:t>2021</a:t>
            </a:r>
            <a:r>
              <a:rPr lang="sv-SE" dirty="0">
                <a:latin typeface="+mj-lt"/>
              </a:rPr>
              <a:t> Clarion </a:t>
            </a:r>
            <a:r>
              <a:rPr lang="sv-SE" dirty="0" err="1">
                <a:latin typeface="+mj-lt"/>
              </a:rPr>
              <a:t>Hotel</a:t>
            </a:r>
            <a:r>
              <a:rPr lang="sv-SE" dirty="0">
                <a:latin typeface="+mj-lt"/>
              </a:rPr>
              <a:t> &amp; Congress </a:t>
            </a:r>
            <a:r>
              <a:rPr lang="sv-SE" dirty="0" err="1">
                <a:latin typeface="+mj-lt"/>
              </a:rPr>
              <a:t>SeaU</a:t>
            </a:r>
            <a:r>
              <a:rPr lang="sv-SE" dirty="0">
                <a:latin typeface="+mj-lt"/>
              </a:rPr>
              <a:t> · </a:t>
            </a:r>
            <a:r>
              <a:rPr lang="sv-SE" dirty="0" err="1">
                <a:latin typeface="+mj-lt"/>
              </a:rPr>
              <a:t>Pervanovo</a:t>
            </a:r>
            <a:r>
              <a:rPr lang="sv-SE" dirty="0">
                <a:latin typeface="+mj-lt"/>
              </a:rPr>
              <a:t> · JTI </a:t>
            </a:r>
            <a:r>
              <a:rPr lang="sv-SE" dirty="0" err="1">
                <a:latin typeface="+mj-lt"/>
              </a:rPr>
              <a:t>Ventures</a:t>
            </a:r>
            <a:r>
              <a:rPr lang="sv-SE" dirty="0">
                <a:latin typeface="+mj-lt"/>
              </a:rPr>
              <a:t> · </a:t>
            </a:r>
            <a:r>
              <a:rPr lang="sv-SE" dirty="0" err="1">
                <a:latin typeface="+mj-lt"/>
              </a:rPr>
              <a:t>Knowit</a:t>
            </a:r>
            <a:r>
              <a:rPr lang="sv-SE" dirty="0">
                <a:latin typeface="+mj-lt"/>
              </a:rPr>
              <a:t> · </a:t>
            </a:r>
            <a:r>
              <a:rPr lang="sv-SE" dirty="0" err="1">
                <a:latin typeface="+mj-lt"/>
              </a:rPr>
              <a:t>Offitech</a:t>
            </a:r>
            <a:r>
              <a:rPr lang="sv-SE" dirty="0">
                <a:latin typeface="+mj-lt"/>
              </a:rPr>
              <a:t> · </a:t>
            </a:r>
            <a:r>
              <a:rPr lang="sv-SE" dirty="0" err="1">
                <a:latin typeface="+mj-lt"/>
              </a:rPr>
              <a:t>Platinum</a:t>
            </a:r>
            <a:r>
              <a:rPr lang="sv-SE" dirty="0">
                <a:latin typeface="+mj-lt"/>
              </a:rPr>
              <a:t> Cars · </a:t>
            </a:r>
            <a:r>
              <a:rPr lang="sv-SE" dirty="0" err="1">
                <a:latin typeface="+mj-lt"/>
              </a:rPr>
              <a:t>Genetor</a:t>
            </a:r>
            <a:r>
              <a:rPr lang="sv-SE" dirty="0">
                <a:latin typeface="+mj-lt"/>
              </a:rPr>
              <a:t> · Höganäs Kakel &amp; Klinker    </a:t>
            </a:r>
            <a:r>
              <a:rPr lang="sv-SE" b="1" dirty="0">
                <a:latin typeface="+mj-lt"/>
              </a:rPr>
              <a:t>2020</a:t>
            </a:r>
            <a:r>
              <a:rPr lang="sv-SE" dirty="0">
                <a:latin typeface="+mj-lt"/>
              </a:rPr>
              <a:t> </a:t>
            </a:r>
            <a:r>
              <a:rPr lang="sv-SE" dirty="0" err="1">
                <a:latin typeface="+mj-lt"/>
              </a:rPr>
              <a:t>Åhlens</a:t>
            </a:r>
            <a:r>
              <a:rPr lang="sv-SE" dirty="0">
                <a:latin typeface="+mj-lt"/>
              </a:rPr>
              <a:t> Outlet · Derome · </a:t>
            </a:r>
            <a:r>
              <a:rPr lang="sv-SE" dirty="0" err="1">
                <a:latin typeface="+mj-lt"/>
              </a:rPr>
              <a:t>Nordlo</a:t>
            </a:r>
            <a:r>
              <a:rPr lang="sv-SE" dirty="0">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dirty="0">
                <a:solidFill>
                  <a:srgbClr val="E35205"/>
                </a:solidFill>
                <a:latin typeface="+mj-lt"/>
              </a:rPr>
              <a:t>Expansions 2021–2023</a:t>
            </a:r>
          </a:p>
          <a:p>
            <a:pPr>
              <a:lnSpc>
                <a:spcPct val="120000"/>
              </a:lnSpc>
            </a:pPr>
            <a:r>
              <a:rPr lang="sv-SE" dirty="0" err="1">
                <a:latin typeface="+mj-lt"/>
              </a:rPr>
              <a:t>Nowaste</a:t>
            </a:r>
            <a:r>
              <a:rPr lang="sv-SE" dirty="0">
                <a:latin typeface="+mj-lt"/>
              </a:rPr>
              <a:t> · </a:t>
            </a:r>
            <a:r>
              <a:rPr lang="sv-SE" dirty="0" err="1">
                <a:latin typeface="+mj-lt"/>
              </a:rPr>
              <a:t>Greenfood</a:t>
            </a:r>
            <a:r>
              <a:rPr lang="sv-SE" dirty="0">
                <a:latin typeface="+mj-lt"/>
              </a:rPr>
              <a:t> · PEAB · </a:t>
            </a:r>
            <a:r>
              <a:rPr lang="sv-SE" dirty="0" err="1">
                <a:latin typeface="+mj-lt"/>
              </a:rPr>
              <a:t>Ecolean</a:t>
            </a:r>
            <a:r>
              <a:rPr lang="sv-SE" dirty="0">
                <a:latin typeface="+mj-lt"/>
              </a:rPr>
              <a:t> · Carlsberg · Assistansbolaget · Frigoscandia · Medea · </a:t>
            </a:r>
            <a:r>
              <a:rPr lang="sv-SE" dirty="0" err="1">
                <a:latin typeface="+mj-lt"/>
              </a:rPr>
              <a:t>Bjelin</a:t>
            </a:r>
            <a:r>
              <a:rPr lang="sv-SE" dirty="0">
                <a:latin typeface="+mj-lt"/>
              </a:rPr>
              <a:t> · World </a:t>
            </a:r>
            <a:r>
              <a:rPr lang="sv-SE" dirty="0" err="1">
                <a:latin typeface="+mj-lt"/>
              </a:rPr>
              <a:t>Trade</a:t>
            </a:r>
            <a:r>
              <a:rPr lang="sv-SE" dirty="0">
                <a:latin typeface="+mj-lt"/>
              </a:rPr>
              <a:t> Center </a:t>
            </a:r>
            <a:r>
              <a:rPr lang="sv-SE" dirty="0" err="1">
                <a:latin typeface="+mj-lt"/>
              </a:rPr>
              <a:t>Coworking</a:t>
            </a:r>
            <a:r>
              <a:rPr lang="sv-SE" dirty="0">
                <a:latin typeface="+mj-lt"/>
              </a:rPr>
              <a:t> · Postnord TPL · Quickbutik · Gaia · </a:t>
            </a:r>
            <a:r>
              <a:rPr lang="sv-SE" dirty="0" err="1">
                <a:latin typeface="+mj-lt"/>
              </a:rPr>
              <a:t>Nederman</a:t>
            </a:r>
            <a:r>
              <a:rPr lang="sv-SE" dirty="0">
                <a:latin typeface="+mj-lt"/>
              </a:rPr>
              <a:t> · </a:t>
            </a:r>
            <a:r>
              <a:rPr lang="sv-SE" dirty="0" err="1">
                <a:latin typeface="+mj-lt"/>
              </a:rPr>
              <a:t>Mildef</a:t>
            </a:r>
            <a:r>
              <a:rPr lang="sv-SE" dirty="0">
                <a:latin typeface="+mj-lt"/>
              </a:rPr>
              <a:t> · </a:t>
            </a:r>
            <a:r>
              <a:rPr lang="sv-SE" dirty="0" err="1">
                <a:latin typeface="+mj-lt"/>
              </a:rPr>
              <a:t>Springhill</a:t>
            </a:r>
            <a:endParaRPr lang="sv-SE" dirty="0">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dirty="0" err="1"/>
              <a:t>Companies</a:t>
            </a:r>
            <a:r>
              <a:rPr lang="sv-SE" dirty="0"/>
              <a:t> </a:t>
            </a:r>
            <a:r>
              <a:rPr lang="sv-SE" dirty="0" err="1"/>
              <a:t>Established</a:t>
            </a:r>
            <a:endParaRPr lang="sv-SE" dirty="0"/>
          </a:p>
        </p:txBody>
      </p:sp>
    </p:spTree>
    <p:extLst>
      <p:ext uri="{BB962C8B-B14F-4D97-AF65-F5344CB8AC3E}">
        <p14:creationId xmlns:p14="http://schemas.microsoft.com/office/powerpoint/2010/main" val="829312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descr="En bild som visar växt, trädgård&#10;&#10;Automatiskt genererad beskrivning">
            <a:extLst>
              <a:ext uri="{FF2B5EF4-FFF2-40B4-BE49-F238E27FC236}">
                <a16:creationId xmlns:a16="http://schemas.microsoft.com/office/drawing/2014/main" id="{FB776C05-1A35-E17A-3BFD-164FD2DC6A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5" t="8223" r="21824" b="400"/>
          <a:stretch/>
        </p:blipFill>
        <p:spPr>
          <a:xfrm>
            <a:off x="5140953" y="2268600"/>
            <a:ext cx="1906690" cy="1771086"/>
          </a:xfrm>
          <a:prstGeom prst="rect">
            <a:avLst/>
          </a:prstGeom>
        </p:spPr>
      </p:pic>
      <p:sp>
        <p:nvSpPr>
          <p:cNvPr id="3" name="Rubrik 2">
            <a:extLst>
              <a:ext uri="{FF2B5EF4-FFF2-40B4-BE49-F238E27FC236}">
                <a16:creationId xmlns:a16="http://schemas.microsoft.com/office/drawing/2014/main" id="{30B408A8-49F1-117D-F65A-8476EF4855EF}"/>
              </a:ext>
            </a:extLst>
          </p:cNvPr>
          <p:cNvSpPr>
            <a:spLocks noGrp="1"/>
          </p:cNvSpPr>
          <p:nvPr>
            <p:ph type="ctrTitle"/>
          </p:nvPr>
        </p:nvSpPr>
        <p:spPr>
          <a:xfrm>
            <a:off x="874713" y="873125"/>
            <a:ext cx="10464000" cy="1107996"/>
          </a:xfrm>
        </p:spPr>
        <p:txBody>
          <a:bodyPr anchor="t" anchorCtr="0"/>
          <a:lstStyle/>
          <a:p>
            <a:r>
              <a:rPr lang="sv-SE" dirty="0" err="1"/>
              <a:t>Strategic</a:t>
            </a:r>
            <a:r>
              <a:rPr lang="sv-SE" dirty="0"/>
              <a:t> </a:t>
            </a:r>
            <a:r>
              <a:rPr lang="sv-SE" dirty="0" err="1"/>
              <a:t>initiatives</a:t>
            </a:r>
            <a:r>
              <a:rPr lang="sv-SE" dirty="0"/>
              <a:t> </a:t>
            </a:r>
            <a:br>
              <a:rPr lang="sv-SE" dirty="0"/>
            </a:br>
            <a:r>
              <a:rPr lang="sv-SE" dirty="0"/>
              <a:t>for city </a:t>
            </a:r>
            <a:r>
              <a:rPr lang="sv-SE" dirty="0" err="1"/>
              <a:t>development</a:t>
            </a:r>
            <a:endParaRPr lang="sv-SE" dirty="0"/>
          </a:p>
        </p:txBody>
      </p:sp>
      <p:sp>
        <p:nvSpPr>
          <p:cNvPr id="2" name="textruta 1">
            <a:extLst>
              <a:ext uri="{FF2B5EF4-FFF2-40B4-BE49-F238E27FC236}">
                <a16:creationId xmlns:a16="http://schemas.microsoft.com/office/drawing/2014/main" id="{BCF1AD0F-A2C6-333E-97CA-22DE694462CD}"/>
              </a:ext>
            </a:extLst>
          </p:cNvPr>
          <p:cNvSpPr txBox="1"/>
          <p:nvPr/>
        </p:nvSpPr>
        <p:spPr>
          <a:xfrm>
            <a:off x="879874" y="4180920"/>
            <a:ext cx="1959042" cy="1200329"/>
          </a:xfrm>
          <a:prstGeom prst="rect">
            <a:avLst/>
          </a:prstGeom>
          <a:noFill/>
        </p:spPr>
        <p:txBody>
          <a:bodyPr wrap="square" lIns="0" tIns="0" rIns="0" bIns="0" rtlCol="0">
            <a:spAutoFit/>
          </a:bodyPr>
          <a:lstStyle/>
          <a:p>
            <a:r>
              <a:rPr lang="sv-SE" b="1" dirty="0">
                <a:latin typeface="Helsingborg Sans" pitchFamily="2" charset="77"/>
              </a:rPr>
              <a:t>New </a:t>
            </a:r>
            <a:r>
              <a:rPr lang="sv-SE" b="1" dirty="0" err="1">
                <a:latin typeface="Helsingborg Sans" pitchFamily="2" charset="77"/>
              </a:rPr>
              <a:t>neighbourhood</a:t>
            </a:r>
            <a:endParaRPr lang="sv-SE" b="1" dirty="0">
              <a:latin typeface="Helsingborg Sans" pitchFamily="2" charset="77"/>
            </a:endParaRPr>
          </a:p>
          <a:p>
            <a:r>
              <a:rPr lang="sv-SE" sz="1400" dirty="0">
                <a:latin typeface="Helsingborg Sans" pitchFamily="2" charset="77"/>
              </a:rPr>
              <a:t>Child-</a:t>
            </a:r>
            <a:r>
              <a:rPr lang="sv-SE" sz="1400" dirty="0" err="1">
                <a:latin typeface="Helsingborg Sans" pitchFamily="2" charset="77"/>
              </a:rPr>
              <a:t>friendly</a:t>
            </a:r>
            <a:r>
              <a:rPr lang="sv-SE" sz="1400" dirty="0">
                <a:latin typeface="Helsingborg Sans" pitchFamily="2" charset="77"/>
              </a:rPr>
              <a:t> Östra Ramlösa </a:t>
            </a:r>
            <a:r>
              <a:rPr lang="sv-SE" sz="1400" dirty="0" err="1">
                <a:latin typeface="Helsingborg Sans" pitchFamily="2" charset="77"/>
              </a:rPr>
              <a:t>with</a:t>
            </a:r>
            <a:r>
              <a:rPr lang="sv-SE" sz="1400" dirty="0">
                <a:latin typeface="Helsingborg Sans" pitchFamily="2" charset="77"/>
              </a:rPr>
              <a:t> new </a:t>
            </a:r>
            <a:r>
              <a:rPr lang="sv-SE" sz="1400" dirty="0" err="1">
                <a:latin typeface="Helsingborg Sans" pitchFamily="2" charset="77"/>
              </a:rPr>
              <a:t>emergency</a:t>
            </a:r>
            <a:r>
              <a:rPr lang="sv-SE" sz="1400" dirty="0">
                <a:latin typeface="Helsingborg Sans" pitchFamily="2" charset="77"/>
              </a:rPr>
              <a:t> hospital</a:t>
            </a:r>
          </a:p>
        </p:txBody>
      </p:sp>
      <p:sp>
        <p:nvSpPr>
          <p:cNvPr id="4" name="textruta 3">
            <a:extLst>
              <a:ext uri="{FF2B5EF4-FFF2-40B4-BE49-F238E27FC236}">
                <a16:creationId xmlns:a16="http://schemas.microsoft.com/office/drawing/2014/main" id="{27CB270F-BE32-4741-2FE4-1D974276E1D2}"/>
              </a:ext>
            </a:extLst>
          </p:cNvPr>
          <p:cNvSpPr txBox="1"/>
          <p:nvPr/>
        </p:nvSpPr>
        <p:spPr>
          <a:xfrm>
            <a:off x="3010413" y="4180920"/>
            <a:ext cx="1933315" cy="1200329"/>
          </a:xfrm>
          <a:prstGeom prst="rect">
            <a:avLst/>
          </a:prstGeom>
          <a:noFill/>
        </p:spPr>
        <p:txBody>
          <a:bodyPr wrap="square" lIns="0" tIns="0" rIns="0" bIns="0" rtlCol="0">
            <a:spAutoFit/>
          </a:bodyPr>
          <a:lstStyle/>
          <a:p>
            <a:r>
              <a:rPr lang="sv-SE" b="1" dirty="0">
                <a:latin typeface="Helsingborg Sans" pitchFamily="2" charset="77"/>
              </a:rPr>
              <a:t>Urban </a:t>
            </a:r>
            <a:r>
              <a:rPr lang="sv-SE" b="1" dirty="0" err="1">
                <a:latin typeface="Helsingborg Sans" pitchFamily="2" charset="77"/>
              </a:rPr>
              <a:t>development</a:t>
            </a:r>
            <a:endParaRPr lang="sv-SE" b="1" dirty="0">
              <a:latin typeface="Helsingborg Sans" pitchFamily="2" charset="77"/>
            </a:endParaRPr>
          </a:p>
          <a:p>
            <a:r>
              <a:rPr lang="sv-SE" sz="1400" dirty="0" err="1">
                <a:latin typeface="Helsingborg Sans" pitchFamily="2" charset="77"/>
              </a:rPr>
              <a:t>History</a:t>
            </a:r>
            <a:r>
              <a:rPr lang="sv-SE" sz="1400" dirty="0">
                <a:latin typeface="Helsingborg Sans" pitchFamily="2" charset="77"/>
              </a:rPr>
              <a:t> and </a:t>
            </a:r>
            <a:r>
              <a:rPr lang="sv-SE" sz="1400" dirty="0" err="1">
                <a:latin typeface="Helsingborg Sans" pitchFamily="2" charset="77"/>
              </a:rPr>
              <a:t>sustainable</a:t>
            </a:r>
            <a:r>
              <a:rPr lang="sv-SE" sz="1400" dirty="0">
                <a:latin typeface="Helsingborg Sans" pitchFamily="2" charset="77"/>
              </a:rPr>
              <a:t> innovation </a:t>
            </a:r>
            <a:r>
              <a:rPr lang="sv-SE" sz="1400" dirty="0" err="1">
                <a:latin typeface="Helsingborg Sans" pitchFamily="2" charset="77"/>
              </a:rPr>
              <a:t>meet</a:t>
            </a:r>
            <a:r>
              <a:rPr lang="sv-SE" sz="1400" dirty="0">
                <a:latin typeface="Helsingborg Sans" pitchFamily="2" charset="77"/>
              </a:rPr>
              <a:t> in the Oceanhamnen</a:t>
            </a:r>
          </a:p>
        </p:txBody>
      </p:sp>
      <p:sp>
        <p:nvSpPr>
          <p:cNvPr id="5" name="textruta 4">
            <a:extLst>
              <a:ext uri="{FF2B5EF4-FFF2-40B4-BE49-F238E27FC236}">
                <a16:creationId xmlns:a16="http://schemas.microsoft.com/office/drawing/2014/main" id="{257CF8A1-F842-A7E6-1AD5-D370C7100E82}"/>
              </a:ext>
            </a:extLst>
          </p:cNvPr>
          <p:cNvSpPr txBox="1"/>
          <p:nvPr/>
        </p:nvSpPr>
        <p:spPr>
          <a:xfrm>
            <a:off x="5140055" y="4180920"/>
            <a:ext cx="1933315" cy="1415772"/>
          </a:xfrm>
          <a:prstGeom prst="rect">
            <a:avLst/>
          </a:prstGeom>
          <a:noFill/>
        </p:spPr>
        <p:txBody>
          <a:bodyPr wrap="square" lIns="0" tIns="0" rIns="0" bIns="0" rtlCol="0">
            <a:spAutoFit/>
          </a:bodyPr>
          <a:lstStyle/>
          <a:p>
            <a:r>
              <a:rPr lang="sv-SE" b="1" dirty="0">
                <a:latin typeface="Helsingborg Sans" pitchFamily="2" charset="77"/>
              </a:rPr>
              <a:t>Urban </a:t>
            </a:r>
            <a:r>
              <a:rPr lang="sv-SE" b="1" dirty="0" err="1">
                <a:latin typeface="Helsingborg Sans" pitchFamily="2" charset="77"/>
              </a:rPr>
              <a:t>development</a:t>
            </a:r>
            <a:endParaRPr lang="sv-SE" sz="1600" b="1" dirty="0">
              <a:latin typeface="+mj-lt"/>
            </a:endParaRPr>
          </a:p>
          <a:p>
            <a:r>
              <a:rPr lang="sv-SE" sz="1400" dirty="0">
                <a:latin typeface="Helsingborg Sans" pitchFamily="2" charset="77"/>
              </a:rPr>
              <a:t>Drottninghög a </a:t>
            </a:r>
            <a:r>
              <a:rPr lang="sv-SE" sz="1400" dirty="0" err="1">
                <a:latin typeface="Helsingborg Sans" pitchFamily="2" charset="77"/>
              </a:rPr>
              <a:t>socially</a:t>
            </a:r>
            <a:r>
              <a:rPr lang="sv-SE" sz="1400" dirty="0">
                <a:latin typeface="Helsingborg Sans" pitchFamily="2" charset="77"/>
              </a:rPr>
              <a:t> </a:t>
            </a:r>
            <a:r>
              <a:rPr lang="sv-SE" sz="1400" dirty="0" err="1">
                <a:latin typeface="Helsingborg Sans" pitchFamily="2" charset="77"/>
              </a:rPr>
              <a:t>sustainable</a:t>
            </a:r>
            <a:r>
              <a:rPr lang="sv-SE" sz="1400" dirty="0">
                <a:latin typeface="Helsingborg Sans" pitchFamily="2" charset="77"/>
              </a:rPr>
              <a:t> and </a:t>
            </a:r>
            <a:r>
              <a:rPr lang="sv-SE" sz="1400" dirty="0" err="1">
                <a:latin typeface="Helsingborg Sans" pitchFamily="2" charset="77"/>
              </a:rPr>
              <a:t>attractive</a:t>
            </a:r>
            <a:r>
              <a:rPr lang="sv-SE" sz="1400" dirty="0">
                <a:latin typeface="Helsingborg Sans" pitchFamily="2" charset="77"/>
              </a:rPr>
              <a:t> </a:t>
            </a:r>
            <a:r>
              <a:rPr lang="sv-SE" sz="1400" dirty="0" err="1">
                <a:latin typeface="Helsingborg Sans" pitchFamily="2" charset="77"/>
              </a:rPr>
              <a:t>neighbourhood</a:t>
            </a:r>
            <a:endParaRPr lang="sv-SE" sz="1400" dirty="0">
              <a:latin typeface="Helsingborg Sans" pitchFamily="2" charset="77"/>
            </a:endParaRPr>
          </a:p>
        </p:txBody>
      </p:sp>
      <p:sp>
        <p:nvSpPr>
          <p:cNvPr id="6" name="textruta 5">
            <a:extLst>
              <a:ext uri="{FF2B5EF4-FFF2-40B4-BE49-F238E27FC236}">
                <a16:creationId xmlns:a16="http://schemas.microsoft.com/office/drawing/2014/main" id="{A173C1C5-7876-5779-EC49-2512EF922F49}"/>
              </a:ext>
            </a:extLst>
          </p:cNvPr>
          <p:cNvSpPr txBox="1"/>
          <p:nvPr/>
        </p:nvSpPr>
        <p:spPr>
          <a:xfrm>
            <a:off x="7244867" y="4180920"/>
            <a:ext cx="1933315" cy="707886"/>
          </a:xfrm>
          <a:prstGeom prst="rect">
            <a:avLst/>
          </a:prstGeom>
          <a:noFill/>
        </p:spPr>
        <p:txBody>
          <a:bodyPr wrap="square" lIns="0" tIns="0" rIns="0" bIns="0" rtlCol="0">
            <a:spAutoFit/>
          </a:bodyPr>
          <a:lstStyle/>
          <a:p>
            <a:r>
              <a:rPr lang="sv-SE" b="1" dirty="0" err="1">
                <a:latin typeface="Helsingborg Sans" pitchFamily="2" charset="77"/>
              </a:rPr>
              <a:t>Infrastructure</a:t>
            </a:r>
            <a:endParaRPr lang="sv-SE" sz="1600" b="1" dirty="0">
              <a:latin typeface="+mj-lt"/>
            </a:endParaRPr>
          </a:p>
          <a:p>
            <a:r>
              <a:rPr lang="sv-SE" sz="1400" dirty="0" err="1">
                <a:latin typeface="Helsingborg Sans" pitchFamily="2" charset="77"/>
              </a:rPr>
              <a:t>Increasing</a:t>
            </a:r>
            <a:r>
              <a:rPr lang="sv-SE" sz="1400" dirty="0">
                <a:latin typeface="Helsingborg Sans" pitchFamily="2" charset="77"/>
              </a:rPr>
              <a:t> </a:t>
            </a:r>
            <a:r>
              <a:rPr lang="sv-SE" sz="1400" dirty="0" err="1">
                <a:latin typeface="Helsingborg Sans" pitchFamily="2" charset="77"/>
              </a:rPr>
              <a:t>capacity</a:t>
            </a:r>
            <a:r>
              <a:rPr lang="sv-SE" sz="1400" dirty="0">
                <a:latin typeface="Helsingborg Sans" pitchFamily="2" charset="77"/>
              </a:rPr>
              <a:t> as Helsingborg </a:t>
            </a:r>
            <a:r>
              <a:rPr lang="sv-SE" sz="1400" dirty="0" err="1">
                <a:latin typeface="Helsingborg Sans" pitchFamily="2" charset="77"/>
              </a:rPr>
              <a:t>grows</a:t>
            </a:r>
            <a:endParaRPr lang="sv-SE" sz="1400" dirty="0">
              <a:latin typeface="Helsingborg Sans" pitchFamily="2" charset="77"/>
            </a:endParaRPr>
          </a:p>
        </p:txBody>
      </p:sp>
      <p:sp>
        <p:nvSpPr>
          <p:cNvPr id="7" name="textruta 6">
            <a:extLst>
              <a:ext uri="{FF2B5EF4-FFF2-40B4-BE49-F238E27FC236}">
                <a16:creationId xmlns:a16="http://schemas.microsoft.com/office/drawing/2014/main" id="{3306BA83-906D-98D7-0075-9F8DEEE82E17}"/>
              </a:ext>
            </a:extLst>
          </p:cNvPr>
          <p:cNvSpPr txBox="1"/>
          <p:nvPr/>
        </p:nvSpPr>
        <p:spPr>
          <a:xfrm>
            <a:off x="9383970" y="4180920"/>
            <a:ext cx="1933315" cy="923330"/>
          </a:xfrm>
          <a:prstGeom prst="rect">
            <a:avLst/>
          </a:prstGeom>
          <a:noFill/>
        </p:spPr>
        <p:txBody>
          <a:bodyPr wrap="square" lIns="0" tIns="0" rIns="0" bIns="0" rtlCol="0">
            <a:spAutoFit/>
          </a:bodyPr>
          <a:lstStyle/>
          <a:p>
            <a:r>
              <a:rPr lang="sv-SE" b="1" dirty="0" err="1">
                <a:latin typeface="Helsingborg Sans" pitchFamily="2" charset="77"/>
              </a:rPr>
              <a:t>Fixed</a:t>
            </a:r>
            <a:r>
              <a:rPr lang="sv-SE" b="1" dirty="0">
                <a:latin typeface="Helsingborg Sans" pitchFamily="2" charset="77"/>
              </a:rPr>
              <a:t> </a:t>
            </a:r>
            <a:r>
              <a:rPr lang="sv-SE" b="1" dirty="0" err="1">
                <a:latin typeface="Helsingborg Sans" pitchFamily="2" charset="77"/>
              </a:rPr>
              <a:t>link</a:t>
            </a:r>
            <a:r>
              <a:rPr lang="sv-SE" b="1" dirty="0">
                <a:latin typeface="Helsingborg Sans" pitchFamily="2" charset="77"/>
              </a:rPr>
              <a:t> </a:t>
            </a:r>
          </a:p>
          <a:p>
            <a:r>
              <a:rPr lang="sv-SE" sz="1400" dirty="0">
                <a:latin typeface="Helsingborg Sans" pitchFamily="2" charset="77"/>
              </a:rPr>
              <a:t>Profitable </a:t>
            </a:r>
            <a:r>
              <a:rPr lang="sv-SE" sz="1400" dirty="0" err="1">
                <a:latin typeface="Helsingborg Sans" pitchFamily="2" charset="77"/>
              </a:rPr>
              <a:t>future</a:t>
            </a:r>
            <a:r>
              <a:rPr lang="sv-SE" sz="1400" dirty="0">
                <a:latin typeface="Helsingborg Sans" pitchFamily="2" charset="77"/>
              </a:rPr>
              <a:t> investment in </a:t>
            </a:r>
            <a:r>
              <a:rPr lang="sv-SE" sz="1400" dirty="0" err="1">
                <a:latin typeface="Helsingborg Sans" pitchFamily="2" charset="77"/>
              </a:rPr>
              <a:t>fixed</a:t>
            </a:r>
            <a:r>
              <a:rPr lang="sv-SE" sz="1400" dirty="0">
                <a:latin typeface="Helsingborg Sans" pitchFamily="2" charset="77"/>
              </a:rPr>
              <a:t> HH </a:t>
            </a:r>
            <a:r>
              <a:rPr lang="sv-SE" sz="1400" dirty="0" err="1">
                <a:latin typeface="Helsingborg Sans" pitchFamily="2" charset="77"/>
              </a:rPr>
              <a:t>link</a:t>
            </a:r>
            <a:endParaRPr lang="sv-SE" sz="1400" dirty="0">
              <a:latin typeface="Helsingborg Sans" pitchFamily="2" charset="77"/>
            </a:endParaRPr>
          </a:p>
        </p:txBody>
      </p:sp>
      <p:pic>
        <p:nvPicPr>
          <p:cNvPr id="9" name="Bildobjekt 8" descr="En bild som visar motorväg, flera&#10;&#10;Automatiskt genererad beskrivning">
            <a:extLst>
              <a:ext uri="{FF2B5EF4-FFF2-40B4-BE49-F238E27FC236}">
                <a16:creationId xmlns:a16="http://schemas.microsoft.com/office/drawing/2014/main" id="{DE04626F-C357-3321-4653-685388B0CF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867" t="8822" b="1658"/>
          <a:stretch/>
        </p:blipFill>
        <p:spPr>
          <a:xfrm>
            <a:off x="874713" y="2268599"/>
            <a:ext cx="1938476" cy="1773947"/>
          </a:xfrm>
          <a:prstGeom prst="rect">
            <a:avLst/>
          </a:prstGeom>
        </p:spPr>
      </p:pic>
      <p:pic>
        <p:nvPicPr>
          <p:cNvPr id="19" name="Bildobjekt 18" descr="En bild som visar utomhus, himmel, byggnad, vatten&#10;&#10;Automatiskt genererad beskrivning">
            <a:extLst>
              <a:ext uri="{FF2B5EF4-FFF2-40B4-BE49-F238E27FC236}">
                <a16:creationId xmlns:a16="http://schemas.microsoft.com/office/drawing/2014/main" id="{237A8FA4-3822-784D-B747-E0C3B76A15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02" r="34983" b="1851"/>
          <a:stretch/>
        </p:blipFill>
        <p:spPr>
          <a:xfrm>
            <a:off x="3010414" y="2268600"/>
            <a:ext cx="1933314" cy="1771086"/>
          </a:xfrm>
          <a:prstGeom prst="rect">
            <a:avLst/>
          </a:prstGeom>
        </p:spPr>
      </p:pic>
      <p:grpSp>
        <p:nvGrpSpPr>
          <p:cNvPr id="8" name="Grupp 7">
            <a:extLst>
              <a:ext uri="{FF2B5EF4-FFF2-40B4-BE49-F238E27FC236}">
                <a16:creationId xmlns:a16="http://schemas.microsoft.com/office/drawing/2014/main" id="{41E1392A-BEC3-A244-8324-E65175188E7C}"/>
              </a:ext>
            </a:extLst>
          </p:cNvPr>
          <p:cNvGrpSpPr/>
          <p:nvPr/>
        </p:nvGrpSpPr>
        <p:grpSpPr>
          <a:xfrm>
            <a:off x="9383971" y="2274385"/>
            <a:ext cx="1933315" cy="1765301"/>
            <a:chOff x="9383971" y="2274385"/>
            <a:chExt cx="1933315" cy="1765301"/>
          </a:xfrm>
        </p:grpSpPr>
        <p:sp>
          <p:nvSpPr>
            <p:cNvPr id="16" name="Rektangel 15">
              <a:extLst>
                <a:ext uri="{FF2B5EF4-FFF2-40B4-BE49-F238E27FC236}">
                  <a16:creationId xmlns:a16="http://schemas.microsoft.com/office/drawing/2014/main" id="{7EFDABB1-513B-5C44-7AEE-F75011697B1B}"/>
                </a:ext>
              </a:extLst>
            </p:cNvPr>
            <p:cNvSpPr/>
            <p:nvPr/>
          </p:nvSpPr>
          <p:spPr>
            <a:xfrm>
              <a:off x="9383972" y="2274385"/>
              <a:ext cx="1933314" cy="1765301"/>
            </a:xfrm>
            <a:prstGeom prst="rect">
              <a:avLst/>
            </a:prstGeom>
            <a:solidFill>
              <a:srgbClr val="0073BC">
                <a:alpha val="4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1" name="Frihandsfigur 70">
              <a:extLst>
                <a:ext uri="{FF2B5EF4-FFF2-40B4-BE49-F238E27FC236}">
                  <a16:creationId xmlns:a16="http://schemas.microsoft.com/office/drawing/2014/main" id="{DBE7FF08-EACB-550B-889E-37ECE9C1A6B5}"/>
                </a:ext>
              </a:extLst>
            </p:cNvPr>
            <p:cNvSpPr/>
            <p:nvPr/>
          </p:nvSpPr>
          <p:spPr>
            <a:xfrm>
              <a:off x="10032073" y="2274385"/>
              <a:ext cx="1285213" cy="1765301"/>
            </a:xfrm>
            <a:custGeom>
              <a:avLst/>
              <a:gdLst>
                <a:gd name="connsiteX0" fmla="*/ 613962 w 1285213"/>
                <a:gd name="connsiteY0" fmla="*/ 0 h 1765301"/>
                <a:gd name="connsiteX1" fmla="*/ 1285213 w 1285213"/>
                <a:gd name="connsiteY1" fmla="*/ 0 h 1765301"/>
                <a:gd name="connsiteX2" fmla="*/ 1285213 w 1285213"/>
                <a:gd name="connsiteY2" fmla="*/ 1765301 h 1765301"/>
                <a:gd name="connsiteX3" fmla="*/ 838734 w 1285213"/>
                <a:gd name="connsiteY3" fmla="*/ 1765301 h 1765301"/>
                <a:gd name="connsiteX4" fmla="*/ 831540 w 1285213"/>
                <a:gd name="connsiteY4" fmla="*/ 1754510 h 1765301"/>
                <a:gd name="connsiteX5" fmla="*/ 811865 w 1285213"/>
                <a:gd name="connsiteY5" fmla="*/ 1730206 h 1765301"/>
                <a:gd name="connsiteX6" fmla="*/ 792769 w 1285213"/>
                <a:gd name="connsiteY6" fmla="*/ 1715160 h 1765301"/>
                <a:gd name="connsiteX7" fmla="*/ 774252 w 1285213"/>
                <a:gd name="connsiteY7" fmla="*/ 1710531 h 1765301"/>
                <a:gd name="connsiteX8" fmla="*/ 761522 w 1285213"/>
                <a:gd name="connsiteY8" fmla="*/ 1710531 h 1765301"/>
                <a:gd name="connsiteX9" fmla="*/ 741847 w 1285213"/>
                <a:gd name="connsiteY9" fmla="*/ 1723840 h 1765301"/>
                <a:gd name="connsiteX10" fmla="*/ 729695 w 1285213"/>
                <a:gd name="connsiteY10" fmla="*/ 1723840 h 1765301"/>
                <a:gd name="connsiteX11" fmla="*/ 713492 w 1285213"/>
                <a:gd name="connsiteY11" fmla="*/ 1717475 h 1765301"/>
                <a:gd name="connsiteX12" fmla="*/ 695554 w 1285213"/>
                <a:gd name="connsiteY12" fmla="*/ 1697800 h 1765301"/>
                <a:gd name="connsiteX13" fmla="*/ 680509 w 1285213"/>
                <a:gd name="connsiteY13" fmla="*/ 1678126 h 1765301"/>
                <a:gd name="connsiteX14" fmla="*/ 671250 w 1285213"/>
                <a:gd name="connsiteY14" fmla="*/ 1651507 h 1765301"/>
                <a:gd name="connsiteX15" fmla="*/ 664307 w 1285213"/>
                <a:gd name="connsiteY15" fmla="*/ 1571073 h 1765301"/>
                <a:gd name="connsiteX16" fmla="*/ 658520 w 1285213"/>
                <a:gd name="connsiteY16" fmla="*/ 1534617 h 1765301"/>
                <a:gd name="connsiteX17" fmla="*/ 643474 w 1285213"/>
                <a:gd name="connsiteY17" fmla="*/ 1495847 h 1765301"/>
                <a:gd name="connsiteX18" fmla="*/ 590816 w 1285213"/>
                <a:gd name="connsiteY18" fmla="*/ 1402103 h 1765301"/>
                <a:gd name="connsiteX19" fmla="*/ 574613 w 1285213"/>
                <a:gd name="connsiteY19" fmla="*/ 1367383 h 1765301"/>
                <a:gd name="connsiteX20" fmla="*/ 565934 w 1285213"/>
                <a:gd name="connsiteY20" fmla="*/ 1340186 h 1765301"/>
                <a:gd name="connsiteX21" fmla="*/ 565934 w 1285213"/>
                <a:gd name="connsiteY21" fmla="*/ 1277690 h 1765301"/>
                <a:gd name="connsiteX22" fmla="*/ 563040 w 1285213"/>
                <a:gd name="connsiteY22" fmla="*/ 1256280 h 1765301"/>
                <a:gd name="connsiteX23" fmla="*/ 554939 w 1285213"/>
                <a:gd name="connsiteY23" fmla="*/ 1238341 h 1765301"/>
                <a:gd name="connsiteX24" fmla="*/ 494179 w 1285213"/>
                <a:gd name="connsiteY24" fmla="*/ 1167744 h 1765301"/>
                <a:gd name="connsiteX25" fmla="*/ 474504 w 1285213"/>
                <a:gd name="connsiteY25" fmla="*/ 1133024 h 1765301"/>
                <a:gd name="connsiteX26" fmla="*/ 436891 w 1285213"/>
                <a:gd name="connsiteY26" fmla="*/ 1024814 h 1765301"/>
                <a:gd name="connsiteX27" fmla="*/ 416638 w 1285213"/>
                <a:gd name="connsiteY27" fmla="*/ 972734 h 1765301"/>
                <a:gd name="connsiteX28" fmla="*/ 396964 w 1285213"/>
                <a:gd name="connsiteY28" fmla="*/ 931070 h 1765301"/>
                <a:gd name="connsiteX29" fmla="*/ 367451 w 1285213"/>
                <a:gd name="connsiteY29" fmla="*/ 891721 h 1765301"/>
                <a:gd name="connsiteX30" fmla="*/ 318265 w 1285213"/>
                <a:gd name="connsiteY30" fmla="*/ 821703 h 1765301"/>
                <a:gd name="connsiteX31" fmla="*/ 254034 w 1285213"/>
                <a:gd name="connsiteY31" fmla="*/ 719858 h 1765301"/>
                <a:gd name="connsiteX32" fmla="*/ 208319 w 1285213"/>
                <a:gd name="connsiteY32" fmla="*/ 596602 h 1765301"/>
                <a:gd name="connsiteX33" fmla="*/ 175335 w 1285213"/>
                <a:gd name="connsiteY33" fmla="*/ 465246 h 1765301"/>
                <a:gd name="connsiteX34" fmla="*/ 164341 w 1285213"/>
                <a:gd name="connsiteY34" fmla="*/ 375553 h 1765301"/>
                <a:gd name="connsiteX35" fmla="*/ 160869 w 1285213"/>
                <a:gd name="connsiteY35" fmla="*/ 327524 h 1765301"/>
                <a:gd name="connsiteX36" fmla="*/ 155661 w 1285213"/>
                <a:gd name="connsiteY36" fmla="*/ 299748 h 1765301"/>
                <a:gd name="connsiteX37" fmla="*/ 144666 w 1285213"/>
                <a:gd name="connsiteY37" fmla="*/ 263871 h 1765301"/>
                <a:gd name="connsiteX38" fmla="*/ 122677 w 1285213"/>
                <a:gd name="connsiteY38" fmla="*/ 227994 h 1765301"/>
                <a:gd name="connsiteX39" fmla="*/ 111682 w 1285213"/>
                <a:gd name="connsiteY39" fmla="*/ 201375 h 1765301"/>
                <a:gd name="connsiteX40" fmla="*/ 105317 w 1285213"/>
                <a:gd name="connsiteY40" fmla="*/ 156818 h 1765301"/>
                <a:gd name="connsiteX41" fmla="*/ 97216 w 1285213"/>
                <a:gd name="connsiteY41" fmla="*/ 140616 h 1765301"/>
                <a:gd name="connsiteX42" fmla="*/ 82170 w 1285213"/>
                <a:gd name="connsiteY42" fmla="*/ 122677 h 1765301"/>
                <a:gd name="connsiteX43" fmla="*/ 59024 w 1285213"/>
                <a:gd name="connsiteY43" fmla="*/ 104160 h 1765301"/>
                <a:gd name="connsiteX44" fmla="*/ 32984 w 1285213"/>
                <a:gd name="connsiteY44" fmla="*/ 89693 h 1765301"/>
                <a:gd name="connsiteX45" fmla="*/ 6944 w 1285213"/>
                <a:gd name="connsiteY45" fmla="*/ 78120 h 1765301"/>
                <a:gd name="connsiteX46" fmla="*/ 0 w 1285213"/>
                <a:gd name="connsiteY46" fmla="*/ 73490 h 1765301"/>
                <a:gd name="connsiteX47" fmla="*/ 0 w 1285213"/>
                <a:gd name="connsiteY47" fmla="*/ 57288 h 1765301"/>
                <a:gd name="connsiteX48" fmla="*/ 5208 w 1285213"/>
                <a:gd name="connsiteY48" fmla="*/ 53816 h 1765301"/>
                <a:gd name="connsiteX49" fmla="*/ 59024 w 1285213"/>
                <a:gd name="connsiteY49" fmla="*/ 64810 h 1765301"/>
                <a:gd name="connsiteX50" fmla="*/ 95480 w 1285213"/>
                <a:gd name="connsiteY50" fmla="*/ 76963 h 1765301"/>
                <a:gd name="connsiteX51" fmla="*/ 127885 w 1285213"/>
                <a:gd name="connsiteY51" fmla="*/ 91429 h 1765301"/>
                <a:gd name="connsiteX52" fmla="*/ 208319 w 1285213"/>
                <a:gd name="connsiteY52" fmla="*/ 150453 h 1765301"/>
                <a:gd name="connsiteX53" fmla="*/ 278916 w 1285213"/>
                <a:gd name="connsiteY53" fmla="*/ 189802 h 1765301"/>
                <a:gd name="connsiteX54" fmla="*/ 336204 w 1285213"/>
                <a:gd name="connsiteY54" fmla="*/ 218156 h 1765301"/>
                <a:gd name="connsiteX55" fmla="*/ 403907 w 1285213"/>
                <a:gd name="connsiteY55" fmla="*/ 244196 h 1765301"/>
                <a:gd name="connsiteX56" fmla="*/ 418374 w 1285213"/>
                <a:gd name="connsiteY56" fmla="*/ 254034 h 1765301"/>
                <a:gd name="connsiteX57" fmla="*/ 428790 w 1285213"/>
                <a:gd name="connsiteY57" fmla="*/ 258663 h 1765301"/>
                <a:gd name="connsiteX58" fmla="*/ 438048 w 1285213"/>
                <a:gd name="connsiteY58" fmla="*/ 268500 h 1765301"/>
                <a:gd name="connsiteX59" fmla="*/ 446150 w 1285213"/>
                <a:gd name="connsiteY59" fmla="*/ 284703 h 1765301"/>
                <a:gd name="connsiteX60" fmla="*/ 448465 w 1285213"/>
                <a:gd name="connsiteY60" fmla="*/ 303220 h 1765301"/>
                <a:gd name="connsiteX61" fmla="*/ 453094 w 1285213"/>
                <a:gd name="connsiteY61" fmla="*/ 306692 h 1765301"/>
                <a:gd name="connsiteX62" fmla="*/ 465824 w 1285213"/>
                <a:gd name="connsiteY62" fmla="*/ 352407 h 1765301"/>
                <a:gd name="connsiteX63" fmla="*/ 474504 w 1285213"/>
                <a:gd name="connsiteY63" fmla="*/ 366873 h 1765301"/>
                <a:gd name="connsiteX64" fmla="*/ 486078 w 1285213"/>
                <a:gd name="connsiteY64" fmla="*/ 375553 h 1765301"/>
                <a:gd name="connsiteX65" fmla="*/ 495337 w 1285213"/>
                <a:gd name="connsiteY65" fmla="*/ 375553 h 1765301"/>
                <a:gd name="connsiteX66" fmla="*/ 512118 w 1285213"/>
                <a:gd name="connsiteY66" fmla="*/ 370345 h 1765301"/>
                <a:gd name="connsiteX67" fmla="*/ 532950 w 1285213"/>
                <a:gd name="connsiteY67" fmla="*/ 350670 h 1765301"/>
                <a:gd name="connsiteX68" fmla="*/ 546837 w 1285213"/>
                <a:gd name="connsiteY68" fmla="*/ 346041 h 1765301"/>
                <a:gd name="connsiteX69" fmla="*/ 561304 w 1285213"/>
                <a:gd name="connsiteY69" fmla="*/ 347198 h 1765301"/>
                <a:gd name="connsiteX70" fmla="*/ 580978 w 1285213"/>
                <a:gd name="connsiteY70" fmla="*/ 357035 h 1765301"/>
                <a:gd name="connsiteX71" fmla="*/ 589658 w 1285213"/>
                <a:gd name="connsiteY71" fmla="*/ 365715 h 1765301"/>
                <a:gd name="connsiteX72" fmla="*/ 607597 w 1285213"/>
                <a:gd name="connsiteY72" fmla="*/ 373817 h 1765301"/>
                <a:gd name="connsiteX73" fmla="*/ 615120 w 1285213"/>
                <a:gd name="connsiteY73" fmla="*/ 376710 h 1765301"/>
                <a:gd name="connsiteX74" fmla="*/ 625535 w 1285213"/>
                <a:gd name="connsiteY74" fmla="*/ 382497 h 1765301"/>
                <a:gd name="connsiteX75" fmla="*/ 645211 w 1285213"/>
                <a:gd name="connsiteY75" fmla="*/ 391755 h 1765301"/>
                <a:gd name="connsiteX76" fmla="*/ 656205 w 1285213"/>
                <a:gd name="connsiteY76" fmla="*/ 395228 h 1765301"/>
                <a:gd name="connsiteX77" fmla="*/ 672986 w 1285213"/>
                <a:gd name="connsiteY77" fmla="*/ 385390 h 1765301"/>
                <a:gd name="connsiteX78" fmla="*/ 694397 w 1285213"/>
                <a:gd name="connsiteY78" fmla="*/ 360508 h 1765301"/>
                <a:gd name="connsiteX79" fmla="*/ 720437 w 1285213"/>
                <a:gd name="connsiteY79" fmla="*/ 324052 h 1765301"/>
                <a:gd name="connsiteX80" fmla="*/ 745319 w 1285213"/>
                <a:gd name="connsiteY80" fmla="*/ 278337 h 1765301"/>
                <a:gd name="connsiteX81" fmla="*/ 759786 w 1285213"/>
                <a:gd name="connsiteY81" fmla="*/ 244196 h 1765301"/>
                <a:gd name="connsiteX82" fmla="*/ 764415 w 1285213"/>
                <a:gd name="connsiteY82" fmla="*/ 218156 h 1765301"/>
                <a:gd name="connsiteX83" fmla="*/ 762679 w 1285213"/>
                <a:gd name="connsiteY83" fmla="*/ 196167 h 1765301"/>
                <a:gd name="connsiteX84" fmla="*/ 755156 w 1285213"/>
                <a:gd name="connsiteY84" fmla="*/ 176493 h 1765301"/>
                <a:gd name="connsiteX85" fmla="*/ 737218 w 1285213"/>
                <a:gd name="connsiteY85" fmla="*/ 156818 h 1765301"/>
                <a:gd name="connsiteX86" fmla="*/ 658520 w 1285213"/>
                <a:gd name="connsiteY86" fmla="*/ 94322 h 1765301"/>
                <a:gd name="connsiteX87" fmla="*/ 636531 w 1285213"/>
                <a:gd name="connsiteY87" fmla="*/ 84485 h 1765301"/>
                <a:gd name="connsiteX88" fmla="*/ 629008 w 1285213"/>
                <a:gd name="connsiteY88" fmla="*/ 73490 h 1765301"/>
                <a:gd name="connsiteX89" fmla="*/ 613962 w 1285213"/>
                <a:gd name="connsiteY89" fmla="*/ 0 h 17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285213" h="1765301">
                  <a:moveTo>
                    <a:pt x="613962" y="0"/>
                  </a:moveTo>
                  <a:lnTo>
                    <a:pt x="1285213" y="0"/>
                  </a:lnTo>
                  <a:lnTo>
                    <a:pt x="1285213" y="1765301"/>
                  </a:lnTo>
                  <a:lnTo>
                    <a:pt x="838734" y="1765301"/>
                  </a:lnTo>
                  <a:lnTo>
                    <a:pt x="831540" y="1754510"/>
                  </a:lnTo>
                  <a:lnTo>
                    <a:pt x="811865" y="1730206"/>
                  </a:lnTo>
                  <a:lnTo>
                    <a:pt x="792769" y="1715160"/>
                  </a:lnTo>
                  <a:lnTo>
                    <a:pt x="774252" y="1710531"/>
                  </a:lnTo>
                  <a:lnTo>
                    <a:pt x="761522" y="1710531"/>
                  </a:lnTo>
                  <a:lnTo>
                    <a:pt x="741847" y="1723840"/>
                  </a:lnTo>
                  <a:lnTo>
                    <a:pt x="729695" y="1723840"/>
                  </a:lnTo>
                  <a:lnTo>
                    <a:pt x="713492" y="1717475"/>
                  </a:lnTo>
                  <a:lnTo>
                    <a:pt x="695554" y="1697800"/>
                  </a:lnTo>
                  <a:lnTo>
                    <a:pt x="680509" y="1678126"/>
                  </a:lnTo>
                  <a:lnTo>
                    <a:pt x="671250" y="1651507"/>
                  </a:lnTo>
                  <a:lnTo>
                    <a:pt x="664307" y="1571073"/>
                  </a:lnTo>
                  <a:lnTo>
                    <a:pt x="658520" y="1534617"/>
                  </a:lnTo>
                  <a:lnTo>
                    <a:pt x="643474" y="1495847"/>
                  </a:lnTo>
                  <a:lnTo>
                    <a:pt x="590816" y="1402103"/>
                  </a:lnTo>
                  <a:lnTo>
                    <a:pt x="574613" y="1367383"/>
                  </a:lnTo>
                  <a:lnTo>
                    <a:pt x="565934" y="1340186"/>
                  </a:lnTo>
                  <a:lnTo>
                    <a:pt x="565934" y="1277690"/>
                  </a:lnTo>
                  <a:lnTo>
                    <a:pt x="563040" y="1256280"/>
                  </a:lnTo>
                  <a:lnTo>
                    <a:pt x="554939" y="1238341"/>
                  </a:lnTo>
                  <a:lnTo>
                    <a:pt x="494179" y="1167744"/>
                  </a:lnTo>
                  <a:lnTo>
                    <a:pt x="474504" y="1133024"/>
                  </a:lnTo>
                  <a:lnTo>
                    <a:pt x="436891" y="1024814"/>
                  </a:lnTo>
                  <a:lnTo>
                    <a:pt x="416638" y="972734"/>
                  </a:lnTo>
                  <a:lnTo>
                    <a:pt x="396964" y="931070"/>
                  </a:lnTo>
                  <a:lnTo>
                    <a:pt x="367451" y="891721"/>
                  </a:lnTo>
                  <a:lnTo>
                    <a:pt x="318265" y="821703"/>
                  </a:lnTo>
                  <a:lnTo>
                    <a:pt x="254034" y="719858"/>
                  </a:lnTo>
                  <a:lnTo>
                    <a:pt x="208319" y="596602"/>
                  </a:lnTo>
                  <a:lnTo>
                    <a:pt x="175335" y="465246"/>
                  </a:lnTo>
                  <a:lnTo>
                    <a:pt x="164341" y="375553"/>
                  </a:lnTo>
                  <a:lnTo>
                    <a:pt x="160869" y="327524"/>
                  </a:lnTo>
                  <a:lnTo>
                    <a:pt x="155661" y="299748"/>
                  </a:lnTo>
                  <a:lnTo>
                    <a:pt x="144666" y="263871"/>
                  </a:lnTo>
                  <a:lnTo>
                    <a:pt x="122677" y="227994"/>
                  </a:lnTo>
                  <a:lnTo>
                    <a:pt x="111682" y="201375"/>
                  </a:lnTo>
                  <a:lnTo>
                    <a:pt x="105317" y="156818"/>
                  </a:lnTo>
                  <a:lnTo>
                    <a:pt x="97216" y="140616"/>
                  </a:lnTo>
                  <a:lnTo>
                    <a:pt x="82170" y="122677"/>
                  </a:lnTo>
                  <a:lnTo>
                    <a:pt x="59024" y="104160"/>
                  </a:lnTo>
                  <a:lnTo>
                    <a:pt x="32984" y="89693"/>
                  </a:lnTo>
                  <a:lnTo>
                    <a:pt x="6944" y="78120"/>
                  </a:lnTo>
                  <a:lnTo>
                    <a:pt x="0" y="73490"/>
                  </a:lnTo>
                  <a:lnTo>
                    <a:pt x="0" y="57288"/>
                  </a:lnTo>
                  <a:lnTo>
                    <a:pt x="5208" y="53816"/>
                  </a:lnTo>
                  <a:lnTo>
                    <a:pt x="59024" y="64810"/>
                  </a:lnTo>
                  <a:lnTo>
                    <a:pt x="95480" y="76963"/>
                  </a:lnTo>
                  <a:lnTo>
                    <a:pt x="127885" y="91429"/>
                  </a:lnTo>
                  <a:lnTo>
                    <a:pt x="208319" y="150453"/>
                  </a:lnTo>
                  <a:lnTo>
                    <a:pt x="278916" y="189802"/>
                  </a:lnTo>
                  <a:lnTo>
                    <a:pt x="336204" y="218156"/>
                  </a:lnTo>
                  <a:lnTo>
                    <a:pt x="403907" y="244196"/>
                  </a:lnTo>
                  <a:lnTo>
                    <a:pt x="418374" y="254034"/>
                  </a:lnTo>
                  <a:lnTo>
                    <a:pt x="428790" y="258663"/>
                  </a:lnTo>
                  <a:lnTo>
                    <a:pt x="438048" y="268500"/>
                  </a:lnTo>
                  <a:lnTo>
                    <a:pt x="446150" y="284703"/>
                  </a:lnTo>
                  <a:lnTo>
                    <a:pt x="448465" y="303220"/>
                  </a:lnTo>
                  <a:lnTo>
                    <a:pt x="453094" y="306692"/>
                  </a:lnTo>
                  <a:lnTo>
                    <a:pt x="465824" y="352407"/>
                  </a:lnTo>
                  <a:lnTo>
                    <a:pt x="474504" y="366873"/>
                  </a:lnTo>
                  <a:lnTo>
                    <a:pt x="486078" y="375553"/>
                  </a:lnTo>
                  <a:lnTo>
                    <a:pt x="495337" y="375553"/>
                  </a:lnTo>
                  <a:lnTo>
                    <a:pt x="512118" y="370345"/>
                  </a:lnTo>
                  <a:lnTo>
                    <a:pt x="532950" y="350670"/>
                  </a:lnTo>
                  <a:lnTo>
                    <a:pt x="546837" y="346041"/>
                  </a:lnTo>
                  <a:lnTo>
                    <a:pt x="561304" y="347198"/>
                  </a:lnTo>
                  <a:lnTo>
                    <a:pt x="580978" y="357035"/>
                  </a:lnTo>
                  <a:lnTo>
                    <a:pt x="589658" y="365715"/>
                  </a:lnTo>
                  <a:lnTo>
                    <a:pt x="607597" y="373817"/>
                  </a:lnTo>
                  <a:lnTo>
                    <a:pt x="615120" y="376710"/>
                  </a:lnTo>
                  <a:lnTo>
                    <a:pt x="625535" y="382497"/>
                  </a:lnTo>
                  <a:lnTo>
                    <a:pt x="645211" y="391755"/>
                  </a:lnTo>
                  <a:lnTo>
                    <a:pt x="656205" y="395228"/>
                  </a:lnTo>
                  <a:lnTo>
                    <a:pt x="672986" y="385390"/>
                  </a:lnTo>
                  <a:lnTo>
                    <a:pt x="694397" y="360508"/>
                  </a:lnTo>
                  <a:lnTo>
                    <a:pt x="720437" y="324052"/>
                  </a:lnTo>
                  <a:lnTo>
                    <a:pt x="745319" y="278337"/>
                  </a:lnTo>
                  <a:lnTo>
                    <a:pt x="759786" y="244196"/>
                  </a:lnTo>
                  <a:lnTo>
                    <a:pt x="764415" y="218156"/>
                  </a:lnTo>
                  <a:lnTo>
                    <a:pt x="762679" y="196167"/>
                  </a:lnTo>
                  <a:lnTo>
                    <a:pt x="755156" y="176493"/>
                  </a:lnTo>
                  <a:lnTo>
                    <a:pt x="737218" y="156818"/>
                  </a:lnTo>
                  <a:lnTo>
                    <a:pt x="658520" y="94322"/>
                  </a:lnTo>
                  <a:lnTo>
                    <a:pt x="636531" y="84485"/>
                  </a:lnTo>
                  <a:lnTo>
                    <a:pt x="629008" y="73490"/>
                  </a:lnTo>
                  <a:lnTo>
                    <a:pt x="613962" y="0"/>
                  </a:lnTo>
                  <a:close/>
                </a:path>
              </a:pathLst>
            </a:custGeom>
            <a:solidFill>
              <a:srgbClr val="1A35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70" name="Frihandsfigur 69">
              <a:extLst>
                <a:ext uri="{FF2B5EF4-FFF2-40B4-BE49-F238E27FC236}">
                  <a16:creationId xmlns:a16="http://schemas.microsoft.com/office/drawing/2014/main" id="{B02E5800-E953-9111-6488-452908F54417}"/>
                </a:ext>
              </a:extLst>
            </p:cNvPr>
            <p:cNvSpPr/>
            <p:nvPr/>
          </p:nvSpPr>
          <p:spPr>
            <a:xfrm>
              <a:off x="9383971" y="2989035"/>
              <a:ext cx="807815" cy="1050651"/>
            </a:xfrm>
            <a:custGeom>
              <a:avLst/>
              <a:gdLst>
                <a:gd name="connsiteX0" fmla="*/ 125570 w 807815"/>
                <a:gd name="connsiteY0" fmla="*/ 0 h 1050651"/>
                <a:gd name="connsiteX1" fmla="*/ 164919 w 807815"/>
                <a:gd name="connsiteY1" fmla="*/ 0 h 1050651"/>
                <a:gd name="connsiteX2" fmla="*/ 177650 w 807815"/>
                <a:gd name="connsiteY2" fmla="*/ 2893 h 1050651"/>
                <a:gd name="connsiteX3" fmla="*/ 207161 w 807815"/>
                <a:gd name="connsiteY3" fmla="*/ 22568 h 1050651"/>
                <a:gd name="connsiteX4" fmla="*/ 230308 w 807815"/>
                <a:gd name="connsiteY4" fmla="*/ 26040 h 1050651"/>
                <a:gd name="connsiteX5" fmla="*/ 240146 w 807815"/>
                <a:gd name="connsiteY5" fmla="*/ 32405 h 1050651"/>
                <a:gd name="connsiteX6" fmla="*/ 259820 w 807815"/>
                <a:gd name="connsiteY6" fmla="*/ 37034 h 1050651"/>
                <a:gd name="connsiteX7" fmla="*/ 269657 w 807815"/>
                <a:gd name="connsiteY7" fmla="*/ 42243 h 1050651"/>
                <a:gd name="connsiteX8" fmla="*/ 295697 w 807815"/>
                <a:gd name="connsiteY8" fmla="*/ 81591 h 1050651"/>
                <a:gd name="connsiteX9" fmla="*/ 318844 w 807815"/>
                <a:gd name="connsiteY9" fmla="*/ 98373 h 1050651"/>
                <a:gd name="connsiteX10" fmla="*/ 318844 w 807815"/>
                <a:gd name="connsiteY10" fmla="*/ 96058 h 1050651"/>
                <a:gd name="connsiteX11" fmla="*/ 391177 w 807815"/>
                <a:gd name="connsiteY11" fmla="*/ 118047 h 1050651"/>
                <a:gd name="connsiteX12" fmla="*/ 401014 w 807815"/>
                <a:gd name="connsiteY12" fmla="*/ 124413 h 1050651"/>
                <a:gd name="connsiteX13" fmla="*/ 423582 w 807815"/>
                <a:gd name="connsiteY13" fmla="*/ 134250 h 1050651"/>
                <a:gd name="connsiteX14" fmla="*/ 473347 w 807815"/>
                <a:gd name="connsiteY14" fmla="*/ 134250 h 1050651"/>
                <a:gd name="connsiteX15" fmla="*/ 478555 w 807815"/>
                <a:gd name="connsiteY15" fmla="*/ 140616 h 1050651"/>
                <a:gd name="connsiteX16" fmla="*/ 487235 w 807815"/>
                <a:gd name="connsiteY16" fmla="*/ 144087 h 1050651"/>
                <a:gd name="connsiteX17" fmla="*/ 499387 w 807815"/>
                <a:gd name="connsiteY17" fmla="*/ 140616 h 1050651"/>
                <a:gd name="connsiteX18" fmla="*/ 532371 w 807815"/>
                <a:gd name="connsiteY18" fmla="*/ 144087 h 1050651"/>
                <a:gd name="connsiteX19" fmla="*/ 554938 w 807815"/>
                <a:gd name="connsiteY19" fmla="*/ 155082 h 1050651"/>
                <a:gd name="connsiteX20" fmla="*/ 594288 w 807815"/>
                <a:gd name="connsiteY20" fmla="*/ 170127 h 1050651"/>
                <a:gd name="connsiteX21" fmla="*/ 604125 w 807815"/>
                <a:gd name="connsiteY21" fmla="*/ 178228 h 1050651"/>
                <a:gd name="connsiteX22" fmla="*/ 618591 w 807815"/>
                <a:gd name="connsiteY22" fmla="*/ 184594 h 1050651"/>
                <a:gd name="connsiteX23" fmla="*/ 660255 w 807815"/>
                <a:gd name="connsiteY23" fmla="*/ 226258 h 1050651"/>
                <a:gd name="connsiteX24" fmla="*/ 684559 w 807815"/>
                <a:gd name="connsiteY24" fmla="*/ 258663 h 1050651"/>
                <a:gd name="connsiteX25" fmla="*/ 715807 w 807815"/>
                <a:gd name="connsiteY25" fmla="*/ 291647 h 1050651"/>
                <a:gd name="connsiteX26" fmla="*/ 745319 w 807815"/>
                <a:gd name="connsiteY26" fmla="*/ 314793 h 1050651"/>
                <a:gd name="connsiteX27" fmla="*/ 778302 w 807815"/>
                <a:gd name="connsiteY27" fmla="*/ 347198 h 1050651"/>
                <a:gd name="connsiteX28" fmla="*/ 793348 w 807815"/>
                <a:gd name="connsiteY28" fmla="*/ 350670 h 1050651"/>
                <a:gd name="connsiteX29" fmla="*/ 801449 w 807815"/>
                <a:gd name="connsiteY29" fmla="*/ 358772 h 1050651"/>
                <a:gd name="connsiteX30" fmla="*/ 807815 w 807815"/>
                <a:gd name="connsiteY30" fmla="*/ 376710 h 1050651"/>
                <a:gd name="connsiteX31" fmla="*/ 801449 w 807815"/>
                <a:gd name="connsiteY31" fmla="*/ 383654 h 1050651"/>
                <a:gd name="connsiteX32" fmla="*/ 793348 w 807815"/>
                <a:gd name="connsiteY32" fmla="*/ 383654 h 1050651"/>
                <a:gd name="connsiteX33" fmla="*/ 782932 w 807815"/>
                <a:gd name="connsiteY33" fmla="*/ 396385 h 1050651"/>
                <a:gd name="connsiteX34" fmla="*/ 748791 w 807815"/>
                <a:gd name="connsiteY34" fmla="*/ 478555 h 1050651"/>
                <a:gd name="connsiteX35" fmla="*/ 712335 w 807815"/>
                <a:gd name="connsiteY35" fmla="*/ 515011 h 1050651"/>
                <a:gd name="connsiteX36" fmla="*/ 696132 w 807815"/>
                <a:gd name="connsiteY36" fmla="*/ 521376 h 1050651"/>
                <a:gd name="connsiteX37" fmla="*/ 684559 w 807815"/>
                <a:gd name="connsiteY37" fmla="*/ 532371 h 1050651"/>
                <a:gd name="connsiteX38" fmla="*/ 681666 w 807815"/>
                <a:gd name="connsiteY38" fmla="*/ 550888 h 1050651"/>
                <a:gd name="connsiteX39" fmla="*/ 660255 w 807815"/>
                <a:gd name="connsiteY39" fmla="*/ 596602 h 1050651"/>
                <a:gd name="connsiteX40" fmla="*/ 633637 w 807815"/>
                <a:gd name="connsiteY40" fmla="*/ 623221 h 1050651"/>
                <a:gd name="connsiteX41" fmla="*/ 617434 w 807815"/>
                <a:gd name="connsiteY41" fmla="*/ 659098 h 1050651"/>
                <a:gd name="connsiteX42" fmla="*/ 594288 w 807815"/>
                <a:gd name="connsiteY42" fmla="*/ 718122 h 1050651"/>
                <a:gd name="connsiteX43" fmla="*/ 594288 w 807815"/>
                <a:gd name="connsiteY43" fmla="*/ 741268 h 1050651"/>
                <a:gd name="connsiteX44" fmla="*/ 591394 w 807815"/>
                <a:gd name="connsiteY44" fmla="*/ 758628 h 1050651"/>
                <a:gd name="connsiteX45" fmla="*/ 579821 w 807815"/>
                <a:gd name="connsiteY45" fmla="*/ 777146 h 1050651"/>
                <a:gd name="connsiteX46" fmla="*/ 576928 w 807815"/>
                <a:gd name="connsiteY46" fmla="*/ 796820 h 1050651"/>
                <a:gd name="connsiteX47" fmla="*/ 586187 w 807815"/>
                <a:gd name="connsiteY47" fmla="*/ 819967 h 1050651"/>
                <a:gd name="connsiteX48" fmla="*/ 596602 w 807815"/>
                <a:gd name="connsiteY48" fmla="*/ 857580 h 1050651"/>
                <a:gd name="connsiteX49" fmla="*/ 611069 w 807815"/>
                <a:gd name="connsiteY49" fmla="*/ 898665 h 1050651"/>
                <a:gd name="connsiteX50" fmla="*/ 623800 w 807815"/>
                <a:gd name="connsiteY50" fmla="*/ 921812 h 1050651"/>
                <a:gd name="connsiteX51" fmla="*/ 630744 w 807815"/>
                <a:gd name="connsiteY51" fmla="*/ 957689 h 1050651"/>
                <a:gd name="connsiteX52" fmla="*/ 651575 w 807815"/>
                <a:gd name="connsiteY52" fmla="*/ 988358 h 1050651"/>
                <a:gd name="connsiteX53" fmla="*/ 663148 w 807815"/>
                <a:gd name="connsiteY53" fmla="*/ 1023078 h 1050651"/>
                <a:gd name="connsiteX54" fmla="*/ 666295 w 807815"/>
                <a:gd name="connsiteY54" fmla="*/ 1050651 h 1050651"/>
                <a:gd name="connsiteX55" fmla="*/ 0 w 807815"/>
                <a:gd name="connsiteY55" fmla="*/ 1050651 h 1050651"/>
                <a:gd name="connsiteX56" fmla="*/ 0 w 807815"/>
                <a:gd name="connsiteY56" fmla="*/ 35877 h 1050651"/>
                <a:gd name="connsiteX57" fmla="*/ 10416 w 807815"/>
                <a:gd name="connsiteY57" fmla="*/ 28933 h 1050651"/>
                <a:gd name="connsiteX58" fmla="*/ 63074 w 807815"/>
                <a:gd name="connsiteY58" fmla="*/ 26040 h 1050651"/>
                <a:gd name="connsiteX59" fmla="*/ 77541 w 807815"/>
                <a:gd name="connsiteY59" fmla="*/ 22568 h 1050651"/>
                <a:gd name="connsiteX60" fmla="*/ 79277 w 807815"/>
                <a:gd name="connsiteY60" fmla="*/ 19096 h 1050651"/>
                <a:gd name="connsiteX61" fmla="*/ 96058 w 807815"/>
                <a:gd name="connsiteY61" fmla="*/ 13888 h 1050651"/>
                <a:gd name="connsiteX62" fmla="*/ 102423 w 807815"/>
                <a:gd name="connsiteY62" fmla="*/ 6366 h 1050651"/>
                <a:gd name="connsiteX63" fmla="*/ 125570 w 807815"/>
                <a:gd name="connsiteY63" fmla="*/ 0 h 105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807815" h="1050651">
                  <a:moveTo>
                    <a:pt x="125570" y="0"/>
                  </a:moveTo>
                  <a:lnTo>
                    <a:pt x="164919" y="0"/>
                  </a:lnTo>
                  <a:lnTo>
                    <a:pt x="177650" y="2893"/>
                  </a:lnTo>
                  <a:lnTo>
                    <a:pt x="207161" y="22568"/>
                  </a:lnTo>
                  <a:lnTo>
                    <a:pt x="230308" y="26040"/>
                  </a:lnTo>
                  <a:lnTo>
                    <a:pt x="240146" y="32405"/>
                  </a:lnTo>
                  <a:lnTo>
                    <a:pt x="259820" y="37034"/>
                  </a:lnTo>
                  <a:lnTo>
                    <a:pt x="269657" y="42243"/>
                  </a:lnTo>
                  <a:lnTo>
                    <a:pt x="295697" y="81591"/>
                  </a:lnTo>
                  <a:lnTo>
                    <a:pt x="318844" y="98373"/>
                  </a:lnTo>
                  <a:lnTo>
                    <a:pt x="318844" y="96058"/>
                  </a:lnTo>
                  <a:lnTo>
                    <a:pt x="391177" y="118047"/>
                  </a:lnTo>
                  <a:lnTo>
                    <a:pt x="401014" y="124413"/>
                  </a:lnTo>
                  <a:lnTo>
                    <a:pt x="423582" y="134250"/>
                  </a:lnTo>
                  <a:lnTo>
                    <a:pt x="473347" y="134250"/>
                  </a:lnTo>
                  <a:lnTo>
                    <a:pt x="478555" y="140616"/>
                  </a:lnTo>
                  <a:lnTo>
                    <a:pt x="487235" y="144087"/>
                  </a:lnTo>
                  <a:lnTo>
                    <a:pt x="499387" y="140616"/>
                  </a:lnTo>
                  <a:lnTo>
                    <a:pt x="532371" y="144087"/>
                  </a:lnTo>
                  <a:lnTo>
                    <a:pt x="554938" y="155082"/>
                  </a:lnTo>
                  <a:lnTo>
                    <a:pt x="594288" y="170127"/>
                  </a:lnTo>
                  <a:lnTo>
                    <a:pt x="604125" y="178228"/>
                  </a:lnTo>
                  <a:lnTo>
                    <a:pt x="618591" y="184594"/>
                  </a:lnTo>
                  <a:lnTo>
                    <a:pt x="660255" y="226258"/>
                  </a:lnTo>
                  <a:lnTo>
                    <a:pt x="684559" y="258663"/>
                  </a:lnTo>
                  <a:lnTo>
                    <a:pt x="715807" y="291647"/>
                  </a:lnTo>
                  <a:lnTo>
                    <a:pt x="745319" y="314793"/>
                  </a:lnTo>
                  <a:lnTo>
                    <a:pt x="778302" y="347198"/>
                  </a:lnTo>
                  <a:lnTo>
                    <a:pt x="793348" y="350670"/>
                  </a:lnTo>
                  <a:lnTo>
                    <a:pt x="801449" y="358772"/>
                  </a:lnTo>
                  <a:lnTo>
                    <a:pt x="807815" y="376710"/>
                  </a:lnTo>
                  <a:lnTo>
                    <a:pt x="801449" y="383654"/>
                  </a:lnTo>
                  <a:lnTo>
                    <a:pt x="793348" y="383654"/>
                  </a:lnTo>
                  <a:lnTo>
                    <a:pt x="782932" y="396385"/>
                  </a:lnTo>
                  <a:lnTo>
                    <a:pt x="748791" y="478555"/>
                  </a:lnTo>
                  <a:lnTo>
                    <a:pt x="712335" y="515011"/>
                  </a:lnTo>
                  <a:lnTo>
                    <a:pt x="696132" y="521376"/>
                  </a:lnTo>
                  <a:lnTo>
                    <a:pt x="684559" y="532371"/>
                  </a:lnTo>
                  <a:lnTo>
                    <a:pt x="681666" y="550888"/>
                  </a:lnTo>
                  <a:lnTo>
                    <a:pt x="660255" y="596602"/>
                  </a:lnTo>
                  <a:lnTo>
                    <a:pt x="633637" y="623221"/>
                  </a:lnTo>
                  <a:lnTo>
                    <a:pt x="617434" y="659098"/>
                  </a:lnTo>
                  <a:lnTo>
                    <a:pt x="594288" y="718122"/>
                  </a:lnTo>
                  <a:lnTo>
                    <a:pt x="594288" y="741268"/>
                  </a:lnTo>
                  <a:lnTo>
                    <a:pt x="591394" y="758628"/>
                  </a:lnTo>
                  <a:lnTo>
                    <a:pt x="579821" y="777146"/>
                  </a:lnTo>
                  <a:lnTo>
                    <a:pt x="576928" y="796820"/>
                  </a:lnTo>
                  <a:lnTo>
                    <a:pt x="586187" y="819967"/>
                  </a:lnTo>
                  <a:lnTo>
                    <a:pt x="596602" y="857580"/>
                  </a:lnTo>
                  <a:lnTo>
                    <a:pt x="611069" y="898665"/>
                  </a:lnTo>
                  <a:lnTo>
                    <a:pt x="623800" y="921812"/>
                  </a:lnTo>
                  <a:lnTo>
                    <a:pt x="630744" y="957689"/>
                  </a:lnTo>
                  <a:lnTo>
                    <a:pt x="651575" y="988358"/>
                  </a:lnTo>
                  <a:lnTo>
                    <a:pt x="663148" y="1023078"/>
                  </a:lnTo>
                  <a:lnTo>
                    <a:pt x="666295" y="1050651"/>
                  </a:lnTo>
                  <a:lnTo>
                    <a:pt x="0" y="1050651"/>
                  </a:lnTo>
                  <a:lnTo>
                    <a:pt x="0" y="35877"/>
                  </a:lnTo>
                  <a:lnTo>
                    <a:pt x="10416" y="28933"/>
                  </a:lnTo>
                  <a:lnTo>
                    <a:pt x="63074" y="26040"/>
                  </a:lnTo>
                  <a:lnTo>
                    <a:pt x="77541" y="22568"/>
                  </a:lnTo>
                  <a:lnTo>
                    <a:pt x="79277" y="19096"/>
                  </a:lnTo>
                  <a:lnTo>
                    <a:pt x="96058" y="13888"/>
                  </a:lnTo>
                  <a:lnTo>
                    <a:pt x="102423" y="6366"/>
                  </a:lnTo>
                  <a:lnTo>
                    <a:pt x="125570" y="0"/>
                  </a:lnTo>
                  <a:close/>
                </a:path>
              </a:pathLst>
            </a:custGeom>
            <a:solidFill>
              <a:srgbClr val="1A35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29" name="Frihandsfigur 28">
              <a:extLst>
                <a:ext uri="{FF2B5EF4-FFF2-40B4-BE49-F238E27FC236}">
                  <a16:creationId xmlns:a16="http://schemas.microsoft.com/office/drawing/2014/main" id="{97B36E14-4BB5-5C59-3420-78F8D3DE8D6C}"/>
                </a:ext>
              </a:extLst>
            </p:cNvPr>
            <p:cNvSpPr/>
            <p:nvPr/>
          </p:nvSpPr>
          <p:spPr>
            <a:xfrm>
              <a:off x="10311568" y="3836777"/>
              <a:ext cx="116311" cy="111682"/>
            </a:xfrm>
            <a:custGeom>
              <a:avLst/>
              <a:gdLst>
                <a:gd name="connsiteX0" fmla="*/ 145442 w 191070"/>
                <a:gd name="connsiteY0" fmla="*/ 48481 h 183465"/>
                <a:gd name="connsiteX1" fmla="*/ 113121 w 191070"/>
                <a:gd name="connsiteY1" fmla="*/ 16160 h 183465"/>
                <a:gd name="connsiteX2" fmla="*/ 102665 w 191070"/>
                <a:gd name="connsiteY2" fmla="*/ 2852 h 183465"/>
                <a:gd name="connsiteX3" fmla="*/ 82702 w 191070"/>
                <a:gd name="connsiteY3" fmla="*/ 0 h 183465"/>
                <a:gd name="connsiteX4" fmla="*/ 54184 w 191070"/>
                <a:gd name="connsiteY4" fmla="*/ 0 h 183465"/>
                <a:gd name="connsiteX5" fmla="*/ 1901 w 191070"/>
                <a:gd name="connsiteY5" fmla="*/ 16160 h 183465"/>
                <a:gd name="connsiteX6" fmla="*/ 0 w 191070"/>
                <a:gd name="connsiteY6" fmla="*/ 39925 h 183465"/>
                <a:gd name="connsiteX7" fmla="*/ 8555 w 191070"/>
                <a:gd name="connsiteY7" fmla="*/ 59888 h 183465"/>
                <a:gd name="connsiteX8" fmla="*/ 58937 w 191070"/>
                <a:gd name="connsiteY8" fmla="*/ 102665 h 183465"/>
                <a:gd name="connsiteX9" fmla="*/ 80801 w 191070"/>
                <a:gd name="connsiteY9" fmla="*/ 124529 h 183465"/>
                <a:gd name="connsiteX10" fmla="*/ 96961 w 191070"/>
                <a:gd name="connsiteY10" fmla="*/ 173009 h 183465"/>
                <a:gd name="connsiteX11" fmla="*/ 107418 w 191070"/>
                <a:gd name="connsiteY11" fmla="*/ 183465 h 183465"/>
                <a:gd name="connsiteX12" fmla="*/ 145442 w 191070"/>
                <a:gd name="connsiteY12" fmla="*/ 180614 h 183465"/>
                <a:gd name="connsiteX13" fmla="*/ 161602 w 191070"/>
                <a:gd name="connsiteY13" fmla="*/ 174910 h 183465"/>
                <a:gd name="connsiteX14" fmla="*/ 172058 w 191070"/>
                <a:gd name="connsiteY14" fmla="*/ 156849 h 183465"/>
                <a:gd name="connsiteX15" fmla="*/ 191070 w 191070"/>
                <a:gd name="connsiteY15" fmla="*/ 80801 h 183465"/>
                <a:gd name="connsiteX16" fmla="*/ 188219 w 191070"/>
                <a:gd name="connsiteY16" fmla="*/ 67493 h 18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070" h="183465">
                  <a:moveTo>
                    <a:pt x="145442" y="48481"/>
                  </a:moveTo>
                  <a:lnTo>
                    <a:pt x="113121" y="16160"/>
                  </a:lnTo>
                  <a:lnTo>
                    <a:pt x="102665" y="2852"/>
                  </a:lnTo>
                  <a:lnTo>
                    <a:pt x="82702" y="0"/>
                  </a:lnTo>
                  <a:lnTo>
                    <a:pt x="54184" y="0"/>
                  </a:lnTo>
                  <a:lnTo>
                    <a:pt x="1901" y="16160"/>
                  </a:lnTo>
                  <a:lnTo>
                    <a:pt x="0" y="39925"/>
                  </a:lnTo>
                  <a:lnTo>
                    <a:pt x="8555" y="59888"/>
                  </a:lnTo>
                  <a:lnTo>
                    <a:pt x="58937" y="102665"/>
                  </a:lnTo>
                  <a:lnTo>
                    <a:pt x="80801" y="124529"/>
                  </a:lnTo>
                  <a:lnTo>
                    <a:pt x="96961" y="173009"/>
                  </a:lnTo>
                  <a:lnTo>
                    <a:pt x="107418" y="183465"/>
                  </a:lnTo>
                  <a:lnTo>
                    <a:pt x="145442" y="180614"/>
                  </a:lnTo>
                  <a:lnTo>
                    <a:pt x="161602" y="174910"/>
                  </a:lnTo>
                  <a:lnTo>
                    <a:pt x="172058" y="156849"/>
                  </a:lnTo>
                  <a:lnTo>
                    <a:pt x="191070" y="80801"/>
                  </a:lnTo>
                  <a:lnTo>
                    <a:pt x="188219" y="67493"/>
                  </a:lnTo>
                  <a:close/>
                </a:path>
              </a:pathLst>
            </a:custGeom>
            <a:solidFill>
              <a:schemeClr val="tx1"/>
            </a:solidFill>
            <a:ln w="9496" cap="flat">
              <a:noFill/>
              <a:prstDash val="solid"/>
              <a:miter/>
            </a:ln>
          </p:spPr>
          <p:txBody>
            <a:bodyPr rtlCol="0" anchor="ctr"/>
            <a:lstStyle/>
            <a:p>
              <a:endParaRPr lang="sv-SE"/>
            </a:p>
          </p:txBody>
        </p:sp>
        <p:sp>
          <p:nvSpPr>
            <p:cNvPr id="18" name="textruta 17">
              <a:extLst>
                <a:ext uri="{FF2B5EF4-FFF2-40B4-BE49-F238E27FC236}">
                  <a16:creationId xmlns:a16="http://schemas.microsoft.com/office/drawing/2014/main" id="{69327DE6-DE0F-CDBF-B792-AD42C1112303}"/>
                </a:ext>
              </a:extLst>
            </p:cNvPr>
            <p:cNvSpPr txBox="1"/>
            <p:nvPr/>
          </p:nvSpPr>
          <p:spPr>
            <a:xfrm>
              <a:off x="10574507" y="3154572"/>
              <a:ext cx="681277" cy="153888"/>
            </a:xfrm>
            <a:prstGeom prst="rect">
              <a:avLst/>
            </a:prstGeom>
            <a:noFill/>
          </p:spPr>
          <p:txBody>
            <a:bodyPr wrap="none" lIns="0" tIns="0" rIns="0" bIns="0" rtlCol="0">
              <a:spAutoFit/>
            </a:bodyPr>
            <a:lstStyle/>
            <a:p>
              <a:r>
                <a:rPr lang="sv-SE" sz="1000">
                  <a:solidFill>
                    <a:schemeClr val="bg1"/>
                  </a:solidFill>
                  <a:latin typeface="Helsingborg Sans Medium" pitchFamily="2" charset="77"/>
                </a:rPr>
                <a:t>Helsingborg</a:t>
              </a:r>
            </a:p>
          </p:txBody>
        </p:sp>
        <p:sp>
          <p:nvSpPr>
            <p:cNvPr id="20" name="Ellips 19">
              <a:extLst>
                <a:ext uri="{FF2B5EF4-FFF2-40B4-BE49-F238E27FC236}">
                  <a16:creationId xmlns:a16="http://schemas.microsoft.com/office/drawing/2014/main" id="{05F8A590-3063-6EE4-4F6A-CB65B86A83D9}"/>
                </a:ext>
              </a:extLst>
            </p:cNvPr>
            <p:cNvSpPr/>
            <p:nvPr/>
          </p:nvSpPr>
          <p:spPr>
            <a:xfrm>
              <a:off x="10440466" y="3179129"/>
              <a:ext cx="104775" cy="104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022C5947-F786-0447-B57A-DBCF3ED12F15}"/>
                </a:ext>
              </a:extLst>
            </p:cNvPr>
            <p:cNvSpPr/>
            <p:nvPr/>
          </p:nvSpPr>
          <p:spPr>
            <a:xfrm>
              <a:off x="10096233" y="3317984"/>
              <a:ext cx="104775" cy="104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EF6511B2-F767-7ADE-B323-F09ACB1CFEE1}"/>
                </a:ext>
              </a:extLst>
            </p:cNvPr>
            <p:cNvSpPr txBox="1"/>
            <p:nvPr/>
          </p:nvSpPr>
          <p:spPr>
            <a:xfrm>
              <a:off x="9525362" y="3293428"/>
              <a:ext cx="537006" cy="153888"/>
            </a:xfrm>
            <a:prstGeom prst="rect">
              <a:avLst/>
            </a:prstGeom>
            <a:noFill/>
          </p:spPr>
          <p:txBody>
            <a:bodyPr wrap="none" lIns="0" tIns="0" rIns="0" bIns="0" rtlCol="0">
              <a:spAutoFit/>
            </a:bodyPr>
            <a:lstStyle/>
            <a:p>
              <a:r>
                <a:rPr lang="sv-SE" sz="1000">
                  <a:solidFill>
                    <a:schemeClr val="bg1"/>
                  </a:solidFill>
                  <a:latin typeface="Helsingborg Sans Medium" pitchFamily="2" charset="77"/>
                </a:rPr>
                <a:t>Helsingör</a:t>
              </a:r>
            </a:p>
          </p:txBody>
        </p:sp>
        <p:cxnSp>
          <p:nvCxnSpPr>
            <p:cNvPr id="25" name="Rak pil 24">
              <a:extLst>
                <a:ext uri="{FF2B5EF4-FFF2-40B4-BE49-F238E27FC236}">
                  <a16:creationId xmlns:a16="http://schemas.microsoft.com/office/drawing/2014/main" id="{3FEEB829-0949-0AC2-0661-B87E70E9084E}"/>
                </a:ext>
              </a:extLst>
            </p:cNvPr>
            <p:cNvCxnSpPr>
              <a:cxnSpLocks/>
            </p:cNvCxnSpPr>
            <p:nvPr/>
          </p:nvCxnSpPr>
          <p:spPr>
            <a:xfrm flipV="1">
              <a:off x="10200583" y="3250280"/>
              <a:ext cx="236175" cy="107391"/>
            </a:xfrm>
            <a:prstGeom prst="straightConnector1">
              <a:avLst/>
            </a:prstGeom>
            <a:ln w="12700">
              <a:solidFill>
                <a:schemeClr val="bg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pic>
        <p:nvPicPr>
          <p:cNvPr id="30" name="Platshållare för bild 12" descr="En bild som visar himmel, moln, utomhus, Landfordon&#10;&#10;Automatiskt genererad beskrivning">
            <a:extLst>
              <a:ext uri="{FF2B5EF4-FFF2-40B4-BE49-F238E27FC236}">
                <a16:creationId xmlns:a16="http://schemas.microsoft.com/office/drawing/2014/main" id="{CA900499-BA0C-004D-941C-D034A76F46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21" t="14490" r="26997" b="14605"/>
          <a:stretch/>
        </p:blipFill>
        <p:spPr>
          <a:xfrm>
            <a:off x="7239706" y="2265738"/>
            <a:ext cx="1938476" cy="1773947"/>
          </a:xfrm>
          <a:prstGeom prst="rect">
            <a:avLst/>
          </a:prstGeom>
        </p:spPr>
      </p:pic>
    </p:spTree>
    <p:extLst>
      <p:ext uri="{BB962C8B-B14F-4D97-AF65-F5344CB8AC3E}">
        <p14:creationId xmlns:p14="http://schemas.microsoft.com/office/powerpoint/2010/main" val="3823655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829695"/>
          </a:xfrm>
        </p:spPr>
        <p:txBody>
          <a:bodyPr/>
          <a:lstStyle/>
          <a:p>
            <a:r>
              <a:rPr lang="sv-SE" dirty="0"/>
              <a:t>200 </a:t>
            </a:r>
            <a:r>
              <a:rPr lang="sv-SE" dirty="0" err="1"/>
              <a:t>hectares</a:t>
            </a:r>
            <a:r>
              <a:rPr lang="sv-SE" dirty="0"/>
              <a:t> </a:t>
            </a:r>
            <a:r>
              <a:rPr lang="sv-SE" dirty="0" err="1"/>
              <a:t>where</a:t>
            </a:r>
            <a:r>
              <a:rPr lang="sv-SE" dirty="0"/>
              <a:t> the city </a:t>
            </a:r>
            <a:r>
              <a:rPr lang="sv-SE" dirty="0" err="1"/>
              <a:t>meets</a:t>
            </a:r>
            <a:r>
              <a:rPr lang="sv-SE" dirty="0"/>
              <a:t> the country, </a:t>
            </a:r>
            <a:r>
              <a:rPr lang="sv-SE" dirty="0" err="1"/>
              <a:t>five</a:t>
            </a:r>
            <a:r>
              <a:rPr lang="sv-SE" dirty="0"/>
              <a:t> </a:t>
            </a:r>
            <a:r>
              <a:rPr lang="sv-SE" dirty="0" err="1"/>
              <a:t>kilometres</a:t>
            </a:r>
            <a:r>
              <a:rPr lang="sv-SE" dirty="0"/>
              <a:t> from Helsingborg city </a:t>
            </a:r>
            <a:r>
              <a:rPr lang="sv-SE" dirty="0" err="1"/>
              <a:t>centre</a:t>
            </a:r>
            <a:r>
              <a:rPr lang="sv-SE" dirty="0"/>
              <a:t>. </a:t>
            </a:r>
          </a:p>
          <a:p>
            <a:r>
              <a:rPr lang="sv-SE" dirty="0"/>
              <a:t>The </a:t>
            </a:r>
            <a:r>
              <a:rPr lang="sv-SE" dirty="0" err="1"/>
              <a:t>goal</a:t>
            </a:r>
            <a:r>
              <a:rPr lang="sv-SE" dirty="0"/>
              <a:t>: </a:t>
            </a:r>
            <a:r>
              <a:rPr lang="sv-SE" dirty="0" err="1"/>
              <a:t>Sweden's</a:t>
            </a:r>
            <a:r>
              <a:rPr lang="sv-SE" dirty="0"/>
              <a:t> best </a:t>
            </a:r>
            <a:r>
              <a:rPr lang="sv-SE" dirty="0" err="1"/>
              <a:t>neighbourhood</a:t>
            </a:r>
            <a:r>
              <a:rPr lang="sv-SE" dirty="0"/>
              <a:t> for </a:t>
            </a:r>
            <a:r>
              <a:rPr lang="sv-SE" dirty="0" err="1"/>
              <a:t>families</a:t>
            </a:r>
            <a:r>
              <a:rPr lang="sv-SE" dirty="0"/>
              <a:t> </a:t>
            </a:r>
            <a:r>
              <a:rPr lang="sv-SE" dirty="0" err="1"/>
              <a:t>with</a:t>
            </a:r>
            <a:r>
              <a:rPr lang="sv-SE" dirty="0"/>
              <a:t> </a:t>
            </a:r>
            <a:r>
              <a:rPr lang="sv-SE" dirty="0" err="1"/>
              <a:t>children</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672560" cy="4845906"/>
          </a:xfrm>
        </p:spPr>
        <p:txBody>
          <a:bodyPr vert="horz" wrap="square" lIns="0" tIns="288000" rIns="0" bIns="0" rtlCol="0" anchor="t">
            <a:spAutoFit/>
          </a:bodyPr>
          <a:lstStyle/>
          <a:p>
            <a:r>
              <a:rPr lang="sv-SE" dirty="0">
                <a:solidFill>
                  <a:srgbClr val="213565"/>
                </a:solidFill>
                <a:latin typeface="Helsingborg Sans"/>
                <a:ea typeface="Roboto Light"/>
                <a:cs typeface="Segoe UI"/>
              </a:rPr>
              <a:t>The old </a:t>
            </a:r>
            <a:r>
              <a:rPr lang="sv-SE" dirty="0" err="1">
                <a:solidFill>
                  <a:srgbClr val="213565"/>
                </a:solidFill>
                <a:latin typeface="Helsingborg Sans"/>
                <a:ea typeface="Roboto Light"/>
                <a:cs typeface="Segoe UI"/>
              </a:rPr>
              <a:t>harbour</a:t>
            </a:r>
            <a:r>
              <a:rPr lang="sv-SE" dirty="0">
                <a:solidFill>
                  <a:srgbClr val="213565"/>
                </a:solidFill>
                <a:latin typeface="Helsingborg Sans"/>
                <a:ea typeface="Roboto Light"/>
                <a:cs typeface="Segoe UI"/>
              </a:rPr>
              <a:t> area is </a:t>
            </a:r>
            <a:r>
              <a:rPr lang="sv-SE" dirty="0" err="1">
                <a:solidFill>
                  <a:srgbClr val="213565"/>
                </a:solidFill>
                <a:latin typeface="Helsingborg Sans"/>
                <a:ea typeface="Roboto Light"/>
                <a:cs typeface="Segoe UI"/>
              </a:rPr>
              <a:t>being</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transformed</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into</a:t>
            </a:r>
            <a:r>
              <a:rPr lang="sv-SE" dirty="0">
                <a:solidFill>
                  <a:srgbClr val="213565"/>
                </a:solidFill>
                <a:latin typeface="Helsingborg Sans"/>
                <a:ea typeface="Roboto Light"/>
                <a:cs typeface="Segoe UI"/>
              </a:rPr>
              <a:t> an urban </a:t>
            </a:r>
            <a:r>
              <a:rPr lang="sv-SE" dirty="0" err="1">
                <a:solidFill>
                  <a:srgbClr val="213565"/>
                </a:solidFill>
                <a:latin typeface="Helsingborg Sans"/>
                <a:ea typeface="Roboto Light"/>
                <a:cs typeface="Segoe UI"/>
              </a:rPr>
              <a:t>archipelago</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 </a:t>
            </a:r>
            <a:r>
              <a:rPr lang="sv-SE" dirty="0" err="1">
                <a:solidFill>
                  <a:srgbClr val="213565"/>
                </a:solidFill>
                <a:latin typeface="Helsingborg Sans"/>
                <a:ea typeface="Roboto Light"/>
                <a:cs typeface="Segoe UI"/>
              </a:rPr>
              <a:t>sustainable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quality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life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near</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sea</a:t>
            </a:r>
            <a:r>
              <a:rPr lang="sv-SE" dirty="0">
                <a:solidFill>
                  <a:srgbClr val="213565"/>
                </a:solidFill>
                <a:latin typeface="Helsingborg Sans"/>
                <a:ea typeface="Roboto Light"/>
                <a:cs typeface="Segoe UI"/>
              </a:rPr>
              <a:t> and in the </a:t>
            </a:r>
            <a:r>
              <a:rPr lang="sv-SE" dirty="0" err="1">
                <a:solidFill>
                  <a:srgbClr val="213565"/>
                </a:solidFill>
                <a:latin typeface="Helsingborg Sans"/>
                <a:ea typeface="Roboto Light"/>
                <a:cs typeface="Segoe UI"/>
              </a:rPr>
              <a:t>heart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Helsingborg.</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1 200 </a:t>
            </a:r>
            <a:r>
              <a:rPr lang="sv-SE" dirty="0" err="1">
                <a:solidFill>
                  <a:srgbClr val="213565"/>
                </a:solidFill>
                <a:latin typeface="Helsingborg Sans"/>
                <a:ea typeface="Roboto Light"/>
                <a:cs typeface="Segoe UI"/>
              </a:rPr>
              <a:t>homes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Center for Innovation</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Innovation </a:t>
            </a:r>
            <a:r>
              <a:rPr lang="sv-SE" dirty="0" err="1">
                <a:solidFill>
                  <a:srgbClr val="213565"/>
                </a:solidFill>
                <a:latin typeface="Helsingborg Sans"/>
                <a:ea typeface="Roboto Light"/>
                <a:cs typeface="Segoe UI"/>
              </a:rPr>
              <a:t>district</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One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of</a:t>
            </a:r>
            <a:r>
              <a:rPr lang="sv-SE" dirty="0">
                <a:solidFill>
                  <a:srgbClr val="213565"/>
                </a:solidFill>
                <a:latin typeface="Helsingborg Sans"/>
                <a:ea typeface="Roboto Light"/>
                <a:cs typeface="Segoe UI"/>
              </a:rPr>
              <a:t> the </a:t>
            </a:r>
            <a:r>
              <a:rPr lang="sv-SE" dirty="0" err="1">
                <a:solidFill>
                  <a:srgbClr val="213565"/>
                </a:solidFill>
                <a:latin typeface="Helsingborg Sans"/>
                <a:ea typeface="Roboto Light"/>
                <a:cs typeface="Segoe UI"/>
              </a:rPr>
              <a:t>city's</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most</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popular</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playgrounds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Artificial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reefs</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a:solidFill>
                  <a:srgbClr val="213565"/>
                </a:solidFill>
                <a:latin typeface="Helsingborg Sans"/>
                <a:ea typeface="Roboto Light"/>
                <a:cs typeface="Segoe UI"/>
              </a:rPr>
              <a:t>Marine </a:t>
            </a:r>
            <a:r>
              <a:rPr lang="sv-SE" dirty="0" err="1">
                <a:solidFill>
                  <a:srgbClr val="213565"/>
                </a:solidFill>
                <a:latin typeface="Helsingborg Sans"/>
                <a:ea typeface="Roboto Light"/>
                <a:cs typeface="Segoe UI"/>
              </a:rPr>
              <a:t>colony</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with</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mussel</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farming</a:t>
            </a:r>
            <a:endParaRPr lang="sv-SE" dirty="0">
              <a:solidFill>
                <a:srgbClr val="213565"/>
              </a:solidFill>
              <a:latin typeface="Helsingborg Sans"/>
              <a:ea typeface="Roboto Light"/>
              <a:cs typeface="Segoe UI"/>
            </a:endParaRPr>
          </a:p>
          <a:p>
            <a:pPr marL="285750" indent="-285750">
              <a:buFont typeface="Arial" panose="020B0604020202020204" pitchFamily="34" charset="0"/>
              <a:buChar char="•"/>
            </a:pPr>
            <a:r>
              <a:rPr lang="sv-SE" dirty="0" err="1">
                <a:solidFill>
                  <a:srgbClr val="213565"/>
                </a:solidFill>
                <a:latin typeface="Helsingborg Sans"/>
                <a:ea typeface="Roboto Light"/>
                <a:cs typeface="Segoe UI"/>
              </a:rPr>
              <a:t>Unique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sewerage</a:t>
            </a:r>
            <a:r>
              <a:rPr lang="sv-SE" dirty="0">
                <a:solidFill>
                  <a:srgbClr val="213565"/>
                </a:solidFill>
                <a:latin typeface="Helsingborg Sans"/>
                <a:ea typeface="Roboto Light"/>
                <a:cs typeface="Segoe UI"/>
              </a:rPr>
              <a:t> system</a:t>
            </a:r>
          </a:p>
          <a:p>
            <a:pPr marL="285750" indent="-285750">
              <a:buFont typeface="Arial" panose="020B0604020202020204" pitchFamily="34" charset="0"/>
              <a:buChar char="•"/>
            </a:pPr>
            <a:r>
              <a:rPr lang="sv-SE" dirty="0">
                <a:solidFill>
                  <a:srgbClr val="213565"/>
                </a:solidFill>
                <a:latin typeface="Helsingborg Sans"/>
                <a:ea typeface="Roboto Light"/>
                <a:cs typeface="Segoe UI"/>
              </a:rPr>
              <a:t>New </a:t>
            </a:r>
            <a:r>
              <a:rPr lang="sv-SE" dirty="0" err="1">
                <a:solidFill>
                  <a:srgbClr val="213565"/>
                </a:solidFill>
                <a:latin typeface="Helsingborg Sans"/>
                <a:ea typeface="Roboto Light"/>
                <a:cs typeface="Segoe UI"/>
              </a:rPr>
              <a:t>bathhouse</a:t>
            </a:r>
            <a:r>
              <a:rPr lang="sv-SE" dirty="0">
                <a:solidFill>
                  <a:srgbClr val="213565"/>
                </a:solidFill>
                <a:latin typeface="Helsingborg Sans"/>
                <a:ea typeface="Roboto Light"/>
                <a:cs typeface="Segoe UI"/>
              </a:rPr>
              <a:t> </a:t>
            </a:r>
            <a:r>
              <a:rPr lang="sv-SE" dirty="0" err="1">
                <a:solidFill>
                  <a:srgbClr val="213565"/>
                </a:solidFill>
                <a:latin typeface="Helsingborg Sans"/>
                <a:ea typeface="Roboto Light"/>
                <a:cs typeface="Segoe UI"/>
              </a:rPr>
              <a:t>planned</a:t>
            </a:r>
            <a:endParaRPr lang="sv-SE" dirty="0">
              <a:ea typeface="Roboto Light"/>
              <a:cs typeface="Roboto Light"/>
            </a:endParaRPr>
          </a:p>
        </p:txBody>
      </p:sp>
    </p:spTree>
    <p:extLst>
      <p:ext uri="{BB962C8B-B14F-4D97-AF65-F5344CB8AC3E}">
        <p14:creationId xmlns:p14="http://schemas.microsoft.com/office/powerpoint/2010/main" val="370013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815128"/>
          </a:xfrm>
        </p:spPr>
        <p:txBody>
          <a:bodyPr/>
          <a:lstStyle/>
          <a:p>
            <a:r>
              <a:rPr lang="sv-SE" dirty="0" err="1"/>
              <a:t>Dialogue</a:t>
            </a:r>
            <a:r>
              <a:rPr lang="sv-SE" dirty="0"/>
              <a:t>, a long-term approach and </a:t>
            </a:r>
            <a:r>
              <a:rPr lang="sv-SE" dirty="0" err="1"/>
              <a:t>collaboration</a:t>
            </a:r>
            <a:r>
              <a:rPr lang="sv-SE" dirty="0"/>
              <a:t> </a:t>
            </a:r>
            <a:r>
              <a:rPr lang="sv-SE" dirty="0" err="1"/>
              <a:t>with</a:t>
            </a:r>
            <a:r>
              <a:rPr lang="sv-SE" dirty="0"/>
              <a:t> residents </a:t>
            </a:r>
            <a:r>
              <a:rPr lang="sv-SE" dirty="0" err="1"/>
              <a:t>are</a:t>
            </a:r>
            <a:r>
              <a:rPr lang="sv-SE" dirty="0"/>
              <a:t> the </a:t>
            </a:r>
            <a:r>
              <a:rPr lang="sv-SE" dirty="0" err="1"/>
              <a:t>keys</a:t>
            </a:r>
            <a:r>
              <a:rPr lang="sv-SE" dirty="0"/>
              <a:t> to a </a:t>
            </a:r>
            <a:r>
              <a:rPr lang="sv-SE" dirty="0" err="1"/>
              <a:t>successful</a:t>
            </a:r>
            <a:r>
              <a:rPr lang="sv-SE" dirty="0"/>
              <a:t> </a:t>
            </a:r>
            <a:r>
              <a:rPr lang="sv-SE" dirty="0" err="1"/>
              <a:t>development</a:t>
            </a:r>
            <a:r>
              <a:rPr lang="sv-SE" dirty="0"/>
              <a:t> </a:t>
            </a:r>
            <a:r>
              <a:rPr lang="sv-SE" dirty="0" err="1"/>
              <a:t>project</a:t>
            </a:r>
            <a:r>
              <a:rPr lang="sv-SE" dirty="0"/>
              <a:t>.</a:t>
            </a:r>
          </a:p>
          <a:p>
            <a:pPr marL="285750" indent="-285750">
              <a:buFont typeface="Arial" panose="020B0604020202020204" pitchFamily="34" charset="0"/>
              <a:buChar char="•"/>
            </a:pPr>
            <a:r>
              <a:rPr lang="sv-SE" dirty="0"/>
              <a:t>1 200 </a:t>
            </a:r>
            <a:r>
              <a:rPr lang="sv-SE" dirty="0" err="1"/>
              <a:t>homes</a:t>
            </a:r>
            <a:endParaRPr lang="sv-SE" dirty="0"/>
          </a:p>
          <a:p>
            <a:pPr marL="285750" indent="-285750">
              <a:buFont typeface="Arial" panose="020B0604020202020204" pitchFamily="34" charset="0"/>
              <a:buChar char="•"/>
            </a:pPr>
            <a:r>
              <a:rPr lang="sv-SE" dirty="0"/>
              <a:t>New city </a:t>
            </a:r>
            <a:r>
              <a:rPr lang="sv-SE" dirty="0" err="1"/>
              <a:t>centre</a:t>
            </a:r>
            <a:r>
              <a:rPr lang="sv-SE" dirty="0"/>
              <a:t> </a:t>
            </a:r>
            <a:r>
              <a:rPr lang="sv-SE" dirty="0" err="1"/>
              <a:t>with</a:t>
            </a:r>
            <a:r>
              <a:rPr lang="sv-SE" dirty="0"/>
              <a:t> 198 new </a:t>
            </a:r>
            <a:r>
              <a:rPr lang="sv-SE" dirty="0" err="1"/>
              <a:t>homes</a:t>
            </a:r>
            <a:r>
              <a:rPr lang="sv-SE" dirty="0"/>
              <a:t> and </a:t>
            </a:r>
            <a:r>
              <a:rPr lang="sv-SE" dirty="0" err="1"/>
              <a:t>Helsingborg's</a:t>
            </a:r>
            <a:r>
              <a:rPr lang="sv-SE" dirty="0"/>
              <a:t> </a:t>
            </a:r>
            <a:r>
              <a:rPr lang="sv-SE" dirty="0" err="1"/>
              <a:t>first</a:t>
            </a:r>
            <a:r>
              <a:rPr lang="sv-SE" dirty="0"/>
              <a:t> co-</a:t>
            </a:r>
            <a:r>
              <a:rPr lang="sv-SE" dirty="0" err="1"/>
              <a:t>living</a:t>
            </a:r>
            <a:r>
              <a:rPr lang="sv-SE" dirty="0"/>
              <a:t> </a:t>
            </a:r>
            <a:r>
              <a:rPr lang="sv-SE" dirty="0" err="1"/>
              <a:t>accommodation</a:t>
            </a:r>
            <a:endParaRPr lang="sv-SE" dirty="0"/>
          </a:p>
          <a:p>
            <a:pPr marL="285750" indent="-285750">
              <a:buFont typeface="Arial" panose="020B0604020202020204" pitchFamily="34" charset="0"/>
              <a:buChar char="•"/>
            </a:pPr>
            <a:r>
              <a:rPr lang="sv-SE" dirty="0" err="1"/>
              <a:t>Some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a:t>
            </a:r>
            <a:r>
              <a:rPr lang="sv-SE" dirty="0" err="1"/>
              <a:t>playgrounds</a:t>
            </a:r>
            <a:r>
              <a:rPr lang="sv-SE" dirty="0"/>
              <a:t> and green </a:t>
            </a:r>
            <a:r>
              <a:rPr lang="sv-SE" dirty="0" err="1"/>
              <a:t>spaces</a:t>
            </a:r>
            <a:endParaRPr lang="sv-SE" dirty="0"/>
          </a:p>
          <a:p>
            <a:pPr marL="285750" indent="-285750">
              <a:buFont typeface="Arial" panose="020B0604020202020204" pitchFamily="34" charset="0"/>
              <a:buChar char="•"/>
            </a:pPr>
            <a:r>
              <a:rPr lang="sv-SE" dirty="0"/>
              <a:t>Community greenhouse and </a:t>
            </a:r>
            <a:r>
              <a:rPr lang="sv-SE" dirty="0" err="1"/>
              <a:t>cherry</a:t>
            </a:r>
            <a:r>
              <a:rPr lang="sv-SE" dirty="0"/>
              <a:t> </a:t>
            </a:r>
            <a:r>
              <a:rPr lang="sv-SE" dirty="0" err="1"/>
              <a:t>orchard</a:t>
            </a:r>
            <a:endParaRPr lang="sv-SE" dirty="0"/>
          </a:p>
          <a:p>
            <a:r>
              <a:rPr lang="sv-SE" dirty="0">
                <a:latin typeface="Helsingborg Sans Medium" pitchFamily="2" charset="77"/>
              </a:rPr>
              <a:t>A </a:t>
            </a:r>
            <a:r>
              <a:rPr lang="sv-SE" dirty="0" err="1">
                <a:latin typeface="Helsingborg Sans Medium" pitchFamily="2" charset="77"/>
              </a:rPr>
              <a:t>proud</a:t>
            </a:r>
            <a:r>
              <a:rPr lang="sv-SE" dirty="0">
                <a:latin typeface="Helsingborg Sans Medium" pitchFamily="2" charset="77"/>
              </a:rPr>
              <a:t> part </a:t>
            </a:r>
            <a:r>
              <a:rPr lang="sv-SE" dirty="0" err="1">
                <a:latin typeface="Helsingborg Sans Medium" pitchFamily="2" charset="77"/>
              </a:rPr>
              <a:t>of</a:t>
            </a:r>
            <a:r>
              <a:rPr lang="sv-SE" dirty="0">
                <a:latin typeface="Helsingborg Sans Medium" pitchFamily="2" charset="77"/>
              </a:rPr>
              <a:t> Helsingborg! </a:t>
            </a:r>
          </a:p>
          <a:p>
            <a:endParaRPr lang="sv-SE" dirty="0"/>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dirty="0"/>
              <a:t>Double </a:t>
            </a:r>
            <a:r>
              <a:rPr lang="sv-SE" dirty="0" err="1"/>
              <a:t>track</a:t>
            </a:r>
            <a:r>
              <a:rPr lang="sv-SE" dirty="0"/>
              <a:t> </a:t>
            </a:r>
            <a:r>
              <a:rPr lang="sv-SE" dirty="0" err="1"/>
              <a:t>between</a:t>
            </a:r>
            <a:r>
              <a:rPr lang="sv-SE" dirty="0"/>
              <a:t> Ängelholm and Maria – an </a:t>
            </a:r>
            <a:r>
              <a:rPr lang="sv-SE" dirty="0" err="1"/>
              <a:t>important</a:t>
            </a:r>
            <a:r>
              <a:rPr lang="sv-SE" dirty="0"/>
              <a:t> investment in </a:t>
            </a:r>
            <a:r>
              <a:rPr lang="sv-SE" dirty="0" err="1"/>
              <a:t>infrastructure</a:t>
            </a:r>
            <a:r>
              <a:rPr lang="sv-SE" dirty="0"/>
              <a:t> as Helsingborg </a:t>
            </a:r>
            <a:r>
              <a:rPr lang="sv-SE" dirty="0" err="1"/>
              <a:t>grows</a:t>
            </a:r>
            <a:r>
              <a:rPr lang="sv-SE" dirty="0"/>
              <a:t>.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629104" cy="1107996"/>
          </a:xfrm>
        </p:spPr>
        <p:txBody>
          <a:bodyPr wrap="square">
            <a:spAutoFit/>
          </a:bodyPr>
          <a:lstStyle/>
          <a:p>
            <a:r>
              <a:rPr lang="sv-SE" dirty="0"/>
              <a:t>West Coast </a:t>
            </a:r>
            <a:r>
              <a:rPr lang="sv-SE" dirty="0" err="1"/>
              <a:t>railway</a:t>
            </a:r>
            <a:br>
              <a:rPr lang="sv-SE" dirty="0"/>
            </a:br>
            <a:r>
              <a:rPr lang="sv-SE" dirty="0"/>
              <a:t>Maria station</a:t>
            </a:r>
          </a:p>
        </p:txBody>
      </p:sp>
    </p:spTree>
    <p:extLst>
      <p:ext uri="{BB962C8B-B14F-4D97-AF65-F5344CB8AC3E}">
        <p14:creationId xmlns:p14="http://schemas.microsoft.com/office/powerpoint/2010/main" val="3884311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dirty="0" err="1">
                <a:solidFill>
                  <a:schemeClr val="bg1"/>
                </a:solidFill>
              </a:rPr>
              <a:t>Fixed</a:t>
            </a:r>
            <a:r>
              <a:rPr lang="sv-SE" sz="4000" dirty="0">
                <a:solidFill>
                  <a:schemeClr val="bg1"/>
                </a:solidFill>
              </a:rPr>
              <a:t> </a:t>
            </a:r>
            <a:r>
              <a:rPr lang="sv-SE" sz="4000" dirty="0" err="1">
                <a:solidFill>
                  <a:schemeClr val="bg1"/>
                </a:solidFill>
              </a:rPr>
              <a:t>link</a:t>
            </a:r>
            <a:endParaRPr lang="sv-SE" sz="4000" dirty="0">
              <a:solidFill>
                <a:schemeClr val="bg1"/>
              </a:solidFill>
            </a:endParaRPr>
          </a:p>
          <a:p>
            <a:r>
              <a:rPr lang="sv-SE" sz="4000" dirty="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dirty="0"/>
              <a:t>New </a:t>
            </a:r>
            <a:r>
              <a:rPr lang="sv-SE" dirty="0" err="1"/>
              <a:t>detailed</a:t>
            </a:r>
            <a:r>
              <a:rPr lang="sv-SE" dirty="0"/>
              <a:t> plan </a:t>
            </a:r>
            <a:r>
              <a:rPr lang="sv-SE" dirty="0" err="1"/>
              <a:t>enables</a:t>
            </a:r>
            <a:r>
              <a:rPr lang="sv-SE" dirty="0"/>
              <a:t> a new </a:t>
            </a:r>
            <a:r>
              <a:rPr lang="sv-SE" dirty="0" err="1"/>
              <a:t>emergency</a:t>
            </a:r>
            <a:r>
              <a:rPr lang="sv-SE" dirty="0"/>
              <a:t> hospital in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New hospital</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dirty="0"/>
              <a:t>World-</a:t>
            </a:r>
            <a:r>
              <a:rPr lang="sv-SE" dirty="0" err="1"/>
              <a:t>unique</a:t>
            </a:r>
            <a:r>
              <a:rPr lang="sv-SE" dirty="0"/>
              <a:t> system for source-</a:t>
            </a:r>
            <a:r>
              <a:rPr lang="sv-SE" dirty="0" err="1"/>
              <a:t>separated</a:t>
            </a:r>
            <a:r>
              <a:rPr lang="sv-SE" dirty="0"/>
              <a:t> </a:t>
            </a:r>
            <a:r>
              <a:rPr lang="sv-SE" dirty="0" err="1"/>
              <a:t>wastewater</a:t>
            </a:r>
            <a:r>
              <a:rPr lang="sv-SE" dirty="0"/>
              <a:t> in the </a:t>
            </a:r>
            <a:r>
              <a:rPr lang="sv-SE" dirty="0" err="1"/>
              <a:t>newly</a:t>
            </a:r>
            <a:r>
              <a:rPr lang="sv-SE" dirty="0"/>
              <a:t> </a:t>
            </a:r>
            <a:r>
              <a:rPr lang="sv-SE" dirty="0" err="1"/>
              <a:t>built</a:t>
            </a:r>
            <a:r>
              <a:rPr lang="sv-SE" dirty="0"/>
              <a:t> </a:t>
            </a:r>
            <a:r>
              <a:rPr lang="sv-SE" dirty="0" err="1"/>
              <a:t>neighbourhood</a:t>
            </a:r>
            <a:r>
              <a:rPr lang="sv-SE" dirty="0"/>
              <a:t> </a:t>
            </a:r>
            <a:r>
              <a:rPr lang="sv-SE" dirty="0" err="1"/>
              <a:t>of</a:t>
            </a:r>
            <a:r>
              <a:rPr lang="sv-SE" dirty="0"/>
              <a:t> Oceanhamnen.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Three pipes </a:t>
            </a:r>
            <a:r>
              <a:rPr lang="sv-SE" dirty="0" err="1"/>
              <a:t>out</a:t>
            </a:r>
            <a:endParaRPr lang="sv-SE" dirty="0"/>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398808"/>
          </a:xfrm>
        </p:spPr>
        <p:txBody>
          <a:bodyPr/>
          <a:lstStyle/>
          <a:p>
            <a:r>
              <a:rPr lang="sv-SE" dirty="0" err="1"/>
              <a:t>Increasing</a:t>
            </a:r>
            <a:r>
              <a:rPr lang="sv-SE" dirty="0"/>
              <a:t> access to the </a:t>
            </a:r>
            <a:r>
              <a:rPr lang="sv-SE" dirty="0" err="1"/>
              <a:t>sea</a:t>
            </a:r>
            <a:r>
              <a:rPr lang="sv-SE" dirty="0"/>
              <a:t> and </a:t>
            </a:r>
            <a:r>
              <a:rPr lang="sv-SE" dirty="0" err="1"/>
              <a:t>doubling</a:t>
            </a:r>
            <a:r>
              <a:rPr lang="sv-SE" dirty="0"/>
              <a:t> </a:t>
            </a:r>
            <a:r>
              <a:rPr lang="sv-SE" dirty="0" err="1"/>
              <a:t>capacity</a:t>
            </a:r>
            <a:r>
              <a:rPr lang="sv-SE" dirty="0"/>
              <a:t> in </a:t>
            </a:r>
            <a:r>
              <a:rPr lang="sv-SE" dirty="0" err="1"/>
              <a:t>half</a:t>
            </a:r>
            <a:r>
              <a:rPr lang="sv-SE" dirty="0"/>
              <a:t> the space – new </a:t>
            </a:r>
            <a:r>
              <a:rPr lang="sv-SE" dirty="0" err="1"/>
              <a:t>opportunities</a:t>
            </a:r>
            <a:r>
              <a:rPr lang="sv-SE" dirty="0"/>
              <a:t> </a:t>
            </a:r>
            <a:r>
              <a:rPr lang="sv-SE" dirty="0" err="1"/>
              <a:t>are</a:t>
            </a:r>
            <a:r>
              <a:rPr lang="sv-SE" dirty="0"/>
              <a:t> </a:t>
            </a:r>
            <a:r>
              <a:rPr lang="sv-SE" dirty="0" err="1"/>
              <a:t>created</a:t>
            </a:r>
            <a:r>
              <a:rPr lang="sv-SE" dirty="0"/>
              <a:t> </a:t>
            </a:r>
            <a:r>
              <a:rPr lang="sv-SE" dirty="0" err="1"/>
              <a:t>when</a:t>
            </a:r>
            <a:r>
              <a:rPr lang="sv-SE" dirty="0"/>
              <a:t> the </a:t>
            </a:r>
            <a:r>
              <a:rPr lang="sv-SE" dirty="0" err="1"/>
              <a:t>harbour</a:t>
            </a:r>
            <a:r>
              <a:rPr lang="sv-SE" dirty="0"/>
              <a:t> is </a:t>
            </a:r>
            <a:r>
              <a:rPr lang="sv-SE" dirty="0" err="1"/>
              <a:t>moved</a:t>
            </a:r>
            <a:r>
              <a:rPr lang="sv-SE" dirty="0"/>
              <a:t>.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Port </a:t>
            </a:r>
            <a:r>
              <a:rPr lang="sv-SE" dirty="0" err="1"/>
              <a:t>relocation</a:t>
            </a:r>
            <a:endParaRPr lang="sv-SE" dirty="0"/>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dirty="0"/>
              <a:t>Renovation and extension </a:t>
            </a:r>
            <a:r>
              <a:rPr lang="sv-SE" dirty="0" err="1"/>
              <a:t>with</a:t>
            </a:r>
            <a:r>
              <a:rPr lang="sv-SE" dirty="0"/>
              <a:t> </a:t>
            </a:r>
            <a:r>
              <a:rPr lang="sv-SE" dirty="0" err="1"/>
              <a:t>respect</a:t>
            </a:r>
            <a:r>
              <a:rPr lang="sv-SE" dirty="0"/>
              <a:t> for </a:t>
            </a:r>
            <a:r>
              <a:rPr lang="sv-SE" dirty="0" err="1"/>
              <a:t>history</a:t>
            </a:r>
            <a:r>
              <a:rPr lang="sv-SE" dirty="0"/>
              <a:t> and green </a:t>
            </a:r>
            <a:r>
              <a:rPr lang="sv-SE" dirty="0" err="1"/>
              <a:t>values</a:t>
            </a:r>
            <a:r>
              <a:rPr lang="sv-SE" dirty="0"/>
              <a:t>. </a:t>
            </a:r>
          </a:p>
          <a:p>
            <a:r>
              <a:rPr lang="sv-SE" dirty="0" err="1"/>
              <a:t>One</a:t>
            </a:r>
            <a:r>
              <a:rPr lang="sv-SE" dirty="0"/>
              <a:t> </a:t>
            </a:r>
            <a:r>
              <a:rPr lang="sv-SE" dirty="0" err="1"/>
              <a:t>of</a:t>
            </a:r>
            <a:r>
              <a:rPr lang="sv-SE" dirty="0"/>
              <a:t> the </a:t>
            </a:r>
            <a:r>
              <a:rPr lang="sv-SE" dirty="0" err="1"/>
              <a:t>city's</a:t>
            </a:r>
            <a:r>
              <a:rPr lang="sv-SE" dirty="0"/>
              <a:t> </a:t>
            </a:r>
            <a:r>
              <a:rPr lang="sv-SE" dirty="0" err="1"/>
              <a:t>most</a:t>
            </a:r>
            <a:r>
              <a:rPr lang="sv-SE" dirty="0"/>
              <a:t> </a:t>
            </a:r>
            <a:r>
              <a:rPr lang="sv-SE" dirty="0" err="1"/>
              <a:t>popular</a:t>
            </a:r>
            <a:r>
              <a:rPr lang="sv-SE" dirty="0"/>
              <a:t> parks is </a:t>
            </a:r>
            <a:r>
              <a:rPr lang="sv-SE" dirty="0" err="1"/>
              <a:t>being</a:t>
            </a:r>
            <a:r>
              <a:rPr lang="sv-SE" dirty="0"/>
              <a:t> </a:t>
            </a:r>
            <a:r>
              <a:rPr lang="sv-SE" dirty="0" err="1"/>
              <a:t>revitalised</a:t>
            </a:r>
            <a:r>
              <a:rPr lang="sv-SE" dirty="0"/>
              <a:t>.</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City </a:t>
            </a:r>
            <a:r>
              <a:rPr lang="sv-SE" dirty="0" err="1"/>
              <a:t>library</a:t>
            </a:r>
            <a:endParaRPr lang="sv-SE" dirty="0"/>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89" r="20389"/>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6D0020"/>
                </a:solidFill>
              </a:rPr>
              <a:t>Vision and </a:t>
            </a:r>
            <a:r>
              <a:rPr lang="sv-SE" dirty="0" err="1">
                <a:solidFill>
                  <a:srgbClr val="6D0020"/>
                </a:solidFill>
              </a:rPr>
              <a:t>direction</a:t>
            </a:r>
            <a:endParaRPr lang="sv-SE" dirty="0">
              <a:solidFill>
                <a:srgbClr val="6D0020"/>
              </a:solidFill>
            </a:endParaRP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1661993"/>
          </a:xfrm>
        </p:spPr>
        <p:txBody>
          <a:bodyPr anchor="t" anchorCtr="0"/>
          <a:lstStyle/>
          <a:p>
            <a:r>
              <a:rPr lang="sv-SE" dirty="0">
                <a:solidFill>
                  <a:schemeClr val="bg1"/>
                </a:solidFill>
              </a:rPr>
              <a:t>By 2035, Helsingborg </a:t>
            </a:r>
            <a:r>
              <a:rPr lang="sv-SE" dirty="0" err="1">
                <a:solidFill>
                  <a:schemeClr val="bg1"/>
                </a:solidFill>
              </a:rPr>
              <a:t>will</a:t>
            </a:r>
            <a:r>
              <a:rPr lang="sv-SE" dirty="0">
                <a:solidFill>
                  <a:schemeClr val="bg1"/>
                </a:solidFill>
              </a:rPr>
              <a:t> be a </a:t>
            </a:r>
            <a:r>
              <a:rPr lang="sv-SE" dirty="0" err="1">
                <a:solidFill>
                  <a:schemeClr val="bg1"/>
                </a:solidFill>
              </a:rPr>
              <a:t>creative</a:t>
            </a:r>
            <a:r>
              <a:rPr lang="sv-SE" dirty="0">
                <a:solidFill>
                  <a:schemeClr val="bg1"/>
                </a:solidFill>
              </a:rPr>
              <a:t>, vibrant, </a:t>
            </a:r>
            <a:r>
              <a:rPr lang="sv-SE" dirty="0" err="1">
                <a:solidFill>
                  <a:schemeClr val="bg1"/>
                </a:solidFill>
              </a:rPr>
              <a:t>shared</a:t>
            </a:r>
            <a:r>
              <a:rPr lang="sv-SE" dirty="0">
                <a:solidFill>
                  <a:schemeClr val="bg1"/>
                </a:solidFill>
              </a:rPr>
              <a:t>, global and </a:t>
            </a:r>
            <a:r>
              <a:rPr lang="sv-SE" dirty="0" err="1">
                <a:solidFill>
                  <a:schemeClr val="bg1"/>
                </a:solidFill>
              </a:rPr>
              <a:t>balanced</a:t>
            </a:r>
            <a:r>
              <a:rPr lang="sv-SE" dirty="0">
                <a:solidFill>
                  <a:schemeClr val="bg1"/>
                </a:solidFill>
              </a:rPr>
              <a:t> city for </a:t>
            </a:r>
            <a:r>
              <a:rPr lang="sv-SE" dirty="0" err="1">
                <a:solidFill>
                  <a:schemeClr val="bg1"/>
                </a:solidFill>
              </a:rPr>
              <a:t>people</a:t>
            </a:r>
            <a:r>
              <a:rPr lang="sv-SE" dirty="0">
                <a:solidFill>
                  <a:schemeClr val="bg1"/>
                </a:solidFill>
              </a:rPr>
              <a:t> and </a:t>
            </a:r>
            <a:r>
              <a:rPr lang="sv-SE" dirty="0" err="1">
                <a:solidFill>
                  <a:schemeClr val="bg1"/>
                </a:solidFill>
              </a:rPr>
              <a:t>companies</a:t>
            </a:r>
            <a:r>
              <a:rPr lang="sv-SE" dirty="0">
                <a:solidFill>
                  <a:schemeClr val="bg1"/>
                </a:solidFill>
              </a:rPr>
              <a:t>.</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latin typeface="Helsingborg Sans" pitchFamily="2" charset="77"/>
              </a:rPr>
              <a:t>Our</a:t>
            </a:r>
            <a:r>
              <a:rPr lang="sv-SE" sz="1400" dirty="0">
                <a:solidFill>
                  <a:schemeClr val="bg1"/>
                </a:solidFill>
                <a:latin typeface="Helsingborg Sans" pitchFamily="2" charset="77"/>
              </a:rPr>
              <a:t> vision</a:t>
            </a:r>
          </a:p>
        </p:txBody>
      </p:sp>
    </p:spTree>
    <p:extLst>
      <p:ext uri="{BB962C8B-B14F-4D97-AF65-F5344CB8AC3E}">
        <p14:creationId xmlns:p14="http://schemas.microsoft.com/office/powerpoint/2010/main" val="778080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Business 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dirty="0">
                <a:solidFill>
                  <a:schemeClr val="bg1"/>
                </a:solidFill>
              </a:rPr>
              <a:t>Helsingborg </a:t>
            </a:r>
            <a:r>
              <a:rPr lang="sv-SE" sz="4400" dirty="0" err="1">
                <a:solidFill>
                  <a:schemeClr val="bg1"/>
                </a:solidFill>
              </a:rPr>
              <a:t>today</a:t>
            </a:r>
            <a:br>
              <a:rPr lang="sv-SE" sz="4400" dirty="0">
                <a:solidFill>
                  <a:schemeClr val="bg1"/>
                </a:solidFill>
              </a:rPr>
            </a:br>
            <a:r>
              <a:rPr lang="sv-SE" sz="4400" dirty="0">
                <a:solidFill>
                  <a:schemeClr val="bg1"/>
                </a:solidFill>
              </a:rPr>
              <a:t>and </a:t>
            </a:r>
            <a:r>
              <a:rPr lang="sv-SE" sz="4400" dirty="0" err="1">
                <a:solidFill>
                  <a:schemeClr val="bg1"/>
                </a:solidFill>
              </a:rPr>
              <a:t>tomorrow</a:t>
            </a:r>
            <a:endParaRPr lang="sv-SE" sz="4400" dirty="0">
              <a:solidFill>
                <a:schemeClr val="bg1"/>
              </a:solidFill>
            </a:endParaRP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C9419F6B-1B65-8042-A0CA-41E041DAC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275" y="2252541"/>
            <a:ext cx="1993486" cy="1993486"/>
          </a:xfrm>
          <a:prstGeom prst="rect">
            <a:avLst/>
          </a:prstGeom>
        </p:spPr>
      </p:pic>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874713" y="873125"/>
            <a:ext cx="10464000" cy="553998"/>
          </a:xfrm>
        </p:spPr>
        <p:txBody>
          <a:bodyPr anchor="t" anchorCtr="0"/>
          <a:lstStyle/>
          <a:p>
            <a:r>
              <a:rPr lang="sv-SE" dirty="0" err="1"/>
              <a:t>Towards</a:t>
            </a:r>
            <a:r>
              <a:rPr lang="sv-SE" dirty="0"/>
              <a:t> </a:t>
            </a:r>
            <a:r>
              <a:rPr lang="sv-SE" dirty="0" err="1"/>
              <a:t>our</a:t>
            </a:r>
            <a:r>
              <a:rPr lang="sv-SE" dirty="0"/>
              <a:t> </a:t>
            </a:r>
            <a:r>
              <a:rPr lang="sv-SE" dirty="0" err="1"/>
              <a:t>next</a:t>
            </a:r>
            <a:r>
              <a:rPr lang="sv-SE" dirty="0"/>
              <a:t> step</a:t>
            </a:r>
          </a:p>
        </p:txBody>
      </p:sp>
      <p:sp>
        <p:nvSpPr>
          <p:cNvPr id="7" name="Bild 5">
            <a:extLst>
              <a:ext uri="{FF2B5EF4-FFF2-40B4-BE49-F238E27FC236}">
                <a16:creationId xmlns:a16="http://schemas.microsoft.com/office/drawing/2014/main" id="{515073B5-95A3-2559-6658-47720AC9B986}"/>
              </a:ext>
            </a:extLst>
          </p:cNvPr>
          <p:cNvSpPr/>
          <p:nvPr/>
        </p:nvSpPr>
        <p:spPr>
          <a:xfrm>
            <a:off x="-1301750"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dirty="0">
                <a:latin typeface="+mj-lt"/>
              </a:rPr>
              <a:t>2012</a:t>
            </a:r>
          </a:p>
          <a:p>
            <a:pPr algn="l"/>
            <a:r>
              <a:rPr lang="en-GB" sz="1100" dirty="0">
                <a:latin typeface="Helsingborg Sans" pitchFamily="2" charset="77"/>
              </a:rPr>
              <a:t>Decision on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1913745" y="4087628"/>
            <a:ext cx="1322387" cy="877163"/>
          </a:xfrm>
          <a:prstGeom prst="rect">
            <a:avLst/>
          </a:prstGeom>
          <a:noFill/>
        </p:spPr>
        <p:txBody>
          <a:bodyPr wrap="square" lIns="0" tIns="0" rIns="0" bIns="0" rtlCol="0">
            <a:spAutoFit/>
          </a:bodyPr>
          <a:lstStyle/>
          <a:p>
            <a:r>
              <a:rPr lang="sv-SE" sz="2400" b="1" dirty="0">
                <a:latin typeface="+mj-lt"/>
              </a:rPr>
              <a:t>2019</a:t>
            </a:r>
          </a:p>
          <a:p>
            <a:r>
              <a:rPr lang="en-GB" sz="1100" dirty="0">
                <a:latin typeface="Helsingborg Sans" pitchFamily="2" charset="77"/>
              </a:rPr>
              <a:t>Decision taken to increase innovation efforts through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3513945" y="4087628"/>
            <a:ext cx="1322387" cy="877163"/>
          </a:xfrm>
          <a:prstGeom prst="rect">
            <a:avLst/>
          </a:prstGeom>
          <a:noFill/>
        </p:spPr>
        <p:txBody>
          <a:bodyPr wrap="square" lIns="0" tIns="0" rIns="0" bIns="0" rtlCol="0">
            <a:spAutoFit/>
          </a:bodyPr>
          <a:lstStyle/>
          <a:p>
            <a:r>
              <a:rPr lang="sv-SE" sz="2400" b="1" dirty="0">
                <a:latin typeface="+mj-lt"/>
              </a:rPr>
              <a:t>2020</a:t>
            </a:r>
          </a:p>
          <a:p>
            <a:pPr algn="l"/>
            <a:r>
              <a:rPr lang="en-GB" sz="1100" dirty="0">
                <a:latin typeface="Helsingborg Sans" pitchFamily="2" charset="77"/>
              </a:rPr>
              <a:t>Helsingborg named one of Europe's most innovative cities</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155421" y="4087628"/>
            <a:ext cx="1243012" cy="1046440"/>
          </a:xfrm>
          <a:prstGeom prst="rect">
            <a:avLst/>
          </a:prstGeom>
          <a:noFill/>
        </p:spPr>
        <p:txBody>
          <a:bodyPr wrap="square" lIns="0" tIns="0" rIns="0" bIns="0" rtlCol="0">
            <a:spAutoFit/>
          </a:bodyPr>
          <a:lstStyle/>
          <a:p>
            <a:r>
              <a:rPr lang="sv-SE" sz="2400" b="1" dirty="0">
                <a:latin typeface="+mj-lt"/>
              </a:rPr>
              <a:t>2022</a:t>
            </a:r>
          </a:p>
          <a:p>
            <a:r>
              <a:rPr lang="en-GB" sz="1100" dirty="0">
                <a:latin typeface="Helsingborg Sans" pitchFamily="2" charset="77"/>
              </a:rPr>
              <a:t>Innovation work and new collaborations showcased at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6717523" y="4087628"/>
            <a:ext cx="1241120" cy="707886"/>
          </a:xfrm>
          <a:prstGeom prst="rect">
            <a:avLst/>
          </a:prstGeom>
          <a:noFill/>
        </p:spPr>
        <p:txBody>
          <a:bodyPr wrap="square" lIns="0" tIns="0" rIns="0" bIns="0" rtlCol="0">
            <a:spAutoFit/>
          </a:bodyPr>
          <a:lstStyle/>
          <a:p>
            <a:r>
              <a:rPr lang="sv-SE" sz="2400" b="1" dirty="0">
                <a:latin typeface="+mj-lt"/>
              </a:rPr>
              <a:t>2023</a:t>
            </a:r>
          </a:p>
          <a:p>
            <a:pPr algn="l"/>
            <a:r>
              <a:rPr lang="en-GB" sz="1100" dirty="0">
                <a:latin typeface="Helsingborg Sans" pitchFamily="2" charset="77"/>
              </a:rPr>
              <a:t>New policy directions are set</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dirty="0">
                <a:latin typeface="+mj-lt"/>
              </a:rPr>
              <a:t>2030</a:t>
            </a:r>
          </a:p>
          <a:p>
            <a:r>
              <a:rPr lang="en-GB" sz="1100" dirty="0">
                <a:latin typeface="Helsingborg Sans" pitchFamily="2" charset="77"/>
              </a:rPr>
              <a:t>Helsingborg aims to be climate neutral</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3745"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348481"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19535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35537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198352"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BC662027-93DE-1872-87E9-7A9ACBEC66E9}"/>
              </a:ext>
            </a:extLst>
          </p:cNvPr>
          <p:cNvSpPr/>
          <p:nvPr/>
        </p:nvSpPr>
        <p:spPr>
          <a:xfrm>
            <a:off x="8148580" y="3750901"/>
            <a:ext cx="234000" cy="23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dirty="0">
                <a:latin typeface="+mj-lt"/>
              </a:rPr>
              <a:t>2035</a:t>
            </a:r>
          </a:p>
          <a:p>
            <a:pPr algn="l"/>
            <a:r>
              <a:rPr lang="en-GB" sz="1100" dirty="0">
                <a:latin typeface="Helsingborg Sans" pitchFamily="2" charset="77"/>
              </a:rPr>
              <a:t>Helsingborg is a creative, vibrant, shared, global and balanced city</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7332" y="2599332"/>
            <a:ext cx="1410157" cy="1410157"/>
          </a:xfrm>
          <a:prstGeom prst="rect">
            <a:avLst/>
          </a:prstGeom>
        </p:spPr>
      </p:pic>
      <p:sp>
        <p:nvSpPr>
          <p:cNvPr id="6" name="textruta 5">
            <a:extLst>
              <a:ext uri="{FF2B5EF4-FFF2-40B4-BE49-F238E27FC236}">
                <a16:creationId xmlns:a16="http://schemas.microsoft.com/office/drawing/2014/main" id="{0E88327C-919F-D1DE-0068-3CB21D2B7997}"/>
              </a:ext>
            </a:extLst>
          </p:cNvPr>
          <p:cNvSpPr txBox="1"/>
          <p:nvPr/>
        </p:nvSpPr>
        <p:spPr>
          <a:xfrm>
            <a:off x="8034083" y="4087628"/>
            <a:ext cx="1353827" cy="877163"/>
          </a:xfrm>
          <a:prstGeom prst="rect">
            <a:avLst/>
          </a:prstGeom>
          <a:noFill/>
        </p:spPr>
        <p:txBody>
          <a:bodyPr wrap="square" lIns="0" tIns="0" rIns="0" bIns="0" rtlCol="0">
            <a:spAutoFit/>
          </a:bodyPr>
          <a:lstStyle/>
          <a:p>
            <a:r>
              <a:rPr lang="sv-SE" sz="2400" b="1" dirty="0">
                <a:latin typeface="+mj-lt"/>
              </a:rPr>
              <a:t>2024</a:t>
            </a:r>
          </a:p>
          <a:p>
            <a:r>
              <a:rPr lang="en-GB" sz="1100" dirty="0">
                <a:latin typeface="Helsingborg Sans" pitchFamily="2" charset="77"/>
              </a:rPr>
              <a:t>Three transformation areas to achieve the vision</a:t>
            </a:r>
          </a:p>
        </p:txBody>
      </p:sp>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6739749"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6704906"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C81BF6-811B-1A91-E7B6-31D7536A888E}"/>
              </a:ext>
            </a:extLst>
          </p:cNvPr>
          <p:cNvSpPr>
            <a:spLocks noGrp="1"/>
          </p:cNvSpPr>
          <p:nvPr>
            <p:ph type="ctrTitle"/>
          </p:nvPr>
        </p:nvSpPr>
        <p:spPr>
          <a:xfrm>
            <a:off x="874713" y="1706700"/>
            <a:ext cx="7858470" cy="3323987"/>
          </a:xfrm>
        </p:spPr>
        <p:txBody>
          <a:bodyPr anchor="t" anchorCtr="0"/>
          <a:lstStyle/>
          <a:p>
            <a:r>
              <a:rPr lang="sv-SE" dirty="0" err="1"/>
              <a:t>Together</a:t>
            </a:r>
            <a:r>
              <a:rPr lang="sv-SE" dirty="0"/>
              <a:t>, </a:t>
            </a:r>
            <a:r>
              <a:rPr lang="sv-SE" dirty="0" err="1"/>
              <a:t>we</a:t>
            </a:r>
            <a:r>
              <a:rPr lang="sv-SE" dirty="0"/>
              <a:t> </a:t>
            </a:r>
            <a:r>
              <a:rPr lang="sv-SE" dirty="0" err="1"/>
              <a:t>will</a:t>
            </a:r>
            <a:r>
              <a:rPr lang="sv-SE" dirty="0"/>
              <a:t> make Helsingborg </a:t>
            </a:r>
            <a:r>
              <a:rPr lang="sv-SE" dirty="0" err="1"/>
              <a:t>one</a:t>
            </a:r>
            <a:r>
              <a:rPr lang="sv-SE" dirty="0"/>
              <a:t> </a:t>
            </a:r>
            <a:r>
              <a:rPr lang="sv-SE" dirty="0" err="1"/>
              <a:t>of</a:t>
            </a:r>
            <a:r>
              <a:rPr lang="sv-SE" dirty="0"/>
              <a:t> the best </a:t>
            </a:r>
            <a:r>
              <a:rPr lang="sv-SE" dirty="0" err="1"/>
              <a:t>cities</a:t>
            </a:r>
            <a:r>
              <a:rPr lang="sv-SE" dirty="0"/>
              <a:t> to live and </a:t>
            </a:r>
            <a:r>
              <a:rPr lang="sv-SE" dirty="0" err="1"/>
              <a:t>work</a:t>
            </a:r>
            <a:r>
              <a:rPr lang="sv-SE" dirty="0"/>
              <a:t> in by 2027.</a:t>
            </a:r>
            <a:br>
              <a:rPr lang="sv-SE" dirty="0"/>
            </a:br>
            <a:br>
              <a:rPr lang="sv-SE" dirty="0"/>
            </a:br>
            <a:r>
              <a:rPr lang="sv-SE" b="0" dirty="0" err="1">
                <a:latin typeface="Helsingborg Sans" pitchFamily="2" charset="77"/>
              </a:rPr>
              <a:t>We</a:t>
            </a:r>
            <a:r>
              <a:rPr lang="sv-SE" b="0" dirty="0">
                <a:latin typeface="Helsingborg Sans" pitchFamily="2" charset="77"/>
              </a:rPr>
              <a:t> </a:t>
            </a:r>
            <a:r>
              <a:rPr lang="sv-SE" b="0" dirty="0" err="1">
                <a:latin typeface="Helsingborg Sans" pitchFamily="2" charset="77"/>
              </a:rPr>
              <a:t>achieve</a:t>
            </a:r>
            <a:r>
              <a:rPr lang="sv-SE" b="0" dirty="0">
                <a:latin typeface="Helsingborg Sans" pitchFamily="2" charset="77"/>
              </a:rPr>
              <a:t> </a:t>
            </a:r>
            <a:r>
              <a:rPr lang="sv-SE" b="0" dirty="0" err="1">
                <a:latin typeface="Helsingborg Sans" pitchFamily="2" charset="77"/>
              </a:rPr>
              <a:t>this</a:t>
            </a:r>
            <a:r>
              <a:rPr lang="sv-SE" b="0" dirty="0">
                <a:latin typeface="Helsingborg Sans" pitchFamily="2" charset="77"/>
              </a:rPr>
              <a:t> </a:t>
            </a:r>
            <a:r>
              <a:rPr lang="sv-SE" b="0" dirty="0" err="1">
                <a:latin typeface="Helsingborg Sans" pitchFamily="2" charset="77"/>
              </a:rPr>
              <a:t>through</a:t>
            </a:r>
            <a:r>
              <a:rPr lang="sv-SE" b="0" dirty="0">
                <a:latin typeface="Helsingborg Sans" pitchFamily="2" charset="77"/>
              </a:rPr>
              <a:t> </a:t>
            </a:r>
            <a:r>
              <a:rPr lang="sv-SE" b="0" dirty="0" err="1">
                <a:latin typeface="Helsingborg Sans" pitchFamily="2" charset="77"/>
              </a:rPr>
              <a:t>interaction</a:t>
            </a:r>
            <a:r>
              <a:rPr lang="sv-SE" b="0" dirty="0">
                <a:latin typeface="Helsingborg Sans" pitchFamily="2" charset="77"/>
              </a:rPr>
              <a:t> and innovation.</a:t>
            </a:r>
          </a:p>
        </p:txBody>
      </p:sp>
      <p:sp>
        <p:nvSpPr>
          <p:cNvPr id="5" name="Underrubrik 4">
            <a:extLst>
              <a:ext uri="{FF2B5EF4-FFF2-40B4-BE49-F238E27FC236}">
                <a16:creationId xmlns:a16="http://schemas.microsoft.com/office/drawing/2014/main" id="{D9D64AFE-8428-AB4C-9BA5-D75B2A2F757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latin typeface="+mj-lt"/>
              </a:rPr>
              <a:t>One</a:t>
            </a:r>
            <a:r>
              <a:rPr lang="sv-SE" sz="1400" dirty="0">
                <a:latin typeface="+mj-lt"/>
              </a:rPr>
              <a:t> stop </a:t>
            </a:r>
            <a:r>
              <a:rPr lang="sv-SE" sz="1400" dirty="0" err="1">
                <a:latin typeface="+mj-lt"/>
              </a:rPr>
              <a:t>towards</a:t>
            </a:r>
            <a:r>
              <a:rPr lang="sv-SE" sz="1400" dirty="0">
                <a:latin typeface="+mj-lt"/>
              </a:rPr>
              <a:t> the vision</a:t>
            </a:r>
          </a:p>
        </p:txBody>
      </p:sp>
    </p:spTree>
    <p:extLst>
      <p:ext uri="{BB962C8B-B14F-4D97-AF65-F5344CB8AC3E}">
        <p14:creationId xmlns:p14="http://schemas.microsoft.com/office/powerpoint/2010/main" val="1277342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a:solidFill>
                  <a:schemeClr val="bg1"/>
                </a:solidFill>
              </a:rPr>
              <a:t>Innovative </a:t>
            </a:r>
            <a:r>
              <a:rPr lang="sv-SE" sz="2200" dirty="0" err="1">
                <a:solidFill>
                  <a:schemeClr val="bg1"/>
                </a:solidFill>
              </a:rPr>
              <a:t>strength</a:t>
            </a:r>
            <a:endParaRPr lang="sv-SE" sz="1400" b="0" dirty="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a:solidFill>
                  <a:schemeClr val="bg1"/>
                </a:solidFill>
                <a:latin typeface="+mj-lt"/>
              </a:rPr>
              <a:t>The </a:t>
            </a:r>
            <a:r>
              <a:rPr lang="sv-SE" sz="1400" dirty="0" err="1">
                <a:solidFill>
                  <a:schemeClr val="bg1"/>
                </a:solidFill>
                <a:latin typeface="+mj-lt"/>
              </a:rPr>
              <a:t>city’s</a:t>
            </a:r>
            <a:r>
              <a:rPr lang="sv-SE" sz="1400">
                <a:solidFill>
                  <a:schemeClr val="bg1"/>
                </a:solidFill>
                <a:latin typeface="+mj-lt"/>
              </a:rPr>
              <a:t> focus during</a:t>
            </a:r>
            <a:r>
              <a:rPr lang="sv-SE" sz="1400" dirty="0">
                <a:solidFill>
                  <a:schemeClr val="bg1"/>
                </a:solidFill>
                <a:latin typeface="+mj-lt"/>
              </a:rPr>
              <a:t> the </a:t>
            </a:r>
            <a:r>
              <a:rPr lang="sv-SE" sz="1400" dirty="0" err="1">
                <a:solidFill>
                  <a:schemeClr val="bg1"/>
                </a:solidFill>
                <a:latin typeface="+mj-lt"/>
              </a:rPr>
              <a:t>mandate</a:t>
            </a:r>
            <a:r>
              <a:rPr lang="sv-SE" sz="1400" dirty="0">
                <a:solidFill>
                  <a:schemeClr val="bg1"/>
                </a:solidFill>
                <a:latin typeface="+mj-lt"/>
              </a:rPr>
              <a:t> period</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Safe</a:t>
            </a:r>
            <a:r>
              <a:rPr lang="sv-SE" sz="2200" dirty="0">
                <a:solidFill>
                  <a:schemeClr val="bg1"/>
                </a:solidFill>
              </a:rPr>
              <a:t> and </a:t>
            </a:r>
            <a:r>
              <a:rPr lang="sv-SE" sz="2200" dirty="0" err="1">
                <a:solidFill>
                  <a:schemeClr val="bg1"/>
                </a:solidFill>
              </a:rPr>
              <a:t>secure</a:t>
            </a:r>
            <a:endParaRPr lang="sv-SE" sz="1400" b="0" dirty="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43088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High</a:t>
            </a:r>
            <a:r>
              <a:rPr lang="sv-SE" sz="2200" dirty="0">
                <a:solidFill>
                  <a:schemeClr val="bg1"/>
                </a:solidFill>
              </a:rPr>
              <a:t> </a:t>
            </a:r>
            <a:r>
              <a:rPr lang="sv-SE" sz="2200" dirty="0" err="1">
                <a:solidFill>
                  <a:schemeClr val="bg1"/>
                </a:solidFill>
              </a:rPr>
              <a:t>employment</a:t>
            </a:r>
            <a:endParaRPr lang="sv-SE" sz="1400" b="0" dirty="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76944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dirty="0" err="1">
                <a:solidFill>
                  <a:schemeClr val="bg1"/>
                </a:solidFill>
              </a:rPr>
              <a:t>Quality</a:t>
            </a:r>
            <a:r>
              <a:rPr lang="sv-SE" sz="2200" dirty="0">
                <a:solidFill>
                  <a:schemeClr val="bg1"/>
                </a:solidFill>
              </a:rPr>
              <a:t> </a:t>
            </a:r>
            <a:r>
              <a:rPr lang="sv-SE" sz="2200" dirty="0" err="1">
                <a:solidFill>
                  <a:schemeClr val="bg1"/>
                </a:solidFill>
              </a:rPr>
              <a:t>of</a:t>
            </a:r>
            <a:r>
              <a:rPr lang="sv-SE" sz="2200" dirty="0">
                <a:solidFill>
                  <a:schemeClr val="bg1"/>
                </a:solidFill>
              </a:rPr>
              <a:t> </a:t>
            </a:r>
            <a:r>
              <a:rPr lang="sv-SE" sz="2200" dirty="0" err="1">
                <a:solidFill>
                  <a:schemeClr val="bg1"/>
                </a:solidFill>
              </a:rPr>
              <a:t>life</a:t>
            </a:r>
            <a:r>
              <a:rPr lang="sv-SE" sz="2200" dirty="0">
                <a:solidFill>
                  <a:schemeClr val="bg1"/>
                </a:solidFill>
              </a:rPr>
              <a:t> and </a:t>
            </a:r>
            <a:r>
              <a:rPr lang="sv-SE" sz="2200" dirty="0" err="1">
                <a:solidFill>
                  <a:schemeClr val="bg1"/>
                </a:solidFill>
              </a:rPr>
              <a:t>climate</a:t>
            </a:r>
            <a:r>
              <a:rPr lang="sv-SE" sz="2200" dirty="0">
                <a:solidFill>
                  <a:schemeClr val="bg1"/>
                </a:solidFill>
              </a:rPr>
              <a:t> </a:t>
            </a:r>
            <a:r>
              <a:rPr lang="sv-SE" sz="2200" dirty="0" err="1">
                <a:solidFill>
                  <a:schemeClr val="bg1"/>
                </a:solidFill>
              </a:rPr>
              <a:t>neutrality</a:t>
            </a:r>
            <a:endParaRPr lang="sv-SE" sz="2200" dirty="0">
              <a:solidFill>
                <a:schemeClr val="bg1"/>
              </a:solidFill>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to </a:t>
            </a:r>
            <a:r>
              <a:rPr lang="sv-SE" sz="1400" b="0" dirty="0" err="1">
                <a:solidFill>
                  <a:schemeClr val="bg1"/>
                </a:solidFill>
                <a:latin typeface="Roboto Light"/>
                <a:ea typeface="Roboto Light" panose="02000000000000000000" pitchFamily="2" charset="0"/>
              </a:rPr>
              <a:t>boost</a:t>
            </a:r>
            <a:r>
              <a:rPr lang="sv-SE" sz="1400" b="0" dirty="0">
                <a:solidFill>
                  <a:schemeClr val="bg1"/>
                </a:solidFill>
                <a:latin typeface="Roboto Light"/>
                <a:ea typeface="Roboto Light" panose="02000000000000000000" pitchFamily="2" charset="0"/>
              </a:rPr>
              <a:t> innovation to </a:t>
            </a:r>
            <a:r>
              <a:rPr lang="sv-SE" sz="1400" b="0" dirty="0" err="1">
                <a:solidFill>
                  <a:schemeClr val="bg1"/>
                </a:solidFill>
                <a:latin typeface="Roboto Light"/>
                <a:ea typeface="Roboto Light" panose="02000000000000000000" pitchFamily="2" charset="0"/>
              </a:rPr>
              <a:t>ensure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efficient</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welfare</a:t>
            </a:r>
            <a:endParaRPr lang="sv-SE" sz="1400" b="0" dirty="0">
              <a:solidFill>
                <a:schemeClr val="bg1"/>
              </a:solidFill>
              <a:latin typeface="Roboto Light"/>
              <a:ea typeface="Roboto Light" panose="02000000000000000000" pitchFamily="2" charset="0"/>
            </a:endParaRP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523220"/>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be </a:t>
            </a:r>
            <a:r>
              <a:rPr lang="sv-SE" sz="1400" b="0" dirty="0" err="1">
                <a:solidFill>
                  <a:schemeClr val="bg1"/>
                </a:solidFill>
                <a:latin typeface="Roboto Light"/>
                <a:ea typeface="Roboto Light" panose="02000000000000000000" pitchFamily="2" charset="0"/>
              </a:rPr>
              <a:t>perceived</a:t>
            </a:r>
            <a:r>
              <a:rPr lang="sv-SE" sz="1400" b="0" dirty="0">
                <a:solidFill>
                  <a:schemeClr val="bg1"/>
                </a:solidFill>
                <a:latin typeface="Roboto Light"/>
                <a:ea typeface="Roboto Light" panose="02000000000000000000" pitchFamily="2" charset="0"/>
              </a:rPr>
              <a:t> as </a:t>
            </a:r>
            <a:r>
              <a:rPr lang="sv-SE" sz="1400" b="0" dirty="0" err="1">
                <a:solidFill>
                  <a:schemeClr val="bg1"/>
                </a:solidFill>
                <a:latin typeface="Roboto Light"/>
                <a:ea typeface="Roboto Light" panose="02000000000000000000" pitchFamily="2" charset="0"/>
              </a:rPr>
              <a:t>safe</a:t>
            </a:r>
            <a:r>
              <a:rPr lang="sv-SE" sz="1400" b="0" dirty="0">
                <a:solidFill>
                  <a:schemeClr val="bg1"/>
                </a:solidFill>
                <a:latin typeface="Roboto Light"/>
                <a:ea typeface="Roboto Light" panose="02000000000000000000" pitchFamily="2" charset="0"/>
              </a:rPr>
              <a:t> and </a:t>
            </a:r>
            <a:r>
              <a:rPr lang="sv-SE" sz="1400" b="0" dirty="0" err="1">
                <a:solidFill>
                  <a:schemeClr val="bg1"/>
                </a:solidFill>
                <a:latin typeface="Roboto Light"/>
                <a:ea typeface="Roboto Light" panose="02000000000000000000" pitchFamily="2" charset="0"/>
              </a:rPr>
              <a:t>secure</a:t>
            </a:r>
            <a:endParaRPr lang="sv-SE" sz="1400" b="0" dirty="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should</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have</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employment</a:t>
            </a:r>
            <a:r>
              <a:rPr lang="sv-SE" sz="1400" b="0" dirty="0">
                <a:solidFill>
                  <a:schemeClr val="bg1"/>
                </a:solidFill>
                <a:latin typeface="Roboto Light"/>
                <a:ea typeface="Roboto Light" panose="02000000000000000000" pitchFamily="2" charset="0"/>
              </a:rPr>
              <a:t> rate </a:t>
            </a:r>
            <a:r>
              <a:rPr lang="sv-SE" sz="1400" b="0" dirty="0" err="1">
                <a:solidFill>
                  <a:schemeClr val="bg1"/>
                </a:solidFill>
                <a:latin typeface="Roboto Light"/>
                <a:ea typeface="Roboto Light" panose="02000000000000000000" pitchFamily="2" charset="0"/>
              </a:rPr>
              <a:t>where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more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people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are</a:t>
            </a:r>
            <a:r>
              <a:rPr lang="sv-SE" sz="1400" b="0" dirty="0">
                <a:solidFill>
                  <a:schemeClr val="bg1"/>
                </a:solidFill>
                <a:latin typeface="Roboto Light"/>
                <a:ea typeface="Roboto Light" panose="02000000000000000000" pitchFamily="2" charset="0"/>
              </a:rPr>
              <a:t> in </a:t>
            </a:r>
            <a:r>
              <a:rPr lang="sv-SE" sz="1400" b="0" dirty="0" err="1">
                <a:solidFill>
                  <a:schemeClr val="bg1"/>
                </a:solidFill>
                <a:latin typeface="Roboto Light"/>
                <a:ea typeface="Roboto Light" panose="02000000000000000000" pitchFamily="2" charset="0"/>
              </a:rPr>
              <a:t>work</a:t>
            </a:r>
            <a:endParaRPr lang="sv-SE" sz="1400" b="0" dirty="0">
              <a:solidFill>
                <a:schemeClr val="bg1"/>
              </a:solidFill>
              <a:latin typeface="Roboto Light"/>
              <a:ea typeface="Roboto Light" panose="02000000000000000000" pitchFamily="2" charset="0"/>
            </a:endParaRP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dirty="0">
                <a:solidFill>
                  <a:schemeClr val="bg1"/>
                </a:solidFill>
                <a:latin typeface="Roboto Light"/>
                <a:ea typeface="Roboto Light" panose="02000000000000000000" pitchFamily="2" charset="0"/>
              </a:rPr>
              <a:t>Helsingborg </a:t>
            </a:r>
            <a:r>
              <a:rPr lang="sv-SE" sz="1400" b="0" dirty="0" err="1">
                <a:solidFill>
                  <a:schemeClr val="bg1"/>
                </a:solidFill>
                <a:latin typeface="Roboto Light"/>
                <a:ea typeface="Roboto Light" panose="02000000000000000000" pitchFamily="2" charset="0"/>
              </a:rPr>
              <a:t>will</a:t>
            </a:r>
            <a:r>
              <a:rPr lang="sv-SE" sz="1400" b="0" dirty="0">
                <a:solidFill>
                  <a:schemeClr val="bg1"/>
                </a:solidFill>
                <a:latin typeface="Roboto Light"/>
                <a:ea typeface="Roboto Light" panose="02000000000000000000" pitchFamily="2" charset="0"/>
              </a:rPr>
              <a:t> be a city </a:t>
            </a:r>
            <a:r>
              <a:rPr lang="sv-SE" sz="1400" b="0" dirty="0" err="1">
                <a:solidFill>
                  <a:schemeClr val="bg1"/>
                </a:solidFill>
                <a:latin typeface="Roboto Light"/>
                <a:ea typeface="Roboto Light" panose="02000000000000000000" pitchFamily="2" charset="0"/>
              </a:rPr>
              <a:t>with</a:t>
            </a:r>
            <a:r>
              <a:rPr lang="sv-SE" sz="1400" b="0" dirty="0">
                <a:solidFill>
                  <a:schemeClr val="bg1"/>
                </a:solidFill>
                <a:latin typeface="Roboto Light"/>
                <a:ea typeface="Roboto Light" panose="02000000000000000000" pitchFamily="2" charset="0"/>
              </a:rPr>
              <a:t> a </a:t>
            </a:r>
            <a:r>
              <a:rPr lang="sv-SE" sz="1400" b="0" dirty="0" err="1">
                <a:solidFill>
                  <a:schemeClr val="bg1"/>
                </a:solidFill>
                <a:latin typeface="Roboto Light"/>
                <a:ea typeface="Roboto Light" panose="02000000000000000000" pitchFamily="2" charset="0"/>
              </a:rPr>
              <a:t>high</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quality</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of</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life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aiming</a:t>
            </a:r>
            <a:r>
              <a:rPr lang="sv-SE" sz="1400" b="0" dirty="0">
                <a:solidFill>
                  <a:schemeClr val="bg1"/>
                </a:solidFill>
                <a:latin typeface="Roboto Light"/>
                <a:ea typeface="Roboto Light" panose="02000000000000000000" pitchFamily="2" charset="0"/>
              </a:rPr>
              <a:t> for </a:t>
            </a:r>
            <a:r>
              <a:rPr lang="sv-SE" sz="1400" b="0" dirty="0" err="1">
                <a:solidFill>
                  <a:schemeClr val="bg1"/>
                </a:solidFill>
                <a:latin typeface="Roboto Light"/>
                <a:ea typeface="Roboto Light" panose="02000000000000000000" pitchFamily="2" charset="0"/>
              </a:rPr>
              <a:t>climate</a:t>
            </a:r>
            <a:r>
              <a:rPr lang="sv-SE" sz="1400" b="0" dirty="0">
                <a:solidFill>
                  <a:schemeClr val="bg1"/>
                </a:solidFill>
                <a:latin typeface="Roboto Light"/>
                <a:ea typeface="Roboto Light" panose="02000000000000000000" pitchFamily="2" charset="0"/>
              </a:rPr>
              <a:t> </a:t>
            </a:r>
            <a:r>
              <a:rPr lang="sv-SE" sz="1400" b="0" dirty="0" err="1">
                <a:solidFill>
                  <a:schemeClr val="bg1"/>
                </a:solidFill>
                <a:latin typeface="Roboto Light"/>
                <a:ea typeface="Roboto Light" panose="02000000000000000000" pitchFamily="2" charset="0"/>
              </a:rPr>
              <a:t>neutrality</a:t>
            </a:r>
            <a:r>
              <a:rPr lang="sv-SE" sz="1400" b="0" dirty="0">
                <a:solidFill>
                  <a:schemeClr val="bg1"/>
                </a:solidFill>
                <a:latin typeface="Roboto Light"/>
                <a:ea typeface="Roboto Light" panose="02000000000000000000" pitchFamily="2" charset="0"/>
              </a:rPr>
              <a:t> by 2030</a:t>
            </a: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1121809"/>
          </a:xfrm>
        </p:spPr>
        <p:txBody>
          <a:bodyPr/>
          <a:lstStyle/>
          <a:p>
            <a:r>
              <a:rPr lang="sv-SE" dirty="0">
                <a:ea typeface="Roboto Light"/>
                <a:cs typeface="Roboto Light"/>
              </a:rPr>
              <a:t>Helsingborg is </a:t>
            </a:r>
            <a:r>
              <a:rPr lang="sv-SE" dirty="0" err="1">
                <a:ea typeface="Roboto Light"/>
                <a:cs typeface="Roboto Light"/>
              </a:rPr>
              <a:t>one</a:t>
            </a:r>
            <a:r>
              <a:rPr lang="sv-SE" dirty="0">
                <a:ea typeface="Roboto Light"/>
                <a:cs typeface="Roboto Light"/>
              </a:rPr>
              <a:t> </a:t>
            </a:r>
            <a:r>
              <a:rPr lang="sv-SE" dirty="0" err="1">
                <a:ea typeface="Roboto Light"/>
                <a:cs typeface="Roboto Light"/>
              </a:rPr>
              <a:t>of</a:t>
            </a:r>
            <a:r>
              <a:rPr lang="sv-SE" dirty="0">
                <a:ea typeface="Roboto Light"/>
                <a:cs typeface="Roboto Light"/>
              </a:rPr>
              <a:t> 100 </a:t>
            </a:r>
            <a:r>
              <a:rPr lang="sv-SE" dirty="0" err="1">
                <a:ea typeface="Roboto Light"/>
                <a:cs typeface="Roboto Light"/>
              </a:rPr>
              <a:t>cities</a:t>
            </a:r>
            <a:r>
              <a:rPr lang="sv-SE" dirty="0">
                <a:ea typeface="Roboto Light"/>
                <a:cs typeface="Roboto Light"/>
              </a:rPr>
              <a:t> in the EU chosen to </a:t>
            </a:r>
            <a:r>
              <a:rPr lang="sv-SE" dirty="0" err="1">
                <a:ea typeface="Roboto Light"/>
                <a:cs typeface="Roboto Light"/>
              </a:rPr>
              <a:t>lead</a:t>
            </a:r>
            <a:r>
              <a:rPr lang="sv-SE" dirty="0">
                <a:ea typeface="Roboto Light"/>
                <a:cs typeface="Roboto Light"/>
              </a:rPr>
              <a:t> the </a:t>
            </a:r>
            <a:r>
              <a:rPr lang="sv-SE" dirty="0" err="1">
                <a:ea typeface="Roboto Light"/>
                <a:cs typeface="Roboto Light"/>
              </a:rPr>
              <a:t>way</a:t>
            </a:r>
            <a:r>
              <a:rPr lang="sv-SE" dirty="0">
                <a:ea typeface="Roboto Light"/>
                <a:cs typeface="Roboto Light"/>
              </a:rPr>
              <a:t> and </a:t>
            </a:r>
            <a:r>
              <a:rPr lang="sv-SE" dirty="0" err="1">
                <a:ea typeface="Roboto Light"/>
                <a:cs typeface="Roboto Light"/>
              </a:rPr>
              <a:t>become</a:t>
            </a:r>
            <a:r>
              <a:rPr lang="sv-SE" dirty="0">
                <a:ea typeface="Roboto Light"/>
                <a:cs typeface="Roboto Light"/>
              </a:rPr>
              <a:t> </a:t>
            </a:r>
            <a:r>
              <a:rPr lang="sv-SE" dirty="0" err="1">
                <a:ea typeface="Roboto Light"/>
                <a:cs typeface="Roboto Light"/>
              </a:rPr>
              <a:t>climate</a:t>
            </a:r>
            <a:r>
              <a:rPr lang="sv-SE" dirty="0">
                <a:ea typeface="Roboto Light"/>
                <a:cs typeface="Roboto Light"/>
              </a:rPr>
              <a:t> neutral by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Climate</a:t>
            </a:r>
            <a:r>
              <a:rPr lang="sv-SE" dirty="0"/>
              <a:t> </a:t>
            </a:r>
            <a:r>
              <a:rPr lang="sv-SE" dirty="0" err="1"/>
              <a:t>neutrality</a:t>
            </a:r>
            <a:br>
              <a:rPr lang="sv-SE" dirty="0"/>
            </a:br>
            <a:r>
              <a:rPr lang="sv-SE" dirty="0"/>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553998"/>
          </a:xfrm>
        </p:spPr>
        <p:txBody>
          <a:bodyPr anchor="t" anchorCtr="0"/>
          <a:lstStyle/>
          <a:p>
            <a:r>
              <a:rPr lang="sv-SE" dirty="0"/>
              <a:t>The Helsingborg </a:t>
            </a:r>
            <a:r>
              <a:rPr lang="sv-SE" dirty="0" err="1"/>
              <a:t>Declaration</a:t>
            </a:r>
            <a:endParaRPr lang="sv-SE" dirty="0"/>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dirty="0">
                <a:solidFill>
                  <a:schemeClr val="accent1"/>
                </a:solidFill>
                <a:latin typeface="+mj-lt"/>
              </a:rPr>
              <a:t>Over </a:t>
            </a:r>
            <a:r>
              <a:rPr lang="sv-SE" sz="3200" b="1" dirty="0">
                <a:solidFill>
                  <a:schemeClr val="accent1"/>
                </a:solidFill>
                <a:latin typeface="+mj-lt"/>
              </a:rPr>
              <a:t>60</a:t>
            </a:r>
            <a:r>
              <a:rPr lang="sv-SE" sz="2000" b="1" dirty="0">
                <a:solidFill>
                  <a:schemeClr val="accent1"/>
                </a:solidFill>
                <a:latin typeface="+mj-lt"/>
              </a:rPr>
              <a:t> </a:t>
            </a:r>
            <a:r>
              <a:rPr lang="sv-SE" sz="1400" dirty="0" err="1">
                <a:solidFill>
                  <a:schemeClr val="accent1"/>
                </a:solidFill>
                <a:latin typeface="+mj-lt"/>
              </a:rPr>
              <a:t>companies</a:t>
            </a:r>
            <a:endParaRPr lang="sv-SE" sz="1400" dirty="0">
              <a:solidFill>
                <a:schemeClr val="accent1"/>
              </a:solidFill>
              <a:latin typeface="+mj-lt"/>
            </a:endParaRP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Helsingborg region to </a:t>
            </a:r>
            <a:r>
              <a:rPr lang="sv-SE" sz="1300" dirty="0" err="1">
                <a:solidFill>
                  <a:schemeClr val="accent1"/>
                </a:solidFill>
                <a:latin typeface="+mj-lt"/>
              </a:rPr>
              <a:t>become</a:t>
            </a:r>
            <a:r>
              <a:rPr lang="sv-SE" sz="1300" dirty="0">
                <a:solidFill>
                  <a:schemeClr val="accent1"/>
                </a:solidFill>
                <a:latin typeface="+mj-lt"/>
              </a:rPr>
              <a:t> </a:t>
            </a:r>
            <a:r>
              <a:rPr lang="sv-SE" sz="1300" dirty="0" err="1">
                <a:solidFill>
                  <a:schemeClr val="accent1"/>
                </a:solidFill>
                <a:latin typeface="+mj-lt"/>
              </a:rPr>
              <a:t>Europe's</a:t>
            </a:r>
            <a:r>
              <a:rPr lang="sv-SE" sz="1300" dirty="0">
                <a:solidFill>
                  <a:schemeClr val="accent1"/>
                </a:solidFill>
                <a:latin typeface="+mj-lt"/>
              </a:rPr>
              <a:t> </a:t>
            </a:r>
            <a:r>
              <a:rPr lang="sv-SE" sz="1300" dirty="0" err="1">
                <a:solidFill>
                  <a:schemeClr val="accent1"/>
                </a:solidFill>
                <a:latin typeface="+mj-lt"/>
              </a:rPr>
              <a:t>most</a:t>
            </a:r>
            <a:r>
              <a:rPr lang="sv-SE" sz="1300" dirty="0">
                <a:solidFill>
                  <a:schemeClr val="accent1"/>
                </a:solidFill>
                <a:latin typeface="+mj-lt"/>
              </a:rPr>
              <a:t> </a:t>
            </a:r>
            <a:r>
              <a:rPr lang="sv-SE" sz="1300" dirty="0" err="1">
                <a:solidFill>
                  <a:schemeClr val="accent1"/>
                </a:solidFill>
                <a:latin typeface="+mj-lt"/>
              </a:rPr>
              <a:t>sustainable</a:t>
            </a:r>
            <a:r>
              <a:rPr lang="sv-SE" sz="1300" dirty="0">
                <a:solidFill>
                  <a:schemeClr val="accent1"/>
                </a:solidFill>
                <a:latin typeface="+mj-lt"/>
              </a:rPr>
              <a:t> </a:t>
            </a:r>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hub</a:t>
            </a:r>
            <a:endParaRPr lang="sv-SE" sz="1300" dirty="0">
              <a:solidFill>
                <a:schemeClr val="accent1"/>
              </a:solidFill>
              <a:latin typeface="+mj-lt"/>
            </a:endParaRP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dirty="0">
                <a:solidFill>
                  <a:schemeClr val="accent1"/>
                </a:solidFill>
                <a:latin typeface="+mj-lt"/>
              </a:rPr>
              <a:t>Fossil-</a:t>
            </a:r>
            <a:r>
              <a:rPr lang="sv-SE" sz="1300" dirty="0" err="1">
                <a:solidFill>
                  <a:schemeClr val="accent1"/>
                </a:solidFill>
                <a:latin typeface="+mj-lt"/>
              </a:rPr>
              <a:t>free</a:t>
            </a:r>
            <a:r>
              <a:rPr lang="sv-SE" sz="1300" dirty="0">
                <a:solidFill>
                  <a:schemeClr val="accent1"/>
                </a:solidFill>
                <a:latin typeface="+mj-lt"/>
              </a:rPr>
              <a:t> </a:t>
            </a:r>
            <a:r>
              <a:rPr lang="sv-SE" sz="1300" dirty="0" err="1">
                <a:solidFill>
                  <a:schemeClr val="accent1"/>
                </a:solidFill>
                <a:latin typeface="+mj-lt"/>
              </a:rPr>
              <a:t>energy</a:t>
            </a:r>
            <a:endParaRPr lang="sv-SE" sz="1300" dirty="0">
              <a:solidFill>
                <a:schemeClr val="accent1"/>
              </a:solidFill>
              <a:latin typeface="+mj-lt"/>
            </a:endParaRPr>
          </a:p>
        </p:txBody>
      </p:sp>
      <p:sp>
        <p:nvSpPr>
          <p:cNvPr id="60" name="textruta 59">
            <a:extLst>
              <a:ext uri="{FF2B5EF4-FFF2-40B4-BE49-F238E27FC236}">
                <a16:creationId xmlns:a16="http://schemas.microsoft.com/office/drawing/2014/main" id="{DE7A922B-0704-4931-820F-ECFA5606CEDA}"/>
              </a:ext>
            </a:extLst>
          </p:cNvPr>
          <p:cNvSpPr txBox="1"/>
          <p:nvPr/>
        </p:nvSpPr>
        <p:spPr>
          <a:xfrm>
            <a:off x="2439553" y="5568853"/>
            <a:ext cx="1484079" cy="600164"/>
          </a:xfrm>
          <a:prstGeom prst="rect">
            <a:avLst/>
          </a:prstGeom>
          <a:noFill/>
        </p:spPr>
        <p:txBody>
          <a:bodyPr wrap="square" lIns="0" tIns="0" rIns="0" bIns="0" rtlCol="0">
            <a:spAutoFit/>
          </a:bodyPr>
          <a:lstStyle/>
          <a:p>
            <a:pPr algn="ctr"/>
            <a:r>
              <a:rPr lang="sv-SE" sz="1300" dirty="0">
                <a:solidFill>
                  <a:schemeClr val="accent1"/>
                </a:solidFill>
                <a:latin typeface="+mj-lt"/>
              </a:rPr>
              <a:t>Smart, co-</a:t>
            </a:r>
            <a:r>
              <a:rPr lang="sv-SE" sz="1300" dirty="0" err="1">
                <a:solidFill>
                  <a:schemeClr val="accent1"/>
                </a:solidFill>
                <a:latin typeface="+mj-lt"/>
              </a:rPr>
              <a:t>loaded</a:t>
            </a:r>
            <a:r>
              <a:rPr lang="sv-SE" sz="1300" dirty="0">
                <a:solidFill>
                  <a:schemeClr val="accent1"/>
                </a:solidFill>
                <a:latin typeface="+mj-lt"/>
              </a:rPr>
              <a:t> </a:t>
            </a:r>
          </a:p>
          <a:p>
            <a:pPr algn="ctr"/>
            <a:r>
              <a:rPr lang="sv-SE" sz="1300" dirty="0">
                <a:solidFill>
                  <a:schemeClr val="accent1"/>
                </a:solidFill>
                <a:latin typeface="+mj-lt"/>
              </a:rPr>
              <a:t>and </a:t>
            </a:r>
            <a:r>
              <a:rPr lang="sv-SE" sz="1300" dirty="0" err="1">
                <a:solidFill>
                  <a:schemeClr val="accent1"/>
                </a:solidFill>
                <a:latin typeface="+mj-lt"/>
              </a:rPr>
              <a:t>efficient</a:t>
            </a:r>
            <a:r>
              <a:rPr lang="sv-SE" sz="1300" dirty="0">
                <a:solidFill>
                  <a:schemeClr val="accent1"/>
                </a:solidFill>
                <a:latin typeface="+mj-lt"/>
              </a:rPr>
              <a:t> </a:t>
            </a:r>
            <a:r>
              <a:rPr lang="sv-SE" sz="1300" dirty="0" err="1">
                <a:solidFill>
                  <a:schemeClr val="accent1"/>
                </a:solidFill>
                <a:latin typeface="+mj-lt"/>
              </a:rPr>
              <a:t>logistics</a:t>
            </a:r>
            <a:endParaRPr lang="sv-SE" sz="1300" dirty="0">
              <a:solidFill>
                <a:schemeClr val="accent1"/>
              </a:solidFill>
              <a:latin typeface="+mj-lt"/>
            </a:endParaRP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dirty="0" err="1">
                <a:solidFill>
                  <a:schemeClr val="accent1"/>
                </a:solidFill>
                <a:latin typeface="+mj-lt"/>
              </a:rPr>
              <a:t>Technology</a:t>
            </a:r>
            <a:r>
              <a:rPr lang="sv-SE" sz="1300" dirty="0">
                <a:solidFill>
                  <a:schemeClr val="accent1"/>
                </a:solidFill>
                <a:latin typeface="+mj-lt"/>
              </a:rPr>
              <a:t> and </a:t>
            </a:r>
            <a:r>
              <a:rPr lang="sv-SE" sz="1300" dirty="0" err="1">
                <a:solidFill>
                  <a:schemeClr val="accent1"/>
                </a:solidFill>
                <a:latin typeface="+mj-lt"/>
              </a:rPr>
              <a:t>infrastructure</a:t>
            </a:r>
            <a:endParaRPr lang="sv-SE" sz="1300" dirty="0">
              <a:solidFill>
                <a:schemeClr val="accent1"/>
              </a:solidFill>
              <a:latin typeface="+mj-lt"/>
            </a:endParaRP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dirty="0" err="1">
                <a:solidFill>
                  <a:schemeClr val="accent1"/>
                </a:solidFill>
                <a:latin typeface="+mj-lt"/>
              </a:rPr>
              <a:t>Packaging</a:t>
            </a:r>
            <a:endParaRPr lang="sv-SE" sz="1300" dirty="0">
              <a:solidFill>
                <a:schemeClr val="accent1"/>
              </a:solidFill>
              <a:latin typeface="+mj-lt"/>
            </a:endParaRPr>
          </a:p>
          <a:p>
            <a:pPr algn="ctr"/>
            <a:r>
              <a:rPr lang="sv-SE" sz="1300" dirty="0" err="1">
                <a:solidFill>
                  <a:schemeClr val="accent1"/>
                </a:solidFill>
                <a:latin typeface="+mj-lt"/>
              </a:rPr>
              <a:t>logistics</a:t>
            </a:r>
            <a:endParaRPr lang="sv-SE" sz="1300" dirty="0">
              <a:solidFill>
                <a:schemeClr val="accent1"/>
              </a:solidFill>
              <a:latin typeface="+mj-lt"/>
            </a:endParaRP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dirty="0" err="1">
                <a:solidFill>
                  <a:schemeClr val="accent1"/>
                </a:solidFill>
                <a:latin typeface="+mj-lt"/>
              </a:rPr>
              <a:t>Circularity</a:t>
            </a:r>
            <a:r>
              <a:rPr lang="sv-SE" sz="1300" dirty="0">
                <a:solidFill>
                  <a:schemeClr val="accent1"/>
                </a:solidFill>
                <a:latin typeface="+mj-lt"/>
              </a:rPr>
              <a:t>, </a:t>
            </a:r>
            <a:r>
              <a:rPr lang="sv-SE" sz="1300" dirty="0" err="1">
                <a:solidFill>
                  <a:schemeClr val="accent1"/>
                </a:solidFill>
                <a:latin typeface="+mj-lt"/>
              </a:rPr>
              <a:t>reuse</a:t>
            </a:r>
            <a:r>
              <a:rPr lang="sv-SE" sz="1300" dirty="0">
                <a:solidFill>
                  <a:schemeClr val="accent1"/>
                </a:solidFill>
                <a:latin typeface="+mj-lt"/>
              </a:rPr>
              <a:t>, and recycling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dirty="0">
                <a:solidFill>
                  <a:schemeClr val="accent1"/>
                </a:solidFill>
                <a:latin typeface="+mj-lt"/>
              </a:rPr>
              <a:t>The </a:t>
            </a:r>
            <a:r>
              <a:rPr lang="sv-SE" sz="1300" dirty="0" err="1">
                <a:solidFill>
                  <a:schemeClr val="accent1"/>
                </a:solidFill>
                <a:latin typeface="+mj-lt"/>
              </a:rPr>
              <a:t>entire</a:t>
            </a:r>
            <a:endParaRPr lang="sv-SE" sz="1300" dirty="0">
              <a:solidFill>
                <a:schemeClr val="accent1"/>
              </a:solidFill>
              <a:latin typeface="+mj-lt"/>
            </a:endParaRPr>
          </a:p>
          <a:p>
            <a:r>
              <a:rPr lang="sv-SE" sz="1300" dirty="0" err="1">
                <a:solidFill>
                  <a:schemeClr val="accent1"/>
                </a:solidFill>
                <a:latin typeface="+mj-lt"/>
              </a:rPr>
              <a:t>logistics</a:t>
            </a:r>
            <a:r>
              <a:rPr lang="sv-SE" sz="1300" dirty="0">
                <a:solidFill>
                  <a:schemeClr val="accent1"/>
                </a:solidFill>
                <a:latin typeface="+mj-lt"/>
              </a:rPr>
              <a:t> </a:t>
            </a:r>
            <a:r>
              <a:rPr lang="sv-SE" sz="1300" dirty="0" err="1">
                <a:solidFill>
                  <a:schemeClr val="accent1"/>
                </a:solidFill>
                <a:latin typeface="+mj-lt"/>
              </a:rPr>
              <a:t>chain</a:t>
            </a:r>
            <a:endParaRPr lang="sv-SE" sz="1300" dirty="0">
              <a:solidFill>
                <a:schemeClr val="accent1"/>
              </a:solidFill>
              <a:latin typeface="+mj-lt"/>
            </a:endParaRP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dirty="0">
                <a:solidFill>
                  <a:srgbClr val="E35205"/>
                </a:solidFill>
              </a:rPr>
              <a:t>Transformation and 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Människoansikte, person, mun, hålla&#10;&#10;Automatiskt genererad beskrivning">
            <a:extLst>
              <a:ext uri="{FF2B5EF4-FFF2-40B4-BE49-F238E27FC236}">
                <a16:creationId xmlns:a16="http://schemas.microsoft.com/office/drawing/2014/main" id="{ACD9E4A6-3426-018E-29A0-40D7E0C606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44" b="6644"/>
          <a:stretch>
            <a:fillRect/>
          </a:stretch>
        </p:blipFill>
        <p:spPr/>
      </p:pic>
      <p:sp>
        <p:nvSpPr>
          <p:cNvPr id="11" name="textruta 10">
            <a:extLst>
              <a:ext uri="{FF2B5EF4-FFF2-40B4-BE49-F238E27FC236}">
                <a16:creationId xmlns:a16="http://schemas.microsoft.com/office/drawing/2014/main" id="{25357464-30BD-F339-7ACB-CE41EB89B049}"/>
              </a:ext>
            </a:extLst>
          </p:cNvPr>
          <p:cNvSpPr txBox="1"/>
          <p:nvPr/>
        </p:nvSpPr>
        <p:spPr>
          <a:xfrm>
            <a:off x="859398" y="1920895"/>
            <a:ext cx="9233378" cy="2554545"/>
          </a:xfrm>
          <a:prstGeom prst="rect">
            <a:avLst/>
          </a:prstGeom>
          <a:noFill/>
        </p:spPr>
        <p:txBody>
          <a:bodyPr wrap="square">
            <a:spAutoFit/>
          </a:bodyPr>
          <a:lstStyle/>
          <a:p>
            <a:pPr fontAlgn="base">
              <a:spcAft>
                <a:spcPts val="1200"/>
              </a:spcAft>
            </a:pP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Three transformations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are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centre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of</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changing</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world</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and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our</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city: the green, the social and the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technological</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a:t>
            </a:r>
          </a:p>
          <a:p>
            <a:pPr fontAlgn="base">
              <a:spcAft>
                <a:spcPts val="1200"/>
              </a:spcAft>
            </a:pP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Intertwined</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areas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whose</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development</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fundamentally</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affects</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 </a:t>
            </a:r>
            <a:r>
              <a:rPr lang="sv-SE" sz="3000" dirty="0" err="1">
                <a:solidFill>
                  <a:schemeClr val="bg1"/>
                </a:solidFill>
                <a:effectLst/>
                <a:latin typeface="Helsingborg Sans Medium" pitchFamily="2" charset="0"/>
                <a:ea typeface="Times New Roman" panose="02020603050405020304" pitchFamily="18" charset="0"/>
                <a:cs typeface="Segoe UI" panose="020B0502040204020203" pitchFamily="34" charset="0"/>
              </a:rPr>
              <a:t>society</a:t>
            </a:r>
            <a:r>
              <a:rPr lang="sv-SE" sz="3000" dirty="0">
                <a:solidFill>
                  <a:schemeClr val="bg1"/>
                </a:solidFill>
                <a:effectLst/>
                <a:latin typeface="Helsingborg Sans Medium" pitchFamily="2" charset="0"/>
                <a:ea typeface="Times New Roman" panose="02020603050405020304" pitchFamily="18" charset="0"/>
                <a:cs typeface="Segoe UI" panose="020B0502040204020203" pitchFamily="34" charset="0"/>
              </a:rPr>
              <a:t>.</a:t>
            </a:r>
            <a:endParaRPr lang="sv-SE" sz="3000" dirty="0">
              <a:solidFill>
                <a:schemeClr val="bg1"/>
              </a:solidFill>
              <a:effectLst/>
              <a:latin typeface="Helsingborg Sans Medium" pitchFamily="2" charset="0"/>
              <a:ea typeface="Times New Roman" panose="02020603050405020304" pitchFamily="18" charset="0"/>
            </a:endParaRPr>
          </a:p>
        </p:txBody>
      </p:sp>
    </p:spTree>
    <p:extLst>
      <p:ext uri="{BB962C8B-B14F-4D97-AF65-F5344CB8AC3E}">
        <p14:creationId xmlns:p14="http://schemas.microsoft.com/office/powerpoint/2010/main" val="3564369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28B2E2-6F5D-C342-9D90-3D0626594747}"/>
              </a:ext>
            </a:extLst>
          </p:cNvPr>
          <p:cNvSpPr/>
          <p:nvPr/>
        </p:nvSpPr>
        <p:spPr>
          <a:xfrm>
            <a:off x="874629"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9" name="Rektangel 18">
            <a:extLst>
              <a:ext uri="{FF2B5EF4-FFF2-40B4-BE49-F238E27FC236}">
                <a16:creationId xmlns:a16="http://schemas.microsoft.com/office/drawing/2014/main" id="{4539B3ED-607C-9747-AC12-B9FC64052273}"/>
              </a:ext>
            </a:extLst>
          </p:cNvPr>
          <p:cNvSpPr/>
          <p:nvPr/>
        </p:nvSpPr>
        <p:spPr>
          <a:xfrm>
            <a:off x="4101238"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21" name="Rektangel 20">
            <a:extLst>
              <a:ext uri="{FF2B5EF4-FFF2-40B4-BE49-F238E27FC236}">
                <a16:creationId xmlns:a16="http://schemas.microsoft.com/office/drawing/2014/main" id="{9B6AD129-4800-AB4A-BFAC-BA77174BBDA2}"/>
              </a:ext>
            </a:extLst>
          </p:cNvPr>
          <p:cNvSpPr/>
          <p:nvPr/>
        </p:nvSpPr>
        <p:spPr>
          <a:xfrm>
            <a:off x="7327513"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5" name="Platshållare för text 1">
            <a:extLst>
              <a:ext uri="{FF2B5EF4-FFF2-40B4-BE49-F238E27FC236}">
                <a16:creationId xmlns:a16="http://schemas.microsoft.com/office/drawing/2014/main" id="{1151E582-BB9C-4B66-22D2-B9FC4F2EBB23}"/>
              </a:ext>
            </a:extLst>
          </p:cNvPr>
          <p:cNvSpPr txBox="1">
            <a:spLocks/>
          </p:cNvSpPr>
          <p:nvPr/>
        </p:nvSpPr>
        <p:spPr>
          <a:xfrm>
            <a:off x="4101071"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Social transformation</a:t>
            </a:r>
          </a:p>
        </p:txBody>
      </p:sp>
      <p:sp>
        <p:nvSpPr>
          <p:cNvPr id="16" name="Platshållare för text 1">
            <a:extLst>
              <a:ext uri="{FF2B5EF4-FFF2-40B4-BE49-F238E27FC236}">
                <a16:creationId xmlns:a16="http://schemas.microsoft.com/office/drawing/2014/main" id="{BE63CEDA-C680-B7FB-C921-29011E63C7AB}"/>
              </a:ext>
            </a:extLst>
          </p:cNvPr>
          <p:cNvSpPr txBox="1">
            <a:spLocks/>
          </p:cNvSpPr>
          <p:nvPr/>
        </p:nvSpPr>
        <p:spPr>
          <a:xfrm>
            <a:off x="7327596" y="3797826"/>
            <a:ext cx="3041160"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dirty="0" err="1">
                <a:ln>
                  <a:noFill/>
                </a:ln>
                <a:solidFill>
                  <a:srgbClr val="FEFFFF"/>
                </a:solidFill>
                <a:effectLst/>
                <a:uLnTx/>
                <a:uFillTx/>
                <a:latin typeface="Helsingborg Sans"/>
                <a:ea typeface="Roboto Light" panose="02000000000000000000" pitchFamily="2" charset="0"/>
                <a:cs typeface="Roboto Light" panose="02000000000000000000" pitchFamily="2" charset="0"/>
              </a:rPr>
              <a:t>Technological</a:t>
            </a:r>
            <a:r>
              <a:rPr kumimoji="0" lang="sv-SE" sz="1700" b="1" i="0" u="none" strike="noStrike" kern="1200" cap="none" spc="0" normalizeH="0" baseline="0" noProof="0" dirty="0">
                <a:ln>
                  <a:noFill/>
                </a:ln>
                <a:solidFill>
                  <a:srgbClr val="FEFFFF"/>
                </a:solidFill>
                <a:effectLst/>
                <a:uLnTx/>
                <a:uFillTx/>
                <a:latin typeface="Helsingborg Sans"/>
                <a:ea typeface="Roboto Light" panose="02000000000000000000" pitchFamily="2" charset="0"/>
                <a:cs typeface="Roboto Light" panose="02000000000000000000" pitchFamily="2" charset="0"/>
              </a:rPr>
              <a:t> transformation</a:t>
            </a:r>
          </a:p>
        </p:txBody>
      </p:sp>
      <p:sp>
        <p:nvSpPr>
          <p:cNvPr id="6" name="textruta 5">
            <a:extLst>
              <a:ext uri="{FF2B5EF4-FFF2-40B4-BE49-F238E27FC236}">
                <a16:creationId xmlns:a16="http://schemas.microsoft.com/office/drawing/2014/main" id="{053105C9-8432-0D7D-EAC9-B8A61DDA20EE}"/>
              </a:ext>
            </a:extLst>
          </p:cNvPr>
          <p:cNvSpPr txBox="1"/>
          <p:nvPr/>
        </p:nvSpPr>
        <p:spPr>
          <a:xfrm>
            <a:off x="874713" y="4438341"/>
            <a:ext cx="3041160" cy="1889306"/>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Helsingborg is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aiming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climate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neutrality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already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by 2030.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Our</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ability</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to make a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difference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where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operate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will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crucial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our</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generation and for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future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ones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a:t>
            </a:r>
          </a:p>
        </p:txBody>
      </p:sp>
      <p:sp>
        <p:nvSpPr>
          <p:cNvPr id="7" name="textruta 6">
            <a:extLst>
              <a:ext uri="{FF2B5EF4-FFF2-40B4-BE49-F238E27FC236}">
                <a16:creationId xmlns:a16="http://schemas.microsoft.com/office/drawing/2014/main" id="{A122D9F6-01C9-8CC4-007E-AFA7C7E8D7D4}"/>
              </a:ext>
            </a:extLst>
          </p:cNvPr>
          <p:cNvSpPr txBox="1"/>
          <p:nvPr/>
        </p:nvSpPr>
        <p:spPr>
          <a:xfrm>
            <a:off x="4101238" y="4438341"/>
            <a:ext cx="3041160" cy="1889306"/>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srgbClr val="1A355C"/>
                </a:solidFill>
                <a:latin typeface="Helsingborg Sans"/>
              </a:rPr>
              <a:t>Participation, </a:t>
            </a:r>
            <a:r>
              <a:rPr lang="sv-SE" sz="1400" dirty="0" err="1">
                <a:solidFill>
                  <a:srgbClr val="1A355C"/>
                </a:solidFill>
                <a:latin typeface="Helsingborg Sans"/>
              </a:rPr>
              <a:t>inclusion</a:t>
            </a:r>
            <a:r>
              <a:rPr lang="sv-SE" sz="1400" dirty="0">
                <a:solidFill>
                  <a:srgbClr val="1A355C"/>
                </a:solidFill>
                <a:latin typeface="Helsingborg Sans"/>
              </a:rPr>
              <a:t>, </a:t>
            </a:r>
            <a:r>
              <a:rPr lang="sv-SE" sz="1400" dirty="0" err="1">
                <a:solidFill>
                  <a:srgbClr val="1A355C"/>
                </a:solidFill>
                <a:latin typeface="Helsingborg Sans"/>
              </a:rPr>
              <a:t>individual</a:t>
            </a:r>
            <a:r>
              <a:rPr lang="sv-SE" sz="1400" dirty="0">
                <a:solidFill>
                  <a:srgbClr val="1A355C"/>
                </a:solidFill>
                <a:latin typeface="Helsingborg Sans"/>
              </a:rPr>
              <a:t> and </a:t>
            </a:r>
            <a:r>
              <a:rPr lang="sv-SE" sz="1400" dirty="0" err="1">
                <a:solidFill>
                  <a:srgbClr val="1A355C"/>
                </a:solidFill>
                <a:latin typeface="Helsingborg Sans"/>
              </a:rPr>
              <a:t>collective</a:t>
            </a:r>
            <a:r>
              <a:rPr lang="sv-SE" sz="1400" dirty="0">
                <a:solidFill>
                  <a:srgbClr val="1A355C"/>
                </a:solidFill>
                <a:latin typeface="Helsingborg Sans"/>
              </a:rPr>
              <a:t> </a:t>
            </a:r>
            <a:r>
              <a:rPr lang="sv-SE" sz="1400" dirty="0" err="1">
                <a:solidFill>
                  <a:srgbClr val="1A355C"/>
                </a:solidFill>
                <a:latin typeface="Helsingborg Sans"/>
              </a:rPr>
              <a:t>responsibility</a:t>
            </a:r>
            <a:r>
              <a:rPr lang="sv-SE" sz="1400" dirty="0">
                <a:solidFill>
                  <a:srgbClr val="1A355C"/>
                </a:solidFill>
                <a:latin typeface="Helsingborg Sans"/>
              </a:rPr>
              <a:t> </a:t>
            </a:r>
            <a:r>
              <a:rPr lang="sv-SE" sz="1400" dirty="0" err="1">
                <a:solidFill>
                  <a:srgbClr val="1A355C"/>
                </a:solidFill>
                <a:latin typeface="Helsingborg Sans"/>
              </a:rPr>
              <a:t>are</a:t>
            </a:r>
            <a:r>
              <a:rPr lang="sv-SE" sz="1400" dirty="0">
                <a:solidFill>
                  <a:srgbClr val="1A355C"/>
                </a:solidFill>
                <a:latin typeface="Helsingborg Sans"/>
              </a:rPr>
              <a:t> </a:t>
            </a:r>
            <a:r>
              <a:rPr lang="sv-SE" sz="1400" dirty="0" err="1">
                <a:solidFill>
                  <a:srgbClr val="1A355C"/>
                </a:solidFill>
                <a:latin typeface="Helsingborg Sans"/>
              </a:rPr>
              <a:t>prerequisites</a:t>
            </a:r>
            <a:r>
              <a:rPr lang="sv-SE" sz="1400" dirty="0">
                <a:solidFill>
                  <a:srgbClr val="1A355C"/>
                </a:solidFill>
                <a:latin typeface="Helsingborg Sans"/>
              </a:rPr>
              <a:t> </a:t>
            </a:r>
            <a:r>
              <a:rPr lang="sv-SE" sz="1400" dirty="0" err="1">
                <a:solidFill>
                  <a:srgbClr val="1A355C"/>
                </a:solidFill>
                <a:latin typeface="Helsingborg Sans"/>
              </a:rPr>
              <a:t>where</a:t>
            </a:r>
            <a:r>
              <a:rPr lang="sv-SE" sz="1400" dirty="0">
                <a:solidFill>
                  <a:srgbClr val="1A355C"/>
                </a:solidFill>
                <a:latin typeface="Helsingborg Sans"/>
              </a:rPr>
              <a:t> </a:t>
            </a:r>
            <a:r>
              <a:rPr lang="sv-SE" sz="1400" dirty="0" err="1">
                <a:solidFill>
                  <a:srgbClr val="1A355C"/>
                </a:solidFill>
                <a:latin typeface="Helsingborg Sans"/>
              </a:rPr>
              <a:t>we</a:t>
            </a:r>
            <a:r>
              <a:rPr lang="sv-SE" sz="1400" dirty="0">
                <a:solidFill>
                  <a:srgbClr val="1A355C"/>
                </a:solidFill>
                <a:latin typeface="Helsingborg Sans"/>
              </a:rPr>
              <a:t> </a:t>
            </a:r>
            <a:r>
              <a:rPr lang="sv-SE" sz="1400" dirty="0" err="1">
                <a:solidFill>
                  <a:srgbClr val="1A355C"/>
                </a:solidFill>
                <a:latin typeface="Helsingborg Sans"/>
              </a:rPr>
              <a:t>take</a:t>
            </a:r>
            <a:r>
              <a:rPr lang="sv-SE" sz="1400" dirty="0">
                <a:solidFill>
                  <a:srgbClr val="1A355C"/>
                </a:solidFill>
                <a:latin typeface="Helsingborg Sans"/>
              </a:rPr>
              <a:t> </a:t>
            </a:r>
            <a:r>
              <a:rPr lang="sv-SE" sz="1400" dirty="0" err="1">
                <a:solidFill>
                  <a:srgbClr val="1A355C"/>
                </a:solidFill>
                <a:latin typeface="Helsingborg Sans"/>
              </a:rPr>
              <a:t>responsibility</a:t>
            </a:r>
            <a:r>
              <a:rPr lang="sv-SE" sz="1400" dirty="0">
                <a:solidFill>
                  <a:srgbClr val="1A355C"/>
                </a:solidFill>
                <a:latin typeface="Helsingborg Sans"/>
              </a:rPr>
              <a:t> </a:t>
            </a:r>
            <a:r>
              <a:rPr lang="sv-SE" sz="1400" dirty="0" err="1">
                <a:solidFill>
                  <a:srgbClr val="1A355C"/>
                </a:solidFill>
                <a:latin typeface="Helsingborg Sans"/>
              </a:rPr>
              <a:t>together</a:t>
            </a:r>
            <a:r>
              <a:rPr lang="sv-SE" sz="1400" dirty="0">
                <a:solidFill>
                  <a:srgbClr val="1A355C"/>
                </a:solidFill>
                <a:latin typeface="Helsingborg Sans"/>
              </a:rPr>
              <a:t> for a </a:t>
            </a:r>
            <a:r>
              <a:rPr lang="sv-SE" sz="1400" dirty="0" err="1">
                <a:solidFill>
                  <a:srgbClr val="1A355C"/>
                </a:solidFill>
                <a:latin typeface="Helsingborg Sans"/>
              </a:rPr>
              <a:t>society</a:t>
            </a:r>
            <a:r>
              <a:rPr lang="sv-SE" sz="1400" dirty="0">
                <a:solidFill>
                  <a:srgbClr val="1A355C"/>
                </a:solidFill>
                <a:latin typeface="Helsingborg Sans"/>
              </a:rPr>
              <a:t> </a:t>
            </a:r>
            <a:r>
              <a:rPr lang="sv-SE" sz="1400" dirty="0" err="1">
                <a:solidFill>
                  <a:srgbClr val="1A355C"/>
                </a:solidFill>
                <a:latin typeface="Helsingborg Sans"/>
              </a:rPr>
              <a:t>where</a:t>
            </a:r>
            <a:r>
              <a:rPr lang="sv-SE" sz="1400" dirty="0">
                <a:solidFill>
                  <a:srgbClr val="1A355C"/>
                </a:solidFill>
                <a:latin typeface="Helsingborg Sans"/>
              </a:rPr>
              <a:t> </a:t>
            </a:r>
            <a:r>
              <a:rPr lang="sv-SE" sz="1400" dirty="0" err="1">
                <a:solidFill>
                  <a:srgbClr val="1A355C"/>
                </a:solidFill>
                <a:latin typeface="Helsingborg Sans"/>
              </a:rPr>
              <a:t>everyone</a:t>
            </a:r>
            <a:r>
              <a:rPr lang="sv-SE" sz="1400" dirty="0">
                <a:solidFill>
                  <a:srgbClr val="1A355C"/>
                </a:solidFill>
                <a:latin typeface="Helsingborg Sans"/>
              </a:rPr>
              <a:t> </a:t>
            </a:r>
            <a:r>
              <a:rPr lang="sv-SE" sz="1400" dirty="0" err="1">
                <a:solidFill>
                  <a:srgbClr val="1A355C"/>
                </a:solidFill>
                <a:latin typeface="Helsingborg Sans"/>
              </a:rPr>
              <a:t>counts</a:t>
            </a:r>
            <a:r>
              <a:rPr lang="sv-SE" sz="1400" dirty="0">
                <a:solidFill>
                  <a:srgbClr val="1A355C"/>
                </a:solidFill>
                <a:latin typeface="Helsingborg Sans"/>
              </a:rPr>
              <a:t> and </a:t>
            </a:r>
            <a:r>
              <a:rPr lang="sv-SE" sz="1400" dirty="0" err="1">
                <a:solidFill>
                  <a:srgbClr val="1A355C"/>
                </a:solidFill>
                <a:latin typeface="Helsingborg Sans"/>
              </a:rPr>
              <a:t>everyone</a:t>
            </a:r>
            <a:r>
              <a:rPr lang="sv-SE" sz="1400" dirty="0">
                <a:solidFill>
                  <a:srgbClr val="1A355C"/>
                </a:solidFill>
                <a:latin typeface="Helsingborg Sans"/>
              </a:rPr>
              <a:t> </a:t>
            </a:r>
            <a:r>
              <a:rPr lang="sv-SE" sz="1400" dirty="0" err="1">
                <a:solidFill>
                  <a:srgbClr val="1A355C"/>
                </a:solidFill>
                <a:latin typeface="Helsingborg Sans"/>
              </a:rPr>
              <a:t>can</a:t>
            </a:r>
            <a:r>
              <a:rPr lang="sv-SE" sz="1400" dirty="0">
                <a:solidFill>
                  <a:srgbClr val="1A355C"/>
                </a:solidFill>
                <a:latin typeface="Helsingborg Sans"/>
              </a:rPr>
              <a:t> </a:t>
            </a:r>
            <a:r>
              <a:rPr lang="sv-SE" sz="1400" dirty="0" err="1">
                <a:solidFill>
                  <a:srgbClr val="1A355C"/>
                </a:solidFill>
                <a:latin typeface="Helsingborg Sans"/>
              </a:rPr>
              <a:t>succeed</a:t>
            </a:r>
            <a:r>
              <a:rPr lang="sv-SE" sz="1400" dirty="0">
                <a:solidFill>
                  <a:srgbClr val="1A355C"/>
                </a:solidFill>
                <a:latin typeface="Helsingborg Sans"/>
              </a:rPr>
              <a:t>.</a:t>
            </a:r>
            <a:endParaRPr kumimoji="0" lang="sv-SE" sz="1400" b="0" i="0" u="none" strike="noStrike" kern="1200" cap="none" spc="0" normalizeH="0" baseline="0" noProof="0" dirty="0">
              <a:ln>
                <a:noFill/>
              </a:ln>
              <a:solidFill>
                <a:srgbClr val="1A355C"/>
              </a:solidFill>
              <a:effectLst/>
              <a:uLnTx/>
              <a:uFillTx/>
              <a:latin typeface="Helsingborg Sans"/>
              <a:ea typeface="+mn-ea"/>
              <a:cs typeface="+mn-cs"/>
            </a:endParaRPr>
          </a:p>
        </p:txBody>
      </p:sp>
      <p:sp>
        <p:nvSpPr>
          <p:cNvPr id="9" name="textruta 8">
            <a:extLst>
              <a:ext uri="{FF2B5EF4-FFF2-40B4-BE49-F238E27FC236}">
                <a16:creationId xmlns:a16="http://schemas.microsoft.com/office/drawing/2014/main" id="{4CC901CD-EC60-4352-BA43-254E69C778DC}"/>
              </a:ext>
            </a:extLst>
          </p:cNvPr>
          <p:cNvSpPr txBox="1"/>
          <p:nvPr/>
        </p:nvSpPr>
        <p:spPr>
          <a:xfrm>
            <a:off x="7327764" y="4438340"/>
            <a:ext cx="3041160" cy="1889307"/>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Utilising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the potential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of</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technological</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development</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is a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prerequisite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for the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sustainable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development</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of</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welfare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With</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openness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and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knowledge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challenge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existing</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structures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with</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people's</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 best interests at the </a:t>
            </a:r>
            <a:r>
              <a:rPr kumimoji="0" lang="sv-SE" sz="1400" b="0" i="0" u="none" strike="noStrike" kern="1200" cap="none" spc="0" normalizeH="0" baseline="0" noProof="0" dirty="0" err="1">
                <a:ln>
                  <a:noFill/>
                </a:ln>
                <a:solidFill>
                  <a:srgbClr val="1A355C"/>
                </a:solidFill>
                <a:effectLst/>
                <a:uLnTx/>
                <a:uFillTx/>
                <a:latin typeface="Helsingborg Sans"/>
                <a:ea typeface="+mn-ea"/>
                <a:cs typeface="+mn-cs"/>
              </a:rPr>
              <a:t>centre</a:t>
            </a:r>
            <a:r>
              <a:rPr kumimoji="0" lang="sv-SE" sz="1400" b="0" i="0" u="none" strike="noStrike" kern="1200" cap="none" spc="0" normalizeH="0" baseline="0" noProof="0" dirty="0">
                <a:ln>
                  <a:noFill/>
                </a:ln>
                <a:solidFill>
                  <a:srgbClr val="1A355C"/>
                </a:solidFill>
                <a:effectLst/>
                <a:uLnTx/>
                <a:uFillTx/>
                <a:latin typeface="Helsingborg Sans"/>
                <a:ea typeface="+mn-ea"/>
                <a:cs typeface="+mn-cs"/>
              </a:rPr>
              <a:t>.</a:t>
            </a:r>
          </a:p>
        </p:txBody>
      </p:sp>
      <p:sp>
        <p:nvSpPr>
          <p:cNvPr id="2" name="Rubrik 2">
            <a:extLst>
              <a:ext uri="{FF2B5EF4-FFF2-40B4-BE49-F238E27FC236}">
                <a16:creationId xmlns:a16="http://schemas.microsoft.com/office/drawing/2014/main" id="{99E66BA1-A30F-3A6F-0AE7-9103AD4E95D1}"/>
              </a:ext>
            </a:extLst>
          </p:cNvPr>
          <p:cNvSpPr txBox="1">
            <a:spLocks/>
          </p:cNvSpPr>
          <p:nvPr/>
        </p:nvSpPr>
        <p:spPr>
          <a:xfrm>
            <a:off x="340903" y="897652"/>
            <a:ext cx="10515600" cy="553998"/>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000" b="1" kern="1200" baseline="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a:ln>
                  <a:noFill/>
                </a:ln>
                <a:solidFill>
                  <a:srgbClr val="1A355C"/>
                </a:solidFill>
                <a:effectLst/>
                <a:uLnTx/>
                <a:uFillTx/>
                <a:latin typeface="Helsingborg Sans"/>
                <a:ea typeface="+mj-ea"/>
                <a:cs typeface="+mj-cs"/>
              </a:rPr>
              <a:t>Vision </a:t>
            </a:r>
            <a:r>
              <a:rPr kumimoji="0" lang="sv-SE" sz="4000" b="1" i="0" u="none" strike="noStrike" kern="1200" cap="none" spc="0" normalizeH="0" baseline="0" noProof="0">
                <a:ln>
                  <a:noFill/>
                </a:ln>
                <a:solidFill>
                  <a:srgbClr val="1A355C"/>
                </a:solidFill>
                <a:effectLst/>
                <a:uLnTx/>
                <a:uFillTx/>
                <a:latin typeface="Helsingborg Sans"/>
                <a:ea typeface="+mj-ea"/>
                <a:cs typeface="+mj-cs"/>
              </a:rPr>
              <a:t>Helsingborg 2035</a:t>
            </a:r>
          </a:p>
        </p:txBody>
      </p:sp>
      <p:cxnSp>
        <p:nvCxnSpPr>
          <p:cNvPr id="13" name="Rak pil 12">
            <a:extLst>
              <a:ext uri="{FF2B5EF4-FFF2-40B4-BE49-F238E27FC236}">
                <a16:creationId xmlns:a16="http://schemas.microsoft.com/office/drawing/2014/main" id="{C91A2115-78BB-CA45-ADC1-1DD17FA56FF4}"/>
              </a:ext>
            </a:extLst>
          </p:cNvPr>
          <p:cNvCxnSpPr>
            <a:cxnSpLocks/>
          </p:cNvCxnSpPr>
          <p:nvPr/>
        </p:nvCxnSpPr>
        <p:spPr>
          <a:xfrm>
            <a:off x="5615152" y="1557302"/>
            <a:ext cx="0" cy="507153"/>
          </a:xfrm>
          <a:prstGeom prst="straightConnector1">
            <a:avLst/>
          </a:prstGeom>
          <a:ln w="9525">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ktangel 59">
            <a:extLst>
              <a:ext uri="{FF2B5EF4-FFF2-40B4-BE49-F238E27FC236}">
                <a16:creationId xmlns:a16="http://schemas.microsoft.com/office/drawing/2014/main" id="{EA912921-A11D-5549-8025-2F8BD70A4C57}"/>
              </a:ext>
            </a:extLst>
          </p:cNvPr>
          <p:cNvSpPr/>
          <p:nvPr/>
        </p:nvSpPr>
        <p:spPr>
          <a:xfrm>
            <a:off x="3585883" y="1858441"/>
            <a:ext cx="4090069" cy="206014"/>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8" name="Platshållare för text 1">
            <a:extLst>
              <a:ext uri="{FF2B5EF4-FFF2-40B4-BE49-F238E27FC236}">
                <a16:creationId xmlns:a16="http://schemas.microsoft.com/office/drawing/2014/main" id="{7E93EAF9-C3C3-5243-83FC-F24D897C4A7F}"/>
              </a:ext>
            </a:extLst>
          </p:cNvPr>
          <p:cNvSpPr txBox="1">
            <a:spLocks/>
          </p:cNvSpPr>
          <p:nvPr/>
        </p:nvSpPr>
        <p:spPr>
          <a:xfrm>
            <a:off x="874629"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dirty="0">
                <a:ln>
                  <a:noFill/>
                </a:ln>
                <a:solidFill>
                  <a:srgbClr val="FEFFFF"/>
                </a:solidFill>
                <a:effectLst/>
                <a:uLnTx/>
                <a:uFillTx/>
                <a:latin typeface="Helsingborg Sans"/>
                <a:ea typeface="Roboto Light" panose="02000000000000000000" pitchFamily="2" charset="0"/>
                <a:cs typeface="Roboto Light" panose="02000000000000000000" pitchFamily="2" charset="0"/>
              </a:rPr>
              <a:t>Green transformation</a:t>
            </a:r>
          </a:p>
        </p:txBody>
      </p:sp>
      <p:pic>
        <p:nvPicPr>
          <p:cNvPr id="8" name="Bild 7">
            <a:extLst>
              <a:ext uri="{FF2B5EF4-FFF2-40B4-BE49-F238E27FC236}">
                <a16:creationId xmlns:a16="http://schemas.microsoft.com/office/drawing/2014/main" id="{AAFD7DBC-0A8F-C941-9C88-FE300B832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901" y="2259330"/>
            <a:ext cx="2340000" cy="2340000"/>
          </a:xfrm>
          <a:prstGeom prst="rect">
            <a:avLst/>
          </a:prstGeom>
        </p:spPr>
      </p:pic>
      <p:pic>
        <p:nvPicPr>
          <p:cNvPr id="11" name="Bild 10">
            <a:extLst>
              <a:ext uri="{FF2B5EF4-FFF2-40B4-BE49-F238E27FC236}">
                <a16:creationId xmlns:a16="http://schemas.microsoft.com/office/drawing/2014/main" id="{D83BBFD6-E7D7-F045-8E2E-DADBD251E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8176" y="2259330"/>
            <a:ext cx="2340000" cy="2340000"/>
          </a:xfrm>
          <a:prstGeom prst="rect">
            <a:avLst/>
          </a:prstGeom>
        </p:spPr>
      </p:pic>
      <p:pic>
        <p:nvPicPr>
          <p:cNvPr id="14" name="Bild 13">
            <a:extLst>
              <a:ext uri="{FF2B5EF4-FFF2-40B4-BE49-F238E27FC236}">
                <a16:creationId xmlns:a16="http://schemas.microsoft.com/office/drawing/2014/main" id="{A67EE6EF-678A-1340-B030-6C40546185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5292" y="2311474"/>
            <a:ext cx="2340000" cy="2340000"/>
          </a:xfrm>
          <a:prstGeom prst="rect">
            <a:avLst/>
          </a:prstGeom>
        </p:spPr>
      </p:pic>
    </p:spTree>
    <p:extLst>
      <p:ext uri="{BB962C8B-B14F-4D97-AF65-F5344CB8AC3E}">
        <p14:creationId xmlns:p14="http://schemas.microsoft.com/office/powerpoint/2010/main" val="415639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827"/>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05986" y="89765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a:latin typeface="+mj-lt"/>
              </a:rPr>
              <a:t>Green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err="1">
                <a:latin typeface="+mj-lt"/>
              </a:rPr>
              <a:t>Technological</a:t>
            </a:r>
            <a:r>
              <a:rPr lang="sv-SE" sz="1600" b="1" dirty="0">
                <a:latin typeface="+mj-lt"/>
              </a:rPr>
              <a:t> transformation</a:t>
            </a:r>
          </a:p>
          <a:p>
            <a:pPr algn="ctr"/>
            <a:endParaRPr lang="sv-SE" sz="1600" b="1" dirty="0">
              <a:latin typeface="+mj-lt"/>
            </a:endParaRP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 20">
            <a:extLst>
              <a:ext uri="{FF2B5EF4-FFF2-40B4-BE49-F238E27FC236}">
                <a16:creationId xmlns:a16="http://schemas.microsoft.com/office/drawing/2014/main" id="{8DB8D7E8-698E-CB4F-A1FC-B7677EDD83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22" name="Bild 21">
            <a:extLst>
              <a:ext uri="{FF2B5EF4-FFF2-40B4-BE49-F238E27FC236}">
                <a16:creationId xmlns:a16="http://schemas.microsoft.com/office/drawing/2014/main" id="{96AE06F7-06BD-B843-9E86-FAF480DF6B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23" name="Bild 22">
            <a:extLst>
              <a:ext uri="{FF2B5EF4-FFF2-40B4-BE49-F238E27FC236}">
                <a16:creationId xmlns:a16="http://schemas.microsoft.com/office/drawing/2014/main" id="{92C0BB74-373F-A244-887A-16A55C6D2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34409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74713" y="36058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a:latin typeface="+mj-lt"/>
              </a:rPr>
              <a:t>Green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dirty="0" err="1">
                <a:latin typeface="+mj-lt"/>
              </a:rPr>
              <a:t>Technological</a:t>
            </a:r>
            <a:r>
              <a:rPr lang="sv-SE" sz="1600" b="1" dirty="0">
                <a:latin typeface="+mj-lt"/>
              </a:rPr>
              <a:t> transformation</a:t>
            </a:r>
          </a:p>
          <a:p>
            <a:pPr algn="ctr"/>
            <a:endParaRPr lang="sv-SE" sz="1600" b="1" dirty="0">
              <a:latin typeface="+mj-lt"/>
            </a:endParaRPr>
          </a:p>
        </p:txBody>
      </p:sp>
      <p:sp>
        <p:nvSpPr>
          <p:cNvPr id="14" name="Rektangel med rundade hörn 13">
            <a:extLst>
              <a:ext uri="{FF2B5EF4-FFF2-40B4-BE49-F238E27FC236}">
                <a16:creationId xmlns:a16="http://schemas.microsoft.com/office/drawing/2014/main" id="{2FB62400-2C2D-144C-9C48-DA50C8D27BEF}"/>
              </a:ext>
            </a:extLst>
          </p:cNvPr>
          <p:cNvSpPr/>
          <p:nvPr/>
        </p:nvSpPr>
        <p:spPr>
          <a:xfrm>
            <a:off x="4242111" y="1282143"/>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solidFill>
                  <a:schemeClr val="bg1"/>
                </a:solidFill>
                <a:latin typeface="+mj-lt"/>
              </a:rPr>
              <a:t>Policy </a:t>
            </a:r>
            <a:r>
              <a:rPr lang="sv-SE" sz="1200" dirty="0" err="1">
                <a:solidFill>
                  <a:schemeClr val="bg1"/>
                </a:solidFill>
                <a:latin typeface="+mj-lt"/>
              </a:rPr>
              <a:t>directions</a:t>
            </a:r>
            <a:endParaRPr lang="sv-SE" sz="1200" dirty="0">
              <a:solidFill>
                <a:schemeClr val="bg1"/>
              </a:solidFill>
              <a:latin typeface="+mj-lt"/>
            </a:endParaRPr>
          </a:p>
        </p:txBody>
      </p:sp>
      <p:sp>
        <p:nvSpPr>
          <p:cNvPr id="16" name="Rektangel med rundade hörn 15">
            <a:extLst>
              <a:ext uri="{FF2B5EF4-FFF2-40B4-BE49-F238E27FC236}">
                <a16:creationId xmlns:a16="http://schemas.microsoft.com/office/drawing/2014/main" id="{422A48A5-EB2F-AF4F-AB1A-9A8B3BBB67B1}"/>
              </a:ext>
            </a:extLst>
          </p:cNvPr>
          <p:cNvSpPr/>
          <p:nvPr/>
        </p:nvSpPr>
        <p:spPr>
          <a:xfrm>
            <a:off x="6232669" y="1275162"/>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err="1">
                <a:solidFill>
                  <a:schemeClr val="bg1"/>
                </a:solidFill>
                <a:latin typeface="+mj-lt"/>
              </a:rPr>
              <a:t>Objectives</a:t>
            </a:r>
            <a:r>
              <a:rPr lang="sv-SE" sz="1200" dirty="0">
                <a:solidFill>
                  <a:schemeClr val="bg1"/>
                </a:solidFill>
                <a:latin typeface="+mj-lt"/>
              </a:rPr>
              <a:t> and missions</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 37">
            <a:extLst>
              <a:ext uri="{FF2B5EF4-FFF2-40B4-BE49-F238E27FC236}">
                <a16:creationId xmlns:a16="http://schemas.microsoft.com/office/drawing/2014/main" id="{29618335-77B8-E541-BD0E-5244FCFBED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39" name="Bild 38">
            <a:extLst>
              <a:ext uri="{FF2B5EF4-FFF2-40B4-BE49-F238E27FC236}">
                <a16:creationId xmlns:a16="http://schemas.microsoft.com/office/drawing/2014/main" id="{468DC82F-93FE-1948-909E-495DFB224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40" name="Bild 39">
            <a:extLst>
              <a:ext uri="{FF2B5EF4-FFF2-40B4-BE49-F238E27FC236}">
                <a16:creationId xmlns:a16="http://schemas.microsoft.com/office/drawing/2014/main" id="{7A772795-5A26-1546-B3AE-E83F7ABA50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113690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dirty="0">
                <a:latin typeface="+mj-lt"/>
              </a:rPr>
              <a:t>City and organisation</a:t>
            </a:r>
          </a:p>
          <a:p>
            <a:pPr marL="285750" indent="-285750">
              <a:buFont typeface="Arial" panose="020B0604020202020204" pitchFamily="34" charset="0"/>
              <a:buChar char="•"/>
            </a:pPr>
            <a:r>
              <a:rPr lang="sv-SE" b="1" dirty="0" err="1">
                <a:latin typeface="+mj-lt"/>
              </a:rPr>
              <a:t>Location</a:t>
            </a:r>
            <a:r>
              <a:rPr lang="sv-SE" b="1" dirty="0">
                <a:latin typeface="+mj-lt"/>
              </a:rPr>
              <a:t> and </a:t>
            </a:r>
            <a:r>
              <a:rPr lang="sv-SE" b="1" dirty="0" err="1">
                <a:latin typeface="+mj-lt"/>
              </a:rPr>
              <a:t>life</a:t>
            </a:r>
            <a:endParaRPr lang="sv-SE" b="1" dirty="0">
              <a:latin typeface="+mj-lt"/>
            </a:endParaRPr>
          </a:p>
          <a:p>
            <a:pPr marL="285750" indent="-285750">
              <a:buFont typeface="Arial" panose="020B0604020202020204" pitchFamily="34" charset="0"/>
              <a:buChar char="•"/>
            </a:pPr>
            <a:r>
              <a:rPr lang="sv-SE" b="1" dirty="0">
                <a:latin typeface="+mj-lt"/>
              </a:rPr>
              <a:t>Vision and </a:t>
            </a:r>
            <a:r>
              <a:rPr lang="sv-SE" b="1" dirty="0" err="1">
                <a:latin typeface="+mj-lt"/>
              </a:rPr>
              <a:t>direction</a:t>
            </a:r>
            <a:endParaRPr lang="sv-SE" b="1" dirty="0">
              <a:latin typeface="+mj-lt"/>
            </a:endParaRPr>
          </a:p>
          <a:p>
            <a:pPr marL="285750" indent="-285750">
              <a:buFont typeface="Arial" panose="020B0604020202020204" pitchFamily="34" charset="0"/>
              <a:buChar char="•"/>
            </a:pPr>
            <a:r>
              <a:rPr lang="sv-SE" b="1" dirty="0">
                <a:latin typeface="+mj-lt"/>
              </a:rPr>
              <a:t>Transformation </a:t>
            </a:r>
            <a:r>
              <a:rPr lang="sv-SE" b="1" dirty="0" err="1">
                <a:latin typeface="+mj-lt"/>
              </a:rPr>
              <a:t>through</a:t>
            </a:r>
            <a:r>
              <a:rPr lang="sv-SE" b="1" dirty="0">
                <a:latin typeface="+mj-lt"/>
              </a:rPr>
              <a:t> 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dirty="0" err="1"/>
              <a:t>Content</a:t>
            </a:r>
            <a:endParaRPr lang="sv-SE" dirty="0"/>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himmel, vatten, skepp&#10;&#10;Automatiskt genererad beskrivning">
            <a:extLst>
              <a:ext uri="{FF2B5EF4-FFF2-40B4-BE49-F238E27FC236}">
                <a16:creationId xmlns:a16="http://schemas.microsoft.com/office/drawing/2014/main" id="{05AE711E-AF31-6040-A3E4-0A21BF62A8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79349"/>
            <a:ext cx="12192000" cy="5946775"/>
          </a:xfrm>
        </p:spPr>
      </p:pic>
      <p:sp>
        <p:nvSpPr>
          <p:cNvPr id="11" name="Underrubrik 4">
            <a:extLst>
              <a:ext uri="{FF2B5EF4-FFF2-40B4-BE49-F238E27FC236}">
                <a16:creationId xmlns:a16="http://schemas.microsoft.com/office/drawing/2014/main" id="{0EFF4503-C808-E440-8543-E49165BD64BA}"/>
              </a:ext>
            </a:extLst>
          </p:cNvPr>
          <p:cNvSpPr txBox="1">
            <a:spLocks/>
          </p:cNvSpPr>
          <p:nvPr/>
        </p:nvSpPr>
        <p:spPr>
          <a:xfrm>
            <a:off x="796925" y="646136"/>
            <a:ext cx="2454275" cy="672472"/>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spcAft>
                <a:spcPts val="0"/>
              </a:spcAft>
              <a:buNone/>
            </a:pPr>
            <a:r>
              <a:rPr lang="sv-SE" sz="1400" b="1" dirty="0">
                <a:solidFill>
                  <a:schemeClr val="bg1"/>
                </a:solidFill>
                <a:latin typeface="Helsingborg Sans" pitchFamily="2" charset="77"/>
              </a:rPr>
              <a:t>Vision Helsingborg 2035 </a:t>
            </a:r>
          </a:p>
          <a:p>
            <a:pPr marL="0" indent="0">
              <a:spcBef>
                <a:spcPts val="0"/>
              </a:spcBef>
              <a:spcAft>
                <a:spcPts val="0"/>
              </a:spcAft>
              <a:buNone/>
            </a:pPr>
            <a:r>
              <a:rPr lang="sv-SE" sz="1400" dirty="0">
                <a:solidFill>
                  <a:schemeClr val="bg1"/>
                </a:solidFill>
                <a:latin typeface="+mj-lt"/>
              </a:rPr>
              <a:t>- the </a:t>
            </a:r>
            <a:r>
              <a:rPr lang="sv-SE" sz="1400" dirty="0" err="1">
                <a:solidFill>
                  <a:schemeClr val="bg1"/>
                </a:solidFill>
                <a:latin typeface="+mj-lt"/>
              </a:rPr>
              <a:t>journey</a:t>
            </a:r>
            <a:r>
              <a:rPr lang="sv-SE" sz="1400" dirty="0">
                <a:solidFill>
                  <a:schemeClr val="bg1"/>
                </a:solidFill>
                <a:latin typeface="+mj-lt"/>
              </a:rPr>
              <a:t> </a:t>
            </a:r>
            <a:r>
              <a:rPr lang="sv-SE" sz="1400" dirty="0" err="1">
                <a:solidFill>
                  <a:schemeClr val="bg1"/>
                </a:solidFill>
                <a:latin typeface="+mj-lt"/>
              </a:rPr>
              <a:t>ahead</a:t>
            </a:r>
            <a:endParaRPr lang="sv-SE" sz="1400" dirty="0">
              <a:solidFill>
                <a:schemeClr val="bg1"/>
              </a:solidFill>
              <a:latin typeface="+mj-lt"/>
            </a:endParaRPr>
          </a:p>
        </p:txBody>
      </p:sp>
      <p:grpSp>
        <p:nvGrpSpPr>
          <p:cNvPr id="5" name="Grupp 4">
            <a:extLst>
              <a:ext uri="{FF2B5EF4-FFF2-40B4-BE49-F238E27FC236}">
                <a16:creationId xmlns:a16="http://schemas.microsoft.com/office/drawing/2014/main" id="{75C360A6-A6F7-E440-9014-8B100926FCB8}"/>
              </a:ext>
            </a:extLst>
          </p:cNvPr>
          <p:cNvGrpSpPr/>
          <p:nvPr/>
        </p:nvGrpSpPr>
        <p:grpSpPr>
          <a:xfrm>
            <a:off x="3936000" y="398953"/>
            <a:ext cx="4320000" cy="4320000"/>
            <a:chOff x="7320331" y="1119618"/>
            <a:chExt cx="4320000" cy="4320000"/>
          </a:xfrm>
        </p:grpSpPr>
        <p:sp>
          <p:nvSpPr>
            <p:cNvPr id="6" name="textruta 5">
              <a:extLst>
                <a:ext uri="{FF2B5EF4-FFF2-40B4-BE49-F238E27FC236}">
                  <a16:creationId xmlns:a16="http://schemas.microsoft.com/office/drawing/2014/main" id="{38C2DDFD-D461-1A47-BBCF-7F9498035C9D}"/>
                </a:ext>
              </a:extLst>
            </p:cNvPr>
            <p:cNvSpPr txBox="1"/>
            <p:nvPr/>
          </p:nvSpPr>
          <p:spPr>
            <a:xfrm>
              <a:off x="7680331" y="1553190"/>
              <a:ext cx="3600000" cy="3600000"/>
            </a:xfrm>
            <a:prstGeom prst="rect">
              <a:avLst/>
            </a:prstGeom>
            <a:noFill/>
          </p:spPr>
          <p:txBody>
            <a:bodyPr wrap="none" rtlCol="0">
              <a:prstTxWarp prst="textArchDown">
                <a:avLst>
                  <a:gd name="adj" fmla="val 16490213"/>
                </a:avLst>
              </a:prstTxWarp>
              <a:noAutofit/>
            </a:bodyPr>
            <a:lstStyle/>
            <a:p>
              <a:pPr algn="ctr"/>
              <a:r>
                <a:rPr lang="sv-SE" sz="1600" b="1" spc="100" dirty="0">
                  <a:solidFill>
                    <a:schemeClr val="bg1"/>
                  </a:solidFill>
                  <a:latin typeface="Helsingborg Sans" pitchFamily="2" charset="77"/>
                </a:rPr>
                <a:t>       TECHNOLOGICAL TRANSFORMATION</a:t>
              </a:r>
            </a:p>
          </p:txBody>
        </p:sp>
        <p:sp>
          <p:nvSpPr>
            <p:cNvPr id="7" name="textruta 6">
              <a:extLst>
                <a:ext uri="{FF2B5EF4-FFF2-40B4-BE49-F238E27FC236}">
                  <a16:creationId xmlns:a16="http://schemas.microsoft.com/office/drawing/2014/main" id="{5D9FA15E-908F-F24A-9F38-00DF3F424E9B}"/>
                </a:ext>
              </a:extLst>
            </p:cNvPr>
            <p:cNvSpPr txBox="1"/>
            <p:nvPr/>
          </p:nvSpPr>
          <p:spPr>
            <a:xfrm>
              <a:off x="7669821" y="1448088"/>
              <a:ext cx="3600000" cy="3600000"/>
            </a:xfrm>
            <a:prstGeom prst="rect">
              <a:avLst/>
            </a:prstGeom>
            <a:noFill/>
          </p:spPr>
          <p:txBody>
            <a:bodyPr wrap="none">
              <a:prstTxWarp prst="textArchUp">
                <a:avLst>
                  <a:gd name="adj" fmla="val 6106629"/>
                </a:avLst>
              </a:prstTxWarp>
              <a:spAutoFit/>
            </a:bodyPr>
            <a:lstStyle/>
            <a:p>
              <a:r>
                <a:rPr lang="sv-SE" sz="1600" b="1" spc="100" dirty="0">
                  <a:solidFill>
                    <a:schemeClr val="bg1"/>
                  </a:solidFill>
                  <a:latin typeface="Helsingborg Sans" pitchFamily="2" charset="77"/>
                </a:rPr>
                <a:t>                                      GREEN TRANSFORMATION             SOCIAL TRANSFORMATION</a:t>
              </a:r>
            </a:p>
          </p:txBody>
        </p:sp>
        <p:sp>
          <p:nvSpPr>
            <p:cNvPr id="8" name="Ellips 7">
              <a:extLst>
                <a:ext uri="{FF2B5EF4-FFF2-40B4-BE49-F238E27FC236}">
                  <a16:creationId xmlns:a16="http://schemas.microsoft.com/office/drawing/2014/main" id="{3C6C7DD2-87DE-2640-96A5-233730D6A470}"/>
                </a:ext>
              </a:extLst>
            </p:cNvPr>
            <p:cNvSpPr/>
            <p:nvPr/>
          </p:nvSpPr>
          <p:spPr>
            <a:xfrm>
              <a:off x="7320331" y="1119618"/>
              <a:ext cx="4320000" cy="432000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6DB507-734F-4D41-BC2B-5CB0BFB36AC9}"/>
                </a:ext>
              </a:extLst>
            </p:cNvPr>
            <p:cNvSpPr/>
            <p:nvPr/>
          </p:nvSpPr>
          <p:spPr>
            <a:xfrm>
              <a:off x="7966875" y="1766162"/>
              <a:ext cx="3026912" cy="302691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24C7592-F1BB-BE4D-A810-89A4424BFBDF}"/>
                </a:ext>
              </a:extLst>
            </p:cNvPr>
            <p:cNvSpPr txBox="1"/>
            <p:nvPr/>
          </p:nvSpPr>
          <p:spPr>
            <a:xfrm>
              <a:off x="7966875" y="2786423"/>
              <a:ext cx="3026912" cy="1200329"/>
            </a:xfrm>
            <a:prstGeom prst="rect">
              <a:avLst/>
            </a:prstGeom>
            <a:noFill/>
          </p:spPr>
          <p:txBody>
            <a:bodyPr wrap="square" rtlCol="0">
              <a:spAutoFit/>
            </a:bodyPr>
            <a:lstStyle/>
            <a:p>
              <a:pPr algn="ctr"/>
              <a:r>
                <a:rPr lang="sv-SE" b="1" dirty="0" err="1">
                  <a:solidFill>
                    <a:schemeClr val="bg1"/>
                  </a:solidFill>
                  <a:latin typeface="Helsingborg Sans" pitchFamily="2" charset="77"/>
                </a:rPr>
                <a:t>Core</a:t>
              </a:r>
              <a:r>
                <a:rPr lang="sv-SE" b="1" dirty="0">
                  <a:solidFill>
                    <a:schemeClr val="bg1"/>
                  </a:solidFill>
                  <a:latin typeface="Helsingborg Sans" pitchFamily="2" charset="77"/>
                </a:rPr>
                <a:t> business</a:t>
              </a:r>
            </a:p>
            <a:p>
              <a:pPr algn="ctr"/>
              <a:r>
                <a:rPr lang="sv-SE" b="1" dirty="0">
                  <a:solidFill>
                    <a:schemeClr val="bg1"/>
                  </a:solidFill>
                  <a:latin typeface="Helsingborg Sans" pitchFamily="2" charset="77"/>
                </a:rPr>
                <a:t>Support </a:t>
              </a:r>
              <a:r>
                <a:rPr lang="sv-SE" b="1" dirty="0" err="1">
                  <a:solidFill>
                    <a:schemeClr val="bg1"/>
                  </a:solidFill>
                  <a:latin typeface="Helsingborg Sans" pitchFamily="2" charset="77"/>
                </a:rPr>
                <a:t>functions</a:t>
              </a:r>
              <a:endParaRPr lang="sv-SE" b="1" dirty="0">
                <a:solidFill>
                  <a:schemeClr val="bg1"/>
                </a:solidFill>
                <a:latin typeface="Helsingborg Sans" pitchFamily="2" charset="77"/>
              </a:endParaRPr>
            </a:p>
            <a:p>
              <a:pPr algn="ctr"/>
              <a:r>
                <a:rPr lang="sv-SE" b="1" dirty="0">
                  <a:solidFill>
                    <a:schemeClr val="bg1"/>
                  </a:solidFill>
                  <a:latin typeface="Helsingborg Sans" pitchFamily="2" charset="77"/>
                </a:rPr>
                <a:t>Administrations &amp; </a:t>
              </a:r>
              <a:r>
                <a:rPr lang="sv-SE" b="1" dirty="0" err="1">
                  <a:solidFill>
                    <a:schemeClr val="bg1"/>
                  </a:solidFill>
                  <a:latin typeface="Helsingborg Sans" pitchFamily="2" charset="77"/>
                </a:rPr>
                <a:t>companies</a:t>
              </a:r>
              <a:endParaRPr lang="sv-SE" b="1" dirty="0">
                <a:solidFill>
                  <a:schemeClr val="bg1"/>
                </a:solidFill>
                <a:latin typeface="Helsingborg Sans" pitchFamily="2" charset="77"/>
              </a:endParaRPr>
            </a:p>
          </p:txBody>
        </p:sp>
      </p:grpSp>
      <p:sp>
        <p:nvSpPr>
          <p:cNvPr id="3" name="textruta 2">
            <a:extLst>
              <a:ext uri="{FF2B5EF4-FFF2-40B4-BE49-F238E27FC236}">
                <a16:creationId xmlns:a16="http://schemas.microsoft.com/office/drawing/2014/main" id="{122163BA-23C4-444C-8912-783DD2C035BC}"/>
              </a:ext>
            </a:extLst>
          </p:cNvPr>
          <p:cNvSpPr txBox="1"/>
          <p:nvPr/>
        </p:nvSpPr>
        <p:spPr>
          <a:xfrm>
            <a:off x="1311246" y="1644652"/>
            <a:ext cx="2348720"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Business and </a:t>
            </a:r>
            <a:r>
              <a:rPr lang="sv-SE" dirty="0" err="1">
                <a:solidFill>
                  <a:schemeClr val="bg1"/>
                </a:solidFill>
                <a:effectLst>
                  <a:outerShdw blurRad="38100" dist="38100" dir="2700000" algn="tl">
                    <a:srgbClr val="000000">
                      <a:alpha val="43137"/>
                    </a:srgbClr>
                  </a:outerShdw>
                </a:effectLst>
                <a:latin typeface="Helsingborg Sans" pitchFamily="2" charset="77"/>
              </a:rPr>
              <a:t>industry</a:t>
            </a:r>
            <a:endParaRPr lang="sv-SE" dirty="0">
              <a:solidFill>
                <a:schemeClr val="bg1"/>
              </a:solidFill>
              <a:effectLst>
                <a:outerShdw blurRad="38100" dist="38100" dir="2700000" algn="tl">
                  <a:srgbClr val="000000">
                    <a:alpha val="43137"/>
                  </a:srgbClr>
                </a:outerShdw>
              </a:effectLst>
              <a:latin typeface="Helsingborg Sans" pitchFamily="2" charset="77"/>
            </a:endParaRPr>
          </a:p>
        </p:txBody>
      </p:sp>
      <p:sp>
        <p:nvSpPr>
          <p:cNvPr id="12" name="textruta 11">
            <a:extLst>
              <a:ext uri="{FF2B5EF4-FFF2-40B4-BE49-F238E27FC236}">
                <a16:creationId xmlns:a16="http://schemas.microsoft.com/office/drawing/2014/main" id="{654FE3D4-294F-CD40-9453-A20177F85B4A}"/>
              </a:ext>
            </a:extLst>
          </p:cNvPr>
          <p:cNvSpPr txBox="1"/>
          <p:nvPr/>
        </p:nvSpPr>
        <p:spPr>
          <a:xfrm>
            <a:off x="1278505" y="3078693"/>
            <a:ext cx="1361270"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Civil </a:t>
            </a:r>
            <a:r>
              <a:rPr lang="sv-SE" dirty="0" err="1">
                <a:solidFill>
                  <a:schemeClr val="bg1"/>
                </a:solidFill>
                <a:effectLst>
                  <a:outerShdw blurRad="38100" dist="38100" dir="2700000" algn="tl">
                    <a:srgbClr val="000000">
                      <a:alpha val="43137"/>
                    </a:srgbClr>
                  </a:outerShdw>
                </a:effectLst>
                <a:latin typeface="Helsingborg Sans" pitchFamily="2" charset="77"/>
              </a:rPr>
              <a:t>society</a:t>
            </a:r>
            <a:endParaRPr lang="sv-SE" dirty="0">
              <a:solidFill>
                <a:schemeClr val="bg1"/>
              </a:solidFill>
              <a:effectLst>
                <a:outerShdw blurRad="38100" dist="38100" dir="2700000" algn="tl">
                  <a:srgbClr val="000000">
                    <a:alpha val="43137"/>
                  </a:srgbClr>
                </a:outerShdw>
              </a:effectLst>
              <a:latin typeface="Helsingborg Sans" pitchFamily="2" charset="77"/>
            </a:endParaRPr>
          </a:p>
        </p:txBody>
      </p:sp>
      <p:sp>
        <p:nvSpPr>
          <p:cNvPr id="13" name="textruta 12">
            <a:extLst>
              <a:ext uri="{FF2B5EF4-FFF2-40B4-BE49-F238E27FC236}">
                <a16:creationId xmlns:a16="http://schemas.microsoft.com/office/drawing/2014/main" id="{41B29A80-6955-2A4B-AC85-6C4F7096BA17}"/>
              </a:ext>
            </a:extLst>
          </p:cNvPr>
          <p:cNvSpPr txBox="1"/>
          <p:nvPr/>
        </p:nvSpPr>
        <p:spPr>
          <a:xfrm>
            <a:off x="9039016" y="2989088"/>
            <a:ext cx="1130438"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Academy</a:t>
            </a:r>
          </a:p>
        </p:txBody>
      </p:sp>
      <p:sp>
        <p:nvSpPr>
          <p:cNvPr id="2" name="textruta 1">
            <a:extLst>
              <a:ext uri="{FF2B5EF4-FFF2-40B4-BE49-F238E27FC236}">
                <a16:creationId xmlns:a16="http://schemas.microsoft.com/office/drawing/2014/main" id="{B54E98A5-7BE5-8913-4F12-72D3D80D1FC5}"/>
              </a:ext>
            </a:extLst>
          </p:cNvPr>
          <p:cNvSpPr txBox="1"/>
          <p:nvPr/>
        </p:nvSpPr>
        <p:spPr>
          <a:xfrm>
            <a:off x="8605490" y="1361868"/>
            <a:ext cx="1176925" cy="369332"/>
          </a:xfrm>
          <a:prstGeom prst="rect">
            <a:avLst/>
          </a:prstGeom>
          <a:noFill/>
        </p:spPr>
        <p:txBody>
          <a:bodyPr wrap="none" rtlCol="0">
            <a:spAutoFit/>
          </a:bodyPr>
          <a:lstStyle/>
          <a:p>
            <a:r>
              <a:rPr lang="sv-SE" dirty="0">
                <a:solidFill>
                  <a:schemeClr val="bg1"/>
                </a:solidFill>
                <a:effectLst>
                  <a:outerShdw blurRad="38100" dist="38100" dir="2700000" algn="tl">
                    <a:srgbClr val="000000">
                      <a:alpha val="43137"/>
                    </a:srgbClr>
                  </a:outerShdw>
                </a:effectLst>
                <a:latin typeface="Helsingborg Sans" pitchFamily="2" charset="77"/>
              </a:rPr>
              <a:t>Residents</a:t>
            </a:r>
          </a:p>
        </p:txBody>
      </p:sp>
    </p:spTree>
    <p:extLst>
      <p:ext uri="{BB962C8B-B14F-4D97-AF65-F5344CB8AC3E}">
        <p14:creationId xmlns:p14="http://schemas.microsoft.com/office/powerpoint/2010/main" val="360228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514BCCC-112F-ED09-E0EE-830A56A624C9}"/>
              </a:ext>
            </a:extLst>
          </p:cNvPr>
          <p:cNvSpPr>
            <a:spLocks noGrp="1"/>
          </p:cNvSpPr>
          <p:nvPr>
            <p:ph type="ctrTitle"/>
          </p:nvPr>
        </p:nvSpPr>
        <p:spPr>
          <a:xfrm>
            <a:off x="874713" y="2459505"/>
            <a:ext cx="9576883" cy="1938992"/>
          </a:xfrm>
        </p:spPr>
        <p:txBody>
          <a:bodyPr anchor="ctr" anchorCtr="0"/>
          <a:lstStyle/>
          <a:p>
            <a:r>
              <a:rPr lang="sv-SE" sz="3500" i="0" u="none" strike="noStrike" dirty="0" err="1">
                <a:solidFill>
                  <a:srgbClr val="FEFFFF"/>
                </a:solidFill>
                <a:latin typeface="Helsingborg Sans" pitchFamily="2" charset="0"/>
              </a:rPr>
              <a:t>We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are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building</a:t>
            </a:r>
            <a:r>
              <a:rPr lang="sv-SE" sz="3500" i="0" u="none" strike="noStrike" dirty="0">
                <a:solidFill>
                  <a:srgbClr val="FEFFFF"/>
                </a:solidFill>
                <a:latin typeface="Helsingborg Sans" pitchFamily="2" charset="0"/>
              </a:rPr>
              <a:t> a strong innovation and </a:t>
            </a:r>
            <a:r>
              <a:rPr lang="sv-SE" sz="3500" i="0" u="none" strike="noStrike" dirty="0" err="1">
                <a:solidFill>
                  <a:srgbClr val="FEFFFF"/>
                </a:solidFill>
                <a:latin typeface="Helsingborg Sans" pitchFamily="2" charset="0"/>
              </a:rPr>
              <a:t>collaboration</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capacity</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across</a:t>
            </a:r>
            <a:r>
              <a:rPr lang="sv-SE" sz="3500" i="0" u="none" strike="noStrike" dirty="0">
                <a:solidFill>
                  <a:srgbClr val="FEFFFF"/>
                </a:solidFill>
                <a:latin typeface="Helsingborg Sans" pitchFamily="2" charset="0"/>
              </a:rPr>
              <a:t> the </a:t>
            </a:r>
            <a:r>
              <a:rPr lang="sv-SE" sz="3500" i="0" u="none" strike="noStrike" dirty="0" err="1">
                <a:solidFill>
                  <a:srgbClr val="FEFFFF"/>
                </a:solidFill>
                <a:latin typeface="Helsingborg Sans" pitchFamily="2" charset="0"/>
              </a:rPr>
              <a:t>whole</a:t>
            </a:r>
            <a:r>
              <a:rPr lang="sv-SE" sz="3500" i="0" u="none" strike="noStrike" dirty="0">
                <a:solidFill>
                  <a:srgbClr val="FEFFFF"/>
                </a:solidFill>
                <a:latin typeface="Helsingborg Sans" pitchFamily="2" charset="0"/>
              </a:rPr>
              <a:t> </a:t>
            </a:r>
            <a:r>
              <a:rPr lang="sv-SE" sz="3500" i="0" u="none" strike="noStrike" dirty="0" err="1">
                <a:solidFill>
                  <a:srgbClr val="FEFFFF"/>
                </a:solidFill>
                <a:latin typeface="Helsingborg Sans" pitchFamily="2" charset="0"/>
              </a:rPr>
              <a:t>group</a:t>
            </a:r>
            <a:r>
              <a:rPr lang="sv-SE" sz="3500" i="0" u="none" strike="noStrike" dirty="0">
                <a:solidFill>
                  <a:srgbClr val="FEFFFF"/>
                </a:solidFill>
                <a:latin typeface="Helsingborg Sans" pitchFamily="2" charset="0"/>
              </a:rPr>
              <a:t>,</a:t>
            </a:r>
            <a:br>
              <a:rPr lang="sv-SE" sz="3500" i="0" u="none" strike="noStrike" dirty="0">
                <a:solidFill>
                  <a:srgbClr val="FEFFFF"/>
                </a:solidFill>
                <a:latin typeface="Helsingborg Sans" pitchFamily="2" charset="0"/>
              </a:rPr>
            </a:br>
            <a:r>
              <a:rPr lang="sv-SE" sz="3500" i="0" u="none" strike="noStrike" dirty="0">
                <a:solidFill>
                  <a:srgbClr val="FEFFFF"/>
                </a:solidFill>
                <a:latin typeface="Helsingborg Sans" pitchFamily="2" charset="0"/>
              </a:rPr>
              <a:t>to </a:t>
            </a:r>
            <a:r>
              <a:rPr lang="sv-SE" sz="3500" i="0" u="none" strike="noStrike" dirty="0" err="1">
                <a:solidFill>
                  <a:srgbClr val="FEFFFF"/>
                </a:solidFill>
                <a:latin typeface="Helsingborg Sans" pitchFamily="2" charset="0"/>
              </a:rPr>
              <a:t>manage</a:t>
            </a:r>
            <a:r>
              <a:rPr lang="sv-SE" sz="3500" i="0" u="none" strike="noStrike" dirty="0">
                <a:solidFill>
                  <a:srgbClr val="FEFFFF"/>
                </a:solidFill>
                <a:latin typeface="Helsingborg Sans" pitchFamily="2" charset="0"/>
              </a:rPr>
              <a:t> the green, social and </a:t>
            </a:r>
            <a:r>
              <a:rPr lang="sv-SE" sz="3500" i="0" u="none" strike="noStrike" dirty="0" err="1">
                <a:solidFill>
                  <a:srgbClr val="FEFFFF"/>
                </a:solidFill>
                <a:latin typeface="Helsingborg Sans" pitchFamily="2" charset="0"/>
              </a:rPr>
              <a:t>technological</a:t>
            </a:r>
            <a:r>
              <a:rPr lang="sv-SE" sz="3500" i="0" u="none" strike="noStrike" dirty="0">
                <a:solidFill>
                  <a:srgbClr val="FEFFFF"/>
                </a:solidFill>
                <a:latin typeface="Helsingborg Sans" pitchFamily="2" charset="0"/>
              </a:rPr>
              <a:t> transformation</a:t>
            </a:r>
            <a:endParaRPr lang="sv-SE" sz="3500" dirty="0">
              <a:solidFill>
                <a:srgbClr val="FFFFFF"/>
              </a:solidFill>
              <a:latin typeface="Helsingborg Sans" pitchFamily="2" charset="77"/>
            </a:endParaRPr>
          </a:p>
        </p:txBody>
      </p:sp>
    </p:spTree>
    <p:extLst>
      <p:ext uri="{BB962C8B-B14F-4D97-AF65-F5344CB8AC3E}">
        <p14:creationId xmlns:p14="http://schemas.microsoft.com/office/powerpoint/2010/main" val="23786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dirty="0"/>
              <a:t>Parken – new center for innovation</a:t>
            </a:r>
          </a:p>
          <a:p>
            <a:r>
              <a:rPr lang="sv-SE" dirty="0"/>
              <a:t>New innovation </a:t>
            </a:r>
            <a:r>
              <a:rPr lang="sv-SE" dirty="0" err="1"/>
              <a:t>district</a:t>
            </a:r>
            <a:endParaRPr lang="sv-SE" dirty="0"/>
          </a:p>
          <a:p>
            <a:r>
              <a:rPr lang="sv-SE" dirty="0" err="1"/>
              <a:t>Increased</a:t>
            </a:r>
            <a:r>
              <a:rPr lang="sv-SE" dirty="0"/>
              <a:t> focus on </a:t>
            </a:r>
            <a:r>
              <a:rPr lang="sv-SE" dirty="0" err="1"/>
              <a:t>impact</a:t>
            </a:r>
            <a:r>
              <a:rPr lang="sv-SE" dirty="0"/>
              <a:t> </a:t>
            </a:r>
            <a:r>
              <a:rPr lang="sv-SE" dirty="0" err="1"/>
              <a:t>mobilisation</a:t>
            </a:r>
            <a:r>
              <a:rPr lang="sv-SE" dirty="0"/>
              <a:t> and innovation </a:t>
            </a:r>
            <a:r>
              <a:rPr lang="sv-SE" dirty="0" err="1"/>
              <a:t>collaboration</a:t>
            </a:r>
            <a:endParaRPr lang="sv-SE" dirty="0"/>
          </a:p>
          <a:p>
            <a:r>
              <a:rPr lang="sv-SE" dirty="0" err="1"/>
              <a:t>Further</a:t>
            </a:r>
            <a:r>
              <a:rPr lang="sv-SE" dirty="0"/>
              <a:t> </a:t>
            </a:r>
            <a:r>
              <a:rPr lang="sv-SE" dirty="0" err="1"/>
              <a:t>development</a:t>
            </a:r>
            <a:r>
              <a:rPr lang="sv-SE" dirty="0"/>
              <a:t> </a:t>
            </a:r>
            <a:r>
              <a:rPr lang="sv-SE" dirty="0" err="1"/>
              <a:t>of</a:t>
            </a:r>
            <a:r>
              <a:rPr lang="sv-SE" dirty="0"/>
              <a:t> the city as a </a:t>
            </a:r>
            <a:r>
              <a:rPr lang="sv-SE" dirty="0" err="1"/>
              <a:t>testbed</a:t>
            </a:r>
            <a:endParaRPr lang="sv-SE" dirty="0"/>
          </a:p>
          <a:p>
            <a:r>
              <a:rPr lang="sv-SE" dirty="0" err="1"/>
              <a:t>Impact</a:t>
            </a:r>
            <a:r>
              <a:rPr lang="sv-SE" dirty="0"/>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dirty="0" err="1"/>
              <a:t>Stepping</a:t>
            </a:r>
            <a:r>
              <a:rPr lang="sv-SE" dirty="0"/>
              <a:t> </a:t>
            </a:r>
            <a:r>
              <a:rPr lang="sv-SE" dirty="0" err="1"/>
              <a:t>up</a:t>
            </a:r>
            <a:r>
              <a:rPr lang="sv-SE" dirty="0"/>
              <a:t> the </a:t>
            </a:r>
            <a:r>
              <a:rPr lang="sv-SE" dirty="0" err="1"/>
              <a:t>pace</a:t>
            </a:r>
            <a:r>
              <a:rPr lang="sv-SE" dirty="0"/>
              <a:t> </a:t>
            </a:r>
            <a:r>
              <a:rPr lang="sv-SE" dirty="0" err="1"/>
              <a:t>of</a:t>
            </a:r>
            <a:r>
              <a:rPr lang="sv-SE" dirty="0"/>
              <a:t> innovation</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Enabling everyone to contribute their ideas</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Moving forward in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utilising technology and data and learning/borrowing from others</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Finding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new solutions and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collaborating</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where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we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need</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most</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security</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schools</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integration,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healthcare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sv-SE" sz="1400" b="1" i="0" u="none" strike="noStrike" kern="1200" cap="none" spc="0" normalizeH="0" baseline="0" noProof="0" dirty="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climate</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prstClr val="white"/>
                </a:solidFill>
                <a:effectLst/>
                <a:uLnTx/>
                <a:uFillTx/>
                <a:latin typeface="Helsingborg Sans"/>
                <a:ea typeface="Roboto" panose="02000000000000000000" pitchFamily="2" charset="0"/>
                <a:cs typeface="+mn-cs"/>
              </a:rPr>
              <a:t>3 </a:t>
            </a:r>
            <a:r>
              <a:rPr kumimoji="0" lang="sv-SE" sz="4000" b="1" i="0" u="none" strike="noStrike" kern="1200" cap="none" spc="0" normalizeH="0" baseline="0" noProof="0" dirty="0" err="1">
                <a:ln>
                  <a:noFill/>
                </a:ln>
                <a:solidFill>
                  <a:prstClr val="white"/>
                </a:solidFill>
                <a:effectLst/>
                <a:uLnTx/>
                <a:uFillTx/>
                <a:latin typeface="Helsingborg Sans"/>
                <a:ea typeface="Roboto" panose="02000000000000000000" pitchFamily="2" charset="0"/>
                <a:cs typeface="+mn-cs"/>
              </a:rPr>
              <a:t>perspectives</a:t>
            </a:r>
            <a:endParaRPr kumimoji="0" lang="sv-SE" sz="4000" b="1" i="0" u="none" strike="noStrike" kern="1200" cap="none" spc="0" normalizeH="0" baseline="0" noProof="0" dirty="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dirty="0" err="1">
                <a:solidFill>
                  <a:schemeClr val="bg1"/>
                </a:solidFill>
                <a:latin typeface="Helsingborg Sans Medium" pitchFamily="2" charset="77"/>
              </a:rPr>
              <a:t>Idea</a:t>
            </a:r>
            <a:r>
              <a:rPr lang="sv-SE" sz="3200" dirty="0">
                <a:solidFill>
                  <a:schemeClr val="bg1"/>
                </a:solidFill>
                <a:latin typeface="Helsingborg Sans Medium" pitchFamily="2" charset="77"/>
              </a:rPr>
              <a:t>-driven</a:t>
            </a:r>
          </a:p>
          <a:p>
            <a:pPr algn="ctr"/>
            <a:r>
              <a:rPr lang="sv-SE" sz="3200" dirty="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1" y="3857023"/>
            <a:ext cx="31456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Challenge-driven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Opportunity-driven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3239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err="1">
                <a:ln>
                  <a:noFill/>
                </a:ln>
                <a:solidFill>
                  <a:schemeClr val="bg1"/>
                </a:solidFill>
                <a:effectLst/>
                <a:uLnTx/>
                <a:uFillTx/>
                <a:latin typeface="NimbusSanL" panose="020B0604020202020204" charset="0"/>
                <a:ea typeface="+mn-ea"/>
                <a:cs typeface="+mn-cs"/>
              </a:rPr>
              <a:t>Actors</a:t>
            </a: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 </a:t>
            </a:r>
            <a:b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dirty="0" err="1">
                <a:ln>
                  <a:noFill/>
                </a:ln>
                <a:solidFill>
                  <a:schemeClr val="bg1"/>
                </a:solidFill>
                <a:effectLst/>
                <a:uLnTx/>
                <a:uFillTx/>
                <a:latin typeface="NimbusSanL" panose="020B0604020202020204" charset="0"/>
                <a:ea typeface="+mn-ea"/>
                <a:cs typeface="+mn-cs"/>
              </a:rPr>
              <a:t>Employees</a:t>
            </a:r>
            <a:endPar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+5 500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CENTER FOR INNOVATION</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RECOLAB</a:t>
            </a:r>
            <a:endParaRPr lang="sv-SE" sz="1600" b="1" dirty="0">
              <a:solidFill>
                <a:prstClr val="white"/>
              </a:solidFill>
              <a:latin typeface="NimbusSanL" panose="020B0604020202020204" charset="0"/>
            </a:endParaRPr>
          </a:p>
          <a:p>
            <a:pPr algn="r">
              <a:defRPr/>
            </a:pPr>
            <a:r>
              <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dirty="0">
                <a:solidFill>
                  <a:prstClr val="white"/>
                </a:solidFill>
                <a:latin typeface="+mj-lt"/>
                <a:sym typeface="Fira Sans Extra Condensed Medium"/>
              </a:rPr>
              <a:t>A new </a:t>
            </a:r>
            <a:r>
              <a:rPr lang="sv-SE" sz="3000" b="1" dirty="0" err="1">
                <a:solidFill>
                  <a:prstClr val="white"/>
                </a:solidFill>
                <a:latin typeface="+mj-lt"/>
                <a:sym typeface="Fira Sans Extra Condensed Medium"/>
              </a:rPr>
              <a:t>collaborative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platform</a:t>
            </a:r>
            <a:r>
              <a:rPr lang="sv-SE" sz="3000" b="1" dirty="0">
                <a:solidFill>
                  <a:prstClr val="white"/>
                </a:solidFill>
                <a:latin typeface="+mj-lt"/>
                <a:sym typeface="Fira Sans Extra Condensed Medium"/>
              </a:rPr>
              <a:t> to </a:t>
            </a:r>
            <a:r>
              <a:rPr lang="sv-SE" sz="3000" b="1" dirty="0" err="1">
                <a:solidFill>
                  <a:prstClr val="white"/>
                </a:solidFill>
                <a:latin typeface="+mj-lt"/>
                <a:sym typeface="Fira Sans Extra Condensed Medium"/>
              </a:rPr>
              <a:t>strengthen</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sustainable</a:t>
            </a:r>
            <a:r>
              <a:rPr lang="sv-SE" sz="3000" b="1" dirty="0">
                <a:solidFill>
                  <a:prstClr val="white"/>
                </a:solidFill>
                <a:latin typeface="+mj-lt"/>
                <a:sym typeface="Fira Sans Extra Condensed Medium"/>
              </a:rPr>
              <a:t> </a:t>
            </a:r>
            <a:r>
              <a:rPr lang="sv-SE" sz="3000" b="1" dirty="0" err="1">
                <a:solidFill>
                  <a:prstClr val="white"/>
                </a:solidFill>
                <a:latin typeface="+mj-lt"/>
                <a:sym typeface="Fira Sans Extra Condensed Medium"/>
              </a:rPr>
              <a:t>growth</a:t>
            </a:r>
            <a:r>
              <a:rPr lang="sv-SE" sz="3000" b="1" dirty="0">
                <a:solidFill>
                  <a:prstClr val="white"/>
                </a:solidFill>
                <a:latin typeface="+mj-lt"/>
                <a:sym typeface="Fira Sans Extra Condensed Medium"/>
              </a:rPr>
              <a:t> and innovation. </a:t>
            </a:r>
            <a:endParaRPr kumimoji="0" sz="3000" b="1" i="0" u="none" strike="noStrike" kern="1200" cap="none" spc="0" normalizeH="0" baseline="0" noProof="0" dirty="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dirty="0" err="1"/>
              <a:t>What</a:t>
            </a:r>
            <a:r>
              <a:rPr lang="sv-SE" dirty="0"/>
              <a:t> has </a:t>
            </a:r>
            <a:r>
              <a:rPr lang="sv-SE" dirty="0" err="1"/>
              <a:t>this</a:t>
            </a:r>
            <a:r>
              <a:rPr lang="sv-SE" dirty="0"/>
              <a:t> led to in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6933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lgn="l">
              <a:buFont typeface="Arial" panose="020B0604020202020204" pitchFamily="34" charset="0"/>
              <a:buChar char="•"/>
            </a:pPr>
            <a:r>
              <a:rPr lang="en-GB" b="0" i="0" u="none" strike="noStrike" dirty="0">
                <a:solidFill>
                  <a:srgbClr val="000000"/>
                </a:solidFill>
                <a:effectLst/>
              </a:rPr>
              <a:t>We have achieved tangible results and improved impact mobilisation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created collaboration with new actors and positioned Helsingborg</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learnt how to work closely with innovation</a:t>
            </a:r>
            <a:endParaRPr lang="en-GB" dirty="0">
              <a:solidFill>
                <a:srgbClr val="000000"/>
              </a:solidFill>
            </a:endParaRPr>
          </a:p>
          <a:p>
            <a:pPr marL="285750" indent="-285750" algn="l">
              <a:buFont typeface="Arial" panose="020B0604020202020204" pitchFamily="34" charset="0"/>
              <a:buChar char="•"/>
            </a:pPr>
            <a:endParaRPr lang="en-GB" b="0" i="0" u="none" strike="noStrike" dirty="0">
              <a:solidFill>
                <a:srgbClr val="000000"/>
              </a:solidFill>
              <a:effectLst/>
            </a:endParaRPr>
          </a:p>
          <a:p>
            <a:pPr marL="285750" indent="-285750" algn="l">
              <a:buFont typeface="Arial" panose="020B0604020202020204" pitchFamily="34" charset="0"/>
              <a:buChar char="•"/>
            </a:pPr>
            <a:r>
              <a:rPr lang="en-GB" b="0" i="0" u="none" strike="noStrike" dirty="0">
                <a:solidFill>
                  <a:srgbClr val="000000"/>
                </a:solidFill>
                <a:effectLst/>
              </a:rPr>
              <a:t>We have made a major cultural shift and gained new ways of working</a:t>
            </a: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1200329"/>
          </a:xfrm>
          <a:prstGeom prst="rect">
            <a:avLst/>
          </a:prstGeom>
          <a:noFill/>
        </p:spPr>
        <p:txBody>
          <a:bodyPr wrap="square">
            <a:spAutoFit/>
          </a:bodyPr>
          <a:lstStyle/>
          <a:p>
            <a:pPr>
              <a:spcAft>
                <a:spcPts val="800"/>
              </a:spcAft>
            </a:pPr>
            <a:r>
              <a:rPr lang="sv-SE" sz="3600" b="1" dirty="0">
                <a:solidFill>
                  <a:schemeClr val="accent1"/>
                </a:solidFill>
                <a:latin typeface="+mj-lt"/>
              </a:rPr>
              <a:t>630</a:t>
            </a:r>
            <a:br>
              <a:rPr lang="sv-SE" sz="3600" b="1" dirty="0">
                <a:solidFill>
                  <a:schemeClr val="accent1"/>
                </a:solidFill>
                <a:latin typeface="+mj-lt"/>
              </a:rPr>
            </a:br>
            <a:r>
              <a:rPr lang="sv-SE" sz="1800" dirty="0" err="1">
                <a:solidFill>
                  <a:schemeClr val="accent1"/>
                </a:solidFill>
                <a:latin typeface="+mj-lt"/>
              </a:rPr>
              <a:t>ideas</a:t>
            </a:r>
            <a:r>
              <a:rPr lang="sv-SE" sz="1800" dirty="0">
                <a:solidFill>
                  <a:schemeClr val="accent1"/>
                </a:solidFill>
                <a:latin typeface="+mj-lt"/>
              </a:rPr>
              <a:t> </a:t>
            </a:r>
            <a:r>
              <a:rPr lang="sv-SE" sz="1800" dirty="0" err="1">
                <a:solidFill>
                  <a:schemeClr val="accent1"/>
                </a:solidFill>
                <a:latin typeface="+mj-lt"/>
              </a:rPr>
              <a:t>have</a:t>
            </a:r>
            <a:r>
              <a:rPr lang="sv-SE" sz="1800" dirty="0">
                <a:solidFill>
                  <a:schemeClr val="accent1"/>
                </a:solidFill>
                <a:latin typeface="+mj-lt"/>
              </a:rPr>
              <a:t>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presented</a:t>
            </a:r>
            <a:r>
              <a:rPr lang="sv-SE" sz="1800" dirty="0">
                <a:solidFill>
                  <a:schemeClr val="accent1"/>
                </a:solidFill>
                <a:latin typeface="+mj-lt"/>
              </a:rPr>
              <a:t> at the administrations</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89" y="2883922"/>
            <a:ext cx="5095875" cy="1200329"/>
          </a:xfrm>
          <a:prstGeom prst="rect">
            <a:avLst/>
          </a:prstGeom>
          <a:noFill/>
        </p:spPr>
        <p:txBody>
          <a:bodyPr wrap="square">
            <a:spAutoFit/>
          </a:bodyPr>
          <a:lstStyle/>
          <a:p>
            <a:pPr>
              <a:spcAft>
                <a:spcPts val="800"/>
              </a:spcAft>
            </a:pPr>
            <a:r>
              <a:rPr lang="sv-SE" sz="3600" b="1" dirty="0">
                <a:solidFill>
                  <a:schemeClr val="accent1"/>
                </a:solidFill>
                <a:latin typeface="+mj-lt"/>
              </a:rPr>
              <a:t>350</a:t>
            </a:r>
            <a:br>
              <a:rPr lang="sv-SE" sz="3600" b="1" dirty="0">
                <a:solidFill>
                  <a:schemeClr val="accent1"/>
                </a:solidFill>
                <a:latin typeface="+mj-lt"/>
              </a:rPr>
            </a:br>
            <a:r>
              <a:rPr lang="sv-SE" sz="1800" dirty="0">
                <a:solidFill>
                  <a:schemeClr val="accent1"/>
                </a:solidFill>
                <a:latin typeface="+mj-lt"/>
              </a:rPr>
              <a:t>pilots </a:t>
            </a:r>
            <a:r>
              <a:rPr lang="sv-SE" sz="1800" dirty="0" err="1">
                <a:solidFill>
                  <a:schemeClr val="accent1"/>
                </a:solidFill>
                <a:latin typeface="+mj-lt"/>
              </a:rPr>
              <a:t>are</a:t>
            </a:r>
            <a:r>
              <a:rPr lang="sv-SE" sz="1800" dirty="0">
                <a:solidFill>
                  <a:schemeClr val="accent1"/>
                </a:solidFill>
                <a:latin typeface="+mj-lt"/>
              </a:rPr>
              <a:t> </a:t>
            </a:r>
            <a:r>
              <a:rPr lang="sv-SE" sz="1800" dirty="0" err="1">
                <a:solidFill>
                  <a:schemeClr val="accent1"/>
                </a:solidFill>
                <a:latin typeface="+mj-lt"/>
              </a:rPr>
              <a:t>tested</a:t>
            </a:r>
            <a:r>
              <a:rPr lang="sv-SE" sz="1800" dirty="0">
                <a:solidFill>
                  <a:schemeClr val="accent1"/>
                </a:solidFill>
                <a:latin typeface="+mj-lt"/>
              </a:rPr>
              <a:t> live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4087375"/>
            <a:ext cx="4814890" cy="1200329"/>
          </a:xfrm>
          <a:prstGeom prst="rect">
            <a:avLst/>
          </a:prstGeom>
          <a:noFill/>
        </p:spPr>
        <p:txBody>
          <a:bodyPr wrap="square">
            <a:spAutoFit/>
          </a:bodyPr>
          <a:lstStyle/>
          <a:p>
            <a:pPr>
              <a:spcAft>
                <a:spcPts val="800"/>
              </a:spcAft>
            </a:pPr>
            <a:r>
              <a:rPr lang="sv-SE" sz="3600" b="1" dirty="0">
                <a:solidFill>
                  <a:schemeClr val="accent1"/>
                </a:solidFill>
                <a:latin typeface="+mj-lt"/>
              </a:rPr>
              <a:t>110</a:t>
            </a:r>
            <a:br>
              <a:rPr lang="sv-SE" sz="3600" b="1" dirty="0">
                <a:solidFill>
                  <a:schemeClr val="accent1"/>
                </a:solidFill>
                <a:latin typeface="+mj-lt"/>
              </a:rPr>
            </a:br>
            <a:r>
              <a:rPr lang="sv-SE" sz="1800" dirty="0">
                <a:solidFill>
                  <a:schemeClr val="accent1"/>
                </a:solidFill>
                <a:latin typeface="+mj-lt"/>
              </a:rPr>
              <a:t>has </a:t>
            </a:r>
            <a:r>
              <a:rPr lang="sv-SE" sz="1800" dirty="0" err="1">
                <a:solidFill>
                  <a:schemeClr val="accent1"/>
                </a:solidFill>
                <a:latin typeface="+mj-lt"/>
              </a:rPr>
              <a:t>been</a:t>
            </a:r>
            <a:r>
              <a:rPr lang="sv-SE" sz="1800" dirty="0">
                <a:solidFill>
                  <a:schemeClr val="accent1"/>
                </a:solidFill>
                <a:latin typeface="+mj-lt"/>
              </a:rPr>
              <a:t> </a:t>
            </a:r>
            <a:r>
              <a:rPr lang="sv-SE" sz="1800" dirty="0" err="1">
                <a:solidFill>
                  <a:schemeClr val="accent1"/>
                </a:solidFill>
                <a:latin typeface="+mj-lt"/>
              </a:rPr>
              <a:t>scaled</a:t>
            </a:r>
            <a:r>
              <a:rPr lang="sv-SE" sz="1800" dirty="0">
                <a:solidFill>
                  <a:schemeClr val="accent1"/>
                </a:solidFill>
                <a:latin typeface="+mj-lt"/>
              </a:rPr>
              <a:t> </a:t>
            </a:r>
            <a:r>
              <a:rPr lang="sv-SE" sz="1800" dirty="0" err="1">
                <a:solidFill>
                  <a:schemeClr val="accent1"/>
                </a:solidFill>
                <a:latin typeface="+mj-lt"/>
              </a:rPr>
              <a:t>up</a:t>
            </a:r>
            <a:r>
              <a:rPr lang="sv-SE" sz="1800" dirty="0">
                <a:solidFill>
                  <a:schemeClr val="accent1"/>
                </a:solidFill>
                <a:latin typeface="+mj-lt"/>
              </a:rPr>
              <a:t> in administrations and </a:t>
            </a:r>
            <a:r>
              <a:rPr lang="sv-SE" sz="1800" dirty="0" err="1">
                <a:solidFill>
                  <a:schemeClr val="accent1"/>
                </a:solidFill>
                <a:latin typeface="+mj-lt"/>
              </a:rPr>
              <a:t>companies</a:t>
            </a:r>
            <a:endParaRPr lang="sv-SE" sz="1800" dirty="0">
              <a:solidFill>
                <a:schemeClr val="accent1"/>
              </a:solidFill>
              <a:latin typeface="+mj-lt"/>
            </a:endParaRP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246211"/>
            <a:ext cx="2841625" cy="923330"/>
          </a:xfrm>
          <a:prstGeom prst="rect">
            <a:avLst/>
          </a:prstGeom>
          <a:noFill/>
        </p:spPr>
        <p:txBody>
          <a:bodyPr wrap="square">
            <a:spAutoFit/>
          </a:bodyPr>
          <a:lstStyle/>
          <a:p>
            <a:pPr>
              <a:spcAft>
                <a:spcPts val="800"/>
              </a:spcAft>
            </a:pPr>
            <a:r>
              <a:rPr lang="sv-SE" sz="3600" b="1" dirty="0">
                <a:solidFill>
                  <a:schemeClr val="accent1"/>
                </a:solidFill>
                <a:latin typeface="+mj-lt"/>
              </a:rPr>
              <a:t>+100</a:t>
            </a:r>
            <a:br>
              <a:rPr lang="sv-SE" sz="3600" b="1" dirty="0">
                <a:solidFill>
                  <a:schemeClr val="accent1"/>
                </a:solidFill>
                <a:latin typeface="+mj-lt"/>
              </a:rPr>
            </a:br>
            <a:r>
              <a:rPr lang="sv-SE" sz="1800" dirty="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dirty="0" err="1">
                <a:latin typeface="+mj-lt"/>
              </a:rPr>
              <a:t>More</a:t>
            </a:r>
            <a:r>
              <a:rPr lang="sv-SE" sz="2400" dirty="0">
                <a:latin typeface="+mj-lt"/>
              </a:rPr>
              <a:t> information </a:t>
            </a:r>
            <a:r>
              <a:rPr lang="sv-SE" sz="2400" dirty="0" err="1">
                <a:latin typeface="+mj-lt"/>
              </a:rPr>
              <a:t>can</a:t>
            </a:r>
            <a:r>
              <a:rPr lang="sv-SE" sz="2400" dirty="0">
                <a:latin typeface="+mj-lt"/>
              </a:rPr>
              <a:t> be </a:t>
            </a:r>
            <a:r>
              <a:rPr lang="sv-SE" sz="2400" dirty="0" err="1">
                <a:latin typeface="+mj-lt"/>
              </a:rPr>
              <a:t>found</a:t>
            </a:r>
            <a:r>
              <a:rPr lang="sv-SE" sz="2400" dirty="0">
                <a:latin typeface="+mj-lt"/>
              </a:rPr>
              <a:t> at: </a:t>
            </a:r>
            <a:r>
              <a:rPr lang="sv-SE" sz="2400" b="1" dirty="0">
                <a:latin typeface="+mj-lt"/>
                <a:hlinkClick r:id="rId3"/>
              </a:rPr>
              <a:t>helsingborg.se</a:t>
            </a:r>
            <a:endParaRPr lang="sv-SE" sz="2400" b="1" dirty="0">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dirty="0" err="1"/>
              <a:t>Thank</a:t>
            </a:r>
            <a:r>
              <a:rPr lang="sv-SE" sz="6000" dirty="0"/>
              <a:t> </a:t>
            </a:r>
            <a:r>
              <a:rPr lang="sv-SE" sz="6000" dirty="0" err="1"/>
              <a:t>you</a:t>
            </a:r>
            <a:r>
              <a:rPr lang="sv-SE" sz="6000" dirty="0"/>
              <a:t>!</a:t>
            </a:r>
          </a:p>
        </p:txBody>
      </p:sp>
    </p:spTree>
    <p:extLst>
      <p:ext uri="{BB962C8B-B14F-4D97-AF65-F5344CB8AC3E}">
        <p14:creationId xmlns:p14="http://schemas.microsoft.com/office/powerpoint/2010/main" val="6409502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dirty="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dirty="0">
                <a:solidFill>
                  <a:srgbClr val="00843D"/>
                </a:solidFill>
              </a:rPr>
              <a:t>City and</a:t>
            </a:r>
            <a:br>
              <a:rPr lang="sv-SE" dirty="0">
                <a:solidFill>
                  <a:srgbClr val="00843D"/>
                </a:solidFill>
              </a:rPr>
            </a:br>
            <a:r>
              <a:rPr lang="sv-SE" dirty="0" err="1">
                <a:solidFill>
                  <a:srgbClr val="00843D"/>
                </a:solidFill>
              </a:rPr>
              <a:t>oraganisation</a:t>
            </a:r>
            <a:endParaRPr lang="sv-SE" dirty="0">
              <a:solidFill>
                <a:srgbClr val="00843D"/>
              </a:solidFill>
            </a:endParaRP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en-GB" noProof="0" dirty="0"/>
              <a:t>Did you know that </a:t>
            </a:r>
            <a:br>
              <a:rPr lang="en-GB" noProof="0" dirty="0"/>
            </a:br>
            <a:r>
              <a:rPr lang="en-GB" noProof="0" dirty="0"/>
              <a:t>the City of Helsingborg has:</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en-GB" sz="6000" b="1" noProof="0" dirty="0">
                <a:latin typeface="+mj-lt"/>
              </a:rPr>
              <a:t>152 091</a:t>
            </a:r>
          </a:p>
          <a:p>
            <a:pPr>
              <a:lnSpc>
                <a:spcPct val="50000"/>
              </a:lnSpc>
            </a:pPr>
            <a:r>
              <a:rPr lang="en-GB" sz="1600" noProof="0" dirty="0">
                <a:latin typeface="Helsingborg Sans Medium" pitchFamily="2" charset="77"/>
              </a:rPr>
              <a:t>inhabitants</a:t>
            </a: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871624" y="3284341"/>
            <a:ext cx="1431481" cy="1066959"/>
          </a:xfrm>
          <a:prstGeom prst="rect">
            <a:avLst/>
          </a:prstGeom>
          <a:noFill/>
        </p:spPr>
        <p:txBody>
          <a:bodyPr wrap="square" lIns="0" tIns="0" rIns="0" bIns="0" rtlCol="0" anchor="ctr" anchorCtr="0">
            <a:spAutoFit/>
          </a:bodyPr>
          <a:lstStyle/>
          <a:p>
            <a:r>
              <a:rPr lang="en-GB" sz="6000" b="1" noProof="0" dirty="0">
                <a:latin typeface="+mj-lt"/>
              </a:rPr>
              <a:t>9</a:t>
            </a:r>
          </a:p>
          <a:p>
            <a:pPr>
              <a:lnSpc>
                <a:spcPct val="50000"/>
              </a:lnSpc>
            </a:pPr>
            <a:r>
              <a:rPr lang="en-GB" sz="1600" noProof="0" dirty="0">
                <a:latin typeface="Helsingborg Sans Medium" pitchFamily="2" charset="77"/>
              </a:rPr>
              <a:t>administrations</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126200"/>
            <a:ext cx="1828212" cy="1415772"/>
          </a:xfrm>
          <a:prstGeom prst="rect">
            <a:avLst/>
          </a:prstGeom>
          <a:noFill/>
        </p:spPr>
        <p:txBody>
          <a:bodyPr wrap="square" lIns="0" tIns="0" rIns="0" bIns="0" rtlCol="0" anchor="ctr" anchorCtr="0">
            <a:spAutoFit/>
          </a:bodyPr>
          <a:lstStyle/>
          <a:p>
            <a:r>
              <a:rPr lang="en-GB" sz="6000" b="1" noProof="0" dirty="0">
                <a:latin typeface="+mj-lt"/>
              </a:rPr>
              <a:t>8</a:t>
            </a:r>
          </a:p>
          <a:p>
            <a:r>
              <a:rPr lang="en-GB" sz="1600" noProof="0" dirty="0">
                <a:latin typeface="Helsingborg Sans Medium" pitchFamily="2" charset="77"/>
              </a:rPr>
              <a:t>municipality-owned companies</a:t>
            </a: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3765610"/>
          </a:xfrm>
        </p:spPr>
        <p:txBody>
          <a:bodyPr/>
          <a:lstStyle/>
          <a:p>
            <a:pPr>
              <a:lnSpc>
                <a:spcPct val="90000"/>
              </a:lnSpc>
            </a:pPr>
            <a:r>
              <a:rPr lang="sv-SE" dirty="0">
                <a:latin typeface="+mj-lt"/>
              </a:rPr>
              <a:t>Labour Market Administration</a:t>
            </a:r>
          </a:p>
          <a:p>
            <a:pPr>
              <a:lnSpc>
                <a:spcPct val="90000"/>
              </a:lnSpc>
            </a:pPr>
            <a:r>
              <a:rPr lang="sv-SE" dirty="0">
                <a:latin typeface="+mj-lt"/>
              </a:rPr>
              <a:t>Property Management</a:t>
            </a:r>
          </a:p>
          <a:p>
            <a:pPr>
              <a:lnSpc>
                <a:spcPct val="90000"/>
              </a:lnSpc>
            </a:pPr>
            <a:r>
              <a:rPr lang="sv-SE" dirty="0">
                <a:latin typeface="+mj-lt"/>
              </a:rPr>
              <a:t>Culture administration</a:t>
            </a:r>
          </a:p>
          <a:p>
            <a:pPr>
              <a:lnSpc>
                <a:spcPct val="90000"/>
              </a:lnSpc>
            </a:pPr>
            <a:r>
              <a:rPr lang="sv-SE" dirty="0">
                <a:latin typeface="+mj-lt"/>
              </a:rPr>
              <a:t>Environment administration</a:t>
            </a:r>
          </a:p>
          <a:p>
            <a:pPr>
              <a:lnSpc>
                <a:spcPct val="90000"/>
              </a:lnSpc>
            </a:pPr>
            <a:r>
              <a:rPr lang="sv-SE" dirty="0" err="1">
                <a:latin typeface="+mj-lt"/>
              </a:rPr>
              <a:t>School</a:t>
            </a:r>
            <a:r>
              <a:rPr lang="sv-SE" dirty="0">
                <a:latin typeface="+mj-lt"/>
              </a:rPr>
              <a:t> and </a:t>
            </a:r>
            <a:r>
              <a:rPr lang="sv-SE" dirty="0" err="1">
                <a:latin typeface="+mj-lt"/>
              </a:rPr>
              <a:t>leisure</a:t>
            </a:r>
            <a:r>
              <a:rPr lang="sv-SE" dirty="0">
                <a:latin typeface="+mj-lt"/>
              </a:rPr>
              <a:t> administration</a:t>
            </a:r>
          </a:p>
          <a:p>
            <a:pPr>
              <a:lnSpc>
                <a:spcPct val="90000"/>
              </a:lnSpc>
            </a:pPr>
            <a:r>
              <a:rPr lang="sv-SE" dirty="0">
                <a:latin typeface="+mj-lt"/>
              </a:rPr>
              <a:t>Social Services</a:t>
            </a:r>
          </a:p>
          <a:p>
            <a:pPr>
              <a:lnSpc>
                <a:spcPct val="90000"/>
              </a:lnSpc>
            </a:pPr>
            <a:r>
              <a:rPr lang="sv-SE" dirty="0">
                <a:latin typeface="+mj-lt"/>
              </a:rPr>
              <a:t>City </a:t>
            </a:r>
            <a:r>
              <a:rPr lang="sv-SE" dirty="0" err="1">
                <a:latin typeface="+mj-lt"/>
              </a:rPr>
              <a:t>Building</a:t>
            </a:r>
            <a:r>
              <a:rPr lang="sv-SE" dirty="0">
                <a:latin typeface="+mj-lt"/>
              </a:rPr>
              <a:t> administration</a:t>
            </a:r>
          </a:p>
          <a:p>
            <a:pPr>
              <a:lnSpc>
                <a:spcPct val="90000"/>
              </a:lnSpc>
            </a:pPr>
            <a:r>
              <a:rPr lang="sv-SE" dirty="0">
                <a:latin typeface="+mj-lt"/>
              </a:rPr>
              <a:t>City Management administration</a:t>
            </a:r>
          </a:p>
          <a:p>
            <a:pPr>
              <a:lnSpc>
                <a:spcPct val="90000"/>
              </a:lnSpc>
            </a:pPr>
            <a:r>
              <a:rPr lang="sv-SE" dirty="0">
                <a:latin typeface="+mj-lt"/>
              </a:rPr>
              <a:t>Health and social </a:t>
            </a:r>
            <a:r>
              <a:rPr lang="sv-SE" dirty="0" err="1">
                <a:latin typeface="+mj-lt"/>
              </a:rPr>
              <a:t>care</a:t>
            </a:r>
            <a:r>
              <a:rPr lang="sv-SE" dirty="0">
                <a:latin typeface="+mj-lt"/>
              </a:rPr>
              <a:t> administration</a:t>
            </a:r>
          </a:p>
        </p:txBody>
      </p:sp>
      <p:sp>
        <p:nvSpPr>
          <p:cNvPr id="4" name="textruta 3">
            <a:extLst>
              <a:ext uri="{FF2B5EF4-FFF2-40B4-BE49-F238E27FC236}">
                <a16:creationId xmlns:a16="http://schemas.microsoft.com/office/drawing/2014/main" id="{62F623A8-05DC-B598-C274-DBD05A780C3F}"/>
              </a:ext>
            </a:extLst>
          </p:cNvPr>
          <p:cNvSpPr txBox="1"/>
          <p:nvPr/>
        </p:nvSpPr>
        <p:spPr>
          <a:xfrm>
            <a:off x="874709" y="533852"/>
            <a:ext cx="2955536" cy="1764586"/>
          </a:xfrm>
          <a:prstGeom prst="rect">
            <a:avLst/>
          </a:prstGeom>
          <a:noFill/>
        </p:spPr>
        <p:txBody>
          <a:bodyPr wrap="square" lIns="0" tIns="0" rIns="0" bIns="0" rtlCol="0" anchor="ctr" anchorCtr="0">
            <a:spAutoFit/>
          </a:bodyPr>
          <a:lstStyle/>
          <a:p>
            <a:r>
              <a:rPr lang="sv-SE" sz="9600" b="1" dirty="0">
                <a:latin typeface="+mj-lt"/>
              </a:rPr>
              <a:t>9</a:t>
            </a:r>
          </a:p>
          <a:p>
            <a:pPr>
              <a:lnSpc>
                <a:spcPct val="50000"/>
              </a:lnSpc>
            </a:pPr>
            <a:r>
              <a:rPr lang="sv-SE" sz="3200" dirty="0">
                <a:latin typeface="Helsingborg Sans Medium" pitchFamily="2" charset="77"/>
              </a:rPr>
              <a:t>administrations</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319703"/>
            <a:ext cx="3791803" cy="2269339"/>
          </a:xfrm>
          <a:prstGeom prst="rect">
            <a:avLst/>
          </a:prstGeom>
          <a:noFill/>
        </p:spPr>
        <p:txBody>
          <a:bodyPr wrap="square" lIns="0" tIns="0" rIns="0" bIns="0" rtlCol="0" anchor="ctr" anchorCtr="0">
            <a:spAutoFit/>
          </a:bodyPr>
          <a:lstStyle/>
          <a:p>
            <a:r>
              <a:rPr lang="sv-SE" sz="9600" b="1" dirty="0">
                <a:latin typeface="+mj-lt"/>
              </a:rPr>
              <a:t>8</a:t>
            </a:r>
          </a:p>
          <a:p>
            <a:pPr>
              <a:lnSpc>
                <a:spcPct val="80000"/>
              </a:lnSpc>
            </a:pPr>
            <a:r>
              <a:rPr lang="sv-SE" sz="3200" dirty="0" err="1">
                <a:latin typeface="Helsingborg Sans Medium" pitchFamily="2" charset="77"/>
              </a:rPr>
              <a:t>municipality-owned</a:t>
            </a:r>
            <a:r>
              <a:rPr lang="sv-SE" sz="3200" dirty="0">
                <a:latin typeface="Helsingborg Sans Medium" pitchFamily="2" charset="77"/>
              </a:rPr>
              <a:t> </a:t>
            </a:r>
            <a:r>
              <a:rPr lang="sv-SE" sz="3200" dirty="0" err="1">
                <a:latin typeface="Helsingborg Sans Medium" pitchFamily="2" charset="77"/>
              </a:rPr>
              <a:t>companies</a:t>
            </a:r>
            <a:endParaRPr lang="sv-SE" sz="3200" dirty="0">
              <a:latin typeface="Helsingborg Sans Medium" pitchFamily="2" charset="77"/>
            </a:endParaRP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0938DDE-054B-99A8-B746-8678405F31FD}"/>
              </a:ext>
            </a:extLst>
          </p:cNvPr>
          <p:cNvSpPr>
            <a:spLocks noGrp="1"/>
          </p:cNvSpPr>
          <p:nvPr>
            <p:ph type="body" sz="half" idx="2"/>
          </p:nvPr>
        </p:nvSpPr>
        <p:spPr/>
        <p:txBody>
          <a:bodyPr>
            <a:spAutoFit/>
          </a:bodyPr>
          <a:lstStyle/>
          <a:p>
            <a:r>
              <a:rPr lang="sv-SE" b="1">
                <a:latin typeface="+mj-lt"/>
              </a:rPr>
              <a:t>Kommunfullmäktige</a:t>
            </a:r>
          </a:p>
        </p:txBody>
      </p:sp>
      <p:sp>
        <p:nvSpPr>
          <p:cNvPr id="3" name="Rubrik 2">
            <a:extLst>
              <a:ext uri="{FF2B5EF4-FFF2-40B4-BE49-F238E27FC236}">
                <a16:creationId xmlns:a16="http://schemas.microsoft.com/office/drawing/2014/main" id="{8C026F1B-CB94-6BDC-E05D-B07D7FAC7ADF}"/>
              </a:ext>
            </a:extLst>
          </p:cNvPr>
          <p:cNvSpPr>
            <a:spLocks noGrp="1"/>
          </p:cNvSpPr>
          <p:nvPr>
            <p:ph type="ctrTitle"/>
          </p:nvPr>
        </p:nvSpPr>
        <p:spPr/>
        <p:txBody>
          <a:bodyPr/>
          <a:lstStyle/>
          <a:p>
            <a:r>
              <a:rPr lang="sv-SE" dirty="0"/>
              <a:t>City </a:t>
            </a:r>
            <a:r>
              <a:rPr lang="sv-SE" dirty="0" err="1"/>
              <a:t>governance</a:t>
            </a:r>
            <a:r>
              <a:rPr lang="sv-SE" dirty="0"/>
              <a:t> </a:t>
            </a:r>
            <a:r>
              <a:rPr lang="sv-SE" dirty="0" err="1"/>
              <a:t>model</a:t>
            </a:r>
            <a:endParaRPr lang="sv-SE" dirty="0"/>
          </a:p>
        </p:txBody>
      </p:sp>
      <p:sp>
        <p:nvSpPr>
          <p:cNvPr id="5" name="Rektangel med rundade hörn 4">
            <a:extLst>
              <a:ext uri="{FF2B5EF4-FFF2-40B4-BE49-F238E27FC236}">
                <a16:creationId xmlns:a16="http://schemas.microsoft.com/office/drawing/2014/main" id="{24F239F8-4ADC-BBE0-3B07-42547F0427BD}"/>
              </a:ext>
            </a:extLst>
          </p:cNvPr>
          <p:cNvSpPr/>
          <p:nvPr/>
        </p:nvSpPr>
        <p:spPr>
          <a:xfrm>
            <a:off x="874713" y="2151537"/>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a:latin typeface="+mj-lt"/>
              </a:rPr>
              <a:t>Vision</a:t>
            </a:r>
          </a:p>
        </p:txBody>
      </p:sp>
      <p:sp>
        <p:nvSpPr>
          <p:cNvPr id="6" name="Rektangel med rundade hörn 5">
            <a:extLst>
              <a:ext uri="{FF2B5EF4-FFF2-40B4-BE49-F238E27FC236}">
                <a16:creationId xmlns:a16="http://schemas.microsoft.com/office/drawing/2014/main" id="{081CBF47-B6C6-6019-9EF4-AE9C07865495}"/>
              </a:ext>
            </a:extLst>
          </p:cNvPr>
          <p:cNvSpPr/>
          <p:nvPr/>
        </p:nvSpPr>
        <p:spPr>
          <a:xfrm>
            <a:off x="874713" y="2814854"/>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Mandate</a:t>
            </a:r>
            <a:r>
              <a:rPr lang="sv-SE" sz="1400" dirty="0">
                <a:latin typeface="+mj-lt"/>
              </a:rPr>
              <a:t> period </a:t>
            </a:r>
            <a:r>
              <a:rPr lang="sv-SE" sz="1400" dirty="0" err="1">
                <a:latin typeface="+mj-lt"/>
              </a:rPr>
              <a:t>programme</a:t>
            </a:r>
            <a:endParaRPr lang="sv-SE" sz="1400" dirty="0">
              <a:latin typeface="+mj-lt"/>
            </a:endParaRPr>
          </a:p>
        </p:txBody>
      </p:sp>
      <p:sp>
        <p:nvSpPr>
          <p:cNvPr id="7" name="Rektangel med rundade hörn 6">
            <a:extLst>
              <a:ext uri="{FF2B5EF4-FFF2-40B4-BE49-F238E27FC236}">
                <a16:creationId xmlns:a16="http://schemas.microsoft.com/office/drawing/2014/main" id="{EF3E7CCD-AEF6-6052-6427-E1569657BECB}"/>
              </a:ext>
            </a:extLst>
          </p:cNvPr>
          <p:cNvSpPr/>
          <p:nvPr/>
        </p:nvSpPr>
        <p:spPr>
          <a:xfrm>
            <a:off x="874713" y="3478172"/>
            <a:ext cx="2674937" cy="567811"/>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latin typeface="+mj-lt"/>
              </a:rPr>
              <a:t>City </a:t>
            </a:r>
            <a:r>
              <a:rPr lang="sv-SE" sz="1400" dirty="0" err="1">
                <a:latin typeface="+mj-lt"/>
              </a:rPr>
              <a:t>policies</a:t>
            </a:r>
            <a:r>
              <a:rPr lang="sv-SE" sz="1400" dirty="0">
                <a:latin typeface="+mj-lt"/>
              </a:rPr>
              <a:t> and </a:t>
            </a:r>
          </a:p>
          <a:p>
            <a:pPr algn="ctr"/>
            <a:r>
              <a:rPr lang="sv-SE" sz="1400" dirty="0" err="1">
                <a:latin typeface="+mj-lt"/>
              </a:rPr>
              <a:t>guidance</a:t>
            </a:r>
            <a:r>
              <a:rPr lang="sv-SE" sz="1400" dirty="0">
                <a:latin typeface="+mj-lt"/>
              </a:rPr>
              <a:t> </a:t>
            </a:r>
            <a:r>
              <a:rPr lang="sv-SE" sz="1400" dirty="0" err="1">
                <a:latin typeface="+mj-lt"/>
              </a:rPr>
              <a:t>documents</a:t>
            </a:r>
            <a:endParaRPr lang="sv-SE" sz="1400" dirty="0">
              <a:latin typeface="+mj-lt"/>
            </a:endParaRPr>
          </a:p>
        </p:txBody>
      </p:sp>
      <p:sp>
        <p:nvSpPr>
          <p:cNvPr id="8" name="Platshållare för text 1">
            <a:extLst>
              <a:ext uri="{FF2B5EF4-FFF2-40B4-BE49-F238E27FC236}">
                <a16:creationId xmlns:a16="http://schemas.microsoft.com/office/drawing/2014/main" id="{BC1CA2E8-4352-B24C-9D6E-F66B4AB9E15A}"/>
              </a:ext>
            </a:extLst>
          </p:cNvPr>
          <p:cNvSpPr txBox="1">
            <a:spLocks/>
          </p:cNvSpPr>
          <p:nvPr/>
        </p:nvSpPr>
        <p:spPr>
          <a:xfrm>
            <a:off x="8747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dirty="0">
                <a:latin typeface="+mj-lt"/>
              </a:rPr>
              <a:t>Nämnd</a:t>
            </a:r>
          </a:p>
        </p:txBody>
      </p:sp>
      <p:sp>
        <p:nvSpPr>
          <p:cNvPr id="9" name="Rektangel med rundade hörn 8">
            <a:extLst>
              <a:ext uri="{FF2B5EF4-FFF2-40B4-BE49-F238E27FC236}">
                <a16:creationId xmlns:a16="http://schemas.microsoft.com/office/drawing/2014/main" id="{1B801567-3361-2771-EF86-F9FF5E3BE08E}"/>
              </a:ext>
            </a:extLst>
          </p:cNvPr>
          <p:cNvSpPr/>
          <p:nvPr/>
        </p:nvSpPr>
        <p:spPr>
          <a:xfrm>
            <a:off x="874713" y="4758731"/>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mj-lt"/>
              </a:rPr>
              <a:t>Mission and focus </a:t>
            </a:r>
          </a:p>
          <a:p>
            <a:pPr algn="ctr"/>
            <a:r>
              <a:rPr lang="en-US" sz="1400" dirty="0">
                <a:latin typeface="+mj-lt"/>
              </a:rPr>
              <a:t>of the board</a:t>
            </a:r>
          </a:p>
        </p:txBody>
      </p:sp>
      <p:sp>
        <p:nvSpPr>
          <p:cNvPr id="11" name="Platshållare för text 1">
            <a:extLst>
              <a:ext uri="{FF2B5EF4-FFF2-40B4-BE49-F238E27FC236}">
                <a16:creationId xmlns:a16="http://schemas.microsoft.com/office/drawing/2014/main" id="{DC1C6CDE-42ED-B483-028D-558AF6455EC0}"/>
              </a:ext>
            </a:extLst>
          </p:cNvPr>
          <p:cNvSpPr txBox="1">
            <a:spLocks/>
          </p:cNvSpPr>
          <p:nvPr/>
        </p:nvSpPr>
        <p:spPr>
          <a:xfrm>
            <a:off x="4570413" y="4047194"/>
            <a:ext cx="2674938" cy="567811"/>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r>
              <a:rPr lang="sv-SE" b="1">
                <a:latin typeface="+mj-lt"/>
              </a:rPr>
              <a:t>Bolag</a:t>
            </a:r>
          </a:p>
        </p:txBody>
      </p:sp>
      <p:sp>
        <p:nvSpPr>
          <p:cNvPr id="12" name="Rektangel med rundade hörn 11">
            <a:extLst>
              <a:ext uri="{FF2B5EF4-FFF2-40B4-BE49-F238E27FC236}">
                <a16:creationId xmlns:a16="http://schemas.microsoft.com/office/drawing/2014/main" id="{64D92B01-5522-CC61-635F-5205E5F4979D}"/>
              </a:ext>
            </a:extLst>
          </p:cNvPr>
          <p:cNvSpPr/>
          <p:nvPr/>
        </p:nvSpPr>
        <p:spPr>
          <a:xfrm>
            <a:off x="4570413" y="4758933"/>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latin typeface="+mj-lt"/>
              </a:rPr>
              <a:t>Mission and focus </a:t>
            </a:r>
          </a:p>
          <a:p>
            <a:pPr algn="ctr"/>
            <a:r>
              <a:rPr lang="sv-SE" sz="1400" dirty="0" err="1">
                <a:latin typeface="+mj-lt"/>
              </a:rPr>
              <a:t>of</a:t>
            </a:r>
            <a:r>
              <a:rPr lang="sv-SE" sz="1400" dirty="0">
                <a:latin typeface="+mj-lt"/>
              </a:rPr>
              <a:t> the </a:t>
            </a:r>
            <a:r>
              <a:rPr lang="sv-SE" sz="1400" dirty="0" err="1">
                <a:latin typeface="+mj-lt"/>
              </a:rPr>
              <a:t>companies</a:t>
            </a:r>
            <a:endParaRPr lang="sv-SE" sz="1400" dirty="0">
              <a:latin typeface="+mj-lt"/>
            </a:endParaRPr>
          </a:p>
        </p:txBody>
      </p:sp>
      <p:sp>
        <p:nvSpPr>
          <p:cNvPr id="10" name="Rektangel med rundade hörn 9">
            <a:extLst>
              <a:ext uri="{FF2B5EF4-FFF2-40B4-BE49-F238E27FC236}">
                <a16:creationId xmlns:a16="http://schemas.microsoft.com/office/drawing/2014/main" id="{8E0E5331-BD7F-F81B-60F9-9D658BAD9E3E}"/>
              </a:ext>
            </a:extLst>
          </p:cNvPr>
          <p:cNvSpPr/>
          <p:nvPr/>
        </p:nvSpPr>
        <p:spPr>
          <a:xfrm>
            <a:off x="874712" y="5418000"/>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Objectives</a:t>
            </a:r>
            <a:r>
              <a:rPr lang="sv-SE" sz="1400" dirty="0">
                <a:latin typeface="+mj-lt"/>
              </a:rPr>
              <a:t> </a:t>
            </a:r>
            <a:r>
              <a:rPr lang="sv-SE" sz="1400" dirty="0" err="1">
                <a:latin typeface="+mj-lt"/>
              </a:rPr>
              <a:t>of</a:t>
            </a:r>
            <a:r>
              <a:rPr lang="sv-SE" sz="1400" dirty="0">
                <a:latin typeface="+mj-lt"/>
              </a:rPr>
              <a:t> the board</a:t>
            </a:r>
          </a:p>
        </p:txBody>
      </p:sp>
      <p:sp>
        <p:nvSpPr>
          <p:cNvPr id="13" name="Rektangel med rundade hörn 12">
            <a:extLst>
              <a:ext uri="{FF2B5EF4-FFF2-40B4-BE49-F238E27FC236}">
                <a16:creationId xmlns:a16="http://schemas.microsoft.com/office/drawing/2014/main" id="{3D33D913-3A0E-2D15-243E-E5888F9201AA}"/>
              </a:ext>
            </a:extLst>
          </p:cNvPr>
          <p:cNvSpPr/>
          <p:nvPr/>
        </p:nvSpPr>
        <p:spPr>
          <a:xfrm>
            <a:off x="4570412" y="5422047"/>
            <a:ext cx="2674937" cy="567811"/>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err="1">
                <a:latin typeface="+mj-lt"/>
              </a:rPr>
              <a:t>Objectives</a:t>
            </a:r>
            <a:r>
              <a:rPr lang="sv-SE" sz="1400" dirty="0">
                <a:latin typeface="+mj-lt"/>
              </a:rPr>
              <a:t> </a:t>
            </a:r>
            <a:r>
              <a:rPr lang="sv-SE" sz="1400" dirty="0" err="1">
                <a:latin typeface="+mj-lt"/>
              </a:rPr>
              <a:t>of</a:t>
            </a:r>
            <a:r>
              <a:rPr lang="sv-SE" sz="1400" dirty="0">
                <a:latin typeface="+mj-lt"/>
              </a:rPr>
              <a:t> the </a:t>
            </a:r>
            <a:r>
              <a:rPr lang="sv-SE" sz="1400" dirty="0" err="1">
                <a:latin typeface="+mj-lt"/>
              </a:rPr>
              <a:t>companies</a:t>
            </a:r>
            <a:endParaRPr lang="sv-SE" sz="1400" dirty="0">
              <a:latin typeface="+mj-lt"/>
            </a:endParaRPr>
          </a:p>
        </p:txBody>
      </p:sp>
    </p:spTree>
    <p:extLst>
      <p:ext uri="{BB962C8B-B14F-4D97-AF65-F5344CB8AC3E}">
        <p14:creationId xmlns:p14="http://schemas.microsoft.com/office/powerpoint/2010/main" val="2227892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dirty="0">
                <a:solidFill>
                  <a:schemeClr val="bg1"/>
                </a:solidFill>
              </a:rPr>
              <a:t>I </a:t>
            </a:r>
            <a:r>
              <a:rPr lang="sv-SE" dirty="0" err="1">
                <a:solidFill>
                  <a:schemeClr val="bg1"/>
                </a:solidFill>
              </a:rPr>
              <a:t>want</a:t>
            </a:r>
            <a:r>
              <a:rPr lang="sv-SE" dirty="0">
                <a:solidFill>
                  <a:schemeClr val="bg1"/>
                </a:solidFill>
              </a:rPr>
              <a:t> to </a:t>
            </a:r>
            <a:r>
              <a:rPr lang="sv-SE" dirty="0" err="1">
                <a:solidFill>
                  <a:schemeClr val="bg1"/>
                </a:solidFill>
              </a:rPr>
              <a:t>succeed</a:t>
            </a:r>
            <a:br>
              <a:rPr lang="sv-SE" dirty="0">
                <a:solidFill>
                  <a:schemeClr val="bg1"/>
                </a:solidFill>
              </a:rPr>
            </a:br>
            <a:r>
              <a:rPr lang="sv-SE" dirty="0">
                <a:solidFill>
                  <a:schemeClr val="bg1"/>
                </a:solidFill>
              </a:rPr>
              <a:t>I </a:t>
            </a:r>
            <a:r>
              <a:rPr lang="sv-SE" dirty="0" err="1">
                <a:solidFill>
                  <a:schemeClr val="bg1"/>
                </a:solidFill>
              </a:rPr>
              <a:t>create</a:t>
            </a:r>
            <a:r>
              <a:rPr lang="sv-SE" dirty="0">
                <a:solidFill>
                  <a:schemeClr val="bg1"/>
                </a:solidFill>
              </a:rPr>
              <a:t> </a:t>
            </a:r>
            <a:r>
              <a:rPr lang="sv-SE" dirty="0" err="1">
                <a:solidFill>
                  <a:schemeClr val="bg1"/>
                </a:solidFill>
              </a:rPr>
              <a:t>value</a:t>
            </a:r>
            <a:br>
              <a:rPr lang="sv-SE" dirty="0">
                <a:solidFill>
                  <a:schemeClr val="bg1"/>
                </a:solidFill>
              </a:rPr>
            </a:br>
            <a:r>
              <a:rPr lang="sv-SE" dirty="0">
                <a:solidFill>
                  <a:schemeClr val="bg1"/>
                </a:solidFill>
              </a:rPr>
              <a:t>I </a:t>
            </a:r>
            <a:r>
              <a:rPr lang="sv-SE" dirty="0" err="1">
                <a:solidFill>
                  <a:schemeClr val="bg1"/>
                </a:solidFill>
              </a:rPr>
              <a:t>interact</a:t>
            </a:r>
            <a:br>
              <a:rPr lang="sv-SE" dirty="0">
                <a:solidFill>
                  <a:schemeClr val="bg1"/>
                </a:solidFill>
              </a:rPr>
            </a:br>
            <a:r>
              <a:rPr lang="sv-SE" dirty="0">
                <a:solidFill>
                  <a:schemeClr val="bg1"/>
                </a:solidFill>
              </a:rPr>
              <a:t>I </a:t>
            </a:r>
            <a:r>
              <a:rPr lang="sv-SE" dirty="0" err="1">
                <a:solidFill>
                  <a:schemeClr val="bg1"/>
                </a:solidFill>
              </a:rPr>
              <a:t>lead</a:t>
            </a:r>
            <a:r>
              <a:rPr lang="sv-SE" dirty="0">
                <a:solidFill>
                  <a:schemeClr val="bg1"/>
                </a:solidFill>
              </a:rPr>
              <a:t> </a:t>
            </a:r>
            <a:r>
              <a:rPr lang="sv-SE" dirty="0" err="1">
                <a:solidFill>
                  <a:schemeClr val="bg1"/>
                </a:solidFill>
              </a:rPr>
              <a:t>myself</a:t>
            </a:r>
            <a:endParaRPr lang="sv-SE" dirty="0">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dirty="0" err="1">
                <a:solidFill>
                  <a:schemeClr val="bg1"/>
                </a:solidFill>
              </a:rPr>
              <a:t>Employee</a:t>
            </a:r>
            <a:r>
              <a:rPr lang="sv-SE" sz="1400" dirty="0">
                <a:solidFill>
                  <a:schemeClr val="bg1"/>
                </a:solidFill>
              </a:rPr>
              <a:t> and management policy</a:t>
            </a:r>
          </a:p>
        </p:txBody>
      </p:sp>
    </p:spTree>
    <p:extLst>
      <p:ext uri="{BB962C8B-B14F-4D97-AF65-F5344CB8AC3E}">
        <p14:creationId xmlns:p14="http://schemas.microsoft.com/office/powerpoint/2010/main" val="4021071697"/>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3.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6E28F-A2AD-40A0-9993-3F32C4CD8039}">
  <ds:schemaRefs>
    <ds:schemaRef ds:uri="http://schemas.microsoft.com/sharepoint/v3/contenttype/forms"/>
  </ds:schemaRefs>
</ds:datastoreItem>
</file>

<file path=customXml/itemProps2.xml><?xml version="1.0" encoding="utf-8"?>
<ds:datastoreItem xmlns:ds="http://schemas.openxmlformats.org/officeDocument/2006/customXml" ds:itemID="{F0512BB2-E732-436A-B277-2DBDCAA4D4D2}">
  <ds:schemaRefs>
    <ds:schemaRef ds:uri="173115e0-2fcc-426a-8b1c-b398bf67becb"/>
    <ds:schemaRef ds:uri="http://purl.org/dc/terms/"/>
    <ds:schemaRef ds:uri="http://purl.org/dc/elements/1.1/"/>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b7e748ca-34a9-4f2e-85c0-32f2a300ebc5"/>
    <ds:schemaRef ds:uri="http://www.w3.org/XML/1998/namespace"/>
  </ds:schemaRefs>
</ds:datastoreItem>
</file>

<file path=customXml/itemProps3.xml><?xml version="1.0" encoding="utf-8"?>
<ds:datastoreItem xmlns:ds="http://schemas.openxmlformats.org/officeDocument/2006/customXml" ds:itemID="{ED2367B6-805C-4C4A-99F5-B55346DDA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115e0-2fcc-426a-8b1c-b398bf67becb"/>
    <ds:schemaRef ds:uri="b7e748ca-34a9-4f2e-85c0-32f2a300eb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1_HBG-Helsingborgstegel</Template>
  <TotalTime>605</TotalTime>
  <Words>4687</Words>
  <Application>Microsoft Office PowerPoint</Application>
  <PresentationFormat>Bredbild</PresentationFormat>
  <Paragraphs>499</Paragraphs>
  <Slides>47</Slides>
  <Notes>29</Notes>
  <HiddenSlides>0</HiddenSlides>
  <MMClips>0</MMClips>
  <ScaleCrop>false</ScaleCrop>
  <HeadingPairs>
    <vt:vector size="6" baseType="variant">
      <vt:variant>
        <vt:lpstr>Använt teckensnitt</vt:lpstr>
      </vt:variant>
      <vt:variant>
        <vt:i4>10</vt:i4>
      </vt:variant>
      <vt:variant>
        <vt:lpstr>Tema</vt:lpstr>
      </vt:variant>
      <vt:variant>
        <vt:i4>8</vt:i4>
      </vt:variant>
      <vt:variant>
        <vt:lpstr>Bildrubriker</vt:lpstr>
      </vt:variant>
      <vt:variant>
        <vt:i4>47</vt:i4>
      </vt:variant>
    </vt:vector>
  </HeadingPairs>
  <TitlesOfParts>
    <vt:vector size="65" baseType="lpstr">
      <vt:lpstr>Roboto Light</vt:lpstr>
      <vt:lpstr>NimbusSanL</vt:lpstr>
      <vt:lpstr>YouTube Noto</vt:lpstr>
      <vt:lpstr>Calibri</vt:lpstr>
      <vt:lpstr>Roboto-Bold</vt:lpstr>
      <vt:lpstr>Helsingborg Sans Light</vt:lpstr>
      <vt:lpstr>Arial</vt:lpstr>
      <vt:lpstr>Helsingborg Sans Medium</vt:lpstr>
      <vt:lpstr>Helsingborg Sans</vt:lpstr>
      <vt:lpstr>Roboto-Regular</vt:lpstr>
      <vt:lpstr>1_HBG-Helsingborgstegel</vt:lpstr>
      <vt:lpstr>2_HBG-Palsjo</vt:lpstr>
      <vt:lpstr>3_HBG-Vintersund</vt:lpstr>
      <vt:lpstr>4_HBG-Raps</vt:lpstr>
      <vt:lpstr>5_HBG-Sommarsund</vt:lpstr>
      <vt:lpstr>6_HBG-Vit-Rhododendron</vt:lpstr>
      <vt:lpstr>7_HBG-Vit-Bris</vt:lpstr>
      <vt:lpstr>Extras</vt:lpstr>
      <vt:lpstr>Helsingborg today  and tomorrow</vt:lpstr>
      <vt:lpstr>Helsingborg today and tomorrow</vt:lpstr>
      <vt:lpstr>Helsingborg today and tomorrow</vt:lpstr>
      <vt:lpstr>Content</vt:lpstr>
      <vt:lpstr>City and oraganisation</vt:lpstr>
      <vt:lpstr>Did you know that  the City of Helsingborg has:</vt:lpstr>
      <vt:lpstr>PowerPoint-presentation</vt:lpstr>
      <vt:lpstr>City governance model</vt:lpstr>
      <vt:lpstr>I want to succeed I create value I interact I lead myself</vt:lpstr>
      <vt:lpstr>Our awards</vt:lpstr>
      <vt:lpstr>Cooperation</vt:lpstr>
      <vt:lpstr>Location  and life</vt:lpstr>
      <vt:lpstr>PowerPoint-presentation</vt:lpstr>
      <vt:lpstr>A better location</vt:lpstr>
      <vt:lpstr>A better location</vt:lpstr>
      <vt:lpstr>Best logistics location in Sweden</vt:lpstr>
      <vt:lpstr>Companies Established</vt:lpstr>
      <vt:lpstr>Strategic initiatives  for city development</vt:lpstr>
      <vt:lpstr>Östra Ramlösa</vt:lpstr>
      <vt:lpstr>Oceanhamnen</vt:lpstr>
      <vt:lpstr>Drottninghög</vt:lpstr>
      <vt:lpstr>West Coast railway Maria station</vt:lpstr>
      <vt:lpstr>PowerPoint-presentation</vt:lpstr>
      <vt:lpstr>New hospital</vt:lpstr>
      <vt:lpstr>Three pipes out</vt:lpstr>
      <vt:lpstr>Port relocation</vt:lpstr>
      <vt:lpstr>City library</vt:lpstr>
      <vt:lpstr>Vision and direction</vt:lpstr>
      <vt:lpstr>By 2035, Helsingborg will be a creative, vibrant, shared, global and balanced city for people and companies.</vt:lpstr>
      <vt:lpstr>Towards our next step</vt:lpstr>
      <vt:lpstr>Together, we will make Helsingborg one of the best cities to live and work in by 2027.  We achieve this through interaction and innovation.</vt:lpstr>
      <vt:lpstr>PowerPoint-presentation</vt:lpstr>
      <vt:lpstr>Climate neutrality 2030</vt:lpstr>
      <vt:lpstr>The Helsingborg Declaration</vt:lpstr>
      <vt:lpstr>Transformation and innovation</vt:lpstr>
      <vt:lpstr>PowerPoint-presentation</vt:lpstr>
      <vt:lpstr>PowerPoint-presentation</vt:lpstr>
      <vt:lpstr>PowerPoint-presentation</vt:lpstr>
      <vt:lpstr>PowerPoint-presentation</vt:lpstr>
      <vt:lpstr>PowerPoint-presentation</vt:lpstr>
      <vt:lpstr>We are building a strong innovation and collaboration capacity across the whole group, to manage the green, social and technological transformation</vt:lpstr>
      <vt:lpstr>Stepping up the pace of innovation</vt:lpstr>
      <vt:lpstr>PowerPoint-presentation</vt:lpstr>
      <vt:lpstr>PowerPoint-presentation</vt:lpstr>
      <vt:lpstr>What has this led to in Helsingborg?</vt:lpstr>
      <vt:lpstr>Thank you!</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lastModifiedBy>Landervik Verica - SLF</cp:lastModifiedBy>
  <cp:revision>11</cp:revision>
  <dcterms:created xsi:type="dcterms:W3CDTF">2023-03-08T13:25:46Z</dcterms:created>
  <dcterms:modified xsi:type="dcterms:W3CDTF">2025-09-24T09:33:28Z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0x010100B16161C1156749828247A73D71908800003688C1375AB3496E9D965A30C48E0691006E2F0C765509A04C896F9F8A1C16FF97</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