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168" r:id="rId4"/>
    <p:sldMasterId id="2147484233" r:id="rId5"/>
    <p:sldMasterId id="2147484248" r:id="rId6"/>
    <p:sldMasterId id="2147484261" r:id="rId7"/>
    <p:sldMasterId id="2147484274" r:id="rId8"/>
    <p:sldMasterId id="2147484287" r:id="rId9"/>
    <p:sldMasterId id="2147484300" r:id="rId10"/>
    <p:sldMasterId id="2147484313" r:id="rId11"/>
  </p:sldMasterIdLst>
  <p:notesMasterIdLst>
    <p:notesMasterId r:id="rId26"/>
  </p:notesMasterIdLst>
  <p:handoutMasterIdLst>
    <p:handoutMasterId r:id="rId27"/>
  </p:handoutMasterIdLst>
  <p:sldIdLst>
    <p:sldId id="974" r:id="rId12"/>
    <p:sldId id="975" r:id="rId13"/>
    <p:sldId id="976" r:id="rId14"/>
    <p:sldId id="256" r:id="rId15"/>
    <p:sldId id="977" r:id="rId16"/>
    <p:sldId id="978" r:id="rId17"/>
    <p:sldId id="979" r:id="rId18"/>
    <p:sldId id="980" r:id="rId19"/>
    <p:sldId id="981" r:id="rId20"/>
    <p:sldId id="982" r:id="rId21"/>
    <p:sldId id="983" r:id="rId22"/>
    <p:sldId id="984" r:id="rId23"/>
    <p:sldId id="985" r:id="rId24"/>
    <p:sldId id="260" r:id="rId25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Helsingborg Sans" pitchFamily="2" charset="77"/>
      <p:regular r:id="rId34"/>
      <p:bold r:id="rId35"/>
    </p:embeddedFont>
    <p:embeddedFont>
      <p:font typeface="Roboto Light" panose="02000000000000000000" pitchFamily="2" charset="0"/>
      <p:regular r:id="rId36"/>
      <p:italic r:id="rId37"/>
    </p:embeddedFont>
  </p:embeddedFont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4200"/>
    <a:srgbClr val="FCB000"/>
    <a:srgbClr val="00C3B4"/>
    <a:srgbClr val="EBE8E1"/>
    <a:srgbClr val="F6F4F0"/>
    <a:srgbClr val="FFEEF3"/>
    <a:srgbClr val="FEFAD3"/>
    <a:srgbClr val="FCF5A7"/>
    <a:srgbClr val="DFECF8"/>
    <a:srgbClr val="FFB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Format med tema 1 - dekorfärg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Ljust format 2 - Dekorfär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llanmörkt format 2 - Dekorfärg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llanmörkt format 2 - Dekorfär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llanmörkt format 2 - Dekorfär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3" autoAdjust="0"/>
    <p:restoredTop sz="96327" autoAdjust="0"/>
  </p:normalViewPr>
  <p:slideViewPr>
    <p:cSldViewPr snapToGrid="0">
      <p:cViewPr varScale="1">
        <p:scale>
          <a:sx n="128" d="100"/>
          <a:sy n="128" d="100"/>
        </p:scale>
        <p:origin x="1368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12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21" Type="http://schemas.openxmlformats.org/officeDocument/2006/relationships/slide" Target="slides/slide10.xml"/><Relationship Id="rId34" Type="http://schemas.openxmlformats.org/officeDocument/2006/relationships/font" Target="fonts/font7.fntdata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4A907-EAA3-4700-AB73-3FDE7AD6B0F1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34E5F-C909-488A-9CE0-60DFFFFC8DE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5497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ACDDA-ECDF-441D-AA30-F627962CB67D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85D1D-61DE-406F-8114-F47C63AA31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21876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3C03C412-E5E0-E79A-BF43-C55DA58A8547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rgbClr val="00C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2961000"/>
            <a:ext cx="936000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/>
              <a:t>Klicka på ikonen för att lägga till en 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64177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741CD61-46B5-4EC0-6372-56E0193FDFFA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00C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448309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4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807BC12F-692E-C6EC-7ED9-B6552DA150D5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00C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/>
              <a:t>Klicka på ikonen för att lägga till en 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8875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ABD02C8-03A3-8AFE-D8A0-966C11C8343F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rgbClr val="FC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2961000"/>
            <a:ext cx="935480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71377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296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54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1255813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89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33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572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97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925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296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313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1583641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611435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7EC2C2B-6B04-19F7-0998-92E1897676E1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C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9878432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890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0FB093E-D9BE-A64C-7F32-26C182FC55C2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C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" r="28"/>
          <a:stretch/>
        </p:blipFill>
        <p:spPr>
          <a:xfrm>
            <a:off x="10776575" y="5481000"/>
            <a:ext cx="935480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3974753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988D454-77BB-347D-11EC-1BB11729F0D8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2961000"/>
            <a:ext cx="935223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43601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296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660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1255813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622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05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31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1255813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328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632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02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3815295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15298652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AC383C6-796B-F29D-7137-55C9EC0376F6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32701720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082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E6DAF0A-6B85-A239-49DF-C17884E0DEC3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4967346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78BA074-6E04-C44F-8577-16A4BDF78F3C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2961000"/>
            <a:ext cx="935223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34026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296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465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1255813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955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686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20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708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463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73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3296109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21051308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596700E7-B5FD-F003-E51B-BD4DAAE8FE55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794953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79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BDF8636-0D14-752B-1CB3-627509B61915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rgbClr val="F74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" r="42"/>
          <a:stretch/>
        </p:blipFill>
        <p:spPr>
          <a:xfrm>
            <a:off x="10776575" y="5481000"/>
            <a:ext cx="935223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37664302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FB78850D-C698-E80C-E050-6BCB4D42A610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2961000"/>
            <a:ext cx="935097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59497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31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296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8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1255813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32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867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964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32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3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4107332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31715431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3C6CBC3-7981-30B4-E74B-B4C9AC8C1098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18426547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80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87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64E026E-AB14-1166-1496-592AC4FC6B98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" r="48"/>
          <a:stretch/>
        </p:blipFill>
        <p:spPr>
          <a:xfrm>
            <a:off x="10776575" y="5481000"/>
            <a:ext cx="935097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6535400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66DF855-C6D6-E391-B1B8-76CB196ECFE6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2961000"/>
            <a:ext cx="935027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91102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296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42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1255813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20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3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442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20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7563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661858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7648284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75" y="548100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49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D1B079B-828A-3AED-E40C-7D9A72D76A13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5563520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361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429160D-1D43-669D-96CC-93628242BAB0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" r="52"/>
          <a:stretch/>
        </p:blipFill>
        <p:spPr>
          <a:xfrm>
            <a:off x="10776575" y="5481000"/>
            <a:ext cx="935027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5241062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örsta 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 hidden="1">
            <a:extLst>
              <a:ext uri="{FF2B5EF4-FFF2-40B4-BE49-F238E27FC236}">
                <a16:creationId xmlns:a16="http://schemas.microsoft.com/office/drawing/2014/main" id="{C3C55FCD-5238-723A-70D2-8BFB0C2F03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8B292A0-02B3-063C-95DB-F1C5C28C76D5}"/>
              </a:ext>
            </a:extLst>
          </p:cNvPr>
          <p:cNvSpPr/>
          <p:nvPr userDrawn="1"/>
        </p:nvSpPr>
        <p:spPr>
          <a:xfrm>
            <a:off x="10768800" y="295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5" name="Underrubrik 2">
            <a:extLst>
              <a:ext uri="{FF2B5EF4-FFF2-40B4-BE49-F238E27FC236}">
                <a16:creationId xmlns:a16="http://schemas.microsoft.com/office/drawing/2014/main" id="{254E7E10-B45A-355D-EBF0-E6A28FF142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6004787"/>
            <a:ext cx="9144000" cy="369332"/>
          </a:xfrm>
        </p:spPr>
        <p:txBody>
          <a:bodyPr lIns="0" tIns="0" rIns="0" b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3882902"/>
            <a:ext cx="9144000" cy="1495794"/>
          </a:xfrm>
        </p:spPr>
        <p:txBody>
          <a:bodyPr lIns="0" tIns="0" rIns="0" bIns="0" anchor="t" anchorCtr="0">
            <a:spAutoFit/>
          </a:bodyPr>
          <a:lstStyle>
            <a:lvl1pPr algn="l">
              <a:defRPr sz="54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F98C9DD3-0F66-4428-1964-E5C32693F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2961000"/>
            <a:ext cx="934994" cy="936000"/>
          </a:xfrm>
          <a:prstGeom prst="rect">
            <a:avLst/>
          </a:prstGeom>
        </p:spPr>
      </p:pic>
      <p:sp>
        <p:nvSpPr>
          <p:cNvPr id="15" name="Platshållare för bild 14">
            <a:extLst>
              <a:ext uri="{FF2B5EF4-FFF2-40B4-BE49-F238E27FC236}">
                <a16:creationId xmlns:a16="http://schemas.microsoft.com/office/drawing/2014/main" id="{B5BB2E39-80EE-C1EF-929A-D00FF0F58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11712000 w 12192000"/>
              <a:gd name="connsiteY3" fmla="*/ 3429000 h 3429000"/>
              <a:gd name="connsiteX4" fmla="*/ 11712000 w 12192000"/>
              <a:gd name="connsiteY4" fmla="*/ 2961000 h 3429000"/>
              <a:gd name="connsiteX5" fmla="*/ 10776000 w 12192000"/>
              <a:gd name="connsiteY5" fmla="*/ 2961000 h 3429000"/>
              <a:gd name="connsiteX6" fmla="*/ 1077600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11712000" y="3429000"/>
                </a:lnTo>
                <a:lnTo>
                  <a:pt x="11712000" y="2961000"/>
                </a:lnTo>
                <a:lnTo>
                  <a:pt x="10776000" y="2961000"/>
                </a:lnTo>
                <a:lnTo>
                  <a:pt x="1077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tIns="503999" rIns="0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en bild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60029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FBAE40"/>
          </p15:clr>
        </p15:guide>
        <p15:guide id="2" orient="horz" pos="1865" userDrawn="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Första sida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04917EE-8324-E067-11E0-3B843073356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0930466-6BA6-F040-59C2-5E800257B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3885897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Skriv text här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4"/>
            <a:ext cx="9144000" cy="2101973"/>
          </a:xfrm>
          <a:noFill/>
        </p:spPr>
        <p:txBody>
          <a:bodyPr lIns="0" tIns="0" rIns="0" bIns="0" anchor="b">
            <a:noAutofit/>
          </a:bodyPr>
          <a:lstStyle>
            <a:lvl1pPr algn="l">
              <a:defRPr sz="5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F5FF287F-ADB9-13BD-DDB1-653658143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296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198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Rubrik +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BA98754A-6281-725D-A24E-61A3946AD447}"/>
              </a:ext>
            </a:extLst>
          </p:cNvPr>
          <p:cNvSpPr/>
          <p:nvPr/>
        </p:nvSpPr>
        <p:spPr>
          <a:xfrm flipV="1">
            <a:off x="0" y="297"/>
            <a:ext cx="12192000" cy="1723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55EFB33-DC24-F7E8-3018-41DB11FB6D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119971"/>
            <a:ext cx="9144000" cy="1148442"/>
          </a:xfrm>
        </p:spPr>
        <p:txBody>
          <a:bodyPr lIns="0" tIns="0" rIns="0" bIns="0" anchor="b">
            <a:noAutofit/>
          </a:bodyPr>
          <a:lstStyle>
            <a:lvl1pPr algn="l">
              <a:defRPr sz="36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12" name="Underrubrik 2">
            <a:extLst>
              <a:ext uri="{FF2B5EF4-FFF2-40B4-BE49-F238E27FC236}">
                <a16:creationId xmlns:a16="http://schemas.microsoft.com/office/drawing/2014/main" id="{48EF7481-0BB0-E9FC-29AC-96BEA349FB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74713" y="2179212"/>
            <a:ext cx="9144000" cy="165523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5400" b="1" i="0">
                <a:solidFill>
                  <a:schemeClr val="tx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83278B41-BA8D-4787-2A8E-27E78CB08F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1255813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25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5D5C29B-8D6B-9FE9-87A9-31FCD336E426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" name="Platshållare för text 3">
            <a:extLst>
              <a:ext uri="{FF2B5EF4-FFF2-40B4-BE49-F238E27FC236}">
                <a16:creationId xmlns:a16="http://schemas.microsoft.com/office/drawing/2014/main" id="{171D38AA-3E26-A9D1-11AE-98079676053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10464000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E82E5BF3-5FFE-BA04-8498-64B7593DE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19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3A87B22-DE9F-9B10-1F07-FA1B488CB886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712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DDB7A8E8-D1D6-E40A-F974-BDAF50050E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529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Rubrik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A599EA1-B1DC-210B-763D-18E24DE64A3E}"/>
              </a:ext>
            </a:extLst>
          </p:cNvPr>
          <p:cNvSpPr/>
          <p:nvPr userDrawn="1"/>
        </p:nvSpPr>
        <p:spPr>
          <a:xfrm flipH="1">
            <a:off x="0" y="0"/>
            <a:ext cx="112445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6" name="Platshållare för text 3">
            <a:extLst>
              <a:ext uri="{FF2B5EF4-FFF2-40B4-BE49-F238E27FC236}">
                <a16:creationId xmlns:a16="http://schemas.microsoft.com/office/drawing/2014/main" id="{AC342BE6-2CF0-1FA7-CD08-E560475C07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440000"/>
            <a:ext cx="9576883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 baseline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800" y="874800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4E3154F4-1945-D2A8-FD78-75D8508B7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7131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Rubrik + innehåll två kolu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BDF78AD4-35D4-E8D7-C95C-0A7F7313D40B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9" name="Platshållare för innehåll 2">
            <a:extLst>
              <a:ext uri="{FF2B5EF4-FFF2-40B4-BE49-F238E27FC236}">
                <a16:creationId xmlns:a16="http://schemas.microsoft.com/office/drawing/2014/main" id="{1700EFE7-4E7C-FBC2-CE68-501C22FB89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74713" y="1439999"/>
            <a:ext cx="5156200" cy="3844695"/>
          </a:xfrm>
        </p:spPr>
        <p:txBody>
          <a:bodyPr lIns="0" tIns="28800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00">
                <a:solidFill>
                  <a:srgbClr val="1A355D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14A36A99-13BE-93FD-5BA3-10CCED865B3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34113" y="1440000"/>
            <a:ext cx="5156200" cy="3844694"/>
          </a:xfrm>
        </p:spPr>
        <p:txBody>
          <a:bodyPr lIns="0" tIns="288000" rIns="0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609585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1219170" indent="0">
              <a:buNone/>
              <a:defRPr sz="1600">
                <a:solidFill>
                  <a:srgbClr val="1A355D"/>
                </a:solidFill>
                <a:latin typeface="+mn-lt"/>
              </a:defRPr>
            </a:lvl3pPr>
            <a:lvl4pPr marL="1828755" indent="0">
              <a:buNone/>
              <a:defRPr sz="1400">
                <a:solidFill>
                  <a:srgbClr val="1A355D"/>
                </a:solidFill>
                <a:latin typeface="+mn-lt"/>
              </a:defRPr>
            </a:lvl4pPr>
            <a:lvl5pPr marL="2438339" indent="0">
              <a:buNone/>
              <a:defRPr sz="1200">
                <a:solidFill>
                  <a:srgbClr val="1A355D"/>
                </a:solidFill>
                <a:latin typeface="+mn-lt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sv-SE" dirty="0"/>
              <a:t>Skriv text här eller klicka på ikoner för att lägga till innehåll</a:t>
            </a:r>
          </a:p>
          <a:p>
            <a:pPr lvl="1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86754E6-803D-E2B7-1484-3BE9BC673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873125"/>
            <a:ext cx="10515600" cy="553998"/>
          </a:xfrm>
        </p:spPr>
        <p:txBody>
          <a:bodyPr lIns="0" tIns="0" rIns="0" bIns="0" anchor="b" anchorCtr="0">
            <a:sp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D772C41B-122A-BDF8-383E-3F30EF854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71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12100199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F3A04A9-3134-D1B6-C8D9-A08B9CCAF90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5" name="Platshållare för text 3">
            <a:extLst>
              <a:ext uri="{FF2B5EF4-FFF2-40B4-BE49-F238E27FC236}">
                <a16:creationId xmlns:a16="http://schemas.microsoft.com/office/drawing/2014/main" id="{FD69B06A-4B17-03D9-CA72-8B82309E67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2607251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9139620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ext + bild med 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6DB0430-C350-F4BF-50DF-D0544F3BD3FB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A3FFE-1230-2190-C9A3-47CA7650CE5A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2ABEF250-1171-616D-83AF-6E405C27A4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15" name="Rubrik 1">
            <a:extLst>
              <a:ext uri="{FF2B5EF4-FFF2-40B4-BE49-F238E27FC236}">
                <a16:creationId xmlns:a16="http://schemas.microsoft.com/office/drawing/2014/main" id="{2AEEFA42-1033-709D-1730-0E4CF38D31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0970BD7F-8BB4-23C6-C385-2B7522D5A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D78CE88E-40D7-7521-2326-F3B07D4912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5946775"/>
          </a:xfrm>
          <a:custGeom>
            <a:avLst/>
            <a:gdLst>
              <a:gd name="connsiteX0" fmla="*/ 0 w 6096000"/>
              <a:gd name="connsiteY0" fmla="*/ 0 h 5946775"/>
              <a:gd name="connsiteX1" fmla="*/ 6096000 w 6096000"/>
              <a:gd name="connsiteY1" fmla="*/ 0 h 5946775"/>
              <a:gd name="connsiteX2" fmla="*/ 6096000 w 6096000"/>
              <a:gd name="connsiteY2" fmla="*/ 5946775 h 5946775"/>
              <a:gd name="connsiteX3" fmla="*/ 5616000 w 6096000"/>
              <a:gd name="connsiteY3" fmla="*/ 5946775 h 5946775"/>
              <a:gd name="connsiteX4" fmla="*/ 5616000 w 6096000"/>
              <a:gd name="connsiteY4" fmla="*/ 5481000 h 5946775"/>
              <a:gd name="connsiteX5" fmla="*/ 4680000 w 6096000"/>
              <a:gd name="connsiteY5" fmla="*/ 5481000 h 5946775"/>
              <a:gd name="connsiteX6" fmla="*/ 4680000 w 6096000"/>
              <a:gd name="connsiteY6" fmla="*/ 5946775 h 5946775"/>
              <a:gd name="connsiteX7" fmla="*/ 0 w 6096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5946775">
                <a:moveTo>
                  <a:pt x="0" y="0"/>
                </a:moveTo>
                <a:lnTo>
                  <a:pt x="6096000" y="0"/>
                </a:lnTo>
                <a:lnTo>
                  <a:pt x="6096000" y="5946775"/>
                </a:lnTo>
                <a:lnTo>
                  <a:pt x="5616000" y="5946775"/>
                </a:lnTo>
                <a:lnTo>
                  <a:pt x="5616000" y="5481000"/>
                </a:lnTo>
                <a:lnTo>
                  <a:pt x="4680000" y="5481000"/>
                </a:lnTo>
                <a:lnTo>
                  <a:pt x="4680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13166976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Rubrik +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98949108-4BB7-A66F-EBCB-9ED9E5E1975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74711" y="1440000"/>
            <a:ext cx="9576882" cy="4973635"/>
          </a:xfrm>
        </p:spPr>
        <p:txBody>
          <a:bodyPr lIns="0" tIns="288000" bIns="0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sv-SE" dirty="0"/>
              <a:t>Skriv text här eller klicka på ikoner för att lägga till innehåll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D8FFB0-3ACD-1827-E72F-EBFA108B5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9576883" cy="553998"/>
          </a:xfrm>
        </p:spPr>
        <p:txBody>
          <a:bodyPr wrap="square" lIns="0" tIns="0" rIns="0" bIns="0" anchor="b">
            <a:spAutoFit/>
          </a:bodyPr>
          <a:lstStyle>
            <a:lvl1pPr algn="l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12B5043-5C2F-E456-16C0-E5E1C4677FAB}"/>
              </a:ext>
            </a:extLst>
          </p:cNvPr>
          <p:cNvSpPr/>
          <p:nvPr userDrawn="1"/>
        </p:nvSpPr>
        <p:spPr>
          <a:xfrm>
            <a:off x="11244574" y="0"/>
            <a:ext cx="94742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0F4145CD-EE71-3771-18F3-33DB1F526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404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Helsida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193D3E2-3E2E-2A1C-24C9-5911C5BDCEBE}"/>
              </a:ext>
            </a:extLst>
          </p:cNvPr>
          <p:cNvSpPr/>
          <p:nvPr userDrawn="1"/>
        </p:nvSpPr>
        <p:spPr>
          <a:xfrm>
            <a:off x="10768800" y="5472000"/>
            <a:ext cx="954000" cy="9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0EF34B2-94BE-ECE2-1361-7EE2F9468F0F}"/>
              </a:ext>
            </a:extLst>
          </p:cNvPr>
          <p:cNvSpPr/>
          <p:nvPr userDrawn="1"/>
        </p:nvSpPr>
        <p:spPr>
          <a:xfrm>
            <a:off x="0" y="5946000"/>
            <a:ext cx="12192000" cy="9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9CC40C28-FA2A-9593-23C3-987009148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" r="54"/>
          <a:stretch/>
        </p:blipFill>
        <p:spPr>
          <a:xfrm>
            <a:off x="10776575" y="5481000"/>
            <a:ext cx="934994" cy="936000"/>
          </a:xfrm>
          <a:prstGeom prst="rect">
            <a:avLst/>
          </a:prstGeom>
        </p:spPr>
      </p:pic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00023CF-BC91-D0F3-490A-FDBA06CE38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6775"/>
          </a:xfrm>
          <a:custGeom>
            <a:avLst/>
            <a:gdLst>
              <a:gd name="connsiteX0" fmla="*/ 0 w 12192000"/>
              <a:gd name="connsiteY0" fmla="*/ 0 h 5946775"/>
              <a:gd name="connsiteX1" fmla="*/ 12192000 w 12192000"/>
              <a:gd name="connsiteY1" fmla="*/ 0 h 5946775"/>
              <a:gd name="connsiteX2" fmla="*/ 12192000 w 12192000"/>
              <a:gd name="connsiteY2" fmla="*/ 5946775 h 5946775"/>
              <a:gd name="connsiteX3" fmla="*/ 11712000 w 12192000"/>
              <a:gd name="connsiteY3" fmla="*/ 5946775 h 5946775"/>
              <a:gd name="connsiteX4" fmla="*/ 11712000 w 12192000"/>
              <a:gd name="connsiteY4" fmla="*/ 5481000 h 5946775"/>
              <a:gd name="connsiteX5" fmla="*/ 10776000 w 12192000"/>
              <a:gd name="connsiteY5" fmla="*/ 5481000 h 5946775"/>
              <a:gd name="connsiteX6" fmla="*/ 10776000 w 12192000"/>
              <a:gd name="connsiteY6" fmla="*/ 5946775 h 5946775"/>
              <a:gd name="connsiteX7" fmla="*/ 0 w 12192000"/>
              <a:gd name="connsiteY7" fmla="*/ 5946775 h 59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946775">
                <a:moveTo>
                  <a:pt x="0" y="0"/>
                </a:moveTo>
                <a:lnTo>
                  <a:pt x="12192000" y="0"/>
                </a:lnTo>
                <a:lnTo>
                  <a:pt x="12192000" y="5946775"/>
                </a:lnTo>
                <a:lnTo>
                  <a:pt x="11712000" y="5946775"/>
                </a:lnTo>
                <a:lnTo>
                  <a:pt x="11712000" y="5481000"/>
                </a:lnTo>
                <a:lnTo>
                  <a:pt x="10776000" y="5481000"/>
                </a:lnTo>
                <a:lnTo>
                  <a:pt x="10776000" y="5946775"/>
                </a:lnTo>
                <a:lnTo>
                  <a:pt x="0" y="5946775"/>
                </a:lnTo>
                <a:close/>
              </a:path>
            </a:pathLst>
          </a:custGeom>
        </p:spPr>
        <p:txBody>
          <a:bodyPr wrap="square" tIns="86400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088374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463A322-4152-C34F-B888-EBA81B46B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C4A280B-AA5F-0042-A8B5-11C3D1F84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DFBD369-DEBA-8743-A32D-686F86CFF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2A5C23D-A354-0F45-A862-334E412D6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DB97B6A-CB37-D943-B836-A39B8F877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96669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F1CA6D-27C2-4A4E-B1A0-EBF22D691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440BA67-68FD-6C49-9104-6DD53672B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D1ED965-9775-2A49-8466-1A5FEC84E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7EFA1C4-C193-7D4B-906B-3F766CD54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6E891F5-1833-0B41-AC81-11231E213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973583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DBEC6E4-3811-C54E-800C-0A601C75E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95BFAB5-818B-9F43-B107-7AFABF348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59C1E83-5387-984A-ADC5-67B3F1A8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C519C25-7833-A64E-81C2-64FA2C0E6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555F855-9AE2-1242-8556-7440F217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53508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732055C-9AFA-4A4C-9BF1-3AE76EAE1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3203AC9-584B-EC4F-8250-B0284B1C9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A6F71AD-1DB8-A144-9E6E-250EDCA0E9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3319E38-B37B-7F43-9020-C5A07C724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7A29D56-EED8-4C43-9314-7CEFCDB3A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246F2B1-0A38-E647-ABE0-0B89A36A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55680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FD0A584-6C2F-0E4D-BC50-F146EA25F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62B6141-CF41-6D41-B076-28D100F7D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F0D351B-E46B-5544-9FEB-DFF3790B0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EDB8CF5C-718A-BF45-92C6-DE645A546F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B05B32F8-D376-1E4D-8328-16EEC6DAF6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176B7281-5F07-DA41-8AB7-51AA1A024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07A93FD-6945-AF46-8FEE-2868695F6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0F93922-F248-E04B-8716-FB5041FB1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9970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Text + innehåll (utan 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35A1799-D67C-D435-3AC2-EACAA8720E22}"/>
              </a:ext>
            </a:extLst>
          </p:cNvPr>
          <p:cNvSpPr/>
          <p:nvPr userDrawn="1"/>
        </p:nvSpPr>
        <p:spPr>
          <a:xfrm>
            <a:off x="-319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2B3514-237F-0697-A155-DCEC4876CDC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0" y="0"/>
            <a:ext cx="6096000" cy="6858000"/>
          </a:xfrm>
        </p:spPr>
        <p:txBody>
          <a:bodyPr lIns="0" tIns="864000" rIns="0">
            <a:normAutofit/>
          </a:bodyPr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r>
              <a:rPr lang="sv-SE" dirty="0"/>
              <a:t>Klicka på ikonen för att </a:t>
            </a:r>
            <a:br>
              <a:rPr lang="sv-SE" dirty="0"/>
            </a:br>
            <a:r>
              <a:rPr lang="sv-SE" dirty="0"/>
              <a:t>lägga till innehåll</a:t>
            </a:r>
          </a:p>
        </p:txBody>
      </p:sp>
      <p:sp>
        <p:nvSpPr>
          <p:cNvPr id="7" name="Platshållare för text 3">
            <a:extLst>
              <a:ext uri="{FF2B5EF4-FFF2-40B4-BE49-F238E27FC236}">
                <a16:creationId xmlns:a16="http://schemas.microsoft.com/office/drawing/2014/main" id="{FC4945DA-52FD-AEDD-5369-032D67D1EC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4800" y="1980000"/>
            <a:ext cx="4419200" cy="567811"/>
          </a:xfrm>
        </p:spPr>
        <p:txBody>
          <a:bodyPr wrap="square" lIns="0" tIns="28800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+mn-lt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sv-SE" dirty="0"/>
              <a:t>Skriv text här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CDECC02-16EE-9F1F-E5A4-5A12EF3DE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74713" y="873125"/>
            <a:ext cx="4419200" cy="1107996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sv-SE" dirty="0"/>
              <a:t>Klicka här för att lägga till rubrik</a:t>
            </a:r>
          </a:p>
        </p:txBody>
      </p:sp>
    </p:spTree>
    <p:extLst>
      <p:ext uri="{BB962C8B-B14F-4D97-AF65-F5344CB8AC3E}">
        <p14:creationId xmlns:p14="http://schemas.microsoft.com/office/powerpoint/2010/main" val="2961151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04AF6B4-D906-1F4E-A758-969507AC8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818568F-B37F-C34C-98E6-5B857E877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D7EAAA61-505B-D14F-9FDB-C554421A8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D08D47A0-90FA-2D44-9747-3513C8907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76110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DDBA12DF-C8E9-2D48-8150-A3D38B65A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C55C03C4-2D97-D542-B237-3F9F3C6EB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F2DCD72E-27C8-BA4E-9CA2-377BBD17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3929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6E2D8A2-2842-8A4F-A0C6-62BC7AB54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06EB142-3B83-484E-8EF3-2435C26E0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4B07761-F78E-9242-B671-ACE8F4A4E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7D550A7-73C4-524C-8474-81FBB3EB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6BE1946-331C-3349-AE39-2A21E1F13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8D3B78E-4D3F-1442-9F6B-021C41BF6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21645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7855C78-4F42-2846-8FC8-188324E2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D1547FB-5604-7A44-8C3B-6E411EE575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6461A54-ACE8-6B47-9774-94923808C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CFE2CFF-43DF-564F-A770-694017494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BFBB34E-B0E0-5E4D-93D3-F25059C13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BB5C2DB-CD2D-D74C-9301-CF619342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485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452C07-A830-8243-B349-998C59A04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5B92924C-5A42-6B4B-B3BE-161B3A730F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2FD3167-DF29-624B-9A4B-561F04BB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BAC74E2-4A13-DB4B-8023-0FD9FE201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CEFA86A-E6B1-1248-B20F-858A8C375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3039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5DEBEC39-8D22-9B45-A244-0F296D1913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9FBC458-397D-EA47-9AC5-A76F2AEBB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0641005-67DE-DD40-9A1D-2F34BD0CA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9EF7604-4FA3-3642-9147-5574F1C9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3ACA8F9-5D70-244E-827F-366EC26F3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9023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46335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  <p:sldLayoutId id="2147484180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92753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4241" r:id="rId8"/>
    <p:sldLayoutId id="2147484242" r:id="rId9"/>
    <p:sldLayoutId id="2147484243" r:id="rId10"/>
    <p:sldLayoutId id="2147484244" r:id="rId11"/>
    <p:sldLayoutId id="2147484245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012709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0307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54026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77" r:id="rId3"/>
    <p:sldLayoutId id="2147484278" r:id="rId4"/>
    <p:sldLayoutId id="2147484279" r:id="rId5"/>
    <p:sldLayoutId id="2147484280" r:id="rId6"/>
    <p:sldLayoutId id="2147484281" r:id="rId7"/>
    <p:sldLayoutId id="2147484282" r:id="rId8"/>
    <p:sldLayoutId id="2147484283" r:id="rId9"/>
    <p:sldLayoutId id="2147484284" r:id="rId10"/>
    <p:sldLayoutId id="2147484285" r:id="rId11"/>
    <p:sldLayoutId id="2147484286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52088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8" r:id="rId1"/>
    <p:sldLayoutId id="2147484289" r:id="rId2"/>
    <p:sldLayoutId id="2147484290" r:id="rId3"/>
    <p:sldLayoutId id="2147484291" r:id="rId4"/>
    <p:sldLayoutId id="2147484292" r:id="rId5"/>
    <p:sldLayoutId id="2147484293" r:id="rId6"/>
    <p:sldLayoutId id="2147484294" r:id="rId7"/>
    <p:sldLayoutId id="2147484295" r:id="rId8"/>
    <p:sldLayoutId id="2147484296" r:id="rId9"/>
    <p:sldLayoutId id="2147484297" r:id="rId10"/>
    <p:sldLayoutId id="2147484298" r:id="rId11"/>
    <p:sldLayoutId id="2147484299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27AE57-7001-3811-E8A4-8783AB7A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873125"/>
            <a:ext cx="10515600" cy="13250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sv-SE" dirty="0"/>
              <a:t>Klicka här för att lägga till 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D364997-53F8-A81E-607F-AC9E5916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279621"/>
            <a:ext cx="10515600" cy="4121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05960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  <p:sldLayoutId id="2147484308" r:id="rId8"/>
    <p:sldLayoutId id="2147484309" r:id="rId9"/>
    <p:sldLayoutId id="2147484310" r:id="rId10"/>
    <p:sldLayoutId id="2147484311" r:id="rId11"/>
    <p:sldLayoutId id="2147484312" r:id="rId1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100000"/>
        </a:lnSpc>
        <a:spcBef>
          <a:spcPts val="1333"/>
        </a:spcBef>
        <a:spcAft>
          <a:spcPts val="120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ts val="667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51" userDrawn="1">
          <p15:clr>
            <a:srgbClr val="F26B43"/>
          </p15:clr>
        </p15:guide>
        <p15:guide id="4" orient="horz" pos="550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D9738FB8-313A-B842-9D65-D686D3965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C17DEAA-F163-3146-A51C-492CDF333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E4947FC-2E62-3B4D-9328-9C36B347F9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ACAA2-F89C-D449-8766-4721D19EF503}" type="datetimeFigureOut">
              <a:rPr lang="sv-SE" smtClean="0"/>
              <a:t>2025-09-16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E343FBB-350E-8246-8B73-436464AB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D61C47B-C520-C24B-83E6-38E1A3714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A7687-0B30-0243-8366-5DA4D2BACEB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713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  <p:sldLayoutId id="2147484321" r:id="rId8"/>
    <p:sldLayoutId id="2147484322" r:id="rId9"/>
    <p:sldLayoutId id="2147484323" r:id="rId10"/>
    <p:sldLayoutId id="21474843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8.png"/><Relationship Id="rId21" Type="http://schemas.openxmlformats.org/officeDocument/2006/relationships/image" Target="../media/image413.svg"/><Relationship Id="rId34" Type="http://schemas.openxmlformats.org/officeDocument/2006/relationships/image" Target="../media/image426.png"/><Relationship Id="rId42" Type="http://schemas.openxmlformats.org/officeDocument/2006/relationships/image" Target="../media/image434.png"/><Relationship Id="rId47" Type="http://schemas.openxmlformats.org/officeDocument/2006/relationships/image" Target="../media/image439.svg"/><Relationship Id="rId50" Type="http://schemas.openxmlformats.org/officeDocument/2006/relationships/image" Target="../media/image442.png"/><Relationship Id="rId55" Type="http://schemas.openxmlformats.org/officeDocument/2006/relationships/image" Target="../media/image447.svg"/><Relationship Id="rId63" Type="http://schemas.openxmlformats.org/officeDocument/2006/relationships/image" Target="../media/image455.svg"/><Relationship Id="rId7" Type="http://schemas.openxmlformats.org/officeDocument/2006/relationships/image" Target="../media/image399.svg"/><Relationship Id="rId2" Type="http://schemas.openxmlformats.org/officeDocument/2006/relationships/image" Target="../media/image394.png"/><Relationship Id="rId16" Type="http://schemas.openxmlformats.org/officeDocument/2006/relationships/image" Target="../media/image408.png"/><Relationship Id="rId29" Type="http://schemas.openxmlformats.org/officeDocument/2006/relationships/image" Target="../media/image421.svg"/><Relationship Id="rId11" Type="http://schemas.openxmlformats.org/officeDocument/2006/relationships/image" Target="../media/image403.svg"/><Relationship Id="rId24" Type="http://schemas.openxmlformats.org/officeDocument/2006/relationships/image" Target="../media/image416.png"/><Relationship Id="rId32" Type="http://schemas.openxmlformats.org/officeDocument/2006/relationships/image" Target="../media/image424.png"/><Relationship Id="rId37" Type="http://schemas.openxmlformats.org/officeDocument/2006/relationships/image" Target="../media/image429.svg"/><Relationship Id="rId40" Type="http://schemas.openxmlformats.org/officeDocument/2006/relationships/image" Target="../media/image432.png"/><Relationship Id="rId45" Type="http://schemas.openxmlformats.org/officeDocument/2006/relationships/image" Target="../media/image437.svg"/><Relationship Id="rId53" Type="http://schemas.openxmlformats.org/officeDocument/2006/relationships/image" Target="../media/image445.svg"/><Relationship Id="rId58" Type="http://schemas.openxmlformats.org/officeDocument/2006/relationships/image" Target="../media/image450.png"/><Relationship Id="rId5" Type="http://schemas.openxmlformats.org/officeDocument/2006/relationships/image" Target="../media/image397.svg"/><Relationship Id="rId61" Type="http://schemas.openxmlformats.org/officeDocument/2006/relationships/image" Target="../media/image453.svg"/><Relationship Id="rId19" Type="http://schemas.openxmlformats.org/officeDocument/2006/relationships/image" Target="../media/image411.svg"/><Relationship Id="rId14" Type="http://schemas.openxmlformats.org/officeDocument/2006/relationships/image" Target="../media/image406.png"/><Relationship Id="rId22" Type="http://schemas.openxmlformats.org/officeDocument/2006/relationships/image" Target="../media/image414.png"/><Relationship Id="rId27" Type="http://schemas.openxmlformats.org/officeDocument/2006/relationships/image" Target="../media/image419.svg"/><Relationship Id="rId30" Type="http://schemas.openxmlformats.org/officeDocument/2006/relationships/image" Target="../media/image422.png"/><Relationship Id="rId35" Type="http://schemas.openxmlformats.org/officeDocument/2006/relationships/image" Target="../media/image427.svg"/><Relationship Id="rId43" Type="http://schemas.openxmlformats.org/officeDocument/2006/relationships/image" Target="../media/image435.svg"/><Relationship Id="rId48" Type="http://schemas.openxmlformats.org/officeDocument/2006/relationships/image" Target="../media/image440.png"/><Relationship Id="rId56" Type="http://schemas.openxmlformats.org/officeDocument/2006/relationships/image" Target="../media/image448.png"/><Relationship Id="rId64" Type="http://schemas.openxmlformats.org/officeDocument/2006/relationships/image" Target="../media/image456.png"/><Relationship Id="rId8" Type="http://schemas.openxmlformats.org/officeDocument/2006/relationships/image" Target="../media/image400.png"/><Relationship Id="rId51" Type="http://schemas.openxmlformats.org/officeDocument/2006/relationships/image" Target="../media/image443.svg"/><Relationship Id="rId3" Type="http://schemas.openxmlformats.org/officeDocument/2006/relationships/image" Target="../media/image395.svg"/><Relationship Id="rId12" Type="http://schemas.openxmlformats.org/officeDocument/2006/relationships/image" Target="../media/image404.png"/><Relationship Id="rId17" Type="http://schemas.openxmlformats.org/officeDocument/2006/relationships/image" Target="../media/image409.svg"/><Relationship Id="rId25" Type="http://schemas.openxmlformats.org/officeDocument/2006/relationships/image" Target="../media/image417.svg"/><Relationship Id="rId33" Type="http://schemas.openxmlformats.org/officeDocument/2006/relationships/image" Target="../media/image425.svg"/><Relationship Id="rId38" Type="http://schemas.openxmlformats.org/officeDocument/2006/relationships/image" Target="../media/image430.png"/><Relationship Id="rId46" Type="http://schemas.openxmlformats.org/officeDocument/2006/relationships/image" Target="../media/image438.png"/><Relationship Id="rId59" Type="http://schemas.openxmlformats.org/officeDocument/2006/relationships/image" Target="../media/image451.svg"/><Relationship Id="rId20" Type="http://schemas.openxmlformats.org/officeDocument/2006/relationships/image" Target="../media/image412.png"/><Relationship Id="rId41" Type="http://schemas.openxmlformats.org/officeDocument/2006/relationships/image" Target="../media/image433.svg"/><Relationship Id="rId54" Type="http://schemas.openxmlformats.org/officeDocument/2006/relationships/image" Target="../media/image446.png"/><Relationship Id="rId62" Type="http://schemas.openxmlformats.org/officeDocument/2006/relationships/image" Target="../media/image454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98.png"/><Relationship Id="rId15" Type="http://schemas.openxmlformats.org/officeDocument/2006/relationships/image" Target="../media/image407.svg"/><Relationship Id="rId23" Type="http://schemas.openxmlformats.org/officeDocument/2006/relationships/image" Target="../media/image415.svg"/><Relationship Id="rId28" Type="http://schemas.openxmlformats.org/officeDocument/2006/relationships/image" Target="../media/image420.png"/><Relationship Id="rId36" Type="http://schemas.openxmlformats.org/officeDocument/2006/relationships/image" Target="../media/image428.png"/><Relationship Id="rId49" Type="http://schemas.openxmlformats.org/officeDocument/2006/relationships/image" Target="../media/image441.svg"/><Relationship Id="rId57" Type="http://schemas.openxmlformats.org/officeDocument/2006/relationships/image" Target="../media/image449.svg"/><Relationship Id="rId10" Type="http://schemas.openxmlformats.org/officeDocument/2006/relationships/image" Target="../media/image402.png"/><Relationship Id="rId31" Type="http://schemas.openxmlformats.org/officeDocument/2006/relationships/image" Target="../media/image423.svg"/><Relationship Id="rId44" Type="http://schemas.openxmlformats.org/officeDocument/2006/relationships/image" Target="../media/image436.png"/><Relationship Id="rId52" Type="http://schemas.openxmlformats.org/officeDocument/2006/relationships/image" Target="../media/image444.png"/><Relationship Id="rId60" Type="http://schemas.openxmlformats.org/officeDocument/2006/relationships/image" Target="../media/image452.png"/><Relationship Id="rId65" Type="http://schemas.openxmlformats.org/officeDocument/2006/relationships/image" Target="../media/image457.svg"/><Relationship Id="rId4" Type="http://schemas.openxmlformats.org/officeDocument/2006/relationships/image" Target="../media/image396.png"/><Relationship Id="rId9" Type="http://schemas.openxmlformats.org/officeDocument/2006/relationships/image" Target="../media/image401.svg"/><Relationship Id="rId13" Type="http://schemas.openxmlformats.org/officeDocument/2006/relationships/image" Target="../media/image405.svg"/><Relationship Id="rId18" Type="http://schemas.openxmlformats.org/officeDocument/2006/relationships/image" Target="../media/image410.png"/><Relationship Id="rId39" Type="http://schemas.openxmlformats.org/officeDocument/2006/relationships/image" Target="../media/image431.sv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82.png"/><Relationship Id="rId21" Type="http://schemas.openxmlformats.org/officeDocument/2006/relationships/image" Target="../media/image477.svg"/><Relationship Id="rId34" Type="http://schemas.openxmlformats.org/officeDocument/2006/relationships/image" Target="../media/image490.png"/><Relationship Id="rId42" Type="http://schemas.openxmlformats.org/officeDocument/2006/relationships/image" Target="../media/image498.png"/><Relationship Id="rId47" Type="http://schemas.openxmlformats.org/officeDocument/2006/relationships/image" Target="../media/image503.svg"/><Relationship Id="rId50" Type="http://schemas.openxmlformats.org/officeDocument/2006/relationships/image" Target="../media/image506.png"/><Relationship Id="rId55" Type="http://schemas.openxmlformats.org/officeDocument/2006/relationships/image" Target="../media/image511.svg"/><Relationship Id="rId63" Type="http://schemas.openxmlformats.org/officeDocument/2006/relationships/image" Target="../media/image519.svg"/><Relationship Id="rId7" Type="http://schemas.openxmlformats.org/officeDocument/2006/relationships/image" Target="../media/image463.svg"/><Relationship Id="rId2" Type="http://schemas.openxmlformats.org/officeDocument/2006/relationships/image" Target="../media/image458.png"/><Relationship Id="rId16" Type="http://schemas.openxmlformats.org/officeDocument/2006/relationships/image" Target="../media/image472.png"/><Relationship Id="rId29" Type="http://schemas.openxmlformats.org/officeDocument/2006/relationships/image" Target="../media/image485.svg"/><Relationship Id="rId11" Type="http://schemas.openxmlformats.org/officeDocument/2006/relationships/image" Target="../media/image467.svg"/><Relationship Id="rId24" Type="http://schemas.openxmlformats.org/officeDocument/2006/relationships/image" Target="../media/image480.png"/><Relationship Id="rId32" Type="http://schemas.openxmlformats.org/officeDocument/2006/relationships/image" Target="../media/image488.png"/><Relationship Id="rId37" Type="http://schemas.openxmlformats.org/officeDocument/2006/relationships/image" Target="../media/image493.svg"/><Relationship Id="rId40" Type="http://schemas.openxmlformats.org/officeDocument/2006/relationships/image" Target="../media/image496.png"/><Relationship Id="rId45" Type="http://schemas.openxmlformats.org/officeDocument/2006/relationships/image" Target="../media/image501.svg"/><Relationship Id="rId53" Type="http://schemas.openxmlformats.org/officeDocument/2006/relationships/image" Target="../media/image509.svg"/><Relationship Id="rId58" Type="http://schemas.openxmlformats.org/officeDocument/2006/relationships/image" Target="../media/image514.png"/><Relationship Id="rId5" Type="http://schemas.openxmlformats.org/officeDocument/2006/relationships/image" Target="../media/image461.svg"/><Relationship Id="rId61" Type="http://schemas.openxmlformats.org/officeDocument/2006/relationships/image" Target="../media/image517.svg"/><Relationship Id="rId19" Type="http://schemas.openxmlformats.org/officeDocument/2006/relationships/image" Target="../media/image475.svg"/><Relationship Id="rId14" Type="http://schemas.openxmlformats.org/officeDocument/2006/relationships/image" Target="../media/image470.png"/><Relationship Id="rId22" Type="http://schemas.openxmlformats.org/officeDocument/2006/relationships/image" Target="../media/image478.png"/><Relationship Id="rId27" Type="http://schemas.openxmlformats.org/officeDocument/2006/relationships/image" Target="../media/image483.svg"/><Relationship Id="rId30" Type="http://schemas.openxmlformats.org/officeDocument/2006/relationships/image" Target="../media/image486.png"/><Relationship Id="rId35" Type="http://schemas.openxmlformats.org/officeDocument/2006/relationships/image" Target="../media/image491.svg"/><Relationship Id="rId43" Type="http://schemas.openxmlformats.org/officeDocument/2006/relationships/image" Target="../media/image499.svg"/><Relationship Id="rId48" Type="http://schemas.openxmlformats.org/officeDocument/2006/relationships/image" Target="../media/image504.png"/><Relationship Id="rId56" Type="http://schemas.openxmlformats.org/officeDocument/2006/relationships/image" Target="../media/image512.png"/><Relationship Id="rId64" Type="http://schemas.openxmlformats.org/officeDocument/2006/relationships/image" Target="../media/image520.png"/><Relationship Id="rId8" Type="http://schemas.openxmlformats.org/officeDocument/2006/relationships/image" Target="../media/image464.png"/><Relationship Id="rId51" Type="http://schemas.openxmlformats.org/officeDocument/2006/relationships/image" Target="../media/image507.svg"/><Relationship Id="rId3" Type="http://schemas.openxmlformats.org/officeDocument/2006/relationships/image" Target="../media/image459.svg"/><Relationship Id="rId12" Type="http://schemas.openxmlformats.org/officeDocument/2006/relationships/image" Target="../media/image468.png"/><Relationship Id="rId17" Type="http://schemas.openxmlformats.org/officeDocument/2006/relationships/image" Target="../media/image473.svg"/><Relationship Id="rId25" Type="http://schemas.openxmlformats.org/officeDocument/2006/relationships/image" Target="../media/image481.svg"/><Relationship Id="rId33" Type="http://schemas.openxmlformats.org/officeDocument/2006/relationships/image" Target="../media/image489.svg"/><Relationship Id="rId38" Type="http://schemas.openxmlformats.org/officeDocument/2006/relationships/image" Target="../media/image494.png"/><Relationship Id="rId46" Type="http://schemas.openxmlformats.org/officeDocument/2006/relationships/image" Target="../media/image502.png"/><Relationship Id="rId59" Type="http://schemas.openxmlformats.org/officeDocument/2006/relationships/image" Target="../media/image515.svg"/><Relationship Id="rId20" Type="http://schemas.openxmlformats.org/officeDocument/2006/relationships/image" Target="../media/image476.png"/><Relationship Id="rId41" Type="http://schemas.openxmlformats.org/officeDocument/2006/relationships/image" Target="../media/image497.svg"/><Relationship Id="rId54" Type="http://schemas.openxmlformats.org/officeDocument/2006/relationships/image" Target="../media/image510.png"/><Relationship Id="rId62" Type="http://schemas.openxmlformats.org/officeDocument/2006/relationships/image" Target="../media/image518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462.png"/><Relationship Id="rId15" Type="http://schemas.openxmlformats.org/officeDocument/2006/relationships/image" Target="../media/image471.svg"/><Relationship Id="rId23" Type="http://schemas.openxmlformats.org/officeDocument/2006/relationships/image" Target="../media/image479.svg"/><Relationship Id="rId28" Type="http://schemas.openxmlformats.org/officeDocument/2006/relationships/image" Target="../media/image484.png"/><Relationship Id="rId36" Type="http://schemas.openxmlformats.org/officeDocument/2006/relationships/image" Target="../media/image492.png"/><Relationship Id="rId49" Type="http://schemas.openxmlformats.org/officeDocument/2006/relationships/image" Target="../media/image505.svg"/><Relationship Id="rId57" Type="http://schemas.openxmlformats.org/officeDocument/2006/relationships/image" Target="../media/image513.svg"/><Relationship Id="rId10" Type="http://schemas.openxmlformats.org/officeDocument/2006/relationships/image" Target="../media/image466.png"/><Relationship Id="rId31" Type="http://schemas.openxmlformats.org/officeDocument/2006/relationships/image" Target="../media/image487.svg"/><Relationship Id="rId44" Type="http://schemas.openxmlformats.org/officeDocument/2006/relationships/image" Target="../media/image500.png"/><Relationship Id="rId52" Type="http://schemas.openxmlformats.org/officeDocument/2006/relationships/image" Target="../media/image508.png"/><Relationship Id="rId60" Type="http://schemas.openxmlformats.org/officeDocument/2006/relationships/image" Target="../media/image516.png"/><Relationship Id="rId65" Type="http://schemas.openxmlformats.org/officeDocument/2006/relationships/image" Target="../media/image521.svg"/><Relationship Id="rId4" Type="http://schemas.openxmlformats.org/officeDocument/2006/relationships/image" Target="../media/image460.png"/><Relationship Id="rId9" Type="http://schemas.openxmlformats.org/officeDocument/2006/relationships/image" Target="../media/image465.svg"/><Relationship Id="rId13" Type="http://schemas.openxmlformats.org/officeDocument/2006/relationships/image" Target="../media/image469.svg"/><Relationship Id="rId18" Type="http://schemas.openxmlformats.org/officeDocument/2006/relationships/image" Target="../media/image474.png"/><Relationship Id="rId39" Type="http://schemas.openxmlformats.org/officeDocument/2006/relationships/image" Target="../media/image495.sv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6.png"/><Relationship Id="rId21" Type="http://schemas.openxmlformats.org/officeDocument/2006/relationships/image" Target="../media/image541.svg"/><Relationship Id="rId34" Type="http://schemas.openxmlformats.org/officeDocument/2006/relationships/image" Target="../media/image554.png"/><Relationship Id="rId42" Type="http://schemas.openxmlformats.org/officeDocument/2006/relationships/image" Target="../media/image562.png"/><Relationship Id="rId47" Type="http://schemas.openxmlformats.org/officeDocument/2006/relationships/image" Target="../media/image567.svg"/><Relationship Id="rId50" Type="http://schemas.openxmlformats.org/officeDocument/2006/relationships/image" Target="../media/image570.png"/><Relationship Id="rId55" Type="http://schemas.openxmlformats.org/officeDocument/2006/relationships/image" Target="../media/image575.svg"/><Relationship Id="rId63" Type="http://schemas.openxmlformats.org/officeDocument/2006/relationships/image" Target="../media/image583.svg"/><Relationship Id="rId7" Type="http://schemas.openxmlformats.org/officeDocument/2006/relationships/image" Target="../media/image527.svg"/><Relationship Id="rId2" Type="http://schemas.openxmlformats.org/officeDocument/2006/relationships/image" Target="../media/image522.png"/><Relationship Id="rId16" Type="http://schemas.openxmlformats.org/officeDocument/2006/relationships/image" Target="../media/image536.png"/><Relationship Id="rId29" Type="http://schemas.openxmlformats.org/officeDocument/2006/relationships/image" Target="../media/image549.svg"/><Relationship Id="rId11" Type="http://schemas.openxmlformats.org/officeDocument/2006/relationships/image" Target="../media/image531.svg"/><Relationship Id="rId24" Type="http://schemas.openxmlformats.org/officeDocument/2006/relationships/image" Target="../media/image544.png"/><Relationship Id="rId32" Type="http://schemas.openxmlformats.org/officeDocument/2006/relationships/image" Target="../media/image552.png"/><Relationship Id="rId37" Type="http://schemas.openxmlformats.org/officeDocument/2006/relationships/image" Target="../media/image557.svg"/><Relationship Id="rId40" Type="http://schemas.openxmlformats.org/officeDocument/2006/relationships/image" Target="../media/image560.png"/><Relationship Id="rId45" Type="http://schemas.openxmlformats.org/officeDocument/2006/relationships/image" Target="../media/image565.svg"/><Relationship Id="rId53" Type="http://schemas.openxmlformats.org/officeDocument/2006/relationships/image" Target="../media/image573.svg"/><Relationship Id="rId58" Type="http://schemas.openxmlformats.org/officeDocument/2006/relationships/image" Target="../media/image578.png"/><Relationship Id="rId5" Type="http://schemas.openxmlformats.org/officeDocument/2006/relationships/image" Target="../media/image525.svg"/><Relationship Id="rId61" Type="http://schemas.openxmlformats.org/officeDocument/2006/relationships/image" Target="../media/image581.svg"/><Relationship Id="rId19" Type="http://schemas.openxmlformats.org/officeDocument/2006/relationships/image" Target="../media/image539.svg"/><Relationship Id="rId14" Type="http://schemas.openxmlformats.org/officeDocument/2006/relationships/image" Target="../media/image534.png"/><Relationship Id="rId22" Type="http://schemas.openxmlformats.org/officeDocument/2006/relationships/image" Target="../media/image542.png"/><Relationship Id="rId27" Type="http://schemas.openxmlformats.org/officeDocument/2006/relationships/image" Target="../media/image547.svg"/><Relationship Id="rId30" Type="http://schemas.openxmlformats.org/officeDocument/2006/relationships/image" Target="../media/image550.png"/><Relationship Id="rId35" Type="http://schemas.openxmlformats.org/officeDocument/2006/relationships/image" Target="../media/image555.svg"/><Relationship Id="rId43" Type="http://schemas.openxmlformats.org/officeDocument/2006/relationships/image" Target="../media/image563.svg"/><Relationship Id="rId48" Type="http://schemas.openxmlformats.org/officeDocument/2006/relationships/image" Target="../media/image568.png"/><Relationship Id="rId56" Type="http://schemas.openxmlformats.org/officeDocument/2006/relationships/image" Target="../media/image576.png"/><Relationship Id="rId64" Type="http://schemas.openxmlformats.org/officeDocument/2006/relationships/image" Target="../media/image584.png"/><Relationship Id="rId8" Type="http://schemas.openxmlformats.org/officeDocument/2006/relationships/image" Target="../media/image528.png"/><Relationship Id="rId51" Type="http://schemas.openxmlformats.org/officeDocument/2006/relationships/image" Target="../media/image571.svg"/><Relationship Id="rId3" Type="http://schemas.openxmlformats.org/officeDocument/2006/relationships/image" Target="../media/image523.svg"/><Relationship Id="rId12" Type="http://schemas.openxmlformats.org/officeDocument/2006/relationships/image" Target="../media/image532.png"/><Relationship Id="rId17" Type="http://schemas.openxmlformats.org/officeDocument/2006/relationships/image" Target="../media/image537.svg"/><Relationship Id="rId25" Type="http://schemas.openxmlformats.org/officeDocument/2006/relationships/image" Target="../media/image545.svg"/><Relationship Id="rId33" Type="http://schemas.openxmlformats.org/officeDocument/2006/relationships/image" Target="../media/image553.svg"/><Relationship Id="rId38" Type="http://schemas.openxmlformats.org/officeDocument/2006/relationships/image" Target="../media/image558.png"/><Relationship Id="rId46" Type="http://schemas.openxmlformats.org/officeDocument/2006/relationships/image" Target="../media/image566.png"/><Relationship Id="rId59" Type="http://schemas.openxmlformats.org/officeDocument/2006/relationships/image" Target="../media/image579.svg"/><Relationship Id="rId20" Type="http://schemas.openxmlformats.org/officeDocument/2006/relationships/image" Target="../media/image540.png"/><Relationship Id="rId41" Type="http://schemas.openxmlformats.org/officeDocument/2006/relationships/image" Target="../media/image561.svg"/><Relationship Id="rId54" Type="http://schemas.openxmlformats.org/officeDocument/2006/relationships/image" Target="../media/image574.png"/><Relationship Id="rId62" Type="http://schemas.openxmlformats.org/officeDocument/2006/relationships/image" Target="../media/image582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526.png"/><Relationship Id="rId15" Type="http://schemas.openxmlformats.org/officeDocument/2006/relationships/image" Target="../media/image535.svg"/><Relationship Id="rId23" Type="http://schemas.openxmlformats.org/officeDocument/2006/relationships/image" Target="../media/image543.svg"/><Relationship Id="rId28" Type="http://schemas.openxmlformats.org/officeDocument/2006/relationships/image" Target="../media/image548.png"/><Relationship Id="rId36" Type="http://schemas.openxmlformats.org/officeDocument/2006/relationships/image" Target="../media/image556.png"/><Relationship Id="rId49" Type="http://schemas.openxmlformats.org/officeDocument/2006/relationships/image" Target="../media/image569.svg"/><Relationship Id="rId57" Type="http://schemas.openxmlformats.org/officeDocument/2006/relationships/image" Target="../media/image577.svg"/><Relationship Id="rId10" Type="http://schemas.openxmlformats.org/officeDocument/2006/relationships/image" Target="../media/image530.png"/><Relationship Id="rId31" Type="http://schemas.openxmlformats.org/officeDocument/2006/relationships/image" Target="../media/image551.svg"/><Relationship Id="rId44" Type="http://schemas.openxmlformats.org/officeDocument/2006/relationships/image" Target="../media/image564.png"/><Relationship Id="rId52" Type="http://schemas.openxmlformats.org/officeDocument/2006/relationships/image" Target="../media/image572.png"/><Relationship Id="rId60" Type="http://schemas.openxmlformats.org/officeDocument/2006/relationships/image" Target="../media/image580.png"/><Relationship Id="rId65" Type="http://schemas.openxmlformats.org/officeDocument/2006/relationships/image" Target="../media/image585.svg"/><Relationship Id="rId4" Type="http://schemas.openxmlformats.org/officeDocument/2006/relationships/image" Target="../media/image524.png"/><Relationship Id="rId9" Type="http://schemas.openxmlformats.org/officeDocument/2006/relationships/image" Target="../media/image529.svg"/><Relationship Id="rId13" Type="http://schemas.openxmlformats.org/officeDocument/2006/relationships/image" Target="../media/image533.svg"/><Relationship Id="rId18" Type="http://schemas.openxmlformats.org/officeDocument/2006/relationships/image" Target="../media/image538.png"/><Relationship Id="rId39" Type="http://schemas.openxmlformats.org/officeDocument/2006/relationships/image" Target="../media/image55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2.png"/><Relationship Id="rId13" Type="http://schemas.openxmlformats.org/officeDocument/2006/relationships/image" Target="../media/image597.svg"/><Relationship Id="rId3" Type="http://schemas.openxmlformats.org/officeDocument/2006/relationships/image" Target="../media/image587.svg"/><Relationship Id="rId7" Type="http://schemas.openxmlformats.org/officeDocument/2006/relationships/image" Target="../media/image591.svg"/><Relationship Id="rId12" Type="http://schemas.openxmlformats.org/officeDocument/2006/relationships/image" Target="../media/image596.png"/><Relationship Id="rId17" Type="http://schemas.openxmlformats.org/officeDocument/2006/relationships/image" Target="../media/image601.svg"/><Relationship Id="rId2" Type="http://schemas.openxmlformats.org/officeDocument/2006/relationships/image" Target="../media/image586.png"/><Relationship Id="rId16" Type="http://schemas.openxmlformats.org/officeDocument/2006/relationships/image" Target="../media/image600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590.png"/><Relationship Id="rId11" Type="http://schemas.openxmlformats.org/officeDocument/2006/relationships/image" Target="../media/image595.svg"/><Relationship Id="rId5" Type="http://schemas.openxmlformats.org/officeDocument/2006/relationships/image" Target="../media/image589.svg"/><Relationship Id="rId15" Type="http://schemas.openxmlformats.org/officeDocument/2006/relationships/image" Target="../media/image599.svg"/><Relationship Id="rId10" Type="http://schemas.openxmlformats.org/officeDocument/2006/relationships/image" Target="../media/image594.png"/><Relationship Id="rId4" Type="http://schemas.openxmlformats.org/officeDocument/2006/relationships/image" Target="../media/image588.png"/><Relationship Id="rId9" Type="http://schemas.openxmlformats.org/officeDocument/2006/relationships/image" Target="../media/image593.svg"/><Relationship Id="rId14" Type="http://schemas.openxmlformats.org/officeDocument/2006/relationships/image" Target="../media/image59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vm.helsingborg.se/mallar/piktogram-2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6.png"/><Relationship Id="rId21" Type="http://schemas.openxmlformats.org/officeDocument/2006/relationships/image" Target="../media/image31.sv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svg"/><Relationship Id="rId50" Type="http://schemas.openxmlformats.org/officeDocument/2006/relationships/image" Target="../media/image60.png"/><Relationship Id="rId55" Type="http://schemas.openxmlformats.org/officeDocument/2006/relationships/image" Target="../media/image65.svg"/><Relationship Id="rId63" Type="http://schemas.openxmlformats.org/officeDocument/2006/relationships/image" Target="../media/image7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9" Type="http://schemas.openxmlformats.org/officeDocument/2006/relationships/image" Target="../media/image39.svg"/><Relationship Id="rId11" Type="http://schemas.openxmlformats.org/officeDocument/2006/relationships/image" Target="../media/image21.sv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svg"/><Relationship Id="rId40" Type="http://schemas.openxmlformats.org/officeDocument/2006/relationships/image" Target="../media/image50.png"/><Relationship Id="rId45" Type="http://schemas.openxmlformats.org/officeDocument/2006/relationships/image" Target="../media/image55.svg"/><Relationship Id="rId53" Type="http://schemas.openxmlformats.org/officeDocument/2006/relationships/image" Target="../media/image63.svg"/><Relationship Id="rId58" Type="http://schemas.openxmlformats.org/officeDocument/2006/relationships/image" Target="../media/image68.png"/><Relationship Id="rId5" Type="http://schemas.openxmlformats.org/officeDocument/2006/relationships/image" Target="../media/image15.svg"/><Relationship Id="rId61" Type="http://schemas.openxmlformats.org/officeDocument/2006/relationships/image" Target="../media/image71.svg"/><Relationship Id="rId19" Type="http://schemas.openxmlformats.org/officeDocument/2006/relationships/image" Target="../media/image29.sv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svg"/><Relationship Id="rId30" Type="http://schemas.openxmlformats.org/officeDocument/2006/relationships/image" Target="../media/image40.png"/><Relationship Id="rId35" Type="http://schemas.openxmlformats.org/officeDocument/2006/relationships/image" Target="../media/image45.svg"/><Relationship Id="rId43" Type="http://schemas.openxmlformats.org/officeDocument/2006/relationships/image" Target="../media/image53.sv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64" Type="http://schemas.openxmlformats.org/officeDocument/2006/relationships/image" Target="../media/image74.png"/><Relationship Id="rId8" Type="http://schemas.openxmlformats.org/officeDocument/2006/relationships/image" Target="../media/image18.png"/><Relationship Id="rId51" Type="http://schemas.openxmlformats.org/officeDocument/2006/relationships/image" Target="../media/image61.svg"/><Relationship Id="rId3" Type="http://schemas.openxmlformats.org/officeDocument/2006/relationships/image" Target="../media/image13.svg"/><Relationship Id="rId12" Type="http://schemas.openxmlformats.org/officeDocument/2006/relationships/image" Target="../media/image22.png"/><Relationship Id="rId17" Type="http://schemas.openxmlformats.org/officeDocument/2006/relationships/image" Target="../media/image27.svg"/><Relationship Id="rId25" Type="http://schemas.openxmlformats.org/officeDocument/2006/relationships/image" Target="../media/image35.svg"/><Relationship Id="rId33" Type="http://schemas.openxmlformats.org/officeDocument/2006/relationships/image" Target="../media/image43.sv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59" Type="http://schemas.openxmlformats.org/officeDocument/2006/relationships/image" Target="../media/image69.svg"/><Relationship Id="rId20" Type="http://schemas.openxmlformats.org/officeDocument/2006/relationships/image" Target="../media/image30.png"/><Relationship Id="rId41" Type="http://schemas.openxmlformats.org/officeDocument/2006/relationships/image" Target="../media/image51.svg"/><Relationship Id="rId54" Type="http://schemas.openxmlformats.org/officeDocument/2006/relationships/image" Target="../media/image64.png"/><Relationship Id="rId62" Type="http://schemas.openxmlformats.org/officeDocument/2006/relationships/image" Target="../media/image72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16.png"/><Relationship Id="rId15" Type="http://schemas.openxmlformats.org/officeDocument/2006/relationships/image" Target="../media/image25.svg"/><Relationship Id="rId23" Type="http://schemas.openxmlformats.org/officeDocument/2006/relationships/image" Target="../media/image33.sv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svg"/><Relationship Id="rId57" Type="http://schemas.openxmlformats.org/officeDocument/2006/relationships/image" Target="../media/image67.svg"/><Relationship Id="rId10" Type="http://schemas.openxmlformats.org/officeDocument/2006/relationships/image" Target="../media/image20.png"/><Relationship Id="rId31" Type="http://schemas.openxmlformats.org/officeDocument/2006/relationships/image" Target="../media/image41.svg"/><Relationship Id="rId44" Type="http://schemas.openxmlformats.org/officeDocument/2006/relationships/image" Target="../media/image54.png"/><Relationship Id="rId52" Type="http://schemas.openxmlformats.org/officeDocument/2006/relationships/image" Target="../media/image62.png"/><Relationship Id="rId60" Type="http://schemas.openxmlformats.org/officeDocument/2006/relationships/image" Target="../media/image70.png"/><Relationship Id="rId65" Type="http://schemas.openxmlformats.org/officeDocument/2006/relationships/image" Target="../media/image7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3" Type="http://schemas.openxmlformats.org/officeDocument/2006/relationships/image" Target="../media/image23.svg"/><Relationship Id="rId18" Type="http://schemas.openxmlformats.org/officeDocument/2006/relationships/image" Target="../media/image28.png"/><Relationship Id="rId39" Type="http://schemas.openxmlformats.org/officeDocument/2006/relationships/image" Target="../media/image49.sv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0.png"/><Relationship Id="rId21" Type="http://schemas.openxmlformats.org/officeDocument/2006/relationships/image" Target="../media/image95.svg"/><Relationship Id="rId34" Type="http://schemas.openxmlformats.org/officeDocument/2006/relationships/image" Target="../media/image108.png"/><Relationship Id="rId42" Type="http://schemas.openxmlformats.org/officeDocument/2006/relationships/image" Target="../media/image116.png"/><Relationship Id="rId47" Type="http://schemas.openxmlformats.org/officeDocument/2006/relationships/image" Target="../media/image121.svg"/><Relationship Id="rId50" Type="http://schemas.openxmlformats.org/officeDocument/2006/relationships/image" Target="../media/image124.png"/><Relationship Id="rId55" Type="http://schemas.openxmlformats.org/officeDocument/2006/relationships/image" Target="../media/image129.svg"/><Relationship Id="rId63" Type="http://schemas.openxmlformats.org/officeDocument/2006/relationships/image" Target="../media/image13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29" Type="http://schemas.openxmlformats.org/officeDocument/2006/relationships/image" Target="../media/image103.svg"/><Relationship Id="rId11" Type="http://schemas.openxmlformats.org/officeDocument/2006/relationships/image" Target="../media/image85.sv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37" Type="http://schemas.openxmlformats.org/officeDocument/2006/relationships/image" Target="../media/image111.svg"/><Relationship Id="rId40" Type="http://schemas.openxmlformats.org/officeDocument/2006/relationships/image" Target="../media/image114.png"/><Relationship Id="rId45" Type="http://schemas.openxmlformats.org/officeDocument/2006/relationships/image" Target="../media/image119.svg"/><Relationship Id="rId53" Type="http://schemas.openxmlformats.org/officeDocument/2006/relationships/image" Target="../media/image127.svg"/><Relationship Id="rId58" Type="http://schemas.openxmlformats.org/officeDocument/2006/relationships/image" Target="../media/image132.png"/><Relationship Id="rId5" Type="http://schemas.openxmlformats.org/officeDocument/2006/relationships/image" Target="../media/image79.svg"/><Relationship Id="rId61" Type="http://schemas.openxmlformats.org/officeDocument/2006/relationships/image" Target="../media/image135.svg"/><Relationship Id="rId19" Type="http://schemas.openxmlformats.org/officeDocument/2006/relationships/image" Target="../media/image93.sv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svg"/><Relationship Id="rId30" Type="http://schemas.openxmlformats.org/officeDocument/2006/relationships/image" Target="../media/image104.png"/><Relationship Id="rId35" Type="http://schemas.openxmlformats.org/officeDocument/2006/relationships/image" Target="../media/image109.svg"/><Relationship Id="rId43" Type="http://schemas.openxmlformats.org/officeDocument/2006/relationships/image" Target="../media/image117.svg"/><Relationship Id="rId48" Type="http://schemas.openxmlformats.org/officeDocument/2006/relationships/image" Target="../media/image122.png"/><Relationship Id="rId56" Type="http://schemas.openxmlformats.org/officeDocument/2006/relationships/image" Target="../media/image130.png"/><Relationship Id="rId64" Type="http://schemas.openxmlformats.org/officeDocument/2006/relationships/image" Target="../media/image138.png"/><Relationship Id="rId8" Type="http://schemas.openxmlformats.org/officeDocument/2006/relationships/image" Target="../media/image82.png"/><Relationship Id="rId51" Type="http://schemas.openxmlformats.org/officeDocument/2006/relationships/image" Target="../media/image125.svg"/><Relationship Id="rId3" Type="http://schemas.openxmlformats.org/officeDocument/2006/relationships/image" Target="../media/image77.svg"/><Relationship Id="rId12" Type="http://schemas.openxmlformats.org/officeDocument/2006/relationships/image" Target="../media/image86.png"/><Relationship Id="rId17" Type="http://schemas.openxmlformats.org/officeDocument/2006/relationships/image" Target="../media/image91.svg"/><Relationship Id="rId25" Type="http://schemas.openxmlformats.org/officeDocument/2006/relationships/image" Target="../media/image99.svg"/><Relationship Id="rId33" Type="http://schemas.openxmlformats.org/officeDocument/2006/relationships/image" Target="../media/image107.svg"/><Relationship Id="rId38" Type="http://schemas.openxmlformats.org/officeDocument/2006/relationships/image" Target="../media/image112.png"/><Relationship Id="rId46" Type="http://schemas.openxmlformats.org/officeDocument/2006/relationships/image" Target="../media/image120.png"/><Relationship Id="rId59" Type="http://schemas.openxmlformats.org/officeDocument/2006/relationships/image" Target="../media/image133.svg"/><Relationship Id="rId20" Type="http://schemas.openxmlformats.org/officeDocument/2006/relationships/image" Target="../media/image94.png"/><Relationship Id="rId41" Type="http://schemas.openxmlformats.org/officeDocument/2006/relationships/image" Target="../media/image115.svg"/><Relationship Id="rId54" Type="http://schemas.openxmlformats.org/officeDocument/2006/relationships/image" Target="../media/image128.png"/><Relationship Id="rId62" Type="http://schemas.openxmlformats.org/officeDocument/2006/relationships/image" Target="../media/image136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80.png"/><Relationship Id="rId15" Type="http://schemas.openxmlformats.org/officeDocument/2006/relationships/image" Target="../media/image89.svg"/><Relationship Id="rId23" Type="http://schemas.openxmlformats.org/officeDocument/2006/relationships/image" Target="../media/image97.svg"/><Relationship Id="rId28" Type="http://schemas.openxmlformats.org/officeDocument/2006/relationships/image" Target="../media/image102.png"/><Relationship Id="rId36" Type="http://schemas.openxmlformats.org/officeDocument/2006/relationships/image" Target="../media/image110.png"/><Relationship Id="rId49" Type="http://schemas.openxmlformats.org/officeDocument/2006/relationships/image" Target="../media/image123.svg"/><Relationship Id="rId57" Type="http://schemas.openxmlformats.org/officeDocument/2006/relationships/image" Target="../media/image131.svg"/><Relationship Id="rId10" Type="http://schemas.openxmlformats.org/officeDocument/2006/relationships/image" Target="../media/image84.png"/><Relationship Id="rId31" Type="http://schemas.openxmlformats.org/officeDocument/2006/relationships/image" Target="../media/image105.svg"/><Relationship Id="rId44" Type="http://schemas.openxmlformats.org/officeDocument/2006/relationships/image" Target="../media/image118.png"/><Relationship Id="rId52" Type="http://schemas.openxmlformats.org/officeDocument/2006/relationships/image" Target="../media/image126.png"/><Relationship Id="rId60" Type="http://schemas.openxmlformats.org/officeDocument/2006/relationships/image" Target="../media/image134.png"/><Relationship Id="rId65" Type="http://schemas.openxmlformats.org/officeDocument/2006/relationships/image" Target="../media/image139.svg"/><Relationship Id="rId4" Type="http://schemas.openxmlformats.org/officeDocument/2006/relationships/image" Target="../media/image78.png"/><Relationship Id="rId9" Type="http://schemas.openxmlformats.org/officeDocument/2006/relationships/image" Target="../media/image83.svg"/><Relationship Id="rId13" Type="http://schemas.openxmlformats.org/officeDocument/2006/relationships/image" Target="../media/image87.svg"/><Relationship Id="rId18" Type="http://schemas.openxmlformats.org/officeDocument/2006/relationships/image" Target="../media/image92.png"/><Relationship Id="rId39" Type="http://schemas.openxmlformats.org/officeDocument/2006/relationships/image" Target="../media/image113.sv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4.png"/><Relationship Id="rId21" Type="http://schemas.openxmlformats.org/officeDocument/2006/relationships/image" Target="../media/image159.svg"/><Relationship Id="rId34" Type="http://schemas.openxmlformats.org/officeDocument/2006/relationships/image" Target="../media/image172.png"/><Relationship Id="rId42" Type="http://schemas.openxmlformats.org/officeDocument/2006/relationships/image" Target="../media/image180.png"/><Relationship Id="rId47" Type="http://schemas.openxmlformats.org/officeDocument/2006/relationships/image" Target="../media/image185.svg"/><Relationship Id="rId50" Type="http://schemas.openxmlformats.org/officeDocument/2006/relationships/image" Target="../media/image188.png"/><Relationship Id="rId55" Type="http://schemas.openxmlformats.org/officeDocument/2006/relationships/image" Target="../media/image193.svg"/><Relationship Id="rId63" Type="http://schemas.openxmlformats.org/officeDocument/2006/relationships/image" Target="../media/image201.svg"/><Relationship Id="rId7" Type="http://schemas.openxmlformats.org/officeDocument/2006/relationships/image" Target="../media/image145.svg"/><Relationship Id="rId2" Type="http://schemas.openxmlformats.org/officeDocument/2006/relationships/image" Target="../media/image140.png"/><Relationship Id="rId16" Type="http://schemas.openxmlformats.org/officeDocument/2006/relationships/image" Target="../media/image154.png"/><Relationship Id="rId29" Type="http://schemas.openxmlformats.org/officeDocument/2006/relationships/image" Target="../media/image167.svg"/><Relationship Id="rId11" Type="http://schemas.openxmlformats.org/officeDocument/2006/relationships/image" Target="../media/image149.svg"/><Relationship Id="rId24" Type="http://schemas.openxmlformats.org/officeDocument/2006/relationships/image" Target="../media/image162.png"/><Relationship Id="rId32" Type="http://schemas.openxmlformats.org/officeDocument/2006/relationships/image" Target="../media/image170.png"/><Relationship Id="rId37" Type="http://schemas.openxmlformats.org/officeDocument/2006/relationships/image" Target="../media/image175.svg"/><Relationship Id="rId40" Type="http://schemas.openxmlformats.org/officeDocument/2006/relationships/image" Target="../media/image178.png"/><Relationship Id="rId45" Type="http://schemas.openxmlformats.org/officeDocument/2006/relationships/image" Target="../media/image183.svg"/><Relationship Id="rId53" Type="http://schemas.openxmlformats.org/officeDocument/2006/relationships/image" Target="../media/image191.svg"/><Relationship Id="rId58" Type="http://schemas.openxmlformats.org/officeDocument/2006/relationships/image" Target="../media/image196.png"/><Relationship Id="rId5" Type="http://schemas.openxmlformats.org/officeDocument/2006/relationships/image" Target="../media/image143.svg"/><Relationship Id="rId61" Type="http://schemas.openxmlformats.org/officeDocument/2006/relationships/image" Target="../media/image199.svg"/><Relationship Id="rId19" Type="http://schemas.openxmlformats.org/officeDocument/2006/relationships/image" Target="../media/image157.svg"/><Relationship Id="rId14" Type="http://schemas.openxmlformats.org/officeDocument/2006/relationships/image" Target="../media/image152.png"/><Relationship Id="rId22" Type="http://schemas.openxmlformats.org/officeDocument/2006/relationships/image" Target="../media/image160.png"/><Relationship Id="rId27" Type="http://schemas.openxmlformats.org/officeDocument/2006/relationships/image" Target="../media/image165.svg"/><Relationship Id="rId30" Type="http://schemas.openxmlformats.org/officeDocument/2006/relationships/image" Target="../media/image168.png"/><Relationship Id="rId35" Type="http://schemas.openxmlformats.org/officeDocument/2006/relationships/image" Target="../media/image173.svg"/><Relationship Id="rId43" Type="http://schemas.openxmlformats.org/officeDocument/2006/relationships/image" Target="../media/image181.svg"/><Relationship Id="rId48" Type="http://schemas.openxmlformats.org/officeDocument/2006/relationships/image" Target="../media/image186.png"/><Relationship Id="rId56" Type="http://schemas.openxmlformats.org/officeDocument/2006/relationships/image" Target="../media/image194.png"/><Relationship Id="rId64" Type="http://schemas.openxmlformats.org/officeDocument/2006/relationships/image" Target="../media/image202.png"/><Relationship Id="rId8" Type="http://schemas.openxmlformats.org/officeDocument/2006/relationships/image" Target="../media/image146.png"/><Relationship Id="rId51" Type="http://schemas.openxmlformats.org/officeDocument/2006/relationships/image" Target="../media/image189.svg"/><Relationship Id="rId3" Type="http://schemas.openxmlformats.org/officeDocument/2006/relationships/image" Target="../media/image141.svg"/><Relationship Id="rId12" Type="http://schemas.openxmlformats.org/officeDocument/2006/relationships/image" Target="../media/image150.png"/><Relationship Id="rId17" Type="http://schemas.openxmlformats.org/officeDocument/2006/relationships/image" Target="../media/image155.svg"/><Relationship Id="rId25" Type="http://schemas.openxmlformats.org/officeDocument/2006/relationships/image" Target="../media/image163.svg"/><Relationship Id="rId33" Type="http://schemas.openxmlformats.org/officeDocument/2006/relationships/image" Target="../media/image171.svg"/><Relationship Id="rId38" Type="http://schemas.openxmlformats.org/officeDocument/2006/relationships/image" Target="../media/image176.png"/><Relationship Id="rId46" Type="http://schemas.openxmlformats.org/officeDocument/2006/relationships/image" Target="../media/image184.png"/><Relationship Id="rId59" Type="http://schemas.openxmlformats.org/officeDocument/2006/relationships/image" Target="../media/image197.svg"/><Relationship Id="rId20" Type="http://schemas.openxmlformats.org/officeDocument/2006/relationships/image" Target="../media/image158.png"/><Relationship Id="rId41" Type="http://schemas.openxmlformats.org/officeDocument/2006/relationships/image" Target="../media/image179.svg"/><Relationship Id="rId54" Type="http://schemas.openxmlformats.org/officeDocument/2006/relationships/image" Target="../media/image192.png"/><Relationship Id="rId62" Type="http://schemas.openxmlformats.org/officeDocument/2006/relationships/image" Target="../media/image200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44.png"/><Relationship Id="rId15" Type="http://schemas.openxmlformats.org/officeDocument/2006/relationships/image" Target="../media/image153.svg"/><Relationship Id="rId23" Type="http://schemas.openxmlformats.org/officeDocument/2006/relationships/image" Target="../media/image161.svg"/><Relationship Id="rId28" Type="http://schemas.openxmlformats.org/officeDocument/2006/relationships/image" Target="../media/image166.png"/><Relationship Id="rId36" Type="http://schemas.openxmlformats.org/officeDocument/2006/relationships/image" Target="../media/image174.png"/><Relationship Id="rId49" Type="http://schemas.openxmlformats.org/officeDocument/2006/relationships/image" Target="../media/image187.svg"/><Relationship Id="rId57" Type="http://schemas.openxmlformats.org/officeDocument/2006/relationships/image" Target="../media/image195.svg"/><Relationship Id="rId10" Type="http://schemas.openxmlformats.org/officeDocument/2006/relationships/image" Target="../media/image148.png"/><Relationship Id="rId31" Type="http://schemas.openxmlformats.org/officeDocument/2006/relationships/image" Target="../media/image169.svg"/><Relationship Id="rId44" Type="http://schemas.openxmlformats.org/officeDocument/2006/relationships/image" Target="../media/image182.png"/><Relationship Id="rId52" Type="http://schemas.openxmlformats.org/officeDocument/2006/relationships/image" Target="../media/image190.png"/><Relationship Id="rId60" Type="http://schemas.openxmlformats.org/officeDocument/2006/relationships/image" Target="../media/image198.png"/><Relationship Id="rId65" Type="http://schemas.openxmlformats.org/officeDocument/2006/relationships/image" Target="../media/image203.svg"/><Relationship Id="rId4" Type="http://schemas.openxmlformats.org/officeDocument/2006/relationships/image" Target="../media/image142.png"/><Relationship Id="rId9" Type="http://schemas.openxmlformats.org/officeDocument/2006/relationships/image" Target="../media/image147.svg"/><Relationship Id="rId13" Type="http://schemas.openxmlformats.org/officeDocument/2006/relationships/image" Target="../media/image151.svg"/><Relationship Id="rId18" Type="http://schemas.openxmlformats.org/officeDocument/2006/relationships/image" Target="../media/image156.png"/><Relationship Id="rId39" Type="http://schemas.openxmlformats.org/officeDocument/2006/relationships/image" Target="../media/image177.sv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8.png"/><Relationship Id="rId21" Type="http://schemas.openxmlformats.org/officeDocument/2006/relationships/image" Target="../media/image223.svg"/><Relationship Id="rId34" Type="http://schemas.openxmlformats.org/officeDocument/2006/relationships/image" Target="../media/image236.png"/><Relationship Id="rId42" Type="http://schemas.openxmlformats.org/officeDocument/2006/relationships/image" Target="../media/image244.png"/><Relationship Id="rId47" Type="http://schemas.openxmlformats.org/officeDocument/2006/relationships/image" Target="../media/image249.svg"/><Relationship Id="rId50" Type="http://schemas.openxmlformats.org/officeDocument/2006/relationships/image" Target="../media/image252.png"/><Relationship Id="rId55" Type="http://schemas.openxmlformats.org/officeDocument/2006/relationships/image" Target="../media/image257.svg"/><Relationship Id="rId63" Type="http://schemas.openxmlformats.org/officeDocument/2006/relationships/image" Target="../media/image265.svg"/><Relationship Id="rId7" Type="http://schemas.openxmlformats.org/officeDocument/2006/relationships/image" Target="../media/image209.svg"/><Relationship Id="rId2" Type="http://schemas.openxmlformats.org/officeDocument/2006/relationships/image" Target="../media/image204.png"/><Relationship Id="rId16" Type="http://schemas.openxmlformats.org/officeDocument/2006/relationships/image" Target="../media/image218.png"/><Relationship Id="rId29" Type="http://schemas.openxmlformats.org/officeDocument/2006/relationships/image" Target="../media/image231.svg"/><Relationship Id="rId11" Type="http://schemas.openxmlformats.org/officeDocument/2006/relationships/image" Target="../media/image213.svg"/><Relationship Id="rId24" Type="http://schemas.openxmlformats.org/officeDocument/2006/relationships/image" Target="../media/image226.png"/><Relationship Id="rId32" Type="http://schemas.openxmlformats.org/officeDocument/2006/relationships/image" Target="../media/image234.png"/><Relationship Id="rId37" Type="http://schemas.openxmlformats.org/officeDocument/2006/relationships/image" Target="../media/image239.svg"/><Relationship Id="rId40" Type="http://schemas.openxmlformats.org/officeDocument/2006/relationships/image" Target="../media/image242.png"/><Relationship Id="rId45" Type="http://schemas.openxmlformats.org/officeDocument/2006/relationships/image" Target="../media/image247.svg"/><Relationship Id="rId53" Type="http://schemas.openxmlformats.org/officeDocument/2006/relationships/image" Target="../media/image255.svg"/><Relationship Id="rId58" Type="http://schemas.openxmlformats.org/officeDocument/2006/relationships/image" Target="../media/image260.png"/><Relationship Id="rId5" Type="http://schemas.openxmlformats.org/officeDocument/2006/relationships/image" Target="../media/image207.svg"/><Relationship Id="rId61" Type="http://schemas.openxmlformats.org/officeDocument/2006/relationships/image" Target="../media/image263.svg"/><Relationship Id="rId19" Type="http://schemas.openxmlformats.org/officeDocument/2006/relationships/image" Target="../media/image221.svg"/><Relationship Id="rId14" Type="http://schemas.openxmlformats.org/officeDocument/2006/relationships/image" Target="../media/image216.png"/><Relationship Id="rId22" Type="http://schemas.openxmlformats.org/officeDocument/2006/relationships/image" Target="../media/image224.png"/><Relationship Id="rId27" Type="http://schemas.openxmlformats.org/officeDocument/2006/relationships/image" Target="../media/image229.svg"/><Relationship Id="rId30" Type="http://schemas.openxmlformats.org/officeDocument/2006/relationships/image" Target="../media/image232.png"/><Relationship Id="rId35" Type="http://schemas.openxmlformats.org/officeDocument/2006/relationships/image" Target="../media/image237.svg"/><Relationship Id="rId43" Type="http://schemas.openxmlformats.org/officeDocument/2006/relationships/image" Target="../media/image245.svg"/><Relationship Id="rId48" Type="http://schemas.openxmlformats.org/officeDocument/2006/relationships/image" Target="../media/image250.png"/><Relationship Id="rId56" Type="http://schemas.openxmlformats.org/officeDocument/2006/relationships/image" Target="../media/image258.png"/><Relationship Id="rId64" Type="http://schemas.openxmlformats.org/officeDocument/2006/relationships/image" Target="../media/image266.png"/><Relationship Id="rId8" Type="http://schemas.openxmlformats.org/officeDocument/2006/relationships/image" Target="../media/image210.png"/><Relationship Id="rId51" Type="http://schemas.openxmlformats.org/officeDocument/2006/relationships/image" Target="../media/image253.svg"/><Relationship Id="rId3" Type="http://schemas.openxmlformats.org/officeDocument/2006/relationships/image" Target="../media/image205.svg"/><Relationship Id="rId12" Type="http://schemas.openxmlformats.org/officeDocument/2006/relationships/image" Target="../media/image214.png"/><Relationship Id="rId17" Type="http://schemas.openxmlformats.org/officeDocument/2006/relationships/image" Target="../media/image219.svg"/><Relationship Id="rId25" Type="http://schemas.openxmlformats.org/officeDocument/2006/relationships/image" Target="../media/image227.svg"/><Relationship Id="rId33" Type="http://schemas.openxmlformats.org/officeDocument/2006/relationships/image" Target="../media/image235.svg"/><Relationship Id="rId38" Type="http://schemas.openxmlformats.org/officeDocument/2006/relationships/image" Target="../media/image240.png"/><Relationship Id="rId46" Type="http://schemas.openxmlformats.org/officeDocument/2006/relationships/image" Target="../media/image248.png"/><Relationship Id="rId59" Type="http://schemas.openxmlformats.org/officeDocument/2006/relationships/image" Target="../media/image261.svg"/><Relationship Id="rId20" Type="http://schemas.openxmlformats.org/officeDocument/2006/relationships/image" Target="../media/image222.png"/><Relationship Id="rId41" Type="http://schemas.openxmlformats.org/officeDocument/2006/relationships/image" Target="../media/image243.svg"/><Relationship Id="rId54" Type="http://schemas.openxmlformats.org/officeDocument/2006/relationships/image" Target="../media/image256.png"/><Relationship Id="rId62" Type="http://schemas.openxmlformats.org/officeDocument/2006/relationships/image" Target="../media/image264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208.png"/><Relationship Id="rId15" Type="http://schemas.openxmlformats.org/officeDocument/2006/relationships/image" Target="../media/image217.svg"/><Relationship Id="rId23" Type="http://schemas.openxmlformats.org/officeDocument/2006/relationships/image" Target="../media/image225.svg"/><Relationship Id="rId28" Type="http://schemas.openxmlformats.org/officeDocument/2006/relationships/image" Target="../media/image230.png"/><Relationship Id="rId36" Type="http://schemas.openxmlformats.org/officeDocument/2006/relationships/image" Target="../media/image238.png"/><Relationship Id="rId49" Type="http://schemas.openxmlformats.org/officeDocument/2006/relationships/image" Target="../media/image251.svg"/><Relationship Id="rId57" Type="http://schemas.openxmlformats.org/officeDocument/2006/relationships/image" Target="../media/image259.svg"/><Relationship Id="rId10" Type="http://schemas.openxmlformats.org/officeDocument/2006/relationships/image" Target="../media/image212.png"/><Relationship Id="rId31" Type="http://schemas.openxmlformats.org/officeDocument/2006/relationships/image" Target="../media/image233.svg"/><Relationship Id="rId44" Type="http://schemas.openxmlformats.org/officeDocument/2006/relationships/image" Target="../media/image246.png"/><Relationship Id="rId52" Type="http://schemas.openxmlformats.org/officeDocument/2006/relationships/image" Target="../media/image254.png"/><Relationship Id="rId60" Type="http://schemas.openxmlformats.org/officeDocument/2006/relationships/image" Target="../media/image262.png"/><Relationship Id="rId65" Type="http://schemas.openxmlformats.org/officeDocument/2006/relationships/image" Target="../media/image267.svg"/><Relationship Id="rId4" Type="http://schemas.openxmlformats.org/officeDocument/2006/relationships/image" Target="../media/image206.png"/><Relationship Id="rId9" Type="http://schemas.openxmlformats.org/officeDocument/2006/relationships/image" Target="../media/image211.svg"/><Relationship Id="rId13" Type="http://schemas.openxmlformats.org/officeDocument/2006/relationships/image" Target="../media/image215.svg"/><Relationship Id="rId18" Type="http://schemas.openxmlformats.org/officeDocument/2006/relationships/image" Target="../media/image220.png"/><Relationship Id="rId39" Type="http://schemas.openxmlformats.org/officeDocument/2006/relationships/image" Target="../media/image241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9.svg"/><Relationship Id="rId18" Type="http://schemas.openxmlformats.org/officeDocument/2006/relationships/image" Target="../media/image284.png"/><Relationship Id="rId26" Type="http://schemas.openxmlformats.org/officeDocument/2006/relationships/image" Target="../media/image292.png"/><Relationship Id="rId39" Type="http://schemas.openxmlformats.org/officeDocument/2006/relationships/image" Target="../media/image305.svg"/><Relationship Id="rId21" Type="http://schemas.openxmlformats.org/officeDocument/2006/relationships/image" Target="../media/image287.svg"/><Relationship Id="rId34" Type="http://schemas.openxmlformats.org/officeDocument/2006/relationships/image" Target="../media/image300.png"/><Relationship Id="rId42" Type="http://schemas.openxmlformats.org/officeDocument/2006/relationships/image" Target="../media/image308.png"/><Relationship Id="rId47" Type="http://schemas.openxmlformats.org/officeDocument/2006/relationships/image" Target="../media/image313.svg"/><Relationship Id="rId50" Type="http://schemas.openxmlformats.org/officeDocument/2006/relationships/image" Target="../media/image316.png"/><Relationship Id="rId55" Type="http://schemas.openxmlformats.org/officeDocument/2006/relationships/image" Target="../media/image321.svg"/><Relationship Id="rId63" Type="http://schemas.openxmlformats.org/officeDocument/2006/relationships/image" Target="../media/image329.svg"/><Relationship Id="rId7" Type="http://schemas.openxmlformats.org/officeDocument/2006/relationships/image" Target="../media/image273.svg"/><Relationship Id="rId2" Type="http://schemas.openxmlformats.org/officeDocument/2006/relationships/image" Target="../media/image268.png"/><Relationship Id="rId16" Type="http://schemas.openxmlformats.org/officeDocument/2006/relationships/image" Target="../media/image282.png"/><Relationship Id="rId29" Type="http://schemas.openxmlformats.org/officeDocument/2006/relationships/image" Target="../media/image295.svg"/><Relationship Id="rId11" Type="http://schemas.openxmlformats.org/officeDocument/2006/relationships/image" Target="../media/image277.svg"/><Relationship Id="rId24" Type="http://schemas.openxmlformats.org/officeDocument/2006/relationships/image" Target="../media/image290.png"/><Relationship Id="rId32" Type="http://schemas.openxmlformats.org/officeDocument/2006/relationships/image" Target="../media/image298.png"/><Relationship Id="rId37" Type="http://schemas.openxmlformats.org/officeDocument/2006/relationships/image" Target="../media/image303.svg"/><Relationship Id="rId40" Type="http://schemas.openxmlformats.org/officeDocument/2006/relationships/image" Target="../media/image306.png"/><Relationship Id="rId45" Type="http://schemas.openxmlformats.org/officeDocument/2006/relationships/image" Target="../media/image311.svg"/><Relationship Id="rId53" Type="http://schemas.openxmlformats.org/officeDocument/2006/relationships/image" Target="../media/image319.svg"/><Relationship Id="rId58" Type="http://schemas.openxmlformats.org/officeDocument/2006/relationships/image" Target="../media/image324.png"/><Relationship Id="rId5" Type="http://schemas.openxmlformats.org/officeDocument/2006/relationships/image" Target="../media/image271.svg"/><Relationship Id="rId61" Type="http://schemas.openxmlformats.org/officeDocument/2006/relationships/image" Target="../media/image327.svg"/><Relationship Id="rId19" Type="http://schemas.openxmlformats.org/officeDocument/2006/relationships/image" Target="../media/image285.svg"/><Relationship Id="rId14" Type="http://schemas.openxmlformats.org/officeDocument/2006/relationships/image" Target="../media/image280.png"/><Relationship Id="rId22" Type="http://schemas.openxmlformats.org/officeDocument/2006/relationships/image" Target="../media/image288.png"/><Relationship Id="rId27" Type="http://schemas.openxmlformats.org/officeDocument/2006/relationships/image" Target="../media/image293.svg"/><Relationship Id="rId30" Type="http://schemas.openxmlformats.org/officeDocument/2006/relationships/image" Target="../media/image296.png"/><Relationship Id="rId35" Type="http://schemas.openxmlformats.org/officeDocument/2006/relationships/image" Target="../media/image301.svg"/><Relationship Id="rId43" Type="http://schemas.openxmlformats.org/officeDocument/2006/relationships/image" Target="../media/image309.svg"/><Relationship Id="rId48" Type="http://schemas.openxmlformats.org/officeDocument/2006/relationships/image" Target="../media/image314.png"/><Relationship Id="rId56" Type="http://schemas.openxmlformats.org/officeDocument/2006/relationships/image" Target="../media/image322.png"/><Relationship Id="rId8" Type="http://schemas.openxmlformats.org/officeDocument/2006/relationships/image" Target="../media/image274.png"/><Relationship Id="rId51" Type="http://schemas.openxmlformats.org/officeDocument/2006/relationships/image" Target="../media/image317.svg"/><Relationship Id="rId3" Type="http://schemas.openxmlformats.org/officeDocument/2006/relationships/image" Target="../media/image269.svg"/><Relationship Id="rId12" Type="http://schemas.openxmlformats.org/officeDocument/2006/relationships/image" Target="../media/image278.png"/><Relationship Id="rId17" Type="http://schemas.openxmlformats.org/officeDocument/2006/relationships/image" Target="../media/image283.svg"/><Relationship Id="rId25" Type="http://schemas.openxmlformats.org/officeDocument/2006/relationships/image" Target="../media/image291.svg"/><Relationship Id="rId33" Type="http://schemas.openxmlformats.org/officeDocument/2006/relationships/image" Target="../media/image299.svg"/><Relationship Id="rId38" Type="http://schemas.openxmlformats.org/officeDocument/2006/relationships/image" Target="../media/image304.png"/><Relationship Id="rId46" Type="http://schemas.openxmlformats.org/officeDocument/2006/relationships/image" Target="../media/image312.png"/><Relationship Id="rId59" Type="http://schemas.openxmlformats.org/officeDocument/2006/relationships/image" Target="../media/image325.svg"/><Relationship Id="rId20" Type="http://schemas.openxmlformats.org/officeDocument/2006/relationships/image" Target="../media/image286.png"/><Relationship Id="rId41" Type="http://schemas.openxmlformats.org/officeDocument/2006/relationships/image" Target="../media/image307.svg"/><Relationship Id="rId54" Type="http://schemas.openxmlformats.org/officeDocument/2006/relationships/image" Target="../media/image320.png"/><Relationship Id="rId62" Type="http://schemas.openxmlformats.org/officeDocument/2006/relationships/image" Target="../media/image328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272.png"/><Relationship Id="rId15" Type="http://schemas.openxmlformats.org/officeDocument/2006/relationships/image" Target="../media/image281.svg"/><Relationship Id="rId23" Type="http://schemas.openxmlformats.org/officeDocument/2006/relationships/image" Target="../media/image289.svg"/><Relationship Id="rId28" Type="http://schemas.openxmlformats.org/officeDocument/2006/relationships/image" Target="../media/image294.png"/><Relationship Id="rId36" Type="http://schemas.openxmlformats.org/officeDocument/2006/relationships/image" Target="../media/image302.png"/><Relationship Id="rId49" Type="http://schemas.openxmlformats.org/officeDocument/2006/relationships/image" Target="../media/image315.svg"/><Relationship Id="rId57" Type="http://schemas.openxmlformats.org/officeDocument/2006/relationships/image" Target="../media/image323.svg"/><Relationship Id="rId10" Type="http://schemas.openxmlformats.org/officeDocument/2006/relationships/image" Target="../media/image276.png"/><Relationship Id="rId31" Type="http://schemas.openxmlformats.org/officeDocument/2006/relationships/image" Target="../media/image297.svg"/><Relationship Id="rId44" Type="http://schemas.openxmlformats.org/officeDocument/2006/relationships/image" Target="../media/image310.png"/><Relationship Id="rId52" Type="http://schemas.openxmlformats.org/officeDocument/2006/relationships/image" Target="../media/image318.png"/><Relationship Id="rId60" Type="http://schemas.openxmlformats.org/officeDocument/2006/relationships/image" Target="../media/image326.png"/><Relationship Id="rId4" Type="http://schemas.openxmlformats.org/officeDocument/2006/relationships/image" Target="../media/image270.png"/><Relationship Id="rId9" Type="http://schemas.openxmlformats.org/officeDocument/2006/relationships/image" Target="../media/image275.sv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54.png"/><Relationship Id="rId21" Type="http://schemas.openxmlformats.org/officeDocument/2006/relationships/image" Target="../media/image349.svg"/><Relationship Id="rId34" Type="http://schemas.openxmlformats.org/officeDocument/2006/relationships/image" Target="../media/image362.png"/><Relationship Id="rId42" Type="http://schemas.openxmlformats.org/officeDocument/2006/relationships/image" Target="../media/image370.png"/><Relationship Id="rId47" Type="http://schemas.openxmlformats.org/officeDocument/2006/relationships/image" Target="../media/image375.svg"/><Relationship Id="rId50" Type="http://schemas.openxmlformats.org/officeDocument/2006/relationships/image" Target="../media/image378.png"/><Relationship Id="rId55" Type="http://schemas.openxmlformats.org/officeDocument/2006/relationships/image" Target="../media/image383.svg"/><Relationship Id="rId63" Type="http://schemas.openxmlformats.org/officeDocument/2006/relationships/image" Target="../media/image391.svg"/><Relationship Id="rId7" Type="http://schemas.openxmlformats.org/officeDocument/2006/relationships/image" Target="../media/image335.svg"/><Relationship Id="rId2" Type="http://schemas.openxmlformats.org/officeDocument/2006/relationships/image" Target="../media/image330.png"/><Relationship Id="rId16" Type="http://schemas.openxmlformats.org/officeDocument/2006/relationships/image" Target="../media/image344.png"/><Relationship Id="rId29" Type="http://schemas.openxmlformats.org/officeDocument/2006/relationships/image" Target="../media/image357.svg"/><Relationship Id="rId11" Type="http://schemas.openxmlformats.org/officeDocument/2006/relationships/image" Target="../media/image339.svg"/><Relationship Id="rId24" Type="http://schemas.openxmlformats.org/officeDocument/2006/relationships/image" Target="../media/image352.png"/><Relationship Id="rId32" Type="http://schemas.openxmlformats.org/officeDocument/2006/relationships/image" Target="../media/image360.png"/><Relationship Id="rId37" Type="http://schemas.openxmlformats.org/officeDocument/2006/relationships/image" Target="../media/image365.svg"/><Relationship Id="rId40" Type="http://schemas.openxmlformats.org/officeDocument/2006/relationships/image" Target="../media/image368.png"/><Relationship Id="rId45" Type="http://schemas.openxmlformats.org/officeDocument/2006/relationships/image" Target="../media/image373.svg"/><Relationship Id="rId53" Type="http://schemas.openxmlformats.org/officeDocument/2006/relationships/image" Target="../media/image381.svg"/><Relationship Id="rId58" Type="http://schemas.openxmlformats.org/officeDocument/2006/relationships/image" Target="../media/image386.png"/><Relationship Id="rId5" Type="http://schemas.openxmlformats.org/officeDocument/2006/relationships/image" Target="../media/image333.svg"/><Relationship Id="rId61" Type="http://schemas.openxmlformats.org/officeDocument/2006/relationships/image" Target="../media/image389.svg"/><Relationship Id="rId19" Type="http://schemas.openxmlformats.org/officeDocument/2006/relationships/image" Target="../media/image347.svg"/><Relationship Id="rId14" Type="http://schemas.openxmlformats.org/officeDocument/2006/relationships/image" Target="../media/image342.png"/><Relationship Id="rId22" Type="http://schemas.openxmlformats.org/officeDocument/2006/relationships/image" Target="../media/image350.png"/><Relationship Id="rId27" Type="http://schemas.openxmlformats.org/officeDocument/2006/relationships/image" Target="../media/image355.svg"/><Relationship Id="rId30" Type="http://schemas.openxmlformats.org/officeDocument/2006/relationships/image" Target="../media/image358.png"/><Relationship Id="rId35" Type="http://schemas.openxmlformats.org/officeDocument/2006/relationships/image" Target="../media/image363.svg"/><Relationship Id="rId43" Type="http://schemas.openxmlformats.org/officeDocument/2006/relationships/image" Target="../media/image371.svg"/><Relationship Id="rId48" Type="http://schemas.openxmlformats.org/officeDocument/2006/relationships/image" Target="../media/image376.png"/><Relationship Id="rId56" Type="http://schemas.openxmlformats.org/officeDocument/2006/relationships/image" Target="../media/image384.png"/><Relationship Id="rId64" Type="http://schemas.openxmlformats.org/officeDocument/2006/relationships/image" Target="../media/image392.png"/><Relationship Id="rId8" Type="http://schemas.openxmlformats.org/officeDocument/2006/relationships/image" Target="../media/image336.png"/><Relationship Id="rId51" Type="http://schemas.openxmlformats.org/officeDocument/2006/relationships/image" Target="../media/image379.svg"/><Relationship Id="rId3" Type="http://schemas.openxmlformats.org/officeDocument/2006/relationships/image" Target="../media/image331.svg"/><Relationship Id="rId12" Type="http://schemas.openxmlformats.org/officeDocument/2006/relationships/image" Target="../media/image340.png"/><Relationship Id="rId17" Type="http://schemas.openxmlformats.org/officeDocument/2006/relationships/image" Target="../media/image345.svg"/><Relationship Id="rId25" Type="http://schemas.openxmlformats.org/officeDocument/2006/relationships/image" Target="../media/image353.svg"/><Relationship Id="rId33" Type="http://schemas.openxmlformats.org/officeDocument/2006/relationships/image" Target="../media/image361.svg"/><Relationship Id="rId38" Type="http://schemas.openxmlformats.org/officeDocument/2006/relationships/image" Target="../media/image366.png"/><Relationship Id="rId46" Type="http://schemas.openxmlformats.org/officeDocument/2006/relationships/image" Target="../media/image374.png"/><Relationship Id="rId59" Type="http://schemas.openxmlformats.org/officeDocument/2006/relationships/image" Target="../media/image387.svg"/><Relationship Id="rId20" Type="http://schemas.openxmlformats.org/officeDocument/2006/relationships/image" Target="../media/image348.png"/><Relationship Id="rId41" Type="http://schemas.openxmlformats.org/officeDocument/2006/relationships/image" Target="../media/image369.svg"/><Relationship Id="rId54" Type="http://schemas.openxmlformats.org/officeDocument/2006/relationships/image" Target="../media/image382.png"/><Relationship Id="rId62" Type="http://schemas.openxmlformats.org/officeDocument/2006/relationships/image" Target="../media/image390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34.png"/><Relationship Id="rId15" Type="http://schemas.openxmlformats.org/officeDocument/2006/relationships/image" Target="../media/image343.svg"/><Relationship Id="rId23" Type="http://schemas.openxmlformats.org/officeDocument/2006/relationships/image" Target="../media/image351.svg"/><Relationship Id="rId28" Type="http://schemas.openxmlformats.org/officeDocument/2006/relationships/image" Target="../media/image356.png"/><Relationship Id="rId36" Type="http://schemas.openxmlformats.org/officeDocument/2006/relationships/image" Target="../media/image364.png"/><Relationship Id="rId49" Type="http://schemas.openxmlformats.org/officeDocument/2006/relationships/image" Target="../media/image377.svg"/><Relationship Id="rId57" Type="http://schemas.openxmlformats.org/officeDocument/2006/relationships/image" Target="../media/image385.svg"/><Relationship Id="rId10" Type="http://schemas.openxmlformats.org/officeDocument/2006/relationships/image" Target="../media/image338.png"/><Relationship Id="rId31" Type="http://schemas.openxmlformats.org/officeDocument/2006/relationships/image" Target="../media/image359.svg"/><Relationship Id="rId44" Type="http://schemas.openxmlformats.org/officeDocument/2006/relationships/image" Target="../media/image372.png"/><Relationship Id="rId52" Type="http://schemas.openxmlformats.org/officeDocument/2006/relationships/image" Target="../media/image380.png"/><Relationship Id="rId60" Type="http://schemas.openxmlformats.org/officeDocument/2006/relationships/image" Target="../media/image388.png"/><Relationship Id="rId65" Type="http://schemas.openxmlformats.org/officeDocument/2006/relationships/image" Target="../media/image393.svg"/><Relationship Id="rId4" Type="http://schemas.openxmlformats.org/officeDocument/2006/relationships/image" Target="../media/image332.png"/><Relationship Id="rId9" Type="http://schemas.openxmlformats.org/officeDocument/2006/relationships/image" Target="../media/image337.svg"/><Relationship Id="rId13" Type="http://schemas.openxmlformats.org/officeDocument/2006/relationships/image" Target="../media/image341.svg"/><Relationship Id="rId18" Type="http://schemas.openxmlformats.org/officeDocument/2006/relationships/image" Target="../media/image346.png"/><Relationship Id="rId39" Type="http://schemas.openxmlformats.org/officeDocument/2006/relationships/image" Target="../media/image36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Underrubrik 10">
            <a:extLst>
              <a:ext uri="{FF2B5EF4-FFF2-40B4-BE49-F238E27FC236}">
                <a16:creationId xmlns:a16="http://schemas.microsoft.com/office/drawing/2014/main" id="{C4811414-6D86-4DB0-41F9-595836F32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20250917</a:t>
            </a:r>
          </a:p>
        </p:txBody>
      </p:sp>
      <p:sp>
        <p:nvSpPr>
          <p:cNvPr id="10" name="Rubrik 9">
            <a:extLst>
              <a:ext uri="{FF2B5EF4-FFF2-40B4-BE49-F238E27FC236}">
                <a16:creationId xmlns:a16="http://schemas.microsoft.com/office/drawing/2014/main" id="{34F7DB48-F0F6-28F1-8725-40FF62CBF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4713" y="3882902"/>
            <a:ext cx="9144000" cy="747897"/>
          </a:xfrm>
        </p:spPr>
        <p:txBody>
          <a:bodyPr/>
          <a:lstStyle/>
          <a:p>
            <a:r>
              <a:rPr lang="sv-SE" dirty="0"/>
              <a:t>Piktogram &amp; illustrationer</a:t>
            </a:r>
          </a:p>
        </p:txBody>
      </p:sp>
      <p:sp>
        <p:nvSpPr>
          <p:cNvPr id="4" name="Bild 134">
            <a:extLst>
              <a:ext uri="{FF2B5EF4-FFF2-40B4-BE49-F238E27FC236}">
                <a16:creationId xmlns:a16="http://schemas.microsoft.com/office/drawing/2014/main" id="{C472BEB9-D5AF-534F-A8B5-BC4407EA0CA8}"/>
              </a:ext>
            </a:extLst>
          </p:cNvPr>
          <p:cNvSpPr/>
          <p:nvPr/>
        </p:nvSpPr>
        <p:spPr>
          <a:xfrm>
            <a:off x="1725304" y="560640"/>
            <a:ext cx="689034" cy="922513"/>
          </a:xfrm>
          <a:custGeom>
            <a:avLst/>
            <a:gdLst>
              <a:gd name="connsiteX0" fmla="*/ 409196 w 453973"/>
              <a:gd name="connsiteY0" fmla="*/ 248260 h 607802"/>
              <a:gd name="connsiteX1" fmla="*/ 373629 w 453973"/>
              <a:gd name="connsiteY1" fmla="*/ 257317 h 607802"/>
              <a:gd name="connsiteX2" fmla="*/ 363300 w 453973"/>
              <a:gd name="connsiteY2" fmla="*/ 269784 h 607802"/>
              <a:gd name="connsiteX3" fmla="*/ 314299 w 453973"/>
              <a:gd name="connsiteY3" fmla="*/ 221088 h 607802"/>
              <a:gd name="connsiteX4" fmla="*/ 283565 w 453973"/>
              <a:gd name="connsiteY4" fmla="*/ 229433 h 607802"/>
              <a:gd name="connsiteX5" fmla="*/ 290180 w 453973"/>
              <a:gd name="connsiteY5" fmla="*/ 57142 h 607802"/>
              <a:gd name="connsiteX6" fmla="*/ 277917 w 453973"/>
              <a:gd name="connsiteY6" fmla="*/ 13688 h 607802"/>
              <a:gd name="connsiteX7" fmla="*/ 240823 w 453973"/>
              <a:gd name="connsiteY7" fmla="*/ 0 h 607802"/>
              <a:gd name="connsiteX8" fmla="*/ 239653 w 453973"/>
              <a:gd name="connsiteY8" fmla="*/ 0 h 607802"/>
              <a:gd name="connsiteX9" fmla="*/ 190499 w 453973"/>
              <a:gd name="connsiteY9" fmla="*/ 62485 h 607802"/>
              <a:gd name="connsiteX10" fmla="*/ 184139 w 453973"/>
              <a:gd name="connsiteY10" fmla="*/ 266985 h 607802"/>
              <a:gd name="connsiteX11" fmla="*/ 165770 w 453973"/>
              <a:gd name="connsiteY11" fmla="*/ 274007 h 607802"/>
              <a:gd name="connsiteX12" fmla="*/ 99316 w 453973"/>
              <a:gd name="connsiteY12" fmla="*/ 112198 h 607802"/>
              <a:gd name="connsiteX13" fmla="*/ 30827 w 453973"/>
              <a:gd name="connsiteY13" fmla="*/ 73272 h 607802"/>
              <a:gd name="connsiteX14" fmla="*/ 4114 w 453973"/>
              <a:gd name="connsiteY14" fmla="*/ 143898 h 607802"/>
              <a:gd name="connsiteX15" fmla="*/ 89496 w 453973"/>
              <a:gd name="connsiteY15" fmla="*/ 343209 h 607802"/>
              <a:gd name="connsiteX16" fmla="*/ 61815 w 453973"/>
              <a:gd name="connsiteY16" fmla="*/ 381524 h 607802"/>
              <a:gd name="connsiteX17" fmla="*/ 75961 w 453973"/>
              <a:gd name="connsiteY17" fmla="*/ 480288 h 607802"/>
              <a:gd name="connsiteX18" fmla="*/ 115803 w 453973"/>
              <a:gd name="connsiteY18" fmla="*/ 575898 h 607802"/>
              <a:gd name="connsiteX19" fmla="*/ 260464 w 453973"/>
              <a:gd name="connsiteY19" fmla="*/ 598134 h 607802"/>
              <a:gd name="connsiteX20" fmla="*/ 314960 w 453973"/>
              <a:gd name="connsiteY20" fmla="*/ 607802 h 607802"/>
              <a:gd name="connsiteX21" fmla="*/ 375511 w 453973"/>
              <a:gd name="connsiteY21" fmla="*/ 590146 h 607802"/>
              <a:gd name="connsiteX22" fmla="*/ 443644 w 453973"/>
              <a:gd name="connsiteY22" fmla="*/ 431237 h 607802"/>
              <a:gd name="connsiteX23" fmla="*/ 449699 w 453973"/>
              <a:gd name="connsiteY23" fmla="*/ 359135 h 607802"/>
              <a:gd name="connsiteX24" fmla="*/ 450056 w 453973"/>
              <a:gd name="connsiteY24" fmla="*/ 354861 h 607802"/>
              <a:gd name="connsiteX25" fmla="*/ 453516 w 453973"/>
              <a:gd name="connsiteY25" fmla="*/ 313747 h 607802"/>
              <a:gd name="connsiteX26" fmla="*/ 409145 w 453973"/>
              <a:gd name="connsiteY26" fmla="*/ 248260 h 607802"/>
              <a:gd name="connsiteX27" fmla="*/ 313943 w 453973"/>
              <a:gd name="connsiteY27" fmla="*/ 230247 h 607802"/>
              <a:gd name="connsiteX28" fmla="*/ 354802 w 453973"/>
              <a:gd name="connsiteY28" fmla="*/ 282199 h 607802"/>
              <a:gd name="connsiteX29" fmla="*/ 347577 w 453973"/>
              <a:gd name="connsiteY29" fmla="*/ 356947 h 607802"/>
              <a:gd name="connsiteX30" fmla="*/ 301782 w 453973"/>
              <a:gd name="connsiteY30" fmla="*/ 402895 h 607802"/>
              <a:gd name="connsiteX31" fmla="*/ 269725 w 453973"/>
              <a:gd name="connsiteY31" fmla="*/ 382694 h 607802"/>
              <a:gd name="connsiteX32" fmla="*/ 267079 w 453973"/>
              <a:gd name="connsiteY32" fmla="*/ 373484 h 607802"/>
              <a:gd name="connsiteX33" fmla="*/ 269827 w 453973"/>
              <a:gd name="connsiteY33" fmla="*/ 370075 h 607802"/>
              <a:gd name="connsiteX34" fmla="*/ 285244 w 453973"/>
              <a:gd name="connsiteY34" fmla="*/ 279197 h 607802"/>
              <a:gd name="connsiteX35" fmla="*/ 273745 w 453973"/>
              <a:gd name="connsiteY35" fmla="*/ 268308 h 607802"/>
              <a:gd name="connsiteX36" fmla="*/ 313943 w 453973"/>
              <a:gd name="connsiteY36" fmla="*/ 230146 h 607802"/>
              <a:gd name="connsiteX37" fmla="*/ 12916 w 453973"/>
              <a:gd name="connsiteY37" fmla="*/ 141354 h 607802"/>
              <a:gd name="connsiteX38" fmla="*/ 33830 w 453973"/>
              <a:gd name="connsiteY38" fmla="*/ 81871 h 607802"/>
              <a:gd name="connsiteX39" fmla="*/ 90870 w 453973"/>
              <a:gd name="connsiteY39" fmla="*/ 115709 h 607802"/>
              <a:gd name="connsiteX40" fmla="*/ 159003 w 453973"/>
              <a:gd name="connsiteY40" fmla="*/ 281589 h 607802"/>
              <a:gd name="connsiteX41" fmla="*/ 160682 w 453973"/>
              <a:gd name="connsiteY41" fmla="*/ 285710 h 607802"/>
              <a:gd name="connsiteX42" fmla="*/ 193095 w 453973"/>
              <a:gd name="connsiteY42" fmla="*/ 273295 h 607802"/>
              <a:gd name="connsiteX43" fmla="*/ 199608 w 453973"/>
              <a:gd name="connsiteY43" fmla="*/ 62688 h 607802"/>
              <a:gd name="connsiteX44" fmla="*/ 240620 w 453973"/>
              <a:gd name="connsiteY44" fmla="*/ 9108 h 607802"/>
              <a:gd name="connsiteX45" fmla="*/ 271251 w 453973"/>
              <a:gd name="connsiteY45" fmla="*/ 19895 h 607802"/>
              <a:gd name="connsiteX46" fmla="*/ 281021 w 453973"/>
              <a:gd name="connsiteY46" fmla="*/ 56735 h 607802"/>
              <a:gd name="connsiteX47" fmla="*/ 274050 w 453973"/>
              <a:gd name="connsiteY47" fmla="*/ 239305 h 607802"/>
              <a:gd name="connsiteX48" fmla="*/ 264586 w 453973"/>
              <a:gd name="connsiteY48" fmla="*/ 268512 h 607802"/>
              <a:gd name="connsiteX49" fmla="*/ 262754 w 453973"/>
              <a:gd name="connsiteY49" fmla="*/ 269275 h 607802"/>
              <a:gd name="connsiteX50" fmla="*/ 261024 w 453973"/>
              <a:gd name="connsiteY50" fmla="*/ 270191 h 607802"/>
              <a:gd name="connsiteX51" fmla="*/ 109748 w 453973"/>
              <a:gd name="connsiteY51" fmla="*/ 330996 h 607802"/>
              <a:gd name="connsiteX52" fmla="*/ 97179 w 453973"/>
              <a:gd name="connsiteY52" fmla="*/ 337866 h 607802"/>
              <a:gd name="connsiteX53" fmla="*/ 12916 w 453973"/>
              <a:gd name="connsiteY53" fmla="*/ 141303 h 607802"/>
              <a:gd name="connsiteX54" fmla="*/ 434536 w 453973"/>
              <a:gd name="connsiteY54" fmla="*/ 430575 h 607802"/>
              <a:gd name="connsiteX55" fmla="*/ 370423 w 453973"/>
              <a:gd name="connsiteY55" fmla="*/ 582564 h 607802"/>
              <a:gd name="connsiteX56" fmla="*/ 261838 w 453973"/>
              <a:gd name="connsiteY56" fmla="*/ 588975 h 607802"/>
              <a:gd name="connsiteX57" fmla="*/ 260311 w 453973"/>
              <a:gd name="connsiteY57" fmla="*/ 588466 h 607802"/>
              <a:gd name="connsiteX58" fmla="*/ 258785 w 453973"/>
              <a:gd name="connsiteY58" fmla="*/ 589026 h 607802"/>
              <a:gd name="connsiteX59" fmla="*/ 122112 w 453973"/>
              <a:gd name="connsiteY59" fmla="*/ 569283 h 607802"/>
              <a:gd name="connsiteX60" fmla="*/ 84662 w 453973"/>
              <a:gd name="connsiteY60" fmla="*/ 477490 h 607802"/>
              <a:gd name="connsiteX61" fmla="*/ 84204 w 453973"/>
              <a:gd name="connsiteY61" fmla="*/ 476370 h 607802"/>
              <a:gd name="connsiteX62" fmla="*/ 70466 w 453973"/>
              <a:gd name="connsiteY62" fmla="*/ 384322 h 607802"/>
              <a:gd name="connsiteX63" fmla="*/ 113157 w 453973"/>
              <a:gd name="connsiteY63" fmla="*/ 339494 h 607802"/>
              <a:gd name="connsiteX64" fmla="*/ 266621 w 453973"/>
              <a:gd name="connsiteY64" fmla="*/ 277671 h 607802"/>
              <a:gd name="connsiteX65" fmla="*/ 267435 w 453973"/>
              <a:gd name="connsiteY65" fmla="*/ 277264 h 607802"/>
              <a:gd name="connsiteX66" fmla="*/ 277103 w 453973"/>
              <a:gd name="connsiteY66" fmla="*/ 283573 h 607802"/>
              <a:gd name="connsiteX67" fmla="*/ 262398 w 453973"/>
              <a:gd name="connsiteY67" fmla="*/ 364681 h 607802"/>
              <a:gd name="connsiteX68" fmla="*/ 192331 w 453973"/>
              <a:gd name="connsiteY68" fmla="*/ 406253 h 607802"/>
              <a:gd name="connsiteX69" fmla="*/ 195028 w 453973"/>
              <a:gd name="connsiteY69" fmla="*/ 415005 h 607802"/>
              <a:gd name="connsiteX70" fmla="*/ 259396 w 453973"/>
              <a:gd name="connsiteY70" fmla="*/ 381218 h 607802"/>
              <a:gd name="connsiteX71" fmla="*/ 261380 w 453973"/>
              <a:gd name="connsiteY71" fmla="*/ 386663 h 607802"/>
              <a:gd name="connsiteX72" fmla="*/ 300866 w 453973"/>
              <a:gd name="connsiteY72" fmla="*/ 412054 h 607802"/>
              <a:gd name="connsiteX73" fmla="*/ 307226 w 453973"/>
              <a:gd name="connsiteY73" fmla="*/ 412359 h 607802"/>
              <a:gd name="connsiteX74" fmla="*/ 352003 w 453973"/>
              <a:gd name="connsiteY74" fmla="*/ 378674 h 607802"/>
              <a:gd name="connsiteX75" fmla="*/ 394389 w 453973"/>
              <a:gd name="connsiteY75" fmla="*/ 412054 h 607802"/>
              <a:gd name="connsiteX76" fmla="*/ 429804 w 453973"/>
              <a:gd name="connsiteY76" fmla="*/ 401979 h 607802"/>
              <a:gd name="connsiteX77" fmla="*/ 437742 w 453973"/>
              <a:gd name="connsiteY77" fmla="*/ 393481 h 607802"/>
              <a:gd name="connsiteX78" fmla="*/ 434638 w 453973"/>
              <a:gd name="connsiteY78" fmla="*/ 430575 h 607802"/>
              <a:gd name="connsiteX79" fmla="*/ 444458 w 453973"/>
              <a:gd name="connsiteY79" fmla="*/ 312933 h 607802"/>
              <a:gd name="connsiteX80" fmla="*/ 440998 w 453973"/>
              <a:gd name="connsiteY80" fmla="*/ 354098 h 607802"/>
              <a:gd name="connsiteX81" fmla="*/ 440998 w 453973"/>
              <a:gd name="connsiteY81" fmla="*/ 354098 h 607802"/>
              <a:gd name="connsiteX82" fmla="*/ 440998 w 453973"/>
              <a:gd name="connsiteY82" fmla="*/ 354199 h 607802"/>
              <a:gd name="connsiteX83" fmla="*/ 440693 w 453973"/>
              <a:gd name="connsiteY83" fmla="*/ 358066 h 607802"/>
              <a:gd name="connsiteX84" fmla="*/ 423902 w 453973"/>
              <a:gd name="connsiteY84" fmla="*/ 394957 h 607802"/>
              <a:gd name="connsiteX85" fmla="*/ 395407 w 453973"/>
              <a:gd name="connsiteY85" fmla="*/ 402946 h 607802"/>
              <a:gd name="connsiteX86" fmla="*/ 358415 w 453973"/>
              <a:gd name="connsiteY86" fmla="*/ 347941 h 607802"/>
              <a:gd name="connsiteX87" fmla="*/ 363554 w 453973"/>
              <a:gd name="connsiteY87" fmla="*/ 302705 h 607802"/>
              <a:gd name="connsiteX88" fmla="*/ 379480 w 453973"/>
              <a:gd name="connsiteY88" fmla="*/ 264339 h 607802"/>
              <a:gd name="connsiteX89" fmla="*/ 401818 w 453973"/>
              <a:gd name="connsiteY89" fmla="*/ 256910 h 607802"/>
              <a:gd name="connsiteX90" fmla="*/ 408179 w 453973"/>
              <a:gd name="connsiteY90" fmla="*/ 257317 h 607802"/>
              <a:gd name="connsiteX91" fmla="*/ 444560 w 453973"/>
              <a:gd name="connsiteY91" fmla="*/ 312933 h 60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453973" h="607802">
                <a:moveTo>
                  <a:pt x="409196" y="248260"/>
                </a:moveTo>
                <a:cubicBezTo>
                  <a:pt x="395203" y="246581"/>
                  <a:pt x="382890" y="249685"/>
                  <a:pt x="373629" y="257317"/>
                </a:cubicBezTo>
                <a:cubicBezTo>
                  <a:pt x="369558" y="260676"/>
                  <a:pt x="366098" y="264848"/>
                  <a:pt x="363300" y="269784"/>
                </a:cubicBezTo>
                <a:cubicBezTo>
                  <a:pt x="359839" y="239355"/>
                  <a:pt x="342794" y="222208"/>
                  <a:pt x="314299" y="221088"/>
                </a:cubicBezTo>
                <a:cubicBezTo>
                  <a:pt x="301934" y="220630"/>
                  <a:pt x="291605" y="223582"/>
                  <a:pt x="283565" y="229433"/>
                </a:cubicBezTo>
                <a:cubicBezTo>
                  <a:pt x="285143" y="188574"/>
                  <a:pt x="290129" y="57651"/>
                  <a:pt x="290180" y="57142"/>
                </a:cubicBezTo>
                <a:cubicBezTo>
                  <a:pt x="290994" y="37501"/>
                  <a:pt x="286974" y="23305"/>
                  <a:pt x="277917" y="13688"/>
                </a:cubicBezTo>
                <a:cubicBezTo>
                  <a:pt x="269572" y="4834"/>
                  <a:pt x="257411" y="356"/>
                  <a:pt x="240823" y="0"/>
                </a:cubicBezTo>
                <a:cubicBezTo>
                  <a:pt x="240416" y="0"/>
                  <a:pt x="240060" y="0"/>
                  <a:pt x="239653" y="0"/>
                </a:cubicBezTo>
                <a:cubicBezTo>
                  <a:pt x="209937" y="0"/>
                  <a:pt x="191568" y="23254"/>
                  <a:pt x="190499" y="62485"/>
                </a:cubicBezTo>
                <a:lnTo>
                  <a:pt x="184139" y="266985"/>
                </a:lnTo>
                <a:lnTo>
                  <a:pt x="165770" y="274007"/>
                </a:lnTo>
                <a:cubicBezTo>
                  <a:pt x="155085" y="248006"/>
                  <a:pt x="100283" y="114437"/>
                  <a:pt x="99316" y="112198"/>
                </a:cubicBezTo>
                <a:cubicBezTo>
                  <a:pt x="86239" y="80955"/>
                  <a:pt x="56778" y="64164"/>
                  <a:pt x="30827" y="73272"/>
                </a:cubicBezTo>
                <a:cubicBezTo>
                  <a:pt x="3554" y="82838"/>
                  <a:pt x="-6419" y="109298"/>
                  <a:pt x="4114" y="143898"/>
                </a:cubicBezTo>
                <a:cubicBezTo>
                  <a:pt x="11339" y="170714"/>
                  <a:pt x="75096" y="311508"/>
                  <a:pt x="89496" y="343209"/>
                </a:cubicBezTo>
                <a:cubicBezTo>
                  <a:pt x="76165" y="353436"/>
                  <a:pt x="66802" y="366208"/>
                  <a:pt x="61815" y="381524"/>
                </a:cubicBezTo>
                <a:cubicBezTo>
                  <a:pt x="47517" y="425334"/>
                  <a:pt x="72654" y="474182"/>
                  <a:pt x="75961" y="480288"/>
                </a:cubicBezTo>
                <a:cubicBezTo>
                  <a:pt x="87868" y="528729"/>
                  <a:pt x="102013" y="562669"/>
                  <a:pt x="115803" y="575898"/>
                </a:cubicBezTo>
                <a:cubicBezTo>
                  <a:pt x="148572" y="607242"/>
                  <a:pt x="209123" y="616503"/>
                  <a:pt x="260464" y="598134"/>
                </a:cubicBezTo>
                <a:cubicBezTo>
                  <a:pt x="279952" y="604596"/>
                  <a:pt x="298118" y="607802"/>
                  <a:pt x="314960" y="607802"/>
                </a:cubicBezTo>
                <a:cubicBezTo>
                  <a:pt x="337705" y="607802"/>
                  <a:pt x="357957" y="601900"/>
                  <a:pt x="375511" y="590146"/>
                </a:cubicBezTo>
                <a:cubicBezTo>
                  <a:pt x="415048" y="563686"/>
                  <a:pt x="438658" y="508681"/>
                  <a:pt x="443644" y="431237"/>
                </a:cubicBezTo>
                <a:lnTo>
                  <a:pt x="449699" y="359135"/>
                </a:lnTo>
                <a:cubicBezTo>
                  <a:pt x="449852" y="357710"/>
                  <a:pt x="449954" y="356286"/>
                  <a:pt x="450056" y="354861"/>
                </a:cubicBezTo>
                <a:lnTo>
                  <a:pt x="453516" y="313747"/>
                </a:lnTo>
                <a:cubicBezTo>
                  <a:pt x="456925" y="275432"/>
                  <a:pt x="441202" y="252178"/>
                  <a:pt x="409145" y="248260"/>
                </a:cubicBezTo>
                <a:close/>
                <a:moveTo>
                  <a:pt x="313943" y="230247"/>
                </a:moveTo>
                <a:cubicBezTo>
                  <a:pt x="347984" y="231570"/>
                  <a:pt x="354955" y="259454"/>
                  <a:pt x="354802" y="282199"/>
                </a:cubicBezTo>
                <a:lnTo>
                  <a:pt x="347577" y="356947"/>
                </a:lnTo>
                <a:cubicBezTo>
                  <a:pt x="343302" y="390377"/>
                  <a:pt x="328292" y="405388"/>
                  <a:pt x="301782" y="402895"/>
                </a:cubicBezTo>
                <a:cubicBezTo>
                  <a:pt x="287025" y="401470"/>
                  <a:pt x="275017" y="393939"/>
                  <a:pt x="269725" y="382694"/>
                </a:cubicBezTo>
                <a:cubicBezTo>
                  <a:pt x="269114" y="381422"/>
                  <a:pt x="267333" y="376283"/>
                  <a:pt x="267079" y="373484"/>
                </a:cubicBezTo>
                <a:cubicBezTo>
                  <a:pt x="268046" y="372365"/>
                  <a:pt x="268962" y="371245"/>
                  <a:pt x="269827" y="370075"/>
                </a:cubicBezTo>
                <a:cubicBezTo>
                  <a:pt x="307633" y="319192"/>
                  <a:pt x="286059" y="280520"/>
                  <a:pt x="285244" y="279197"/>
                </a:cubicBezTo>
                <a:cubicBezTo>
                  <a:pt x="283463" y="275483"/>
                  <a:pt x="279393" y="270242"/>
                  <a:pt x="273745" y="268308"/>
                </a:cubicBezTo>
                <a:cubicBezTo>
                  <a:pt x="275627" y="249380"/>
                  <a:pt x="284430" y="229077"/>
                  <a:pt x="313943" y="230146"/>
                </a:cubicBezTo>
                <a:close/>
                <a:moveTo>
                  <a:pt x="12916" y="141354"/>
                </a:moveTo>
                <a:cubicBezTo>
                  <a:pt x="8591" y="127158"/>
                  <a:pt x="2027" y="93015"/>
                  <a:pt x="33830" y="81871"/>
                </a:cubicBezTo>
                <a:cubicBezTo>
                  <a:pt x="54793" y="74544"/>
                  <a:pt x="79828" y="89402"/>
                  <a:pt x="90870" y="115709"/>
                </a:cubicBezTo>
                <a:cubicBezTo>
                  <a:pt x="91887" y="118151"/>
                  <a:pt x="158341" y="279960"/>
                  <a:pt x="159003" y="281589"/>
                </a:cubicBezTo>
                <a:lnTo>
                  <a:pt x="160682" y="285710"/>
                </a:lnTo>
                <a:lnTo>
                  <a:pt x="193095" y="273295"/>
                </a:lnTo>
                <a:lnTo>
                  <a:pt x="199608" y="62688"/>
                </a:lnTo>
                <a:cubicBezTo>
                  <a:pt x="200574" y="28139"/>
                  <a:pt x="215636" y="8498"/>
                  <a:pt x="240620" y="9108"/>
                </a:cubicBezTo>
                <a:cubicBezTo>
                  <a:pt x="254663" y="9413"/>
                  <a:pt x="264687" y="12924"/>
                  <a:pt x="271251" y="19895"/>
                </a:cubicBezTo>
                <a:cubicBezTo>
                  <a:pt x="278528" y="27630"/>
                  <a:pt x="281733" y="39638"/>
                  <a:pt x="281021" y="56735"/>
                </a:cubicBezTo>
                <a:cubicBezTo>
                  <a:pt x="281021" y="56989"/>
                  <a:pt x="274762" y="220732"/>
                  <a:pt x="274050" y="239305"/>
                </a:cubicBezTo>
                <a:cubicBezTo>
                  <a:pt x="268860" y="246886"/>
                  <a:pt x="265654" y="256707"/>
                  <a:pt x="264586" y="268512"/>
                </a:cubicBezTo>
                <a:cubicBezTo>
                  <a:pt x="263975" y="268715"/>
                  <a:pt x="263365" y="268970"/>
                  <a:pt x="262754" y="269275"/>
                </a:cubicBezTo>
                <a:lnTo>
                  <a:pt x="261024" y="270191"/>
                </a:lnTo>
                <a:cubicBezTo>
                  <a:pt x="198030" y="299958"/>
                  <a:pt x="161140" y="312933"/>
                  <a:pt x="109748" y="330996"/>
                </a:cubicBezTo>
                <a:cubicBezTo>
                  <a:pt x="105219" y="333083"/>
                  <a:pt x="101097" y="335423"/>
                  <a:pt x="97179" y="337866"/>
                </a:cubicBezTo>
                <a:cubicBezTo>
                  <a:pt x="81813" y="303977"/>
                  <a:pt x="19837" y="166847"/>
                  <a:pt x="12916" y="141303"/>
                </a:cubicBezTo>
                <a:close/>
                <a:moveTo>
                  <a:pt x="434536" y="430575"/>
                </a:moveTo>
                <a:cubicBezTo>
                  <a:pt x="429702" y="505170"/>
                  <a:pt x="407568" y="557733"/>
                  <a:pt x="370423" y="582564"/>
                </a:cubicBezTo>
                <a:cubicBezTo>
                  <a:pt x="342030" y="601594"/>
                  <a:pt x="305496" y="603731"/>
                  <a:pt x="261838" y="588975"/>
                </a:cubicBezTo>
                <a:lnTo>
                  <a:pt x="260311" y="588466"/>
                </a:lnTo>
                <a:lnTo>
                  <a:pt x="258785" y="589026"/>
                </a:lnTo>
                <a:cubicBezTo>
                  <a:pt x="210293" y="606988"/>
                  <a:pt x="152795" y="598694"/>
                  <a:pt x="122112" y="569283"/>
                </a:cubicBezTo>
                <a:cubicBezTo>
                  <a:pt x="109697" y="557377"/>
                  <a:pt x="96009" y="523946"/>
                  <a:pt x="84662" y="477490"/>
                </a:cubicBezTo>
                <a:lnTo>
                  <a:pt x="84204" y="476370"/>
                </a:lnTo>
                <a:cubicBezTo>
                  <a:pt x="83950" y="475861"/>
                  <a:pt x="56778" y="426301"/>
                  <a:pt x="70466" y="384322"/>
                </a:cubicBezTo>
                <a:cubicBezTo>
                  <a:pt x="76877" y="364681"/>
                  <a:pt x="91379" y="349569"/>
                  <a:pt x="113157" y="339494"/>
                </a:cubicBezTo>
                <a:cubicBezTo>
                  <a:pt x="164803" y="321329"/>
                  <a:pt x="202101" y="308252"/>
                  <a:pt x="266621" y="277671"/>
                </a:cubicBezTo>
                <a:lnTo>
                  <a:pt x="267435" y="277264"/>
                </a:lnTo>
                <a:cubicBezTo>
                  <a:pt x="272880" y="275432"/>
                  <a:pt x="276543" y="282454"/>
                  <a:pt x="277103" y="283573"/>
                </a:cubicBezTo>
                <a:cubicBezTo>
                  <a:pt x="277917" y="284998"/>
                  <a:pt x="296490" y="318835"/>
                  <a:pt x="262398" y="364681"/>
                </a:cubicBezTo>
                <a:cubicBezTo>
                  <a:pt x="243367" y="390327"/>
                  <a:pt x="192840" y="406100"/>
                  <a:pt x="192331" y="406253"/>
                </a:cubicBezTo>
                <a:lnTo>
                  <a:pt x="195028" y="415005"/>
                </a:lnTo>
                <a:cubicBezTo>
                  <a:pt x="196911" y="414445"/>
                  <a:pt x="235379" y="402437"/>
                  <a:pt x="259396" y="381218"/>
                </a:cubicBezTo>
                <a:cubicBezTo>
                  <a:pt x="260362" y="384221"/>
                  <a:pt x="261380" y="386612"/>
                  <a:pt x="261380" y="386663"/>
                </a:cubicBezTo>
                <a:cubicBezTo>
                  <a:pt x="268097" y="400808"/>
                  <a:pt x="282853" y="410324"/>
                  <a:pt x="300866" y="412054"/>
                </a:cubicBezTo>
                <a:cubicBezTo>
                  <a:pt x="302952" y="412257"/>
                  <a:pt x="305038" y="412359"/>
                  <a:pt x="307226" y="412359"/>
                </a:cubicBezTo>
                <a:cubicBezTo>
                  <a:pt x="324170" y="412359"/>
                  <a:pt x="342743" y="405337"/>
                  <a:pt x="352003" y="378674"/>
                </a:cubicBezTo>
                <a:cubicBezTo>
                  <a:pt x="357957" y="398061"/>
                  <a:pt x="372408" y="409611"/>
                  <a:pt x="394389" y="412054"/>
                </a:cubicBezTo>
                <a:cubicBezTo>
                  <a:pt x="407924" y="413580"/>
                  <a:pt x="420187" y="410069"/>
                  <a:pt x="429804" y="401979"/>
                </a:cubicBezTo>
                <a:cubicBezTo>
                  <a:pt x="432755" y="399486"/>
                  <a:pt x="435401" y="396636"/>
                  <a:pt x="437742" y="393481"/>
                </a:cubicBezTo>
                <a:lnTo>
                  <a:pt x="434638" y="430575"/>
                </a:lnTo>
                <a:close/>
                <a:moveTo>
                  <a:pt x="444458" y="312933"/>
                </a:moveTo>
                <a:lnTo>
                  <a:pt x="440998" y="354098"/>
                </a:lnTo>
                <a:lnTo>
                  <a:pt x="440998" y="354098"/>
                </a:lnTo>
                <a:cubicBezTo>
                  <a:pt x="440998" y="354098"/>
                  <a:pt x="440998" y="354148"/>
                  <a:pt x="440998" y="354199"/>
                </a:cubicBezTo>
                <a:lnTo>
                  <a:pt x="440693" y="358066"/>
                </a:lnTo>
                <a:cubicBezTo>
                  <a:pt x="438963" y="374196"/>
                  <a:pt x="433061" y="387223"/>
                  <a:pt x="423902" y="394957"/>
                </a:cubicBezTo>
                <a:cubicBezTo>
                  <a:pt x="416269" y="401368"/>
                  <a:pt x="406398" y="404167"/>
                  <a:pt x="395407" y="402946"/>
                </a:cubicBezTo>
                <a:cubicBezTo>
                  <a:pt x="361569" y="399180"/>
                  <a:pt x="356583" y="370889"/>
                  <a:pt x="358415" y="347941"/>
                </a:cubicBezTo>
                <a:lnTo>
                  <a:pt x="363554" y="302705"/>
                </a:lnTo>
                <a:cubicBezTo>
                  <a:pt x="364826" y="285100"/>
                  <a:pt x="370321" y="271870"/>
                  <a:pt x="379480" y="264339"/>
                </a:cubicBezTo>
                <a:cubicBezTo>
                  <a:pt x="385485" y="259404"/>
                  <a:pt x="392965" y="256910"/>
                  <a:pt x="401818" y="256910"/>
                </a:cubicBezTo>
                <a:cubicBezTo>
                  <a:pt x="403854" y="256910"/>
                  <a:pt x="405991" y="257063"/>
                  <a:pt x="408179" y="257317"/>
                </a:cubicBezTo>
                <a:cubicBezTo>
                  <a:pt x="441965" y="261439"/>
                  <a:pt x="446596" y="289832"/>
                  <a:pt x="444560" y="312933"/>
                </a:cubicBezTo>
                <a:close/>
              </a:path>
            </a:pathLst>
          </a:custGeom>
          <a:solidFill>
            <a:schemeClr val="tx2"/>
          </a:solidFill>
          <a:ln w="50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Bild 63">
            <a:extLst>
              <a:ext uri="{FF2B5EF4-FFF2-40B4-BE49-F238E27FC236}">
                <a16:creationId xmlns:a16="http://schemas.microsoft.com/office/drawing/2014/main" id="{E4D3167E-AB07-AD4E-9DB5-6985C9289B2C}"/>
              </a:ext>
            </a:extLst>
          </p:cNvPr>
          <p:cNvSpPr/>
          <p:nvPr/>
        </p:nvSpPr>
        <p:spPr>
          <a:xfrm>
            <a:off x="6061623" y="494373"/>
            <a:ext cx="922002" cy="1194836"/>
          </a:xfrm>
          <a:custGeom>
            <a:avLst/>
            <a:gdLst>
              <a:gd name="connsiteX0" fmla="*/ 315681 w 637772"/>
              <a:gd name="connsiteY0" fmla="*/ 0 h 826498"/>
              <a:gd name="connsiteX1" fmla="*/ 315477 w 637772"/>
              <a:gd name="connsiteY1" fmla="*/ 0 h 826498"/>
              <a:gd name="connsiteX2" fmla="*/ 90572 w 637772"/>
              <a:gd name="connsiteY2" fmla="*/ 65894 h 826498"/>
              <a:gd name="connsiteX3" fmla="*/ 0 w 637772"/>
              <a:gd name="connsiteY3" fmla="*/ 237625 h 826498"/>
              <a:gd name="connsiteX4" fmla="*/ 147969 w 637772"/>
              <a:gd name="connsiteY4" fmla="*/ 501710 h 826498"/>
              <a:gd name="connsiteX5" fmla="*/ 235336 w 637772"/>
              <a:gd name="connsiteY5" fmla="*/ 619556 h 826498"/>
              <a:gd name="connsiteX6" fmla="*/ 235336 w 637772"/>
              <a:gd name="connsiteY6" fmla="*/ 619658 h 826498"/>
              <a:gd name="connsiteX7" fmla="*/ 240882 w 637772"/>
              <a:gd name="connsiteY7" fmla="*/ 655633 h 826498"/>
              <a:gd name="connsiteX8" fmla="*/ 241340 w 637772"/>
              <a:gd name="connsiteY8" fmla="*/ 659703 h 826498"/>
              <a:gd name="connsiteX9" fmla="*/ 241340 w 637772"/>
              <a:gd name="connsiteY9" fmla="*/ 659703 h 826498"/>
              <a:gd name="connsiteX10" fmla="*/ 245818 w 637772"/>
              <a:gd name="connsiteY10" fmla="*/ 699952 h 826498"/>
              <a:gd name="connsiteX11" fmla="*/ 243324 w 637772"/>
              <a:gd name="connsiteY11" fmla="*/ 699952 h 826498"/>
              <a:gd name="connsiteX12" fmla="*/ 228619 w 637772"/>
              <a:gd name="connsiteY12" fmla="*/ 714199 h 826498"/>
              <a:gd name="connsiteX13" fmla="*/ 228619 w 637772"/>
              <a:gd name="connsiteY13" fmla="*/ 774089 h 826498"/>
              <a:gd name="connsiteX14" fmla="*/ 228619 w 637772"/>
              <a:gd name="connsiteY14" fmla="*/ 774089 h 826498"/>
              <a:gd name="connsiteX15" fmla="*/ 277518 w 637772"/>
              <a:gd name="connsiteY15" fmla="*/ 826499 h 826498"/>
              <a:gd name="connsiteX16" fmla="*/ 319293 w 637772"/>
              <a:gd name="connsiteY16" fmla="*/ 826499 h 826498"/>
              <a:gd name="connsiteX17" fmla="*/ 350994 w 637772"/>
              <a:gd name="connsiteY17" fmla="*/ 826499 h 826498"/>
              <a:gd name="connsiteX18" fmla="*/ 399638 w 637772"/>
              <a:gd name="connsiteY18" fmla="*/ 774089 h 826498"/>
              <a:gd name="connsiteX19" fmla="*/ 399638 w 637772"/>
              <a:gd name="connsiteY19" fmla="*/ 774089 h 826498"/>
              <a:gd name="connsiteX20" fmla="*/ 399638 w 637772"/>
              <a:gd name="connsiteY20" fmla="*/ 714199 h 826498"/>
              <a:gd name="connsiteX21" fmla="*/ 384933 w 637772"/>
              <a:gd name="connsiteY21" fmla="*/ 699901 h 826498"/>
              <a:gd name="connsiteX22" fmla="*/ 384322 w 637772"/>
              <a:gd name="connsiteY22" fmla="*/ 699901 h 826498"/>
              <a:gd name="connsiteX23" fmla="*/ 388444 w 637772"/>
              <a:gd name="connsiteY23" fmla="*/ 655531 h 826498"/>
              <a:gd name="connsiteX24" fmla="*/ 393176 w 637772"/>
              <a:gd name="connsiteY24" fmla="*/ 621134 h 826498"/>
              <a:gd name="connsiteX25" fmla="*/ 393787 w 637772"/>
              <a:gd name="connsiteY25" fmla="*/ 618182 h 826498"/>
              <a:gd name="connsiteX26" fmla="*/ 487666 w 637772"/>
              <a:gd name="connsiteY26" fmla="*/ 499064 h 826498"/>
              <a:gd name="connsiteX27" fmla="*/ 637772 w 637772"/>
              <a:gd name="connsiteY27" fmla="*/ 239813 h 826498"/>
              <a:gd name="connsiteX28" fmla="*/ 315579 w 637772"/>
              <a:gd name="connsiteY28" fmla="*/ 0 h 826498"/>
              <a:gd name="connsiteX29" fmla="*/ 379946 w 637772"/>
              <a:gd name="connsiteY29" fmla="*/ 650493 h 826498"/>
              <a:gd name="connsiteX30" fmla="*/ 319904 w 637772"/>
              <a:gd name="connsiteY30" fmla="*/ 650493 h 826498"/>
              <a:gd name="connsiteX31" fmla="*/ 319904 w 637772"/>
              <a:gd name="connsiteY31" fmla="*/ 624085 h 826498"/>
              <a:gd name="connsiteX32" fmla="*/ 383356 w 637772"/>
              <a:gd name="connsiteY32" fmla="*/ 624746 h 826498"/>
              <a:gd name="connsiteX33" fmla="*/ 379895 w 637772"/>
              <a:gd name="connsiteY33" fmla="*/ 650493 h 826498"/>
              <a:gd name="connsiteX34" fmla="*/ 319853 w 637772"/>
              <a:gd name="connsiteY34" fmla="*/ 700105 h 826498"/>
              <a:gd name="connsiteX35" fmla="*/ 319853 w 637772"/>
              <a:gd name="connsiteY35" fmla="*/ 659652 h 826498"/>
              <a:gd name="connsiteX36" fmla="*/ 345804 w 637772"/>
              <a:gd name="connsiteY36" fmla="*/ 659652 h 826498"/>
              <a:gd name="connsiteX37" fmla="*/ 343870 w 637772"/>
              <a:gd name="connsiteY37" fmla="*/ 700003 h 826498"/>
              <a:gd name="connsiteX38" fmla="*/ 319853 w 637772"/>
              <a:gd name="connsiteY38" fmla="*/ 700003 h 826498"/>
              <a:gd name="connsiteX39" fmla="*/ 287491 w 637772"/>
              <a:gd name="connsiteY39" fmla="*/ 700054 h 826498"/>
              <a:gd name="connsiteX40" fmla="*/ 285558 w 637772"/>
              <a:gd name="connsiteY40" fmla="*/ 659703 h 826498"/>
              <a:gd name="connsiteX41" fmla="*/ 310745 w 637772"/>
              <a:gd name="connsiteY41" fmla="*/ 659703 h 826498"/>
              <a:gd name="connsiteX42" fmla="*/ 310745 w 637772"/>
              <a:gd name="connsiteY42" fmla="*/ 700156 h 826498"/>
              <a:gd name="connsiteX43" fmla="*/ 287491 w 637772"/>
              <a:gd name="connsiteY43" fmla="*/ 700105 h 826498"/>
              <a:gd name="connsiteX44" fmla="*/ 249583 w 637772"/>
              <a:gd name="connsiteY44" fmla="*/ 650544 h 826498"/>
              <a:gd name="connsiteX45" fmla="*/ 245512 w 637772"/>
              <a:gd name="connsiteY45" fmla="*/ 623322 h 826498"/>
              <a:gd name="connsiteX46" fmla="*/ 310847 w 637772"/>
              <a:gd name="connsiteY46" fmla="*/ 624034 h 826498"/>
              <a:gd name="connsiteX47" fmla="*/ 310847 w 637772"/>
              <a:gd name="connsiteY47" fmla="*/ 650544 h 826498"/>
              <a:gd name="connsiteX48" fmla="*/ 249583 w 637772"/>
              <a:gd name="connsiteY48" fmla="*/ 650544 h 826498"/>
              <a:gd name="connsiteX49" fmla="*/ 282199 w 637772"/>
              <a:gd name="connsiteY49" fmla="*/ 614570 h 826498"/>
              <a:gd name="connsiteX50" fmla="*/ 209487 w 637772"/>
              <a:gd name="connsiteY50" fmla="*/ 444721 h 826498"/>
              <a:gd name="connsiteX51" fmla="*/ 175599 w 637772"/>
              <a:gd name="connsiteY51" fmla="*/ 385340 h 826498"/>
              <a:gd name="connsiteX52" fmla="*/ 175446 w 637772"/>
              <a:gd name="connsiteY52" fmla="*/ 385086 h 826498"/>
              <a:gd name="connsiteX53" fmla="*/ 135655 w 637772"/>
              <a:gd name="connsiteY53" fmla="*/ 239712 h 826498"/>
              <a:gd name="connsiteX54" fmla="*/ 311610 w 637772"/>
              <a:gd name="connsiteY54" fmla="*/ 10329 h 826498"/>
              <a:gd name="connsiteX55" fmla="*/ 310796 w 637772"/>
              <a:gd name="connsiteY55" fmla="*/ 614875 h 826498"/>
              <a:gd name="connsiteX56" fmla="*/ 282148 w 637772"/>
              <a:gd name="connsiteY56" fmla="*/ 614570 h 826498"/>
              <a:gd name="connsiteX57" fmla="*/ 250702 w 637772"/>
              <a:gd name="connsiteY57" fmla="*/ 659754 h 826498"/>
              <a:gd name="connsiteX58" fmla="*/ 276450 w 637772"/>
              <a:gd name="connsiteY58" fmla="*/ 659754 h 826498"/>
              <a:gd name="connsiteX59" fmla="*/ 278383 w 637772"/>
              <a:gd name="connsiteY59" fmla="*/ 700105 h 826498"/>
              <a:gd name="connsiteX60" fmla="*/ 255180 w 637772"/>
              <a:gd name="connsiteY60" fmla="*/ 700105 h 826498"/>
              <a:gd name="connsiteX61" fmla="*/ 250702 w 637772"/>
              <a:gd name="connsiteY61" fmla="*/ 659754 h 826498"/>
              <a:gd name="connsiteX62" fmla="*/ 350943 w 637772"/>
              <a:gd name="connsiteY62" fmla="*/ 817391 h 826498"/>
              <a:gd name="connsiteX63" fmla="*/ 319446 w 637772"/>
              <a:gd name="connsiteY63" fmla="*/ 817391 h 826498"/>
              <a:gd name="connsiteX64" fmla="*/ 318276 w 637772"/>
              <a:gd name="connsiteY64" fmla="*/ 817391 h 826498"/>
              <a:gd name="connsiteX65" fmla="*/ 316291 w 637772"/>
              <a:gd name="connsiteY65" fmla="*/ 817391 h 826498"/>
              <a:gd name="connsiteX66" fmla="*/ 277925 w 637772"/>
              <a:gd name="connsiteY66" fmla="*/ 817391 h 826498"/>
              <a:gd name="connsiteX67" fmla="*/ 237931 w 637772"/>
              <a:gd name="connsiteY67" fmla="*/ 772664 h 826498"/>
              <a:gd name="connsiteX68" fmla="*/ 237931 w 637772"/>
              <a:gd name="connsiteY68" fmla="*/ 750886 h 826498"/>
              <a:gd name="connsiteX69" fmla="*/ 390734 w 637772"/>
              <a:gd name="connsiteY69" fmla="*/ 750886 h 826498"/>
              <a:gd name="connsiteX70" fmla="*/ 390734 w 637772"/>
              <a:gd name="connsiteY70" fmla="*/ 772664 h 826498"/>
              <a:gd name="connsiteX71" fmla="*/ 350994 w 637772"/>
              <a:gd name="connsiteY71" fmla="*/ 817391 h 826498"/>
              <a:gd name="connsiteX72" fmla="*/ 385136 w 637772"/>
              <a:gd name="connsiteY72" fmla="*/ 709162 h 826498"/>
              <a:gd name="connsiteX73" fmla="*/ 390683 w 637772"/>
              <a:gd name="connsiteY73" fmla="*/ 714250 h 826498"/>
              <a:gd name="connsiteX74" fmla="*/ 390683 w 637772"/>
              <a:gd name="connsiteY74" fmla="*/ 726920 h 826498"/>
              <a:gd name="connsiteX75" fmla="*/ 237880 w 637772"/>
              <a:gd name="connsiteY75" fmla="*/ 726920 h 826498"/>
              <a:gd name="connsiteX76" fmla="*/ 237880 w 637772"/>
              <a:gd name="connsiteY76" fmla="*/ 714250 h 826498"/>
              <a:gd name="connsiteX77" fmla="*/ 243426 w 637772"/>
              <a:gd name="connsiteY77" fmla="*/ 709162 h 826498"/>
              <a:gd name="connsiteX78" fmla="*/ 307845 w 637772"/>
              <a:gd name="connsiteY78" fmla="*/ 709315 h 826498"/>
              <a:gd name="connsiteX79" fmla="*/ 307845 w 637772"/>
              <a:gd name="connsiteY79" fmla="*/ 709315 h 826498"/>
              <a:gd name="connsiteX80" fmla="*/ 315375 w 637772"/>
              <a:gd name="connsiteY80" fmla="*/ 709315 h 826498"/>
              <a:gd name="connsiteX81" fmla="*/ 323160 w 637772"/>
              <a:gd name="connsiteY81" fmla="*/ 709315 h 826498"/>
              <a:gd name="connsiteX82" fmla="*/ 323160 w 637772"/>
              <a:gd name="connsiteY82" fmla="*/ 709315 h 826498"/>
              <a:gd name="connsiteX83" fmla="*/ 385086 w 637772"/>
              <a:gd name="connsiteY83" fmla="*/ 709162 h 826498"/>
              <a:gd name="connsiteX84" fmla="*/ 353131 w 637772"/>
              <a:gd name="connsiteY84" fmla="*/ 700105 h 826498"/>
              <a:gd name="connsiteX85" fmla="*/ 355064 w 637772"/>
              <a:gd name="connsiteY85" fmla="*/ 659754 h 826498"/>
              <a:gd name="connsiteX86" fmla="*/ 379081 w 637772"/>
              <a:gd name="connsiteY86" fmla="*/ 659754 h 826498"/>
              <a:gd name="connsiteX87" fmla="*/ 375316 w 637772"/>
              <a:gd name="connsiteY87" fmla="*/ 700054 h 826498"/>
              <a:gd name="connsiteX88" fmla="*/ 353182 w 637772"/>
              <a:gd name="connsiteY88" fmla="*/ 700054 h 826498"/>
              <a:gd name="connsiteX89" fmla="*/ 481459 w 637772"/>
              <a:gd name="connsiteY89" fmla="*/ 492653 h 826498"/>
              <a:gd name="connsiteX90" fmla="*/ 385238 w 637772"/>
              <a:gd name="connsiteY90" fmla="*/ 615740 h 826498"/>
              <a:gd name="connsiteX91" fmla="*/ 358575 w 637772"/>
              <a:gd name="connsiteY91" fmla="*/ 615435 h 826498"/>
              <a:gd name="connsiteX92" fmla="*/ 430321 w 637772"/>
              <a:gd name="connsiteY92" fmla="*/ 455305 h 826498"/>
              <a:gd name="connsiteX93" fmla="*/ 507664 w 637772"/>
              <a:gd name="connsiteY93" fmla="*/ 239966 h 826498"/>
              <a:gd name="connsiteX94" fmla="*/ 443194 w 637772"/>
              <a:gd name="connsiteY94" fmla="*/ 50476 h 826498"/>
              <a:gd name="connsiteX95" fmla="*/ 391853 w 637772"/>
              <a:gd name="connsiteY95" fmla="*/ 15723 h 826498"/>
              <a:gd name="connsiteX96" fmla="*/ 628766 w 637772"/>
              <a:gd name="connsiteY96" fmla="*/ 239966 h 826498"/>
              <a:gd name="connsiteX97" fmla="*/ 481408 w 637772"/>
              <a:gd name="connsiteY97" fmla="*/ 492704 h 82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37772" h="826498">
                <a:moveTo>
                  <a:pt x="315681" y="0"/>
                </a:moveTo>
                <a:lnTo>
                  <a:pt x="315477" y="0"/>
                </a:lnTo>
                <a:cubicBezTo>
                  <a:pt x="227805" y="0"/>
                  <a:pt x="147969" y="23406"/>
                  <a:pt x="90572" y="65894"/>
                </a:cubicBezTo>
                <a:cubicBezTo>
                  <a:pt x="32158" y="109145"/>
                  <a:pt x="0" y="170154"/>
                  <a:pt x="0" y="237625"/>
                </a:cubicBezTo>
                <a:cubicBezTo>
                  <a:pt x="0" y="350129"/>
                  <a:pt x="82024" y="434188"/>
                  <a:pt x="147969" y="501710"/>
                </a:cubicBezTo>
                <a:cubicBezTo>
                  <a:pt x="190813" y="545572"/>
                  <a:pt x="227754" y="583429"/>
                  <a:pt x="235336" y="619556"/>
                </a:cubicBezTo>
                <a:lnTo>
                  <a:pt x="235336" y="619658"/>
                </a:lnTo>
                <a:cubicBezTo>
                  <a:pt x="238236" y="632379"/>
                  <a:pt x="240882" y="655378"/>
                  <a:pt x="240882" y="655633"/>
                </a:cubicBezTo>
                <a:lnTo>
                  <a:pt x="241340" y="659703"/>
                </a:lnTo>
                <a:lnTo>
                  <a:pt x="241340" y="659703"/>
                </a:lnTo>
                <a:cubicBezTo>
                  <a:pt x="242256" y="667387"/>
                  <a:pt x="244240" y="684789"/>
                  <a:pt x="245818" y="699952"/>
                </a:cubicBezTo>
                <a:lnTo>
                  <a:pt x="243324" y="699952"/>
                </a:lnTo>
                <a:cubicBezTo>
                  <a:pt x="234369" y="699952"/>
                  <a:pt x="228619" y="705549"/>
                  <a:pt x="228619" y="714199"/>
                </a:cubicBezTo>
                <a:lnTo>
                  <a:pt x="228619" y="774089"/>
                </a:lnTo>
                <a:lnTo>
                  <a:pt x="228619" y="774089"/>
                </a:lnTo>
                <a:cubicBezTo>
                  <a:pt x="229077" y="807621"/>
                  <a:pt x="245004" y="824820"/>
                  <a:pt x="277518" y="826499"/>
                </a:cubicBezTo>
                <a:lnTo>
                  <a:pt x="319293" y="826499"/>
                </a:lnTo>
                <a:cubicBezTo>
                  <a:pt x="319293" y="826499"/>
                  <a:pt x="350994" y="826499"/>
                  <a:pt x="350994" y="826499"/>
                </a:cubicBezTo>
                <a:cubicBezTo>
                  <a:pt x="383254" y="824820"/>
                  <a:pt x="399180" y="807621"/>
                  <a:pt x="399638" y="774089"/>
                </a:cubicBezTo>
                <a:lnTo>
                  <a:pt x="399638" y="774089"/>
                </a:lnTo>
                <a:lnTo>
                  <a:pt x="399638" y="714199"/>
                </a:lnTo>
                <a:cubicBezTo>
                  <a:pt x="399638" y="705549"/>
                  <a:pt x="393888" y="699901"/>
                  <a:pt x="384933" y="699901"/>
                </a:cubicBezTo>
                <a:lnTo>
                  <a:pt x="384322" y="699901"/>
                </a:lnTo>
                <a:cubicBezTo>
                  <a:pt x="384322" y="699901"/>
                  <a:pt x="388444" y="655531"/>
                  <a:pt x="388444" y="655531"/>
                </a:cubicBezTo>
                <a:cubicBezTo>
                  <a:pt x="388546" y="654818"/>
                  <a:pt x="391446" y="629631"/>
                  <a:pt x="393176" y="621134"/>
                </a:cubicBezTo>
                <a:lnTo>
                  <a:pt x="393787" y="618182"/>
                </a:lnTo>
                <a:cubicBezTo>
                  <a:pt x="405592" y="579562"/>
                  <a:pt x="443652" y="542163"/>
                  <a:pt x="487666" y="499064"/>
                </a:cubicBezTo>
                <a:cubicBezTo>
                  <a:pt x="558038" y="430117"/>
                  <a:pt x="637772" y="352011"/>
                  <a:pt x="637772" y="239813"/>
                </a:cubicBezTo>
                <a:cubicBezTo>
                  <a:pt x="637772" y="103192"/>
                  <a:pt x="499268" y="102"/>
                  <a:pt x="315579" y="0"/>
                </a:cubicBezTo>
                <a:close/>
                <a:moveTo>
                  <a:pt x="379946" y="650493"/>
                </a:moveTo>
                <a:lnTo>
                  <a:pt x="319904" y="650493"/>
                </a:lnTo>
                <a:lnTo>
                  <a:pt x="319904" y="624085"/>
                </a:lnTo>
                <a:cubicBezTo>
                  <a:pt x="319904" y="624085"/>
                  <a:pt x="383356" y="624746"/>
                  <a:pt x="383356" y="624746"/>
                </a:cubicBezTo>
                <a:cubicBezTo>
                  <a:pt x="382083" y="632786"/>
                  <a:pt x="380659" y="644387"/>
                  <a:pt x="379895" y="650493"/>
                </a:cubicBezTo>
                <a:close/>
                <a:moveTo>
                  <a:pt x="319853" y="700105"/>
                </a:moveTo>
                <a:lnTo>
                  <a:pt x="319853" y="659652"/>
                </a:lnTo>
                <a:lnTo>
                  <a:pt x="345804" y="659652"/>
                </a:lnTo>
                <a:lnTo>
                  <a:pt x="343870" y="700003"/>
                </a:lnTo>
                <a:lnTo>
                  <a:pt x="319853" y="700003"/>
                </a:lnTo>
                <a:close/>
                <a:moveTo>
                  <a:pt x="287491" y="700054"/>
                </a:moveTo>
                <a:lnTo>
                  <a:pt x="285558" y="659703"/>
                </a:lnTo>
                <a:lnTo>
                  <a:pt x="310745" y="659703"/>
                </a:lnTo>
                <a:lnTo>
                  <a:pt x="310745" y="700156"/>
                </a:lnTo>
                <a:cubicBezTo>
                  <a:pt x="310745" y="700156"/>
                  <a:pt x="287491" y="700105"/>
                  <a:pt x="287491" y="700105"/>
                </a:cubicBezTo>
                <a:close/>
                <a:moveTo>
                  <a:pt x="249583" y="650544"/>
                </a:moveTo>
                <a:cubicBezTo>
                  <a:pt x="248820" y="644489"/>
                  <a:pt x="247293" y="632837"/>
                  <a:pt x="245512" y="623322"/>
                </a:cubicBezTo>
                <a:lnTo>
                  <a:pt x="310847" y="624034"/>
                </a:lnTo>
                <a:lnTo>
                  <a:pt x="310847" y="650544"/>
                </a:lnTo>
                <a:lnTo>
                  <a:pt x="249583" y="650544"/>
                </a:lnTo>
                <a:close/>
                <a:moveTo>
                  <a:pt x="282199" y="614570"/>
                </a:moveTo>
                <a:cubicBezTo>
                  <a:pt x="271870" y="549642"/>
                  <a:pt x="240170" y="496317"/>
                  <a:pt x="209487" y="444721"/>
                </a:cubicBezTo>
                <a:cubicBezTo>
                  <a:pt x="197631" y="424825"/>
                  <a:pt x="186030" y="405286"/>
                  <a:pt x="175599" y="385340"/>
                </a:cubicBezTo>
                <a:cubicBezTo>
                  <a:pt x="175599" y="385238"/>
                  <a:pt x="175497" y="385187"/>
                  <a:pt x="175446" y="385086"/>
                </a:cubicBezTo>
                <a:cubicBezTo>
                  <a:pt x="152599" y="341224"/>
                  <a:pt x="135706" y="295378"/>
                  <a:pt x="135655" y="239712"/>
                </a:cubicBezTo>
                <a:cubicBezTo>
                  <a:pt x="135655" y="98968"/>
                  <a:pt x="201295" y="13637"/>
                  <a:pt x="311610" y="10329"/>
                </a:cubicBezTo>
                <a:lnTo>
                  <a:pt x="310796" y="614875"/>
                </a:lnTo>
                <a:lnTo>
                  <a:pt x="282148" y="614570"/>
                </a:lnTo>
                <a:close/>
                <a:moveTo>
                  <a:pt x="250702" y="659754"/>
                </a:moveTo>
                <a:lnTo>
                  <a:pt x="276450" y="659754"/>
                </a:lnTo>
                <a:lnTo>
                  <a:pt x="278383" y="700105"/>
                </a:lnTo>
                <a:lnTo>
                  <a:pt x="255180" y="700105"/>
                </a:lnTo>
                <a:cubicBezTo>
                  <a:pt x="253654" y="685247"/>
                  <a:pt x="251720" y="668099"/>
                  <a:pt x="250702" y="659754"/>
                </a:cubicBezTo>
                <a:close/>
                <a:moveTo>
                  <a:pt x="350943" y="817391"/>
                </a:moveTo>
                <a:lnTo>
                  <a:pt x="319446" y="817391"/>
                </a:lnTo>
                <a:cubicBezTo>
                  <a:pt x="319446" y="817391"/>
                  <a:pt x="318276" y="817391"/>
                  <a:pt x="318276" y="817391"/>
                </a:cubicBezTo>
                <a:lnTo>
                  <a:pt x="316291" y="817391"/>
                </a:lnTo>
                <a:cubicBezTo>
                  <a:pt x="316291" y="817391"/>
                  <a:pt x="277925" y="817391"/>
                  <a:pt x="277925" y="817391"/>
                </a:cubicBezTo>
                <a:cubicBezTo>
                  <a:pt x="250245" y="815915"/>
                  <a:pt x="237931" y="802126"/>
                  <a:pt x="237931" y="772664"/>
                </a:cubicBezTo>
                <a:lnTo>
                  <a:pt x="237931" y="750886"/>
                </a:lnTo>
                <a:lnTo>
                  <a:pt x="390734" y="750886"/>
                </a:lnTo>
                <a:lnTo>
                  <a:pt x="390734" y="772664"/>
                </a:lnTo>
                <a:cubicBezTo>
                  <a:pt x="390734" y="802126"/>
                  <a:pt x="378420" y="815966"/>
                  <a:pt x="350994" y="817391"/>
                </a:cubicBezTo>
                <a:close/>
                <a:moveTo>
                  <a:pt x="385136" y="709162"/>
                </a:moveTo>
                <a:cubicBezTo>
                  <a:pt x="390021" y="709162"/>
                  <a:pt x="390683" y="711757"/>
                  <a:pt x="390683" y="714250"/>
                </a:cubicBezTo>
                <a:lnTo>
                  <a:pt x="390683" y="726920"/>
                </a:lnTo>
                <a:lnTo>
                  <a:pt x="237880" y="726920"/>
                </a:lnTo>
                <a:lnTo>
                  <a:pt x="237880" y="714250"/>
                </a:lnTo>
                <a:cubicBezTo>
                  <a:pt x="237880" y="711706"/>
                  <a:pt x="238541" y="709162"/>
                  <a:pt x="243426" y="709162"/>
                </a:cubicBezTo>
                <a:lnTo>
                  <a:pt x="307845" y="709315"/>
                </a:lnTo>
                <a:lnTo>
                  <a:pt x="307845" y="709315"/>
                </a:lnTo>
                <a:cubicBezTo>
                  <a:pt x="307845" y="709315"/>
                  <a:pt x="315375" y="709315"/>
                  <a:pt x="315375" y="709315"/>
                </a:cubicBezTo>
                <a:lnTo>
                  <a:pt x="323160" y="709315"/>
                </a:lnTo>
                <a:cubicBezTo>
                  <a:pt x="323160" y="709315"/>
                  <a:pt x="323160" y="709315"/>
                  <a:pt x="323160" y="709315"/>
                </a:cubicBezTo>
                <a:lnTo>
                  <a:pt x="385086" y="709162"/>
                </a:lnTo>
                <a:close/>
                <a:moveTo>
                  <a:pt x="353131" y="700105"/>
                </a:moveTo>
                <a:lnTo>
                  <a:pt x="355064" y="659754"/>
                </a:lnTo>
                <a:lnTo>
                  <a:pt x="379081" y="659754"/>
                </a:lnTo>
                <a:lnTo>
                  <a:pt x="375316" y="700054"/>
                </a:lnTo>
                <a:lnTo>
                  <a:pt x="353182" y="700054"/>
                </a:lnTo>
                <a:close/>
                <a:moveTo>
                  <a:pt x="481459" y="492653"/>
                </a:moveTo>
                <a:cubicBezTo>
                  <a:pt x="436529" y="536667"/>
                  <a:pt x="397705" y="574830"/>
                  <a:pt x="385238" y="615740"/>
                </a:cubicBezTo>
                <a:lnTo>
                  <a:pt x="358575" y="615435"/>
                </a:lnTo>
                <a:cubicBezTo>
                  <a:pt x="370635" y="555596"/>
                  <a:pt x="400961" y="504611"/>
                  <a:pt x="430321" y="455305"/>
                </a:cubicBezTo>
                <a:cubicBezTo>
                  <a:pt x="468331" y="391497"/>
                  <a:pt x="507664" y="325501"/>
                  <a:pt x="507664" y="239966"/>
                </a:cubicBezTo>
                <a:cubicBezTo>
                  <a:pt x="507664" y="157789"/>
                  <a:pt x="485377" y="92302"/>
                  <a:pt x="443194" y="50476"/>
                </a:cubicBezTo>
                <a:cubicBezTo>
                  <a:pt x="428184" y="35567"/>
                  <a:pt x="410934" y="23966"/>
                  <a:pt x="391853" y="15723"/>
                </a:cubicBezTo>
                <a:cubicBezTo>
                  <a:pt x="531070" y="39536"/>
                  <a:pt x="628766" y="128023"/>
                  <a:pt x="628766" y="239966"/>
                </a:cubicBezTo>
                <a:cubicBezTo>
                  <a:pt x="628766" y="348297"/>
                  <a:pt x="550508" y="425029"/>
                  <a:pt x="481408" y="492704"/>
                </a:cubicBezTo>
                <a:close/>
              </a:path>
            </a:pathLst>
          </a:custGeom>
          <a:solidFill>
            <a:schemeClr val="tx2"/>
          </a:solidFill>
          <a:ln w="50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Bild 37">
            <a:extLst>
              <a:ext uri="{FF2B5EF4-FFF2-40B4-BE49-F238E27FC236}">
                <a16:creationId xmlns:a16="http://schemas.microsoft.com/office/drawing/2014/main" id="{F4B09E75-0DEF-4740-9C43-2E182D557E22}"/>
              </a:ext>
            </a:extLst>
          </p:cNvPr>
          <p:cNvSpPr/>
          <p:nvPr/>
        </p:nvSpPr>
        <p:spPr>
          <a:xfrm>
            <a:off x="3192472" y="1483154"/>
            <a:ext cx="1413305" cy="1412500"/>
          </a:xfrm>
          <a:custGeom>
            <a:avLst/>
            <a:gdLst>
              <a:gd name="connsiteX0" fmla="*/ 667336 w 667488"/>
              <a:gd name="connsiteY0" fmla="*/ 665429 h 667108"/>
              <a:gd name="connsiteX1" fmla="*/ 664079 w 667488"/>
              <a:gd name="connsiteY1" fmla="*/ 656728 h 667108"/>
              <a:gd name="connsiteX2" fmla="*/ 660721 w 667488"/>
              <a:gd name="connsiteY2" fmla="*/ 656728 h 667108"/>
              <a:gd name="connsiteX3" fmla="*/ 624950 w 667488"/>
              <a:gd name="connsiteY3" fmla="*/ 640497 h 667108"/>
              <a:gd name="connsiteX4" fmla="*/ 583124 w 667488"/>
              <a:gd name="connsiteY4" fmla="*/ 622026 h 667108"/>
              <a:gd name="connsiteX5" fmla="*/ 541298 w 667488"/>
              <a:gd name="connsiteY5" fmla="*/ 640497 h 667108"/>
              <a:gd name="connsiteX6" fmla="*/ 505577 w 667488"/>
              <a:gd name="connsiteY6" fmla="*/ 656627 h 667108"/>
              <a:gd name="connsiteX7" fmla="*/ 469806 w 667488"/>
              <a:gd name="connsiteY7" fmla="*/ 640497 h 667108"/>
              <a:gd name="connsiteX8" fmla="*/ 427980 w 667488"/>
              <a:gd name="connsiteY8" fmla="*/ 622026 h 667108"/>
              <a:gd name="connsiteX9" fmla="*/ 386154 w 667488"/>
              <a:gd name="connsiteY9" fmla="*/ 640497 h 667108"/>
              <a:gd name="connsiteX10" fmla="*/ 350383 w 667488"/>
              <a:gd name="connsiteY10" fmla="*/ 656627 h 667108"/>
              <a:gd name="connsiteX11" fmla="*/ 314612 w 667488"/>
              <a:gd name="connsiteY11" fmla="*/ 640497 h 667108"/>
              <a:gd name="connsiteX12" fmla="*/ 272735 w 667488"/>
              <a:gd name="connsiteY12" fmla="*/ 622026 h 667108"/>
              <a:gd name="connsiteX13" fmla="*/ 230909 w 667488"/>
              <a:gd name="connsiteY13" fmla="*/ 640497 h 667108"/>
              <a:gd name="connsiteX14" fmla="*/ 199768 w 667488"/>
              <a:gd name="connsiteY14" fmla="*/ 656372 h 667108"/>
              <a:gd name="connsiteX15" fmla="*/ 233606 w 667488"/>
              <a:gd name="connsiteY15" fmla="*/ 483420 h 667108"/>
              <a:gd name="connsiteX16" fmla="*/ 235183 w 667488"/>
              <a:gd name="connsiteY16" fmla="*/ 482198 h 667108"/>
              <a:gd name="connsiteX17" fmla="*/ 235183 w 667488"/>
              <a:gd name="connsiteY17" fmla="*/ 482198 h 667108"/>
              <a:gd name="connsiteX18" fmla="*/ 332981 w 667488"/>
              <a:gd name="connsiteY18" fmla="*/ 405364 h 667108"/>
              <a:gd name="connsiteX19" fmla="*/ 342343 w 667488"/>
              <a:gd name="connsiteY19" fmla="*/ 348273 h 667108"/>
              <a:gd name="connsiteX20" fmla="*/ 313493 w 667488"/>
              <a:gd name="connsiteY20" fmla="*/ 301613 h 667108"/>
              <a:gd name="connsiteX21" fmla="*/ 340003 w 667488"/>
              <a:gd name="connsiteY21" fmla="*/ 290928 h 667108"/>
              <a:gd name="connsiteX22" fmla="*/ 381931 w 667488"/>
              <a:gd name="connsiteY22" fmla="*/ 273373 h 667108"/>
              <a:gd name="connsiteX23" fmla="*/ 444568 w 667488"/>
              <a:gd name="connsiteY23" fmla="*/ 219793 h 667108"/>
              <a:gd name="connsiteX24" fmla="*/ 474640 w 667488"/>
              <a:gd name="connsiteY24" fmla="*/ 227781 h 667108"/>
              <a:gd name="connsiteX25" fmla="*/ 512701 w 667488"/>
              <a:gd name="connsiteY25" fmla="*/ 216333 h 667108"/>
              <a:gd name="connsiteX26" fmla="*/ 537227 w 667488"/>
              <a:gd name="connsiteY26" fmla="*/ 123776 h 667108"/>
              <a:gd name="connsiteX27" fmla="*/ 494434 w 667488"/>
              <a:gd name="connsiteY27" fmla="*/ 93500 h 667108"/>
              <a:gd name="connsiteX28" fmla="*/ 443500 w 667488"/>
              <a:gd name="connsiteY28" fmla="*/ 104186 h 667108"/>
              <a:gd name="connsiteX29" fmla="*/ 411545 w 667488"/>
              <a:gd name="connsiteY29" fmla="*/ 144129 h 667108"/>
              <a:gd name="connsiteX30" fmla="*/ 410527 w 667488"/>
              <a:gd name="connsiteY30" fmla="*/ 148658 h 667108"/>
              <a:gd name="connsiteX31" fmla="*/ 301688 w 667488"/>
              <a:gd name="connsiteY31" fmla="*/ 24350 h 667108"/>
              <a:gd name="connsiteX32" fmla="*/ 289374 w 667488"/>
              <a:gd name="connsiteY32" fmla="*/ 9288 h 667108"/>
              <a:gd name="connsiteX33" fmla="*/ 254061 w 667488"/>
              <a:gd name="connsiteY33" fmla="*/ 7405 h 667108"/>
              <a:gd name="connsiteX34" fmla="*/ 242052 w 667488"/>
              <a:gd name="connsiteY34" fmla="*/ 24604 h 667108"/>
              <a:gd name="connsiteX35" fmla="*/ 242001 w 667488"/>
              <a:gd name="connsiteY35" fmla="*/ 25927 h 667108"/>
              <a:gd name="connsiteX36" fmla="*/ 236048 w 667488"/>
              <a:gd name="connsiteY36" fmla="*/ 20890 h 667108"/>
              <a:gd name="connsiteX37" fmla="*/ 201549 w 667488"/>
              <a:gd name="connsiteY37" fmla="*/ 26690 h 667108"/>
              <a:gd name="connsiteX38" fmla="*/ 201193 w 667488"/>
              <a:gd name="connsiteY38" fmla="*/ 61444 h 667108"/>
              <a:gd name="connsiteX39" fmla="*/ 309117 w 667488"/>
              <a:gd name="connsiteY39" fmla="*/ 159598 h 667108"/>
              <a:gd name="connsiteX40" fmla="*/ 308811 w 667488"/>
              <a:gd name="connsiteY40" fmla="*/ 160157 h 667108"/>
              <a:gd name="connsiteX41" fmla="*/ 237422 w 667488"/>
              <a:gd name="connsiteY41" fmla="*/ 219080 h 667108"/>
              <a:gd name="connsiteX42" fmla="*/ 198852 w 667488"/>
              <a:gd name="connsiteY42" fmla="*/ 264977 h 667108"/>
              <a:gd name="connsiteX43" fmla="*/ 211166 w 667488"/>
              <a:gd name="connsiteY43" fmla="*/ 308279 h 667108"/>
              <a:gd name="connsiteX44" fmla="*/ 266629 w 667488"/>
              <a:gd name="connsiteY44" fmla="*/ 374682 h 667108"/>
              <a:gd name="connsiteX45" fmla="*/ 173258 w 667488"/>
              <a:gd name="connsiteY45" fmla="*/ 474006 h 667108"/>
              <a:gd name="connsiteX46" fmla="*/ 6666 w 667488"/>
              <a:gd name="connsiteY46" fmla="*/ 474006 h 667108"/>
              <a:gd name="connsiteX47" fmla="*/ 3257 w 667488"/>
              <a:gd name="connsiteY47" fmla="*/ 474006 h 667108"/>
              <a:gd name="connsiteX48" fmla="*/ 0 w 667488"/>
              <a:gd name="connsiteY48" fmla="*/ 482809 h 667108"/>
              <a:gd name="connsiteX49" fmla="*/ 0 w 667488"/>
              <a:gd name="connsiteY49" fmla="*/ 483216 h 667108"/>
              <a:gd name="connsiteX50" fmla="*/ 7327 w 667488"/>
              <a:gd name="connsiteY50" fmla="*/ 483216 h 667108"/>
              <a:gd name="connsiteX51" fmla="*/ 224345 w 667488"/>
              <a:gd name="connsiteY51" fmla="*/ 483216 h 667108"/>
              <a:gd name="connsiteX52" fmla="*/ 188421 w 667488"/>
              <a:gd name="connsiteY52" fmla="*/ 667109 h 667108"/>
              <a:gd name="connsiteX53" fmla="*/ 188777 w 667488"/>
              <a:gd name="connsiteY53" fmla="*/ 667109 h 667108"/>
              <a:gd name="connsiteX54" fmla="*/ 197936 w 667488"/>
              <a:gd name="connsiteY54" fmla="*/ 665684 h 667108"/>
              <a:gd name="connsiteX55" fmla="*/ 197936 w 667488"/>
              <a:gd name="connsiteY55" fmla="*/ 665684 h 667108"/>
              <a:gd name="connsiteX56" fmla="*/ 237015 w 667488"/>
              <a:gd name="connsiteY56" fmla="*/ 647366 h 667108"/>
              <a:gd name="connsiteX57" fmla="*/ 272786 w 667488"/>
              <a:gd name="connsiteY57" fmla="*/ 631236 h 667108"/>
              <a:gd name="connsiteX58" fmla="*/ 308557 w 667488"/>
              <a:gd name="connsiteY58" fmla="*/ 647366 h 667108"/>
              <a:gd name="connsiteX59" fmla="*/ 350434 w 667488"/>
              <a:gd name="connsiteY59" fmla="*/ 665837 h 667108"/>
              <a:gd name="connsiteX60" fmla="*/ 392260 w 667488"/>
              <a:gd name="connsiteY60" fmla="*/ 647366 h 667108"/>
              <a:gd name="connsiteX61" fmla="*/ 428031 w 667488"/>
              <a:gd name="connsiteY61" fmla="*/ 631236 h 667108"/>
              <a:gd name="connsiteX62" fmla="*/ 463802 w 667488"/>
              <a:gd name="connsiteY62" fmla="*/ 647366 h 667108"/>
              <a:gd name="connsiteX63" fmla="*/ 505679 w 667488"/>
              <a:gd name="connsiteY63" fmla="*/ 665837 h 667108"/>
              <a:gd name="connsiteX64" fmla="*/ 547505 w 667488"/>
              <a:gd name="connsiteY64" fmla="*/ 647366 h 667108"/>
              <a:gd name="connsiteX65" fmla="*/ 583225 w 667488"/>
              <a:gd name="connsiteY65" fmla="*/ 631236 h 667108"/>
              <a:gd name="connsiteX66" fmla="*/ 618996 w 667488"/>
              <a:gd name="connsiteY66" fmla="*/ 647366 h 667108"/>
              <a:gd name="connsiteX67" fmla="*/ 659296 w 667488"/>
              <a:gd name="connsiteY67" fmla="*/ 665735 h 667108"/>
              <a:gd name="connsiteX68" fmla="*/ 659296 w 667488"/>
              <a:gd name="connsiteY68" fmla="*/ 665735 h 667108"/>
              <a:gd name="connsiteX69" fmla="*/ 660110 w 667488"/>
              <a:gd name="connsiteY69" fmla="*/ 665735 h 667108"/>
              <a:gd name="connsiteX70" fmla="*/ 660874 w 667488"/>
              <a:gd name="connsiteY70" fmla="*/ 665735 h 667108"/>
              <a:gd name="connsiteX71" fmla="*/ 660874 w 667488"/>
              <a:gd name="connsiteY71" fmla="*/ 665735 h 667108"/>
              <a:gd name="connsiteX72" fmla="*/ 667488 w 667488"/>
              <a:gd name="connsiteY72" fmla="*/ 665735 h 667108"/>
              <a:gd name="connsiteX73" fmla="*/ 667488 w 667488"/>
              <a:gd name="connsiteY73" fmla="*/ 665379 h 667108"/>
              <a:gd name="connsiteX74" fmla="*/ 420399 w 667488"/>
              <a:gd name="connsiteY74" fmla="*/ 146572 h 667108"/>
              <a:gd name="connsiteX75" fmla="*/ 448334 w 667488"/>
              <a:gd name="connsiteY75" fmla="*/ 111920 h 667108"/>
              <a:gd name="connsiteX76" fmla="*/ 482934 w 667488"/>
              <a:gd name="connsiteY76" fmla="*/ 101540 h 667108"/>
              <a:gd name="connsiteX77" fmla="*/ 492806 w 667488"/>
              <a:gd name="connsiteY77" fmla="*/ 102405 h 667108"/>
              <a:gd name="connsiteX78" fmla="*/ 529442 w 667488"/>
              <a:gd name="connsiteY78" fmla="*/ 128457 h 667108"/>
              <a:gd name="connsiteX79" fmla="*/ 507867 w 667488"/>
              <a:gd name="connsiteY79" fmla="*/ 208446 h 667108"/>
              <a:gd name="connsiteX80" fmla="*/ 428133 w 667488"/>
              <a:gd name="connsiteY80" fmla="*/ 190942 h 667108"/>
              <a:gd name="connsiteX81" fmla="*/ 420348 w 667488"/>
              <a:gd name="connsiteY81" fmla="*/ 146470 h 667108"/>
              <a:gd name="connsiteX82" fmla="*/ 399384 w 667488"/>
              <a:gd name="connsiteY82" fmla="*/ 149777 h 667108"/>
              <a:gd name="connsiteX83" fmla="*/ 384475 w 667488"/>
              <a:gd name="connsiteY83" fmla="*/ 138125 h 667108"/>
              <a:gd name="connsiteX84" fmla="*/ 383661 w 667488"/>
              <a:gd name="connsiteY84" fmla="*/ 137260 h 667108"/>
              <a:gd name="connsiteX85" fmla="*/ 383559 w 667488"/>
              <a:gd name="connsiteY85" fmla="*/ 137412 h 667108"/>
              <a:gd name="connsiteX86" fmla="*/ 273651 w 667488"/>
              <a:gd name="connsiteY86" fmla="*/ 51521 h 667108"/>
              <a:gd name="connsiteX87" fmla="*/ 297770 w 667488"/>
              <a:gd name="connsiteY87" fmla="*/ 33712 h 667108"/>
              <a:gd name="connsiteX88" fmla="*/ 399384 w 667488"/>
              <a:gd name="connsiteY88" fmla="*/ 149777 h 667108"/>
              <a:gd name="connsiteX89" fmla="*/ 259607 w 667488"/>
              <a:gd name="connsiteY89" fmla="*/ 14682 h 667108"/>
              <a:gd name="connsiteX90" fmla="*/ 282352 w 667488"/>
              <a:gd name="connsiteY90" fmla="*/ 15140 h 667108"/>
              <a:gd name="connsiteX91" fmla="*/ 291816 w 667488"/>
              <a:gd name="connsiteY91" fmla="*/ 26690 h 667108"/>
              <a:gd name="connsiteX92" fmla="*/ 266171 w 667488"/>
              <a:gd name="connsiteY92" fmla="*/ 45619 h 667108"/>
              <a:gd name="connsiteX93" fmla="*/ 256961 w 667488"/>
              <a:gd name="connsiteY93" fmla="*/ 38343 h 667108"/>
              <a:gd name="connsiteX94" fmla="*/ 251160 w 667488"/>
              <a:gd name="connsiteY94" fmla="*/ 25571 h 667108"/>
              <a:gd name="connsiteX95" fmla="*/ 259607 w 667488"/>
              <a:gd name="connsiteY95" fmla="*/ 14631 h 667108"/>
              <a:gd name="connsiteX96" fmla="*/ 208367 w 667488"/>
              <a:gd name="connsiteY96" fmla="*/ 32847 h 667108"/>
              <a:gd name="connsiteX97" fmla="*/ 230196 w 667488"/>
              <a:gd name="connsiteY97" fmla="*/ 27962 h 667108"/>
              <a:gd name="connsiteX98" fmla="*/ 238592 w 667488"/>
              <a:gd name="connsiteY98" fmla="*/ 35035 h 667108"/>
              <a:gd name="connsiteX99" fmla="*/ 214982 w 667488"/>
              <a:gd name="connsiteY99" fmla="*/ 61545 h 667108"/>
              <a:gd name="connsiteX100" fmla="*/ 207452 w 667488"/>
              <a:gd name="connsiteY100" fmla="*/ 54778 h 667108"/>
              <a:gd name="connsiteX101" fmla="*/ 208367 w 667488"/>
              <a:gd name="connsiteY101" fmla="*/ 32847 h 667108"/>
              <a:gd name="connsiteX102" fmla="*/ 221801 w 667488"/>
              <a:gd name="connsiteY102" fmla="*/ 67702 h 667108"/>
              <a:gd name="connsiteX103" fmla="*/ 245614 w 667488"/>
              <a:gd name="connsiteY103" fmla="*/ 40938 h 667108"/>
              <a:gd name="connsiteX104" fmla="*/ 247904 w 667488"/>
              <a:gd name="connsiteY104" fmla="*/ 42871 h 667108"/>
              <a:gd name="connsiteX105" fmla="*/ 378471 w 667488"/>
              <a:gd name="connsiteY105" fmla="*/ 145045 h 667108"/>
              <a:gd name="connsiteX106" fmla="*/ 387986 w 667488"/>
              <a:gd name="connsiteY106" fmla="*/ 182139 h 667108"/>
              <a:gd name="connsiteX107" fmla="*/ 358423 w 667488"/>
              <a:gd name="connsiteY107" fmla="*/ 210532 h 667108"/>
              <a:gd name="connsiteX108" fmla="*/ 327791 w 667488"/>
              <a:gd name="connsiteY108" fmla="*/ 203714 h 667108"/>
              <a:gd name="connsiteX109" fmla="*/ 313798 w 667488"/>
              <a:gd name="connsiteY109" fmla="*/ 174964 h 667108"/>
              <a:gd name="connsiteX110" fmla="*/ 315833 w 667488"/>
              <a:gd name="connsiteY110" fmla="*/ 166162 h 667108"/>
              <a:gd name="connsiteX111" fmla="*/ 316088 w 667488"/>
              <a:gd name="connsiteY111" fmla="*/ 165958 h 667108"/>
              <a:gd name="connsiteX112" fmla="*/ 351859 w 667488"/>
              <a:gd name="connsiteY112" fmla="*/ 198523 h 667108"/>
              <a:gd name="connsiteX113" fmla="*/ 351859 w 667488"/>
              <a:gd name="connsiteY113" fmla="*/ 198523 h 667108"/>
              <a:gd name="connsiteX114" fmla="*/ 354352 w 667488"/>
              <a:gd name="connsiteY114" fmla="*/ 200711 h 667108"/>
              <a:gd name="connsiteX115" fmla="*/ 362595 w 667488"/>
              <a:gd name="connsiteY115" fmla="*/ 196488 h 667108"/>
              <a:gd name="connsiteX116" fmla="*/ 362849 w 667488"/>
              <a:gd name="connsiteY116" fmla="*/ 196183 h 667108"/>
              <a:gd name="connsiteX117" fmla="*/ 357965 w 667488"/>
              <a:gd name="connsiteY117" fmla="*/ 191756 h 667108"/>
              <a:gd name="connsiteX118" fmla="*/ 357965 w 667488"/>
              <a:gd name="connsiteY118" fmla="*/ 191756 h 667108"/>
              <a:gd name="connsiteX119" fmla="*/ 223989 w 667488"/>
              <a:gd name="connsiteY119" fmla="*/ 69788 h 667108"/>
              <a:gd name="connsiteX120" fmla="*/ 221699 w 667488"/>
              <a:gd name="connsiteY120" fmla="*/ 67702 h 667108"/>
              <a:gd name="connsiteX121" fmla="*/ 207859 w 667488"/>
              <a:gd name="connsiteY121" fmla="*/ 266605 h 667108"/>
              <a:gd name="connsiteX122" fmla="*/ 242154 w 667488"/>
              <a:gd name="connsiteY122" fmla="*/ 226967 h 667108"/>
              <a:gd name="connsiteX123" fmla="*/ 242765 w 667488"/>
              <a:gd name="connsiteY123" fmla="*/ 226560 h 667108"/>
              <a:gd name="connsiteX124" fmla="*/ 304741 w 667488"/>
              <a:gd name="connsiteY124" fmla="*/ 175982 h 667108"/>
              <a:gd name="connsiteX125" fmla="*/ 322295 w 667488"/>
              <a:gd name="connsiteY125" fmla="*/ 211041 h 667108"/>
              <a:gd name="connsiteX126" fmla="*/ 350688 w 667488"/>
              <a:gd name="connsiteY126" fmla="*/ 220709 h 667108"/>
              <a:gd name="connsiteX127" fmla="*/ 360967 w 667488"/>
              <a:gd name="connsiteY127" fmla="*/ 219335 h 667108"/>
              <a:gd name="connsiteX128" fmla="*/ 396941 w 667488"/>
              <a:gd name="connsiteY128" fmla="*/ 184174 h 667108"/>
              <a:gd name="connsiteX129" fmla="*/ 396229 w 667488"/>
              <a:gd name="connsiteY129" fmla="*/ 158885 h 667108"/>
              <a:gd name="connsiteX130" fmla="*/ 410324 w 667488"/>
              <a:gd name="connsiteY130" fmla="*/ 169876 h 667108"/>
              <a:gd name="connsiteX131" fmla="*/ 420450 w 667488"/>
              <a:gd name="connsiteY131" fmla="*/ 195827 h 667108"/>
              <a:gd name="connsiteX132" fmla="*/ 437088 w 667488"/>
              <a:gd name="connsiteY132" fmla="*/ 214603 h 667108"/>
              <a:gd name="connsiteX133" fmla="*/ 378064 w 667488"/>
              <a:gd name="connsiteY133" fmla="*/ 265079 h 667108"/>
              <a:gd name="connsiteX134" fmla="*/ 337001 w 667488"/>
              <a:gd name="connsiteY134" fmla="*/ 282278 h 667108"/>
              <a:gd name="connsiteX135" fmla="*/ 305046 w 667488"/>
              <a:gd name="connsiteY135" fmla="*/ 295507 h 667108"/>
              <a:gd name="connsiteX136" fmla="*/ 300466 w 667488"/>
              <a:gd name="connsiteY136" fmla="*/ 297695 h 667108"/>
              <a:gd name="connsiteX137" fmla="*/ 312984 w 667488"/>
              <a:gd name="connsiteY137" fmla="*/ 317998 h 667108"/>
              <a:gd name="connsiteX138" fmla="*/ 256961 w 667488"/>
              <a:gd name="connsiteY138" fmla="*/ 348782 h 667108"/>
              <a:gd name="connsiteX139" fmla="*/ 218188 w 667488"/>
              <a:gd name="connsiteY139" fmla="*/ 302326 h 667108"/>
              <a:gd name="connsiteX140" fmla="*/ 207960 w 667488"/>
              <a:gd name="connsiteY140" fmla="*/ 266605 h 667108"/>
              <a:gd name="connsiteX141" fmla="*/ 275737 w 667488"/>
              <a:gd name="connsiteY141" fmla="*/ 380890 h 667108"/>
              <a:gd name="connsiteX142" fmla="*/ 281843 w 667488"/>
              <a:gd name="connsiteY142" fmla="*/ 378651 h 667108"/>
              <a:gd name="connsiteX143" fmla="*/ 263067 w 667488"/>
              <a:gd name="connsiteY143" fmla="*/ 356160 h 667108"/>
              <a:gd name="connsiteX144" fmla="*/ 317818 w 667488"/>
              <a:gd name="connsiteY144" fmla="*/ 325885 h 667108"/>
              <a:gd name="connsiteX145" fmla="*/ 334558 w 667488"/>
              <a:gd name="connsiteY145" fmla="*/ 353005 h 667108"/>
              <a:gd name="connsiteX146" fmla="*/ 327486 w 667488"/>
              <a:gd name="connsiteY146" fmla="*/ 398139 h 667108"/>
              <a:gd name="connsiteX147" fmla="*/ 230807 w 667488"/>
              <a:gd name="connsiteY147" fmla="*/ 474057 h 667108"/>
              <a:gd name="connsiteX148" fmla="*/ 183740 w 667488"/>
              <a:gd name="connsiteY148" fmla="*/ 474057 h 667108"/>
              <a:gd name="connsiteX149" fmla="*/ 275737 w 667488"/>
              <a:gd name="connsiteY149" fmla="*/ 380940 h 66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67488" h="667108">
                <a:moveTo>
                  <a:pt x="667336" y="665429"/>
                </a:moveTo>
                <a:cubicBezTo>
                  <a:pt x="665962" y="663292"/>
                  <a:pt x="664435" y="658764"/>
                  <a:pt x="664079" y="656728"/>
                </a:cubicBezTo>
                <a:lnTo>
                  <a:pt x="660721" y="656728"/>
                </a:lnTo>
                <a:cubicBezTo>
                  <a:pt x="643064" y="656678"/>
                  <a:pt x="634261" y="648842"/>
                  <a:pt x="624950" y="640497"/>
                </a:cubicBezTo>
                <a:cubicBezTo>
                  <a:pt x="615231" y="631846"/>
                  <a:pt x="604240" y="622026"/>
                  <a:pt x="583124" y="622026"/>
                </a:cubicBezTo>
                <a:cubicBezTo>
                  <a:pt x="562007" y="622026"/>
                  <a:pt x="550965" y="631846"/>
                  <a:pt x="541298" y="640497"/>
                </a:cubicBezTo>
                <a:cubicBezTo>
                  <a:pt x="531986" y="648791"/>
                  <a:pt x="523234" y="656627"/>
                  <a:pt x="505577" y="656627"/>
                </a:cubicBezTo>
                <a:cubicBezTo>
                  <a:pt x="487921" y="656627"/>
                  <a:pt x="479118" y="648791"/>
                  <a:pt x="469806" y="640497"/>
                </a:cubicBezTo>
                <a:cubicBezTo>
                  <a:pt x="460088" y="631846"/>
                  <a:pt x="449097" y="622026"/>
                  <a:pt x="427980" y="622026"/>
                </a:cubicBezTo>
                <a:cubicBezTo>
                  <a:pt x="406864" y="622026"/>
                  <a:pt x="395822" y="631846"/>
                  <a:pt x="386154" y="640497"/>
                </a:cubicBezTo>
                <a:cubicBezTo>
                  <a:pt x="376842" y="648791"/>
                  <a:pt x="368040" y="656627"/>
                  <a:pt x="350383" y="656627"/>
                </a:cubicBezTo>
                <a:cubicBezTo>
                  <a:pt x="332727" y="656627"/>
                  <a:pt x="323924" y="648791"/>
                  <a:pt x="314612" y="640497"/>
                </a:cubicBezTo>
                <a:cubicBezTo>
                  <a:pt x="304893" y="631846"/>
                  <a:pt x="293902" y="622026"/>
                  <a:pt x="272735" y="622026"/>
                </a:cubicBezTo>
                <a:cubicBezTo>
                  <a:pt x="251568" y="622026"/>
                  <a:pt x="240577" y="631846"/>
                  <a:pt x="230909" y="640497"/>
                </a:cubicBezTo>
                <a:cubicBezTo>
                  <a:pt x="222462" y="648027"/>
                  <a:pt x="214372" y="655100"/>
                  <a:pt x="199768" y="656372"/>
                </a:cubicBezTo>
                <a:lnTo>
                  <a:pt x="233606" y="483420"/>
                </a:lnTo>
                <a:lnTo>
                  <a:pt x="235183" y="482198"/>
                </a:lnTo>
                <a:lnTo>
                  <a:pt x="235183" y="482198"/>
                </a:lnTo>
                <a:cubicBezTo>
                  <a:pt x="235183" y="482198"/>
                  <a:pt x="332981" y="405364"/>
                  <a:pt x="332981" y="405364"/>
                </a:cubicBezTo>
                <a:cubicBezTo>
                  <a:pt x="353843" y="389794"/>
                  <a:pt x="356693" y="372748"/>
                  <a:pt x="342343" y="348273"/>
                </a:cubicBezTo>
                <a:lnTo>
                  <a:pt x="313493" y="301613"/>
                </a:lnTo>
                <a:cubicBezTo>
                  <a:pt x="323822" y="296830"/>
                  <a:pt x="331709" y="293930"/>
                  <a:pt x="340003" y="290928"/>
                </a:cubicBezTo>
                <a:cubicBezTo>
                  <a:pt x="351197" y="286806"/>
                  <a:pt x="362799" y="282583"/>
                  <a:pt x="381931" y="273373"/>
                </a:cubicBezTo>
                <a:cubicBezTo>
                  <a:pt x="419635" y="255157"/>
                  <a:pt x="439887" y="226866"/>
                  <a:pt x="444568" y="219793"/>
                </a:cubicBezTo>
                <a:cubicBezTo>
                  <a:pt x="453778" y="225034"/>
                  <a:pt x="464006" y="227781"/>
                  <a:pt x="474640" y="227781"/>
                </a:cubicBezTo>
                <a:cubicBezTo>
                  <a:pt x="487158" y="227781"/>
                  <a:pt x="500184" y="224067"/>
                  <a:pt x="512701" y="216333"/>
                </a:cubicBezTo>
                <a:cubicBezTo>
                  <a:pt x="546946" y="195165"/>
                  <a:pt x="557275" y="156239"/>
                  <a:pt x="537227" y="123776"/>
                </a:cubicBezTo>
                <a:cubicBezTo>
                  <a:pt x="526999" y="107239"/>
                  <a:pt x="512243" y="96757"/>
                  <a:pt x="494434" y="93500"/>
                </a:cubicBezTo>
                <a:cubicBezTo>
                  <a:pt x="477744" y="90396"/>
                  <a:pt x="459630" y="94212"/>
                  <a:pt x="443500" y="104186"/>
                </a:cubicBezTo>
                <a:cubicBezTo>
                  <a:pt x="427064" y="114311"/>
                  <a:pt x="416023" y="128152"/>
                  <a:pt x="411545" y="144129"/>
                </a:cubicBezTo>
                <a:cubicBezTo>
                  <a:pt x="411138" y="145656"/>
                  <a:pt x="410833" y="147182"/>
                  <a:pt x="410527" y="148658"/>
                </a:cubicBezTo>
                <a:lnTo>
                  <a:pt x="301688" y="24350"/>
                </a:lnTo>
                <a:lnTo>
                  <a:pt x="289374" y="9288"/>
                </a:lnTo>
                <a:cubicBezTo>
                  <a:pt x="279401" y="-2415"/>
                  <a:pt x="267850" y="-3077"/>
                  <a:pt x="254061" y="7405"/>
                </a:cubicBezTo>
                <a:cubicBezTo>
                  <a:pt x="249329" y="11018"/>
                  <a:pt x="242917" y="16666"/>
                  <a:pt x="242052" y="24604"/>
                </a:cubicBezTo>
                <a:cubicBezTo>
                  <a:pt x="242052" y="25011"/>
                  <a:pt x="242052" y="25469"/>
                  <a:pt x="242001" y="25927"/>
                </a:cubicBezTo>
                <a:lnTo>
                  <a:pt x="236048" y="20890"/>
                </a:lnTo>
                <a:cubicBezTo>
                  <a:pt x="224752" y="11680"/>
                  <a:pt x="213507" y="13562"/>
                  <a:pt x="201549" y="26690"/>
                </a:cubicBezTo>
                <a:cubicBezTo>
                  <a:pt x="189744" y="39665"/>
                  <a:pt x="189642" y="50351"/>
                  <a:pt x="201193" y="61444"/>
                </a:cubicBezTo>
                <a:lnTo>
                  <a:pt x="309117" y="159598"/>
                </a:lnTo>
                <a:cubicBezTo>
                  <a:pt x="309117" y="159598"/>
                  <a:pt x="308913" y="159954"/>
                  <a:pt x="308811" y="160157"/>
                </a:cubicBezTo>
                <a:cubicBezTo>
                  <a:pt x="280469" y="185548"/>
                  <a:pt x="241187" y="216129"/>
                  <a:pt x="237422" y="219080"/>
                </a:cubicBezTo>
                <a:cubicBezTo>
                  <a:pt x="209589" y="234294"/>
                  <a:pt x="201091" y="252409"/>
                  <a:pt x="198852" y="264977"/>
                </a:cubicBezTo>
                <a:cubicBezTo>
                  <a:pt x="195647" y="282939"/>
                  <a:pt x="203127" y="299171"/>
                  <a:pt x="211166" y="308279"/>
                </a:cubicBezTo>
                <a:lnTo>
                  <a:pt x="266629" y="374682"/>
                </a:lnTo>
                <a:cubicBezTo>
                  <a:pt x="216254" y="396969"/>
                  <a:pt x="180534" y="460319"/>
                  <a:pt x="173258" y="474006"/>
                </a:cubicBezTo>
                <a:lnTo>
                  <a:pt x="6666" y="474006"/>
                </a:lnTo>
                <a:cubicBezTo>
                  <a:pt x="6666" y="474006"/>
                  <a:pt x="3257" y="474006"/>
                  <a:pt x="3257" y="474006"/>
                </a:cubicBezTo>
                <a:cubicBezTo>
                  <a:pt x="2900" y="476041"/>
                  <a:pt x="1374" y="480621"/>
                  <a:pt x="0" y="482809"/>
                </a:cubicBezTo>
                <a:lnTo>
                  <a:pt x="0" y="483216"/>
                </a:lnTo>
                <a:cubicBezTo>
                  <a:pt x="0" y="483216"/>
                  <a:pt x="7327" y="483216"/>
                  <a:pt x="7327" y="483216"/>
                </a:cubicBezTo>
                <a:lnTo>
                  <a:pt x="224345" y="483216"/>
                </a:lnTo>
                <a:lnTo>
                  <a:pt x="188421" y="667109"/>
                </a:lnTo>
                <a:lnTo>
                  <a:pt x="188777" y="667109"/>
                </a:lnTo>
                <a:cubicBezTo>
                  <a:pt x="191169" y="666244"/>
                  <a:pt x="195901" y="665633"/>
                  <a:pt x="197936" y="665684"/>
                </a:cubicBezTo>
                <a:lnTo>
                  <a:pt x="197936" y="665684"/>
                </a:lnTo>
                <a:cubicBezTo>
                  <a:pt x="217221" y="664819"/>
                  <a:pt x="227754" y="655609"/>
                  <a:pt x="237015" y="647366"/>
                </a:cubicBezTo>
                <a:cubicBezTo>
                  <a:pt x="246327" y="639072"/>
                  <a:pt x="255129" y="631236"/>
                  <a:pt x="272786" y="631236"/>
                </a:cubicBezTo>
                <a:cubicBezTo>
                  <a:pt x="290442" y="631236"/>
                  <a:pt x="299245" y="639072"/>
                  <a:pt x="308557" y="647366"/>
                </a:cubicBezTo>
                <a:cubicBezTo>
                  <a:pt x="318276" y="656016"/>
                  <a:pt x="329266" y="665837"/>
                  <a:pt x="350434" y="665837"/>
                </a:cubicBezTo>
                <a:cubicBezTo>
                  <a:pt x="371601" y="665837"/>
                  <a:pt x="382592" y="656016"/>
                  <a:pt x="392260" y="647366"/>
                </a:cubicBezTo>
                <a:cubicBezTo>
                  <a:pt x="401572" y="639072"/>
                  <a:pt x="410375" y="631236"/>
                  <a:pt x="428031" y="631236"/>
                </a:cubicBezTo>
                <a:cubicBezTo>
                  <a:pt x="445688" y="631236"/>
                  <a:pt x="454491" y="639072"/>
                  <a:pt x="463802" y="647366"/>
                </a:cubicBezTo>
                <a:cubicBezTo>
                  <a:pt x="473521" y="656016"/>
                  <a:pt x="484512" y="665837"/>
                  <a:pt x="505679" y="665837"/>
                </a:cubicBezTo>
                <a:cubicBezTo>
                  <a:pt x="526847" y="665837"/>
                  <a:pt x="537787" y="656016"/>
                  <a:pt x="547505" y="647366"/>
                </a:cubicBezTo>
                <a:cubicBezTo>
                  <a:pt x="556817" y="639072"/>
                  <a:pt x="565569" y="631236"/>
                  <a:pt x="583225" y="631236"/>
                </a:cubicBezTo>
                <a:cubicBezTo>
                  <a:pt x="600882" y="631236"/>
                  <a:pt x="609685" y="639072"/>
                  <a:pt x="618996" y="647366"/>
                </a:cubicBezTo>
                <a:cubicBezTo>
                  <a:pt x="628461" y="655813"/>
                  <a:pt x="639197" y="665277"/>
                  <a:pt x="659296" y="665735"/>
                </a:cubicBezTo>
                <a:lnTo>
                  <a:pt x="659296" y="665735"/>
                </a:lnTo>
                <a:cubicBezTo>
                  <a:pt x="659296" y="665735"/>
                  <a:pt x="660110" y="665735"/>
                  <a:pt x="660110" y="665735"/>
                </a:cubicBezTo>
                <a:cubicBezTo>
                  <a:pt x="660365" y="665735"/>
                  <a:pt x="660619" y="665735"/>
                  <a:pt x="660874" y="665735"/>
                </a:cubicBezTo>
                <a:lnTo>
                  <a:pt x="660874" y="665735"/>
                </a:lnTo>
                <a:cubicBezTo>
                  <a:pt x="660874" y="665735"/>
                  <a:pt x="667488" y="665735"/>
                  <a:pt x="667488" y="665735"/>
                </a:cubicBezTo>
                <a:lnTo>
                  <a:pt x="667488" y="665379"/>
                </a:lnTo>
                <a:close/>
                <a:moveTo>
                  <a:pt x="420399" y="146572"/>
                </a:moveTo>
                <a:cubicBezTo>
                  <a:pt x="424266" y="132833"/>
                  <a:pt x="433883" y="120825"/>
                  <a:pt x="448334" y="111920"/>
                </a:cubicBezTo>
                <a:cubicBezTo>
                  <a:pt x="459375" y="105102"/>
                  <a:pt x="471384" y="101540"/>
                  <a:pt x="482934" y="101540"/>
                </a:cubicBezTo>
                <a:cubicBezTo>
                  <a:pt x="486293" y="101540"/>
                  <a:pt x="489549" y="101845"/>
                  <a:pt x="492806" y="102405"/>
                </a:cubicBezTo>
                <a:cubicBezTo>
                  <a:pt x="507969" y="105203"/>
                  <a:pt x="520639" y="114210"/>
                  <a:pt x="529442" y="128457"/>
                </a:cubicBezTo>
                <a:cubicBezTo>
                  <a:pt x="546996" y="156901"/>
                  <a:pt x="538143" y="189772"/>
                  <a:pt x="507867" y="208446"/>
                </a:cubicBezTo>
                <a:cubicBezTo>
                  <a:pt x="477999" y="226866"/>
                  <a:pt x="445993" y="219844"/>
                  <a:pt x="428133" y="190942"/>
                </a:cubicBezTo>
                <a:cubicBezTo>
                  <a:pt x="419025" y="176186"/>
                  <a:pt x="416328" y="160819"/>
                  <a:pt x="420348" y="146470"/>
                </a:cubicBezTo>
                <a:close/>
                <a:moveTo>
                  <a:pt x="399384" y="149777"/>
                </a:moveTo>
                <a:cubicBezTo>
                  <a:pt x="395008" y="146368"/>
                  <a:pt x="389970" y="142450"/>
                  <a:pt x="384475" y="138125"/>
                </a:cubicBezTo>
                <a:cubicBezTo>
                  <a:pt x="384220" y="137870"/>
                  <a:pt x="383966" y="137514"/>
                  <a:pt x="383661" y="137260"/>
                </a:cubicBezTo>
                <a:lnTo>
                  <a:pt x="383559" y="137412"/>
                </a:lnTo>
                <a:cubicBezTo>
                  <a:pt x="350536" y="111666"/>
                  <a:pt x="301281" y="73147"/>
                  <a:pt x="273651" y="51521"/>
                </a:cubicBezTo>
                <a:lnTo>
                  <a:pt x="297770" y="33712"/>
                </a:lnTo>
                <a:lnTo>
                  <a:pt x="399384" y="149777"/>
                </a:lnTo>
                <a:close/>
                <a:moveTo>
                  <a:pt x="259607" y="14682"/>
                </a:moveTo>
                <a:cubicBezTo>
                  <a:pt x="271005" y="6032"/>
                  <a:pt x="276602" y="8321"/>
                  <a:pt x="282352" y="15140"/>
                </a:cubicBezTo>
                <a:lnTo>
                  <a:pt x="291816" y="26690"/>
                </a:lnTo>
                <a:lnTo>
                  <a:pt x="266171" y="45619"/>
                </a:lnTo>
                <a:cubicBezTo>
                  <a:pt x="262355" y="42617"/>
                  <a:pt x="259200" y="40123"/>
                  <a:pt x="256961" y="38343"/>
                </a:cubicBezTo>
                <a:cubicBezTo>
                  <a:pt x="252687" y="33203"/>
                  <a:pt x="250753" y="28980"/>
                  <a:pt x="251160" y="25571"/>
                </a:cubicBezTo>
                <a:cubicBezTo>
                  <a:pt x="251568" y="22212"/>
                  <a:pt x="254213" y="18702"/>
                  <a:pt x="259607" y="14631"/>
                </a:cubicBezTo>
                <a:close/>
                <a:moveTo>
                  <a:pt x="208367" y="32847"/>
                </a:moveTo>
                <a:cubicBezTo>
                  <a:pt x="218290" y="21907"/>
                  <a:pt x="223938" y="22772"/>
                  <a:pt x="230196" y="27962"/>
                </a:cubicBezTo>
                <a:lnTo>
                  <a:pt x="238592" y="35035"/>
                </a:lnTo>
                <a:lnTo>
                  <a:pt x="214982" y="61545"/>
                </a:lnTo>
                <a:lnTo>
                  <a:pt x="207452" y="54778"/>
                </a:lnTo>
                <a:cubicBezTo>
                  <a:pt x="200582" y="48163"/>
                  <a:pt x="198954" y="43176"/>
                  <a:pt x="208367" y="32847"/>
                </a:cubicBezTo>
                <a:close/>
                <a:moveTo>
                  <a:pt x="221801" y="67702"/>
                </a:moveTo>
                <a:lnTo>
                  <a:pt x="245614" y="40938"/>
                </a:lnTo>
                <a:lnTo>
                  <a:pt x="247904" y="42871"/>
                </a:lnTo>
                <a:cubicBezTo>
                  <a:pt x="256147" y="49537"/>
                  <a:pt x="333032" y="109630"/>
                  <a:pt x="378471" y="145045"/>
                </a:cubicBezTo>
                <a:cubicBezTo>
                  <a:pt x="385747" y="152321"/>
                  <a:pt x="391395" y="167281"/>
                  <a:pt x="387986" y="182139"/>
                </a:cubicBezTo>
                <a:cubicBezTo>
                  <a:pt x="385747" y="191909"/>
                  <a:pt x="378776" y="204731"/>
                  <a:pt x="358423" y="210532"/>
                </a:cubicBezTo>
                <a:cubicBezTo>
                  <a:pt x="348857" y="213280"/>
                  <a:pt x="336848" y="210583"/>
                  <a:pt x="327791" y="203714"/>
                </a:cubicBezTo>
                <a:cubicBezTo>
                  <a:pt x="318734" y="196844"/>
                  <a:pt x="313747" y="186617"/>
                  <a:pt x="313798" y="174964"/>
                </a:cubicBezTo>
                <a:cubicBezTo>
                  <a:pt x="313798" y="170843"/>
                  <a:pt x="314765" y="168044"/>
                  <a:pt x="315833" y="166162"/>
                </a:cubicBezTo>
                <a:cubicBezTo>
                  <a:pt x="315935" y="166111"/>
                  <a:pt x="315986" y="166009"/>
                  <a:pt x="316088" y="165958"/>
                </a:cubicBezTo>
                <a:lnTo>
                  <a:pt x="351859" y="198523"/>
                </a:lnTo>
                <a:lnTo>
                  <a:pt x="351859" y="198523"/>
                </a:lnTo>
                <a:cubicBezTo>
                  <a:pt x="351859" y="198523"/>
                  <a:pt x="354352" y="200711"/>
                  <a:pt x="354352" y="200711"/>
                </a:cubicBezTo>
                <a:cubicBezTo>
                  <a:pt x="355980" y="199439"/>
                  <a:pt x="360102" y="197099"/>
                  <a:pt x="362595" y="196488"/>
                </a:cubicBezTo>
                <a:lnTo>
                  <a:pt x="362849" y="196183"/>
                </a:lnTo>
                <a:lnTo>
                  <a:pt x="357965" y="191756"/>
                </a:lnTo>
                <a:lnTo>
                  <a:pt x="357965" y="191756"/>
                </a:lnTo>
                <a:cubicBezTo>
                  <a:pt x="357965" y="191756"/>
                  <a:pt x="223989" y="69788"/>
                  <a:pt x="223989" y="69788"/>
                </a:cubicBezTo>
                <a:lnTo>
                  <a:pt x="221699" y="67702"/>
                </a:lnTo>
                <a:close/>
                <a:moveTo>
                  <a:pt x="207859" y="266605"/>
                </a:moveTo>
                <a:cubicBezTo>
                  <a:pt x="210606" y="251340"/>
                  <a:pt x="222411" y="237653"/>
                  <a:pt x="242154" y="226967"/>
                </a:cubicBezTo>
                <a:lnTo>
                  <a:pt x="242765" y="226560"/>
                </a:lnTo>
                <a:cubicBezTo>
                  <a:pt x="243172" y="226255"/>
                  <a:pt x="276348" y="200508"/>
                  <a:pt x="304741" y="175982"/>
                </a:cubicBezTo>
                <a:cubicBezTo>
                  <a:pt x="304944" y="190128"/>
                  <a:pt x="311152" y="202594"/>
                  <a:pt x="322295" y="211041"/>
                </a:cubicBezTo>
                <a:cubicBezTo>
                  <a:pt x="330539" y="217299"/>
                  <a:pt x="340919" y="220709"/>
                  <a:pt x="350688" y="220709"/>
                </a:cubicBezTo>
                <a:cubicBezTo>
                  <a:pt x="354250" y="220709"/>
                  <a:pt x="357710" y="220251"/>
                  <a:pt x="360967" y="219335"/>
                </a:cubicBezTo>
                <a:cubicBezTo>
                  <a:pt x="380201" y="213839"/>
                  <a:pt x="392972" y="201373"/>
                  <a:pt x="396941" y="184174"/>
                </a:cubicBezTo>
                <a:cubicBezTo>
                  <a:pt x="398824" y="175982"/>
                  <a:pt x="398468" y="167078"/>
                  <a:pt x="396229" y="158885"/>
                </a:cubicBezTo>
                <a:cubicBezTo>
                  <a:pt x="403098" y="164228"/>
                  <a:pt x="408085" y="168146"/>
                  <a:pt x="410324" y="169876"/>
                </a:cubicBezTo>
                <a:cubicBezTo>
                  <a:pt x="411799" y="178577"/>
                  <a:pt x="415209" y="187278"/>
                  <a:pt x="420450" y="195827"/>
                </a:cubicBezTo>
                <a:cubicBezTo>
                  <a:pt x="425131" y="203408"/>
                  <a:pt x="430779" y="209667"/>
                  <a:pt x="437088" y="214603"/>
                </a:cubicBezTo>
                <a:cubicBezTo>
                  <a:pt x="433119" y="220607"/>
                  <a:pt x="413580" y="247931"/>
                  <a:pt x="378064" y="265079"/>
                </a:cubicBezTo>
                <a:cubicBezTo>
                  <a:pt x="359389" y="274085"/>
                  <a:pt x="347992" y="278258"/>
                  <a:pt x="337001" y="282278"/>
                </a:cubicBezTo>
                <a:cubicBezTo>
                  <a:pt x="327282" y="285839"/>
                  <a:pt x="318123" y="289198"/>
                  <a:pt x="305046" y="295507"/>
                </a:cubicBezTo>
                <a:lnTo>
                  <a:pt x="300466" y="297695"/>
                </a:lnTo>
                <a:lnTo>
                  <a:pt x="312984" y="317998"/>
                </a:lnTo>
                <a:cubicBezTo>
                  <a:pt x="296141" y="331634"/>
                  <a:pt x="270293" y="343287"/>
                  <a:pt x="256961" y="348782"/>
                </a:cubicBezTo>
                <a:lnTo>
                  <a:pt x="218188" y="302326"/>
                </a:lnTo>
                <a:cubicBezTo>
                  <a:pt x="211522" y="294693"/>
                  <a:pt x="205314" y="281311"/>
                  <a:pt x="207960" y="266605"/>
                </a:cubicBezTo>
                <a:close/>
                <a:moveTo>
                  <a:pt x="275737" y="380890"/>
                </a:moveTo>
                <a:lnTo>
                  <a:pt x="281843" y="378651"/>
                </a:lnTo>
                <a:lnTo>
                  <a:pt x="263067" y="356160"/>
                </a:lnTo>
                <a:cubicBezTo>
                  <a:pt x="277111" y="350207"/>
                  <a:pt x="301128" y="339063"/>
                  <a:pt x="317818" y="325885"/>
                </a:cubicBezTo>
                <a:lnTo>
                  <a:pt x="334558" y="353005"/>
                </a:lnTo>
                <a:cubicBezTo>
                  <a:pt x="348144" y="376208"/>
                  <a:pt x="342293" y="387097"/>
                  <a:pt x="327486" y="398139"/>
                </a:cubicBezTo>
                <a:lnTo>
                  <a:pt x="230807" y="474057"/>
                </a:lnTo>
                <a:lnTo>
                  <a:pt x="183740" y="474057"/>
                </a:lnTo>
                <a:cubicBezTo>
                  <a:pt x="194731" y="454569"/>
                  <a:pt x="230044" y="397783"/>
                  <a:pt x="275737" y="380940"/>
                </a:cubicBezTo>
                <a:close/>
              </a:path>
            </a:pathLst>
          </a:custGeom>
          <a:solidFill>
            <a:schemeClr val="tx2"/>
          </a:solidFill>
          <a:ln w="50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ild 34">
            <a:extLst>
              <a:ext uri="{FF2B5EF4-FFF2-40B4-BE49-F238E27FC236}">
                <a16:creationId xmlns:a16="http://schemas.microsoft.com/office/drawing/2014/main" id="{8D06F236-4797-2046-820A-7BC06FF4384B}"/>
              </a:ext>
            </a:extLst>
          </p:cNvPr>
          <p:cNvSpPr/>
          <p:nvPr/>
        </p:nvSpPr>
        <p:spPr>
          <a:xfrm>
            <a:off x="874713" y="1914992"/>
            <a:ext cx="2085977" cy="980661"/>
          </a:xfrm>
          <a:custGeom>
            <a:avLst/>
            <a:gdLst>
              <a:gd name="connsiteX0" fmla="*/ 978997 w 1005608"/>
              <a:gd name="connsiteY0" fmla="*/ 205162 h 472757"/>
              <a:gd name="connsiteX1" fmla="*/ 962612 w 1005608"/>
              <a:gd name="connsiteY1" fmla="*/ 205162 h 472757"/>
              <a:gd name="connsiteX2" fmla="*/ 900738 w 1005608"/>
              <a:gd name="connsiteY2" fmla="*/ 205162 h 472757"/>
              <a:gd name="connsiteX3" fmla="*/ 893462 w 1005608"/>
              <a:gd name="connsiteY3" fmla="*/ 205162 h 472757"/>
              <a:gd name="connsiteX4" fmla="*/ 869801 w 1005608"/>
              <a:gd name="connsiteY4" fmla="*/ 205162 h 472757"/>
              <a:gd name="connsiteX5" fmla="*/ 869801 w 1005608"/>
              <a:gd name="connsiteY5" fmla="*/ 205162 h 472757"/>
              <a:gd name="connsiteX6" fmla="*/ 861049 w 1005608"/>
              <a:gd name="connsiteY6" fmla="*/ 201549 h 472757"/>
              <a:gd name="connsiteX7" fmla="*/ 857385 w 1005608"/>
              <a:gd name="connsiteY7" fmla="*/ 192797 h 472757"/>
              <a:gd name="connsiteX8" fmla="*/ 857385 w 1005608"/>
              <a:gd name="connsiteY8" fmla="*/ 68489 h 472757"/>
              <a:gd name="connsiteX9" fmla="*/ 945770 w 1005608"/>
              <a:gd name="connsiteY9" fmla="*/ 68489 h 472757"/>
              <a:gd name="connsiteX10" fmla="*/ 945770 w 1005608"/>
              <a:gd name="connsiteY10" fmla="*/ 69812 h 472757"/>
              <a:gd name="connsiteX11" fmla="*/ 945770 w 1005608"/>
              <a:gd name="connsiteY11" fmla="*/ 69812 h 472757"/>
              <a:gd name="connsiteX12" fmla="*/ 945770 w 1005608"/>
              <a:gd name="connsiteY12" fmla="*/ 167813 h 472757"/>
              <a:gd name="connsiteX13" fmla="*/ 967242 w 1005608"/>
              <a:gd name="connsiteY13" fmla="*/ 189439 h 472757"/>
              <a:gd name="connsiteX14" fmla="*/ 982558 w 1005608"/>
              <a:gd name="connsiteY14" fmla="*/ 189439 h 472757"/>
              <a:gd name="connsiteX15" fmla="*/ 982558 w 1005608"/>
              <a:gd name="connsiteY15" fmla="*/ 80854 h 472757"/>
              <a:gd name="connsiteX16" fmla="*/ 960984 w 1005608"/>
              <a:gd name="connsiteY16" fmla="*/ 59279 h 472757"/>
              <a:gd name="connsiteX17" fmla="*/ 954878 w 1005608"/>
              <a:gd name="connsiteY17" fmla="*/ 59279 h 472757"/>
              <a:gd name="connsiteX18" fmla="*/ 954878 w 1005608"/>
              <a:gd name="connsiteY18" fmla="*/ 53122 h 472757"/>
              <a:gd name="connsiteX19" fmla="*/ 933303 w 1005608"/>
              <a:gd name="connsiteY19" fmla="*/ 31548 h 472757"/>
              <a:gd name="connsiteX20" fmla="*/ 232995 w 1005608"/>
              <a:gd name="connsiteY20" fmla="*/ 31548 h 472757"/>
              <a:gd name="connsiteX21" fmla="*/ 232995 w 1005608"/>
              <a:gd name="connsiteY21" fmla="*/ 31904 h 472757"/>
              <a:gd name="connsiteX22" fmla="*/ 236150 w 1005608"/>
              <a:gd name="connsiteY22" fmla="*/ 40249 h 472757"/>
              <a:gd name="connsiteX23" fmla="*/ 235794 w 1005608"/>
              <a:gd name="connsiteY23" fmla="*/ 208011 h 472757"/>
              <a:gd name="connsiteX24" fmla="*/ 154482 w 1005608"/>
              <a:gd name="connsiteY24" fmla="*/ 157840 h 472757"/>
              <a:gd name="connsiteX25" fmla="*/ 154940 w 1005608"/>
              <a:gd name="connsiteY25" fmla="*/ 142117 h 472757"/>
              <a:gd name="connsiteX26" fmla="*/ 145984 w 1005608"/>
              <a:gd name="connsiteY26" fmla="*/ 85382 h 472757"/>
              <a:gd name="connsiteX27" fmla="*/ 107466 w 1005608"/>
              <a:gd name="connsiteY27" fmla="*/ 60042 h 472757"/>
              <a:gd name="connsiteX28" fmla="*/ 106499 w 1005608"/>
              <a:gd name="connsiteY28" fmla="*/ 59890 h 472757"/>
              <a:gd name="connsiteX29" fmla="*/ 40503 w 1005608"/>
              <a:gd name="connsiteY29" fmla="*/ 0 h 472757"/>
              <a:gd name="connsiteX30" fmla="*/ 34245 w 1005608"/>
              <a:gd name="connsiteY30" fmla="*/ 0 h 472757"/>
              <a:gd name="connsiteX31" fmla="*/ 34245 w 1005608"/>
              <a:gd name="connsiteY31" fmla="*/ 32464 h 472757"/>
              <a:gd name="connsiteX32" fmla="*/ 6259 w 1005608"/>
              <a:gd name="connsiteY32" fmla="*/ 32464 h 472757"/>
              <a:gd name="connsiteX33" fmla="*/ 6259 w 1005608"/>
              <a:gd name="connsiteY33" fmla="*/ 32464 h 472757"/>
              <a:gd name="connsiteX34" fmla="*/ 0 w 1005608"/>
              <a:gd name="connsiteY34" fmla="*/ 38671 h 472757"/>
              <a:gd name="connsiteX35" fmla="*/ 6208 w 1005608"/>
              <a:gd name="connsiteY35" fmla="*/ 44930 h 472757"/>
              <a:gd name="connsiteX36" fmla="*/ 34194 w 1005608"/>
              <a:gd name="connsiteY36" fmla="*/ 44930 h 472757"/>
              <a:gd name="connsiteX37" fmla="*/ 34194 w 1005608"/>
              <a:gd name="connsiteY37" fmla="*/ 84212 h 472757"/>
              <a:gd name="connsiteX38" fmla="*/ 6259 w 1005608"/>
              <a:gd name="connsiteY38" fmla="*/ 84212 h 472757"/>
              <a:gd name="connsiteX39" fmla="*/ 6259 w 1005608"/>
              <a:gd name="connsiteY39" fmla="*/ 84212 h 472757"/>
              <a:gd name="connsiteX40" fmla="*/ 0 w 1005608"/>
              <a:gd name="connsiteY40" fmla="*/ 90420 h 472757"/>
              <a:gd name="connsiteX41" fmla="*/ 6208 w 1005608"/>
              <a:gd name="connsiteY41" fmla="*/ 96678 h 472757"/>
              <a:gd name="connsiteX42" fmla="*/ 34194 w 1005608"/>
              <a:gd name="connsiteY42" fmla="*/ 96678 h 472757"/>
              <a:gd name="connsiteX43" fmla="*/ 34194 w 1005608"/>
              <a:gd name="connsiteY43" fmla="*/ 129193 h 472757"/>
              <a:gd name="connsiteX44" fmla="*/ 40452 w 1005608"/>
              <a:gd name="connsiteY44" fmla="*/ 129193 h 472757"/>
              <a:gd name="connsiteX45" fmla="*/ 40503 w 1005608"/>
              <a:gd name="connsiteY45" fmla="*/ 129193 h 472757"/>
              <a:gd name="connsiteX46" fmla="*/ 106397 w 1005608"/>
              <a:gd name="connsiteY46" fmla="*/ 69252 h 472757"/>
              <a:gd name="connsiteX47" fmla="*/ 138505 w 1005608"/>
              <a:gd name="connsiteY47" fmla="*/ 90725 h 472757"/>
              <a:gd name="connsiteX48" fmla="*/ 145832 w 1005608"/>
              <a:gd name="connsiteY48" fmla="*/ 141710 h 472757"/>
              <a:gd name="connsiteX49" fmla="*/ 145374 w 1005608"/>
              <a:gd name="connsiteY49" fmla="*/ 158298 h 472757"/>
              <a:gd name="connsiteX50" fmla="*/ 235845 w 1005608"/>
              <a:gd name="connsiteY50" fmla="*/ 217272 h 472757"/>
              <a:gd name="connsiteX51" fmla="*/ 235692 w 1005608"/>
              <a:gd name="connsiteY51" fmla="*/ 304232 h 472757"/>
              <a:gd name="connsiteX52" fmla="*/ 264950 w 1005608"/>
              <a:gd name="connsiteY52" fmla="*/ 369871 h 472757"/>
              <a:gd name="connsiteX53" fmla="*/ 265103 w 1005608"/>
              <a:gd name="connsiteY53" fmla="*/ 369566 h 472757"/>
              <a:gd name="connsiteX54" fmla="*/ 312628 w 1005608"/>
              <a:gd name="connsiteY54" fmla="*/ 410883 h 472757"/>
              <a:gd name="connsiteX55" fmla="*/ 378980 w 1005608"/>
              <a:gd name="connsiteY55" fmla="*/ 472656 h 472757"/>
              <a:gd name="connsiteX56" fmla="*/ 445281 w 1005608"/>
              <a:gd name="connsiteY56" fmla="*/ 412613 h 472757"/>
              <a:gd name="connsiteX57" fmla="*/ 794341 w 1005608"/>
              <a:gd name="connsiteY57" fmla="*/ 412613 h 472757"/>
              <a:gd name="connsiteX58" fmla="*/ 800956 w 1005608"/>
              <a:gd name="connsiteY58" fmla="*/ 412613 h 472757"/>
              <a:gd name="connsiteX59" fmla="*/ 800956 w 1005608"/>
              <a:gd name="connsiteY59" fmla="*/ 412257 h 472757"/>
              <a:gd name="connsiteX60" fmla="*/ 797699 w 1005608"/>
              <a:gd name="connsiteY60" fmla="*/ 403556 h 472757"/>
              <a:gd name="connsiteX61" fmla="*/ 794341 w 1005608"/>
              <a:gd name="connsiteY61" fmla="*/ 403556 h 472757"/>
              <a:gd name="connsiteX62" fmla="*/ 445281 w 1005608"/>
              <a:gd name="connsiteY62" fmla="*/ 403505 h 472757"/>
              <a:gd name="connsiteX63" fmla="*/ 378980 w 1005608"/>
              <a:gd name="connsiteY63" fmla="*/ 343463 h 472757"/>
              <a:gd name="connsiteX64" fmla="*/ 312780 w 1005608"/>
              <a:gd name="connsiteY64" fmla="*/ 401623 h 472757"/>
              <a:gd name="connsiteX65" fmla="*/ 270649 w 1005608"/>
              <a:gd name="connsiteY65" fmla="*/ 337815 h 472757"/>
              <a:gd name="connsiteX66" fmla="*/ 270751 w 1005608"/>
              <a:gd name="connsiteY66" fmla="*/ 286372 h 472757"/>
              <a:gd name="connsiteX67" fmla="*/ 996449 w 1005608"/>
              <a:gd name="connsiteY67" fmla="*/ 286372 h 472757"/>
              <a:gd name="connsiteX68" fmla="*/ 996449 w 1005608"/>
              <a:gd name="connsiteY68" fmla="*/ 386103 h 472757"/>
              <a:gd name="connsiteX69" fmla="*/ 978997 w 1005608"/>
              <a:gd name="connsiteY69" fmla="*/ 403556 h 472757"/>
              <a:gd name="connsiteX70" fmla="*/ 945057 w 1005608"/>
              <a:gd name="connsiteY70" fmla="*/ 403556 h 472757"/>
              <a:gd name="connsiteX71" fmla="*/ 878756 w 1005608"/>
              <a:gd name="connsiteY71" fmla="*/ 343514 h 472757"/>
              <a:gd name="connsiteX72" fmla="*/ 812252 w 1005608"/>
              <a:gd name="connsiteY72" fmla="*/ 408136 h 472757"/>
              <a:gd name="connsiteX73" fmla="*/ 878756 w 1005608"/>
              <a:gd name="connsiteY73" fmla="*/ 472758 h 472757"/>
              <a:gd name="connsiteX74" fmla="*/ 945057 w 1005608"/>
              <a:gd name="connsiteY74" fmla="*/ 412715 h 472757"/>
              <a:gd name="connsiteX75" fmla="*/ 978997 w 1005608"/>
              <a:gd name="connsiteY75" fmla="*/ 412715 h 472757"/>
              <a:gd name="connsiteX76" fmla="*/ 1005609 w 1005608"/>
              <a:gd name="connsiteY76" fmla="*/ 386103 h 472757"/>
              <a:gd name="connsiteX77" fmla="*/ 1005609 w 1005608"/>
              <a:gd name="connsiteY77" fmla="*/ 233555 h 472757"/>
              <a:gd name="connsiteX78" fmla="*/ 978997 w 1005608"/>
              <a:gd name="connsiteY78" fmla="*/ 205264 h 472757"/>
              <a:gd name="connsiteX79" fmla="*/ 954929 w 1005608"/>
              <a:gd name="connsiteY79" fmla="*/ 68489 h 472757"/>
              <a:gd name="connsiteX80" fmla="*/ 960984 w 1005608"/>
              <a:gd name="connsiteY80" fmla="*/ 68489 h 472757"/>
              <a:gd name="connsiteX81" fmla="*/ 973399 w 1005608"/>
              <a:gd name="connsiteY81" fmla="*/ 80905 h 472757"/>
              <a:gd name="connsiteX82" fmla="*/ 973399 w 1005608"/>
              <a:gd name="connsiteY82" fmla="*/ 180331 h 472757"/>
              <a:gd name="connsiteX83" fmla="*/ 967242 w 1005608"/>
              <a:gd name="connsiteY83" fmla="*/ 180331 h 472757"/>
              <a:gd name="connsiteX84" fmla="*/ 954878 w 1005608"/>
              <a:gd name="connsiteY84" fmla="*/ 167864 h 472757"/>
              <a:gd name="connsiteX85" fmla="*/ 954878 w 1005608"/>
              <a:gd name="connsiteY85" fmla="*/ 68540 h 472757"/>
              <a:gd name="connsiteX86" fmla="*/ 378878 w 1005608"/>
              <a:gd name="connsiteY86" fmla="*/ 384017 h 472757"/>
              <a:gd name="connsiteX87" fmla="*/ 403556 w 1005608"/>
              <a:gd name="connsiteY87" fmla="*/ 407983 h 472757"/>
              <a:gd name="connsiteX88" fmla="*/ 378878 w 1005608"/>
              <a:gd name="connsiteY88" fmla="*/ 431949 h 472757"/>
              <a:gd name="connsiteX89" fmla="*/ 354199 w 1005608"/>
              <a:gd name="connsiteY89" fmla="*/ 407983 h 472757"/>
              <a:gd name="connsiteX90" fmla="*/ 378878 w 1005608"/>
              <a:gd name="connsiteY90" fmla="*/ 384017 h 472757"/>
              <a:gd name="connsiteX91" fmla="*/ 878705 w 1005608"/>
              <a:gd name="connsiteY91" fmla="*/ 432000 h 472757"/>
              <a:gd name="connsiteX92" fmla="*/ 854027 w 1005608"/>
              <a:gd name="connsiteY92" fmla="*/ 408034 h 472757"/>
              <a:gd name="connsiteX93" fmla="*/ 878705 w 1005608"/>
              <a:gd name="connsiteY93" fmla="*/ 384068 h 472757"/>
              <a:gd name="connsiteX94" fmla="*/ 903384 w 1005608"/>
              <a:gd name="connsiteY94" fmla="*/ 408034 h 472757"/>
              <a:gd name="connsiteX95" fmla="*/ 878705 w 1005608"/>
              <a:gd name="connsiteY95" fmla="*/ 432000 h 472757"/>
              <a:gd name="connsiteX96" fmla="*/ 244902 w 1005608"/>
              <a:gd name="connsiteY96" fmla="*/ 217323 h 472757"/>
              <a:gd name="connsiteX97" fmla="*/ 249125 w 1005608"/>
              <a:gd name="connsiteY97" fmla="*/ 217323 h 472757"/>
              <a:gd name="connsiteX98" fmla="*/ 261693 w 1005608"/>
              <a:gd name="connsiteY98" fmla="*/ 212998 h 472757"/>
              <a:gd name="connsiteX99" fmla="*/ 261693 w 1005608"/>
              <a:gd name="connsiteY99" fmla="*/ 251618 h 472757"/>
              <a:gd name="connsiteX100" fmla="*/ 244902 w 1005608"/>
              <a:gd name="connsiteY100" fmla="*/ 242510 h 472757"/>
              <a:gd name="connsiteX101" fmla="*/ 244902 w 1005608"/>
              <a:gd name="connsiteY101" fmla="*/ 217272 h 472757"/>
              <a:gd name="connsiteX102" fmla="*/ 244749 w 1005608"/>
              <a:gd name="connsiteY102" fmla="*/ 304232 h 472757"/>
              <a:gd name="connsiteX103" fmla="*/ 244749 w 1005608"/>
              <a:gd name="connsiteY103" fmla="*/ 274414 h 472757"/>
              <a:gd name="connsiteX104" fmla="*/ 261541 w 1005608"/>
              <a:gd name="connsiteY104" fmla="*/ 283064 h 472757"/>
              <a:gd name="connsiteX105" fmla="*/ 261439 w 1005608"/>
              <a:gd name="connsiteY105" fmla="*/ 337662 h 472757"/>
              <a:gd name="connsiteX106" fmla="*/ 262660 w 1005608"/>
              <a:gd name="connsiteY106" fmla="*/ 357507 h 472757"/>
              <a:gd name="connsiteX107" fmla="*/ 244749 w 1005608"/>
              <a:gd name="connsiteY107" fmla="*/ 304181 h 472757"/>
              <a:gd name="connsiteX108" fmla="*/ 265917 w 1005608"/>
              <a:gd name="connsiteY108" fmla="*/ 59330 h 472757"/>
              <a:gd name="connsiteX109" fmla="*/ 258996 w 1005608"/>
              <a:gd name="connsiteY109" fmla="*/ 59330 h 472757"/>
              <a:gd name="connsiteX110" fmla="*/ 258996 w 1005608"/>
              <a:gd name="connsiteY110" fmla="*/ 59686 h 472757"/>
              <a:gd name="connsiteX111" fmla="*/ 261999 w 1005608"/>
              <a:gd name="connsiteY111" fmla="*/ 67319 h 472757"/>
              <a:gd name="connsiteX112" fmla="*/ 261744 w 1005608"/>
              <a:gd name="connsiteY112" fmla="*/ 185165 h 472757"/>
              <a:gd name="connsiteX113" fmla="*/ 261693 w 1005608"/>
              <a:gd name="connsiteY113" fmla="*/ 185165 h 472757"/>
              <a:gd name="connsiteX114" fmla="*/ 261693 w 1005608"/>
              <a:gd name="connsiteY114" fmla="*/ 195036 h 472757"/>
              <a:gd name="connsiteX115" fmla="*/ 257928 w 1005608"/>
              <a:gd name="connsiteY115" fmla="*/ 204195 h 472757"/>
              <a:gd name="connsiteX116" fmla="*/ 249125 w 1005608"/>
              <a:gd name="connsiteY116" fmla="*/ 208113 h 472757"/>
              <a:gd name="connsiteX117" fmla="*/ 244953 w 1005608"/>
              <a:gd name="connsiteY117" fmla="*/ 208113 h 472757"/>
              <a:gd name="connsiteX118" fmla="*/ 245309 w 1005608"/>
              <a:gd name="connsiteY118" fmla="*/ 40758 h 472757"/>
              <a:gd name="connsiteX119" fmla="*/ 933354 w 1005608"/>
              <a:gd name="connsiteY119" fmla="*/ 40758 h 472757"/>
              <a:gd name="connsiteX120" fmla="*/ 945770 w 1005608"/>
              <a:gd name="connsiteY120" fmla="*/ 53173 h 472757"/>
              <a:gd name="connsiteX121" fmla="*/ 945770 w 1005608"/>
              <a:gd name="connsiteY121" fmla="*/ 59330 h 472757"/>
              <a:gd name="connsiteX122" fmla="*/ 265917 w 1005608"/>
              <a:gd name="connsiteY122" fmla="*/ 59330 h 472757"/>
              <a:gd name="connsiteX123" fmla="*/ 671813 w 1005608"/>
              <a:gd name="connsiteY123" fmla="*/ 68489 h 472757"/>
              <a:gd name="connsiteX124" fmla="*/ 786352 w 1005608"/>
              <a:gd name="connsiteY124" fmla="*/ 68489 h 472757"/>
              <a:gd name="connsiteX125" fmla="*/ 786352 w 1005608"/>
              <a:gd name="connsiteY125" fmla="*/ 215695 h 472757"/>
              <a:gd name="connsiteX126" fmla="*/ 773987 w 1005608"/>
              <a:gd name="connsiteY126" fmla="*/ 228161 h 472757"/>
              <a:gd name="connsiteX127" fmla="*/ 667845 w 1005608"/>
              <a:gd name="connsiteY127" fmla="*/ 228161 h 472757"/>
              <a:gd name="connsiteX128" fmla="*/ 671864 w 1005608"/>
              <a:gd name="connsiteY128" fmla="*/ 215695 h 472757"/>
              <a:gd name="connsiteX129" fmla="*/ 671864 w 1005608"/>
              <a:gd name="connsiteY129" fmla="*/ 68489 h 472757"/>
              <a:gd name="connsiteX130" fmla="*/ 548167 w 1005608"/>
              <a:gd name="connsiteY130" fmla="*/ 68489 h 472757"/>
              <a:gd name="connsiteX131" fmla="*/ 662654 w 1005608"/>
              <a:gd name="connsiteY131" fmla="*/ 68489 h 472757"/>
              <a:gd name="connsiteX132" fmla="*/ 662654 w 1005608"/>
              <a:gd name="connsiteY132" fmla="*/ 215695 h 472757"/>
              <a:gd name="connsiteX133" fmla="*/ 650341 w 1005608"/>
              <a:gd name="connsiteY133" fmla="*/ 228161 h 472757"/>
              <a:gd name="connsiteX134" fmla="*/ 544198 w 1005608"/>
              <a:gd name="connsiteY134" fmla="*/ 228161 h 472757"/>
              <a:gd name="connsiteX135" fmla="*/ 548218 w 1005608"/>
              <a:gd name="connsiteY135" fmla="*/ 215695 h 472757"/>
              <a:gd name="connsiteX136" fmla="*/ 548218 w 1005608"/>
              <a:gd name="connsiteY136" fmla="*/ 68489 h 472757"/>
              <a:gd name="connsiteX137" fmla="*/ 424520 w 1005608"/>
              <a:gd name="connsiteY137" fmla="*/ 68489 h 472757"/>
              <a:gd name="connsiteX138" fmla="*/ 539008 w 1005608"/>
              <a:gd name="connsiteY138" fmla="*/ 68489 h 472757"/>
              <a:gd name="connsiteX139" fmla="*/ 539008 w 1005608"/>
              <a:gd name="connsiteY139" fmla="*/ 215695 h 472757"/>
              <a:gd name="connsiteX140" fmla="*/ 526694 w 1005608"/>
              <a:gd name="connsiteY140" fmla="*/ 228161 h 472757"/>
              <a:gd name="connsiteX141" fmla="*/ 420551 w 1005608"/>
              <a:gd name="connsiteY141" fmla="*/ 228161 h 472757"/>
              <a:gd name="connsiteX142" fmla="*/ 424571 w 1005608"/>
              <a:gd name="connsiteY142" fmla="*/ 215695 h 472757"/>
              <a:gd name="connsiteX143" fmla="*/ 424571 w 1005608"/>
              <a:gd name="connsiteY143" fmla="*/ 68489 h 472757"/>
              <a:gd name="connsiteX144" fmla="*/ 300823 w 1005608"/>
              <a:gd name="connsiteY144" fmla="*/ 68489 h 472757"/>
              <a:gd name="connsiteX145" fmla="*/ 415310 w 1005608"/>
              <a:gd name="connsiteY145" fmla="*/ 68489 h 472757"/>
              <a:gd name="connsiteX146" fmla="*/ 415310 w 1005608"/>
              <a:gd name="connsiteY146" fmla="*/ 215695 h 472757"/>
              <a:gd name="connsiteX147" fmla="*/ 402996 w 1005608"/>
              <a:gd name="connsiteY147" fmla="*/ 228161 h 472757"/>
              <a:gd name="connsiteX148" fmla="*/ 296854 w 1005608"/>
              <a:gd name="connsiteY148" fmla="*/ 228161 h 472757"/>
              <a:gd name="connsiteX149" fmla="*/ 300874 w 1005608"/>
              <a:gd name="connsiteY149" fmla="*/ 215695 h 472757"/>
              <a:gd name="connsiteX150" fmla="*/ 300874 w 1005608"/>
              <a:gd name="connsiteY150" fmla="*/ 68489 h 472757"/>
              <a:gd name="connsiteX151" fmla="*/ 291714 w 1005608"/>
              <a:gd name="connsiteY151" fmla="*/ 215695 h 472757"/>
              <a:gd name="connsiteX152" fmla="*/ 279350 w 1005608"/>
              <a:gd name="connsiteY152" fmla="*/ 228161 h 472757"/>
              <a:gd name="connsiteX153" fmla="*/ 270852 w 1005608"/>
              <a:gd name="connsiteY153" fmla="*/ 228161 h 472757"/>
              <a:gd name="connsiteX154" fmla="*/ 271158 w 1005608"/>
              <a:gd name="connsiteY154" fmla="*/ 68489 h 472757"/>
              <a:gd name="connsiteX155" fmla="*/ 291664 w 1005608"/>
              <a:gd name="connsiteY155" fmla="*/ 68489 h 472757"/>
              <a:gd name="connsiteX156" fmla="*/ 291664 w 1005608"/>
              <a:gd name="connsiteY156" fmla="*/ 215695 h 472757"/>
              <a:gd name="connsiteX157" fmla="*/ 996449 w 1005608"/>
              <a:gd name="connsiteY157" fmla="*/ 254926 h 472757"/>
              <a:gd name="connsiteX158" fmla="*/ 270801 w 1005608"/>
              <a:gd name="connsiteY158" fmla="*/ 254926 h 472757"/>
              <a:gd name="connsiteX159" fmla="*/ 270801 w 1005608"/>
              <a:gd name="connsiteY159" fmla="*/ 237269 h 472757"/>
              <a:gd name="connsiteX160" fmla="*/ 403047 w 1005608"/>
              <a:gd name="connsiteY160" fmla="*/ 237269 h 472757"/>
              <a:gd name="connsiteX161" fmla="*/ 403963 w 1005608"/>
              <a:gd name="connsiteY161" fmla="*/ 237168 h 472757"/>
              <a:gd name="connsiteX162" fmla="*/ 403963 w 1005608"/>
              <a:gd name="connsiteY162" fmla="*/ 237269 h 472757"/>
              <a:gd name="connsiteX163" fmla="*/ 526745 w 1005608"/>
              <a:gd name="connsiteY163" fmla="*/ 237269 h 472757"/>
              <a:gd name="connsiteX164" fmla="*/ 527661 w 1005608"/>
              <a:gd name="connsiteY164" fmla="*/ 237168 h 472757"/>
              <a:gd name="connsiteX165" fmla="*/ 527661 w 1005608"/>
              <a:gd name="connsiteY165" fmla="*/ 237269 h 472757"/>
              <a:gd name="connsiteX166" fmla="*/ 650442 w 1005608"/>
              <a:gd name="connsiteY166" fmla="*/ 237269 h 472757"/>
              <a:gd name="connsiteX167" fmla="*/ 651358 w 1005608"/>
              <a:gd name="connsiteY167" fmla="*/ 237168 h 472757"/>
              <a:gd name="connsiteX168" fmla="*/ 651358 w 1005608"/>
              <a:gd name="connsiteY168" fmla="*/ 237269 h 472757"/>
              <a:gd name="connsiteX169" fmla="*/ 774140 w 1005608"/>
              <a:gd name="connsiteY169" fmla="*/ 237269 h 472757"/>
              <a:gd name="connsiteX170" fmla="*/ 795613 w 1005608"/>
              <a:gd name="connsiteY170" fmla="*/ 215644 h 472757"/>
              <a:gd name="connsiteX171" fmla="*/ 795613 w 1005608"/>
              <a:gd name="connsiteY171" fmla="*/ 68438 h 472757"/>
              <a:gd name="connsiteX172" fmla="*/ 848277 w 1005608"/>
              <a:gd name="connsiteY172" fmla="*/ 68438 h 472757"/>
              <a:gd name="connsiteX173" fmla="*/ 848277 w 1005608"/>
              <a:gd name="connsiteY173" fmla="*/ 192797 h 472757"/>
              <a:gd name="connsiteX174" fmla="*/ 869852 w 1005608"/>
              <a:gd name="connsiteY174" fmla="*/ 214270 h 472757"/>
              <a:gd name="connsiteX175" fmla="*/ 900840 w 1005608"/>
              <a:gd name="connsiteY175" fmla="*/ 214270 h 472757"/>
              <a:gd name="connsiteX176" fmla="*/ 979098 w 1005608"/>
              <a:gd name="connsiteY176" fmla="*/ 214270 h 472757"/>
              <a:gd name="connsiteX177" fmla="*/ 996551 w 1005608"/>
              <a:gd name="connsiteY177" fmla="*/ 233402 h 472757"/>
              <a:gd name="connsiteX178" fmla="*/ 996551 w 1005608"/>
              <a:gd name="connsiteY178" fmla="*/ 254926 h 47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005608" h="472757">
                <a:moveTo>
                  <a:pt x="978997" y="205162"/>
                </a:moveTo>
                <a:lnTo>
                  <a:pt x="962612" y="205162"/>
                </a:lnTo>
                <a:cubicBezTo>
                  <a:pt x="962612" y="205162"/>
                  <a:pt x="900738" y="205162"/>
                  <a:pt x="900738" y="205162"/>
                </a:cubicBezTo>
                <a:lnTo>
                  <a:pt x="893462" y="205162"/>
                </a:lnTo>
                <a:cubicBezTo>
                  <a:pt x="893462" y="205162"/>
                  <a:pt x="869801" y="205162"/>
                  <a:pt x="869801" y="205162"/>
                </a:cubicBezTo>
                <a:lnTo>
                  <a:pt x="869801" y="205162"/>
                </a:lnTo>
                <a:cubicBezTo>
                  <a:pt x="866493" y="205162"/>
                  <a:pt x="863389" y="203890"/>
                  <a:pt x="861049" y="201549"/>
                </a:cubicBezTo>
                <a:cubicBezTo>
                  <a:pt x="858708" y="199208"/>
                  <a:pt x="857385" y="196105"/>
                  <a:pt x="857385" y="192797"/>
                </a:cubicBezTo>
                <a:lnTo>
                  <a:pt x="857385" y="68489"/>
                </a:lnTo>
                <a:cubicBezTo>
                  <a:pt x="857385" y="68489"/>
                  <a:pt x="945770" y="68489"/>
                  <a:pt x="945770" y="68489"/>
                </a:cubicBezTo>
                <a:lnTo>
                  <a:pt x="945770" y="69812"/>
                </a:lnTo>
                <a:lnTo>
                  <a:pt x="945770" y="69812"/>
                </a:lnTo>
                <a:lnTo>
                  <a:pt x="945770" y="167813"/>
                </a:lnTo>
                <a:cubicBezTo>
                  <a:pt x="945668" y="179720"/>
                  <a:pt x="955336" y="189388"/>
                  <a:pt x="967242" y="189439"/>
                </a:cubicBezTo>
                <a:lnTo>
                  <a:pt x="982558" y="189439"/>
                </a:lnTo>
                <a:cubicBezTo>
                  <a:pt x="982558" y="189439"/>
                  <a:pt x="982558" y="80854"/>
                  <a:pt x="982558" y="80854"/>
                </a:cubicBezTo>
                <a:cubicBezTo>
                  <a:pt x="982558" y="68947"/>
                  <a:pt x="972890" y="59279"/>
                  <a:pt x="960984" y="59279"/>
                </a:cubicBezTo>
                <a:lnTo>
                  <a:pt x="954878" y="59279"/>
                </a:lnTo>
                <a:lnTo>
                  <a:pt x="954878" y="53122"/>
                </a:lnTo>
                <a:cubicBezTo>
                  <a:pt x="954878" y="41216"/>
                  <a:pt x="945210" y="31548"/>
                  <a:pt x="933303" y="31548"/>
                </a:cubicBezTo>
                <a:lnTo>
                  <a:pt x="232995" y="31548"/>
                </a:lnTo>
                <a:cubicBezTo>
                  <a:pt x="232995" y="31548"/>
                  <a:pt x="232995" y="31904"/>
                  <a:pt x="232995" y="31904"/>
                </a:cubicBezTo>
                <a:cubicBezTo>
                  <a:pt x="234318" y="33939"/>
                  <a:pt x="235692" y="38010"/>
                  <a:pt x="236150" y="40249"/>
                </a:cubicBezTo>
                <a:lnTo>
                  <a:pt x="235794" y="208011"/>
                </a:lnTo>
                <a:cubicBezTo>
                  <a:pt x="198852" y="207503"/>
                  <a:pt x="156212" y="204500"/>
                  <a:pt x="154482" y="157840"/>
                </a:cubicBezTo>
                <a:cubicBezTo>
                  <a:pt x="154329" y="153413"/>
                  <a:pt x="154635" y="147918"/>
                  <a:pt x="154940" y="142117"/>
                </a:cubicBezTo>
                <a:cubicBezTo>
                  <a:pt x="155958" y="123952"/>
                  <a:pt x="157179" y="101411"/>
                  <a:pt x="145984" y="85382"/>
                </a:cubicBezTo>
                <a:cubicBezTo>
                  <a:pt x="136215" y="71339"/>
                  <a:pt x="123240" y="62841"/>
                  <a:pt x="107466" y="60042"/>
                </a:cubicBezTo>
                <a:cubicBezTo>
                  <a:pt x="107160" y="59992"/>
                  <a:pt x="106855" y="59941"/>
                  <a:pt x="106499" y="59890"/>
                </a:cubicBezTo>
                <a:cubicBezTo>
                  <a:pt x="104922" y="21066"/>
                  <a:pt x="76172" y="0"/>
                  <a:pt x="40503" y="0"/>
                </a:cubicBezTo>
                <a:lnTo>
                  <a:pt x="34245" y="0"/>
                </a:lnTo>
                <a:cubicBezTo>
                  <a:pt x="34245" y="0"/>
                  <a:pt x="34245" y="32464"/>
                  <a:pt x="34245" y="32464"/>
                </a:cubicBezTo>
                <a:lnTo>
                  <a:pt x="6259" y="32464"/>
                </a:lnTo>
                <a:cubicBezTo>
                  <a:pt x="6259" y="32464"/>
                  <a:pt x="6259" y="32464"/>
                  <a:pt x="6259" y="32464"/>
                </a:cubicBezTo>
                <a:cubicBezTo>
                  <a:pt x="2799" y="32464"/>
                  <a:pt x="51" y="35262"/>
                  <a:pt x="0" y="38671"/>
                </a:cubicBezTo>
                <a:cubicBezTo>
                  <a:pt x="0" y="42131"/>
                  <a:pt x="2799" y="44930"/>
                  <a:pt x="6208" y="44930"/>
                </a:cubicBezTo>
                <a:lnTo>
                  <a:pt x="34194" y="44930"/>
                </a:lnTo>
                <a:cubicBezTo>
                  <a:pt x="34194" y="44930"/>
                  <a:pt x="34194" y="84212"/>
                  <a:pt x="34194" y="84212"/>
                </a:cubicBezTo>
                <a:lnTo>
                  <a:pt x="6259" y="84212"/>
                </a:lnTo>
                <a:cubicBezTo>
                  <a:pt x="6259" y="84212"/>
                  <a:pt x="6259" y="84212"/>
                  <a:pt x="6259" y="84212"/>
                </a:cubicBezTo>
                <a:cubicBezTo>
                  <a:pt x="2799" y="84212"/>
                  <a:pt x="51" y="87011"/>
                  <a:pt x="0" y="90420"/>
                </a:cubicBezTo>
                <a:cubicBezTo>
                  <a:pt x="0" y="93880"/>
                  <a:pt x="2799" y="96678"/>
                  <a:pt x="6208" y="96678"/>
                </a:cubicBezTo>
                <a:lnTo>
                  <a:pt x="34194" y="96678"/>
                </a:lnTo>
                <a:cubicBezTo>
                  <a:pt x="34194" y="96678"/>
                  <a:pt x="34194" y="129193"/>
                  <a:pt x="34194" y="129193"/>
                </a:cubicBezTo>
                <a:lnTo>
                  <a:pt x="40452" y="129193"/>
                </a:lnTo>
                <a:cubicBezTo>
                  <a:pt x="40452" y="129193"/>
                  <a:pt x="40503" y="129193"/>
                  <a:pt x="40503" y="129193"/>
                </a:cubicBezTo>
                <a:cubicBezTo>
                  <a:pt x="72661" y="129193"/>
                  <a:pt x="103395" y="106601"/>
                  <a:pt x="106397" y="69252"/>
                </a:cubicBezTo>
                <a:cubicBezTo>
                  <a:pt x="119474" y="71695"/>
                  <a:pt x="130261" y="78920"/>
                  <a:pt x="138505" y="90725"/>
                </a:cubicBezTo>
                <a:cubicBezTo>
                  <a:pt x="147867" y="104158"/>
                  <a:pt x="146748" y="124970"/>
                  <a:pt x="145832" y="141710"/>
                </a:cubicBezTo>
                <a:cubicBezTo>
                  <a:pt x="145527" y="147714"/>
                  <a:pt x="145170" y="153413"/>
                  <a:pt x="145374" y="158298"/>
                </a:cubicBezTo>
                <a:cubicBezTo>
                  <a:pt x="147460" y="213252"/>
                  <a:pt x="198496" y="216712"/>
                  <a:pt x="235845" y="217272"/>
                </a:cubicBezTo>
                <a:lnTo>
                  <a:pt x="235692" y="304232"/>
                </a:lnTo>
                <a:cubicBezTo>
                  <a:pt x="235692" y="339392"/>
                  <a:pt x="244444" y="358982"/>
                  <a:pt x="264950" y="369871"/>
                </a:cubicBezTo>
                <a:lnTo>
                  <a:pt x="265103" y="369566"/>
                </a:lnTo>
                <a:cubicBezTo>
                  <a:pt x="271310" y="392718"/>
                  <a:pt x="286117" y="405134"/>
                  <a:pt x="312628" y="410883"/>
                </a:cubicBezTo>
                <a:cubicBezTo>
                  <a:pt x="314154" y="446196"/>
                  <a:pt x="343259" y="472656"/>
                  <a:pt x="378980" y="472656"/>
                </a:cubicBezTo>
                <a:cubicBezTo>
                  <a:pt x="414700" y="472656"/>
                  <a:pt x="442889" y="447062"/>
                  <a:pt x="445281" y="412613"/>
                </a:cubicBezTo>
                <a:lnTo>
                  <a:pt x="794341" y="412613"/>
                </a:lnTo>
                <a:cubicBezTo>
                  <a:pt x="794341" y="412613"/>
                  <a:pt x="800956" y="412613"/>
                  <a:pt x="800956" y="412613"/>
                </a:cubicBezTo>
                <a:lnTo>
                  <a:pt x="800956" y="412257"/>
                </a:lnTo>
                <a:cubicBezTo>
                  <a:pt x="799582" y="410120"/>
                  <a:pt x="798055" y="405592"/>
                  <a:pt x="797699" y="403556"/>
                </a:cubicBezTo>
                <a:lnTo>
                  <a:pt x="794341" y="403556"/>
                </a:lnTo>
                <a:cubicBezTo>
                  <a:pt x="794341" y="403556"/>
                  <a:pt x="445281" y="403505"/>
                  <a:pt x="445281" y="403505"/>
                </a:cubicBezTo>
                <a:cubicBezTo>
                  <a:pt x="442889" y="369057"/>
                  <a:pt x="414191" y="343463"/>
                  <a:pt x="378980" y="343463"/>
                </a:cubicBezTo>
                <a:cubicBezTo>
                  <a:pt x="343768" y="343463"/>
                  <a:pt x="316037" y="368141"/>
                  <a:pt x="312780" y="401623"/>
                </a:cubicBezTo>
                <a:cubicBezTo>
                  <a:pt x="286066" y="395466"/>
                  <a:pt x="270649" y="382389"/>
                  <a:pt x="270649" y="337815"/>
                </a:cubicBezTo>
                <a:lnTo>
                  <a:pt x="270751" y="286372"/>
                </a:lnTo>
                <a:lnTo>
                  <a:pt x="996449" y="286372"/>
                </a:lnTo>
                <a:lnTo>
                  <a:pt x="996449" y="386103"/>
                </a:lnTo>
                <a:cubicBezTo>
                  <a:pt x="996449" y="398010"/>
                  <a:pt x="990903" y="403556"/>
                  <a:pt x="978997" y="403556"/>
                </a:cubicBezTo>
                <a:lnTo>
                  <a:pt x="945057" y="403556"/>
                </a:lnTo>
                <a:cubicBezTo>
                  <a:pt x="942666" y="369108"/>
                  <a:pt x="913968" y="343514"/>
                  <a:pt x="878756" y="343514"/>
                </a:cubicBezTo>
                <a:cubicBezTo>
                  <a:pt x="843545" y="343514"/>
                  <a:pt x="812252" y="371398"/>
                  <a:pt x="812252" y="408136"/>
                </a:cubicBezTo>
                <a:cubicBezTo>
                  <a:pt x="812252" y="444874"/>
                  <a:pt x="842018" y="472758"/>
                  <a:pt x="878756" y="472758"/>
                </a:cubicBezTo>
                <a:cubicBezTo>
                  <a:pt x="915494" y="472758"/>
                  <a:pt x="942666" y="447163"/>
                  <a:pt x="945057" y="412715"/>
                </a:cubicBezTo>
                <a:lnTo>
                  <a:pt x="978997" y="412715"/>
                </a:lnTo>
                <a:cubicBezTo>
                  <a:pt x="995890" y="412715"/>
                  <a:pt x="1005609" y="402997"/>
                  <a:pt x="1005609" y="386103"/>
                </a:cubicBezTo>
                <a:lnTo>
                  <a:pt x="1005609" y="233555"/>
                </a:lnTo>
                <a:cubicBezTo>
                  <a:pt x="1005609" y="216102"/>
                  <a:pt x="995432" y="205264"/>
                  <a:pt x="978997" y="205264"/>
                </a:cubicBezTo>
                <a:close/>
                <a:moveTo>
                  <a:pt x="954929" y="68489"/>
                </a:moveTo>
                <a:lnTo>
                  <a:pt x="960984" y="68489"/>
                </a:lnTo>
                <a:cubicBezTo>
                  <a:pt x="967802" y="68489"/>
                  <a:pt x="973399" y="74035"/>
                  <a:pt x="973399" y="80905"/>
                </a:cubicBezTo>
                <a:lnTo>
                  <a:pt x="973399" y="180331"/>
                </a:lnTo>
                <a:lnTo>
                  <a:pt x="967242" y="180331"/>
                </a:lnTo>
                <a:cubicBezTo>
                  <a:pt x="960424" y="180331"/>
                  <a:pt x="954878" y="174734"/>
                  <a:pt x="954878" y="167864"/>
                </a:cubicBezTo>
                <a:lnTo>
                  <a:pt x="954878" y="68540"/>
                </a:lnTo>
                <a:close/>
                <a:moveTo>
                  <a:pt x="378878" y="384017"/>
                </a:moveTo>
                <a:cubicBezTo>
                  <a:pt x="392515" y="384017"/>
                  <a:pt x="403556" y="394346"/>
                  <a:pt x="403556" y="407983"/>
                </a:cubicBezTo>
                <a:cubicBezTo>
                  <a:pt x="403556" y="421620"/>
                  <a:pt x="392515" y="431949"/>
                  <a:pt x="378878" y="431949"/>
                </a:cubicBezTo>
                <a:cubicBezTo>
                  <a:pt x="365241" y="431949"/>
                  <a:pt x="354199" y="421620"/>
                  <a:pt x="354199" y="407983"/>
                </a:cubicBezTo>
                <a:cubicBezTo>
                  <a:pt x="354199" y="394346"/>
                  <a:pt x="365241" y="384017"/>
                  <a:pt x="378878" y="384017"/>
                </a:cubicBezTo>
                <a:close/>
                <a:moveTo>
                  <a:pt x="878705" y="432000"/>
                </a:moveTo>
                <a:cubicBezTo>
                  <a:pt x="865069" y="432000"/>
                  <a:pt x="854027" y="421671"/>
                  <a:pt x="854027" y="408034"/>
                </a:cubicBezTo>
                <a:cubicBezTo>
                  <a:pt x="854027" y="394397"/>
                  <a:pt x="865069" y="384068"/>
                  <a:pt x="878705" y="384068"/>
                </a:cubicBezTo>
                <a:cubicBezTo>
                  <a:pt x="892342" y="384068"/>
                  <a:pt x="903384" y="394397"/>
                  <a:pt x="903384" y="408034"/>
                </a:cubicBezTo>
                <a:cubicBezTo>
                  <a:pt x="903384" y="421671"/>
                  <a:pt x="892342" y="432000"/>
                  <a:pt x="878705" y="432000"/>
                </a:cubicBezTo>
                <a:close/>
                <a:moveTo>
                  <a:pt x="244902" y="217323"/>
                </a:moveTo>
                <a:lnTo>
                  <a:pt x="249125" y="217323"/>
                </a:lnTo>
                <a:cubicBezTo>
                  <a:pt x="253654" y="217323"/>
                  <a:pt x="257979" y="215746"/>
                  <a:pt x="261693" y="212998"/>
                </a:cubicBezTo>
                <a:lnTo>
                  <a:pt x="261693" y="251618"/>
                </a:lnTo>
                <a:cubicBezTo>
                  <a:pt x="261693" y="251618"/>
                  <a:pt x="244902" y="242510"/>
                  <a:pt x="244902" y="242510"/>
                </a:cubicBezTo>
                <a:lnTo>
                  <a:pt x="244902" y="217272"/>
                </a:lnTo>
                <a:close/>
                <a:moveTo>
                  <a:pt x="244749" y="304232"/>
                </a:moveTo>
                <a:lnTo>
                  <a:pt x="244749" y="274414"/>
                </a:lnTo>
                <a:cubicBezTo>
                  <a:pt x="244749" y="274414"/>
                  <a:pt x="261541" y="283064"/>
                  <a:pt x="261541" y="283064"/>
                </a:cubicBezTo>
                <a:lnTo>
                  <a:pt x="261439" y="337662"/>
                </a:lnTo>
                <a:cubicBezTo>
                  <a:pt x="261439" y="344939"/>
                  <a:pt x="261846" y="351502"/>
                  <a:pt x="262660" y="357507"/>
                </a:cubicBezTo>
                <a:cubicBezTo>
                  <a:pt x="250194" y="347635"/>
                  <a:pt x="244749" y="331149"/>
                  <a:pt x="244749" y="304181"/>
                </a:cubicBezTo>
                <a:close/>
                <a:moveTo>
                  <a:pt x="265917" y="59330"/>
                </a:moveTo>
                <a:lnTo>
                  <a:pt x="258996" y="59330"/>
                </a:lnTo>
                <a:cubicBezTo>
                  <a:pt x="258996" y="59330"/>
                  <a:pt x="258996" y="59686"/>
                  <a:pt x="258996" y="59686"/>
                </a:cubicBezTo>
                <a:cubicBezTo>
                  <a:pt x="260218" y="61518"/>
                  <a:pt x="261439" y="65029"/>
                  <a:pt x="261999" y="67319"/>
                </a:cubicBezTo>
                <a:lnTo>
                  <a:pt x="261744" y="185165"/>
                </a:lnTo>
                <a:lnTo>
                  <a:pt x="261693" y="185165"/>
                </a:lnTo>
                <a:lnTo>
                  <a:pt x="261693" y="195036"/>
                </a:lnTo>
                <a:cubicBezTo>
                  <a:pt x="261693" y="198343"/>
                  <a:pt x="260370" y="201702"/>
                  <a:pt x="257928" y="204195"/>
                </a:cubicBezTo>
                <a:cubicBezTo>
                  <a:pt x="255486" y="206739"/>
                  <a:pt x="252382" y="208113"/>
                  <a:pt x="249125" y="208113"/>
                </a:cubicBezTo>
                <a:lnTo>
                  <a:pt x="244953" y="208113"/>
                </a:lnTo>
                <a:cubicBezTo>
                  <a:pt x="244953" y="208113"/>
                  <a:pt x="245309" y="40758"/>
                  <a:pt x="245309" y="40758"/>
                </a:cubicBezTo>
                <a:lnTo>
                  <a:pt x="933354" y="40758"/>
                </a:lnTo>
                <a:cubicBezTo>
                  <a:pt x="940172" y="40758"/>
                  <a:pt x="945770" y="46304"/>
                  <a:pt x="945770" y="53173"/>
                </a:cubicBezTo>
                <a:lnTo>
                  <a:pt x="945770" y="59330"/>
                </a:lnTo>
                <a:lnTo>
                  <a:pt x="265917" y="59330"/>
                </a:lnTo>
                <a:close/>
                <a:moveTo>
                  <a:pt x="671813" y="68489"/>
                </a:moveTo>
                <a:lnTo>
                  <a:pt x="786352" y="68489"/>
                </a:lnTo>
                <a:lnTo>
                  <a:pt x="786352" y="215695"/>
                </a:lnTo>
                <a:cubicBezTo>
                  <a:pt x="786352" y="222513"/>
                  <a:pt x="780857" y="228110"/>
                  <a:pt x="773987" y="228161"/>
                </a:cubicBezTo>
                <a:lnTo>
                  <a:pt x="667845" y="228161"/>
                </a:lnTo>
                <a:cubicBezTo>
                  <a:pt x="670338" y="224650"/>
                  <a:pt x="671864" y="220325"/>
                  <a:pt x="671864" y="215695"/>
                </a:cubicBezTo>
                <a:lnTo>
                  <a:pt x="671864" y="68489"/>
                </a:lnTo>
                <a:close/>
                <a:moveTo>
                  <a:pt x="548167" y="68489"/>
                </a:moveTo>
                <a:lnTo>
                  <a:pt x="662654" y="68489"/>
                </a:lnTo>
                <a:lnTo>
                  <a:pt x="662654" y="215695"/>
                </a:lnTo>
                <a:cubicBezTo>
                  <a:pt x="662705" y="222513"/>
                  <a:pt x="657159" y="228110"/>
                  <a:pt x="650341" y="228161"/>
                </a:cubicBezTo>
                <a:lnTo>
                  <a:pt x="544198" y="228161"/>
                </a:lnTo>
                <a:cubicBezTo>
                  <a:pt x="546691" y="224650"/>
                  <a:pt x="548218" y="220325"/>
                  <a:pt x="548218" y="215695"/>
                </a:cubicBezTo>
                <a:lnTo>
                  <a:pt x="548218" y="68489"/>
                </a:lnTo>
                <a:close/>
                <a:moveTo>
                  <a:pt x="424520" y="68489"/>
                </a:moveTo>
                <a:lnTo>
                  <a:pt x="539008" y="68489"/>
                </a:lnTo>
                <a:lnTo>
                  <a:pt x="539008" y="215695"/>
                </a:lnTo>
                <a:cubicBezTo>
                  <a:pt x="539059" y="222513"/>
                  <a:pt x="533512" y="228110"/>
                  <a:pt x="526694" y="228161"/>
                </a:cubicBezTo>
                <a:lnTo>
                  <a:pt x="420551" y="228161"/>
                </a:lnTo>
                <a:cubicBezTo>
                  <a:pt x="423045" y="224650"/>
                  <a:pt x="424571" y="220325"/>
                  <a:pt x="424571" y="215695"/>
                </a:cubicBezTo>
                <a:lnTo>
                  <a:pt x="424571" y="68489"/>
                </a:lnTo>
                <a:close/>
                <a:moveTo>
                  <a:pt x="300823" y="68489"/>
                </a:moveTo>
                <a:lnTo>
                  <a:pt x="415310" y="68489"/>
                </a:lnTo>
                <a:lnTo>
                  <a:pt x="415310" y="215695"/>
                </a:lnTo>
                <a:cubicBezTo>
                  <a:pt x="415361" y="222513"/>
                  <a:pt x="409815" y="228110"/>
                  <a:pt x="402996" y="228161"/>
                </a:cubicBezTo>
                <a:lnTo>
                  <a:pt x="296854" y="228161"/>
                </a:lnTo>
                <a:cubicBezTo>
                  <a:pt x="299347" y="224650"/>
                  <a:pt x="300874" y="220325"/>
                  <a:pt x="300874" y="215695"/>
                </a:cubicBezTo>
                <a:lnTo>
                  <a:pt x="300874" y="68489"/>
                </a:lnTo>
                <a:close/>
                <a:moveTo>
                  <a:pt x="291714" y="215695"/>
                </a:moveTo>
                <a:cubicBezTo>
                  <a:pt x="291714" y="222513"/>
                  <a:pt x="286219" y="228110"/>
                  <a:pt x="279350" y="228161"/>
                </a:cubicBezTo>
                <a:lnTo>
                  <a:pt x="270852" y="228161"/>
                </a:lnTo>
                <a:cubicBezTo>
                  <a:pt x="270852" y="228161"/>
                  <a:pt x="271158" y="68489"/>
                  <a:pt x="271158" y="68489"/>
                </a:cubicBezTo>
                <a:lnTo>
                  <a:pt x="291664" y="68489"/>
                </a:lnTo>
                <a:lnTo>
                  <a:pt x="291664" y="215695"/>
                </a:lnTo>
                <a:close/>
                <a:moveTo>
                  <a:pt x="996449" y="254926"/>
                </a:moveTo>
                <a:lnTo>
                  <a:pt x="270801" y="254926"/>
                </a:lnTo>
                <a:lnTo>
                  <a:pt x="270801" y="237269"/>
                </a:lnTo>
                <a:cubicBezTo>
                  <a:pt x="270801" y="237269"/>
                  <a:pt x="403047" y="237269"/>
                  <a:pt x="403047" y="237269"/>
                </a:cubicBezTo>
                <a:cubicBezTo>
                  <a:pt x="403353" y="237269"/>
                  <a:pt x="403658" y="237168"/>
                  <a:pt x="403963" y="237168"/>
                </a:cubicBezTo>
                <a:lnTo>
                  <a:pt x="403963" y="237269"/>
                </a:lnTo>
                <a:lnTo>
                  <a:pt x="526745" y="237269"/>
                </a:lnTo>
                <a:cubicBezTo>
                  <a:pt x="527050" y="237269"/>
                  <a:pt x="527355" y="237168"/>
                  <a:pt x="527661" y="237168"/>
                </a:cubicBezTo>
                <a:lnTo>
                  <a:pt x="527661" y="237269"/>
                </a:lnTo>
                <a:lnTo>
                  <a:pt x="650442" y="237269"/>
                </a:lnTo>
                <a:cubicBezTo>
                  <a:pt x="650748" y="237269"/>
                  <a:pt x="651053" y="237168"/>
                  <a:pt x="651358" y="237168"/>
                </a:cubicBezTo>
                <a:lnTo>
                  <a:pt x="651358" y="237269"/>
                </a:lnTo>
                <a:lnTo>
                  <a:pt x="774140" y="237269"/>
                </a:lnTo>
                <a:cubicBezTo>
                  <a:pt x="786047" y="237218"/>
                  <a:pt x="795664" y="227500"/>
                  <a:pt x="795613" y="215644"/>
                </a:cubicBezTo>
                <a:lnTo>
                  <a:pt x="795613" y="68438"/>
                </a:lnTo>
                <a:lnTo>
                  <a:pt x="848277" y="68438"/>
                </a:lnTo>
                <a:lnTo>
                  <a:pt x="848277" y="192797"/>
                </a:lnTo>
                <a:cubicBezTo>
                  <a:pt x="848328" y="204653"/>
                  <a:pt x="857996" y="214270"/>
                  <a:pt x="869852" y="214270"/>
                </a:cubicBezTo>
                <a:lnTo>
                  <a:pt x="900840" y="214270"/>
                </a:lnTo>
                <a:cubicBezTo>
                  <a:pt x="900840" y="214270"/>
                  <a:pt x="979098" y="214270"/>
                  <a:pt x="979098" y="214270"/>
                </a:cubicBezTo>
                <a:cubicBezTo>
                  <a:pt x="993498" y="214270"/>
                  <a:pt x="996551" y="224650"/>
                  <a:pt x="996551" y="233402"/>
                </a:cubicBezTo>
                <a:lnTo>
                  <a:pt x="996551" y="254926"/>
                </a:lnTo>
                <a:close/>
              </a:path>
            </a:pathLst>
          </a:custGeom>
          <a:solidFill>
            <a:schemeClr val="tx2"/>
          </a:solidFill>
          <a:ln w="50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F04C9DED-FAC6-9349-9A44-C4C976E9EDBF}"/>
              </a:ext>
            </a:extLst>
          </p:cNvPr>
          <p:cNvGrpSpPr/>
          <p:nvPr/>
        </p:nvGrpSpPr>
        <p:grpSpPr>
          <a:xfrm>
            <a:off x="4908883" y="1756565"/>
            <a:ext cx="1929719" cy="1123648"/>
            <a:chOff x="6328786" y="3935313"/>
            <a:chExt cx="1126049" cy="655683"/>
          </a:xfrm>
          <a:solidFill>
            <a:schemeClr val="tx2"/>
          </a:solidFill>
        </p:grpSpPr>
        <p:sp>
          <p:nvSpPr>
            <p:cNvPr id="12" name="Frihandsfigur 11">
              <a:extLst>
                <a:ext uri="{FF2B5EF4-FFF2-40B4-BE49-F238E27FC236}">
                  <a16:creationId xmlns:a16="http://schemas.microsoft.com/office/drawing/2014/main" id="{9F51A67E-E9EB-6545-8254-7EDAFC1AB7CA}"/>
                </a:ext>
              </a:extLst>
            </p:cNvPr>
            <p:cNvSpPr/>
            <p:nvPr/>
          </p:nvSpPr>
          <p:spPr>
            <a:xfrm>
              <a:off x="6694638" y="4062979"/>
              <a:ext cx="159061" cy="159061"/>
            </a:xfrm>
            <a:custGeom>
              <a:avLst/>
              <a:gdLst>
                <a:gd name="connsiteX0" fmla="*/ 79531 w 159061"/>
                <a:gd name="connsiteY0" fmla="*/ 159062 h 159061"/>
                <a:gd name="connsiteX1" fmla="*/ 159061 w 159061"/>
                <a:gd name="connsiteY1" fmla="*/ 79531 h 159061"/>
                <a:gd name="connsiteX2" fmla="*/ 79531 w 159061"/>
                <a:gd name="connsiteY2" fmla="*/ 0 h 159061"/>
                <a:gd name="connsiteX3" fmla="*/ 0 w 159061"/>
                <a:gd name="connsiteY3" fmla="*/ 79531 h 159061"/>
                <a:gd name="connsiteX4" fmla="*/ 79531 w 159061"/>
                <a:gd name="connsiteY4" fmla="*/ 159062 h 159061"/>
                <a:gd name="connsiteX5" fmla="*/ 79531 w 159061"/>
                <a:gd name="connsiteY5" fmla="*/ 9159 h 159061"/>
                <a:gd name="connsiteX6" fmla="*/ 149902 w 159061"/>
                <a:gd name="connsiteY6" fmla="*/ 79531 h 159061"/>
                <a:gd name="connsiteX7" fmla="*/ 79531 w 159061"/>
                <a:gd name="connsiteY7" fmla="*/ 149902 h 159061"/>
                <a:gd name="connsiteX8" fmla="*/ 9159 w 159061"/>
                <a:gd name="connsiteY8" fmla="*/ 79531 h 159061"/>
                <a:gd name="connsiteX9" fmla="*/ 79531 w 159061"/>
                <a:gd name="connsiteY9" fmla="*/ 9159 h 15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061" h="159061">
                  <a:moveTo>
                    <a:pt x="79531" y="159062"/>
                  </a:moveTo>
                  <a:cubicBezTo>
                    <a:pt x="123392" y="159062"/>
                    <a:pt x="159061" y="123392"/>
                    <a:pt x="159061" y="79531"/>
                  </a:cubicBezTo>
                  <a:cubicBezTo>
                    <a:pt x="159061" y="35669"/>
                    <a:pt x="123392" y="0"/>
                    <a:pt x="79531" y="0"/>
                  </a:cubicBezTo>
                  <a:cubicBezTo>
                    <a:pt x="35669" y="0"/>
                    <a:pt x="0" y="35669"/>
                    <a:pt x="0" y="79531"/>
                  </a:cubicBezTo>
                  <a:cubicBezTo>
                    <a:pt x="0" y="123392"/>
                    <a:pt x="35669" y="159062"/>
                    <a:pt x="79531" y="159062"/>
                  </a:cubicBezTo>
                  <a:close/>
                  <a:moveTo>
                    <a:pt x="79531" y="9159"/>
                  </a:moveTo>
                  <a:cubicBezTo>
                    <a:pt x="118355" y="9159"/>
                    <a:pt x="149902" y="40707"/>
                    <a:pt x="149902" y="79531"/>
                  </a:cubicBezTo>
                  <a:cubicBezTo>
                    <a:pt x="149902" y="118355"/>
                    <a:pt x="118355" y="149902"/>
                    <a:pt x="79531" y="149902"/>
                  </a:cubicBezTo>
                  <a:cubicBezTo>
                    <a:pt x="40707" y="149902"/>
                    <a:pt x="9159" y="118355"/>
                    <a:pt x="9159" y="79531"/>
                  </a:cubicBezTo>
                  <a:cubicBezTo>
                    <a:pt x="9159" y="40707"/>
                    <a:pt x="40707" y="9159"/>
                    <a:pt x="79531" y="9159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ihandsfigur 12">
              <a:extLst>
                <a:ext uri="{FF2B5EF4-FFF2-40B4-BE49-F238E27FC236}">
                  <a16:creationId xmlns:a16="http://schemas.microsoft.com/office/drawing/2014/main" id="{060A1698-0F43-8647-B60E-EFF61D40FB90}"/>
                </a:ext>
              </a:extLst>
            </p:cNvPr>
            <p:cNvSpPr/>
            <p:nvPr/>
          </p:nvSpPr>
          <p:spPr>
            <a:xfrm>
              <a:off x="6769589" y="4075140"/>
              <a:ext cx="39790" cy="109144"/>
            </a:xfrm>
            <a:custGeom>
              <a:avLst/>
              <a:gdLst>
                <a:gd name="connsiteX0" fmla="*/ 29665 w 39790"/>
                <a:gd name="connsiteY0" fmla="*/ 102937 h 109144"/>
                <a:gd name="connsiteX1" fmla="*/ 35059 w 39790"/>
                <a:gd name="connsiteY1" fmla="*/ 109145 h 109144"/>
                <a:gd name="connsiteX2" fmla="*/ 35364 w 39790"/>
                <a:gd name="connsiteY2" fmla="*/ 108890 h 109144"/>
                <a:gd name="connsiteX3" fmla="*/ 39791 w 39790"/>
                <a:gd name="connsiteY3" fmla="*/ 100647 h 109144"/>
                <a:gd name="connsiteX4" fmla="*/ 37552 w 39790"/>
                <a:gd name="connsiteY4" fmla="*/ 98103 h 109144"/>
                <a:gd name="connsiteX5" fmla="*/ 37552 w 39790"/>
                <a:gd name="connsiteY5" fmla="*/ 98103 h 109144"/>
                <a:gd name="connsiteX6" fmla="*/ 9108 w 39790"/>
                <a:gd name="connsiteY6" fmla="*/ 65690 h 109144"/>
                <a:gd name="connsiteX7" fmla="*/ 9108 w 39790"/>
                <a:gd name="connsiteY7" fmla="*/ 6615 h 109144"/>
                <a:gd name="connsiteX8" fmla="*/ 9108 w 39790"/>
                <a:gd name="connsiteY8" fmla="*/ 6615 h 109144"/>
                <a:gd name="connsiteX9" fmla="*/ 9108 w 39790"/>
                <a:gd name="connsiteY9" fmla="*/ 0 h 109144"/>
                <a:gd name="connsiteX10" fmla="*/ 8752 w 39790"/>
                <a:gd name="connsiteY10" fmla="*/ 0 h 109144"/>
                <a:gd name="connsiteX11" fmla="*/ 51 w 39790"/>
                <a:gd name="connsiteY11" fmla="*/ 3257 h 109144"/>
                <a:gd name="connsiteX12" fmla="*/ 51 w 39790"/>
                <a:gd name="connsiteY12" fmla="*/ 6615 h 109144"/>
                <a:gd name="connsiteX13" fmla="*/ 0 w 39790"/>
                <a:gd name="connsiteY13" fmla="*/ 6615 h 109144"/>
                <a:gd name="connsiteX14" fmla="*/ 0 w 39790"/>
                <a:gd name="connsiteY14" fmla="*/ 69151 h 109144"/>
                <a:gd name="connsiteX15" fmla="*/ 29665 w 39790"/>
                <a:gd name="connsiteY15" fmla="*/ 102988 h 109144"/>
                <a:gd name="connsiteX16" fmla="*/ 29665 w 39790"/>
                <a:gd name="connsiteY16" fmla="*/ 102988 h 10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790" h="109144">
                  <a:moveTo>
                    <a:pt x="29665" y="102937"/>
                  </a:moveTo>
                  <a:lnTo>
                    <a:pt x="35059" y="109145"/>
                  </a:lnTo>
                  <a:lnTo>
                    <a:pt x="35364" y="108890"/>
                  </a:lnTo>
                  <a:cubicBezTo>
                    <a:pt x="36076" y="106397"/>
                    <a:pt x="38519" y="102225"/>
                    <a:pt x="39791" y="100647"/>
                  </a:cubicBezTo>
                  <a:lnTo>
                    <a:pt x="37552" y="98103"/>
                  </a:lnTo>
                  <a:lnTo>
                    <a:pt x="37552" y="98103"/>
                  </a:lnTo>
                  <a:cubicBezTo>
                    <a:pt x="37552" y="98103"/>
                    <a:pt x="9108" y="65690"/>
                    <a:pt x="9108" y="65690"/>
                  </a:cubicBezTo>
                  <a:lnTo>
                    <a:pt x="9108" y="6615"/>
                  </a:lnTo>
                  <a:lnTo>
                    <a:pt x="9108" y="6615"/>
                  </a:lnTo>
                  <a:lnTo>
                    <a:pt x="9108" y="0"/>
                  </a:lnTo>
                  <a:cubicBezTo>
                    <a:pt x="9108" y="0"/>
                    <a:pt x="8752" y="0"/>
                    <a:pt x="8752" y="0"/>
                  </a:cubicBezTo>
                  <a:cubicBezTo>
                    <a:pt x="6615" y="1374"/>
                    <a:pt x="2086" y="2900"/>
                    <a:pt x="51" y="3257"/>
                  </a:cubicBezTo>
                  <a:lnTo>
                    <a:pt x="51" y="6615"/>
                  </a:lnTo>
                  <a:lnTo>
                    <a:pt x="0" y="6615"/>
                  </a:lnTo>
                  <a:lnTo>
                    <a:pt x="0" y="69151"/>
                  </a:lnTo>
                  <a:lnTo>
                    <a:pt x="29665" y="102988"/>
                  </a:lnTo>
                  <a:lnTo>
                    <a:pt x="29665" y="102988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ihandsfigur 13">
              <a:extLst>
                <a:ext uri="{FF2B5EF4-FFF2-40B4-BE49-F238E27FC236}">
                  <a16:creationId xmlns:a16="http://schemas.microsoft.com/office/drawing/2014/main" id="{0AA01062-A477-6345-9E3E-054ADEAB3525}"/>
                </a:ext>
              </a:extLst>
            </p:cNvPr>
            <p:cNvSpPr/>
            <p:nvPr/>
          </p:nvSpPr>
          <p:spPr>
            <a:xfrm>
              <a:off x="6328786" y="3935313"/>
              <a:ext cx="1126049" cy="655683"/>
            </a:xfrm>
            <a:custGeom>
              <a:avLst/>
              <a:gdLst>
                <a:gd name="connsiteX0" fmla="*/ 775514 w 1126049"/>
                <a:gd name="connsiteY0" fmla="*/ 307437 h 655683"/>
                <a:gd name="connsiteX1" fmla="*/ 775514 w 1126049"/>
                <a:gd name="connsiteY1" fmla="*/ 192899 h 655683"/>
                <a:gd name="connsiteX2" fmla="*/ 633600 w 1126049"/>
                <a:gd name="connsiteY2" fmla="*/ 192034 h 655683"/>
                <a:gd name="connsiteX3" fmla="*/ 445281 w 1126049"/>
                <a:gd name="connsiteY3" fmla="*/ 93625 h 655683"/>
                <a:gd name="connsiteX4" fmla="*/ 256401 w 1126049"/>
                <a:gd name="connsiteY4" fmla="*/ 192899 h 655683"/>
                <a:gd name="connsiteX5" fmla="*/ 218188 w 1126049"/>
                <a:gd name="connsiteY5" fmla="*/ 192899 h 655683"/>
                <a:gd name="connsiteX6" fmla="*/ 218188 w 1126049"/>
                <a:gd name="connsiteY6" fmla="*/ 160079 h 655683"/>
                <a:gd name="connsiteX7" fmla="*/ 170917 w 1126049"/>
                <a:gd name="connsiteY7" fmla="*/ 160079 h 655683"/>
                <a:gd name="connsiteX8" fmla="*/ 170917 w 1126049"/>
                <a:gd name="connsiteY8" fmla="*/ 50883 h 655683"/>
                <a:gd name="connsiteX9" fmla="*/ 239661 w 1126049"/>
                <a:gd name="connsiteY9" fmla="*/ 36483 h 655683"/>
                <a:gd name="connsiteX10" fmla="*/ 170917 w 1126049"/>
                <a:gd name="connsiteY10" fmla="*/ 15011 h 655683"/>
                <a:gd name="connsiteX11" fmla="*/ 170917 w 1126049"/>
                <a:gd name="connsiteY11" fmla="*/ 0 h 655683"/>
                <a:gd name="connsiteX12" fmla="*/ 170561 w 1126049"/>
                <a:gd name="connsiteY12" fmla="*/ 0 h 655683"/>
                <a:gd name="connsiteX13" fmla="*/ 161758 w 1126049"/>
                <a:gd name="connsiteY13" fmla="*/ 3257 h 655683"/>
                <a:gd name="connsiteX14" fmla="*/ 161758 w 1126049"/>
                <a:gd name="connsiteY14" fmla="*/ 6666 h 655683"/>
                <a:gd name="connsiteX15" fmla="*/ 161758 w 1126049"/>
                <a:gd name="connsiteY15" fmla="*/ 6666 h 655683"/>
                <a:gd name="connsiteX16" fmla="*/ 161758 w 1126049"/>
                <a:gd name="connsiteY16" fmla="*/ 160130 h 655683"/>
                <a:gd name="connsiteX17" fmla="*/ 114488 w 1126049"/>
                <a:gd name="connsiteY17" fmla="*/ 160130 h 655683"/>
                <a:gd name="connsiteX18" fmla="*/ 114488 w 1126049"/>
                <a:gd name="connsiteY18" fmla="*/ 264237 h 655683"/>
                <a:gd name="connsiteX19" fmla="*/ 1476 w 1126049"/>
                <a:gd name="connsiteY19" fmla="*/ 264237 h 655683"/>
                <a:gd name="connsiteX20" fmla="*/ 0 w 1126049"/>
                <a:gd name="connsiteY20" fmla="*/ 655683 h 655683"/>
                <a:gd name="connsiteX21" fmla="*/ 1126050 w 1126049"/>
                <a:gd name="connsiteY21" fmla="*/ 655683 h 655683"/>
                <a:gd name="connsiteX22" fmla="*/ 1126050 w 1126049"/>
                <a:gd name="connsiteY22" fmla="*/ 307539 h 655683"/>
                <a:gd name="connsiteX23" fmla="*/ 775565 w 1126049"/>
                <a:gd name="connsiteY23" fmla="*/ 307539 h 655683"/>
                <a:gd name="connsiteX24" fmla="*/ 203381 w 1126049"/>
                <a:gd name="connsiteY24" fmla="*/ 34652 h 655683"/>
                <a:gd name="connsiteX25" fmla="*/ 170968 w 1126049"/>
                <a:gd name="connsiteY25" fmla="*/ 41470 h 655683"/>
                <a:gd name="connsiteX26" fmla="*/ 170968 w 1126049"/>
                <a:gd name="connsiteY26" fmla="*/ 24526 h 655683"/>
                <a:gd name="connsiteX27" fmla="*/ 203381 w 1126049"/>
                <a:gd name="connsiteY27" fmla="*/ 34652 h 655683"/>
                <a:gd name="connsiteX28" fmla="*/ 1015378 w 1126049"/>
                <a:gd name="connsiteY28" fmla="*/ 418567 h 655683"/>
                <a:gd name="connsiteX29" fmla="*/ 974570 w 1126049"/>
                <a:gd name="connsiteY29" fmla="*/ 418567 h 655683"/>
                <a:gd name="connsiteX30" fmla="*/ 974570 w 1126049"/>
                <a:gd name="connsiteY30" fmla="*/ 319649 h 655683"/>
                <a:gd name="connsiteX31" fmla="*/ 1015378 w 1126049"/>
                <a:gd name="connsiteY31" fmla="*/ 319649 h 655683"/>
                <a:gd name="connsiteX32" fmla="*/ 1015378 w 1126049"/>
                <a:gd name="connsiteY32" fmla="*/ 418567 h 655683"/>
                <a:gd name="connsiteX33" fmla="*/ 1024537 w 1126049"/>
                <a:gd name="connsiteY33" fmla="*/ 319649 h 655683"/>
                <a:gd name="connsiteX34" fmla="*/ 1065346 w 1126049"/>
                <a:gd name="connsiteY34" fmla="*/ 319649 h 655683"/>
                <a:gd name="connsiteX35" fmla="*/ 1065346 w 1126049"/>
                <a:gd name="connsiteY35" fmla="*/ 418567 h 655683"/>
                <a:gd name="connsiteX36" fmla="*/ 1024537 w 1126049"/>
                <a:gd name="connsiteY36" fmla="*/ 418567 h 655683"/>
                <a:gd name="connsiteX37" fmla="*/ 1024537 w 1126049"/>
                <a:gd name="connsiteY37" fmla="*/ 319649 h 655683"/>
                <a:gd name="connsiteX38" fmla="*/ 415768 w 1126049"/>
                <a:gd name="connsiteY38" fmla="*/ 452557 h 655683"/>
                <a:gd name="connsiteX39" fmla="*/ 410018 w 1126049"/>
                <a:gd name="connsiteY39" fmla="*/ 532597 h 655683"/>
                <a:gd name="connsiteX40" fmla="*/ 380710 w 1126049"/>
                <a:gd name="connsiteY40" fmla="*/ 532597 h 655683"/>
                <a:gd name="connsiteX41" fmla="*/ 375011 w 1126049"/>
                <a:gd name="connsiteY41" fmla="*/ 453524 h 655683"/>
                <a:gd name="connsiteX42" fmla="*/ 375011 w 1126049"/>
                <a:gd name="connsiteY42" fmla="*/ 427777 h 655683"/>
                <a:gd name="connsiteX43" fmla="*/ 415819 w 1126049"/>
                <a:gd name="connsiteY43" fmla="*/ 427777 h 655683"/>
                <a:gd name="connsiteX44" fmla="*/ 415819 w 1126049"/>
                <a:gd name="connsiteY44" fmla="*/ 452557 h 655683"/>
                <a:gd name="connsiteX45" fmla="*/ 365801 w 1126049"/>
                <a:gd name="connsiteY45" fmla="*/ 453422 h 655683"/>
                <a:gd name="connsiteX46" fmla="*/ 360102 w 1126049"/>
                <a:gd name="connsiteY46" fmla="*/ 532597 h 655683"/>
                <a:gd name="connsiteX47" fmla="*/ 330691 w 1126049"/>
                <a:gd name="connsiteY47" fmla="*/ 532597 h 655683"/>
                <a:gd name="connsiteX48" fmla="*/ 324992 w 1126049"/>
                <a:gd name="connsiteY48" fmla="*/ 453473 h 655683"/>
                <a:gd name="connsiteX49" fmla="*/ 324992 w 1126049"/>
                <a:gd name="connsiteY49" fmla="*/ 427777 h 655683"/>
                <a:gd name="connsiteX50" fmla="*/ 365801 w 1126049"/>
                <a:gd name="connsiteY50" fmla="*/ 427777 h 655683"/>
                <a:gd name="connsiteX51" fmla="*/ 365801 w 1126049"/>
                <a:gd name="connsiteY51" fmla="*/ 453473 h 655683"/>
                <a:gd name="connsiteX52" fmla="*/ 315833 w 1126049"/>
                <a:gd name="connsiteY52" fmla="*/ 453422 h 655683"/>
                <a:gd name="connsiteX53" fmla="*/ 310134 w 1126049"/>
                <a:gd name="connsiteY53" fmla="*/ 532546 h 655683"/>
                <a:gd name="connsiteX54" fmla="*/ 280673 w 1126049"/>
                <a:gd name="connsiteY54" fmla="*/ 532546 h 655683"/>
                <a:gd name="connsiteX55" fmla="*/ 275025 w 1126049"/>
                <a:gd name="connsiteY55" fmla="*/ 454033 h 655683"/>
                <a:gd name="connsiteX56" fmla="*/ 275025 w 1126049"/>
                <a:gd name="connsiteY56" fmla="*/ 427726 h 655683"/>
                <a:gd name="connsiteX57" fmla="*/ 315833 w 1126049"/>
                <a:gd name="connsiteY57" fmla="*/ 427726 h 655683"/>
                <a:gd name="connsiteX58" fmla="*/ 315833 w 1126049"/>
                <a:gd name="connsiteY58" fmla="*/ 453422 h 655683"/>
                <a:gd name="connsiteX59" fmla="*/ 265866 w 1126049"/>
                <a:gd name="connsiteY59" fmla="*/ 452811 h 655683"/>
                <a:gd name="connsiteX60" fmla="*/ 260116 w 1126049"/>
                <a:gd name="connsiteY60" fmla="*/ 532546 h 655683"/>
                <a:gd name="connsiteX61" fmla="*/ 225057 w 1126049"/>
                <a:gd name="connsiteY61" fmla="*/ 532546 h 655683"/>
                <a:gd name="connsiteX62" fmla="*/ 225057 w 1126049"/>
                <a:gd name="connsiteY62" fmla="*/ 427726 h 655683"/>
                <a:gd name="connsiteX63" fmla="*/ 265866 w 1126049"/>
                <a:gd name="connsiteY63" fmla="*/ 427726 h 655683"/>
                <a:gd name="connsiteX64" fmla="*/ 265866 w 1126049"/>
                <a:gd name="connsiteY64" fmla="*/ 452811 h 655683"/>
                <a:gd name="connsiteX65" fmla="*/ 430677 w 1126049"/>
                <a:gd name="connsiteY65" fmla="*/ 532546 h 655683"/>
                <a:gd name="connsiteX66" fmla="*/ 424927 w 1126049"/>
                <a:gd name="connsiteY66" fmla="*/ 452455 h 655683"/>
                <a:gd name="connsiteX67" fmla="*/ 424927 w 1126049"/>
                <a:gd name="connsiteY67" fmla="*/ 427726 h 655683"/>
                <a:gd name="connsiteX68" fmla="*/ 465736 w 1126049"/>
                <a:gd name="connsiteY68" fmla="*/ 427726 h 655683"/>
                <a:gd name="connsiteX69" fmla="*/ 465736 w 1126049"/>
                <a:gd name="connsiteY69" fmla="*/ 532546 h 655683"/>
                <a:gd name="connsiteX70" fmla="*/ 430677 w 1126049"/>
                <a:gd name="connsiteY70" fmla="*/ 532546 h 655683"/>
                <a:gd name="connsiteX71" fmla="*/ 474895 w 1126049"/>
                <a:gd name="connsiteY71" fmla="*/ 427726 h 655683"/>
                <a:gd name="connsiteX72" fmla="*/ 515703 w 1126049"/>
                <a:gd name="connsiteY72" fmla="*/ 427726 h 655683"/>
                <a:gd name="connsiteX73" fmla="*/ 515703 w 1126049"/>
                <a:gd name="connsiteY73" fmla="*/ 532546 h 655683"/>
                <a:gd name="connsiteX74" fmla="*/ 474895 w 1126049"/>
                <a:gd name="connsiteY74" fmla="*/ 532546 h 655683"/>
                <a:gd name="connsiteX75" fmla="*/ 474895 w 1126049"/>
                <a:gd name="connsiteY75" fmla="*/ 427726 h 655683"/>
                <a:gd name="connsiteX76" fmla="*/ 524862 w 1126049"/>
                <a:gd name="connsiteY76" fmla="*/ 427726 h 655683"/>
                <a:gd name="connsiteX77" fmla="*/ 565671 w 1126049"/>
                <a:gd name="connsiteY77" fmla="*/ 427726 h 655683"/>
                <a:gd name="connsiteX78" fmla="*/ 565671 w 1126049"/>
                <a:gd name="connsiteY78" fmla="*/ 532546 h 655683"/>
                <a:gd name="connsiteX79" fmla="*/ 524862 w 1126049"/>
                <a:gd name="connsiteY79" fmla="*/ 532546 h 655683"/>
                <a:gd name="connsiteX80" fmla="*/ 524862 w 1126049"/>
                <a:gd name="connsiteY80" fmla="*/ 427726 h 655683"/>
                <a:gd name="connsiteX81" fmla="*/ 574830 w 1126049"/>
                <a:gd name="connsiteY81" fmla="*/ 427726 h 655683"/>
                <a:gd name="connsiteX82" fmla="*/ 615638 w 1126049"/>
                <a:gd name="connsiteY82" fmla="*/ 427726 h 655683"/>
                <a:gd name="connsiteX83" fmla="*/ 615638 w 1126049"/>
                <a:gd name="connsiteY83" fmla="*/ 532546 h 655683"/>
                <a:gd name="connsiteX84" fmla="*/ 574830 w 1126049"/>
                <a:gd name="connsiteY84" fmla="*/ 532546 h 655683"/>
                <a:gd name="connsiteX85" fmla="*/ 574830 w 1126049"/>
                <a:gd name="connsiteY85" fmla="*/ 427726 h 655683"/>
                <a:gd name="connsiteX86" fmla="*/ 624797 w 1126049"/>
                <a:gd name="connsiteY86" fmla="*/ 427726 h 655683"/>
                <a:gd name="connsiteX87" fmla="*/ 665606 w 1126049"/>
                <a:gd name="connsiteY87" fmla="*/ 427726 h 655683"/>
                <a:gd name="connsiteX88" fmla="*/ 665606 w 1126049"/>
                <a:gd name="connsiteY88" fmla="*/ 532546 h 655683"/>
                <a:gd name="connsiteX89" fmla="*/ 624797 w 1126049"/>
                <a:gd name="connsiteY89" fmla="*/ 532546 h 655683"/>
                <a:gd name="connsiteX90" fmla="*/ 624797 w 1126049"/>
                <a:gd name="connsiteY90" fmla="*/ 427726 h 655683"/>
                <a:gd name="connsiteX91" fmla="*/ 665606 w 1126049"/>
                <a:gd name="connsiteY91" fmla="*/ 319649 h 655683"/>
                <a:gd name="connsiteX92" fmla="*/ 665606 w 1126049"/>
                <a:gd name="connsiteY92" fmla="*/ 418567 h 655683"/>
                <a:gd name="connsiteX93" fmla="*/ 624797 w 1126049"/>
                <a:gd name="connsiteY93" fmla="*/ 418567 h 655683"/>
                <a:gd name="connsiteX94" fmla="*/ 624797 w 1126049"/>
                <a:gd name="connsiteY94" fmla="*/ 319649 h 655683"/>
                <a:gd name="connsiteX95" fmla="*/ 665606 w 1126049"/>
                <a:gd name="connsiteY95" fmla="*/ 319649 h 655683"/>
                <a:gd name="connsiteX96" fmla="*/ 765541 w 1126049"/>
                <a:gd name="connsiteY96" fmla="*/ 319649 h 655683"/>
                <a:gd name="connsiteX97" fmla="*/ 765541 w 1126049"/>
                <a:gd name="connsiteY97" fmla="*/ 418567 h 655683"/>
                <a:gd name="connsiteX98" fmla="*/ 724732 w 1126049"/>
                <a:gd name="connsiteY98" fmla="*/ 418567 h 655683"/>
                <a:gd name="connsiteX99" fmla="*/ 724732 w 1126049"/>
                <a:gd name="connsiteY99" fmla="*/ 319649 h 655683"/>
                <a:gd name="connsiteX100" fmla="*/ 765541 w 1126049"/>
                <a:gd name="connsiteY100" fmla="*/ 319649 h 655683"/>
                <a:gd name="connsiteX101" fmla="*/ 715573 w 1126049"/>
                <a:gd name="connsiteY101" fmla="*/ 418567 h 655683"/>
                <a:gd name="connsiteX102" fmla="*/ 674765 w 1126049"/>
                <a:gd name="connsiteY102" fmla="*/ 418567 h 655683"/>
                <a:gd name="connsiteX103" fmla="*/ 674765 w 1126049"/>
                <a:gd name="connsiteY103" fmla="*/ 319649 h 655683"/>
                <a:gd name="connsiteX104" fmla="*/ 715573 w 1126049"/>
                <a:gd name="connsiteY104" fmla="*/ 319649 h 655683"/>
                <a:gd name="connsiteX105" fmla="*/ 715573 w 1126049"/>
                <a:gd name="connsiteY105" fmla="*/ 418567 h 655683"/>
                <a:gd name="connsiteX106" fmla="*/ 674765 w 1126049"/>
                <a:gd name="connsiteY106" fmla="*/ 427726 h 655683"/>
                <a:gd name="connsiteX107" fmla="*/ 715573 w 1126049"/>
                <a:gd name="connsiteY107" fmla="*/ 427726 h 655683"/>
                <a:gd name="connsiteX108" fmla="*/ 715573 w 1126049"/>
                <a:gd name="connsiteY108" fmla="*/ 532546 h 655683"/>
                <a:gd name="connsiteX109" fmla="*/ 674765 w 1126049"/>
                <a:gd name="connsiteY109" fmla="*/ 532546 h 655683"/>
                <a:gd name="connsiteX110" fmla="*/ 674765 w 1126049"/>
                <a:gd name="connsiteY110" fmla="*/ 427726 h 655683"/>
                <a:gd name="connsiteX111" fmla="*/ 724732 w 1126049"/>
                <a:gd name="connsiteY111" fmla="*/ 427726 h 655683"/>
                <a:gd name="connsiteX112" fmla="*/ 765541 w 1126049"/>
                <a:gd name="connsiteY112" fmla="*/ 427726 h 655683"/>
                <a:gd name="connsiteX113" fmla="*/ 765541 w 1126049"/>
                <a:gd name="connsiteY113" fmla="*/ 532546 h 655683"/>
                <a:gd name="connsiteX114" fmla="*/ 724732 w 1126049"/>
                <a:gd name="connsiteY114" fmla="*/ 532546 h 655683"/>
                <a:gd name="connsiteX115" fmla="*/ 724732 w 1126049"/>
                <a:gd name="connsiteY115" fmla="*/ 427726 h 655683"/>
                <a:gd name="connsiteX116" fmla="*/ 774700 w 1126049"/>
                <a:gd name="connsiteY116" fmla="*/ 427726 h 655683"/>
                <a:gd name="connsiteX117" fmla="*/ 815508 w 1126049"/>
                <a:gd name="connsiteY117" fmla="*/ 427726 h 655683"/>
                <a:gd name="connsiteX118" fmla="*/ 815508 w 1126049"/>
                <a:gd name="connsiteY118" fmla="*/ 532546 h 655683"/>
                <a:gd name="connsiteX119" fmla="*/ 774700 w 1126049"/>
                <a:gd name="connsiteY119" fmla="*/ 532546 h 655683"/>
                <a:gd name="connsiteX120" fmla="*/ 774700 w 1126049"/>
                <a:gd name="connsiteY120" fmla="*/ 427726 h 655683"/>
                <a:gd name="connsiteX121" fmla="*/ 824667 w 1126049"/>
                <a:gd name="connsiteY121" fmla="*/ 427726 h 655683"/>
                <a:gd name="connsiteX122" fmla="*/ 865476 w 1126049"/>
                <a:gd name="connsiteY122" fmla="*/ 427726 h 655683"/>
                <a:gd name="connsiteX123" fmla="*/ 865476 w 1126049"/>
                <a:gd name="connsiteY123" fmla="*/ 532546 h 655683"/>
                <a:gd name="connsiteX124" fmla="*/ 824667 w 1126049"/>
                <a:gd name="connsiteY124" fmla="*/ 532546 h 655683"/>
                <a:gd name="connsiteX125" fmla="*/ 824667 w 1126049"/>
                <a:gd name="connsiteY125" fmla="*/ 427726 h 655683"/>
                <a:gd name="connsiteX126" fmla="*/ 874635 w 1126049"/>
                <a:gd name="connsiteY126" fmla="*/ 427726 h 655683"/>
                <a:gd name="connsiteX127" fmla="*/ 915443 w 1126049"/>
                <a:gd name="connsiteY127" fmla="*/ 427726 h 655683"/>
                <a:gd name="connsiteX128" fmla="*/ 915443 w 1126049"/>
                <a:gd name="connsiteY128" fmla="*/ 532546 h 655683"/>
                <a:gd name="connsiteX129" fmla="*/ 874635 w 1126049"/>
                <a:gd name="connsiteY129" fmla="*/ 532546 h 655683"/>
                <a:gd name="connsiteX130" fmla="*/ 874635 w 1126049"/>
                <a:gd name="connsiteY130" fmla="*/ 427726 h 655683"/>
                <a:gd name="connsiteX131" fmla="*/ 924602 w 1126049"/>
                <a:gd name="connsiteY131" fmla="*/ 427726 h 655683"/>
                <a:gd name="connsiteX132" fmla="*/ 965411 w 1126049"/>
                <a:gd name="connsiteY132" fmla="*/ 427726 h 655683"/>
                <a:gd name="connsiteX133" fmla="*/ 965411 w 1126049"/>
                <a:gd name="connsiteY133" fmla="*/ 532546 h 655683"/>
                <a:gd name="connsiteX134" fmla="*/ 924602 w 1126049"/>
                <a:gd name="connsiteY134" fmla="*/ 532546 h 655683"/>
                <a:gd name="connsiteX135" fmla="*/ 924602 w 1126049"/>
                <a:gd name="connsiteY135" fmla="*/ 427726 h 655683"/>
                <a:gd name="connsiteX136" fmla="*/ 974570 w 1126049"/>
                <a:gd name="connsiteY136" fmla="*/ 427726 h 655683"/>
                <a:gd name="connsiteX137" fmla="*/ 1015378 w 1126049"/>
                <a:gd name="connsiteY137" fmla="*/ 427726 h 655683"/>
                <a:gd name="connsiteX138" fmla="*/ 1015378 w 1126049"/>
                <a:gd name="connsiteY138" fmla="*/ 532546 h 655683"/>
                <a:gd name="connsiteX139" fmla="*/ 974570 w 1126049"/>
                <a:gd name="connsiteY139" fmla="*/ 532546 h 655683"/>
                <a:gd name="connsiteX140" fmla="*/ 974570 w 1126049"/>
                <a:gd name="connsiteY140" fmla="*/ 427726 h 655683"/>
                <a:gd name="connsiteX141" fmla="*/ 965411 w 1126049"/>
                <a:gd name="connsiteY141" fmla="*/ 418567 h 655683"/>
                <a:gd name="connsiteX142" fmla="*/ 924602 w 1126049"/>
                <a:gd name="connsiteY142" fmla="*/ 418567 h 655683"/>
                <a:gd name="connsiteX143" fmla="*/ 924602 w 1126049"/>
                <a:gd name="connsiteY143" fmla="*/ 319649 h 655683"/>
                <a:gd name="connsiteX144" fmla="*/ 965411 w 1126049"/>
                <a:gd name="connsiteY144" fmla="*/ 319649 h 655683"/>
                <a:gd name="connsiteX145" fmla="*/ 965411 w 1126049"/>
                <a:gd name="connsiteY145" fmla="*/ 418567 h 655683"/>
                <a:gd name="connsiteX146" fmla="*/ 915443 w 1126049"/>
                <a:gd name="connsiteY146" fmla="*/ 418567 h 655683"/>
                <a:gd name="connsiteX147" fmla="*/ 874635 w 1126049"/>
                <a:gd name="connsiteY147" fmla="*/ 418567 h 655683"/>
                <a:gd name="connsiteX148" fmla="*/ 874635 w 1126049"/>
                <a:gd name="connsiteY148" fmla="*/ 319649 h 655683"/>
                <a:gd name="connsiteX149" fmla="*/ 915443 w 1126049"/>
                <a:gd name="connsiteY149" fmla="*/ 319649 h 655683"/>
                <a:gd name="connsiteX150" fmla="*/ 915443 w 1126049"/>
                <a:gd name="connsiteY150" fmla="*/ 418567 h 655683"/>
                <a:gd name="connsiteX151" fmla="*/ 865476 w 1126049"/>
                <a:gd name="connsiteY151" fmla="*/ 418567 h 655683"/>
                <a:gd name="connsiteX152" fmla="*/ 824667 w 1126049"/>
                <a:gd name="connsiteY152" fmla="*/ 418567 h 655683"/>
                <a:gd name="connsiteX153" fmla="*/ 824667 w 1126049"/>
                <a:gd name="connsiteY153" fmla="*/ 319649 h 655683"/>
                <a:gd name="connsiteX154" fmla="*/ 865476 w 1126049"/>
                <a:gd name="connsiteY154" fmla="*/ 319649 h 655683"/>
                <a:gd name="connsiteX155" fmla="*/ 865476 w 1126049"/>
                <a:gd name="connsiteY155" fmla="*/ 418567 h 655683"/>
                <a:gd name="connsiteX156" fmla="*/ 815508 w 1126049"/>
                <a:gd name="connsiteY156" fmla="*/ 418567 h 655683"/>
                <a:gd name="connsiteX157" fmla="*/ 774700 w 1126049"/>
                <a:gd name="connsiteY157" fmla="*/ 418567 h 655683"/>
                <a:gd name="connsiteX158" fmla="*/ 774700 w 1126049"/>
                <a:gd name="connsiteY158" fmla="*/ 319649 h 655683"/>
                <a:gd name="connsiteX159" fmla="*/ 815508 w 1126049"/>
                <a:gd name="connsiteY159" fmla="*/ 319649 h 655683"/>
                <a:gd name="connsiteX160" fmla="*/ 815508 w 1126049"/>
                <a:gd name="connsiteY160" fmla="*/ 418567 h 655683"/>
                <a:gd name="connsiteX161" fmla="*/ 763302 w 1126049"/>
                <a:gd name="connsiteY161" fmla="*/ 307437 h 655683"/>
                <a:gd name="connsiteX162" fmla="*/ 626375 w 1126049"/>
                <a:gd name="connsiteY162" fmla="*/ 307437 h 655683"/>
                <a:gd name="connsiteX163" fmla="*/ 626375 w 1126049"/>
                <a:gd name="connsiteY163" fmla="*/ 276348 h 655683"/>
                <a:gd name="connsiteX164" fmla="*/ 763302 w 1126049"/>
                <a:gd name="connsiteY164" fmla="*/ 276348 h 655683"/>
                <a:gd name="connsiteX165" fmla="*/ 763302 w 1126049"/>
                <a:gd name="connsiteY165" fmla="*/ 307437 h 655683"/>
                <a:gd name="connsiteX166" fmla="*/ 615689 w 1126049"/>
                <a:gd name="connsiteY166" fmla="*/ 319649 h 655683"/>
                <a:gd name="connsiteX167" fmla="*/ 615689 w 1126049"/>
                <a:gd name="connsiteY167" fmla="*/ 418567 h 655683"/>
                <a:gd name="connsiteX168" fmla="*/ 574881 w 1126049"/>
                <a:gd name="connsiteY168" fmla="*/ 418567 h 655683"/>
                <a:gd name="connsiteX169" fmla="*/ 574881 w 1126049"/>
                <a:gd name="connsiteY169" fmla="*/ 319649 h 655683"/>
                <a:gd name="connsiteX170" fmla="*/ 615689 w 1126049"/>
                <a:gd name="connsiteY170" fmla="*/ 319649 h 655683"/>
                <a:gd name="connsiteX171" fmla="*/ 565722 w 1126049"/>
                <a:gd name="connsiteY171" fmla="*/ 418567 h 655683"/>
                <a:gd name="connsiteX172" fmla="*/ 524913 w 1126049"/>
                <a:gd name="connsiteY172" fmla="*/ 418567 h 655683"/>
                <a:gd name="connsiteX173" fmla="*/ 524913 w 1126049"/>
                <a:gd name="connsiteY173" fmla="*/ 319649 h 655683"/>
                <a:gd name="connsiteX174" fmla="*/ 565722 w 1126049"/>
                <a:gd name="connsiteY174" fmla="*/ 319649 h 655683"/>
                <a:gd name="connsiteX175" fmla="*/ 565722 w 1126049"/>
                <a:gd name="connsiteY175" fmla="*/ 418567 h 655683"/>
                <a:gd name="connsiteX176" fmla="*/ 515754 w 1126049"/>
                <a:gd name="connsiteY176" fmla="*/ 418567 h 655683"/>
                <a:gd name="connsiteX177" fmla="*/ 474946 w 1126049"/>
                <a:gd name="connsiteY177" fmla="*/ 418567 h 655683"/>
                <a:gd name="connsiteX178" fmla="*/ 474946 w 1126049"/>
                <a:gd name="connsiteY178" fmla="*/ 319649 h 655683"/>
                <a:gd name="connsiteX179" fmla="*/ 515754 w 1126049"/>
                <a:gd name="connsiteY179" fmla="*/ 319649 h 655683"/>
                <a:gd name="connsiteX180" fmla="*/ 515754 w 1126049"/>
                <a:gd name="connsiteY180" fmla="*/ 418567 h 655683"/>
                <a:gd name="connsiteX181" fmla="*/ 465787 w 1126049"/>
                <a:gd name="connsiteY181" fmla="*/ 418567 h 655683"/>
                <a:gd name="connsiteX182" fmla="*/ 424978 w 1126049"/>
                <a:gd name="connsiteY182" fmla="*/ 418567 h 655683"/>
                <a:gd name="connsiteX183" fmla="*/ 424978 w 1126049"/>
                <a:gd name="connsiteY183" fmla="*/ 319649 h 655683"/>
                <a:gd name="connsiteX184" fmla="*/ 465787 w 1126049"/>
                <a:gd name="connsiteY184" fmla="*/ 319649 h 655683"/>
                <a:gd name="connsiteX185" fmla="*/ 465787 w 1126049"/>
                <a:gd name="connsiteY185" fmla="*/ 418567 h 655683"/>
                <a:gd name="connsiteX186" fmla="*/ 415819 w 1126049"/>
                <a:gd name="connsiteY186" fmla="*/ 418567 h 655683"/>
                <a:gd name="connsiteX187" fmla="*/ 375011 w 1126049"/>
                <a:gd name="connsiteY187" fmla="*/ 418567 h 655683"/>
                <a:gd name="connsiteX188" fmla="*/ 375011 w 1126049"/>
                <a:gd name="connsiteY188" fmla="*/ 319649 h 655683"/>
                <a:gd name="connsiteX189" fmla="*/ 415819 w 1126049"/>
                <a:gd name="connsiteY189" fmla="*/ 319649 h 655683"/>
                <a:gd name="connsiteX190" fmla="*/ 415819 w 1126049"/>
                <a:gd name="connsiteY190" fmla="*/ 418567 h 655683"/>
                <a:gd name="connsiteX191" fmla="*/ 365852 w 1126049"/>
                <a:gd name="connsiteY191" fmla="*/ 418567 h 655683"/>
                <a:gd name="connsiteX192" fmla="*/ 325043 w 1126049"/>
                <a:gd name="connsiteY192" fmla="*/ 418567 h 655683"/>
                <a:gd name="connsiteX193" fmla="*/ 325043 w 1126049"/>
                <a:gd name="connsiteY193" fmla="*/ 319649 h 655683"/>
                <a:gd name="connsiteX194" fmla="*/ 365852 w 1126049"/>
                <a:gd name="connsiteY194" fmla="*/ 319649 h 655683"/>
                <a:gd name="connsiteX195" fmla="*/ 365852 w 1126049"/>
                <a:gd name="connsiteY195" fmla="*/ 418567 h 655683"/>
                <a:gd name="connsiteX196" fmla="*/ 315884 w 1126049"/>
                <a:gd name="connsiteY196" fmla="*/ 418567 h 655683"/>
                <a:gd name="connsiteX197" fmla="*/ 275076 w 1126049"/>
                <a:gd name="connsiteY197" fmla="*/ 418567 h 655683"/>
                <a:gd name="connsiteX198" fmla="*/ 275076 w 1126049"/>
                <a:gd name="connsiteY198" fmla="*/ 319649 h 655683"/>
                <a:gd name="connsiteX199" fmla="*/ 315884 w 1126049"/>
                <a:gd name="connsiteY199" fmla="*/ 319649 h 655683"/>
                <a:gd name="connsiteX200" fmla="*/ 315884 w 1126049"/>
                <a:gd name="connsiteY200" fmla="*/ 418567 h 655683"/>
                <a:gd name="connsiteX201" fmla="*/ 265917 w 1126049"/>
                <a:gd name="connsiteY201" fmla="*/ 418567 h 655683"/>
                <a:gd name="connsiteX202" fmla="*/ 225108 w 1126049"/>
                <a:gd name="connsiteY202" fmla="*/ 418567 h 655683"/>
                <a:gd name="connsiteX203" fmla="*/ 225108 w 1126049"/>
                <a:gd name="connsiteY203" fmla="*/ 319649 h 655683"/>
                <a:gd name="connsiteX204" fmla="*/ 265917 w 1126049"/>
                <a:gd name="connsiteY204" fmla="*/ 319649 h 655683"/>
                <a:gd name="connsiteX205" fmla="*/ 265917 w 1126049"/>
                <a:gd name="connsiteY205" fmla="*/ 418567 h 655683"/>
                <a:gd name="connsiteX206" fmla="*/ 215949 w 1126049"/>
                <a:gd name="connsiteY206" fmla="*/ 418567 h 655683"/>
                <a:gd name="connsiteX207" fmla="*/ 175141 w 1126049"/>
                <a:gd name="connsiteY207" fmla="*/ 418567 h 655683"/>
                <a:gd name="connsiteX208" fmla="*/ 175141 w 1126049"/>
                <a:gd name="connsiteY208" fmla="*/ 319649 h 655683"/>
                <a:gd name="connsiteX209" fmla="*/ 215949 w 1126049"/>
                <a:gd name="connsiteY209" fmla="*/ 319649 h 655683"/>
                <a:gd name="connsiteX210" fmla="*/ 215949 w 1126049"/>
                <a:gd name="connsiteY210" fmla="*/ 418567 h 655683"/>
                <a:gd name="connsiteX211" fmla="*/ 165982 w 1126049"/>
                <a:gd name="connsiteY211" fmla="*/ 418567 h 655683"/>
                <a:gd name="connsiteX212" fmla="*/ 126700 w 1126049"/>
                <a:gd name="connsiteY212" fmla="*/ 418567 h 655683"/>
                <a:gd name="connsiteX213" fmla="*/ 126700 w 1126049"/>
                <a:gd name="connsiteY213" fmla="*/ 319649 h 655683"/>
                <a:gd name="connsiteX214" fmla="*/ 165982 w 1126049"/>
                <a:gd name="connsiteY214" fmla="*/ 319649 h 655683"/>
                <a:gd name="connsiteX215" fmla="*/ 165982 w 1126049"/>
                <a:gd name="connsiteY215" fmla="*/ 418567 h 655683"/>
                <a:gd name="connsiteX216" fmla="*/ 126700 w 1126049"/>
                <a:gd name="connsiteY216" fmla="*/ 427726 h 655683"/>
                <a:gd name="connsiteX217" fmla="*/ 165982 w 1126049"/>
                <a:gd name="connsiteY217" fmla="*/ 427726 h 655683"/>
                <a:gd name="connsiteX218" fmla="*/ 165982 w 1126049"/>
                <a:gd name="connsiteY218" fmla="*/ 532546 h 655683"/>
                <a:gd name="connsiteX219" fmla="*/ 126700 w 1126049"/>
                <a:gd name="connsiteY219" fmla="*/ 532546 h 655683"/>
                <a:gd name="connsiteX220" fmla="*/ 126700 w 1126049"/>
                <a:gd name="connsiteY220" fmla="*/ 427726 h 655683"/>
                <a:gd name="connsiteX221" fmla="*/ 175141 w 1126049"/>
                <a:gd name="connsiteY221" fmla="*/ 427726 h 655683"/>
                <a:gd name="connsiteX222" fmla="*/ 215949 w 1126049"/>
                <a:gd name="connsiteY222" fmla="*/ 427726 h 655683"/>
                <a:gd name="connsiteX223" fmla="*/ 215949 w 1126049"/>
                <a:gd name="connsiteY223" fmla="*/ 532546 h 655683"/>
                <a:gd name="connsiteX224" fmla="*/ 175141 w 1126049"/>
                <a:gd name="connsiteY224" fmla="*/ 532546 h 655683"/>
                <a:gd name="connsiteX225" fmla="*/ 175141 w 1126049"/>
                <a:gd name="connsiteY225" fmla="*/ 427726 h 655683"/>
                <a:gd name="connsiteX226" fmla="*/ 215949 w 1126049"/>
                <a:gd name="connsiteY226" fmla="*/ 541705 h 655683"/>
                <a:gd name="connsiteX227" fmla="*/ 215949 w 1126049"/>
                <a:gd name="connsiteY227" fmla="*/ 643370 h 655683"/>
                <a:gd name="connsiteX228" fmla="*/ 175141 w 1126049"/>
                <a:gd name="connsiteY228" fmla="*/ 643370 h 655683"/>
                <a:gd name="connsiteX229" fmla="*/ 175141 w 1126049"/>
                <a:gd name="connsiteY229" fmla="*/ 541705 h 655683"/>
                <a:gd name="connsiteX230" fmla="*/ 215949 w 1126049"/>
                <a:gd name="connsiteY230" fmla="*/ 541705 h 655683"/>
                <a:gd name="connsiteX231" fmla="*/ 225108 w 1126049"/>
                <a:gd name="connsiteY231" fmla="*/ 541705 h 655683"/>
                <a:gd name="connsiteX232" fmla="*/ 260167 w 1126049"/>
                <a:gd name="connsiteY232" fmla="*/ 541705 h 655683"/>
                <a:gd name="connsiteX233" fmla="*/ 265866 w 1126049"/>
                <a:gd name="connsiteY233" fmla="*/ 629835 h 655683"/>
                <a:gd name="connsiteX234" fmla="*/ 265866 w 1126049"/>
                <a:gd name="connsiteY234" fmla="*/ 643370 h 655683"/>
                <a:gd name="connsiteX235" fmla="*/ 225057 w 1126049"/>
                <a:gd name="connsiteY235" fmla="*/ 643370 h 655683"/>
                <a:gd name="connsiteX236" fmla="*/ 225057 w 1126049"/>
                <a:gd name="connsiteY236" fmla="*/ 541705 h 655683"/>
                <a:gd name="connsiteX237" fmla="*/ 275076 w 1126049"/>
                <a:gd name="connsiteY237" fmla="*/ 547963 h 655683"/>
                <a:gd name="connsiteX238" fmla="*/ 415819 w 1126049"/>
                <a:gd name="connsiteY238" fmla="*/ 547963 h 655683"/>
                <a:gd name="connsiteX239" fmla="*/ 415819 w 1126049"/>
                <a:gd name="connsiteY239" fmla="*/ 643370 h 655683"/>
                <a:gd name="connsiteX240" fmla="*/ 275076 w 1126049"/>
                <a:gd name="connsiteY240" fmla="*/ 643370 h 655683"/>
                <a:gd name="connsiteX241" fmla="*/ 275076 w 1126049"/>
                <a:gd name="connsiteY241" fmla="*/ 547963 h 655683"/>
                <a:gd name="connsiteX242" fmla="*/ 424978 w 1126049"/>
                <a:gd name="connsiteY242" fmla="*/ 631259 h 655683"/>
                <a:gd name="connsiteX243" fmla="*/ 430931 w 1126049"/>
                <a:gd name="connsiteY243" fmla="*/ 541755 h 655683"/>
                <a:gd name="connsiteX244" fmla="*/ 465736 w 1126049"/>
                <a:gd name="connsiteY244" fmla="*/ 541755 h 655683"/>
                <a:gd name="connsiteX245" fmla="*/ 465736 w 1126049"/>
                <a:gd name="connsiteY245" fmla="*/ 643421 h 655683"/>
                <a:gd name="connsiteX246" fmla="*/ 424927 w 1126049"/>
                <a:gd name="connsiteY246" fmla="*/ 643421 h 655683"/>
                <a:gd name="connsiteX247" fmla="*/ 424927 w 1126049"/>
                <a:gd name="connsiteY247" fmla="*/ 631310 h 655683"/>
                <a:gd name="connsiteX248" fmla="*/ 474946 w 1126049"/>
                <a:gd name="connsiteY248" fmla="*/ 541755 h 655683"/>
                <a:gd name="connsiteX249" fmla="*/ 515754 w 1126049"/>
                <a:gd name="connsiteY249" fmla="*/ 541755 h 655683"/>
                <a:gd name="connsiteX250" fmla="*/ 515754 w 1126049"/>
                <a:gd name="connsiteY250" fmla="*/ 643421 h 655683"/>
                <a:gd name="connsiteX251" fmla="*/ 474946 w 1126049"/>
                <a:gd name="connsiteY251" fmla="*/ 643421 h 655683"/>
                <a:gd name="connsiteX252" fmla="*/ 474946 w 1126049"/>
                <a:gd name="connsiteY252" fmla="*/ 541755 h 655683"/>
                <a:gd name="connsiteX253" fmla="*/ 524913 w 1126049"/>
                <a:gd name="connsiteY253" fmla="*/ 541755 h 655683"/>
                <a:gd name="connsiteX254" fmla="*/ 565722 w 1126049"/>
                <a:gd name="connsiteY254" fmla="*/ 541755 h 655683"/>
                <a:gd name="connsiteX255" fmla="*/ 565722 w 1126049"/>
                <a:gd name="connsiteY255" fmla="*/ 643421 h 655683"/>
                <a:gd name="connsiteX256" fmla="*/ 524913 w 1126049"/>
                <a:gd name="connsiteY256" fmla="*/ 643421 h 655683"/>
                <a:gd name="connsiteX257" fmla="*/ 524913 w 1126049"/>
                <a:gd name="connsiteY257" fmla="*/ 541755 h 655683"/>
                <a:gd name="connsiteX258" fmla="*/ 574881 w 1126049"/>
                <a:gd name="connsiteY258" fmla="*/ 541755 h 655683"/>
                <a:gd name="connsiteX259" fmla="*/ 615689 w 1126049"/>
                <a:gd name="connsiteY259" fmla="*/ 541755 h 655683"/>
                <a:gd name="connsiteX260" fmla="*/ 615689 w 1126049"/>
                <a:gd name="connsiteY260" fmla="*/ 643421 h 655683"/>
                <a:gd name="connsiteX261" fmla="*/ 574881 w 1126049"/>
                <a:gd name="connsiteY261" fmla="*/ 643421 h 655683"/>
                <a:gd name="connsiteX262" fmla="*/ 574881 w 1126049"/>
                <a:gd name="connsiteY262" fmla="*/ 541755 h 655683"/>
                <a:gd name="connsiteX263" fmla="*/ 624848 w 1126049"/>
                <a:gd name="connsiteY263" fmla="*/ 541755 h 655683"/>
                <a:gd name="connsiteX264" fmla="*/ 665657 w 1126049"/>
                <a:gd name="connsiteY264" fmla="*/ 541755 h 655683"/>
                <a:gd name="connsiteX265" fmla="*/ 665657 w 1126049"/>
                <a:gd name="connsiteY265" fmla="*/ 643421 h 655683"/>
                <a:gd name="connsiteX266" fmla="*/ 624848 w 1126049"/>
                <a:gd name="connsiteY266" fmla="*/ 643421 h 655683"/>
                <a:gd name="connsiteX267" fmla="*/ 624848 w 1126049"/>
                <a:gd name="connsiteY267" fmla="*/ 541755 h 655683"/>
                <a:gd name="connsiteX268" fmla="*/ 674816 w 1126049"/>
                <a:gd name="connsiteY268" fmla="*/ 541755 h 655683"/>
                <a:gd name="connsiteX269" fmla="*/ 715624 w 1126049"/>
                <a:gd name="connsiteY269" fmla="*/ 541755 h 655683"/>
                <a:gd name="connsiteX270" fmla="*/ 715624 w 1126049"/>
                <a:gd name="connsiteY270" fmla="*/ 643421 h 655683"/>
                <a:gd name="connsiteX271" fmla="*/ 674816 w 1126049"/>
                <a:gd name="connsiteY271" fmla="*/ 643421 h 655683"/>
                <a:gd name="connsiteX272" fmla="*/ 674816 w 1126049"/>
                <a:gd name="connsiteY272" fmla="*/ 541755 h 655683"/>
                <a:gd name="connsiteX273" fmla="*/ 724783 w 1126049"/>
                <a:gd name="connsiteY273" fmla="*/ 541755 h 655683"/>
                <a:gd name="connsiteX274" fmla="*/ 765592 w 1126049"/>
                <a:gd name="connsiteY274" fmla="*/ 541755 h 655683"/>
                <a:gd name="connsiteX275" fmla="*/ 765592 w 1126049"/>
                <a:gd name="connsiteY275" fmla="*/ 643421 h 655683"/>
                <a:gd name="connsiteX276" fmla="*/ 724783 w 1126049"/>
                <a:gd name="connsiteY276" fmla="*/ 643421 h 655683"/>
                <a:gd name="connsiteX277" fmla="*/ 724783 w 1126049"/>
                <a:gd name="connsiteY277" fmla="*/ 541755 h 655683"/>
                <a:gd name="connsiteX278" fmla="*/ 774751 w 1126049"/>
                <a:gd name="connsiteY278" fmla="*/ 541755 h 655683"/>
                <a:gd name="connsiteX279" fmla="*/ 815559 w 1126049"/>
                <a:gd name="connsiteY279" fmla="*/ 541755 h 655683"/>
                <a:gd name="connsiteX280" fmla="*/ 815559 w 1126049"/>
                <a:gd name="connsiteY280" fmla="*/ 643421 h 655683"/>
                <a:gd name="connsiteX281" fmla="*/ 774751 w 1126049"/>
                <a:gd name="connsiteY281" fmla="*/ 643421 h 655683"/>
                <a:gd name="connsiteX282" fmla="*/ 774751 w 1126049"/>
                <a:gd name="connsiteY282" fmla="*/ 541755 h 655683"/>
                <a:gd name="connsiteX283" fmla="*/ 824718 w 1126049"/>
                <a:gd name="connsiteY283" fmla="*/ 541755 h 655683"/>
                <a:gd name="connsiteX284" fmla="*/ 865527 w 1126049"/>
                <a:gd name="connsiteY284" fmla="*/ 541755 h 655683"/>
                <a:gd name="connsiteX285" fmla="*/ 865527 w 1126049"/>
                <a:gd name="connsiteY285" fmla="*/ 643421 h 655683"/>
                <a:gd name="connsiteX286" fmla="*/ 824718 w 1126049"/>
                <a:gd name="connsiteY286" fmla="*/ 643421 h 655683"/>
                <a:gd name="connsiteX287" fmla="*/ 824718 w 1126049"/>
                <a:gd name="connsiteY287" fmla="*/ 541755 h 655683"/>
                <a:gd name="connsiteX288" fmla="*/ 874686 w 1126049"/>
                <a:gd name="connsiteY288" fmla="*/ 541755 h 655683"/>
                <a:gd name="connsiteX289" fmla="*/ 915494 w 1126049"/>
                <a:gd name="connsiteY289" fmla="*/ 541755 h 655683"/>
                <a:gd name="connsiteX290" fmla="*/ 915494 w 1126049"/>
                <a:gd name="connsiteY290" fmla="*/ 643421 h 655683"/>
                <a:gd name="connsiteX291" fmla="*/ 874686 w 1126049"/>
                <a:gd name="connsiteY291" fmla="*/ 643421 h 655683"/>
                <a:gd name="connsiteX292" fmla="*/ 874686 w 1126049"/>
                <a:gd name="connsiteY292" fmla="*/ 541755 h 655683"/>
                <a:gd name="connsiteX293" fmla="*/ 924653 w 1126049"/>
                <a:gd name="connsiteY293" fmla="*/ 541755 h 655683"/>
                <a:gd name="connsiteX294" fmla="*/ 965462 w 1126049"/>
                <a:gd name="connsiteY294" fmla="*/ 541755 h 655683"/>
                <a:gd name="connsiteX295" fmla="*/ 965462 w 1126049"/>
                <a:gd name="connsiteY295" fmla="*/ 643421 h 655683"/>
                <a:gd name="connsiteX296" fmla="*/ 924653 w 1126049"/>
                <a:gd name="connsiteY296" fmla="*/ 643421 h 655683"/>
                <a:gd name="connsiteX297" fmla="*/ 924653 w 1126049"/>
                <a:gd name="connsiteY297" fmla="*/ 541755 h 655683"/>
                <a:gd name="connsiteX298" fmla="*/ 974621 w 1126049"/>
                <a:gd name="connsiteY298" fmla="*/ 541755 h 655683"/>
                <a:gd name="connsiteX299" fmla="*/ 1015429 w 1126049"/>
                <a:gd name="connsiteY299" fmla="*/ 541755 h 655683"/>
                <a:gd name="connsiteX300" fmla="*/ 1015429 w 1126049"/>
                <a:gd name="connsiteY300" fmla="*/ 643421 h 655683"/>
                <a:gd name="connsiteX301" fmla="*/ 974621 w 1126049"/>
                <a:gd name="connsiteY301" fmla="*/ 643421 h 655683"/>
                <a:gd name="connsiteX302" fmla="*/ 974621 w 1126049"/>
                <a:gd name="connsiteY302" fmla="*/ 541755 h 655683"/>
                <a:gd name="connsiteX303" fmla="*/ 1024588 w 1126049"/>
                <a:gd name="connsiteY303" fmla="*/ 541755 h 655683"/>
                <a:gd name="connsiteX304" fmla="*/ 1065397 w 1126049"/>
                <a:gd name="connsiteY304" fmla="*/ 541755 h 655683"/>
                <a:gd name="connsiteX305" fmla="*/ 1065397 w 1126049"/>
                <a:gd name="connsiteY305" fmla="*/ 643421 h 655683"/>
                <a:gd name="connsiteX306" fmla="*/ 1024588 w 1126049"/>
                <a:gd name="connsiteY306" fmla="*/ 643421 h 655683"/>
                <a:gd name="connsiteX307" fmla="*/ 1024588 w 1126049"/>
                <a:gd name="connsiteY307" fmla="*/ 541755 h 655683"/>
                <a:gd name="connsiteX308" fmla="*/ 1024588 w 1126049"/>
                <a:gd name="connsiteY308" fmla="*/ 532597 h 655683"/>
                <a:gd name="connsiteX309" fmla="*/ 1024588 w 1126049"/>
                <a:gd name="connsiteY309" fmla="*/ 427777 h 655683"/>
                <a:gd name="connsiteX310" fmla="*/ 1065397 w 1126049"/>
                <a:gd name="connsiteY310" fmla="*/ 427777 h 655683"/>
                <a:gd name="connsiteX311" fmla="*/ 1065397 w 1126049"/>
                <a:gd name="connsiteY311" fmla="*/ 532597 h 655683"/>
                <a:gd name="connsiteX312" fmla="*/ 1024588 w 1126049"/>
                <a:gd name="connsiteY312" fmla="*/ 532597 h 655683"/>
                <a:gd name="connsiteX313" fmla="*/ 1074556 w 1126049"/>
                <a:gd name="connsiteY313" fmla="*/ 427777 h 655683"/>
                <a:gd name="connsiteX314" fmla="*/ 1113838 w 1126049"/>
                <a:gd name="connsiteY314" fmla="*/ 427777 h 655683"/>
                <a:gd name="connsiteX315" fmla="*/ 1113838 w 1126049"/>
                <a:gd name="connsiteY315" fmla="*/ 532597 h 655683"/>
                <a:gd name="connsiteX316" fmla="*/ 1074556 w 1126049"/>
                <a:gd name="connsiteY316" fmla="*/ 532597 h 655683"/>
                <a:gd name="connsiteX317" fmla="*/ 1074556 w 1126049"/>
                <a:gd name="connsiteY317" fmla="*/ 427777 h 655683"/>
                <a:gd name="connsiteX318" fmla="*/ 1113838 w 1126049"/>
                <a:gd name="connsiteY318" fmla="*/ 418618 h 655683"/>
                <a:gd name="connsiteX319" fmla="*/ 1074556 w 1126049"/>
                <a:gd name="connsiteY319" fmla="*/ 418618 h 655683"/>
                <a:gd name="connsiteX320" fmla="*/ 1074556 w 1126049"/>
                <a:gd name="connsiteY320" fmla="*/ 319700 h 655683"/>
                <a:gd name="connsiteX321" fmla="*/ 1113838 w 1126049"/>
                <a:gd name="connsiteY321" fmla="*/ 319700 h 655683"/>
                <a:gd name="connsiteX322" fmla="*/ 1113838 w 1126049"/>
                <a:gd name="connsiteY322" fmla="*/ 418618 h 655683"/>
                <a:gd name="connsiteX323" fmla="*/ 126700 w 1126049"/>
                <a:gd name="connsiteY323" fmla="*/ 172240 h 655683"/>
                <a:gd name="connsiteX324" fmla="*/ 205976 w 1126049"/>
                <a:gd name="connsiteY324" fmla="*/ 172240 h 655683"/>
                <a:gd name="connsiteX325" fmla="*/ 205976 w 1126049"/>
                <a:gd name="connsiteY325" fmla="*/ 192848 h 655683"/>
                <a:gd name="connsiteX326" fmla="*/ 126700 w 1126049"/>
                <a:gd name="connsiteY326" fmla="*/ 192848 h 655683"/>
                <a:gd name="connsiteX327" fmla="*/ 126700 w 1126049"/>
                <a:gd name="connsiteY327" fmla="*/ 172240 h 655683"/>
                <a:gd name="connsiteX328" fmla="*/ 126700 w 1126049"/>
                <a:gd name="connsiteY328" fmla="*/ 205060 h 655683"/>
                <a:gd name="connsiteX329" fmla="*/ 262914 w 1126049"/>
                <a:gd name="connsiteY329" fmla="*/ 205060 h 655683"/>
                <a:gd name="connsiteX330" fmla="*/ 264746 w 1126049"/>
                <a:gd name="connsiteY330" fmla="*/ 202363 h 655683"/>
                <a:gd name="connsiteX331" fmla="*/ 445331 w 1126049"/>
                <a:gd name="connsiteY331" fmla="*/ 105837 h 655683"/>
                <a:gd name="connsiteX332" fmla="*/ 625357 w 1126049"/>
                <a:gd name="connsiteY332" fmla="*/ 201549 h 655683"/>
                <a:gd name="connsiteX333" fmla="*/ 627138 w 1126049"/>
                <a:gd name="connsiteY333" fmla="*/ 204195 h 655683"/>
                <a:gd name="connsiteX334" fmla="*/ 763302 w 1126049"/>
                <a:gd name="connsiteY334" fmla="*/ 205060 h 655683"/>
                <a:gd name="connsiteX335" fmla="*/ 763302 w 1126049"/>
                <a:gd name="connsiteY335" fmla="*/ 264187 h 655683"/>
                <a:gd name="connsiteX336" fmla="*/ 614163 w 1126049"/>
                <a:gd name="connsiteY336" fmla="*/ 264187 h 655683"/>
                <a:gd name="connsiteX337" fmla="*/ 614163 w 1126049"/>
                <a:gd name="connsiteY337" fmla="*/ 307488 h 655683"/>
                <a:gd name="connsiteX338" fmla="*/ 276602 w 1126049"/>
                <a:gd name="connsiteY338" fmla="*/ 307488 h 655683"/>
                <a:gd name="connsiteX339" fmla="*/ 276602 w 1126049"/>
                <a:gd name="connsiteY339" fmla="*/ 264187 h 655683"/>
                <a:gd name="connsiteX340" fmla="*/ 126700 w 1126049"/>
                <a:gd name="connsiteY340" fmla="*/ 264187 h 655683"/>
                <a:gd name="connsiteX341" fmla="*/ 126700 w 1126049"/>
                <a:gd name="connsiteY341" fmla="*/ 205111 h 655683"/>
                <a:gd name="connsiteX342" fmla="*/ 114488 w 1126049"/>
                <a:gd name="connsiteY342" fmla="*/ 643370 h 655683"/>
                <a:gd name="connsiteX343" fmla="*/ 12212 w 1126049"/>
                <a:gd name="connsiteY343" fmla="*/ 643370 h 655683"/>
                <a:gd name="connsiteX344" fmla="*/ 13586 w 1126049"/>
                <a:gd name="connsiteY344" fmla="*/ 276348 h 655683"/>
                <a:gd name="connsiteX345" fmla="*/ 264339 w 1126049"/>
                <a:gd name="connsiteY345" fmla="*/ 276348 h 655683"/>
                <a:gd name="connsiteX346" fmla="*/ 264339 w 1126049"/>
                <a:gd name="connsiteY346" fmla="*/ 307437 h 655683"/>
                <a:gd name="connsiteX347" fmla="*/ 114437 w 1126049"/>
                <a:gd name="connsiteY347" fmla="*/ 307437 h 655683"/>
                <a:gd name="connsiteX348" fmla="*/ 114437 w 1126049"/>
                <a:gd name="connsiteY348" fmla="*/ 643370 h 655683"/>
                <a:gd name="connsiteX349" fmla="*/ 126700 w 1126049"/>
                <a:gd name="connsiteY349" fmla="*/ 541705 h 655683"/>
                <a:gd name="connsiteX350" fmla="*/ 165982 w 1126049"/>
                <a:gd name="connsiteY350" fmla="*/ 541705 h 655683"/>
                <a:gd name="connsiteX351" fmla="*/ 165982 w 1126049"/>
                <a:gd name="connsiteY351" fmla="*/ 643370 h 655683"/>
                <a:gd name="connsiteX352" fmla="*/ 126700 w 1126049"/>
                <a:gd name="connsiteY352" fmla="*/ 643370 h 655683"/>
                <a:gd name="connsiteX353" fmla="*/ 126700 w 1126049"/>
                <a:gd name="connsiteY353" fmla="*/ 541705 h 655683"/>
                <a:gd name="connsiteX354" fmla="*/ 1074505 w 1126049"/>
                <a:gd name="connsiteY354" fmla="*/ 643370 h 655683"/>
                <a:gd name="connsiteX355" fmla="*/ 1074505 w 1126049"/>
                <a:gd name="connsiteY355" fmla="*/ 541705 h 655683"/>
                <a:gd name="connsiteX356" fmla="*/ 1113787 w 1126049"/>
                <a:gd name="connsiteY356" fmla="*/ 541705 h 655683"/>
                <a:gd name="connsiteX357" fmla="*/ 1113787 w 1126049"/>
                <a:gd name="connsiteY357" fmla="*/ 643370 h 655683"/>
                <a:gd name="connsiteX358" fmla="*/ 1074505 w 1126049"/>
                <a:gd name="connsiteY358" fmla="*/ 643370 h 6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1126049" h="655683">
                  <a:moveTo>
                    <a:pt x="775514" y="307437"/>
                  </a:moveTo>
                  <a:lnTo>
                    <a:pt x="775514" y="192899"/>
                  </a:lnTo>
                  <a:lnTo>
                    <a:pt x="633600" y="192034"/>
                  </a:lnTo>
                  <a:cubicBezTo>
                    <a:pt x="590654" y="130363"/>
                    <a:pt x="520486" y="93625"/>
                    <a:pt x="445281" y="93625"/>
                  </a:cubicBezTo>
                  <a:cubicBezTo>
                    <a:pt x="370075" y="93625"/>
                    <a:pt x="299296" y="130669"/>
                    <a:pt x="256401" y="192899"/>
                  </a:cubicBezTo>
                  <a:lnTo>
                    <a:pt x="218188" y="192899"/>
                  </a:lnTo>
                  <a:lnTo>
                    <a:pt x="218188" y="160079"/>
                  </a:lnTo>
                  <a:lnTo>
                    <a:pt x="170917" y="160079"/>
                  </a:lnTo>
                  <a:lnTo>
                    <a:pt x="170917" y="50883"/>
                  </a:lnTo>
                  <a:lnTo>
                    <a:pt x="239661" y="36483"/>
                  </a:lnTo>
                  <a:lnTo>
                    <a:pt x="170917" y="15011"/>
                  </a:lnTo>
                  <a:lnTo>
                    <a:pt x="170917" y="0"/>
                  </a:lnTo>
                  <a:cubicBezTo>
                    <a:pt x="170917" y="0"/>
                    <a:pt x="170561" y="0"/>
                    <a:pt x="170561" y="0"/>
                  </a:cubicBezTo>
                  <a:cubicBezTo>
                    <a:pt x="168373" y="1425"/>
                    <a:pt x="163845" y="2951"/>
                    <a:pt x="161758" y="3257"/>
                  </a:cubicBezTo>
                  <a:lnTo>
                    <a:pt x="161758" y="6666"/>
                  </a:lnTo>
                  <a:lnTo>
                    <a:pt x="161758" y="6666"/>
                  </a:lnTo>
                  <a:lnTo>
                    <a:pt x="161758" y="160130"/>
                  </a:lnTo>
                  <a:lnTo>
                    <a:pt x="114488" y="160130"/>
                  </a:lnTo>
                  <a:lnTo>
                    <a:pt x="114488" y="264237"/>
                  </a:lnTo>
                  <a:lnTo>
                    <a:pt x="1476" y="264237"/>
                  </a:lnTo>
                  <a:lnTo>
                    <a:pt x="0" y="655683"/>
                  </a:lnTo>
                  <a:lnTo>
                    <a:pt x="1126050" y="655683"/>
                  </a:lnTo>
                  <a:lnTo>
                    <a:pt x="1126050" y="307539"/>
                  </a:lnTo>
                  <a:lnTo>
                    <a:pt x="775565" y="307539"/>
                  </a:lnTo>
                  <a:close/>
                  <a:moveTo>
                    <a:pt x="203381" y="34652"/>
                  </a:moveTo>
                  <a:lnTo>
                    <a:pt x="170968" y="41470"/>
                  </a:lnTo>
                  <a:lnTo>
                    <a:pt x="170968" y="24526"/>
                  </a:lnTo>
                  <a:lnTo>
                    <a:pt x="203381" y="34652"/>
                  </a:lnTo>
                  <a:close/>
                  <a:moveTo>
                    <a:pt x="1015378" y="418567"/>
                  </a:moveTo>
                  <a:lnTo>
                    <a:pt x="974570" y="418567"/>
                  </a:lnTo>
                  <a:lnTo>
                    <a:pt x="974570" y="319649"/>
                  </a:lnTo>
                  <a:lnTo>
                    <a:pt x="1015378" y="319649"/>
                  </a:lnTo>
                  <a:lnTo>
                    <a:pt x="1015378" y="418567"/>
                  </a:lnTo>
                  <a:close/>
                  <a:moveTo>
                    <a:pt x="1024537" y="319649"/>
                  </a:moveTo>
                  <a:lnTo>
                    <a:pt x="1065346" y="319649"/>
                  </a:lnTo>
                  <a:lnTo>
                    <a:pt x="1065346" y="418567"/>
                  </a:lnTo>
                  <a:lnTo>
                    <a:pt x="1024537" y="418567"/>
                  </a:lnTo>
                  <a:lnTo>
                    <a:pt x="1024537" y="319649"/>
                  </a:lnTo>
                  <a:close/>
                  <a:moveTo>
                    <a:pt x="415768" y="452557"/>
                  </a:moveTo>
                  <a:lnTo>
                    <a:pt x="410018" y="532597"/>
                  </a:lnTo>
                  <a:lnTo>
                    <a:pt x="380710" y="532597"/>
                  </a:lnTo>
                  <a:lnTo>
                    <a:pt x="375011" y="453524"/>
                  </a:lnTo>
                  <a:lnTo>
                    <a:pt x="375011" y="427777"/>
                  </a:lnTo>
                  <a:lnTo>
                    <a:pt x="415819" y="427777"/>
                  </a:lnTo>
                  <a:lnTo>
                    <a:pt x="415819" y="452557"/>
                  </a:lnTo>
                  <a:close/>
                  <a:moveTo>
                    <a:pt x="365801" y="453422"/>
                  </a:moveTo>
                  <a:lnTo>
                    <a:pt x="360102" y="532597"/>
                  </a:lnTo>
                  <a:lnTo>
                    <a:pt x="330691" y="532597"/>
                  </a:lnTo>
                  <a:lnTo>
                    <a:pt x="324992" y="453473"/>
                  </a:lnTo>
                  <a:lnTo>
                    <a:pt x="324992" y="427777"/>
                  </a:lnTo>
                  <a:lnTo>
                    <a:pt x="365801" y="427777"/>
                  </a:lnTo>
                  <a:lnTo>
                    <a:pt x="365801" y="453473"/>
                  </a:lnTo>
                  <a:close/>
                  <a:moveTo>
                    <a:pt x="315833" y="453422"/>
                  </a:moveTo>
                  <a:lnTo>
                    <a:pt x="310134" y="532546"/>
                  </a:lnTo>
                  <a:lnTo>
                    <a:pt x="280673" y="532546"/>
                  </a:lnTo>
                  <a:lnTo>
                    <a:pt x="275025" y="454033"/>
                  </a:lnTo>
                  <a:lnTo>
                    <a:pt x="275025" y="427726"/>
                  </a:lnTo>
                  <a:lnTo>
                    <a:pt x="315833" y="427726"/>
                  </a:lnTo>
                  <a:lnTo>
                    <a:pt x="315833" y="453422"/>
                  </a:lnTo>
                  <a:close/>
                  <a:moveTo>
                    <a:pt x="265866" y="452811"/>
                  </a:moveTo>
                  <a:lnTo>
                    <a:pt x="260116" y="532546"/>
                  </a:lnTo>
                  <a:lnTo>
                    <a:pt x="225057" y="532546"/>
                  </a:lnTo>
                  <a:lnTo>
                    <a:pt x="225057" y="427726"/>
                  </a:lnTo>
                  <a:lnTo>
                    <a:pt x="265866" y="427726"/>
                  </a:lnTo>
                  <a:lnTo>
                    <a:pt x="265866" y="452811"/>
                  </a:lnTo>
                  <a:close/>
                  <a:moveTo>
                    <a:pt x="430677" y="532546"/>
                  </a:moveTo>
                  <a:lnTo>
                    <a:pt x="424927" y="452455"/>
                  </a:lnTo>
                  <a:lnTo>
                    <a:pt x="424927" y="427726"/>
                  </a:lnTo>
                  <a:lnTo>
                    <a:pt x="465736" y="427726"/>
                  </a:lnTo>
                  <a:lnTo>
                    <a:pt x="465736" y="532546"/>
                  </a:lnTo>
                  <a:lnTo>
                    <a:pt x="430677" y="532546"/>
                  </a:lnTo>
                  <a:close/>
                  <a:moveTo>
                    <a:pt x="474895" y="427726"/>
                  </a:moveTo>
                  <a:lnTo>
                    <a:pt x="515703" y="427726"/>
                  </a:lnTo>
                  <a:lnTo>
                    <a:pt x="515703" y="532546"/>
                  </a:lnTo>
                  <a:lnTo>
                    <a:pt x="474895" y="532546"/>
                  </a:lnTo>
                  <a:lnTo>
                    <a:pt x="474895" y="427726"/>
                  </a:lnTo>
                  <a:close/>
                  <a:moveTo>
                    <a:pt x="524862" y="427726"/>
                  </a:moveTo>
                  <a:lnTo>
                    <a:pt x="565671" y="427726"/>
                  </a:lnTo>
                  <a:lnTo>
                    <a:pt x="565671" y="532546"/>
                  </a:lnTo>
                  <a:lnTo>
                    <a:pt x="524862" y="532546"/>
                  </a:lnTo>
                  <a:lnTo>
                    <a:pt x="524862" y="427726"/>
                  </a:lnTo>
                  <a:close/>
                  <a:moveTo>
                    <a:pt x="574830" y="427726"/>
                  </a:moveTo>
                  <a:lnTo>
                    <a:pt x="615638" y="427726"/>
                  </a:lnTo>
                  <a:lnTo>
                    <a:pt x="615638" y="532546"/>
                  </a:lnTo>
                  <a:lnTo>
                    <a:pt x="574830" y="532546"/>
                  </a:lnTo>
                  <a:lnTo>
                    <a:pt x="574830" y="427726"/>
                  </a:lnTo>
                  <a:close/>
                  <a:moveTo>
                    <a:pt x="624797" y="427726"/>
                  </a:moveTo>
                  <a:lnTo>
                    <a:pt x="665606" y="427726"/>
                  </a:lnTo>
                  <a:lnTo>
                    <a:pt x="665606" y="532546"/>
                  </a:lnTo>
                  <a:lnTo>
                    <a:pt x="624797" y="532546"/>
                  </a:lnTo>
                  <a:lnTo>
                    <a:pt x="624797" y="427726"/>
                  </a:lnTo>
                  <a:close/>
                  <a:moveTo>
                    <a:pt x="665606" y="319649"/>
                  </a:moveTo>
                  <a:lnTo>
                    <a:pt x="665606" y="418567"/>
                  </a:lnTo>
                  <a:lnTo>
                    <a:pt x="624797" y="418567"/>
                  </a:lnTo>
                  <a:lnTo>
                    <a:pt x="624797" y="319649"/>
                  </a:lnTo>
                  <a:lnTo>
                    <a:pt x="665606" y="319649"/>
                  </a:lnTo>
                  <a:close/>
                  <a:moveTo>
                    <a:pt x="765541" y="319649"/>
                  </a:moveTo>
                  <a:lnTo>
                    <a:pt x="765541" y="418567"/>
                  </a:lnTo>
                  <a:lnTo>
                    <a:pt x="724732" y="418567"/>
                  </a:lnTo>
                  <a:lnTo>
                    <a:pt x="724732" y="319649"/>
                  </a:lnTo>
                  <a:lnTo>
                    <a:pt x="765541" y="319649"/>
                  </a:lnTo>
                  <a:close/>
                  <a:moveTo>
                    <a:pt x="715573" y="418567"/>
                  </a:moveTo>
                  <a:lnTo>
                    <a:pt x="674765" y="418567"/>
                  </a:lnTo>
                  <a:lnTo>
                    <a:pt x="674765" y="319649"/>
                  </a:lnTo>
                  <a:lnTo>
                    <a:pt x="715573" y="319649"/>
                  </a:lnTo>
                  <a:lnTo>
                    <a:pt x="715573" y="418567"/>
                  </a:lnTo>
                  <a:close/>
                  <a:moveTo>
                    <a:pt x="674765" y="427726"/>
                  </a:moveTo>
                  <a:lnTo>
                    <a:pt x="715573" y="427726"/>
                  </a:lnTo>
                  <a:lnTo>
                    <a:pt x="715573" y="532546"/>
                  </a:lnTo>
                  <a:lnTo>
                    <a:pt x="674765" y="532546"/>
                  </a:lnTo>
                  <a:lnTo>
                    <a:pt x="674765" y="427726"/>
                  </a:lnTo>
                  <a:close/>
                  <a:moveTo>
                    <a:pt x="724732" y="427726"/>
                  </a:moveTo>
                  <a:lnTo>
                    <a:pt x="765541" y="427726"/>
                  </a:lnTo>
                  <a:lnTo>
                    <a:pt x="765541" y="532546"/>
                  </a:lnTo>
                  <a:lnTo>
                    <a:pt x="724732" y="532546"/>
                  </a:lnTo>
                  <a:lnTo>
                    <a:pt x="724732" y="427726"/>
                  </a:lnTo>
                  <a:close/>
                  <a:moveTo>
                    <a:pt x="774700" y="427726"/>
                  </a:moveTo>
                  <a:lnTo>
                    <a:pt x="815508" y="427726"/>
                  </a:lnTo>
                  <a:lnTo>
                    <a:pt x="815508" y="532546"/>
                  </a:lnTo>
                  <a:lnTo>
                    <a:pt x="774700" y="532546"/>
                  </a:lnTo>
                  <a:lnTo>
                    <a:pt x="774700" y="427726"/>
                  </a:lnTo>
                  <a:close/>
                  <a:moveTo>
                    <a:pt x="824667" y="427726"/>
                  </a:moveTo>
                  <a:lnTo>
                    <a:pt x="865476" y="427726"/>
                  </a:lnTo>
                  <a:lnTo>
                    <a:pt x="865476" y="532546"/>
                  </a:lnTo>
                  <a:lnTo>
                    <a:pt x="824667" y="532546"/>
                  </a:lnTo>
                  <a:lnTo>
                    <a:pt x="824667" y="427726"/>
                  </a:lnTo>
                  <a:close/>
                  <a:moveTo>
                    <a:pt x="874635" y="427726"/>
                  </a:moveTo>
                  <a:lnTo>
                    <a:pt x="915443" y="427726"/>
                  </a:lnTo>
                  <a:lnTo>
                    <a:pt x="915443" y="532546"/>
                  </a:lnTo>
                  <a:lnTo>
                    <a:pt x="874635" y="532546"/>
                  </a:lnTo>
                  <a:lnTo>
                    <a:pt x="874635" y="427726"/>
                  </a:lnTo>
                  <a:close/>
                  <a:moveTo>
                    <a:pt x="924602" y="427726"/>
                  </a:moveTo>
                  <a:lnTo>
                    <a:pt x="965411" y="427726"/>
                  </a:lnTo>
                  <a:lnTo>
                    <a:pt x="965411" y="532546"/>
                  </a:lnTo>
                  <a:lnTo>
                    <a:pt x="924602" y="532546"/>
                  </a:lnTo>
                  <a:lnTo>
                    <a:pt x="924602" y="427726"/>
                  </a:lnTo>
                  <a:close/>
                  <a:moveTo>
                    <a:pt x="974570" y="427726"/>
                  </a:moveTo>
                  <a:lnTo>
                    <a:pt x="1015378" y="427726"/>
                  </a:lnTo>
                  <a:lnTo>
                    <a:pt x="1015378" y="532546"/>
                  </a:lnTo>
                  <a:lnTo>
                    <a:pt x="974570" y="532546"/>
                  </a:lnTo>
                  <a:lnTo>
                    <a:pt x="974570" y="427726"/>
                  </a:lnTo>
                  <a:close/>
                  <a:moveTo>
                    <a:pt x="965411" y="418567"/>
                  </a:moveTo>
                  <a:lnTo>
                    <a:pt x="924602" y="418567"/>
                  </a:lnTo>
                  <a:lnTo>
                    <a:pt x="924602" y="319649"/>
                  </a:lnTo>
                  <a:lnTo>
                    <a:pt x="965411" y="319649"/>
                  </a:lnTo>
                  <a:lnTo>
                    <a:pt x="965411" y="418567"/>
                  </a:lnTo>
                  <a:close/>
                  <a:moveTo>
                    <a:pt x="915443" y="418567"/>
                  </a:moveTo>
                  <a:lnTo>
                    <a:pt x="874635" y="418567"/>
                  </a:lnTo>
                  <a:lnTo>
                    <a:pt x="874635" y="319649"/>
                  </a:lnTo>
                  <a:lnTo>
                    <a:pt x="915443" y="319649"/>
                  </a:lnTo>
                  <a:lnTo>
                    <a:pt x="915443" y="418567"/>
                  </a:lnTo>
                  <a:close/>
                  <a:moveTo>
                    <a:pt x="865476" y="418567"/>
                  </a:moveTo>
                  <a:lnTo>
                    <a:pt x="824667" y="418567"/>
                  </a:lnTo>
                  <a:lnTo>
                    <a:pt x="824667" y="319649"/>
                  </a:lnTo>
                  <a:lnTo>
                    <a:pt x="865476" y="319649"/>
                  </a:lnTo>
                  <a:lnTo>
                    <a:pt x="865476" y="418567"/>
                  </a:lnTo>
                  <a:close/>
                  <a:moveTo>
                    <a:pt x="815508" y="418567"/>
                  </a:moveTo>
                  <a:lnTo>
                    <a:pt x="774700" y="418567"/>
                  </a:lnTo>
                  <a:lnTo>
                    <a:pt x="774700" y="319649"/>
                  </a:lnTo>
                  <a:lnTo>
                    <a:pt x="815508" y="319649"/>
                  </a:lnTo>
                  <a:lnTo>
                    <a:pt x="815508" y="418567"/>
                  </a:lnTo>
                  <a:close/>
                  <a:moveTo>
                    <a:pt x="763302" y="307437"/>
                  </a:moveTo>
                  <a:lnTo>
                    <a:pt x="626375" y="307437"/>
                  </a:lnTo>
                  <a:lnTo>
                    <a:pt x="626375" y="276348"/>
                  </a:lnTo>
                  <a:lnTo>
                    <a:pt x="763302" y="276348"/>
                  </a:lnTo>
                  <a:lnTo>
                    <a:pt x="763302" y="307437"/>
                  </a:lnTo>
                  <a:close/>
                  <a:moveTo>
                    <a:pt x="615689" y="319649"/>
                  </a:moveTo>
                  <a:lnTo>
                    <a:pt x="615689" y="418567"/>
                  </a:lnTo>
                  <a:lnTo>
                    <a:pt x="574881" y="418567"/>
                  </a:lnTo>
                  <a:lnTo>
                    <a:pt x="574881" y="319649"/>
                  </a:lnTo>
                  <a:lnTo>
                    <a:pt x="615689" y="319649"/>
                  </a:lnTo>
                  <a:close/>
                  <a:moveTo>
                    <a:pt x="565722" y="418567"/>
                  </a:moveTo>
                  <a:lnTo>
                    <a:pt x="524913" y="418567"/>
                  </a:lnTo>
                  <a:lnTo>
                    <a:pt x="524913" y="319649"/>
                  </a:lnTo>
                  <a:lnTo>
                    <a:pt x="565722" y="319649"/>
                  </a:lnTo>
                  <a:lnTo>
                    <a:pt x="565722" y="418567"/>
                  </a:lnTo>
                  <a:close/>
                  <a:moveTo>
                    <a:pt x="515754" y="418567"/>
                  </a:moveTo>
                  <a:lnTo>
                    <a:pt x="474946" y="418567"/>
                  </a:lnTo>
                  <a:lnTo>
                    <a:pt x="474946" y="319649"/>
                  </a:lnTo>
                  <a:lnTo>
                    <a:pt x="515754" y="319649"/>
                  </a:lnTo>
                  <a:lnTo>
                    <a:pt x="515754" y="418567"/>
                  </a:lnTo>
                  <a:close/>
                  <a:moveTo>
                    <a:pt x="465787" y="418567"/>
                  </a:moveTo>
                  <a:lnTo>
                    <a:pt x="424978" y="418567"/>
                  </a:lnTo>
                  <a:lnTo>
                    <a:pt x="424978" y="319649"/>
                  </a:lnTo>
                  <a:lnTo>
                    <a:pt x="465787" y="319649"/>
                  </a:lnTo>
                  <a:lnTo>
                    <a:pt x="465787" y="418567"/>
                  </a:lnTo>
                  <a:close/>
                  <a:moveTo>
                    <a:pt x="415819" y="418567"/>
                  </a:moveTo>
                  <a:lnTo>
                    <a:pt x="375011" y="418567"/>
                  </a:lnTo>
                  <a:lnTo>
                    <a:pt x="375011" y="319649"/>
                  </a:lnTo>
                  <a:lnTo>
                    <a:pt x="415819" y="319649"/>
                  </a:lnTo>
                  <a:lnTo>
                    <a:pt x="415819" y="418567"/>
                  </a:lnTo>
                  <a:close/>
                  <a:moveTo>
                    <a:pt x="365852" y="418567"/>
                  </a:moveTo>
                  <a:lnTo>
                    <a:pt x="325043" y="418567"/>
                  </a:lnTo>
                  <a:lnTo>
                    <a:pt x="325043" y="319649"/>
                  </a:lnTo>
                  <a:lnTo>
                    <a:pt x="365852" y="319649"/>
                  </a:lnTo>
                  <a:lnTo>
                    <a:pt x="365852" y="418567"/>
                  </a:lnTo>
                  <a:close/>
                  <a:moveTo>
                    <a:pt x="315884" y="418567"/>
                  </a:moveTo>
                  <a:lnTo>
                    <a:pt x="275076" y="418567"/>
                  </a:lnTo>
                  <a:lnTo>
                    <a:pt x="275076" y="319649"/>
                  </a:lnTo>
                  <a:lnTo>
                    <a:pt x="315884" y="319649"/>
                  </a:lnTo>
                  <a:lnTo>
                    <a:pt x="315884" y="418567"/>
                  </a:lnTo>
                  <a:close/>
                  <a:moveTo>
                    <a:pt x="265917" y="418567"/>
                  </a:moveTo>
                  <a:lnTo>
                    <a:pt x="225108" y="418567"/>
                  </a:lnTo>
                  <a:lnTo>
                    <a:pt x="225108" y="319649"/>
                  </a:lnTo>
                  <a:lnTo>
                    <a:pt x="265917" y="319649"/>
                  </a:lnTo>
                  <a:lnTo>
                    <a:pt x="265917" y="418567"/>
                  </a:lnTo>
                  <a:close/>
                  <a:moveTo>
                    <a:pt x="215949" y="418567"/>
                  </a:moveTo>
                  <a:lnTo>
                    <a:pt x="175141" y="418567"/>
                  </a:lnTo>
                  <a:lnTo>
                    <a:pt x="175141" y="319649"/>
                  </a:lnTo>
                  <a:lnTo>
                    <a:pt x="215949" y="319649"/>
                  </a:lnTo>
                  <a:lnTo>
                    <a:pt x="215949" y="418567"/>
                  </a:lnTo>
                  <a:close/>
                  <a:moveTo>
                    <a:pt x="165982" y="418567"/>
                  </a:moveTo>
                  <a:lnTo>
                    <a:pt x="126700" y="418567"/>
                  </a:lnTo>
                  <a:lnTo>
                    <a:pt x="126700" y="319649"/>
                  </a:lnTo>
                  <a:lnTo>
                    <a:pt x="165982" y="319649"/>
                  </a:lnTo>
                  <a:lnTo>
                    <a:pt x="165982" y="418567"/>
                  </a:lnTo>
                  <a:close/>
                  <a:moveTo>
                    <a:pt x="126700" y="427726"/>
                  </a:moveTo>
                  <a:lnTo>
                    <a:pt x="165982" y="427726"/>
                  </a:lnTo>
                  <a:lnTo>
                    <a:pt x="165982" y="532546"/>
                  </a:lnTo>
                  <a:lnTo>
                    <a:pt x="126700" y="532546"/>
                  </a:lnTo>
                  <a:lnTo>
                    <a:pt x="126700" y="427726"/>
                  </a:lnTo>
                  <a:close/>
                  <a:moveTo>
                    <a:pt x="175141" y="427726"/>
                  </a:moveTo>
                  <a:lnTo>
                    <a:pt x="215949" y="427726"/>
                  </a:lnTo>
                  <a:lnTo>
                    <a:pt x="215949" y="532546"/>
                  </a:lnTo>
                  <a:lnTo>
                    <a:pt x="175141" y="532546"/>
                  </a:lnTo>
                  <a:lnTo>
                    <a:pt x="175141" y="427726"/>
                  </a:lnTo>
                  <a:close/>
                  <a:moveTo>
                    <a:pt x="215949" y="541705"/>
                  </a:moveTo>
                  <a:lnTo>
                    <a:pt x="215949" y="643370"/>
                  </a:lnTo>
                  <a:lnTo>
                    <a:pt x="175141" y="643370"/>
                  </a:lnTo>
                  <a:lnTo>
                    <a:pt x="175141" y="541705"/>
                  </a:lnTo>
                  <a:lnTo>
                    <a:pt x="215949" y="541705"/>
                  </a:lnTo>
                  <a:close/>
                  <a:moveTo>
                    <a:pt x="225108" y="541705"/>
                  </a:moveTo>
                  <a:lnTo>
                    <a:pt x="260167" y="541705"/>
                  </a:lnTo>
                  <a:lnTo>
                    <a:pt x="265866" y="629835"/>
                  </a:lnTo>
                  <a:lnTo>
                    <a:pt x="265866" y="643370"/>
                  </a:lnTo>
                  <a:lnTo>
                    <a:pt x="225057" y="643370"/>
                  </a:lnTo>
                  <a:lnTo>
                    <a:pt x="225057" y="541705"/>
                  </a:lnTo>
                  <a:close/>
                  <a:moveTo>
                    <a:pt x="275076" y="547963"/>
                  </a:moveTo>
                  <a:lnTo>
                    <a:pt x="415819" y="547963"/>
                  </a:lnTo>
                  <a:lnTo>
                    <a:pt x="415819" y="643370"/>
                  </a:lnTo>
                  <a:lnTo>
                    <a:pt x="275076" y="643370"/>
                  </a:lnTo>
                  <a:lnTo>
                    <a:pt x="275076" y="547963"/>
                  </a:lnTo>
                  <a:close/>
                  <a:moveTo>
                    <a:pt x="424978" y="631259"/>
                  </a:moveTo>
                  <a:lnTo>
                    <a:pt x="430931" y="541755"/>
                  </a:lnTo>
                  <a:lnTo>
                    <a:pt x="465736" y="541755"/>
                  </a:lnTo>
                  <a:lnTo>
                    <a:pt x="465736" y="643421"/>
                  </a:lnTo>
                  <a:lnTo>
                    <a:pt x="424927" y="643421"/>
                  </a:lnTo>
                  <a:lnTo>
                    <a:pt x="424927" y="631310"/>
                  </a:lnTo>
                  <a:close/>
                  <a:moveTo>
                    <a:pt x="474946" y="541755"/>
                  </a:moveTo>
                  <a:lnTo>
                    <a:pt x="515754" y="541755"/>
                  </a:lnTo>
                  <a:lnTo>
                    <a:pt x="515754" y="643421"/>
                  </a:lnTo>
                  <a:lnTo>
                    <a:pt x="474946" y="643421"/>
                  </a:lnTo>
                  <a:lnTo>
                    <a:pt x="474946" y="541755"/>
                  </a:lnTo>
                  <a:close/>
                  <a:moveTo>
                    <a:pt x="524913" y="541755"/>
                  </a:moveTo>
                  <a:lnTo>
                    <a:pt x="565722" y="541755"/>
                  </a:lnTo>
                  <a:lnTo>
                    <a:pt x="565722" y="643421"/>
                  </a:lnTo>
                  <a:lnTo>
                    <a:pt x="524913" y="643421"/>
                  </a:lnTo>
                  <a:lnTo>
                    <a:pt x="524913" y="541755"/>
                  </a:lnTo>
                  <a:close/>
                  <a:moveTo>
                    <a:pt x="574881" y="541755"/>
                  </a:moveTo>
                  <a:lnTo>
                    <a:pt x="615689" y="541755"/>
                  </a:lnTo>
                  <a:lnTo>
                    <a:pt x="615689" y="643421"/>
                  </a:lnTo>
                  <a:lnTo>
                    <a:pt x="574881" y="643421"/>
                  </a:lnTo>
                  <a:lnTo>
                    <a:pt x="574881" y="541755"/>
                  </a:lnTo>
                  <a:close/>
                  <a:moveTo>
                    <a:pt x="624848" y="541755"/>
                  </a:moveTo>
                  <a:lnTo>
                    <a:pt x="665657" y="541755"/>
                  </a:lnTo>
                  <a:lnTo>
                    <a:pt x="665657" y="643421"/>
                  </a:lnTo>
                  <a:lnTo>
                    <a:pt x="624848" y="643421"/>
                  </a:lnTo>
                  <a:lnTo>
                    <a:pt x="624848" y="541755"/>
                  </a:lnTo>
                  <a:close/>
                  <a:moveTo>
                    <a:pt x="674816" y="541755"/>
                  </a:moveTo>
                  <a:lnTo>
                    <a:pt x="715624" y="541755"/>
                  </a:lnTo>
                  <a:lnTo>
                    <a:pt x="715624" y="643421"/>
                  </a:lnTo>
                  <a:lnTo>
                    <a:pt x="674816" y="643421"/>
                  </a:lnTo>
                  <a:lnTo>
                    <a:pt x="674816" y="541755"/>
                  </a:lnTo>
                  <a:close/>
                  <a:moveTo>
                    <a:pt x="724783" y="541755"/>
                  </a:moveTo>
                  <a:lnTo>
                    <a:pt x="765592" y="541755"/>
                  </a:lnTo>
                  <a:lnTo>
                    <a:pt x="765592" y="643421"/>
                  </a:lnTo>
                  <a:lnTo>
                    <a:pt x="724783" y="643421"/>
                  </a:lnTo>
                  <a:lnTo>
                    <a:pt x="724783" y="541755"/>
                  </a:lnTo>
                  <a:close/>
                  <a:moveTo>
                    <a:pt x="774751" y="541755"/>
                  </a:moveTo>
                  <a:lnTo>
                    <a:pt x="815559" y="541755"/>
                  </a:lnTo>
                  <a:lnTo>
                    <a:pt x="815559" y="643421"/>
                  </a:lnTo>
                  <a:lnTo>
                    <a:pt x="774751" y="643421"/>
                  </a:lnTo>
                  <a:lnTo>
                    <a:pt x="774751" y="541755"/>
                  </a:lnTo>
                  <a:close/>
                  <a:moveTo>
                    <a:pt x="824718" y="541755"/>
                  </a:moveTo>
                  <a:lnTo>
                    <a:pt x="865527" y="541755"/>
                  </a:lnTo>
                  <a:lnTo>
                    <a:pt x="865527" y="643421"/>
                  </a:lnTo>
                  <a:lnTo>
                    <a:pt x="824718" y="643421"/>
                  </a:lnTo>
                  <a:lnTo>
                    <a:pt x="824718" y="541755"/>
                  </a:lnTo>
                  <a:close/>
                  <a:moveTo>
                    <a:pt x="874686" y="541755"/>
                  </a:moveTo>
                  <a:lnTo>
                    <a:pt x="915494" y="541755"/>
                  </a:lnTo>
                  <a:lnTo>
                    <a:pt x="915494" y="643421"/>
                  </a:lnTo>
                  <a:lnTo>
                    <a:pt x="874686" y="643421"/>
                  </a:lnTo>
                  <a:lnTo>
                    <a:pt x="874686" y="541755"/>
                  </a:lnTo>
                  <a:close/>
                  <a:moveTo>
                    <a:pt x="924653" y="541755"/>
                  </a:moveTo>
                  <a:lnTo>
                    <a:pt x="965462" y="541755"/>
                  </a:lnTo>
                  <a:lnTo>
                    <a:pt x="965462" y="643421"/>
                  </a:lnTo>
                  <a:lnTo>
                    <a:pt x="924653" y="643421"/>
                  </a:lnTo>
                  <a:lnTo>
                    <a:pt x="924653" y="541755"/>
                  </a:lnTo>
                  <a:close/>
                  <a:moveTo>
                    <a:pt x="974621" y="541755"/>
                  </a:moveTo>
                  <a:lnTo>
                    <a:pt x="1015429" y="541755"/>
                  </a:lnTo>
                  <a:lnTo>
                    <a:pt x="1015429" y="643421"/>
                  </a:lnTo>
                  <a:lnTo>
                    <a:pt x="974621" y="643421"/>
                  </a:lnTo>
                  <a:lnTo>
                    <a:pt x="974621" y="541755"/>
                  </a:lnTo>
                  <a:close/>
                  <a:moveTo>
                    <a:pt x="1024588" y="541755"/>
                  </a:moveTo>
                  <a:lnTo>
                    <a:pt x="1065397" y="541755"/>
                  </a:lnTo>
                  <a:lnTo>
                    <a:pt x="1065397" y="643421"/>
                  </a:lnTo>
                  <a:lnTo>
                    <a:pt x="1024588" y="643421"/>
                  </a:lnTo>
                  <a:lnTo>
                    <a:pt x="1024588" y="541755"/>
                  </a:lnTo>
                  <a:close/>
                  <a:moveTo>
                    <a:pt x="1024588" y="532597"/>
                  </a:moveTo>
                  <a:lnTo>
                    <a:pt x="1024588" y="427777"/>
                  </a:lnTo>
                  <a:lnTo>
                    <a:pt x="1065397" y="427777"/>
                  </a:lnTo>
                  <a:lnTo>
                    <a:pt x="1065397" y="532597"/>
                  </a:lnTo>
                  <a:lnTo>
                    <a:pt x="1024588" y="532597"/>
                  </a:lnTo>
                  <a:close/>
                  <a:moveTo>
                    <a:pt x="1074556" y="427777"/>
                  </a:moveTo>
                  <a:lnTo>
                    <a:pt x="1113838" y="427777"/>
                  </a:lnTo>
                  <a:lnTo>
                    <a:pt x="1113838" y="532597"/>
                  </a:lnTo>
                  <a:lnTo>
                    <a:pt x="1074556" y="532597"/>
                  </a:lnTo>
                  <a:lnTo>
                    <a:pt x="1074556" y="427777"/>
                  </a:lnTo>
                  <a:close/>
                  <a:moveTo>
                    <a:pt x="1113838" y="418618"/>
                  </a:moveTo>
                  <a:lnTo>
                    <a:pt x="1074556" y="418618"/>
                  </a:lnTo>
                  <a:lnTo>
                    <a:pt x="1074556" y="319700"/>
                  </a:lnTo>
                  <a:lnTo>
                    <a:pt x="1113838" y="319700"/>
                  </a:lnTo>
                  <a:lnTo>
                    <a:pt x="1113838" y="418618"/>
                  </a:lnTo>
                  <a:close/>
                  <a:moveTo>
                    <a:pt x="126700" y="172240"/>
                  </a:moveTo>
                  <a:lnTo>
                    <a:pt x="205976" y="172240"/>
                  </a:lnTo>
                  <a:lnTo>
                    <a:pt x="205976" y="192848"/>
                  </a:lnTo>
                  <a:lnTo>
                    <a:pt x="126700" y="192848"/>
                  </a:lnTo>
                  <a:lnTo>
                    <a:pt x="126700" y="172240"/>
                  </a:lnTo>
                  <a:close/>
                  <a:moveTo>
                    <a:pt x="126700" y="205060"/>
                  </a:moveTo>
                  <a:lnTo>
                    <a:pt x="262914" y="205060"/>
                  </a:lnTo>
                  <a:lnTo>
                    <a:pt x="264746" y="202363"/>
                  </a:lnTo>
                  <a:cubicBezTo>
                    <a:pt x="305199" y="141914"/>
                    <a:pt x="372670" y="105837"/>
                    <a:pt x="445331" y="105837"/>
                  </a:cubicBezTo>
                  <a:cubicBezTo>
                    <a:pt x="517993" y="105837"/>
                    <a:pt x="584854" y="141608"/>
                    <a:pt x="625357" y="201549"/>
                  </a:cubicBezTo>
                  <a:lnTo>
                    <a:pt x="627138" y="204195"/>
                  </a:lnTo>
                  <a:lnTo>
                    <a:pt x="763302" y="205060"/>
                  </a:lnTo>
                  <a:lnTo>
                    <a:pt x="763302" y="264187"/>
                  </a:lnTo>
                  <a:lnTo>
                    <a:pt x="614163" y="264187"/>
                  </a:lnTo>
                  <a:lnTo>
                    <a:pt x="614163" y="307488"/>
                  </a:lnTo>
                  <a:lnTo>
                    <a:pt x="276602" y="307488"/>
                  </a:lnTo>
                  <a:lnTo>
                    <a:pt x="276602" y="264187"/>
                  </a:lnTo>
                  <a:lnTo>
                    <a:pt x="126700" y="264187"/>
                  </a:lnTo>
                  <a:lnTo>
                    <a:pt x="126700" y="205111"/>
                  </a:lnTo>
                  <a:close/>
                  <a:moveTo>
                    <a:pt x="114488" y="643370"/>
                  </a:moveTo>
                  <a:lnTo>
                    <a:pt x="12212" y="643370"/>
                  </a:lnTo>
                  <a:lnTo>
                    <a:pt x="13586" y="276348"/>
                  </a:lnTo>
                  <a:lnTo>
                    <a:pt x="264339" y="276348"/>
                  </a:lnTo>
                  <a:lnTo>
                    <a:pt x="264339" y="307437"/>
                  </a:lnTo>
                  <a:lnTo>
                    <a:pt x="114437" y="307437"/>
                  </a:lnTo>
                  <a:lnTo>
                    <a:pt x="114437" y="643370"/>
                  </a:lnTo>
                  <a:close/>
                  <a:moveTo>
                    <a:pt x="126700" y="541705"/>
                  </a:moveTo>
                  <a:lnTo>
                    <a:pt x="165982" y="541705"/>
                  </a:lnTo>
                  <a:lnTo>
                    <a:pt x="165982" y="643370"/>
                  </a:lnTo>
                  <a:lnTo>
                    <a:pt x="126700" y="643370"/>
                  </a:lnTo>
                  <a:lnTo>
                    <a:pt x="126700" y="541705"/>
                  </a:lnTo>
                  <a:close/>
                  <a:moveTo>
                    <a:pt x="1074505" y="643370"/>
                  </a:moveTo>
                  <a:lnTo>
                    <a:pt x="1074505" y="541705"/>
                  </a:lnTo>
                  <a:lnTo>
                    <a:pt x="1113787" y="541705"/>
                  </a:lnTo>
                  <a:lnTo>
                    <a:pt x="1113787" y="643370"/>
                  </a:lnTo>
                  <a:lnTo>
                    <a:pt x="1074505" y="643370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86E260C4-C512-814F-AE56-EE885D15C923}"/>
              </a:ext>
            </a:extLst>
          </p:cNvPr>
          <p:cNvGrpSpPr/>
          <p:nvPr/>
        </p:nvGrpSpPr>
        <p:grpSpPr>
          <a:xfrm>
            <a:off x="8744475" y="1203184"/>
            <a:ext cx="922002" cy="1677029"/>
            <a:chOff x="3594959" y="3914908"/>
            <a:chExt cx="457696" cy="832503"/>
          </a:xfrm>
          <a:solidFill>
            <a:schemeClr val="tx2"/>
          </a:solidFill>
        </p:grpSpPr>
        <p:sp>
          <p:nvSpPr>
            <p:cNvPr id="23" name="Frihandsfigur 22">
              <a:extLst>
                <a:ext uri="{FF2B5EF4-FFF2-40B4-BE49-F238E27FC236}">
                  <a16:creationId xmlns:a16="http://schemas.microsoft.com/office/drawing/2014/main" id="{DF56F809-8F6B-7746-8580-4358F0225CE0}"/>
                </a:ext>
              </a:extLst>
            </p:cNvPr>
            <p:cNvSpPr/>
            <p:nvPr/>
          </p:nvSpPr>
          <p:spPr>
            <a:xfrm>
              <a:off x="3594959" y="3914908"/>
              <a:ext cx="457696" cy="832503"/>
            </a:xfrm>
            <a:custGeom>
              <a:avLst/>
              <a:gdLst>
                <a:gd name="connsiteX0" fmla="*/ 457696 w 457696"/>
                <a:gd name="connsiteY0" fmla="*/ 285914 h 832503"/>
                <a:gd name="connsiteX1" fmla="*/ 457594 w 457696"/>
                <a:gd name="connsiteY1" fmla="*/ 227652 h 832503"/>
                <a:gd name="connsiteX2" fmla="*/ 416277 w 457696"/>
                <a:gd name="connsiteY2" fmla="*/ 227652 h 832503"/>
                <a:gd name="connsiteX3" fmla="*/ 416175 w 457696"/>
                <a:gd name="connsiteY3" fmla="*/ 255943 h 832503"/>
                <a:gd name="connsiteX4" fmla="*/ 399536 w 457696"/>
                <a:gd name="connsiteY4" fmla="*/ 255943 h 832503"/>
                <a:gd name="connsiteX5" fmla="*/ 399536 w 457696"/>
                <a:gd name="connsiteY5" fmla="*/ 227703 h 832503"/>
                <a:gd name="connsiteX6" fmla="*/ 365037 w 457696"/>
                <a:gd name="connsiteY6" fmla="*/ 227449 h 832503"/>
                <a:gd name="connsiteX7" fmla="*/ 364885 w 457696"/>
                <a:gd name="connsiteY7" fmla="*/ 255994 h 832503"/>
                <a:gd name="connsiteX8" fmla="*/ 348042 w 457696"/>
                <a:gd name="connsiteY8" fmla="*/ 255994 h 832503"/>
                <a:gd name="connsiteX9" fmla="*/ 348042 w 457696"/>
                <a:gd name="connsiteY9" fmla="*/ 227754 h 832503"/>
                <a:gd name="connsiteX10" fmla="*/ 313289 w 457696"/>
                <a:gd name="connsiteY10" fmla="*/ 227500 h 832503"/>
                <a:gd name="connsiteX11" fmla="*/ 313391 w 457696"/>
                <a:gd name="connsiteY11" fmla="*/ 256045 h 832503"/>
                <a:gd name="connsiteX12" fmla="*/ 297159 w 457696"/>
                <a:gd name="connsiteY12" fmla="*/ 256045 h 832503"/>
                <a:gd name="connsiteX13" fmla="*/ 297159 w 457696"/>
                <a:gd name="connsiteY13" fmla="*/ 227805 h 832503"/>
                <a:gd name="connsiteX14" fmla="*/ 262202 w 457696"/>
                <a:gd name="connsiteY14" fmla="*/ 227551 h 832503"/>
                <a:gd name="connsiteX15" fmla="*/ 262355 w 457696"/>
                <a:gd name="connsiteY15" fmla="*/ 256096 h 832503"/>
                <a:gd name="connsiteX16" fmla="*/ 246784 w 457696"/>
                <a:gd name="connsiteY16" fmla="*/ 256096 h 832503"/>
                <a:gd name="connsiteX17" fmla="*/ 247090 w 457696"/>
                <a:gd name="connsiteY17" fmla="*/ 153312 h 832503"/>
                <a:gd name="connsiteX18" fmla="*/ 254671 w 457696"/>
                <a:gd name="connsiteY18" fmla="*/ 139319 h 832503"/>
                <a:gd name="connsiteX19" fmla="*/ 254671 w 457696"/>
                <a:gd name="connsiteY19" fmla="*/ 101869 h 832503"/>
                <a:gd name="connsiteX20" fmla="*/ 216763 w 457696"/>
                <a:gd name="connsiteY20" fmla="*/ 101869 h 832503"/>
                <a:gd name="connsiteX21" fmla="*/ 216967 w 457696"/>
                <a:gd name="connsiteY21" fmla="*/ 129753 h 832503"/>
                <a:gd name="connsiteX22" fmla="*/ 197733 w 457696"/>
                <a:gd name="connsiteY22" fmla="*/ 129753 h 832503"/>
                <a:gd name="connsiteX23" fmla="*/ 197733 w 457696"/>
                <a:gd name="connsiteY23" fmla="*/ 101869 h 832503"/>
                <a:gd name="connsiteX24" fmla="*/ 160486 w 457696"/>
                <a:gd name="connsiteY24" fmla="*/ 101869 h 832503"/>
                <a:gd name="connsiteX25" fmla="*/ 160486 w 457696"/>
                <a:gd name="connsiteY25" fmla="*/ 129753 h 832503"/>
                <a:gd name="connsiteX26" fmla="*/ 141761 w 457696"/>
                <a:gd name="connsiteY26" fmla="*/ 129753 h 832503"/>
                <a:gd name="connsiteX27" fmla="*/ 141761 w 457696"/>
                <a:gd name="connsiteY27" fmla="*/ 101869 h 832503"/>
                <a:gd name="connsiteX28" fmla="*/ 126547 w 457696"/>
                <a:gd name="connsiteY28" fmla="*/ 101869 h 832503"/>
                <a:gd name="connsiteX29" fmla="*/ 126547 w 457696"/>
                <a:gd name="connsiteY29" fmla="*/ 44879 h 832503"/>
                <a:gd name="connsiteX30" fmla="*/ 198852 w 457696"/>
                <a:gd name="connsiteY30" fmla="*/ 29716 h 832503"/>
                <a:gd name="connsiteX31" fmla="*/ 126547 w 457696"/>
                <a:gd name="connsiteY31" fmla="*/ 7124 h 832503"/>
                <a:gd name="connsiteX32" fmla="*/ 126547 w 457696"/>
                <a:gd name="connsiteY32" fmla="*/ 0 h 832503"/>
                <a:gd name="connsiteX33" fmla="*/ 126191 w 457696"/>
                <a:gd name="connsiteY33" fmla="*/ 0 h 832503"/>
                <a:gd name="connsiteX34" fmla="*/ 117388 w 457696"/>
                <a:gd name="connsiteY34" fmla="*/ 3257 h 832503"/>
                <a:gd name="connsiteX35" fmla="*/ 117388 w 457696"/>
                <a:gd name="connsiteY35" fmla="*/ 6666 h 832503"/>
                <a:gd name="connsiteX36" fmla="*/ 117388 w 457696"/>
                <a:gd name="connsiteY36" fmla="*/ 6666 h 832503"/>
                <a:gd name="connsiteX37" fmla="*/ 117388 w 457696"/>
                <a:gd name="connsiteY37" fmla="*/ 101869 h 832503"/>
                <a:gd name="connsiteX38" fmla="*/ 104667 w 457696"/>
                <a:gd name="connsiteY38" fmla="*/ 101869 h 832503"/>
                <a:gd name="connsiteX39" fmla="*/ 104667 w 457696"/>
                <a:gd name="connsiteY39" fmla="*/ 129753 h 832503"/>
                <a:gd name="connsiteX40" fmla="*/ 86400 w 457696"/>
                <a:gd name="connsiteY40" fmla="*/ 129753 h 832503"/>
                <a:gd name="connsiteX41" fmla="*/ 86196 w 457696"/>
                <a:gd name="connsiteY41" fmla="*/ 101869 h 832503"/>
                <a:gd name="connsiteX42" fmla="*/ 48695 w 457696"/>
                <a:gd name="connsiteY42" fmla="*/ 101869 h 832503"/>
                <a:gd name="connsiteX43" fmla="*/ 48695 w 457696"/>
                <a:gd name="connsiteY43" fmla="*/ 139319 h 832503"/>
                <a:gd name="connsiteX44" fmla="*/ 56226 w 457696"/>
                <a:gd name="connsiteY44" fmla="*/ 153312 h 832503"/>
                <a:gd name="connsiteX45" fmla="*/ 56226 w 457696"/>
                <a:gd name="connsiteY45" fmla="*/ 215542 h 832503"/>
                <a:gd name="connsiteX46" fmla="*/ 56226 w 457696"/>
                <a:gd name="connsiteY46" fmla="*/ 256096 h 832503"/>
                <a:gd name="connsiteX47" fmla="*/ 41521 w 457696"/>
                <a:gd name="connsiteY47" fmla="*/ 256096 h 832503"/>
                <a:gd name="connsiteX48" fmla="*/ 41419 w 457696"/>
                <a:gd name="connsiteY48" fmla="*/ 227805 h 832503"/>
                <a:gd name="connsiteX49" fmla="*/ 102 w 457696"/>
                <a:gd name="connsiteY49" fmla="*/ 227805 h 832503"/>
                <a:gd name="connsiteX50" fmla="*/ 0 w 457696"/>
                <a:gd name="connsiteY50" fmla="*/ 286066 h 832503"/>
                <a:gd name="connsiteX51" fmla="*/ 9820 w 457696"/>
                <a:gd name="connsiteY51" fmla="*/ 293597 h 832503"/>
                <a:gd name="connsiteX52" fmla="*/ 9820 w 457696"/>
                <a:gd name="connsiteY52" fmla="*/ 832503 h 832503"/>
                <a:gd name="connsiteX53" fmla="*/ 447927 w 457696"/>
                <a:gd name="connsiteY53" fmla="*/ 832503 h 832503"/>
                <a:gd name="connsiteX54" fmla="*/ 447927 w 457696"/>
                <a:gd name="connsiteY54" fmla="*/ 293597 h 832503"/>
                <a:gd name="connsiteX55" fmla="*/ 457696 w 457696"/>
                <a:gd name="connsiteY55" fmla="*/ 286066 h 832503"/>
                <a:gd name="connsiteX56" fmla="*/ 57804 w 457696"/>
                <a:gd name="connsiteY56" fmla="*/ 110926 h 832503"/>
                <a:gd name="connsiteX57" fmla="*/ 77037 w 457696"/>
                <a:gd name="connsiteY57" fmla="*/ 110926 h 832503"/>
                <a:gd name="connsiteX58" fmla="*/ 77241 w 457696"/>
                <a:gd name="connsiteY58" fmla="*/ 138810 h 832503"/>
                <a:gd name="connsiteX59" fmla="*/ 113775 w 457696"/>
                <a:gd name="connsiteY59" fmla="*/ 138810 h 832503"/>
                <a:gd name="connsiteX60" fmla="*/ 113775 w 457696"/>
                <a:gd name="connsiteY60" fmla="*/ 110926 h 832503"/>
                <a:gd name="connsiteX61" fmla="*/ 132551 w 457696"/>
                <a:gd name="connsiteY61" fmla="*/ 110926 h 832503"/>
                <a:gd name="connsiteX62" fmla="*/ 132551 w 457696"/>
                <a:gd name="connsiteY62" fmla="*/ 138810 h 832503"/>
                <a:gd name="connsiteX63" fmla="*/ 169645 w 457696"/>
                <a:gd name="connsiteY63" fmla="*/ 138810 h 832503"/>
                <a:gd name="connsiteX64" fmla="*/ 169645 w 457696"/>
                <a:gd name="connsiteY64" fmla="*/ 110926 h 832503"/>
                <a:gd name="connsiteX65" fmla="*/ 188574 w 457696"/>
                <a:gd name="connsiteY65" fmla="*/ 110926 h 832503"/>
                <a:gd name="connsiteX66" fmla="*/ 188574 w 457696"/>
                <a:gd name="connsiteY66" fmla="*/ 138810 h 832503"/>
                <a:gd name="connsiteX67" fmla="*/ 226177 w 457696"/>
                <a:gd name="connsiteY67" fmla="*/ 138810 h 832503"/>
                <a:gd name="connsiteX68" fmla="*/ 225973 w 457696"/>
                <a:gd name="connsiteY68" fmla="*/ 110926 h 832503"/>
                <a:gd name="connsiteX69" fmla="*/ 245512 w 457696"/>
                <a:gd name="connsiteY69" fmla="*/ 110926 h 832503"/>
                <a:gd name="connsiteX70" fmla="*/ 245512 w 457696"/>
                <a:gd name="connsiteY70" fmla="*/ 136927 h 832503"/>
                <a:gd name="connsiteX71" fmla="*/ 237931 w 457696"/>
                <a:gd name="connsiteY71" fmla="*/ 150869 h 832503"/>
                <a:gd name="connsiteX72" fmla="*/ 235845 w 457696"/>
                <a:gd name="connsiteY72" fmla="*/ 823192 h 832503"/>
                <a:gd name="connsiteX73" fmla="*/ 185979 w 457696"/>
                <a:gd name="connsiteY73" fmla="*/ 823192 h 832503"/>
                <a:gd name="connsiteX74" fmla="*/ 185979 w 457696"/>
                <a:gd name="connsiteY74" fmla="*/ 727480 h 832503"/>
                <a:gd name="connsiteX75" fmla="*/ 185877 w 457696"/>
                <a:gd name="connsiteY75" fmla="*/ 727480 h 832503"/>
                <a:gd name="connsiteX76" fmla="*/ 150920 w 457696"/>
                <a:gd name="connsiteY76" fmla="*/ 701173 h 832503"/>
                <a:gd name="connsiteX77" fmla="*/ 115963 w 457696"/>
                <a:gd name="connsiteY77" fmla="*/ 727480 h 832503"/>
                <a:gd name="connsiteX78" fmla="*/ 115861 w 457696"/>
                <a:gd name="connsiteY78" fmla="*/ 727480 h 832503"/>
                <a:gd name="connsiteX79" fmla="*/ 115861 w 457696"/>
                <a:gd name="connsiteY79" fmla="*/ 823192 h 832503"/>
                <a:gd name="connsiteX80" fmla="*/ 65741 w 457696"/>
                <a:gd name="connsiteY80" fmla="*/ 823192 h 832503"/>
                <a:gd name="connsiteX81" fmla="*/ 65436 w 457696"/>
                <a:gd name="connsiteY81" fmla="*/ 215389 h 832503"/>
                <a:gd name="connsiteX82" fmla="*/ 65436 w 457696"/>
                <a:gd name="connsiteY82" fmla="*/ 150869 h 832503"/>
                <a:gd name="connsiteX83" fmla="*/ 57854 w 457696"/>
                <a:gd name="connsiteY83" fmla="*/ 136876 h 832503"/>
                <a:gd name="connsiteX84" fmla="*/ 57854 w 457696"/>
                <a:gd name="connsiteY84" fmla="*/ 110875 h 832503"/>
                <a:gd name="connsiteX85" fmla="*/ 9159 w 457696"/>
                <a:gd name="connsiteY85" fmla="*/ 281436 h 832503"/>
                <a:gd name="connsiteX86" fmla="*/ 9261 w 457696"/>
                <a:gd name="connsiteY86" fmla="*/ 236862 h 832503"/>
                <a:gd name="connsiteX87" fmla="*/ 32311 w 457696"/>
                <a:gd name="connsiteY87" fmla="*/ 236862 h 832503"/>
                <a:gd name="connsiteX88" fmla="*/ 32413 w 457696"/>
                <a:gd name="connsiteY88" fmla="*/ 265153 h 832503"/>
                <a:gd name="connsiteX89" fmla="*/ 56226 w 457696"/>
                <a:gd name="connsiteY89" fmla="*/ 265153 h 832503"/>
                <a:gd name="connsiteX90" fmla="*/ 56531 w 457696"/>
                <a:gd name="connsiteY90" fmla="*/ 823242 h 832503"/>
                <a:gd name="connsiteX91" fmla="*/ 18929 w 457696"/>
                <a:gd name="connsiteY91" fmla="*/ 823242 h 832503"/>
                <a:gd name="connsiteX92" fmla="*/ 18929 w 457696"/>
                <a:gd name="connsiteY92" fmla="*/ 288967 h 832503"/>
                <a:gd name="connsiteX93" fmla="*/ 9159 w 457696"/>
                <a:gd name="connsiteY93" fmla="*/ 281436 h 832503"/>
                <a:gd name="connsiteX94" fmla="*/ 244953 w 457696"/>
                <a:gd name="connsiteY94" fmla="*/ 823242 h 832503"/>
                <a:gd name="connsiteX95" fmla="*/ 246683 w 457696"/>
                <a:gd name="connsiteY95" fmla="*/ 265153 h 832503"/>
                <a:gd name="connsiteX96" fmla="*/ 271514 w 457696"/>
                <a:gd name="connsiteY96" fmla="*/ 265153 h 832503"/>
                <a:gd name="connsiteX97" fmla="*/ 271361 w 457696"/>
                <a:gd name="connsiteY97" fmla="*/ 236710 h 832503"/>
                <a:gd name="connsiteX98" fmla="*/ 288000 w 457696"/>
                <a:gd name="connsiteY98" fmla="*/ 236862 h 832503"/>
                <a:gd name="connsiteX99" fmla="*/ 288000 w 457696"/>
                <a:gd name="connsiteY99" fmla="*/ 265204 h 832503"/>
                <a:gd name="connsiteX100" fmla="*/ 322550 w 457696"/>
                <a:gd name="connsiteY100" fmla="*/ 265204 h 832503"/>
                <a:gd name="connsiteX101" fmla="*/ 322448 w 457696"/>
                <a:gd name="connsiteY101" fmla="*/ 236760 h 832503"/>
                <a:gd name="connsiteX102" fmla="*/ 338883 w 457696"/>
                <a:gd name="connsiteY102" fmla="*/ 236913 h 832503"/>
                <a:gd name="connsiteX103" fmla="*/ 338883 w 457696"/>
                <a:gd name="connsiteY103" fmla="*/ 265255 h 832503"/>
                <a:gd name="connsiteX104" fmla="*/ 373993 w 457696"/>
                <a:gd name="connsiteY104" fmla="*/ 265255 h 832503"/>
                <a:gd name="connsiteX105" fmla="*/ 374146 w 457696"/>
                <a:gd name="connsiteY105" fmla="*/ 236811 h 832503"/>
                <a:gd name="connsiteX106" fmla="*/ 390377 w 457696"/>
                <a:gd name="connsiteY106" fmla="*/ 236964 h 832503"/>
                <a:gd name="connsiteX107" fmla="*/ 390377 w 457696"/>
                <a:gd name="connsiteY107" fmla="*/ 265306 h 832503"/>
                <a:gd name="connsiteX108" fmla="*/ 425283 w 457696"/>
                <a:gd name="connsiteY108" fmla="*/ 265306 h 832503"/>
                <a:gd name="connsiteX109" fmla="*/ 425385 w 457696"/>
                <a:gd name="connsiteY109" fmla="*/ 237015 h 832503"/>
                <a:gd name="connsiteX110" fmla="*/ 448435 w 457696"/>
                <a:gd name="connsiteY110" fmla="*/ 237015 h 832503"/>
                <a:gd name="connsiteX111" fmla="*/ 448537 w 457696"/>
                <a:gd name="connsiteY111" fmla="*/ 281589 h 832503"/>
                <a:gd name="connsiteX112" fmla="*/ 438717 w 457696"/>
                <a:gd name="connsiteY112" fmla="*/ 289119 h 832503"/>
                <a:gd name="connsiteX113" fmla="*/ 438717 w 457696"/>
                <a:gd name="connsiteY113" fmla="*/ 823395 h 832503"/>
                <a:gd name="connsiteX114" fmla="*/ 245004 w 457696"/>
                <a:gd name="connsiteY114" fmla="*/ 823395 h 83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57696" h="832503">
                  <a:moveTo>
                    <a:pt x="457696" y="285914"/>
                  </a:moveTo>
                  <a:lnTo>
                    <a:pt x="457594" y="227652"/>
                  </a:lnTo>
                  <a:lnTo>
                    <a:pt x="416277" y="227652"/>
                  </a:lnTo>
                  <a:lnTo>
                    <a:pt x="416175" y="255943"/>
                  </a:lnTo>
                  <a:lnTo>
                    <a:pt x="399536" y="255943"/>
                  </a:lnTo>
                  <a:lnTo>
                    <a:pt x="399536" y="227703"/>
                  </a:lnTo>
                  <a:cubicBezTo>
                    <a:pt x="399536" y="227703"/>
                    <a:pt x="365037" y="227449"/>
                    <a:pt x="365037" y="227449"/>
                  </a:cubicBezTo>
                  <a:lnTo>
                    <a:pt x="364885" y="255994"/>
                  </a:lnTo>
                  <a:lnTo>
                    <a:pt x="348042" y="255994"/>
                  </a:lnTo>
                  <a:lnTo>
                    <a:pt x="348042" y="227754"/>
                  </a:lnTo>
                  <a:lnTo>
                    <a:pt x="313289" y="227500"/>
                  </a:lnTo>
                  <a:lnTo>
                    <a:pt x="313391" y="256045"/>
                  </a:lnTo>
                  <a:lnTo>
                    <a:pt x="297159" y="256045"/>
                  </a:lnTo>
                  <a:lnTo>
                    <a:pt x="297159" y="227805"/>
                  </a:lnTo>
                  <a:cubicBezTo>
                    <a:pt x="297159" y="227805"/>
                    <a:pt x="262202" y="227551"/>
                    <a:pt x="262202" y="227551"/>
                  </a:cubicBezTo>
                  <a:lnTo>
                    <a:pt x="262355" y="256096"/>
                  </a:lnTo>
                  <a:lnTo>
                    <a:pt x="246784" y="256096"/>
                  </a:lnTo>
                  <a:lnTo>
                    <a:pt x="247090" y="153312"/>
                  </a:lnTo>
                  <a:lnTo>
                    <a:pt x="254671" y="139319"/>
                  </a:lnTo>
                  <a:lnTo>
                    <a:pt x="254671" y="101869"/>
                  </a:lnTo>
                  <a:lnTo>
                    <a:pt x="216763" y="101869"/>
                  </a:lnTo>
                  <a:lnTo>
                    <a:pt x="216967" y="129753"/>
                  </a:lnTo>
                  <a:lnTo>
                    <a:pt x="197733" y="129753"/>
                  </a:lnTo>
                  <a:lnTo>
                    <a:pt x="197733" y="101869"/>
                  </a:lnTo>
                  <a:lnTo>
                    <a:pt x="160486" y="101869"/>
                  </a:lnTo>
                  <a:lnTo>
                    <a:pt x="160486" y="129753"/>
                  </a:lnTo>
                  <a:lnTo>
                    <a:pt x="141761" y="129753"/>
                  </a:lnTo>
                  <a:lnTo>
                    <a:pt x="141761" y="101869"/>
                  </a:lnTo>
                  <a:lnTo>
                    <a:pt x="126547" y="101869"/>
                  </a:lnTo>
                  <a:lnTo>
                    <a:pt x="126547" y="44879"/>
                  </a:lnTo>
                  <a:lnTo>
                    <a:pt x="198852" y="29716"/>
                  </a:lnTo>
                  <a:lnTo>
                    <a:pt x="126547" y="7124"/>
                  </a:lnTo>
                  <a:lnTo>
                    <a:pt x="126547" y="0"/>
                  </a:lnTo>
                  <a:cubicBezTo>
                    <a:pt x="126547" y="0"/>
                    <a:pt x="126191" y="0"/>
                    <a:pt x="126191" y="0"/>
                  </a:cubicBezTo>
                  <a:cubicBezTo>
                    <a:pt x="124003" y="1425"/>
                    <a:pt x="119474" y="2951"/>
                    <a:pt x="117388" y="3257"/>
                  </a:cubicBezTo>
                  <a:lnTo>
                    <a:pt x="117388" y="6666"/>
                  </a:lnTo>
                  <a:lnTo>
                    <a:pt x="117388" y="6666"/>
                  </a:lnTo>
                  <a:lnTo>
                    <a:pt x="117388" y="101869"/>
                  </a:lnTo>
                  <a:lnTo>
                    <a:pt x="104667" y="101869"/>
                  </a:lnTo>
                  <a:lnTo>
                    <a:pt x="104667" y="129753"/>
                  </a:lnTo>
                  <a:lnTo>
                    <a:pt x="86400" y="129753"/>
                  </a:lnTo>
                  <a:lnTo>
                    <a:pt x="86196" y="101869"/>
                  </a:lnTo>
                  <a:lnTo>
                    <a:pt x="48695" y="101869"/>
                  </a:lnTo>
                  <a:lnTo>
                    <a:pt x="48695" y="139319"/>
                  </a:lnTo>
                  <a:cubicBezTo>
                    <a:pt x="48695" y="139319"/>
                    <a:pt x="56226" y="153312"/>
                    <a:pt x="56226" y="153312"/>
                  </a:cubicBezTo>
                  <a:lnTo>
                    <a:pt x="56226" y="215542"/>
                  </a:lnTo>
                  <a:cubicBezTo>
                    <a:pt x="56226" y="215542"/>
                    <a:pt x="56226" y="256096"/>
                    <a:pt x="56226" y="256096"/>
                  </a:cubicBezTo>
                  <a:lnTo>
                    <a:pt x="41521" y="256096"/>
                  </a:lnTo>
                  <a:lnTo>
                    <a:pt x="41419" y="227805"/>
                  </a:lnTo>
                  <a:lnTo>
                    <a:pt x="102" y="227805"/>
                  </a:lnTo>
                  <a:lnTo>
                    <a:pt x="0" y="286066"/>
                  </a:lnTo>
                  <a:lnTo>
                    <a:pt x="9820" y="293597"/>
                  </a:lnTo>
                  <a:lnTo>
                    <a:pt x="9820" y="832503"/>
                  </a:lnTo>
                  <a:cubicBezTo>
                    <a:pt x="9820" y="832503"/>
                    <a:pt x="447927" y="832503"/>
                    <a:pt x="447927" y="832503"/>
                  </a:cubicBezTo>
                  <a:lnTo>
                    <a:pt x="447927" y="293597"/>
                  </a:lnTo>
                  <a:cubicBezTo>
                    <a:pt x="447927" y="293597"/>
                    <a:pt x="457696" y="286066"/>
                    <a:pt x="457696" y="286066"/>
                  </a:cubicBezTo>
                  <a:close/>
                  <a:moveTo>
                    <a:pt x="57804" y="110926"/>
                  </a:moveTo>
                  <a:lnTo>
                    <a:pt x="77037" y="110926"/>
                  </a:lnTo>
                  <a:lnTo>
                    <a:pt x="77241" y="138810"/>
                  </a:lnTo>
                  <a:lnTo>
                    <a:pt x="113775" y="138810"/>
                  </a:lnTo>
                  <a:lnTo>
                    <a:pt x="113775" y="110926"/>
                  </a:lnTo>
                  <a:lnTo>
                    <a:pt x="132551" y="110926"/>
                  </a:lnTo>
                  <a:lnTo>
                    <a:pt x="132551" y="138810"/>
                  </a:lnTo>
                  <a:lnTo>
                    <a:pt x="169645" y="138810"/>
                  </a:lnTo>
                  <a:lnTo>
                    <a:pt x="169645" y="110926"/>
                  </a:lnTo>
                  <a:lnTo>
                    <a:pt x="188574" y="110926"/>
                  </a:lnTo>
                  <a:lnTo>
                    <a:pt x="188574" y="138810"/>
                  </a:lnTo>
                  <a:lnTo>
                    <a:pt x="226177" y="138810"/>
                  </a:lnTo>
                  <a:lnTo>
                    <a:pt x="225973" y="110926"/>
                  </a:lnTo>
                  <a:lnTo>
                    <a:pt x="245512" y="110926"/>
                  </a:lnTo>
                  <a:lnTo>
                    <a:pt x="245512" y="136927"/>
                  </a:lnTo>
                  <a:cubicBezTo>
                    <a:pt x="245512" y="136927"/>
                    <a:pt x="237931" y="150869"/>
                    <a:pt x="237931" y="150869"/>
                  </a:cubicBezTo>
                  <a:lnTo>
                    <a:pt x="235845" y="823192"/>
                  </a:lnTo>
                  <a:lnTo>
                    <a:pt x="185979" y="823192"/>
                  </a:lnTo>
                  <a:lnTo>
                    <a:pt x="185979" y="727480"/>
                  </a:lnTo>
                  <a:lnTo>
                    <a:pt x="185877" y="727480"/>
                  </a:lnTo>
                  <a:cubicBezTo>
                    <a:pt x="185317" y="712876"/>
                    <a:pt x="169900" y="701173"/>
                    <a:pt x="150920" y="701173"/>
                  </a:cubicBezTo>
                  <a:cubicBezTo>
                    <a:pt x="131941" y="701173"/>
                    <a:pt x="116523" y="712876"/>
                    <a:pt x="115963" y="727480"/>
                  </a:cubicBezTo>
                  <a:lnTo>
                    <a:pt x="115861" y="727480"/>
                  </a:lnTo>
                  <a:lnTo>
                    <a:pt x="115861" y="823192"/>
                  </a:lnTo>
                  <a:lnTo>
                    <a:pt x="65741" y="823192"/>
                  </a:lnTo>
                  <a:lnTo>
                    <a:pt x="65436" y="215389"/>
                  </a:lnTo>
                  <a:lnTo>
                    <a:pt x="65436" y="150869"/>
                  </a:lnTo>
                  <a:cubicBezTo>
                    <a:pt x="65436" y="150869"/>
                    <a:pt x="57854" y="136876"/>
                    <a:pt x="57854" y="136876"/>
                  </a:cubicBezTo>
                  <a:lnTo>
                    <a:pt x="57854" y="110875"/>
                  </a:lnTo>
                  <a:close/>
                  <a:moveTo>
                    <a:pt x="9159" y="281436"/>
                  </a:moveTo>
                  <a:lnTo>
                    <a:pt x="9261" y="236862"/>
                  </a:lnTo>
                  <a:lnTo>
                    <a:pt x="32311" y="236862"/>
                  </a:lnTo>
                  <a:lnTo>
                    <a:pt x="32413" y="265153"/>
                  </a:lnTo>
                  <a:lnTo>
                    <a:pt x="56226" y="265153"/>
                  </a:lnTo>
                  <a:lnTo>
                    <a:pt x="56531" y="823242"/>
                  </a:lnTo>
                  <a:lnTo>
                    <a:pt x="18929" y="823242"/>
                  </a:lnTo>
                  <a:lnTo>
                    <a:pt x="18929" y="288967"/>
                  </a:lnTo>
                  <a:cubicBezTo>
                    <a:pt x="18929" y="288967"/>
                    <a:pt x="9159" y="281436"/>
                    <a:pt x="9159" y="281436"/>
                  </a:cubicBezTo>
                  <a:close/>
                  <a:moveTo>
                    <a:pt x="244953" y="823242"/>
                  </a:moveTo>
                  <a:lnTo>
                    <a:pt x="246683" y="265153"/>
                  </a:lnTo>
                  <a:lnTo>
                    <a:pt x="271514" y="265153"/>
                  </a:lnTo>
                  <a:lnTo>
                    <a:pt x="271361" y="236710"/>
                  </a:lnTo>
                  <a:lnTo>
                    <a:pt x="288000" y="236862"/>
                  </a:lnTo>
                  <a:lnTo>
                    <a:pt x="288000" y="265204"/>
                  </a:lnTo>
                  <a:cubicBezTo>
                    <a:pt x="288000" y="265204"/>
                    <a:pt x="322550" y="265204"/>
                    <a:pt x="322550" y="265204"/>
                  </a:cubicBezTo>
                  <a:lnTo>
                    <a:pt x="322448" y="236760"/>
                  </a:lnTo>
                  <a:lnTo>
                    <a:pt x="338883" y="236913"/>
                  </a:lnTo>
                  <a:lnTo>
                    <a:pt x="338883" y="265255"/>
                  </a:lnTo>
                  <a:lnTo>
                    <a:pt x="373993" y="265255"/>
                  </a:lnTo>
                  <a:lnTo>
                    <a:pt x="374146" y="236811"/>
                  </a:lnTo>
                  <a:lnTo>
                    <a:pt x="390377" y="236964"/>
                  </a:lnTo>
                  <a:lnTo>
                    <a:pt x="390377" y="265306"/>
                  </a:lnTo>
                  <a:cubicBezTo>
                    <a:pt x="390377" y="265306"/>
                    <a:pt x="425283" y="265306"/>
                    <a:pt x="425283" y="265306"/>
                  </a:cubicBezTo>
                  <a:lnTo>
                    <a:pt x="425385" y="237015"/>
                  </a:lnTo>
                  <a:lnTo>
                    <a:pt x="448435" y="237015"/>
                  </a:lnTo>
                  <a:lnTo>
                    <a:pt x="448537" y="281589"/>
                  </a:lnTo>
                  <a:lnTo>
                    <a:pt x="438717" y="289119"/>
                  </a:lnTo>
                  <a:lnTo>
                    <a:pt x="438717" y="823395"/>
                  </a:lnTo>
                  <a:cubicBezTo>
                    <a:pt x="438717" y="823395"/>
                    <a:pt x="245004" y="823395"/>
                    <a:pt x="245004" y="823395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A11752A-F40C-6E45-ADD4-CA56931CA70C}"/>
                </a:ext>
              </a:extLst>
            </p:cNvPr>
            <p:cNvSpPr/>
            <p:nvPr/>
          </p:nvSpPr>
          <p:spPr>
            <a:xfrm>
              <a:off x="3922292" y="4256743"/>
              <a:ext cx="31496" cy="56836"/>
            </a:xfrm>
            <a:custGeom>
              <a:avLst/>
              <a:gdLst>
                <a:gd name="connsiteX0" fmla="*/ 15723 w 31496"/>
                <a:gd name="connsiteY0" fmla="*/ 0 h 56836"/>
                <a:gd name="connsiteX1" fmla="*/ 0 w 31496"/>
                <a:gd name="connsiteY1" fmla="*/ 11805 h 56836"/>
                <a:gd name="connsiteX2" fmla="*/ 0 w 31496"/>
                <a:gd name="connsiteY2" fmla="*/ 11805 h 56836"/>
                <a:gd name="connsiteX3" fmla="*/ 0 w 31496"/>
                <a:gd name="connsiteY3" fmla="*/ 56837 h 56836"/>
                <a:gd name="connsiteX4" fmla="*/ 31497 w 31496"/>
                <a:gd name="connsiteY4" fmla="*/ 56837 h 56836"/>
                <a:gd name="connsiteX5" fmla="*/ 31497 w 31496"/>
                <a:gd name="connsiteY5" fmla="*/ 11805 h 56836"/>
                <a:gd name="connsiteX6" fmla="*/ 31497 w 31496"/>
                <a:gd name="connsiteY6" fmla="*/ 11805 h 56836"/>
                <a:gd name="connsiteX7" fmla="*/ 15774 w 31496"/>
                <a:gd name="connsiteY7" fmla="*/ 0 h 5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96" h="56836">
                  <a:moveTo>
                    <a:pt x="15723" y="0"/>
                  </a:moveTo>
                  <a:cubicBezTo>
                    <a:pt x="7175" y="0"/>
                    <a:pt x="254" y="5241"/>
                    <a:pt x="0" y="11805"/>
                  </a:cubicBezTo>
                  <a:lnTo>
                    <a:pt x="0" y="11805"/>
                  </a:lnTo>
                  <a:lnTo>
                    <a:pt x="0" y="56837"/>
                  </a:lnTo>
                  <a:lnTo>
                    <a:pt x="31497" y="56837"/>
                  </a:lnTo>
                  <a:lnTo>
                    <a:pt x="31497" y="11805"/>
                  </a:lnTo>
                  <a:lnTo>
                    <a:pt x="31497" y="11805"/>
                  </a:lnTo>
                  <a:cubicBezTo>
                    <a:pt x="31242" y="5241"/>
                    <a:pt x="24322" y="0"/>
                    <a:pt x="15774" y="0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ihandsfigur 24">
              <a:extLst>
                <a:ext uri="{FF2B5EF4-FFF2-40B4-BE49-F238E27FC236}">
                  <a16:creationId xmlns:a16="http://schemas.microsoft.com/office/drawing/2014/main" id="{ABCB8708-1DA9-DF46-A45C-23F3D0FB7B05}"/>
                </a:ext>
              </a:extLst>
            </p:cNvPr>
            <p:cNvSpPr/>
            <p:nvPr/>
          </p:nvSpPr>
          <p:spPr>
            <a:xfrm>
              <a:off x="3922292" y="4475440"/>
              <a:ext cx="31496" cy="56836"/>
            </a:xfrm>
            <a:custGeom>
              <a:avLst/>
              <a:gdLst>
                <a:gd name="connsiteX0" fmla="*/ 15723 w 31496"/>
                <a:gd name="connsiteY0" fmla="*/ 0 h 56836"/>
                <a:gd name="connsiteX1" fmla="*/ 0 w 31496"/>
                <a:gd name="connsiteY1" fmla="*/ 11805 h 56836"/>
                <a:gd name="connsiteX2" fmla="*/ 0 w 31496"/>
                <a:gd name="connsiteY2" fmla="*/ 11805 h 56836"/>
                <a:gd name="connsiteX3" fmla="*/ 0 w 31496"/>
                <a:gd name="connsiteY3" fmla="*/ 56837 h 56836"/>
                <a:gd name="connsiteX4" fmla="*/ 31497 w 31496"/>
                <a:gd name="connsiteY4" fmla="*/ 56837 h 56836"/>
                <a:gd name="connsiteX5" fmla="*/ 31497 w 31496"/>
                <a:gd name="connsiteY5" fmla="*/ 11805 h 56836"/>
                <a:gd name="connsiteX6" fmla="*/ 31497 w 31496"/>
                <a:gd name="connsiteY6" fmla="*/ 11805 h 56836"/>
                <a:gd name="connsiteX7" fmla="*/ 15774 w 31496"/>
                <a:gd name="connsiteY7" fmla="*/ 0 h 5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96" h="56836">
                  <a:moveTo>
                    <a:pt x="15723" y="0"/>
                  </a:moveTo>
                  <a:cubicBezTo>
                    <a:pt x="7175" y="0"/>
                    <a:pt x="254" y="5241"/>
                    <a:pt x="0" y="11805"/>
                  </a:cubicBezTo>
                  <a:lnTo>
                    <a:pt x="0" y="11805"/>
                  </a:lnTo>
                  <a:lnTo>
                    <a:pt x="0" y="56837"/>
                  </a:lnTo>
                  <a:lnTo>
                    <a:pt x="31497" y="56837"/>
                  </a:lnTo>
                  <a:lnTo>
                    <a:pt x="31497" y="11805"/>
                  </a:lnTo>
                  <a:lnTo>
                    <a:pt x="31497" y="11805"/>
                  </a:lnTo>
                  <a:cubicBezTo>
                    <a:pt x="31242" y="5241"/>
                    <a:pt x="24322" y="0"/>
                    <a:pt x="15774" y="0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ihandsfigur 25">
              <a:extLst>
                <a:ext uri="{FF2B5EF4-FFF2-40B4-BE49-F238E27FC236}">
                  <a16:creationId xmlns:a16="http://schemas.microsoft.com/office/drawing/2014/main" id="{30852B54-CBA0-F947-AB06-FEF345DFC7CB}"/>
                </a:ext>
              </a:extLst>
            </p:cNvPr>
            <p:cNvSpPr/>
            <p:nvPr/>
          </p:nvSpPr>
          <p:spPr>
            <a:xfrm>
              <a:off x="3735754" y="4234202"/>
              <a:ext cx="21676" cy="46405"/>
            </a:xfrm>
            <a:custGeom>
              <a:avLst/>
              <a:gdLst>
                <a:gd name="connsiteX0" fmla="*/ 0 w 21676"/>
                <a:gd name="connsiteY0" fmla="*/ 0 h 46405"/>
                <a:gd name="connsiteX1" fmla="*/ 21676 w 21676"/>
                <a:gd name="connsiteY1" fmla="*/ 0 h 46405"/>
                <a:gd name="connsiteX2" fmla="*/ 21676 w 21676"/>
                <a:gd name="connsiteY2" fmla="*/ 46406 h 46405"/>
                <a:gd name="connsiteX3" fmla="*/ 0 w 21676"/>
                <a:gd name="connsiteY3" fmla="*/ 46406 h 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76" h="46405">
                  <a:moveTo>
                    <a:pt x="0" y="0"/>
                  </a:moveTo>
                  <a:lnTo>
                    <a:pt x="21676" y="0"/>
                  </a:lnTo>
                  <a:lnTo>
                    <a:pt x="21676" y="46406"/>
                  </a:lnTo>
                  <a:lnTo>
                    <a:pt x="0" y="46406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ihandsfigur 26">
              <a:extLst>
                <a:ext uri="{FF2B5EF4-FFF2-40B4-BE49-F238E27FC236}">
                  <a16:creationId xmlns:a16="http://schemas.microsoft.com/office/drawing/2014/main" id="{3604182E-48A1-6749-A512-D250B0AF690E}"/>
                </a:ext>
              </a:extLst>
            </p:cNvPr>
            <p:cNvSpPr/>
            <p:nvPr/>
          </p:nvSpPr>
          <p:spPr>
            <a:xfrm>
              <a:off x="3735754" y="4108367"/>
              <a:ext cx="21676" cy="46405"/>
            </a:xfrm>
            <a:custGeom>
              <a:avLst/>
              <a:gdLst>
                <a:gd name="connsiteX0" fmla="*/ 0 w 21676"/>
                <a:gd name="connsiteY0" fmla="*/ 0 h 46405"/>
                <a:gd name="connsiteX1" fmla="*/ 21676 w 21676"/>
                <a:gd name="connsiteY1" fmla="*/ 0 h 46405"/>
                <a:gd name="connsiteX2" fmla="*/ 21676 w 21676"/>
                <a:gd name="connsiteY2" fmla="*/ 46406 h 46405"/>
                <a:gd name="connsiteX3" fmla="*/ 0 w 21676"/>
                <a:gd name="connsiteY3" fmla="*/ 46406 h 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76" h="46405">
                  <a:moveTo>
                    <a:pt x="0" y="0"/>
                  </a:moveTo>
                  <a:lnTo>
                    <a:pt x="21676" y="0"/>
                  </a:lnTo>
                  <a:lnTo>
                    <a:pt x="21676" y="46406"/>
                  </a:lnTo>
                  <a:lnTo>
                    <a:pt x="0" y="46406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ihandsfigur 27">
              <a:extLst>
                <a:ext uri="{FF2B5EF4-FFF2-40B4-BE49-F238E27FC236}">
                  <a16:creationId xmlns:a16="http://schemas.microsoft.com/office/drawing/2014/main" id="{A763436E-A17B-B04B-B7BC-07CF7FCFA544}"/>
                </a:ext>
              </a:extLst>
            </p:cNvPr>
            <p:cNvSpPr/>
            <p:nvPr/>
          </p:nvSpPr>
          <p:spPr>
            <a:xfrm>
              <a:off x="3735754" y="4485871"/>
              <a:ext cx="21676" cy="46405"/>
            </a:xfrm>
            <a:custGeom>
              <a:avLst/>
              <a:gdLst>
                <a:gd name="connsiteX0" fmla="*/ 0 w 21676"/>
                <a:gd name="connsiteY0" fmla="*/ 0 h 46405"/>
                <a:gd name="connsiteX1" fmla="*/ 21676 w 21676"/>
                <a:gd name="connsiteY1" fmla="*/ 0 h 46405"/>
                <a:gd name="connsiteX2" fmla="*/ 21676 w 21676"/>
                <a:gd name="connsiteY2" fmla="*/ 46406 h 46405"/>
                <a:gd name="connsiteX3" fmla="*/ 0 w 21676"/>
                <a:gd name="connsiteY3" fmla="*/ 46406 h 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76" h="46405">
                  <a:moveTo>
                    <a:pt x="0" y="0"/>
                  </a:moveTo>
                  <a:lnTo>
                    <a:pt x="21676" y="0"/>
                  </a:lnTo>
                  <a:lnTo>
                    <a:pt x="21676" y="46406"/>
                  </a:lnTo>
                  <a:lnTo>
                    <a:pt x="0" y="46406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ihandsfigur 28">
              <a:extLst>
                <a:ext uri="{FF2B5EF4-FFF2-40B4-BE49-F238E27FC236}">
                  <a16:creationId xmlns:a16="http://schemas.microsoft.com/office/drawing/2014/main" id="{4CB63AF5-59E9-E741-A707-85CC35FBBCA1}"/>
                </a:ext>
              </a:extLst>
            </p:cNvPr>
            <p:cNvSpPr/>
            <p:nvPr/>
          </p:nvSpPr>
          <p:spPr>
            <a:xfrm>
              <a:off x="3735754" y="4360036"/>
              <a:ext cx="21676" cy="46405"/>
            </a:xfrm>
            <a:custGeom>
              <a:avLst/>
              <a:gdLst>
                <a:gd name="connsiteX0" fmla="*/ 0 w 21676"/>
                <a:gd name="connsiteY0" fmla="*/ 0 h 46405"/>
                <a:gd name="connsiteX1" fmla="*/ 21676 w 21676"/>
                <a:gd name="connsiteY1" fmla="*/ 0 h 46405"/>
                <a:gd name="connsiteX2" fmla="*/ 21676 w 21676"/>
                <a:gd name="connsiteY2" fmla="*/ 46406 h 46405"/>
                <a:gd name="connsiteX3" fmla="*/ 0 w 21676"/>
                <a:gd name="connsiteY3" fmla="*/ 46406 h 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76" h="46405">
                  <a:moveTo>
                    <a:pt x="0" y="0"/>
                  </a:moveTo>
                  <a:lnTo>
                    <a:pt x="21676" y="0"/>
                  </a:lnTo>
                  <a:lnTo>
                    <a:pt x="21676" y="46406"/>
                  </a:lnTo>
                  <a:lnTo>
                    <a:pt x="0" y="46406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68C1F02-E14B-BC43-971D-99C13682DE39}"/>
              </a:ext>
            </a:extLst>
          </p:cNvPr>
          <p:cNvGrpSpPr/>
          <p:nvPr/>
        </p:nvGrpSpPr>
        <p:grpSpPr>
          <a:xfrm>
            <a:off x="7499843" y="1444969"/>
            <a:ext cx="694462" cy="1440182"/>
            <a:chOff x="516487" y="5694879"/>
            <a:chExt cx="455822" cy="945288"/>
          </a:xfrm>
          <a:solidFill>
            <a:schemeClr val="tx2"/>
          </a:solidFill>
        </p:grpSpPr>
        <p:sp>
          <p:nvSpPr>
            <p:cNvPr id="31" name="Frihandsfigur 30">
              <a:extLst>
                <a:ext uri="{FF2B5EF4-FFF2-40B4-BE49-F238E27FC236}">
                  <a16:creationId xmlns:a16="http://schemas.microsoft.com/office/drawing/2014/main" id="{BF501F34-1282-0642-A581-E7527C9FE017}"/>
                </a:ext>
              </a:extLst>
            </p:cNvPr>
            <p:cNvSpPr/>
            <p:nvPr/>
          </p:nvSpPr>
          <p:spPr>
            <a:xfrm>
              <a:off x="516487" y="5694879"/>
              <a:ext cx="455822" cy="945288"/>
            </a:xfrm>
            <a:custGeom>
              <a:avLst/>
              <a:gdLst>
                <a:gd name="connsiteX0" fmla="*/ 424804 w 455822"/>
                <a:gd name="connsiteY0" fmla="*/ 181 h 945288"/>
                <a:gd name="connsiteX1" fmla="*/ 389440 w 455822"/>
                <a:gd name="connsiteY1" fmla="*/ 24859 h 945288"/>
                <a:gd name="connsiteX2" fmla="*/ 372700 w 455822"/>
                <a:gd name="connsiteY2" fmla="*/ 230225 h 945288"/>
                <a:gd name="connsiteX3" fmla="*/ 337845 w 455822"/>
                <a:gd name="connsiteY3" fmla="*/ 274748 h 945288"/>
                <a:gd name="connsiteX4" fmla="*/ 305686 w 455822"/>
                <a:gd name="connsiteY4" fmla="*/ 293524 h 945288"/>
                <a:gd name="connsiteX5" fmla="*/ 333062 w 455822"/>
                <a:gd name="connsiteY5" fmla="*/ 219844 h 945288"/>
                <a:gd name="connsiteX6" fmla="*/ 324004 w 455822"/>
                <a:gd name="connsiteY6" fmla="*/ 173388 h 945288"/>
                <a:gd name="connsiteX7" fmla="*/ 321664 w 455822"/>
                <a:gd name="connsiteY7" fmla="*/ 165348 h 945288"/>
                <a:gd name="connsiteX8" fmla="*/ 319018 w 455822"/>
                <a:gd name="connsiteY8" fmla="*/ 97928 h 945288"/>
                <a:gd name="connsiteX9" fmla="*/ 318967 w 455822"/>
                <a:gd name="connsiteY9" fmla="*/ 97928 h 945288"/>
                <a:gd name="connsiteX10" fmla="*/ 319628 w 455822"/>
                <a:gd name="connsiteY10" fmla="*/ 94620 h 945288"/>
                <a:gd name="connsiteX11" fmla="*/ 311742 w 455822"/>
                <a:gd name="connsiteY11" fmla="*/ 89736 h 945288"/>
                <a:gd name="connsiteX12" fmla="*/ 311385 w 455822"/>
                <a:gd name="connsiteY12" fmla="*/ 89736 h 945288"/>
                <a:gd name="connsiteX13" fmla="*/ 310113 w 455822"/>
                <a:gd name="connsiteY13" fmla="*/ 96147 h 945288"/>
                <a:gd name="connsiteX14" fmla="*/ 310113 w 455822"/>
                <a:gd name="connsiteY14" fmla="*/ 96147 h 945288"/>
                <a:gd name="connsiteX15" fmla="*/ 312912 w 455822"/>
                <a:gd name="connsiteY15" fmla="*/ 167791 h 945288"/>
                <a:gd name="connsiteX16" fmla="*/ 315303 w 455822"/>
                <a:gd name="connsiteY16" fmla="*/ 176034 h 945288"/>
                <a:gd name="connsiteX17" fmla="*/ 324004 w 455822"/>
                <a:gd name="connsiteY17" fmla="*/ 219895 h 945288"/>
                <a:gd name="connsiteX18" fmla="*/ 269203 w 455822"/>
                <a:gd name="connsiteY18" fmla="*/ 308178 h 945288"/>
                <a:gd name="connsiteX19" fmla="*/ 267422 w 455822"/>
                <a:gd name="connsiteY19" fmla="*/ 308789 h 945288"/>
                <a:gd name="connsiteX20" fmla="*/ 267422 w 455822"/>
                <a:gd name="connsiteY20" fmla="*/ 308992 h 945288"/>
                <a:gd name="connsiteX21" fmla="*/ 227886 w 455822"/>
                <a:gd name="connsiteY21" fmla="*/ 316065 h 945288"/>
                <a:gd name="connsiteX22" fmla="*/ 131716 w 455822"/>
                <a:gd name="connsiteY22" fmla="*/ 219895 h 945288"/>
                <a:gd name="connsiteX23" fmla="*/ 140824 w 455822"/>
                <a:gd name="connsiteY23" fmla="*/ 173083 h 945288"/>
                <a:gd name="connsiteX24" fmla="*/ 143165 w 455822"/>
                <a:gd name="connsiteY24" fmla="*/ 165043 h 945288"/>
                <a:gd name="connsiteX25" fmla="*/ 146269 w 455822"/>
                <a:gd name="connsiteY25" fmla="*/ 97724 h 945288"/>
                <a:gd name="connsiteX26" fmla="*/ 146269 w 455822"/>
                <a:gd name="connsiteY26" fmla="*/ 97724 h 945288"/>
                <a:gd name="connsiteX27" fmla="*/ 144691 w 455822"/>
                <a:gd name="connsiteY27" fmla="*/ 89634 h 945288"/>
                <a:gd name="connsiteX28" fmla="*/ 144335 w 455822"/>
                <a:gd name="connsiteY28" fmla="*/ 89634 h 945288"/>
                <a:gd name="connsiteX29" fmla="*/ 136346 w 455822"/>
                <a:gd name="connsiteY29" fmla="*/ 94620 h 945288"/>
                <a:gd name="connsiteX30" fmla="*/ 137008 w 455822"/>
                <a:gd name="connsiteY30" fmla="*/ 97928 h 945288"/>
                <a:gd name="connsiteX31" fmla="*/ 137008 w 455822"/>
                <a:gd name="connsiteY31" fmla="*/ 97928 h 945288"/>
                <a:gd name="connsiteX32" fmla="*/ 134311 w 455822"/>
                <a:gd name="connsiteY32" fmla="*/ 162550 h 945288"/>
                <a:gd name="connsiteX33" fmla="*/ 132021 w 455822"/>
                <a:gd name="connsiteY33" fmla="*/ 170437 h 945288"/>
                <a:gd name="connsiteX34" fmla="*/ 122557 w 455822"/>
                <a:gd name="connsiteY34" fmla="*/ 219844 h 945288"/>
                <a:gd name="connsiteX35" fmla="*/ 149271 w 455822"/>
                <a:gd name="connsiteY35" fmla="*/ 293524 h 945288"/>
                <a:gd name="connsiteX36" fmla="*/ 117825 w 455822"/>
                <a:gd name="connsiteY36" fmla="*/ 274748 h 945288"/>
                <a:gd name="connsiteX37" fmla="*/ 82970 w 455822"/>
                <a:gd name="connsiteY37" fmla="*/ 230225 h 945288"/>
                <a:gd name="connsiteX38" fmla="*/ 66229 w 455822"/>
                <a:gd name="connsiteY38" fmla="*/ 24859 h 945288"/>
                <a:gd name="connsiteX39" fmla="*/ 30865 w 455822"/>
                <a:gd name="connsiteY39" fmla="*/ 232 h 945288"/>
                <a:gd name="connsiteX40" fmla="*/ 30 w 455822"/>
                <a:gd name="connsiteY40" fmla="*/ 30202 h 945288"/>
                <a:gd name="connsiteX41" fmla="*/ 12802 w 455822"/>
                <a:gd name="connsiteY41" fmla="*/ 264011 h 945288"/>
                <a:gd name="connsiteX42" fmla="*/ 62006 w 455822"/>
                <a:gd name="connsiteY42" fmla="*/ 335350 h 945288"/>
                <a:gd name="connsiteX43" fmla="*/ 64346 w 455822"/>
                <a:gd name="connsiteY43" fmla="*/ 337639 h 945288"/>
                <a:gd name="connsiteX44" fmla="*/ 103527 w 455822"/>
                <a:gd name="connsiteY44" fmla="*/ 436913 h 945288"/>
                <a:gd name="connsiteX45" fmla="*/ 106223 w 455822"/>
                <a:gd name="connsiteY45" fmla="*/ 561170 h 945288"/>
                <a:gd name="connsiteX46" fmla="*/ 106020 w 455822"/>
                <a:gd name="connsiteY46" fmla="*/ 561170 h 945288"/>
                <a:gd name="connsiteX47" fmla="*/ 106223 w 455822"/>
                <a:gd name="connsiteY47" fmla="*/ 562137 h 945288"/>
                <a:gd name="connsiteX48" fmla="*/ 113551 w 455822"/>
                <a:gd name="connsiteY48" fmla="*/ 901326 h 945288"/>
                <a:gd name="connsiteX49" fmla="*/ 156445 w 455822"/>
                <a:gd name="connsiteY49" fmla="*/ 945238 h 945288"/>
                <a:gd name="connsiteX50" fmla="*/ 199493 w 455822"/>
                <a:gd name="connsiteY50" fmla="*/ 901326 h 945288"/>
                <a:gd name="connsiteX51" fmla="*/ 209669 w 455822"/>
                <a:gd name="connsiteY51" fmla="*/ 702423 h 945288"/>
                <a:gd name="connsiteX52" fmla="*/ 214656 w 455822"/>
                <a:gd name="connsiteY52" fmla="*/ 689091 h 945288"/>
                <a:gd name="connsiteX53" fmla="*/ 227733 w 455822"/>
                <a:gd name="connsiteY53" fmla="*/ 683952 h 945288"/>
                <a:gd name="connsiteX54" fmla="*/ 227835 w 455822"/>
                <a:gd name="connsiteY54" fmla="*/ 683952 h 945288"/>
                <a:gd name="connsiteX55" fmla="*/ 246153 w 455822"/>
                <a:gd name="connsiteY55" fmla="*/ 702677 h 945288"/>
                <a:gd name="connsiteX56" fmla="*/ 256330 w 455822"/>
                <a:gd name="connsiteY56" fmla="*/ 901377 h 945288"/>
                <a:gd name="connsiteX57" fmla="*/ 299377 w 455822"/>
                <a:gd name="connsiteY57" fmla="*/ 945289 h 945288"/>
                <a:gd name="connsiteX58" fmla="*/ 342272 w 455822"/>
                <a:gd name="connsiteY58" fmla="*/ 901224 h 945288"/>
                <a:gd name="connsiteX59" fmla="*/ 352245 w 455822"/>
                <a:gd name="connsiteY59" fmla="*/ 437931 h 945288"/>
                <a:gd name="connsiteX60" fmla="*/ 352245 w 455822"/>
                <a:gd name="connsiteY60" fmla="*/ 437931 h 945288"/>
                <a:gd name="connsiteX61" fmla="*/ 391476 w 455822"/>
                <a:gd name="connsiteY61" fmla="*/ 337690 h 945288"/>
                <a:gd name="connsiteX62" fmla="*/ 393816 w 455822"/>
                <a:gd name="connsiteY62" fmla="*/ 335401 h 945288"/>
                <a:gd name="connsiteX63" fmla="*/ 443021 w 455822"/>
                <a:gd name="connsiteY63" fmla="*/ 264062 h 945288"/>
                <a:gd name="connsiteX64" fmla="*/ 455792 w 455822"/>
                <a:gd name="connsiteY64" fmla="*/ 30355 h 945288"/>
                <a:gd name="connsiteX65" fmla="*/ 424957 w 455822"/>
                <a:gd name="connsiteY65" fmla="*/ 333 h 945288"/>
                <a:gd name="connsiteX66" fmla="*/ 424296 w 455822"/>
                <a:gd name="connsiteY66" fmla="*/ 9340 h 945288"/>
                <a:gd name="connsiteX67" fmla="*/ 446481 w 455822"/>
                <a:gd name="connsiteY67" fmla="*/ 29999 h 945288"/>
                <a:gd name="connsiteX68" fmla="*/ 446175 w 455822"/>
                <a:gd name="connsiteY68" fmla="*/ 43890 h 945288"/>
                <a:gd name="connsiteX69" fmla="*/ 397480 w 455822"/>
                <a:gd name="connsiteY69" fmla="*/ 41193 h 945288"/>
                <a:gd name="connsiteX70" fmla="*/ 398549 w 455822"/>
                <a:gd name="connsiteY70" fmla="*/ 25521 h 945288"/>
                <a:gd name="connsiteX71" fmla="*/ 424245 w 455822"/>
                <a:gd name="connsiteY71" fmla="*/ 9340 h 945288"/>
                <a:gd name="connsiteX72" fmla="*/ 31170 w 455822"/>
                <a:gd name="connsiteY72" fmla="*/ 9340 h 945288"/>
                <a:gd name="connsiteX73" fmla="*/ 56867 w 455822"/>
                <a:gd name="connsiteY73" fmla="*/ 25470 h 945288"/>
                <a:gd name="connsiteX74" fmla="*/ 57833 w 455822"/>
                <a:gd name="connsiteY74" fmla="*/ 39819 h 945288"/>
                <a:gd name="connsiteX75" fmla="*/ 9189 w 455822"/>
                <a:gd name="connsiteY75" fmla="*/ 42261 h 945288"/>
                <a:gd name="connsiteX76" fmla="*/ 8934 w 455822"/>
                <a:gd name="connsiteY76" fmla="*/ 29897 h 945288"/>
                <a:gd name="connsiteX77" fmla="*/ 31170 w 455822"/>
                <a:gd name="connsiteY77" fmla="*/ 9340 h 945288"/>
                <a:gd name="connsiteX78" fmla="*/ 299224 w 455822"/>
                <a:gd name="connsiteY78" fmla="*/ 935977 h 945288"/>
                <a:gd name="connsiteX79" fmla="*/ 265285 w 455822"/>
                <a:gd name="connsiteY79" fmla="*/ 900766 h 945288"/>
                <a:gd name="connsiteX80" fmla="*/ 255108 w 455822"/>
                <a:gd name="connsiteY80" fmla="*/ 702321 h 945288"/>
                <a:gd name="connsiteX81" fmla="*/ 227682 w 455822"/>
                <a:gd name="connsiteY81" fmla="*/ 674691 h 945288"/>
                <a:gd name="connsiteX82" fmla="*/ 227580 w 455822"/>
                <a:gd name="connsiteY82" fmla="*/ 674691 h 945288"/>
                <a:gd name="connsiteX83" fmla="*/ 208041 w 455822"/>
                <a:gd name="connsiteY83" fmla="*/ 682527 h 945288"/>
                <a:gd name="connsiteX84" fmla="*/ 200358 w 455822"/>
                <a:gd name="connsiteY84" fmla="*/ 702117 h 945288"/>
                <a:gd name="connsiteX85" fmla="*/ 190181 w 455822"/>
                <a:gd name="connsiteY85" fmla="*/ 900817 h 945288"/>
                <a:gd name="connsiteX86" fmla="*/ 156242 w 455822"/>
                <a:gd name="connsiteY86" fmla="*/ 936028 h 945288"/>
                <a:gd name="connsiteX87" fmla="*/ 122506 w 455822"/>
                <a:gd name="connsiteY87" fmla="*/ 900919 h 945288"/>
                <a:gd name="connsiteX88" fmla="*/ 115637 w 455822"/>
                <a:gd name="connsiteY88" fmla="*/ 581778 h 945288"/>
                <a:gd name="connsiteX89" fmla="*/ 139399 w 455822"/>
                <a:gd name="connsiteY89" fmla="*/ 595262 h 945288"/>
                <a:gd name="connsiteX90" fmla="*/ 170184 w 455822"/>
                <a:gd name="connsiteY90" fmla="*/ 593329 h 945288"/>
                <a:gd name="connsiteX91" fmla="*/ 339320 w 455822"/>
                <a:gd name="connsiteY91" fmla="*/ 609509 h 945288"/>
                <a:gd name="connsiteX92" fmla="*/ 333062 w 455822"/>
                <a:gd name="connsiteY92" fmla="*/ 901020 h 945288"/>
                <a:gd name="connsiteX93" fmla="*/ 299326 w 455822"/>
                <a:gd name="connsiteY93" fmla="*/ 936028 h 945288"/>
                <a:gd name="connsiteX94" fmla="*/ 434014 w 455822"/>
                <a:gd name="connsiteY94" fmla="*/ 261772 h 945288"/>
                <a:gd name="connsiteX95" fmla="*/ 387252 w 455822"/>
                <a:gd name="connsiteY95" fmla="*/ 328837 h 945288"/>
                <a:gd name="connsiteX96" fmla="*/ 385014 w 455822"/>
                <a:gd name="connsiteY96" fmla="*/ 331025 h 945288"/>
                <a:gd name="connsiteX97" fmla="*/ 343137 w 455822"/>
                <a:gd name="connsiteY97" fmla="*/ 434674 h 945288"/>
                <a:gd name="connsiteX98" fmla="*/ 343086 w 455822"/>
                <a:gd name="connsiteY98" fmla="*/ 434674 h 945288"/>
                <a:gd name="connsiteX99" fmla="*/ 339524 w 455822"/>
                <a:gd name="connsiteY99" fmla="*/ 599485 h 945288"/>
                <a:gd name="connsiteX100" fmla="*/ 169064 w 455822"/>
                <a:gd name="connsiteY100" fmla="*/ 584220 h 945288"/>
                <a:gd name="connsiteX101" fmla="*/ 141079 w 455822"/>
                <a:gd name="connsiteY101" fmla="*/ 586256 h 945288"/>
                <a:gd name="connsiteX102" fmla="*/ 115179 w 455822"/>
                <a:gd name="connsiteY102" fmla="*/ 561018 h 945288"/>
                <a:gd name="connsiteX103" fmla="*/ 112533 w 455822"/>
                <a:gd name="connsiteY103" fmla="*/ 437829 h 945288"/>
                <a:gd name="connsiteX104" fmla="*/ 112533 w 455822"/>
                <a:gd name="connsiteY104" fmla="*/ 437829 h 945288"/>
                <a:gd name="connsiteX105" fmla="*/ 112533 w 455822"/>
                <a:gd name="connsiteY105" fmla="*/ 437574 h 945288"/>
                <a:gd name="connsiteX106" fmla="*/ 112533 w 455822"/>
                <a:gd name="connsiteY106" fmla="*/ 434674 h 945288"/>
                <a:gd name="connsiteX107" fmla="*/ 112431 w 455822"/>
                <a:gd name="connsiteY107" fmla="*/ 434674 h 945288"/>
                <a:gd name="connsiteX108" fmla="*/ 70503 w 455822"/>
                <a:gd name="connsiteY108" fmla="*/ 331025 h 945288"/>
                <a:gd name="connsiteX109" fmla="*/ 68264 w 455822"/>
                <a:gd name="connsiteY109" fmla="*/ 328837 h 945288"/>
                <a:gd name="connsiteX110" fmla="*/ 21452 w 455822"/>
                <a:gd name="connsiteY110" fmla="*/ 261772 h 945288"/>
                <a:gd name="connsiteX111" fmla="*/ 9443 w 455822"/>
                <a:gd name="connsiteY111" fmla="*/ 51370 h 945288"/>
                <a:gd name="connsiteX112" fmla="*/ 58495 w 455822"/>
                <a:gd name="connsiteY112" fmla="*/ 48927 h 945288"/>
                <a:gd name="connsiteX113" fmla="*/ 73811 w 455822"/>
                <a:gd name="connsiteY113" fmla="*/ 232006 h 945288"/>
                <a:gd name="connsiteX114" fmla="*/ 112075 w 455822"/>
                <a:gd name="connsiteY114" fmla="*/ 281973 h 945288"/>
                <a:gd name="connsiteX115" fmla="*/ 178020 w 455822"/>
                <a:gd name="connsiteY115" fmla="*/ 314945 h 945288"/>
                <a:gd name="connsiteX116" fmla="*/ 178122 w 455822"/>
                <a:gd name="connsiteY116" fmla="*/ 314640 h 945288"/>
                <a:gd name="connsiteX117" fmla="*/ 227733 w 455822"/>
                <a:gd name="connsiteY117" fmla="*/ 325173 h 945288"/>
                <a:gd name="connsiteX118" fmla="*/ 270730 w 455822"/>
                <a:gd name="connsiteY118" fmla="*/ 317286 h 945288"/>
                <a:gd name="connsiteX119" fmla="*/ 343391 w 455822"/>
                <a:gd name="connsiteY119" fmla="*/ 282024 h 945288"/>
                <a:gd name="connsiteX120" fmla="*/ 381655 w 455822"/>
                <a:gd name="connsiteY120" fmla="*/ 232056 h 945288"/>
                <a:gd name="connsiteX121" fmla="*/ 396869 w 455822"/>
                <a:gd name="connsiteY121" fmla="*/ 50352 h 945288"/>
                <a:gd name="connsiteX122" fmla="*/ 445972 w 455822"/>
                <a:gd name="connsiteY122" fmla="*/ 53049 h 945288"/>
                <a:gd name="connsiteX123" fmla="*/ 433963 w 455822"/>
                <a:gd name="connsiteY123" fmla="*/ 261823 h 94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55822" h="945288">
                  <a:moveTo>
                    <a:pt x="424804" y="181"/>
                  </a:moveTo>
                  <a:cubicBezTo>
                    <a:pt x="408267" y="-786"/>
                    <a:pt x="391120" y="1402"/>
                    <a:pt x="389440" y="24859"/>
                  </a:cubicBezTo>
                  <a:cubicBezTo>
                    <a:pt x="389288" y="26691"/>
                    <a:pt x="376923" y="209006"/>
                    <a:pt x="372700" y="230225"/>
                  </a:cubicBezTo>
                  <a:cubicBezTo>
                    <a:pt x="368527" y="251138"/>
                    <a:pt x="347767" y="267064"/>
                    <a:pt x="337845" y="274748"/>
                  </a:cubicBezTo>
                  <a:cubicBezTo>
                    <a:pt x="328533" y="281922"/>
                    <a:pt x="316881" y="288283"/>
                    <a:pt x="305686" y="293524"/>
                  </a:cubicBezTo>
                  <a:cubicBezTo>
                    <a:pt x="322987" y="275104"/>
                    <a:pt x="333062" y="249662"/>
                    <a:pt x="333062" y="219844"/>
                  </a:cubicBezTo>
                  <a:cubicBezTo>
                    <a:pt x="333062" y="203918"/>
                    <a:pt x="327821" y="186261"/>
                    <a:pt x="324004" y="173388"/>
                  </a:cubicBezTo>
                  <a:cubicBezTo>
                    <a:pt x="323139" y="170488"/>
                    <a:pt x="322325" y="167791"/>
                    <a:pt x="321664" y="165348"/>
                  </a:cubicBezTo>
                  <a:cubicBezTo>
                    <a:pt x="318204" y="152729"/>
                    <a:pt x="313217" y="127186"/>
                    <a:pt x="319018" y="97928"/>
                  </a:cubicBezTo>
                  <a:lnTo>
                    <a:pt x="318967" y="97928"/>
                  </a:lnTo>
                  <a:cubicBezTo>
                    <a:pt x="318967" y="97928"/>
                    <a:pt x="319628" y="94620"/>
                    <a:pt x="319628" y="94620"/>
                  </a:cubicBezTo>
                  <a:cubicBezTo>
                    <a:pt x="317695" y="93908"/>
                    <a:pt x="313573" y="91517"/>
                    <a:pt x="311742" y="89736"/>
                  </a:cubicBezTo>
                  <a:lnTo>
                    <a:pt x="311385" y="89736"/>
                  </a:lnTo>
                  <a:cubicBezTo>
                    <a:pt x="311385" y="89736"/>
                    <a:pt x="310113" y="96147"/>
                    <a:pt x="310113" y="96147"/>
                  </a:cubicBezTo>
                  <a:lnTo>
                    <a:pt x="310113" y="96147"/>
                  </a:lnTo>
                  <a:cubicBezTo>
                    <a:pt x="303956" y="127288"/>
                    <a:pt x="309248" y="154408"/>
                    <a:pt x="312912" y="167791"/>
                  </a:cubicBezTo>
                  <a:cubicBezTo>
                    <a:pt x="313573" y="170284"/>
                    <a:pt x="314387" y="173032"/>
                    <a:pt x="315303" y="176034"/>
                  </a:cubicBezTo>
                  <a:cubicBezTo>
                    <a:pt x="318967" y="188348"/>
                    <a:pt x="324004" y="205241"/>
                    <a:pt x="324004" y="219895"/>
                  </a:cubicBezTo>
                  <a:cubicBezTo>
                    <a:pt x="324004" y="262179"/>
                    <a:pt x="303091" y="294185"/>
                    <a:pt x="269203" y="308178"/>
                  </a:cubicBezTo>
                  <a:cubicBezTo>
                    <a:pt x="268134" y="308534"/>
                    <a:pt x="267473" y="308738"/>
                    <a:pt x="267422" y="308789"/>
                  </a:cubicBezTo>
                  <a:lnTo>
                    <a:pt x="267422" y="308992"/>
                  </a:lnTo>
                  <a:cubicBezTo>
                    <a:pt x="255719" y="313572"/>
                    <a:pt x="242387" y="316065"/>
                    <a:pt x="227886" y="316065"/>
                  </a:cubicBezTo>
                  <a:cubicBezTo>
                    <a:pt x="169472" y="316065"/>
                    <a:pt x="131716" y="278309"/>
                    <a:pt x="131716" y="219895"/>
                  </a:cubicBezTo>
                  <a:cubicBezTo>
                    <a:pt x="131716" y="203613"/>
                    <a:pt x="136957" y="185956"/>
                    <a:pt x="140824" y="173083"/>
                  </a:cubicBezTo>
                  <a:cubicBezTo>
                    <a:pt x="141689" y="170182"/>
                    <a:pt x="142503" y="167485"/>
                    <a:pt x="143165" y="165043"/>
                  </a:cubicBezTo>
                  <a:cubicBezTo>
                    <a:pt x="146014" y="154815"/>
                    <a:pt x="151866" y="128051"/>
                    <a:pt x="146269" y="97724"/>
                  </a:cubicBezTo>
                  <a:lnTo>
                    <a:pt x="146269" y="97724"/>
                  </a:lnTo>
                  <a:cubicBezTo>
                    <a:pt x="146269" y="97724"/>
                    <a:pt x="144691" y="89634"/>
                    <a:pt x="144691" y="89634"/>
                  </a:cubicBezTo>
                  <a:lnTo>
                    <a:pt x="144335" y="89634"/>
                  </a:lnTo>
                  <a:cubicBezTo>
                    <a:pt x="142452" y="91517"/>
                    <a:pt x="138280" y="93857"/>
                    <a:pt x="136346" y="94620"/>
                  </a:cubicBezTo>
                  <a:lnTo>
                    <a:pt x="137008" y="97928"/>
                  </a:lnTo>
                  <a:lnTo>
                    <a:pt x="137008" y="97928"/>
                  </a:lnTo>
                  <a:cubicBezTo>
                    <a:pt x="140977" y="118078"/>
                    <a:pt x="139959" y="142247"/>
                    <a:pt x="134311" y="162550"/>
                  </a:cubicBezTo>
                  <a:cubicBezTo>
                    <a:pt x="133650" y="164941"/>
                    <a:pt x="132836" y="167587"/>
                    <a:pt x="132021" y="170437"/>
                  </a:cubicBezTo>
                  <a:cubicBezTo>
                    <a:pt x="128002" y="183870"/>
                    <a:pt x="122557" y="202239"/>
                    <a:pt x="122557" y="219844"/>
                  </a:cubicBezTo>
                  <a:cubicBezTo>
                    <a:pt x="122557" y="249917"/>
                    <a:pt x="132276" y="275206"/>
                    <a:pt x="149271" y="293524"/>
                  </a:cubicBezTo>
                  <a:cubicBezTo>
                    <a:pt x="138942" y="288588"/>
                    <a:pt x="127595" y="282278"/>
                    <a:pt x="117825" y="274748"/>
                  </a:cubicBezTo>
                  <a:cubicBezTo>
                    <a:pt x="107852" y="267115"/>
                    <a:pt x="87142" y="251189"/>
                    <a:pt x="82970" y="230225"/>
                  </a:cubicBezTo>
                  <a:cubicBezTo>
                    <a:pt x="78746" y="209057"/>
                    <a:pt x="66331" y="26691"/>
                    <a:pt x="66229" y="24859"/>
                  </a:cubicBezTo>
                  <a:cubicBezTo>
                    <a:pt x="64499" y="1453"/>
                    <a:pt x="47402" y="-735"/>
                    <a:pt x="30865" y="232"/>
                  </a:cubicBezTo>
                  <a:cubicBezTo>
                    <a:pt x="9698" y="1453"/>
                    <a:pt x="-632" y="11579"/>
                    <a:pt x="30" y="30202"/>
                  </a:cubicBezTo>
                  <a:cubicBezTo>
                    <a:pt x="183" y="38242"/>
                    <a:pt x="3846" y="226968"/>
                    <a:pt x="12802" y="264011"/>
                  </a:cubicBezTo>
                  <a:cubicBezTo>
                    <a:pt x="18857" y="289097"/>
                    <a:pt x="46232" y="319474"/>
                    <a:pt x="62006" y="335350"/>
                  </a:cubicBezTo>
                  <a:cubicBezTo>
                    <a:pt x="62667" y="336011"/>
                    <a:pt x="63481" y="336825"/>
                    <a:pt x="64346" y="337639"/>
                  </a:cubicBezTo>
                  <a:cubicBezTo>
                    <a:pt x="75999" y="348986"/>
                    <a:pt x="103272" y="375497"/>
                    <a:pt x="103527" y="436913"/>
                  </a:cubicBezTo>
                  <a:lnTo>
                    <a:pt x="106223" y="561170"/>
                  </a:lnTo>
                  <a:lnTo>
                    <a:pt x="106020" y="561170"/>
                  </a:lnTo>
                  <a:cubicBezTo>
                    <a:pt x="106020" y="561526"/>
                    <a:pt x="106173" y="561781"/>
                    <a:pt x="106223" y="562137"/>
                  </a:cubicBezTo>
                  <a:lnTo>
                    <a:pt x="113551" y="901326"/>
                  </a:lnTo>
                  <a:cubicBezTo>
                    <a:pt x="114619" y="923053"/>
                    <a:pt x="120573" y="945238"/>
                    <a:pt x="156445" y="945238"/>
                  </a:cubicBezTo>
                  <a:cubicBezTo>
                    <a:pt x="190283" y="945238"/>
                    <a:pt x="198119" y="927683"/>
                    <a:pt x="199493" y="901326"/>
                  </a:cubicBezTo>
                  <a:lnTo>
                    <a:pt x="209669" y="702423"/>
                  </a:lnTo>
                  <a:cubicBezTo>
                    <a:pt x="209669" y="696876"/>
                    <a:pt x="211349" y="692399"/>
                    <a:pt x="214656" y="689091"/>
                  </a:cubicBezTo>
                  <a:cubicBezTo>
                    <a:pt x="217963" y="685835"/>
                    <a:pt x="222696" y="683952"/>
                    <a:pt x="227733" y="683952"/>
                  </a:cubicBezTo>
                  <a:lnTo>
                    <a:pt x="227835" y="683952"/>
                  </a:lnTo>
                  <a:cubicBezTo>
                    <a:pt x="234653" y="683952"/>
                    <a:pt x="246153" y="687921"/>
                    <a:pt x="246153" y="702677"/>
                  </a:cubicBezTo>
                  <a:lnTo>
                    <a:pt x="256330" y="901377"/>
                  </a:lnTo>
                  <a:cubicBezTo>
                    <a:pt x="257703" y="927734"/>
                    <a:pt x="265539" y="945289"/>
                    <a:pt x="299377" y="945289"/>
                  </a:cubicBezTo>
                  <a:cubicBezTo>
                    <a:pt x="337183" y="945289"/>
                    <a:pt x="342170" y="921730"/>
                    <a:pt x="342272" y="901224"/>
                  </a:cubicBezTo>
                  <a:lnTo>
                    <a:pt x="352245" y="437931"/>
                  </a:lnTo>
                  <a:lnTo>
                    <a:pt x="352245" y="437931"/>
                  </a:lnTo>
                  <a:cubicBezTo>
                    <a:pt x="352245" y="375802"/>
                    <a:pt x="379722" y="349088"/>
                    <a:pt x="391476" y="337690"/>
                  </a:cubicBezTo>
                  <a:cubicBezTo>
                    <a:pt x="392341" y="336825"/>
                    <a:pt x="393155" y="336062"/>
                    <a:pt x="393816" y="335401"/>
                  </a:cubicBezTo>
                  <a:cubicBezTo>
                    <a:pt x="409590" y="319525"/>
                    <a:pt x="436915" y="289148"/>
                    <a:pt x="443021" y="264062"/>
                  </a:cubicBezTo>
                  <a:cubicBezTo>
                    <a:pt x="451976" y="227019"/>
                    <a:pt x="455640" y="38292"/>
                    <a:pt x="455792" y="30355"/>
                  </a:cubicBezTo>
                  <a:cubicBezTo>
                    <a:pt x="456454" y="11630"/>
                    <a:pt x="446125" y="1555"/>
                    <a:pt x="424957" y="333"/>
                  </a:cubicBezTo>
                  <a:close/>
                  <a:moveTo>
                    <a:pt x="424296" y="9340"/>
                  </a:moveTo>
                  <a:cubicBezTo>
                    <a:pt x="444496" y="10510"/>
                    <a:pt x="446837" y="20382"/>
                    <a:pt x="446481" y="29999"/>
                  </a:cubicBezTo>
                  <a:cubicBezTo>
                    <a:pt x="446481" y="30304"/>
                    <a:pt x="446379" y="35392"/>
                    <a:pt x="446175" y="43890"/>
                  </a:cubicBezTo>
                  <a:lnTo>
                    <a:pt x="397480" y="41193"/>
                  </a:lnTo>
                  <a:cubicBezTo>
                    <a:pt x="398091" y="32441"/>
                    <a:pt x="398498" y="26742"/>
                    <a:pt x="398549" y="25521"/>
                  </a:cubicBezTo>
                  <a:cubicBezTo>
                    <a:pt x="399414" y="13868"/>
                    <a:pt x="403586" y="8170"/>
                    <a:pt x="424245" y="9340"/>
                  </a:cubicBezTo>
                  <a:close/>
                  <a:moveTo>
                    <a:pt x="31170" y="9340"/>
                  </a:moveTo>
                  <a:cubicBezTo>
                    <a:pt x="51829" y="8170"/>
                    <a:pt x="56052" y="13868"/>
                    <a:pt x="56867" y="25470"/>
                  </a:cubicBezTo>
                  <a:cubicBezTo>
                    <a:pt x="56968" y="26640"/>
                    <a:pt x="57274" y="31830"/>
                    <a:pt x="57833" y="39819"/>
                  </a:cubicBezTo>
                  <a:lnTo>
                    <a:pt x="9189" y="42261"/>
                  </a:lnTo>
                  <a:cubicBezTo>
                    <a:pt x="9036" y="34731"/>
                    <a:pt x="8934" y="30202"/>
                    <a:pt x="8934" y="29897"/>
                  </a:cubicBezTo>
                  <a:cubicBezTo>
                    <a:pt x="8578" y="20382"/>
                    <a:pt x="10970" y="10510"/>
                    <a:pt x="31170" y="9340"/>
                  </a:cubicBezTo>
                  <a:close/>
                  <a:moveTo>
                    <a:pt x="299224" y="935977"/>
                  </a:moveTo>
                  <a:cubicBezTo>
                    <a:pt x="271951" y="935977"/>
                    <a:pt x="266557" y="924630"/>
                    <a:pt x="265285" y="900766"/>
                  </a:cubicBezTo>
                  <a:lnTo>
                    <a:pt x="255108" y="702321"/>
                  </a:lnTo>
                  <a:cubicBezTo>
                    <a:pt x="255108" y="684257"/>
                    <a:pt x="241319" y="674742"/>
                    <a:pt x="227682" y="674691"/>
                  </a:cubicBezTo>
                  <a:lnTo>
                    <a:pt x="227580" y="674691"/>
                  </a:lnTo>
                  <a:cubicBezTo>
                    <a:pt x="220151" y="674691"/>
                    <a:pt x="213028" y="677541"/>
                    <a:pt x="208041" y="682527"/>
                  </a:cubicBezTo>
                  <a:cubicBezTo>
                    <a:pt x="203004" y="687565"/>
                    <a:pt x="200358" y="694383"/>
                    <a:pt x="200358" y="702117"/>
                  </a:cubicBezTo>
                  <a:lnTo>
                    <a:pt x="190181" y="900817"/>
                  </a:lnTo>
                  <a:cubicBezTo>
                    <a:pt x="188909" y="924681"/>
                    <a:pt x="183515" y="936028"/>
                    <a:pt x="156242" y="936028"/>
                  </a:cubicBezTo>
                  <a:cubicBezTo>
                    <a:pt x="128968" y="936028"/>
                    <a:pt x="123626" y="923104"/>
                    <a:pt x="122506" y="900919"/>
                  </a:cubicBezTo>
                  <a:lnTo>
                    <a:pt x="115637" y="581778"/>
                  </a:lnTo>
                  <a:cubicBezTo>
                    <a:pt x="121641" y="588596"/>
                    <a:pt x="129833" y="593430"/>
                    <a:pt x="139399" y="595262"/>
                  </a:cubicBezTo>
                  <a:cubicBezTo>
                    <a:pt x="145149" y="596331"/>
                    <a:pt x="155122" y="595160"/>
                    <a:pt x="170184" y="593329"/>
                  </a:cubicBezTo>
                  <a:cubicBezTo>
                    <a:pt x="211247" y="588393"/>
                    <a:pt x="279380" y="580252"/>
                    <a:pt x="339320" y="609509"/>
                  </a:cubicBezTo>
                  <a:lnTo>
                    <a:pt x="333062" y="901020"/>
                  </a:lnTo>
                  <a:cubicBezTo>
                    <a:pt x="332960" y="922035"/>
                    <a:pt x="327159" y="936028"/>
                    <a:pt x="299326" y="936028"/>
                  </a:cubicBezTo>
                  <a:close/>
                  <a:moveTo>
                    <a:pt x="434014" y="261772"/>
                  </a:moveTo>
                  <a:cubicBezTo>
                    <a:pt x="428264" y="285586"/>
                    <a:pt x="399363" y="316574"/>
                    <a:pt x="387252" y="328837"/>
                  </a:cubicBezTo>
                  <a:cubicBezTo>
                    <a:pt x="386591" y="329498"/>
                    <a:pt x="385879" y="330211"/>
                    <a:pt x="385014" y="331025"/>
                  </a:cubicBezTo>
                  <a:cubicBezTo>
                    <a:pt x="372649" y="343033"/>
                    <a:pt x="344052" y="370968"/>
                    <a:pt x="343137" y="434674"/>
                  </a:cubicBezTo>
                  <a:lnTo>
                    <a:pt x="343086" y="434674"/>
                  </a:lnTo>
                  <a:lnTo>
                    <a:pt x="339524" y="599485"/>
                  </a:lnTo>
                  <a:cubicBezTo>
                    <a:pt x="277904" y="571194"/>
                    <a:pt x="207583" y="579590"/>
                    <a:pt x="169064" y="584220"/>
                  </a:cubicBezTo>
                  <a:cubicBezTo>
                    <a:pt x="156395" y="585747"/>
                    <a:pt x="145455" y="587070"/>
                    <a:pt x="141079" y="586256"/>
                  </a:cubicBezTo>
                  <a:cubicBezTo>
                    <a:pt x="127798" y="583762"/>
                    <a:pt x="117825" y="573891"/>
                    <a:pt x="115179" y="561018"/>
                  </a:cubicBezTo>
                  <a:lnTo>
                    <a:pt x="112533" y="437829"/>
                  </a:lnTo>
                  <a:lnTo>
                    <a:pt x="112533" y="437829"/>
                  </a:lnTo>
                  <a:cubicBezTo>
                    <a:pt x="112533" y="437829"/>
                    <a:pt x="112533" y="437676"/>
                    <a:pt x="112533" y="437574"/>
                  </a:cubicBezTo>
                  <a:lnTo>
                    <a:pt x="112533" y="434674"/>
                  </a:lnTo>
                  <a:lnTo>
                    <a:pt x="112431" y="434674"/>
                  </a:lnTo>
                  <a:cubicBezTo>
                    <a:pt x="111465" y="370968"/>
                    <a:pt x="82868" y="343033"/>
                    <a:pt x="70503" y="331025"/>
                  </a:cubicBezTo>
                  <a:cubicBezTo>
                    <a:pt x="69689" y="330211"/>
                    <a:pt x="68926" y="329498"/>
                    <a:pt x="68264" y="328837"/>
                  </a:cubicBezTo>
                  <a:cubicBezTo>
                    <a:pt x="56103" y="316625"/>
                    <a:pt x="27252" y="285586"/>
                    <a:pt x="21452" y="261772"/>
                  </a:cubicBezTo>
                  <a:cubicBezTo>
                    <a:pt x="14481" y="232921"/>
                    <a:pt x="10664" y="103169"/>
                    <a:pt x="9443" y="51370"/>
                  </a:cubicBezTo>
                  <a:lnTo>
                    <a:pt x="58495" y="48927"/>
                  </a:lnTo>
                  <a:cubicBezTo>
                    <a:pt x="62006" y="99454"/>
                    <a:pt x="70300" y="214705"/>
                    <a:pt x="73811" y="232006"/>
                  </a:cubicBezTo>
                  <a:cubicBezTo>
                    <a:pt x="78696" y="256277"/>
                    <a:pt x="101237" y="273628"/>
                    <a:pt x="112075" y="281973"/>
                  </a:cubicBezTo>
                  <a:cubicBezTo>
                    <a:pt x="139196" y="302835"/>
                    <a:pt x="176443" y="314437"/>
                    <a:pt x="178020" y="314945"/>
                  </a:cubicBezTo>
                  <a:lnTo>
                    <a:pt x="178122" y="314640"/>
                  </a:lnTo>
                  <a:cubicBezTo>
                    <a:pt x="192522" y="321408"/>
                    <a:pt x="209211" y="325173"/>
                    <a:pt x="227733" y="325173"/>
                  </a:cubicBezTo>
                  <a:cubicBezTo>
                    <a:pt x="243405" y="325173"/>
                    <a:pt x="257856" y="322374"/>
                    <a:pt x="270730" y="317286"/>
                  </a:cubicBezTo>
                  <a:cubicBezTo>
                    <a:pt x="276785" y="315353"/>
                    <a:pt x="317746" y="301767"/>
                    <a:pt x="343391" y="282024"/>
                  </a:cubicBezTo>
                  <a:cubicBezTo>
                    <a:pt x="354229" y="273679"/>
                    <a:pt x="376771" y="256379"/>
                    <a:pt x="381655" y="232056"/>
                  </a:cubicBezTo>
                  <a:cubicBezTo>
                    <a:pt x="385064" y="214909"/>
                    <a:pt x="393257" y="101541"/>
                    <a:pt x="396869" y="50352"/>
                  </a:cubicBezTo>
                  <a:lnTo>
                    <a:pt x="445972" y="53049"/>
                  </a:lnTo>
                  <a:cubicBezTo>
                    <a:pt x="444700" y="105815"/>
                    <a:pt x="440884" y="233227"/>
                    <a:pt x="433963" y="261823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ihandsfigur 31">
              <a:extLst>
                <a:ext uri="{FF2B5EF4-FFF2-40B4-BE49-F238E27FC236}">
                  <a16:creationId xmlns:a16="http://schemas.microsoft.com/office/drawing/2014/main" id="{87B8774A-DD87-6741-AA7D-EF17BDBE420E}"/>
                </a:ext>
              </a:extLst>
            </p:cNvPr>
            <p:cNvSpPr/>
            <p:nvPr/>
          </p:nvSpPr>
          <p:spPr>
            <a:xfrm>
              <a:off x="683516" y="5770113"/>
              <a:ext cx="14996" cy="85280"/>
            </a:xfrm>
            <a:custGeom>
              <a:avLst/>
              <a:gdLst>
                <a:gd name="connsiteX0" fmla="*/ 458 w 14996"/>
                <a:gd name="connsiteY0" fmla="*/ 85230 h 85280"/>
                <a:gd name="connsiteX1" fmla="*/ 9668 w 14996"/>
                <a:gd name="connsiteY1" fmla="*/ 84212 h 85280"/>
                <a:gd name="connsiteX2" fmla="*/ 10482 w 14996"/>
                <a:gd name="connsiteY2" fmla="*/ 80955 h 85280"/>
                <a:gd name="connsiteX3" fmla="*/ 10533 w 14996"/>
                <a:gd name="connsiteY3" fmla="*/ 80955 h 85280"/>
                <a:gd name="connsiteX4" fmla="*/ 12416 w 14996"/>
                <a:gd name="connsiteY4" fmla="*/ 8141 h 85280"/>
                <a:gd name="connsiteX5" fmla="*/ 12416 w 14996"/>
                <a:gd name="connsiteY5" fmla="*/ 8141 h 85280"/>
                <a:gd name="connsiteX6" fmla="*/ 10991 w 14996"/>
                <a:gd name="connsiteY6" fmla="*/ 0 h 85280"/>
                <a:gd name="connsiteX7" fmla="*/ 10635 w 14996"/>
                <a:gd name="connsiteY7" fmla="*/ 0 h 85280"/>
                <a:gd name="connsiteX8" fmla="*/ 2544 w 14996"/>
                <a:gd name="connsiteY8" fmla="*/ 4834 h 85280"/>
                <a:gd name="connsiteX9" fmla="*/ 3155 w 14996"/>
                <a:gd name="connsiteY9" fmla="*/ 8192 h 85280"/>
                <a:gd name="connsiteX10" fmla="*/ 3155 w 14996"/>
                <a:gd name="connsiteY10" fmla="*/ 8192 h 85280"/>
                <a:gd name="connsiteX11" fmla="*/ 1628 w 14996"/>
                <a:gd name="connsiteY11" fmla="*/ 78768 h 85280"/>
                <a:gd name="connsiteX12" fmla="*/ 1628 w 14996"/>
                <a:gd name="connsiteY12" fmla="*/ 78768 h 85280"/>
                <a:gd name="connsiteX13" fmla="*/ 0 w 14996"/>
                <a:gd name="connsiteY13" fmla="*/ 85179 h 85280"/>
                <a:gd name="connsiteX14" fmla="*/ 356 w 14996"/>
                <a:gd name="connsiteY14" fmla="*/ 85281 h 8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96" h="85280">
                  <a:moveTo>
                    <a:pt x="458" y="85230"/>
                  </a:moveTo>
                  <a:cubicBezTo>
                    <a:pt x="2900" y="84416"/>
                    <a:pt x="7633" y="84059"/>
                    <a:pt x="9668" y="84212"/>
                  </a:cubicBezTo>
                  <a:lnTo>
                    <a:pt x="10482" y="80955"/>
                  </a:lnTo>
                  <a:lnTo>
                    <a:pt x="10533" y="80955"/>
                  </a:lnTo>
                  <a:cubicBezTo>
                    <a:pt x="15723" y="60297"/>
                    <a:pt x="16435" y="31904"/>
                    <a:pt x="12416" y="8141"/>
                  </a:cubicBezTo>
                  <a:lnTo>
                    <a:pt x="12416" y="8141"/>
                  </a:lnTo>
                  <a:cubicBezTo>
                    <a:pt x="12416" y="8141"/>
                    <a:pt x="10991" y="0"/>
                    <a:pt x="10991" y="0"/>
                  </a:cubicBezTo>
                  <a:lnTo>
                    <a:pt x="10635" y="0"/>
                  </a:lnTo>
                  <a:cubicBezTo>
                    <a:pt x="8752" y="1832"/>
                    <a:pt x="4529" y="4122"/>
                    <a:pt x="2544" y="4834"/>
                  </a:cubicBezTo>
                  <a:lnTo>
                    <a:pt x="3155" y="8192"/>
                  </a:lnTo>
                  <a:lnTo>
                    <a:pt x="3155" y="8192"/>
                  </a:lnTo>
                  <a:cubicBezTo>
                    <a:pt x="7225" y="31090"/>
                    <a:pt x="6666" y="58821"/>
                    <a:pt x="1628" y="78768"/>
                  </a:cubicBezTo>
                  <a:lnTo>
                    <a:pt x="1628" y="78768"/>
                  </a:lnTo>
                  <a:cubicBezTo>
                    <a:pt x="1628" y="78768"/>
                    <a:pt x="0" y="85179"/>
                    <a:pt x="0" y="85179"/>
                  </a:cubicBezTo>
                  <a:lnTo>
                    <a:pt x="356" y="85281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ihandsfigur 32">
              <a:extLst>
                <a:ext uri="{FF2B5EF4-FFF2-40B4-BE49-F238E27FC236}">
                  <a16:creationId xmlns:a16="http://schemas.microsoft.com/office/drawing/2014/main" id="{459DF3F0-3369-6B4E-86A6-D4EC9D9324A6}"/>
                </a:ext>
              </a:extLst>
            </p:cNvPr>
            <p:cNvSpPr/>
            <p:nvPr/>
          </p:nvSpPr>
          <p:spPr>
            <a:xfrm>
              <a:off x="788518" y="5770214"/>
              <a:ext cx="14624" cy="85229"/>
            </a:xfrm>
            <a:custGeom>
              <a:avLst/>
              <a:gdLst>
                <a:gd name="connsiteX0" fmla="*/ 4245 w 14624"/>
                <a:gd name="connsiteY0" fmla="*/ 80752 h 85229"/>
                <a:gd name="connsiteX1" fmla="*/ 4295 w 14624"/>
                <a:gd name="connsiteY1" fmla="*/ 80752 h 85229"/>
                <a:gd name="connsiteX2" fmla="*/ 5059 w 14624"/>
                <a:gd name="connsiteY2" fmla="*/ 84008 h 85229"/>
                <a:gd name="connsiteX3" fmla="*/ 14269 w 14624"/>
                <a:gd name="connsiteY3" fmla="*/ 85230 h 85229"/>
                <a:gd name="connsiteX4" fmla="*/ 14625 w 14624"/>
                <a:gd name="connsiteY4" fmla="*/ 85128 h 85229"/>
                <a:gd name="connsiteX5" fmla="*/ 13098 w 14624"/>
                <a:gd name="connsiteY5" fmla="*/ 78717 h 85229"/>
                <a:gd name="connsiteX6" fmla="*/ 13098 w 14624"/>
                <a:gd name="connsiteY6" fmla="*/ 78717 h 85229"/>
                <a:gd name="connsiteX7" fmla="*/ 12081 w 14624"/>
                <a:gd name="connsiteY7" fmla="*/ 8040 h 85229"/>
                <a:gd name="connsiteX8" fmla="*/ 12081 w 14624"/>
                <a:gd name="connsiteY8" fmla="*/ 8040 h 85229"/>
                <a:gd name="connsiteX9" fmla="*/ 12640 w 14624"/>
                <a:gd name="connsiteY9" fmla="*/ 4681 h 85229"/>
                <a:gd name="connsiteX10" fmla="*/ 4550 w 14624"/>
                <a:gd name="connsiteY10" fmla="*/ 0 h 85229"/>
                <a:gd name="connsiteX11" fmla="*/ 4194 w 14624"/>
                <a:gd name="connsiteY11" fmla="*/ 0 h 85229"/>
                <a:gd name="connsiteX12" fmla="*/ 2820 w 14624"/>
                <a:gd name="connsiteY12" fmla="*/ 8040 h 85229"/>
                <a:gd name="connsiteX13" fmla="*/ 2820 w 14624"/>
                <a:gd name="connsiteY13" fmla="*/ 8040 h 85229"/>
                <a:gd name="connsiteX14" fmla="*/ 4194 w 14624"/>
                <a:gd name="connsiteY14" fmla="*/ 80752 h 8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24" h="85229">
                  <a:moveTo>
                    <a:pt x="4245" y="80752"/>
                  </a:moveTo>
                  <a:lnTo>
                    <a:pt x="4295" y="80752"/>
                  </a:lnTo>
                  <a:cubicBezTo>
                    <a:pt x="4295" y="80752"/>
                    <a:pt x="5059" y="84008"/>
                    <a:pt x="5059" y="84008"/>
                  </a:cubicBezTo>
                  <a:cubicBezTo>
                    <a:pt x="7094" y="83907"/>
                    <a:pt x="11826" y="84365"/>
                    <a:pt x="14269" y="85230"/>
                  </a:cubicBezTo>
                  <a:lnTo>
                    <a:pt x="14625" y="85128"/>
                  </a:lnTo>
                  <a:lnTo>
                    <a:pt x="13098" y="78717"/>
                  </a:lnTo>
                  <a:lnTo>
                    <a:pt x="13098" y="78717"/>
                  </a:lnTo>
                  <a:cubicBezTo>
                    <a:pt x="8264" y="57702"/>
                    <a:pt x="7857" y="32616"/>
                    <a:pt x="12081" y="8040"/>
                  </a:cubicBezTo>
                  <a:lnTo>
                    <a:pt x="12081" y="8040"/>
                  </a:lnTo>
                  <a:cubicBezTo>
                    <a:pt x="12081" y="8040"/>
                    <a:pt x="12640" y="4681"/>
                    <a:pt x="12640" y="4681"/>
                  </a:cubicBezTo>
                  <a:cubicBezTo>
                    <a:pt x="10656" y="3969"/>
                    <a:pt x="6433" y="1730"/>
                    <a:pt x="4550" y="0"/>
                  </a:cubicBezTo>
                  <a:lnTo>
                    <a:pt x="4194" y="0"/>
                  </a:lnTo>
                  <a:cubicBezTo>
                    <a:pt x="4194" y="0"/>
                    <a:pt x="2820" y="8040"/>
                    <a:pt x="2820" y="8040"/>
                  </a:cubicBezTo>
                  <a:lnTo>
                    <a:pt x="2820" y="8040"/>
                  </a:lnTo>
                  <a:cubicBezTo>
                    <a:pt x="-1353" y="33634"/>
                    <a:pt x="-895" y="58719"/>
                    <a:pt x="4194" y="80752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ihandsfigur 33">
              <a:extLst>
                <a:ext uri="{FF2B5EF4-FFF2-40B4-BE49-F238E27FC236}">
                  <a16:creationId xmlns:a16="http://schemas.microsoft.com/office/drawing/2014/main" id="{28E4B1C7-E46F-944C-A4A6-125ECE1F192F}"/>
                </a:ext>
              </a:extLst>
            </p:cNvPr>
            <p:cNvSpPr/>
            <p:nvPr/>
          </p:nvSpPr>
          <p:spPr>
            <a:xfrm>
              <a:off x="719592" y="5757341"/>
              <a:ext cx="12763" cy="91590"/>
            </a:xfrm>
            <a:custGeom>
              <a:avLst/>
              <a:gdLst>
                <a:gd name="connsiteX0" fmla="*/ 407 w 12763"/>
                <a:gd name="connsiteY0" fmla="*/ 91590 h 91590"/>
                <a:gd name="connsiteX1" fmla="*/ 9464 w 12763"/>
                <a:gd name="connsiteY1" fmla="*/ 89606 h 91590"/>
                <a:gd name="connsiteX2" fmla="*/ 9922 w 12763"/>
                <a:gd name="connsiteY2" fmla="*/ 86298 h 91590"/>
                <a:gd name="connsiteX3" fmla="*/ 9973 w 12763"/>
                <a:gd name="connsiteY3" fmla="*/ 86298 h 91590"/>
                <a:gd name="connsiteX4" fmla="*/ 10177 w 12763"/>
                <a:gd name="connsiteY4" fmla="*/ 8141 h 91590"/>
                <a:gd name="connsiteX5" fmla="*/ 10177 w 12763"/>
                <a:gd name="connsiteY5" fmla="*/ 8141 h 91590"/>
                <a:gd name="connsiteX6" fmla="*/ 8905 w 12763"/>
                <a:gd name="connsiteY6" fmla="*/ 0 h 91590"/>
                <a:gd name="connsiteX7" fmla="*/ 8548 w 12763"/>
                <a:gd name="connsiteY7" fmla="*/ 0 h 91590"/>
                <a:gd name="connsiteX8" fmla="*/ 407 w 12763"/>
                <a:gd name="connsiteY8" fmla="*/ 4681 h 91590"/>
                <a:gd name="connsiteX9" fmla="*/ 967 w 12763"/>
                <a:gd name="connsiteY9" fmla="*/ 8040 h 91590"/>
                <a:gd name="connsiteX10" fmla="*/ 967 w 12763"/>
                <a:gd name="connsiteY10" fmla="*/ 8040 h 91590"/>
                <a:gd name="connsiteX11" fmla="*/ 967 w 12763"/>
                <a:gd name="connsiteY11" fmla="*/ 85026 h 91590"/>
                <a:gd name="connsiteX12" fmla="*/ 967 w 12763"/>
                <a:gd name="connsiteY12" fmla="*/ 85026 h 91590"/>
                <a:gd name="connsiteX13" fmla="*/ 0 w 12763"/>
                <a:gd name="connsiteY13" fmla="*/ 91539 h 91590"/>
                <a:gd name="connsiteX14" fmla="*/ 356 w 12763"/>
                <a:gd name="connsiteY14" fmla="*/ 91539 h 9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63" h="91590">
                  <a:moveTo>
                    <a:pt x="407" y="91590"/>
                  </a:moveTo>
                  <a:cubicBezTo>
                    <a:pt x="2748" y="90522"/>
                    <a:pt x="7429" y="89657"/>
                    <a:pt x="9464" y="89606"/>
                  </a:cubicBezTo>
                  <a:lnTo>
                    <a:pt x="9922" y="86298"/>
                  </a:lnTo>
                  <a:lnTo>
                    <a:pt x="9973" y="86298"/>
                  </a:lnTo>
                  <a:cubicBezTo>
                    <a:pt x="12873" y="66454"/>
                    <a:pt x="14349" y="35669"/>
                    <a:pt x="10177" y="8141"/>
                  </a:cubicBezTo>
                  <a:lnTo>
                    <a:pt x="10177" y="8141"/>
                  </a:lnTo>
                  <a:cubicBezTo>
                    <a:pt x="10177" y="8141"/>
                    <a:pt x="8905" y="0"/>
                    <a:pt x="8905" y="0"/>
                  </a:cubicBezTo>
                  <a:lnTo>
                    <a:pt x="8548" y="0"/>
                  </a:lnTo>
                  <a:cubicBezTo>
                    <a:pt x="6615" y="1781"/>
                    <a:pt x="2341" y="4020"/>
                    <a:pt x="407" y="4681"/>
                  </a:cubicBezTo>
                  <a:lnTo>
                    <a:pt x="967" y="8040"/>
                  </a:lnTo>
                  <a:lnTo>
                    <a:pt x="967" y="8040"/>
                  </a:lnTo>
                  <a:cubicBezTo>
                    <a:pt x="5292" y="34957"/>
                    <a:pt x="3816" y="65436"/>
                    <a:pt x="967" y="85026"/>
                  </a:cubicBezTo>
                  <a:lnTo>
                    <a:pt x="967" y="85026"/>
                  </a:lnTo>
                  <a:cubicBezTo>
                    <a:pt x="967" y="85026"/>
                    <a:pt x="0" y="91539"/>
                    <a:pt x="0" y="91539"/>
                  </a:cubicBezTo>
                  <a:lnTo>
                    <a:pt x="356" y="91539"/>
                  </a:ln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ihandsfigur 34">
              <a:extLst>
                <a:ext uri="{FF2B5EF4-FFF2-40B4-BE49-F238E27FC236}">
                  <a16:creationId xmlns:a16="http://schemas.microsoft.com/office/drawing/2014/main" id="{4B45A306-EC91-154C-9839-CFA7296DBB01}"/>
                </a:ext>
              </a:extLst>
            </p:cNvPr>
            <p:cNvSpPr/>
            <p:nvPr/>
          </p:nvSpPr>
          <p:spPr>
            <a:xfrm>
              <a:off x="755889" y="5757392"/>
              <a:ext cx="12704" cy="91539"/>
            </a:xfrm>
            <a:custGeom>
              <a:avLst/>
              <a:gdLst>
                <a:gd name="connsiteX0" fmla="*/ 2782 w 12704"/>
                <a:gd name="connsiteY0" fmla="*/ 86247 h 91539"/>
                <a:gd name="connsiteX1" fmla="*/ 2833 w 12704"/>
                <a:gd name="connsiteY1" fmla="*/ 86247 h 91539"/>
                <a:gd name="connsiteX2" fmla="*/ 3291 w 12704"/>
                <a:gd name="connsiteY2" fmla="*/ 89555 h 91539"/>
                <a:gd name="connsiteX3" fmla="*/ 12348 w 12704"/>
                <a:gd name="connsiteY3" fmla="*/ 91539 h 91539"/>
                <a:gd name="connsiteX4" fmla="*/ 12705 w 12704"/>
                <a:gd name="connsiteY4" fmla="*/ 91539 h 91539"/>
                <a:gd name="connsiteX5" fmla="*/ 11738 w 12704"/>
                <a:gd name="connsiteY5" fmla="*/ 84975 h 91539"/>
                <a:gd name="connsiteX6" fmla="*/ 11738 w 12704"/>
                <a:gd name="connsiteY6" fmla="*/ 84975 h 91539"/>
                <a:gd name="connsiteX7" fmla="*/ 11890 w 12704"/>
                <a:gd name="connsiteY7" fmla="*/ 7989 h 91539"/>
                <a:gd name="connsiteX8" fmla="*/ 11890 w 12704"/>
                <a:gd name="connsiteY8" fmla="*/ 7989 h 91539"/>
                <a:gd name="connsiteX9" fmla="*/ 12450 w 12704"/>
                <a:gd name="connsiteY9" fmla="*/ 4630 h 91539"/>
                <a:gd name="connsiteX10" fmla="*/ 4309 w 12704"/>
                <a:gd name="connsiteY10" fmla="*/ 0 h 91539"/>
                <a:gd name="connsiteX11" fmla="*/ 3953 w 12704"/>
                <a:gd name="connsiteY11" fmla="*/ 0 h 91539"/>
                <a:gd name="connsiteX12" fmla="*/ 2681 w 12704"/>
                <a:gd name="connsiteY12" fmla="*/ 8090 h 91539"/>
                <a:gd name="connsiteX13" fmla="*/ 2681 w 12704"/>
                <a:gd name="connsiteY13" fmla="*/ 8090 h 91539"/>
                <a:gd name="connsiteX14" fmla="*/ 2681 w 12704"/>
                <a:gd name="connsiteY14" fmla="*/ 86247 h 9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04" h="91539">
                  <a:moveTo>
                    <a:pt x="2782" y="86247"/>
                  </a:moveTo>
                  <a:lnTo>
                    <a:pt x="2833" y="86247"/>
                  </a:lnTo>
                  <a:cubicBezTo>
                    <a:pt x="2833" y="86247"/>
                    <a:pt x="3291" y="89555"/>
                    <a:pt x="3291" y="89555"/>
                  </a:cubicBezTo>
                  <a:cubicBezTo>
                    <a:pt x="5327" y="89606"/>
                    <a:pt x="10008" y="90471"/>
                    <a:pt x="12348" y="91539"/>
                  </a:cubicBezTo>
                  <a:lnTo>
                    <a:pt x="12705" y="91539"/>
                  </a:lnTo>
                  <a:cubicBezTo>
                    <a:pt x="12705" y="91539"/>
                    <a:pt x="11738" y="84975"/>
                    <a:pt x="11738" y="84975"/>
                  </a:cubicBezTo>
                  <a:lnTo>
                    <a:pt x="11738" y="84975"/>
                  </a:lnTo>
                  <a:cubicBezTo>
                    <a:pt x="9041" y="66555"/>
                    <a:pt x="7514" y="35313"/>
                    <a:pt x="11890" y="7989"/>
                  </a:cubicBezTo>
                  <a:lnTo>
                    <a:pt x="11890" y="7989"/>
                  </a:lnTo>
                  <a:cubicBezTo>
                    <a:pt x="11890" y="7989"/>
                    <a:pt x="12450" y="4630"/>
                    <a:pt x="12450" y="4630"/>
                  </a:cubicBezTo>
                  <a:cubicBezTo>
                    <a:pt x="10466" y="3969"/>
                    <a:pt x="6242" y="1730"/>
                    <a:pt x="4309" y="0"/>
                  </a:cubicBezTo>
                  <a:lnTo>
                    <a:pt x="3953" y="0"/>
                  </a:lnTo>
                  <a:cubicBezTo>
                    <a:pt x="3953" y="0"/>
                    <a:pt x="2681" y="8090"/>
                    <a:pt x="2681" y="8090"/>
                  </a:cubicBezTo>
                  <a:lnTo>
                    <a:pt x="2681" y="8090"/>
                  </a:lnTo>
                  <a:cubicBezTo>
                    <a:pt x="-1594" y="36025"/>
                    <a:pt x="-118" y="66657"/>
                    <a:pt x="2681" y="86247"/>
                  </a:cubicBezTo>
                  <a:close/>
                </a:path>
              </a:pathLst>
            </a:custGeom>
            <a:grpFill/>
            <a:ln w="50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769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>
            <a:extLst>
              <a:ext uri="{FF2B5EF4-FFF2-40B4-BE49-F238E27FC236}">
                <a16:creationId xmlns:a16="http://schemas.microsoft.com/office/drawing/2014/main" id="{4B91900B-B4EB-7547-A240-E01D73570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32" y="326302"/>
            <a:ext cx="1440000" cy="1440000"/>
          </a:xfrm>
          <a:prstGeom prst="rect">
            <a:avLst/>
          </a:prstGeom>
        </p:spPr>
      </p:pic>
      <p:pic>
        <p:nvPicPr>
          <p:cNvPr id="5" name="Bild 4">
            <a:extLst>
              <a:ext uri="{FF2B5EF4-FFF2-40B4-BE49-F238E27FC236}">
                <a16:creationId xmlns:a16="http://schemas.microsoft.com/office/drawing/2014/main" id="{54F38C18-CACF-694C-B3D5-C65E2CE033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101" y="326302"/>
            <a:ext cx="1440000" cy="1440000"/>
          </a:xfrm>
          <a:prstGeom prst="rect">
            <a:avLst/>
          </a:prstGeom>
        </p:spPr>
      </p:pic>
      <p:pic>
        <p:nvPicPr>
          <p:cNvPr id="7" name="Bild 6">
            <a:extLst>
              <a:ext uri="{FF2B5EF4-FFF2-40B4-BE49-F238E27FC236}">
                <a16:creationId xmlns:a16="http://schemas.microsoft.com/office/drawing/2014/main" id="{6DBE2EC1-CF41-F842-B890-BE99A2E43A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7970" y="326302"/>
            <a:ext cx="1440000" cy="1440000"/>
          </a:xfrm>
          <a:prstGeom prst="rect">
            <a:avLst/>
          </a:prstGeom>
        </p:spPr>
      </p:pic>
      <p:pic>
        <p:nvPicPr>
          <p:cNvPr id="9" name="Bild 8">
            <a:extLst>
              <a:ext uri="{FF2B5EF4-FFF2-40B4-BE49-F238E27FC236}">
                <a16:creationId xmlns:a16="http://schemas.microsoft.com/office/drawing/2014/main" id="{8E9E01FE-A209-C943-8DD9-78F136850F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15839" y="326302"/>
            <a:ext cx="1440000" cy="1440000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EFD075CA-FEF6-8842-A186-9AB51A9AE0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53708" y="326302"/>
            <a:ext cx="1440000" cy="144000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A93FA27B-1B6C-F24E-B671-F5D6DEA4C9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91577" y="326302"/>
            <a:ext cx="1440000" cy="1440000"/>
          </a:xfrm>
          <a:prstGeom prst="rect">
            <a:avLst/>
          </a:prstGeom>
        </p:spPr>
      </p:pic>
      <p:pic>
        <p:nvPicPr>
          <p:cNvPr id="15" name="Bild 14">
            <a:extLst>
              <a:ext uri="{FF2B5EF4-FFF2-40B4-BE49-F238E27FC236}">
                <a16:creationId xmlns:a16="http://schemas.microsoft.com/office/drawing/2014/main" id="{78E384BD-3E2D-B042-AA61-528C92DBEB0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29446" y="326302"/>
            <a:ext cx="1440000" cy="1440000"/>
          </a:xfrm>
          <a:prstGeom prst="rect">
            <a:avLst/>
          </a:prstGeom>
        </p:spPr>
      </p:pic>
      <p:pic>
        <p:nvPicPr>
          <p:cNvPr id="17" name="Bild 16">
            <a:extLst>
              <a:ext uri="{FF2B5EF4-FFF2-40B4-BE49-F238E27FC236}">
                <a16:creationId xmlns:a16="http://schemas.microsoft.com/office/drawing/2014/main" id="{66D9406B-A922-6747-B773-64439A9FE9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67313" y="326302"/>
            <a:ext cx="1440000" cy="1440000"/>
          </a:xfrm>
          <a:prstGeom prst="rect">
            <a:avLst/>
          </a:prstGeom>
        </p:spPr>
      </p:pic>
      <p:pic>
        <p:nvPicPr>
          <p:cNvPr id="19" name="Bild 18">
            <a:extLst>
              <a:ext uri="{FF2B5EF4-FFF2-40B4-BE49-F238E27FC236}">
                <a16:creationId xmlns:a16="http://schemas.microsoft.com/office/drawing/2014/main" id="{E45B29B2-E9ED-CF47-B654-61B3EB75EB7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86" y="1930128"/>
            <a:ext cx="1440000" cy="1440000"/>
          </a:xfrm>
          <a:prstGeom prst="rect">
            <a:avLst/>
          </a:prstGeom>
        </p:spPr>
      </p:pic>
      <p:pic>
        <p:nvPicPr>
          <p:cNvPr id="21" name="Bild 20">
            <a:extLst>
              <a:ext uri="{FF2B5EF4-FFF2-40B4-BE49-F238E27FC236}">
                <a16:creationId xmlns:a16="http://schemas.microsoft.com/office/drawing/2014/main" id="{3205C096-62EE-9C4D-9C14-29D3C4E19AB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40359" y="1930128"/>
            <a:ext cx="1440000" cy="1440000"/>
          </a:xfrm>
          <a:prstGeom prst="rect">
            <a:avLst/>
          </a:prstGeom>
        </p:spPr>
      </p:pic>
      <p:pic>
        <p:nvPicPr>
          <p:cNvPr id="23" name="Bild 22">
            <a:extLst>
              <a:ext uri="{FF2B5EF4-FFF2-40B4-BE49-F238E27FC236}">
                <a16:creationId xmlns:a16="http://schemas.microsoft.com/office/drawing/2014/main" id="{2E03221E-2B90-164B-ACF8-3998EF446D5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75632" y="1930128"/>
            <a:ext cx="1440000" cy="1440000"/>
          </a:xfrm>
          <a:prstGeom prst="rect">
            <a:avLst/>
          </a:prstGeom>
        </p:spPr>
      </p:pic>
      <p:pic>
        <p:nvPicPr>
          <p:cNvPr id="25" name="Bild 24">
            <a:extLst>
              <a:ext uri="{FF2B5EF4-FFF2-40B4-BE49-F238E27FC236}">
                <a16:creationId xmlns:a16="http://schemas.microsoft.com/office/drawing/2014/main" id="{F2CCFCE5-6174-7A4F-91E8-C6840F9201C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10905" y="1930128"/>
            <a:ext cx="1440000" cy="1440000"/>
          </a:xfrm>
          <a:prstGeom prst="rect">
            <a:avLst/>
          </a:prstGeom>
        </p:spPr>
      </p:pic>
      <p:pic>
        <p:nvPicPr>
          <p:cNvPr id="27" name="Bild 26">
            <a:extLst>
              <a:ext uri="{FF2B5EF4-FFF2-40B4-BE49-F238E27FC236}">
                <a16:creationId xmlns:a16="http://schemas.microsoft.com/office/drawing/2014/main" id="{CDAB276A-3C6D-7D46-9B5E-6B181E2782D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46178" y="1930128"/>
            <a:ext cx="1440000" cy="1440000"/>
          </a:xfrm>
          <a:prstGeom prst="rect">
            <a:avLst/>
          </a:prstGeom>
        </p:spPr>
      </p:pic>
      <p:pic>
        <p:nvPicPr>
          <p:cNvPr id="29" name="Bild 28">
            <a:extLst>
              <a:ext uri="{FF2B5EF4-FFF2-40B4-BE49-F238E27FC236}">
                <a16:creationId xmlns:a16="http://schemas.microsoft.com/office/drawing/2014/main" id="{4B2985B1-2460-4746-B96B-956ACD162F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81451" y="1930128"/>
            <a:ext cx="1440000" cy="1440000"/>
          </a:xfrm>
          <a:prstGeom prst="rect">
            <a:avLst/>
          </a:prstGeom>
        </p:spPr>
      </p:pic>
      <p:pic>
        <p:nvPicPr>
          <p:cNvPr id="31" name="Bild 30">
            <a:extLst>
              <a:ext uri="{FF2B5EF4-FFF2-40B4-BE49-F238E27FC236}">
                <a16:creationId xmlns:a16="http://schemas.microsoft.com/office/drawing/2014/main" id="{77274710-E147-2745-97DD-CFB93A69AB3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16724" y="1930128"/>
            <a:ext cx="1440000" cy="1440000"/>
          </a:xfrm>
          <a:prstGeom prst="rect">
            <a:avLst/>
          </a:prstGeom>
        </p:spPr>
      </p:pic>
      <p:pic>
        <p:nvPicPr>
          <p:cNvPr id="33" name="Bild 32">
            <a:extLst>
              <a:ext uri="{FF2B5EF4-FFF2-40B4-BE49-F238E27FC236}">
                <a16:creationId xmlns:a16="http://schemas.microsoft.com/office/drawing/2014/main" id="{7EFF1AA3-8940-BE48-AFEA-3C74DEFA01F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1930128"/>
            <a:ext cx="1440000" cy="1440000"/>
          </a:xfrm>
          <a:prstGeom prst="rect">
            <a:avLst/>
          </a:prstGeom>
        </p:spPr>
      </p:pic>
      <p:pic>
        <p:nvPicPr>
          <p:cNvPr id="35" name="Bild 34">
            <a:extLst>
              <a:ext uri="{FF2B5EF4-FFF2-40B4-BE49-F238E27FC236}">
                <a16:creationId xmlns:a16="http://schemas.microsoft.com/office/drawing/2014/main" id="{024611F0-2C6D-9441-A82A-8D1D46304FB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0" y="3581998"/>
            <a:ext cx="1440000" cy="1440000"/>
          </a:xfrm>
          <a:prstGeom prst="rect">
            <a:avLst/>
          </a:prstGeom>
        </p:spPr>
      </p:pic>
      <p:pic>
        <p:nvPicPr>
          <p:cNvPr id="37" name="Bild 36">
            <a:extLst>
              <a:ext uri="{FF2B5EF4-FFF2-40B4-BE49-F238E27FC236}">
                <a16:creationId xmlns:a16="http://schemas.microsoft.com/office/drawing/2014/main" id="{46F4082F-DCE5-794E-B5F1-8ABCAC8B225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36000" y="3581998"/>
            <a:ext cx="1440000" cy="1440000"/>
          </a:xfrm>
          <a:prstGeom prst="rect">
            <a:avLst/>
          </a:prstGeom>
        </p:spPr>
      </p:pic>
      <p:pic>
        <p:nvPicPr>
          <p:cNvPr id="39" name="Bild 38">
            <a:extLst>
              <a:ext uri="{FF2B5EF4-FFF2-40B4-BE49-F238E27FC236}">
                <a16:creationId xmlns:a16="http://schemas.microsoft.com/office/drawing/2014/main" id="{DBDC32B0-2661-2A44-A699-31B31C9B944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72000" y="3581998"/>
            <a:ext cx="1440000" cy="1440000"/>
          </a:xfrm>
          <a:prstGeom prst="rect">
            <a:avLst/>
          </a:prstGeom>
        </p:spPr>
      </p:pic>
      <p:pic>
        <p:nvPicPr>
          <p:cNvPr id="41" name="Bild 40">
            <a:extLst>
              <a:ext uri="{FF2B5EF4-FFF2-40B4-BE49-F238E27FC236}">
                <a16:creationId xmlns:a16="http://schemas.microsoft.com/office/drawing/2014/main" id="{0D738C8D-054E-3245-B39C-0B066DBAB46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08000" y="3581998"/>
            <a:ext cx="1440000" cy="1440000"/>
          </a:xfrm>
          <a:prstGeom prst="rect">
            <a:avLst/>
          </a:prstGeom>
        </p:spPr>
      </p:pic>
      <p:pic>
        <p:nvPicPr>
          <p:cNvPr id="43" name="Bild 42">
            <a:extLst>
              <a:ext uri="{FF2B5EF4-FFF2-40B4-BE49-F238E27FC236}">
                <a16:creationId xmlns:a16="http://schemas.microsoft.com/office/drawing/2014/main" id="{D632DB05-BADE-584A-BAA4-20C614C590C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44000" y="3581998"/>
            <a:ext cx="1440000" cy="1440000"/>
          </a:xfrm>
          <a:prstGeom prst="rect">
            <a:avLst/>
          </a:prstGeom>
        </p:spPr>
      </p:pic>
      <p:pic>
        <p:nvPicPr>
          <p:cNvPr id="45" name="Bild 44">
            <a:extLst>
              <a:ext uri="{FF2B5EF4-FFF2-40B4-BE49-F238E27FC236}">
                <a16:creationId xmlns:a16="http://schemas.microsoft.com/office/drawing/2014/main" id="{6C27DCE0-0AE3-574B-BDEE-597AA567AF1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0000" y="3581998"/>
            <a:ext cx="1440000" cy="1440000"/>
          </a:xfrm>
          <a:prstGeom prst="rect">
            <a:avLst/>
          </a:prstGeom>
        </p:spPr>
      </p:pic>
      <p:pic>
        <p:nvPicPr>
          <p:cNvPr id="47" name="Bild 46">
            <a:extLst>
              <a:ext uri="{FF2B5EF4-FFF2-40B4-BE49-F238E27FC236}">
                <a16:creationId xmlns:a16="http://schemas.microsoft.com/office/drawing/2014/main" id="{0628A122-B7FC-AB4D-8473-105B6FB0A55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6000" y="3581998"/>
            <a:ext cx="1440000" cy="1440000"/>
          </a:xfrm>
          <a:prstGeom prst="rect">
            <a:avLst/>
          </a:prstGeom>
        </p:spPr>
      </p:pic>
      <p:pic>
        <p:nvPicPr>
          <p:cNvPr id="49" name="Bild 48">
            <a:extLst>
              <a:ext uri="{FF2B5EF4-FFF2-40B4-BE49-F238E27FC236}">
                <a16:creationId xmlns:a16="http://schemas.microsoft.com/office/drawing/2014/main" id="{83419DE4-9753-0B41-A2AA-ADE9205F39B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581998"/>
            <a:ext cx="1440000" cy="1440000"/>
          </a:xfrm>
          <a:prstGeom prst="rect">
            <a:avLst/>
          </a:prstGeom>
        </p:spPr>
      </p:pic>
      <p:pic>
        <p:nvPicPr>
          <p:cNvPr id="51" name="Bild 50">
            <a:extLst>
              <a:ext uri="{FF2B5EF4-FFF2-40B4-BE49-F238E27FC236}">
                <a16:creationId xmlns:a16="http://schemas.microsoft.com/office/drawing/2014/main" id="{65CFD0C1-4BF2-624F-928B-54A7F8DED8D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0" y="5259733"/>
            <a:ext cx="1440000" cy="1440000"/>
          </a:xfrm>
          <a:prstGeom prst="rect">
            <a:avLst/>
          </a:prstGeom>
        </p:spPr>
      </p:pic>
      <p:pic>
        <p:nvPicPr>
          <p:cNvPr id="53" name="Bild 52">
            <a:extLst>
              <a:ext uri="{FF2B5EF4-FFF2-40B4-BE49-F238E27FC236}">
                <a16:creationId xmlns:a16="http://schemas.microsoft.com/office/drawing/2014/main" id="{EE3E4B8F-DC4C-E740-8FE7-AF7FCE677930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6000" y="5259733"/>
            <a:ext cx="1440000" cy="1440000"/>
          </a:xfrm>
          <a:prstGeom prst="rect">
            <a:avLst/>
          </a:prstGeom>
        </p:spPr>
      </p:pic>
      <p:pic>
        <p:nvPicPr>
          <p:cNvPr id="55" name="Bild 54">
            <a:extLst>
              <a:ext uri="{FF2B5EF4-FFF2-40B4-BE49-F238E27FC236}">
                <a16:creationId xmlns:a16="http://schemas.microsoft.com/office/drawing/2014/main" id="{7F4FD8D5-7324-4C46-9DB8-1ED402C7177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2000" y="5259733"/>
            <a:ext cx="1440000" cy="1440000"/>
          </a:xfrm>
          <a:prstGeom prst="rect">
            <a:avLst/>
          </a:prstGeom>
        </p:spPr>
      </p:pic>
      <p:pic>
        <p:nvPicPr>
          <p:cNvPr id="57" name="Bild 56">
            <a:extLst>
              <a:ext uri="{FF2B5EF4-FFF2-40B4-BE49-F238E27FC236}">
                <a16:creationId xmlns:a16="http://schemas.microsoft.com/office/drawing/2014/main" id="{61FD5D18-2023-0941-87BB-DFACE3FB42D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8000" y="5259733"/>
            <a:ext cx="1440000" cy="1440000"/>
          </a:xfrm>
          <a:prstGeom prst="rect">
            <a:avLst/>
          </a:prstGeom>
        </p:spPr>
      </p:pic>
      <p:pic>
        <p:nvPicPr>
          <p:cNvPr id="59" name="Bild 58">
            <a:extLst>
              <a:ext uri="{FF2B5EF4-FFF2-40B4-BE49-F238E27FC236}">
                <a16:creationId xmlns:a16="http://schemas.microsoft.com/office/drawing/2014/main" id="{3B699BE3-3D87-8544-B3C2-BAF4F4F5A896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4000" y="5259733"/>
            <a:ext cx="1440000" cy="1440000"/>
          </a:xfrm>
          <a:prstGeom prst="rect">
            <a:avLst/>
          </a:prstGeom>
        </p:spPr>
      </p:pic>
      <p:pic>
        <p:nvPicPr>
          <p:cNvPr id="61" name="Bild 60">
            <a:extLst>
              <a:ext uri="{FF2B5EF4-FFF2-40B4-BE49-F238E27FC236}">
                <a16:creationId xmlns:a16="http://schemas.microsoft.com/office/drawing/2014/main" id="{7CB914E3-66CC-7343-841E-E4C1C33ABCC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0000" y="5259733"/>
            <a:ext cx="1440000" cy="1440000"/>
          </a:xfrm>
          <a:prstGeom prst="rect">
            <a:avLst/>
          </a:prstGeom>
        </p:spPr>
      </p:pic>
      <p:pic>
        <p:nvPicPr>
          <p:cNvPr id="63" name="Bild 62">
            <a:extLst>
              <a:ext uri="{FF2B5EF4-FFF2-40B4-BE49-F238E27FC236}">
                <a16:creationId xmlns:a16="http://schemas.microsoft.com/office/drawing/2014/main" id="{D8DAC82C-1178-834A-95BE-6A6FB79BC54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6000" y="5259733"/>
            <a:ext cx="1440000" cy="1440000"/>
          </a:xfrm>
          <a:prstGeom prst="rect">
            <a:avLst/>
          </a:prstGeom>
        </p:spPr>
      </p:pic>
      <p:pic>
        <p:nvPicPr>
          <p:cNvPr id="65" name="Bild 64">
            <a:extLst>
              <a:ext uri="{FF2B5EF4-FFF2-40B4-BE49-F238E27FC236}">
                <a16:creationId xmlns:a16="http://schemas.microsoft.com/office/drawing/2014/main" id="{19344F3C-A4BB-A842-BF87-2F8134F004D9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259733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76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>
            <a:extLst>
              <a:ext uri="{FF2B5EF4-FFF2-40B4-BE49-F238E27FC236}">
                <a16:creationId xmlns:a16="http://schemas.microsoft.com/office/drawing/2014/main" id="{CFB4B9DA-92CE-1C4C-8B84-F0339990E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18" y="379622"/>
            <a:ext cx="1440000" cy="1440000"/>
          </a:xfrm>
          <a:prstGeom prst="rect">
            <a:avLst/>
          </a:prstGeom>
        </p:spPr>
      </p:pic>
      <p:pic>
        <p:nvPicPr>
          <p:cNvPr id="5" name="Bild 4">
            <a:extLst>
              <a:ext uri="{FF2B5EF4-FFF2-40B4-BE49-F238E27FC236}">
                <a16:creationId xmlns:a16="http://schemas.microsoft.com/office/drawing/2014/main" id="{645C8A57-125A-3643-B5CA-AC5924F82D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3327" y="379622"/>
            <a:ext cx="1440000" cy="1440000"/>
          </a:xfrm>
          <a:prstGeom prst="rect">
            <a:avLst/>
          </a:prstGeom>
        </p:spPr>
      </p:pic>
      <p:pic>
        <p:nvPicPr>
          <p:cNvPr id="7" name="Bild 6">
            <a:extLst>
              <a:ext uri="{FF2B5EF4-FFF2-40B4-BE49-F238E27FC236}">
                <a16:creationId xmlns:a16="http://schemas.microsoft.com/office/drawing/2014/main" id="{5DA99D4E-F2E4-844F-9F8F-DE604CB8A7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69772" y="379622"/>
            <a:ext cx="1440000" cy="1440000"/>
          </a:xfrm>
          <a:prstGeom prst="rect">
            <a:avLst/>
          </a:prstGeom>
        </p:spPr>
      </p:pic>
      <p:pic>
        <p:nvPicPr>
          <p:cNvPr id="9" name="Bild 8">
            <a:extLst>
              <a:ext uri="{FF2B5EF4-FFF2-40B4-BE49-F238E27FC236}">
                <a16:creationId xmlns:a16="http://schemas.microsoft.com/office/drawing/2014/main" id="{9E35C4D7-5868-DD4A-8D1C-85BE8FA652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6217" y="379622"/>
            <a:ext cx="1440000" cy="1440000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752B1643-0C6C-064A-94A2-08DC35EB84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2662" y="379622"/>
            <a:ext cx="1440000" cy="144000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725BB1A5-9A87-1445-B03C-5E7CAEF930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79107" y="379622"/>
            <a:ext cx="1440000" cy="1440000"/>
          </a:xfrm>
          <a:prstGeom prst="rect">
            <a:avLst/>
          </a:prstGeom>
        </p:spPr>
      </p:pic>
      <p:pic>
        <p:nvPicPr>
          <p:cNvPr id="15" name="Bild 14">
            <a:extLst>
              <a:ext uri="{FF2B5EF4-FFF2-40B4-BE49-F238E27FC236}">
                <a16:creationId xmlns:a16="http://schemas.microsoft.com/office/drawing/2014/main" id="{40B3AF7B-1417-E348-A17A-62AC976F803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5552" y="379622"/>
            <a:ext cx="1440000" cy="1440000"/>
          </a:xfrm>
          <a:prstGeom prst="rect">
            <a:avLst/>
          </a:prstGeom>
        </p:spPr>
      </p:pic>
      <p:pic>
        <p:nvPicPr>
          <p:cNvPr id="17" name="Bild 16">
            <a:extLst>
              <a:ext uri="{FF2B5EF4-FFF2-40B4-BE49-F238E27FC236}">
                <a16:creationId xmlns:a16="http://schemas.microsoft.com/office/drawing/2014/main" id="{A96A5759-B4D0-974F-89AF-717A3B3679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379622"/>
            <a:ext cx="1440000" cy="1440000"/>
          </a:xfrm>
          <a:prstGeom prst="rect">
            <a:avLst/>
          </a:prstGeom>
        </p:spPr>
      </p:pic>
      <p:pic>
        <p:nvPicPr>
          <p:cNvPr id="19" name="Bild 18">
            <a:extLst>
              <a:ext uri="{FF2B5EF4-FFF2-40B4-BE49-F238E27FC236}">
                <a16:creationId xmlns:a16="http://schemas.microsoft.com/office/drawing/2014/main" id="{3F781629-6580-3E43-96F2-C51776F139B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3118" y="2013504"/>
            <a:ext cx="1440000" cy="1440000"/>
          </a:xfrm>
          <a:prstGeom prst="rect">
            <a:avLst/>
          </a:prstGeom>
        </p:spPr>
      </p:pic>
      <p:pic>
        <p:nvPicPr>
          <p:cNvPr id="21" name="Bild 20">
            <a:extLst>
              <a:ext uri="{FF2B5EF4-FFF2-40B4-BE49-F238E27FC236}">
                <a16:creationId xmlns:a16="http://schemas.microsoft.com/office/drawing/2014/main" id="{DA4811EC-8AFD-3E41-8AE6-1E8E2B8F97A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33327" y="2013504"/>
            <a:ext cx="1440000" cy="1440000"/>
          </a:xfrm>
          <a:prstGeom prst="rect">
            <a:avLst/>
          </a:prstGeom>
        </p:spPr>
      </p:pic>
      <p:pic>
        <p:nvPicPr>
          <p:cNvPr id="23" name="Bild 22">
            <a:extLst>
              <a:ext uri="{FF2B5EF4-FFF2-40B4-BE49-F238E27FC236}">
                <a16:creationId xmlns:a16="http://schemas.microsoft.com/office/drawing/2014/main" id="{9ADD5D97-443D-734B-9810-3B1E3D0DAE6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69772" y="2013504"/>
            <a:ext cx="1440000" cy="1440000"/>
          </a:xfrm>
          <a:prstGeom prst="rect">
            <a:avLst/>
          </a:prstGeom>
        </p:spPr>
      </p:pic>
      <p:pic>
        <p:nvPicPr>
          <p:cNvPr id="25" name="Bild 24">
            <a:extLst>
              <a:ext uri="{FF2B5EF4-FFF2-40B4-BE49-F238E27FC236}">
                <a16:creationId xmlns:a16="http://schemas.microsoft.com/office/drawing/2014/main" id="{1774A791-F3FC-A04A-8D2A-C7AB8DBE32D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06217" y="2013504"/>
            <a:ext cx="1440000" cy="1440000"/>
          </a:xfrm>
          <a:prstGeom prst="rect">
            <a:avLst/>
          </a:prstGeom>
        </p:spPr>
      </p:pic>
      <p:pic>
        <p:nvPicPr>
          <p:cNvPr id="27" name="Bild 26">
            <a:extLst>
              <a:ext uri="{FF2B5EF4-FFF2-40B4-BE49-F238E27FC236}">
                <a16:creationId xmlns:a16="http://schemas.microsoft.com/office/drawing/2014/main" id="{50D09B26-2695-F24A-9336-9E2A8F6131A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42662" y="2013504"/>
            <a:ext cx="1440000" cy="1440000"/>
          </a:xfrm>
          <a:prstGeom prst="rect">
            <a:avLst/>
          </a:prstGeom>
        </p:spPr>
      </p:pic>
      <p:pic>
        <p:nvPicPr>
          <p:cNvPr id="29" name="Bild 28">
            <a:extLst>
              <a:ext uri="{FF2B5EF4-FFF2-40B4-BE49-F238E27FC236}">
                <a16:creationId xmlns:a16="http://schemas.microsoft.com/office/drawing/2014/main" id="{C0BD4A9B-75CB-B04F-BDE1-C47C1914624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9107" y="2013504"/>
            <a:ext cx="1440000" cy="1440000"/>
          </a:xfrm>
          <a:prstGeom prst="rect">
            <a:avLst/>
          </a:prstGeom>
        </p:spPr>
      </p:pic>
      <p:pic>
        <p:nvPicPr>
          <p:cNvPr id="31" name="Bild 30">
            <a:extLst>
              <a:ext uri="{FF2B5EF4-FFF2-40B4-BE49-F238E27FC236}">
                <a16:creationId xmlns:a16="http://schemas.microsoft.com/office/drawing/2014/main" id="{2FE52138-EA85-3547-9FF8-2FC0FC80FEA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15552" y="2013504"/>
            <a:ext cx="1440000" cy="1440000"/>
          </a:xfrm>
          <a:prstGeom prst="rect">
            <a:avLst/>
          </a:prstGeom>
        </p:spPr>
      </p:pic>
      <p:pic>
        <p:nvPicPr>
          <p:cNvPr id="33" name="Bild 32">
            <a:extLst>
              <a:ext uri="{FF2B5EF4-FFF2-40B4-BE49-F238E27FC236}">
                <a16:creationId xmlns:a16="http://schemas.microsoft.com/office/drawing/2014/main" id="{1A113067-7710-C74D-9046-037B8597A8A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2013504"/>
            <a:ext cx="1440000" cy="1440000"/>
          </a:xfrm>
          <a:prstGeom prst="rect">
            <a:avLst/>
          </a:prstGeom>
        </p:spPr>
      </p:pic>
      <p:pic>
        <p:nvPicPr>
          <p:cNvPr id="35" name="Bild 34">
            <a:extLst>
              <a:ext uri="{FF2B5EF4-FFF2-40B4-BE49-F238E27FC236}">
                <a16:creationId xmlns:a16="http://schemas.microsoft.com/office/drawing/2014/main" id="{B154A91D-5376-EA49-B729-4394F67A989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-3118" y="3616152"/>
            <a:ext cx="1440000" cy="1440000"/>
          </a:xfrm>
          <a:prstGeom prst="rect">
            <a:avLst/>
          </a:prstGeom>
        </p:spPr>
      </p:pic>
      <p:pic>
        <p:nvPicPr>
          <p:cNvPr id="37" name="Bild 36">
            <a:extLst>
              <a:ext uri="{FF2B5EF4-FFF2-40B4-BE49-F238E27FC236}">
                <a16:creationId xmlns:a16="http://schemas.microsoft.com/office/drawing/2014/main" id="{9404251B-FD0C-374F-8D9E-EDC4B7CE6B5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33327" y="3616152"/>
            <a:ext cx="1440000" cy="1440000"/>
          </a:xfrm>
          <a:prstGeom prst="rect">
            <a:avLst/>
          </a:prstGeom>
        </p:spPr>
      </p:pic>
      <p:pic>
        <p:nvPicPr>
          <p:cNvPr id="39" name="Bild 38">
            <a:extLst>
              <a:ext uri="{FF2B5EF4-FFF2-40B4-BE49-F238E27FC236}">
                <a16:creationId xmlns:a16="http://schemas.microsoft.com/office/drawing/2014/main" id="{471B0BE2-7866-2A47-B995-4D92E5D0356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69772" y="3616152"/>
            <a:ext cx="1440000" cy="1440000"/>
          </a:xfrm>
          <a:prstGeom prst="rect">
            <a:avLst/>
          </a:prstGeom>
        </p:spPr>
      </p:pic>
      <p:pic>
        <p:nvPicPr>
          <p:cNvPr id="41" name="Bild 40">
            <a:extLst>
              <a:ext uri="{FF2B5EF4-FFF2-40B4-BE49-F238E27FC236}">
                <a16:creationId xmlns:a16="http://schemas.microsoft.com/office/drawing/2014/main" id="{4383224A-F5C7-2A47-B002-CBCCA2C6829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06217" y="3616152"/>
            <a:ext cx="1440000" cy="1440000"/>
          </a:xfrm>
          <a:prstGeom prst="rect">
            <a:avLst/>
          </a:prstGeom>
        </p:spPr>
      </p:pic>
      <p:pic>
        <p:nvPicPr>
          <p:cNvPr id="43" name="Bild 42">
            <a:extLst>
              <a:ext uri="{FF2B5EF4-FFF2-40B4-BE49-F238E27FC236}">
                <a16:creationId xmlns:a16="http://schemas.microsoft.com/office/drawing/2014/main" id="{B5AB6B6C-F90F-F84A-B164-616D0240FCC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42662" y="3616152"/>
            <a:ext cx="1440000" cy="1440000"/>
          </a:xfrm>
          <a:prstGeom prst="rect">
            <a:avLst/>
          </a:prstGeom>
        </p:spPr>
      </p:pic>
      <p:pic>
        <p:nvPicPr>
          <p:cNvPr id="45" name="Bild 44">
            <a:extLst>
              <a:ext uri="{FF2B5EF4-FFF2-40B4-BE49-F238E27FC236}">
                <a16:creationId xmlns:a16="http://schemas.microsoft.com/office/drawing/2014/main" id="{AA3D0745-0AD0-A749-9851-9F1B92B2491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79107" y="3616152"/>
            <a:ext cx="1440000" cy="1440000"/>
          </a:xfrm>
          <a:prstGeom prst="rect">
            <a:avLst/>
          </a:prstGeom>
        </p:spPr>
      </p:pic>
      <p:pic>
        <p:nvPicPr>
          <p:cNvPr id="47" name="Bild 46">
            <a:extLst>
              <a:ext uri="{FF2B5EF4-FFF2-40B4-BE49-F238E27FC236}">
                <a16:creationId xmlns:a16="http://schemas.microsoft.com/office/drawing/2014/main" id="{3573CDDC-0D20-C34F-9B23-7215F6B220E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5552" y="3616152"/>
            <a:ext cx="1440000" cy="1440000"/>
          </a:xfrm>
          <a:prstGeom prst="rect">
            <a:avLst/>
          </a:prstGeom>
        </p:spPr>
      </p:pic>
      <p:pic>
        <p:nvPicPr>
          <p:cNvPr id="49" name="Bild 48">
            <a:extLst>
              <a:ext uri="{FF2B5EF4-FFF2-40B4-BE49-F238E27FC236}">
                <a16:creationId xmlns:a16="http://schemas.microsoft.com/office/drawing/2014/main" id="{69BA8062-0075-C548-8ACD-CF10B411602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616152"/>
            <a:ext cx="1440000" cy="1440000"/>
          </a:xfrm>
          <a:prstGeom prst="rect">
            <a:avLst/>
          </a:prstGeom>
        </p:spPr>
      </p:pic>
      <p:pic>
        <p:nvPicPr>
          <p:cNvPr id="51" name="Bild 50">
            <a:extLst>
              <a:ext uri="{FF2B5EF4-FFF2-40B4-BE49-F238E27FC236}">
                <a16:creationId xmlns:a16="http://schemas.microsoft.com/office/drawing/2014/main" id="{809A324E-FED9-8D43-A797-44C39DE8FE8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0" y="5225533"/>
            <a:ext cx="1440000" cy="1440000"/>
          </a:xfrm>
          <a:prstGeom prst="rect">
            <a:avLst/>
          </a:prstGeom>
        </p:spPr>
      </p:pic>
      <p:pic>
        <p:nvPicPr>
          <p:cNvPr id="53" name="Bild 52">
            <a:extLst>
              <a:ext uri="{FF2B5EF4-FFF2-40B4-BE49-F238E27FC236}">
                <a16:creationId xmlns:a16="http://schemas.microsoft.com/office/drawing/2014/main" id="{8D35E47C-2853-E14E-A766-D5D242EDFA8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6000" y="5225533"/>
            <a:ext cx="1440000" cy="1440000"/>
          </a:xfrm>
          <a:prstGeom prst="rect">
            <a:avLst/>
          </a:prstGeom>
        </p:spPr>
      </p:pic>
      <p:pic>
        <p:nvPicPr>
          <p:cNvPr id="55" name="Bild 54">
            <a:extLst>
              <a:ext uri="{FF2B5EF4-FFF2-40B4-BE49-F238E27FC236}">
                <a16:creationId xmlns:a16="http://schemas.microsoft.com/office/drawing/2014/main" id="{440A4DC9-5CBA-E644-A0C2-81C298AE11B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2000" y="5225533"/>
            <a:ext cx="1440000" cy="1440000"/>
          </a:xfrm>
          <a:prstGeom prst="rect">
            <a:avLst/>
          </a:prstGeom>
        </p:spPr>
      </p:pic>
      <p:pic>
        <p:nvPicPr>
          <p:cNvPr id="57" name="Bild 56">
            <a:extLst>
              <a:ext uri="{FF2B5EF4-FFF2-40B4-BE49-F238E27FC236}">
                <a16:creationId xmlns:a16="http://schemas.microsoft.com/office/drawing/2014/main" id="{04D6B27E-4648-0C4E-B7DA-C6E84CC167E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8000" y="5225533"/>
            <a:ext cx="1440000" cy="1440000"/>
          </a:xfrm>
          <a:prstGeom prst="rect">
            <a:avLst/>
          </a:prstGeom>
        </p:spPr>
      </p:pic>
      <p:pic>
        <p:nvPicPr>
          <p:cNvPr id="59" name="Bild 58">
            <a:extLst>
              <a:ext uri="{FF2B5EF4-FFF2-40B4-BE49-F238E27FC236}">
                <a16:creationId xmlns:a16="http://schemas.microsoft.com/office/drawing/2014/main" id="{6448849A-420C-F643-81B6-16D8D70972C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4000" y="5225533"/>
            <a:ext cx="1440000" cy="1440000"/>
          </a:xfrm>
          <a:prstGeom prst="rect">
            <a:avLst/>
          </a:prstGeom>
        </p:spPr>
      </p:pic>
      <p:pic>
        <p:nvPicPr>
          <p:cNvPr id="61" name="Bild 60">
            <a:extLst>
              <a:ext uri="{FF2B5EF4-FFF2-40B4-BE49-F238E27FC236}">
                <a16:creationId xmlns:a16="http://schemas.microsoft.com/office/drawing/2014/main" id="{127ECECF-E490-9D40-AAF7-38A9012A604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0000" y="5225533"/>
            <a:ext cx="1440000" cy="1440000"/>
          </a:xfrm>
          <a:prstGeom prst="rect">
            <a:avLst/>
          </a:prstGeom>
        </p:spPr>
      </p:pic>
      <p:pic>
        <p:nvPicPr>
          <p:cNvPr id="63" name="Bild 62">
            <a:extLst>
              <a:ext uri="{FF2B5EF4-FFF2-40B4-BE49-F238E27FC236}">
                <a16:creationId xmlns:a16="http://schemas.microsoft.com/office/drawing/2014/main" id="{498B10AE-24A6-FF40-A11F-53AEFFB1104D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6000" y="5225533"/>
            <a:ext cx="1440000" cy="1440000"/>
          </a:xfrm>
          <a:prstGeom prst="rect">
            <a:avLst/>
          </a:prstGeom>
        </p:spPr>
      </p:pic>
      <p:pic>
        <p:nvPicPr>
          <p:cNvPr id="65" name="Bild 64">
            <a:extLst>
              <a:ext uri="{FF2B5EF4-FFF2-40B4-BE49-F238E27FC236}">
                <a16:creationId xmlns:a16="http://schemas.microsoft.com/office/drawing/2014/main" id="{C150BDC8-3FAF-0B4B-AB2E-35E96956BE0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225533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68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>
            <a:extLst>
              <a:ext uri="{FF2B5EF4-FFF2-40B4-BE49-F238E27FC236}">
                <a16:creationId xmlns:a16="http://schemas.microsoft.com/office/drawing/2014/main" id="{F0284AFC-4C96-E14F-A887-8F7AB0EB0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10043"/>
            <a:ext cx="1440000" cy="1440000"/>
          </a:xfrm>
          <a:prstGeom prst="rect">
            <a:avLst/>
          </a:prstGeom>
        </p:spPr>
      </p:pic>
      <p:pic>
        <p:nvPicPr>
          <p:cNvPr id="5" name="Bild 4">
            <a:extLst>
              <a:ext uri="{FF2B5EF4-FFF2-40B4-BE49-F238E27FC236}">
                <a16:creationId xmlns:a16="http://schemas.microsoft.com/office/drawing/2014/main" id="{8E1E61B1-8A45-3741-B6A5-E2210394A3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6000" y="310043"/>
            <a:ext cx="1440000" cy="1440000"/>
          </a:xfrm>
          <a:prstGeom prst="rect">
            <a:avLst/>
          </a:prstGeom>
        </p:spPr>
      </p:pic>
      <p:pic>
        <p:nvPicPr>
          <p:cNvPr id="7" name="Bild 6">
            <a:extLst>
              <a:ext uri="{FF2B5EF4-FFF2-40B4-BE49-F238E27FC236}">
                <a16:creationId xmlns:a16="http://schemas.microsoft.com/office/drawing/2014/main" id="{61733582-36EB-7F4D-9E70-40D1D454A9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2000" y="310043"/>
            <a:ext cx="1440000" cy="1440000"/>
          </a:xfrm>
          <a:prstGeom prst="rect">
            <a:avLst/>
          </a:prstGeom>
        </p:spPr>
      </p:pic>
      <p:pic>
        <p:nvPicPr>
          <p:cNvPr id="9" name="Bild 8">
            <a:extLst>
              <a:ext uri="{FF2B5EF4-FFF2-40B4-BE49-F238E27FC236}">
                <a16:creationId xmlns:a16="http://schemas.microsoft.com/office/drawing/2014/main" id="{88DA222D-A222-7940-85FC-5F9AA2371E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8000" y="310043"/>
            <a:ext cx="1440000" cy="1440000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CB5CEA58-2128-0644-BC9E-C0FE176A3E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4000" y="310043"/>
            <a:ext cx="1440000" cy="144000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7B5B2CB9-19F7-E34C-A014-C7D63E1F7B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80000" y="310043"/>
            <a:ext cx="1440000" cy="1440000"/>
          </a:xfrm>
          <a:prstGeom prst="rect">
            <a:avLst/>
          </a:prstGeom>
        </p:spPr>
      </p:pic>
      <p:pic>
        <p:nvPicPr>
          <p:cNvPr id="15" name="Bild 14">
            <a:extLst>
              <a:ext uri="{FF2B5EF4-FFF2-40B4-BE49-F238E27FC236}">
                <a16:creationId xmlns:a16="http://schemas.microsoft.com/office/drawing/2014/main" id="{5464164E-D1D9-BD48-A9B0-705D432245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6000" y="310043"/>
            <a:ext cx="1440000" cy="1440000"/>
          </a:xfrm>
          <a:prstGeom prst="rect">
            <a:avLst/>
          </a:prstGeom>
        </p:spPr>
      </p:pic>
      <p:pic>
        <p:nvPicPr>
          <p:cNvPr id="17" name="Bild 16">
            <a:extLst>
              <a:ext uri="{FF2B5EF4-FFF2-40B4-BE49-F238E27FC236}">
                <a16:creationId xmlns:a16="http://schemas.microsoft.com/office/drawing/2014/main" id="{A60B3F6C-6227-064E-8DFF-695B2CDBAC1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310043"/>
            <a:ext cx="1440000" cy="1440000"/>
          </a:xfrm>
          <a:prstGeom prst="rect">
            <a:avLst/>
          </a:prstGeom>
        </p:spPr>
      </p:pic>
      <p:pic>
        <p:nvPicPr>
          <p:cNvPr id="19" name="Bild 18">
            <a:extLst>
              <a:ext uri="{FF2B5EF4-FFF2-40B4-BE49-F238E27FC236}">
                <a16:creationId xmlns:a16="http://schemas.microsoft.com/office/drawing/2014/main" id="{CB328B0B-900A-8346-A004-DC211F1F23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0" y="1997003"/>
            <a:ext cx="1440000" cy="1440000"/>
          </a:xfrm>
          <a:prstGeom prst="rect">
            <a:avLst/>
          </a:prstGeom>
        </p:spPr>
      </p:pic>
      <p:pic>
        <p:nvPicPr>
          <p:cNvPr id="21" name="Bild 20">
            <a:extLst>
              <a:ext uri="{FF2B5EF4-FFF2-40B4-BE49-F238E27FC236}">
                <a16:creationId xmlns:a16="http://schemas.microsoft.com/office/drawing/2014/main" id="{48245F15-585E-BB4C-9EF4-CD86CA2A762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38795" y="1997003"/>
            <a:ext cx="1440000" cy="1440000"/>
          </a:xfrm>
          <a:prstGeom prst="rect">
            <a:avLst/>
          </a:prstGeom>
        </p:spPr>
      </p:pic>
      <p:pic>
        <p:nvPicPr>
          <p:cNvPr id="23" name="Bild 22">
            <a:extLst>
              <a:ext uri="{FF2B5EF4-FFF2-40B4-BE49-F238E27FC236}">
                <a16:creationId xmlns:a16="http://schemas.microsoft.com/office/drawing/2014/main" id="{F673A903-E0E9-0C4A-9920-7D68C3A01C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77590" y="1997003"/>
            <a:ext cx="1440000" cy="1440000"/>
          </a:xfrm>
          <a:prstGeom prst="rect">
            <a:avLst/>
          </a:prstGeom>
        </p:spPr>
      </p:pic>
      <p:pic>
        <p:nvPicPr>
          <p:cNvPr id="25" name="Bild 24">
            <a:extLst>
              <a:ext uri="{FF2B5EF4-FFF2-40B4-BE49-F238E27FC236}">
                <a16:creationId xmlns:a16="http://schemas.microsoft.com/office/drawing/2014/main" id="{FB13F030-1770-874C-B862-10451F4D47D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16385" y="1997003"/>
            <a:ext cx="1440000" cy="1440000"/>
          </a:xfrm>
          <a:prstGeom prst="rect">
            <a:avLst/>
          </a:prstGeom>
        </p:spPr>
      </p:pic>
      <p:pic>
        <p:nvPicPr>
          <p:cNvPr id="27" name="Bild 26">
            <a:extLst>
              <a:ext uri="{FF2B5EF4-FFF2-40B4-BE49-F238E27FC236}">
                <a16:creationId xmlns:a16="http://schemas.microsoft.com/office/drawing/2014/main" id="{0C285EE2-DD0D-8943-9871-EC947DC277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55180" y="1997003"/>
            <a:ext cx="1440000" cy="1440000"/>
          </a:xfrm>
          <a:prstGeom prst="rect">
            <a:avLst/>
          </a:prstGeom>
        </p:spPr>
      </p:pic>
      <p:pic>
        <p:nvPicPr>
          <p:cNvPr id="29" name="Bild 28">
            <a:extLst>
              <a:ext uri="{FF2B5EF4-FFF2-40B4-BE49-F238E27FC236}">
                <a16:creationId xmlns:a16="http://schemas.microsoft.com/office/drawing/2014/main" id="{17E016F5-1F07-5D4C-9221-FF41CB2189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93975" y="1997003"/>
            <a:ext cx="1440000" cy="1440000"/>
          </a:xfrm>
          <a:prstGeom prst="rect">
            <a:avLst/>
          </a:prstGeom>
        </p:spPr>
      </p:pic>
      <p:pic>
        <p:nvPicPr>
          <p:cNvPr id="31" name="Bild 30">
            <a:extLst>
              <a:ext uri="{FF2B5EF4-FFF2-40B4-BE49-F238E27FC236}">
                <a16:creationId xmlns:a16="http://schemas.microsoft.com/office/drawing/2014/main" id="{AEFA857B-978D-C24C-AFF5-EC0F1369A2F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32770" y="1997003"/>
            <a:ext cx="1440000" cy="1440000"/>
          </a:xfrm>
          <a:prstGeom prst="rect">
            <a:avLst/>
          </a:prstGeom>
        </p:spPr>
      </p:pic>
      <p:pic>
        <p:nvPicPr>
          <p:cNvPr id="33" name="Bild 32">
            <a:extLst>
              <a:ext uri="{FF2B5EF4-FFF2-40B4-BE49-F238E27FC236}">
                <a16:creationId xmlns:a16="http://schemas.microsoft.com/office/drawing/2014/main" id="{94695331-A3D3-B544-838F-3E45F058112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71567" y="1997003"/>
            <a:ext cx="1440000" cy="1440000"/>
          </a:xfrm>
          <a:prstGeom prst="rect">
            <a:avLst/>
          </a:prstGeom>
        </p:spPr>
      </p:pic>
      <p:pic>
        <p:nvPicPr>
          <p:cNvPr id="35" name="Bild 34">
            <a:extLst>
              <a:ext uri="{FF2B5EF4-FFF2-40B4-BE49-F238E27FC236}">
                <a16:creationId xmlns:a16="http://schemas.microsoft.com/office/drawing/2014/main" id="{A9C1CE6A-2DD6-DF4E-BED9-D5F0478C1EC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062" y="3649594"/>
            <a:ext cx="1440000" cy="1440000"/>
          </a:xfrm>
          <a:prstGeom prst="rect">
            <a:avLst/>
          </a:prstGeom>
        </p:spPr>
      </p:pic>
      <p:pic>
        <p:nvPicPr>
          <p:cNvPr id="37" name="Bild 36">
            <a:extLst>
              <a:ext uri="{FF2B5EF4-FFF2-40B4-BE49-F238E27FC236}">
                <a16:creationId xmlns:a16="http://schemas.microsoft.com/office/drawing/2014/main" id="{27CAD652-9091-5645-86CA-91BE70544D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38625" y="3649594"/>
            <a:ext cx="1440000" cy="1440000"/>
          </a:xfrm>
          <a:prstGeom prst="rect">
            <a:avLst/>
          </a:prstGeom>
        </p:spPr>
      </p:pic>
      <p:pic>
        <p:nvPicPr>
          <p:cNvPr id="39" name="Bild 38">
            <a:extLst>
              <a:ext uri="{FF2B5EF4-FFF2-40B4-BE49-F238E27FC236}">
                <a16:creationId xmlns:a16="http://schemas.microsoft.com/office/drawing/2014/main" id="{C9B51D3F-5929-DB45-AE99-C3FBB27CBA4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74188" y="3649594"/>
            <a:ext cx="1440000" cy="1440000"/>
          </a:xfrm>
          <a:prstGeom prst="rect">
            <a:avLst/>
          </a:prstGeom>
        </p:spPr>
      </p:pic>
      <p:pic>
        <p:nvPicPr>
          <p:cNvPr id="41" name="Bild 40">
            <a:extLst>
              <a:ext uri="{FF2B5EF4-FFF2-40B4-BE49-F238E27FC236}">
                <a16:creationId xmlns:a16="http://schemas.microsoft.com/office/drawing/2014/main" id="{ABE85F8A-1E14-784D-B8E3-AF2C41E9102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09751" y="3649594"/>
            <a:ext cx="1440000" cy="1440000"/>
          </a:xfrm>
          <a:prstGeom prst="rect">
            <a:avLst/>
          </a:prstGeom>
        </p:spPr>
      </p:pic>
      <p:pic>
        <p:nvPicPr>
          <p:cNvPr id="43" name="Bild 42">
            <a:extLst>
              <a:ext uri="{FF2B5EF4-FFF2-40B4-BE49-F238E27FC236}">
                <a16:creationId xmlns:a16="http://schemas.microsoft.com/office/drawing/2014/main" id="{049F840D-A45D-BC4C-95DA-DA98A0460F4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45314" y="3649594"/>
            <a:ext cx="1440000" cy="1440000"/>
          </a:xfrm>
          <a:prstGeom prst="rect">
            <a:avLst/>
          </a:prstGeom>
        </p:spPr>
      </p:pic>
      <p:pic>
        <p:nvPicPr>
          <p:cNvPr id="45" name="Bild 44">
            <a:extLst>
              <a:ext uri="{FF2B5EF4-FFF2-40B4-BE49-F238E27FC236}">
                <a16:creationId xmlns:a16="http://schemas.microsoft.com/office/drawing/2014/main" id="{E3834F7B-D955-9943-A4DE-2DB74BEC240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0877" y="3649594"/>
            <a:ext cx="1440000" cy="1440000"/>
          </a:xfrm>
          <a:prstGeom prst="rect">
            <a:avLst/>
          </a:prstGeom>
        </p:spPr>
      </p:pic>
      <p:pic>
        <p:nvPicPr>
          <p:cNvPr id="47" name="Bild 46">
            <a:extLst>
              <a:ext uri="{FF2B5EF4-FFF2-40B4-BE49-F238E27FC236}">
                <a16:creationId xmlns:a16="http://schemas.microsoft.com/office/drawing/2014/main" id="{78E80056-5A26-BF43-A9BE-A98A6B6A318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6440" y="3649594"/>
            <a:ext cx="1440000" cy="1440000"/>
          </a:xfrm>
          <a:prstGeom prst="rect">
            <a:avLst/>
          </a:prstGeom>
        </p:spPr>
      </p:pic>
      <p:pic>
        <p:nvPicPr>
          <p:cNvPr id="49" name="Bild 48">
            <a:extLst>
              <a:ext uri="{FF2B5EF4-FFF2-40B4-BE49-F238E27FC236}">
                <a16:creationId xmlns:a16="http://schemas.microsoft.com/office/drawing/2014/main" id="{BBE89821-06E2-CF49-B55D-EE1BE67D56A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649594"/>
            <a:ext cx="1440000" cy="1440000"/>
          </a:xfrm>
          <a:prstGeom prst="rect">
            <a:avLst/>
          </a:prstGeom>
        </p:spPr>
      </p:pic>
      <p:pic>
        <p:nvPicPr>
          <p:cNvPr id="51" name="Bild 50">
            <a:extLst>
              <a:ext uri="{FF2B5EF4-FFF2-40B4-BE49-F238E27FC236}">
                <a16:creationId xmlns:a16="http://schemas.microsoft.com/office/drawing/2014/main" id="{17590208-A6B3-0347-B301-F3597A5D781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042" y="5275986"/>
            <a:ext cx="1440000" cy="1440000"/>
          </a:xfrm>
          <a:prstGeom prst="rect">
            <a:avLst/>
          </a:prstGeom>
        </p:spPr>
      </p:pic>
      <p:pic>
        <p:nvPicPr>
          <p:cNvPr id="53" name="Bild 52">
            <a:extLst>
              <a:ext uri="{FF2B5EF4-FFF2-40B4-BE49-F238E27FC236}">
                <a16:creationId xmlns:a16="http://schemas.microsoft.com/office/drawing/2014/main" id="{61C8BBEA-9954-BD46-9401-97DCE131ABE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7750" y="5275986"/>
            <a:ext cx="1440000" cy="1440000"/>
          </a:xfrm>
          <a:prstGeom prst="rect">
            <a:avLst/>
          </a:prstGeom>
        </p:spPr>
      </p:pic>
      <p:pic>
        <p:nvPicPr>
          <p:cNvPr id="55" name="Bild 54">
            <a:extLst>
              <a:ext uri="{FF2B5EF4-FFF2-40B4-BE49-F238E27FC236}">
                <a16:creationId xmlns:a16="http://schemas.microsoft.com/office/drawing/2014/main" id="{B773352F-B48E-B242-9714-B4811E25796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3458" y="5275986"/>
            <a:ext cx="1440000" cy="1440000"/>
          </a:xfrm>
          <a:prstGeom prst="rect">
            <a:avLst/>
          </a:prstGeom>
        </p:spPr>
      </p:pic>
      <p:pic>
        <p:nvPicPr>
          <p:cNvPr id="57" name="Bild 56">
            <a:extLst>
              <a:ext uri="{FF2B5EF4-FFF2-40B4-BE49-F238E27FC236}">
                <a16:creationId xmlns:a16="http://schemas.microsoft.com/office/drawing/2014/main" id="{19E810EE-1C5C-D047-AB86-D977B286A54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9166" y="5275986"/>
            <a:ext cx="1440000" cy="1440000"/>
          </a:xfrm>
          <a:prstGeom prst="rect">
            <a:avLst/>
          </a:prstGeom>
        </p:spPr>
      </p:pic>
      <p:pic>
        <p:nvPicPr>
          <p:cNvPr id="59" name="Bild 58">
            <a:extLst>
              <a:ext uri="{FF2B5EF4-FFF2-40B4-BE49-F238E27FC236}">
                <a16:creationId xmlns:a16="http://schemas.microsoft.com/office/drawing/2014/main" id="{D6AFE317-FBEB-7345-8425-F8869659DC2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4874" y="5275986"/>
            <a:ext cx="1440000" cy="1440000"/>
          </a:xfrm>
          <a:prstGeom prst="rect">
            <a:avLst/>
          </a:prstGeom>
        </p:spPr>
      </p:pic>
      <p:pic>
        <p:nvPicPr>
          <p:cNvPr id="61" name="Bild 60">
            <a:extLst>
              <a:ext uri="{FF2B5EF4-FFF2-40B4-BE49-F238E27FC236}">
                <a16:creationId xmlns:a16="http://schemas.microsoft.com/office/drawing/2014/main" id="{76D3974C-F36E-C345-9F83-B2626B278D7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0582" y="5275986"/>
            <a:ext cx="1440000" cy="1440000"/>
          </a:xfrm>
          <a:prstGeom prst="rect">
            <a:avLst/>
          </a:prstGeom>
        </p:spPr>
      </p:pic>
      <p:pic>
        <p:nvPicPr>
          <p:cNvPr id="63" name="Bild 62">
            <a:extLst>
              <a:ext uri="{FF2B5EF4-FFF2-40B4-BE49-F238E27FC236}">
                <a16:creationId xmlns:a16="http://schemas.microsoft.com/office/drawing/2014/main" id="{2E060642-979D-E948-8FAD-A8D850A6955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6290" y="5275986"/>
            <a:ext cx="1440000" cy="1440000"/>
          </a:xfrm>
          <a:prstGeom prst="rect">
            <a:avLst/>
          </a:prstGeom>
        </p:spPr>
      </p:pic>
      <p:pic>
        <p:nvPicPr>
          <p:cNvPr id="65" name="Bild 64">
            <a:extLst>
              <a:ext uri="{FF2B5EF4-FFF2-40B4-BE49-F238E27FC236}">
                <a16:creationId xmlns:a16="http://schemas.microsoft.com/office/drawing/2014/main" id="{08FDAD36-6688-2644-912C-82D3CDBDEED4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27598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06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>
            <a:extLst>
              <a:ext uri="{FF2B5EF4-FFF2-40B4-BE49-F238E27FC236}">
                <a16:creationId xmlns:a16="http://schemas.microsoft.com/office/drawing/2014/main" id="{EA62E55F-203A-4A42-A7FE-B889730FF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88841"/>
            <a:ext cx="1440000" cy="1440000"/>
          </a:xfrm>
          <a:prstGeom prst="rect">
            <a:avLst/>
          </a:prstGeom>
        </p:spPr>
      </p:pic>
      <p:pic>
        <p:nvPicPr>
          <p:cNvPr id="5" name="Bild 4">
            <a:extLst>
              <a:ext uri="{FF2B5EF4-FFF2-40B4-BE49-F238E27FC236}">
                <a16:creationId xmlns:a16="http://schemas.microsoft.com/office/drawing/2014/main" id="{5DF9849F-0B82-4F42-ADB2-9CC07A72C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6000" y="188841"/>
            <a:ext cx="1440000" cy="1440000"/>
          </a:xfrm>
          <a:prstGeom prst="rect">
            <a:avLst/>
          </a:prstGeom>
        </p:spPr>
      </p:pic>
      <p:pic>
        <p:nvPicPr>
          <p:cNvPr id="7" name="Bild 6">
            <a:extLst>
              <a:ext uri="{FF2B5EF4-FFF2-40B4-BE49-F238E27FC236}">
                <a16:creationId xmlns:a16="http://schemas.microsoft.com/office/drawing/2014/main" id="{1E990259-1DA5-3A4E-9812-5A77F793B0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2000" y="188841"/>
            <a:ext cx="1440000" cy="1440000"/>
          </a:xfrm>
          <a:prstGeom prst="rect">
            <a:avLst/>
          </a:prstGeom>
        </p:spPr>
      </p:pic>
      <p:pic>
        <p:nvPicPr>
          <p:cNvPr id="9" name="Bild 8">
            <a:extLst>
              <a:ext uri="{FF2B5EF4-FFF2-40B4-BE49-F238E27FC236}">
                <a16:creationId xmlns:a16="http://schemas.microsoft.com/office/drawing/2014/main" id="{D6B9953C-5ADA-D449-890C-5EAC7C5252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8000" y="188841"/>
            <a:ext cx="1440000" cy="1440000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51EB2F0F-9FF7-5849-A254-6EDDAFE6B1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4000" y="188841"/>
            <a:ext cx="1440000" cy="144000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0A0FD881-C37B-0F42-B543-B1154A7E8E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80000" y="188841"/>
            <a:ext cx="1440000" cy="1440000"/>
          </a:xfrm>
          <a:prstGeom prst="rect">
            <a:avLst/>
          </a:prstGeom>
        </p:spPr>
      </p:pic>
      <p:pic>
        <p:nvPicPr>
          <p:cNvPr id="15" name="Bild 14">
            <a:extLst>
              <a:ext uri="{FF2B5EF4-FFF2-40B4-BE49-F238E27FC236}">
                <a16:creationId xmlns:a16="http://schemas.microsoft.com/office/drawing/2014/main" id="{9C1CC27E-74D7-F247-B9B2-BA00627EC1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6000" y="188841"/>
            <a:ext cx="1440000" cy="1440000"/>
          </a:xfrm>
          <a:prstGeom prst="rect">
            <a:avLst/>
          </a:prstGeom>
        </p:spPr>
      </p:pic>
      <p:pic>
        <p:nvPicPr>
          <p:cNvPr id="17" name="Bild 16">
            <a:extLst>
              <a:ext uri="{FF2B5EF4-FFF2-40B4-BE49-F238E27FC236}">
                <a16:creationId xmlns:a16="http://schemas.microsoft.com/office/drawing/2014/main" id="{1E90482F-2EA8-544C-9943-22C2916389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18884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29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rupp 161">
            <a:extLst>
              <a:ext uri="{FF2B5EF4-FFF2-40B4-BE49-F238E27FC236}">
                <a16:creationId xmlns:a16="http://schemas.microsoft.com/office/drawing/2014/main" id="{6646281A-4881-6649-95C4-21005E23750E}"/>
              </a:ext>
            </a:extLst>
          </p:cNvPr>
          <p:cNvGrpSpPr/>
          <p:nvPr/>
        </p:nvGrpSpPr>
        <p:grpSpPr>
          <a:xfrm>
            <a:off x="-24" y="2676058"/>
            <a:ext cx="12192047" cy="1505883"/>
            <a:chOff x="-16" y="2675700"/>
            <a:chExt cx="12192047" cy="1505883"/>
          </a:xfrm>
        </p:grpSpPr>
        <p:sp>
          <p:nvSpPr>
            <p:cNvPr id="3" name="Frihandsfigur 2">
              <a:extLst>
                <a:ext uri="{FF2B5EF4-FFF2-40B4-BE49-F238E27FC236}">
                  <a16:creationId xmlns:a16="http://schemas.microsoft.com/office/drawing/2014/main" id="{A75C37D1-7C6F-D641-A7F9-76AA5FED912B}"/>
                </a:ext>
              </a:extLst>
            </p:cNvPr>
            <p:cNvSpPr/>
            <p:nvPr/>
          </p:nvSpPr>
          <p:spPr>
            <a:xfrm>
              <a:off x="1267573" y="3496294"/>
              <a:ext cx="8922" cy="8802"/>
            </a:xfrm>
            <a:custGeom>
              <a:avLst/>
              <a:gdLst>
                <a:gd name="connsiteX0" fmla="*/ 8923 w 8922"/>
                <a:gd name="connsiteY0" fmla="*/ 8802 h 8802"/>
                <a:gd name="connsiteX1" fmla="*/ 4461 w 8922"/>
                <a:gd name="connsiteY1" fmla="*/ 0 h 8802"/>
                <a:gd name="connsiteX2" fmla="*/ 0 w 8922"/>
                <a:gd name="connsiteY2" fmla="*/ 8802 h 8802"/>
                <a:gd name="connsiteX3" fmla="*/ 8923 w 8922"/>
                <a:gd name="connsiteY3" fmla="*/ 8802 h 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2" h="8802">
                  <a:moveTo>
                    <a:pt x="8923" y="8802"/>
                  </a:moveTo>
                  <a:lnTo>
                    <a:pt x="4461" y="0"/>
                  </a:lnTo>
                  <a:lnTo>
                    <a:pt x="0" y="8802"/>
                  </a:lnTo>
                  <a:lnTo>
                    <a:pt x="8923" y="880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ihandsfigur 3">
              <a:extLst>
                <a:ext uri="{FF2B5EF4-FFF2-40B4-BE49-F238E27FC236}">
                  <a16:creationId xmlns:a16="http://schemas.microsoft.com/office/drawing/2014/main" id="{E2F8B5F0-6104-F34A-9F31-ECA08FC5B121}"/>
                </a:ext>
              </a:extLst>
            </p:cNvPr>
            <p:cNvSpPr/>
            <p:nvPr/>
          </p:nvSpPr>
          <p:spPr>
            <a:xfrm>
              <a:off x="1267573" y="3481032"/>
              <a:ext cx="8922" cy="8802"/>
            </a:xfrm>
            <a:custGeom>
              <a:avLst/>
              <a:gdLst>
                <a:gd name="connsiteX0" fmla="*/ 4461 w 8922"/>
                <a:gd name="connsiteY0" fmla="*/ 8802 h 8802"/>
                <a:gd name="connsiteX1" fmla="*/ 8923 w 8922"/>
                <a:gd name="connsiteY1" fmla="*/ 0 h 8802"/>
                <a:gd name="connsiteX2" fmla="*/ 0 w 8922"/>
                <a:gd name="connsiteY2" fmla="*/ 0 h 8802"/>
                <a:gd name="connsiteX3" fmla="*/ 4461 w 8922"/>
                <a:gd name="connsiteY3" fmla="*/ 8802 h 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2" h="8802">
                  <a:moveTo>
                    <a:pt x="4461" y="8802"/>
                  </a:moveTo>
                  <a:lnTo>
                    <a:pt x="8923" y="0"/>
                  </a:lnTo>
                  <a:lnTo>
                    <a:pt x="0" y="0"/>
                  </a:lnTo>
                  <a:lnTo>
                    <a:pt x="4461" y="880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ihandsfigur 4">
              <a:extLst>
                <a:ext uri="{FF2B5EF4-FFF2-40B4-BE49-F238E27FC236}">
                  <a16:creationId xmlns:a16="http://schemas.microsoft.com/office/drawing/2014/main" id="{AFF164C6-3139-7540-8221-2EAB75C8EA13}"/>
                </a:ext>
              </a:extLst>
            </p:cNvPr>
            <p:cNvSpPr/>
            <p:nvPr/>
          </p:nvSpPr>
          <p:spPr>
            <a:xfrm>
              <a:off x="1298395" y="3481943"/>
              <a:ext cx="8466" cy="22013"/>
            </a:xfrm>
            <a:custGeom>
              <a:avLst/>
              <a:gdLst>
                <a:gd name="connsiteX0" fmla="*/ 5503 w 8466"/>
                <a:gd name="connsiteY0" fmla="*/ 22014 h 22013"/>
                <a:gd name="connsiteX1" fmla="*/ 8467 w 8466"/>
                <a:gd name="connsiteY1" fmla="*/ 10901 h 22013"/>
                <a:gd name="connsiteX2" fmla="*/ 5634 w 8466"/>
                <a:gd name="connsiteY2" fmla="*/ 0 h 22013"/>
                <a:gd name="connsiteX3" fmla="*/ 0 w 8466"/>
                <a:gd name="connsiteY3" fmla="*/ 11129 h 22013"/>
                <a:gd name="connsiteX4" fmla="*/ 5520 w 8466"/>
                <a:gd name="connsiteY4" fmla="*/ 22014 h 2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6" h="22013">
                  <a:moveTo>
                    <a:pt x="5503" y="22014"/>
                  </a:moveTo>
                  <a:cubicBezTo>
                    <a:pt x="7376" y="18727"/>
                    <a:pt x="8467" y="14952"/>
                    <a:pt x="8467" y="10901"/>
                  </a:cubicBezTo>
                  <a:cubicBezTo>
                    <a:pt x="8467" y="6850"/>
                    <a:pt x="7425" y="3221"/>
                    <a:pt x="5634" y="0"/>
                  </a:cubicBezTo>
                  <a:lnTo>
                    <a:pt x="0" y="11129"/>
                  </a:lnTo>
                  <a:lnTo>
                    <a:pt x="5520" y="2201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ihandsfigur 5">
              <a:extLst>
                <a:ext uri="{FF2B5EF4-FFF2-40B4-BE49-F238E27FC236}">
                  <a16:creationId xmlns:a16="http://schemas.microsoft.com/office/drawing/2014/main" id="{58EDD882-A75D-744F-912E-8B70C4FE6F42}"/>
                </a:ext>
              </a:extLst>
            </p:cNvPr>
            <p:cNvSpPr/>
            <p:nvPr/>
          </p:nvSpPr>
          <p:spPr>
            <a:xfrm>
              <a:off x="1292306" y="3481032"/>
              <a:ext cx="8922" cy="8802"/>
            </a:xfrm>
            <a:custGeom>
              <a:avLst/>
              <a:gdLst>
                <a:gd name="connsiteX0" fmla="*/ 0 w 8922"/>
                <a:gd name="connsiteY0" fmla="*/ 0 h 8802"/>
                <a:gd name="connsiteX1" fmla="*/ 4461 w 8922"/>
                <a:gd name="connsiteY1" fmla="*/ 8802 h 8802"/>
                <a:gd name="connsiteX2" fmla="*/ 8923 w 8922"/>
                <a:gd name="connsiteY2" fmla="*/ 0 h 8802"/>
                <a:gd name="connsiteX3" fmla="*/ 0 w 8922"/>
                <a:gd name="connsiteY3" fmla="*/ 0 h 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2" h="8802">
                  <a:moveTo>
                    <a:pt x="0" y="0"/>
                  </a:moveTo>
                  <a:lnTo>
                    <a:pt x="4461" y="8802"/>
                  </a:lnTo>
                  <a:lnTo>
                    <a:pt x="89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ihandsfigur 6">
              <a:extLst>
                <a:ext uri="{FF2B5EF4-FFF2-40B4-BE49-F238E27FC236}">
                  <a16:creationId xmlns:a16="http://schemas.microsoft.com/office/drawing/2014/main" id="{1DB70403-986E-0046-8CED-286AE94E29C7}"/>
                </a:ext>
              </a:extLst>
            </p:cNvPr>
            <p:cNvSpPr/>
            <p:nvPr/>
          </p:nvSpPr>
          <p:spPr>
            <a:xfrm>
              <a:off x="1273663" y="3481032"/>
              <a:ext cx="21459" cy="24063"/>
            </a:xfrm>
            <a:custGeom>
              <a:avLst/>
              <a:gdLst>
                <a:gd name="connsiteX0" fmla="*/ 6089 w 21459"/>
                <a:gd name="connsiteY0" fmla="*/ 0 h 24063"/>
                <a:gd name="connsiteX1" fmla="*/ 0 w 21459"/>
                <a:gd name="connsiteY1" fmla="*/ 12040 h 24063"/>
                <a:gd name="connsiteX2" fmla="*/ 6089 w 21459"/>
                <a:gd name="connsiteY2" fmla="*/ 24064 h 24063"/>
                <a:gd name="connsiteX3" fmla="*/ 15370 w 21459"/>
                <a:gd name="connsiteY3" fmla="*/ 24064 h 24063"/>
                <a:gd name="connsiteX4" fmla="*/ 21460 w 21459"/>
                <a:gd name="connsiteY4" fmla="*/ 12040 h 24063"/>
                <a:gd name="connsiteX5" fmla="*/ 15370 w 21459"/>
                <a:gd name="connsiteY5" fmla="*/ 0 h 24063"/>
                <a:gd name="connsiteX6" fmla="*/ 6089 w 21459"/>
                <a:gd name="connsiteY6" fmla="*/ 0 h 2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59" h="24063">
                  <a:moveTo>
                    <a:pt x="6089" y="0"/>
                  </a:moveTo>
                  <a:lnTo>
                    <a:pt x="0" y="12040"/>
                  </a:lnTo>
                  <a:lnTo>
                    <a:pt x="6089" y="24064"/>
                  </a:lnTo>
                  <a:lnTo>
                    <a:pt x="15370" y="24064"/>
                  </a:lnTo>
                  <a:lnTo>
                    <a:pt x="21460" y="12040"/>
                  </a:lnTo>
                  <a:lnTo>
                    <a:pt x="15370" y="0"/>
                  </a:lnTo>
                  <a:lnTo>
                    <a:pt x="6089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ihandsfigur 7">
              <a:extLst>
                <a:ext uri="{FF2B5EF4-FFF2-40B4-BE49-F238E27FC236}">
                  <a16:creationId xmlns:a16="http://schemas.microsoft.com/office/drawing/2014/main" id="{75A3D17A-799F-7A4D-9C33-73E3D7776DB3}"/>
                </a:ext>
              </a:extLst>
            </p:cNvPr>
            <p:cNvSpPr/>
            <p:nvPr/>
          </p:nvSpPr>
          <p:spPr>
            <a:xfrm>
              <a:off x="1281234" y="3508008"/>
              <a:ext cx="6333" cy="6264"/>
            </a:xfrm>
            <a:custGeom>
              <a:avLst/>
              <a:gdLst>
                <a:gd name="connsiteX0" fmla="*/ 0 w 6333"/>
                <a:gd name="connsiteY0" fmla="*/ 0 h 6264"/>
                <a:gd name="connsiteX1" fmla="*/ 3159 w 6333"/>
                <a:gd name="connsiteY1" fmla="*/ 6264 h 6264"/>
                <a:gd name="connsiteX2" fmla="*/ 6334 w 6333"/>
                <a:gd name="connsiteY2" fmla="*/ 0 h 6264"/>
                <a:gd name="connsiteX3" fmla="*/ 0 w 6333"/>
                <a:gd name="connsiteY3" fmla="*/ 0 h 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3" h="6264">
                  <a:moveTo>
                    <a:pt x="0" y="0"/>
                  </a:moveTo>
                  <a:lnTo>
                    <a:pt x="3159" y="6264"/>
                  </a:lnTo>
                  <a:lnTo>
                    <a:pt x="63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ihandsfigur 8">
              <a:extLst>
                <a:ext uri="{FF2B5EF4-FFF2-40B4-BE49-F238E27FC236}">
                  <a16:creationId xmlns:a16="http://schemas.microsoft.com/office/drawing/2014/main" id="{B2180ABF-0D4A-8548-A939-118851D4F49E}"/>
                </a:ext>
              </a:extLst>
            </p:cNvPr>
            <p:cNvSpPr/>
            <p:nvPr/>
          </p:nvSpPr>
          <p:spPr>
            <a:xfrm>
              <a:off x="1281234" y="3471872"/>
              <a:ext cx="6333" cy="6247"/>
            </a:xfrm>
            <a:custGeom>
              <a:avLst/>
              <a:gdLst>
                <a:gd name="connsiteX0" fmla="*/ 6334 w 6333"/>
                <a:gd name="connsiteY0" fmla="*/ 6248 h 6247"/>
                <a:gd name="connsiteX1" fmla="*/ 3159 w 6333"/>
                <a:gd name="connsiteY1" fmla="*/ 0 h 6247"/>
                <a:gd name="connsiteX2" fmla="*/ 0 w 6333"/>
                <a:gd name="connsiteY2" fmla="*/ 6248 h 6247"/>
                <a:gd name="connsiteX3" fmla="*/ 6334 w 6333"/>
                <a:gd name="connsiteY3" fmla="*/ 6248 h 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3" h="6247">
                  <a:moveTo>
                    <a:pt x="6334" y="6248"/>
                  </a:moveTo>
                  <a:lnTo>
                    <a:pt x="3159" y="0"/>
                  </a:lnTo>
                  <a:lnTo>
                    <a:pt x="0" y="6248"/>
                  </a:lnTo>
                  <a:lnTo>
                    <a:pt x="6334" y="6248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ihandsfigur 9">
              <a:extLst>
                <a:ext uri="{FF2B5EF4-FFF2-40B4-BE49-F238E27FC236}">
                  <a16:creationId xmlns:a16="http://schemas.microsoft.com/office/drawing/2014/main" id="{60A43CEE-1E1B-9E42-A71C-B4BCCD83E817}"/>
                </a:ext>
              </a:extLst>
            </p:cNvPr>
            <p:cNvSpPr/>
            <p:nvPr/>
          </p:nvSpPr>
          <p:spPr>
            <a:xfrm>
              <a:off x="1267867" y="3508008"/>
              <a:ext cx="13676" cy="7077"/>
            </a:xfrm>
            <a:custGeom>
              <a:avLst/>
              <a:gdLst>
                <a:gd name="connsiteX0" fmla="*/ 10095 w 13676"/>
                <a:gd name="connsiteY0" fmla="*/ 0 h 7077"/>
                <a:gd name="connsiteX1" fmla="*/ 0 w 13676"/>
                <a:gd name="connsiteY1" fmla="*/ 0 h 7077"/>
                <a:gd name="connsiteX2" fmla="*/ 13677 w 13676"/>
                <a:gd name="connsiteY2" fmla="*/ 7078 h 7077"/>
                <a:gd name="connsiteX3" fmla="*/ 10095 w 13676"/>
                <a:gd name="connsiteY3" fmla="*/ 0 h 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6" h="7077">
                  <a:moveTo>
                    <a:pt x="10095" y="0"/>
                  </a:moveTo>
                  <a:lnTo>
                    <a:pt x="0" y="0"/>
                  </a:lnTo>
                  <a:cubicBezTo>
                    <a:pt x="3501" y="3807"/>
                    <a:pt x="8288" y="6394"/>
                    <a:pt x="13677" y="7078"/>
                  </a:cubicBezTo>
                  <a:lnTo>
                    <a:pt x="10095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ihandsfigur 10">
              <a:extLst>
                <a:ext uri="{FF2B5EF4-FFF2-40B4-BE49-F238E27FC236}">
                  <a16:creationId xmlns:a16="http://schemas.microsoft.com/office/drawing/2014/main" id="{8AB64F96-7FF9-AA4F-9507-618805443FC4}"/>
                </a:ext>
              </a:extLst>
            </p:cNvPr>
            <p:cNvSpPr/>
            <p:nvPr/>
          </p:nvSpPr>
          <p:spPr>
            <a:xfrm>
              <a:off x="1287242" y="3508008"/>
              <a:ext cx="13676" cy="7077"/>
            </a:xfrm>
            <a:custGeom>
              <a:avLst/>
              <a:gdLst>
                <a:gd name="connsiteX0" fmla="*/ 3582 w 13676"/>
                <a:gd name="connsiteY0" fmla="*/ 0 h 7077"/>
                <a:gd name="connsiteX1" fmla="*/ 0 w 13676"/>
                <a:gd name="connsiteY1" fmla="*/ 7078 h 7077"/>
                <a:gd name="connsiteX2" fmla="*/ 13677 w 13676"/>
                <a:gd name="connsiteY2" fmla="*/ 0 h 7077"/>
                <a:gd name="connsiteX3" fmla="*/ 3582 w 13676"/>
                <a:gd name="connsiteY3" fmla="*/ 0 h 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6" h="7077">
                  <a:moveTo>
                    <a:pt x="3582" y="0"/>
                  </a:moveTo>
                  <a:lnTo>
                    <a:pt x="0" y="7078"/>
                  </a:lnTo>
                  <a:cubicBezTo>
                    <a:pt x="5389" y="6394"/>
                    <a:pt x="10176" y="3807"/>
                    <a:pt x="13677" y="0"/>
                  </a:cubicBezTo>
                  <a:lnTo>
                    <a:pt x="3582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ihandsfigur 11">
              <a:extLst>
                <a:ext uri="{FF2B5EF4-FFF2-40B4-BE49-F238E27FC236}">
                  <a16:creationId xmlns:a16="http://schemas.microsoft.com/office/drawing/2014/main" id="{90992A6A-F4F0-B045-9B8E-B66F726965E9}"/>
                </a:ext>
              </a:extLst>
            </p:cNvPr>
            <p:cNvSpPr/>
            <p:nvPr/>
          </p:nvSpPr>
          <p:spPr>
            <a:xfrm>
              <a:off x="1261940" y="3481943"/>
              <a:ext cx="8466" cy="22013"/>
            </a:xfrm>
            <a:custGeom>
              <a:avLst/>
              <a:gdLst>
                <a:gd name="connsiteX0" fmla="*/ 8467 w 8466"/>
                <a:gd name="connsiteY0" fmla="*/ 11129 h 22013"/>
                <a:gd name="connsiteX1" fmla="*/ 2833 w 8466"/>
                <a:gd name="connsiteY1" fmla="*/ 0 h 22013"/>
                <a:gd name="connsiteX2" fmla="*/ 0 w 8466"/>
                <a:gd name="connsiteY2" fmla="*/ 10901 h 22013"/>
                <a:gd name="connsiteX3" fmla="*/ 2963 w 8466"/>
                <a:gd name="connsiteY3" fmla="*/ 22014 h 22013"/>
                <a:gd name="connsiteX4" fmla="*/ 8467 w 8466"/>
                <a:gd name="connsiteY4" fmla="*/ 11129 h 2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6" h="22013">
                  <a:moveTo>
                    <a:pt x="8467" y="11129"/>
                  </a:moveTo>
                  <a:lnTo>
                    <a:pt x="2833" y="0"/>
                  </a:lnTo>
                  <a:cubicBezTo>
                    <a:pt x="1026" y="3238"/>
                    <a:pt x="0" y="6947"/>
                    <a:pt x="0" y="10901"/>
                  </a:cubicBezTo>
                  <a:cubicBezTo>
                    <a:pt x="0" y="14855"/>
                    <a:pt x="1091" y="18727"/>
                    <a:pt x="2963" y="22014"/>
                  </a:cubicBezTo>
                  <a:lnTo>
                    <a:pt x="8467" y="111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ihandsfigur 12">
              <a:extLst>
                <a:ext uri="{FF2B5EF4-FFF2-40B4-BE49-F238E27FC236}">
                  <a16:creationId xmlns:a16="http://schemas.microsoft.com/office/drawing/2014/main" id="{EE4F7633-58FF-9942-A242-DE699FBB91E5}"/>
                </a:ext>
              </a:extLst>
            </p:cNvPr>
            <p:cNvSpPr/>
            <p:nvPr/>
          </p:nvSpPr>
          <p:spPr>
            <a:xfrm>
              <a:off x="1267460" y="3470554"/>
              <a:ext cx="14344" cy="7565"/>
            </a:xfrm>
            <a:custGeom>
              <a:avLst/>
              <a:gdLst>
                <a:gd name="connsiteX0" fmla="*/ 14344 w 14344"/>
                <a:gd name="connsiteY0" fmla="*/ 0 h 7565"/>
                <a:gd name="connsiteX1" fmla="*/ 0 w 14344"/>
                <a:gd name="connsiteY1" fmla="*/ 7566 h 7565"/>
                <a:gd name="connsiteX2" fmla="*/ 10502 w 14344"/>
                <a:gd name="connsiteY2" fmla="*/ 7566 h 7565"/>
                <a:gd name="connsiteX3" fmla="*/ 14328 w 14344"/>
                <a:gd name="connsiteY3" fmla="*/ 0 h 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44" h="7565">
                  <a:moveTo>
                    <a:pt x="14344" y="0"/>
                  </a:moveTo>
                  <a:cubicBezTo>
                    <a:pt x="8629" y="651"/>
                    <a:pt x="3598" y="3449"/>
                    <a:pt x="0" y="7566"/>
                  </a:cubicBezTo>
                  <a:lnTo>
                    <a:pt x="10502" y="7566"/>
                  </a:lnTo>
                  <a:lnTo>
                    <a:pt x="14328" y="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ihandsfigur 13">
              <a:extLst>
                <a:ext uri="{FF2B5EF4-FFF2-40B4-BE49-F238E27FC236}">
                  <a16:creationId xmlns:a16="http://schemas.microsoft.com/office/drawing/2014/main" id="{BB732E60-AEEE-8340-9D98-945CAE2208FC}"/>
                </a:ext>
              </a:extLst>
            </p:cNvPr>
            <p:cNvSpPr/>
            <p:nvPr/>
          </p:nvSpPr>
          <p:spPr>
            <a:xfrm>
              <a:off x="1292306" y="3496294"/>
              <a:ext cx="8922" cy="8802"/>
            </a:xfrm>
            <a:custGeom>
              <a:avLst/>
              <a:gdLst>
                <a:gd name="connsiteX0" fmla="*/ 8923 w 8922"/>
                <a:gd name="connsiteY0" fmla="*/ 8802 h 8802"/>
                <a:gd name="connsiteX1" fmla="*/ 4461 w 8922"/>
                <a:gd name="connsiteY1" fmla="*/ 0 h 8802"/>
                <a:gd name="connsiteX2" fmla="*/ 0 w 8922"/>
                <a:gd name="connsiteY2" fmla="*/ 8802 h 8802"/>
                <a:gd name="connsiteX3" fmla="*/ 8923 w 8922"/>
                <a:gd name="connsiteY3" fmla="*/ 8802 h 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2" h="8802">
                  <a:moveTo>
                    <a:pt x="8923" y="8802"/>
                  </a:moveTo>
                  <a:lnTo>
                    <a:pt x="4461" y="0"/>
                  </a:lnTo>
                  <a:lnTo>
                    <a:pt x="0" y="8802"/>
                  </a:lnTo>
                  <a:lnTo>
                    <a:pt x="8923" y="880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ihandsfigur 14">
              <a:extLst>
                <a:ext uri="{FF2B5EF4-FFF2-40B4-BE49-F238E27FC236}">
                  <a16:creationId xmlns:a16="http://schemas.microsoft.com/office/drawing/2014/main" id="{5B086AEB-E34D-1347-BE9D-DDF87ABF5C44}"/>
                </a:ext>
              </a:extLst>
            </p:cNvPr>
            <p:cNvSpPr/>
            <p:nvPr/>
          </p:nvSpPr>
          <p:spPr>
            <a:xfrm>
              <a:off x="1286982" y="3470554"/>
              <a:ext cx="14344" cy="7565"/>
            </a:xfrm>
            <a:custGeom>
              <a:avLst/>
              <a:gdLst>
                <a:gd name="connsiteX0" fmla="*/ 14344 w 14344"/>
                <a:gd name="connsiteY0" fmla="*/ 7566 h 7565"/>
                <a:gd name="connsiteX1" fmla="*/ 0 w 14344"/>
                <a:gd name="connsiteY1" fmla="*/ 0 h 7565"/>
                <a:gd name="connsiteX2" fmla="*/ 3826 w 14344"/>
                <a:gd name="connsiteY2" fmla="*/ 7566 h 7565"/>
                <a:gd name="connsiteX3" fmla="*/ 14328 w 14344"/>
                <a:gd name="connsiteY3" fmla="*/ 7566 h 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44" h="7565">
                  <a:moveTo>
                    <a:pt x="14344" y="7566"/>
                  </a:moveTo>
                  <a:cubicBezTo>
                    <a:pt x="10762" y="3449"/>
                    <a:pt x="5715" y="651"/>
                    <a:pt x="0" y="0"/>
                  </a:cubicBezTo>
                  <a:lnTo>
                    <a:pt x="3826" y="7566"/>
                  </a:lnTo>
                  <a:lnTo>
                    <a:pt x="14328" y="756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ihandsfigur 15">
              <a:extLst>
                <a:ext uri="{FF2B5EF4-FFF2-40B4-BE49-F238E27FC236}">
                  <a16:creationId xmlns:a16="http://schemas.microsoft.com/office/drawing/2014/main" id="{BF93BC67-E9CA-6F42-AE91-2CD2E71CF2DE}"/>
                </a:ext>
              </a:extLst>
            </p:cNvPr>
            <p:cNvSpPr/>
            <p:nvPr/>
          </p:nvSpPr>
          <p:spPr>
            <a:xfrm>
              <a:off x="1287161" y="3358972"/>
              <a:ext cx="10062" cy="33728"/>
            </a:xfrm>
            <a:custGeom>
              <a:avLst/>
              <a:gdLst>
                <a:gd name="connsiteX0" fmla="*/ 16 w 10062"/>
                <a:gd name="connsiteY0" fmla="*/ 33728 h 33728"/>
                <a:gd name="connsiteX1" fmla="*/ 10062 w 10062"/>
                <a:gd name="connsiteY1" fmla="*/ 33728 h 33728"/>
                <a:gd name="connsiteX2" fmla="*/ 10062 w 10062"/>
                <a:gd name="connsiteY2" fmla="*/ 5532 h 33728"/>
                <a:gd name="connsiteX3" fmla="*/ 10062 w 10062"/>
                <a:gd name="connsiteY3" fmla="*/ 5467 h 33728"/>
                <a:gd name="connsiteX4" fmla="*/ 5031 w 10062"/>
                <a:gd name="connsiteY4" fmla="*/ 0 h 33728"/>
                <a:gd name="connsiteX5" fmla="*/ 0 w 10062"/>
                <a:gd name="connsiteY5" fmla="*/ 5467 h 33728"/>
                <a:gd name="connsiteX6" fmla="*/ 0 w 10062"/>
                <a:gd name="connsiteY6" fmla="*/ 5532 h 33728"/>
                <a:gd name="connsiteX7" fmla="*/ 0 w 10062"/>
                <a:gd name="connsiteY7" fmla="*/ 33728 h 3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" h="33728">
                  <a:moveTo>
                    <a:pt x="16" y="33728"/>
                  </a:moveTo>
                  <a:lnTo>
                    <a:pt x="10062" y="33728"/>
                  </a:lnTo>
                  <a:lnTo>
                    <a:pt x="10062" y="5532"/>
                  </a:lnTo>
                  <a:cubicBezTo>
                    <a:pt x="10062" y="5532"/>
                    <a:pt x="10062" y="5483"/>
                    <a:pt x="10062" y="5467"/>
                  </a:cubicBezTo>
                  <a:cubicBezTo>
                    <a:pt x="10062" y="2457"/>
                    <a:pt x="7815" y="0"/>
                    <a:pt x="5031" y="0"/>
                  </a:cubicBezTo>
                  <a:cubicBezTo>
                    <a:pt x="2247" y="0"/>
                    <a:pt x="0" y="2441"/>
                    <a:pt x="0" y="5467"/>
                  </a:cubicBezTo>
                  <a:cubicBezTo>
                    <a:pt x="0" y="5483"/>
                    <a:pt x="0" y="5516"/>
                    <a:pt x="0" y="5532"/>
                  </a:cubicBezTo>
                  <a:lnTo>
                    <a:pt x="0" y="33728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ihandsfigur 16">
              <a:extLst>
                <a:ext uri="{FF2B5EF4-FFF2-40B4-BE49-F238E27FC236}">
                  <a16:creationId xmlns:a16="http://schemas.microsoft.com/office/drawing/2014/main" id="{3661A943-6B6E-7A43-8E97-961882B6F4CE}"/>
                </a:ext>
              </a:extLst>
            </p:cNvPr>
            <p:cNvSpPr/>
            <p:nvPr/>
          </p:nvSpPr>
          <p:spPr>
            <a:xfrm>
              <a:off x="1271253" y="3358972"/>
              <a:ext cx="10062" cy="33728"/>
            </a:xfrm>
            <a:custGeom>
              <a:avLst/>
              <a:gdLst>
                <a:gd name="connsiteX0" fmla="*/ 16 w 10062"/>
                <a:gd name="connsiteY0" fmla="*/ 33728 h 33728"/>
                <a:gd name="connsiteX1" fmla="*/ 10062 w 10062"/>
                <a:gd name="connsiteY1" fmla="*/ 33728 h 33728"/>
                <a:gd name="connsiteX2" fmla="*/ 10062 w 10062"/>
                <a:gd name="connsiteY2" fmla="*/ 5532 h 33728"/>
                <a:gd name="connsiteX3" fmla="*/ 10062 w 10062"/>
                <a:gd name="connsiteY3" fmla="*/ 5467 h 33728"/>
                <a:gd name="connsiteX4" fmla="*/ 5031 w 10062"/>
                <a:gd name="connsiteY4" fmla="*/ 0 h 33728"/>
                <a:gd name="connsiteX5" fmla="*/ 0 w 10062"/>
                <a:gd name="connsiteY5" fmla="*/ 5467 h 33728"/>
                <a:gd name="connsiteX6" fmla="*/ 0 w 10062"/>
                <a:gd name="connsiteY6" fmla="*/ 5532 h 33728"/>
                <a:gd name="connsiteX7" fmla="*/ 0 w 10062"/>
                <a:gd name="connsiteY7" fmla="*/ 33728 h 3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" h="33728">
                  <a:moveTo>
                    <a:pt x="16" y="33728"/>
                  </a:moveTo>
                  <a:lnTo>
                    <a:pt x="10062" y="33728"/>
                  </a:lnTo>
                  <a:lnTo>
                    <a:pt x="10062" y="5532"/>
                  </a:lnTo>
                  <a:cubicBezTo>
                    <a:pt x="10062" y="5532"/>
                    <a:pt x="10062" y="5483"/>
                    <a:pt x="10062" y="5467"/>
                  </a:cubicBezTo>
                  <a:cubicBezTo>
                    <a:pt x="10062" y="2457"/>
                    <a:pt x="7815" y="0"/>
                    <a:pt x="5031" y="0"/>
                  </a:cubicBezTo>
                  <a:cubicBezTo>
                    <a:pt x="2247" y="0"/>
                    <a:pt x="0" y="2441"/>
                    <a:pt x="0" y="5467"/>
                  </a:cubicBezTo>
                  <a:cubicBezTo>
                    <a:pt x="0" y="5483"/>
                    <a:pt x="0" y="5516"/>
                    <a:pt x="0" y="5532"/>
                  </a:cubicBezTo>
                  <a:lnTo>
                    <a:pt x="0" y="33728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ihandsfigur 17">
              <a:extLst>
                <a:ext uri="{FF2B5EF4-FFF2-40B4-BE49-F238E27FC236}">
                  <a16:creationId xmlns:a16="http://schemas.microsoft.com/office/drawing/2014/main" id="{730B65F8-B82E-1D47-8240-A7C4CB673DF3}"/>
                </a:ext>
              </a:extLst>
            </p:cNvPr>
            <p:cNvSpPr/>
            <p:nvPr/>
          </p:nvSpPr>
          <p:spPr>
            <a:xfrm>
              <a:off x="1597545" y="3535879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ihandsfigur 18">
              <a:extLst>
                <a:ext uri="{FF2B5EF4-FFF2-40B4-BE49-F238E27FC236}">
                  <a16:creationId xmlns:a16="http://schemas.microsoft.com/office/drawing/2014/main" id="{81042DDE-9138-8549-B10E-E0A2B9268EB5}"/>
                </a:ext>
              </a:extLst>
            </p:cNvPr>
            <p:cNvSpPr/>
            <p:nvPr/>
          </p:nvSpPr>
          <p:spPr>
            <a:xfrm>
              <a:off x="1595054" y="3596844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414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8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414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ihandsfigur 19">
              <a:extLst>
                <a:ext uri="{FF2B5EF4-FFF2-40B4-BE49-F238E27FC236}">
                  <a16:creationId xmlns:a16="http://schemas.microsoft.com/office/drawing/2014/main" id="{1A65AC63-12D8-8D4A-8BFE-3064B104B24D}"/>
                </a:ext>
              </a:extLst>
            </p:cNvPr>
            <p:cNvSpPr/>
            <p:nvPr/>
          </p:nvSpPr>
          <p:spPr>
            <a:xfrm>
              <a:off x="1490654" y="3535879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ihandsfigur 20">
              <a:extLst>
                <a:ext uri="{FF2B5EF4-FFF2-40B4-BE49-F238E27FC236}">
                  <a16:creationId xmlns:a16="http://schemas.microsoft.com/office/drawing/2014/main" id="{2904F002-17B1-3D47-BB0B-07A4AFC0CD19}"/>
                </a:ext>
              </a:extLst>
            </p:cNvPr>
            <p:cNvSpPr/>
            <p:nvPr/>
          </p:nvSpPr>
          <p:spPr>
            <a:xfrm>
              <a:off x="1488146" y="3596844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414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9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414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ihandsfigur 21">
              <a:extLst>
                <a:ext uri="{FF2B5EF4-FFF2-40B4-BE49-F238E27FC236}">
                  <a16:creationId xmlns:a16="http://schemas.microsoft.com/office/drawing/2014/main" id="{EE6F81AA-CF4D-2D49-BA44-F8803B62D7E3}"/>
                </a:ext>
              </a:extLst>
            </p:cNvPr>
            <p:cNvSpPr/>
            <p:nvPr/>
          </p:nvSpPr>
          <p:spPr>
            <a:xfrm>
              <a:off x="1441889" y="3535879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ihandsfigur 22">
              <a:extLst>
                <a:ext uri="{FF2B5EF4-FFF2-40B4-BE49-F238E27FC236}">
                  <a16:creationId xmlns:a16="http://schemas.microsoft.com/office/drawing/2014/main" id="{10D4274B-616C-C042-90C4-C662FF5058A4}"/>
                </a:ext>
              </a:extLst>
            </p:cNvPr>
            <p:cNvSpPr/>
            <p:nvPr/>
          </p:nvSpPr>
          <p:spPr>
            <a:xfrm>
              <a:off x="1439382" y="3596844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414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8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414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AF277467-43D6-F741-A8A5-598BD41EF2F0}"/>
                </a:ext>
              </a:extLst>
            </p:cNvPr>
            <p:cNvSpPr/>
            <p:nvPr/>
          </p:nvSpPr>
          <p:spPr>
            <a:xfrm>
              <a:off x="1393141" y="3535879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ihandsfigur 24">
              <a:extLst>
                <a:ext uri="{FF2B5EF4-FFF2-40B4-BE49-F238E27FC236}">
                  <a16:creationId xmlns:a16="http://schemas.microsoft.com/office/drawing/2014/main" id="{39FC9989-8A89-344C-B6BD-0806DDE584B5}"/>
                </a:ext>
              </a:extLst>
            </p:cNvPr>
            <p:cNvSpPr/>
            <p:nvPr/>
          </p:nvSpPr>
          <p:spPr>
            <a:xfrm>
              <a:off x="1390633" y="3596844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414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8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414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ihandsfigur 25">
              <a:extLst>
                <a:ext uri="{FF2B5EF4-FFF2-40B4-BE49-F238E27FC236}">
                  <a16:creationId xmlns:a16="http://schemas.microsoft.com/office/drawing/2014/main" id="{47DFEF65-A267-994B-BE31-B4A5A099D381}"/>
                </a:ext>
              </a:extLst>
            </p:cNvPr>
            <p:cNvSpPr/>
            <p:nvPr/>
          </p:nvSpPr>
          <p:spPr>
            <a:xfrm>
              <a:off x="952418" y="3535961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ihandsfigur 26">
              <a:extLst>
                <a:ext uri="{FF2B5EF4-FFF2-40B4-BE49-F238E27FC236}">
                  <a16:creationId xmlns:a16="http://schemas.microsoft.com/office/drawing/2014/main" id="{C28E6545-C5FD-2446-9E70-879B10FFB010}"/>
                </a:ext>
              </a:extLst>
            </p:cNvPr>
            <p:cNvSpPr/>
            <p:nvPr/>
          </p:nvSpPr>
          <p:spPr>
            <a:xfrm>
              <a:off x="949911" y="3596942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414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9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414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ihandsfigur 27">
              <a:extLst>
                <a:ext uri="{FF2B5EF4-FFF2-40B4-BE49-F238E27FC236}">
                  <a16:creationId xmlns:a16="http://schemas.microsoft.com/office/drawing/2014/main" id="{31B96D4A-9B1F-4248-ADF3-DF60A209D8B6}"/>
                </a:ext>
              </a:extLst>
            </p:cNvPr>
            <p:cNvSpPr/>
            <p:nvPr/>
          </p:nvSpPr>
          <p:spPr>
            <a:xfrm>
              <a:off x="1059326" y="3535961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ihandsfigur 28">
              <a:extLst>
                <a:ext uri="{FF2B5EF4-FFF2-40B4-BE49-F238E27FC236}">
                  <a16:creationId xmlns:a16="http://schemas.microsoft.com/office/drawing/2014/main" id="{851A674D-407F-AA40-80E1-26E3B50A4624}"/>
                </a:ext>
              </a:extLst>
            </p:cNvPr>
            <p:cNvSpPr/>
            <p:nvPr/>
          </p:nvSpPr>
          <p:spPr>
            <a:xfrm>
              <a:off x="1108074" y="3535961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ihandsfigur 29">
              <a:extLst>
                <a:ext uri="{FF2B5EF4-FFF2-40B4-BE49-F238E27FC236}">
                  <a16:creationId xmlns:a16="http://schemas.microsoft.com/office/drawing/2014/main" id="{4F12FB47-D573-E143-B521-7B5FD269A5A0}"/>
                </a:ext>
              </a:extLst>
            </p:cNvPr>
            <p:cNvSpPr/>
            <p:nvPr/>
          </p:nvSpPr>
          <p:spPr>
            <a:xfrm>
              <a:off x="1156839" y="3535961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ihandsfigur 30">
              <a:extLst>
                <a:ext uri="{FF2B5EF4-FFF2-40B4-BE49-F238E27FC236}">
                  <a16:creationId xmlns:a16="http://schemas.microsoft.com/office/drawing/2014/main" id="{D73D507A-54DC-5841-9632-876D39AA49F0}"/>
                </a:ext>
              </a:extLst>
            </p:cNvPr>
            <p:cNvSpPr/>
            <p:nvPr/>
          </p:nvSpPr>
          <p:spPr>
            <a:xfrm>
              <a:off x="1154332" y="3596942"/>
              <a:ext cx="23543" cy="38414"/>
            </a:xfrm>
            <a:custGeom>
              <a:avLst/>
              <a:gdLst>
                <a:gd name="connsiteX0" fmla="*/ 23544 w 23543"/>
                <a:gd name="connsiteY0" fmla="*/ 2831 h 38414"/>
                <a:gd name="connsiteX1" fmla="*/ 11772 w 23543"/>
                <a:gd name="connsiteY1" fmla="*/ 0 h 38414"/>
                <a:gd name="connsiteX2" fmla="*/ 0 w 23543"/>
                <a:gd name="connsiteY2" fmla="*/ 2831 h 38414"/>
                <a:gd name="connsiteX3" fmla="*/ 0 w 23543"/>
                <a:gd name="connsiteY3" fmla="*/ 38414 h 38414"/>
                <a:gd name="connsiteX4" fmla="*/ 23544 w 23543"/>
                <a:gd name="connsiteY4" fmla="*/ 38333 h 38414"/>
                <a:gd name="connsiteX5" fmla="*/ 23544 w 23543"/>
                <a:gd name="connsiteY5" fmla="*/ 2831 h 3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3" h="38414">
                  <a:moveTo>
                    <a:pt x="23544" y="2831"/>
                  </a:moveTo>
                  <a:cubicBezTo>
                    <a:pt x="23544" y="2831"/>
                    <a:pt x="20515" y="0"/>
                    <a:pt x="11772" y="0"/>
                  </a:cubicBezTo>
                  <a:cubicBezTo>
                    <a:pt x="3028" y="0"/>
                    <a:pt x="0" y="2831"/>
                    <a:pt x="0" y="2831"/>
                  </a:cubicBezTo>
                  <a:lnTo>
                    <a:pt x="0" y="38414"/>
                  </a:lnTo>
                  <a:lnTo>
                    <a:pt x="23544" y="38333"/>
                  </a:lnTo>
                  <a:lnTo>
                    <a:pt x="23544" y="283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ihandsfigur 31">
              <a:extLst>
                <a:ext uri="{FF2B5EF4-FFF2-40B4-BE49-F238E27FC236}">
                  <a16:creationId xmlns:a16="http://schemas.microsoft.com/office/drawing/2014/main" id="{454EAF2E-137C-364D-92E6-B8DA9CD6DA2B}"/>
                </a:ext>
              </a:extLst>
            </p:cNvPr>
            <p:cNvSpPr/>
            <p:nvPr/>
          </p:nvSpPr>
          <p:spPr>
            <a:xfrm>
              <a:off x="1332685" y="3534366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ihandsfigur 32">
              <a:extLst>
                <a:ext uri="{FF2B5EF4-FFF2-40B4-BE49-F238E27FC236}">
                  <a16:creationId xmlns:a16="http://schemas.microsoft.com/office/drawing/2014/main" id="{01C66475-8570-1846-9203-27EF5CE8B748}"/>
                </a:ext>
              </a:extLst>
            </p:cNvPr>
            <p:cNvSpPr/>
            <p:nvPr/>
          </p:nvSpPr>
          <p:spPr>
            <a:xfrm>
              <a:off x="1294146" y="3534366"/>
              <a:ext cx="18528" cy="30230"/>
            </a:xfrm>
            <a:custGeom>
              <a:avLst/>
              <a:gdLst>
                <a:gd name="connsiteX0" fmla="*/ 0 w 18528"/>
                <a:gd name="connsiteY0" fmla="*/ 2229 h 30230"/>
                <a:gd name="connsiteX1" fmla="*/ 0 w 18528"/>
                <a:gd name="connsiteY1" fmla="*/ 30230 h 30230"/>
                <a:gd name="connsiteX2" fmla="*/ 18529 w 18528"/>
                <a:gd name="connsiteY2" fmla="*/ 30230 h 30230"/>
                <a:gd name="connsiteX3" fmla="*/ 18529 w 18528"/>
                <a:gd name="connsiteY3" fmla="*/ 2229 h 30230"/>
                <a:gd name="connsiteX4" fmla="*/ 9264 w 18528"/>
                <a:gd name="connsiteY4" fmla="*/ 0 h 30230"/>
                <a:gd name="connsiteX5" fmla="*/ 0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0" y="2229"/>
                  </a:move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ihandsfigur 33">
              <a:extLst>
                <a:ext uri="{FF2B5EF4-FFF2-40B4-BE49-F238E27FC236}">
                  <a16:creationId xmlns:a16="http://schemas.microsoft.com/office/drawing/2014/main" id="{67720B83-F1E8-9E4F-BCBA-08BADBF2E0CC}"/>
                </a:ext>
              </a:extLst>
            </p:cNvPr>
            <p:cNvSpPr/>
            <p:nvPr/>
          </p:nvSpPr>
          <p:spPr>
            <a:xfrm>
              <a:off x="1217050" y="3534366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ihandsfigur 34">
              <a:extLst>
                <a:ext uri="{FF2B5EF4-FFF2-40B4-BE49-F238E27FC236}">
                  <a16:creationId xmlns:a16="http://schemas.microsoft.com/office/drawing/2014/main" id="{107C26CC-5852-6D4B-8030-A11F3A6D7649}"/>
                </a:ext>
              </a:extLst>
            </p:cNvPr>
            <p:cNvSpPr/>
            <p:nvPr/>
          </p:nvSpPr>
          <p:spPr>
            <a:xfrm>
              <a:off x="1255590" y="3534464"/>
              <a:ext cx="18528" cy="30230"/>
            </a:xfrm>
            <a:custGeom>
              <a:avLst/>
              <a:gdLst>
                <a:gd name="connsiteX0" fmla="*/ 18529 w 18528"/>
                <a:gd name="connsiteY0" fmla="*/ 2229 h 30230"/>
                <a:gd name="connsiteX1" fmla="*/ 9264 w 18528"/>
                <a:gd name="connsiteY1" fmla="*/ 0 h 30230"/>
                <a:gd name="connsiteX2" fmla="*/ 0 w 18528"/>
                <a:gd name="connsiteY2" fmla="*/ 2229 h 30230"/>
                <a:gd name="connsiteX3" fmla="*/ 0 w 18528"/>
                <a:gd name="connsiteY3" fmla="*/ 30230 h 30230"/>
                <a:gd name="connsiteX4" fmla="*/ 18529 w 18528"/>
                <a:gd name="connsiteY4" fmla="*/ 30230 h 30230"/>
                <a:gd name="connsiteX5" fmla="*/ 18529 w 18528"/>
                <a:gd name="connsiteY5" fmla="*/ 2229 h 3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" h="30230">
                  <a:moveTo>
                    <a:pt x="18529" y="2229"/>
                  </a:moveTo>
                  <a:cubicBezTo>
                    <a:pt x="18529" y="2229"/>
                    <a:pt x="16152" y="0"/>
                    <a:pt x="9264" y="0"/>
                  </a:cubicBezTo>
                  <a:cubicBezTo>
                    <a:pt x="2377" y="0"/>
                    <a:pt x="0" y="2229"/>
                    <a:pt x="0" y="2229"/>
                  </a:cubicBezTo>
                  <a:lnTo>
                    <a:pt x="0" y="30230"/>
                  </a:lnTo>
                  <a:lnTo>
                    <a:pt x="18529" y="30230"/>
                  </a:lnTo>
                  <a:lnTo>
                    <a:pt x="18529" y="22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ihandsfigur 35">
              <a:extLst>
                <a:ext uri="{FF2B5EF4-FFF2-40B4-BE49-F238E27FC236}">
                  <a16:creationId xmlns:a16="http://schemas.microsoft.com/office/drawing/2014/main" id="{DF6F55BA-288B-A246-A136-AD1E635476CC}"/>
                </a:ext>
              </a:extLst>
            </p:cNvPr>
            <p:cNvSpPr/>
            <p:nvPr/>
          </p:nvSpPr>
          <p:spPr>
            <a:xfrm>
              <a:off x="2215173" y="3493544"/>
              <a:ext cx="33313" cy="33289"/>
            </a:xfrm>
            <a:custGeom>
              <a:avLst/>
              <a:gdLst>
                <a:gd name="connsiteX0" fmla="*/ 33313 w 33313"/>
                <a:gd name="connsiteY0" fmla="*/ 0 h 33289"/>
                <a:gd name="connsiteX1" fmla="*/ 0 w 33313"/>
                <a:gd name="connsiteY1" fmla="*/ 0 h 33289"/>
                <a:gd name="connsiteX2" fmla="*/ 0 w 33313"/>
                <a:gd name="connsiteY2" fmla="*/ 33289 h 33289"/>
                <a:gd name="connsiteX3" fmla="*/ 33313 w 33313"/>
                <a:gd name="connsiteY3" fmla="*/ 33289 h 33289"/>
                <a:gd name="connsiteX4" fmla="*/ 33313 w 33313"/>
                <a:gd name="connsiteY4" fmla="*/ 0 h 33289"/>
                <a:gd name="connsiteX5" fmla="*/ 14540 w 33313"/>
                <a:gd name="connsiteY5" fmla="*/ 29059 h 33289"/>
                <a:gd name="connsiteX6" fmla="*/ 4233 w 33313"/>
                <a:gd name="connsiteY6" fmla="*/ 29059 h 33289"/>
                <a:gd name="connsiteX7" fmla="*/ 4233 w 33313"/>
                <a:gd name="connsiteY7" fmla="*/ 18760 h 33289"/>
                <a:gd name="connsiteX8" fmla="*/ 14540 w 33313"/>
                <a:gd name="connsiteY8" fmla="*/ 18760 h 33289"/>
                <a:gd name="connsiteX9" fmla="*/ 14540 w 33313"/>
                <a:gd name="connsiteY9" fmla="*/ 29059 h 33289"/>
                <a:gd name="connsiteX10" fmla="*/ 14540 w 33313"/>
                <a:gd name="connsiteY10" fmla="*/ 14529 h 33289"/>
                <a:gd name="connsiteX11" fmla="*/ 4233 w 33313"/>
                <a:gd name="connsiteY11" fmla="*/ 14529 h 33289"/>
                <a:gd name="connsiteX12" fmla="*/ 4233 w 33313"/>
                <a:gd name="connsiteY12" fmla="*/ 4230 h 33289"/>
                <a:gd name="connsiteX13" fmla="*/ 14540 w 33313"/>
                <a:gd name="connsiteY13" fmla="*/ 4230 h 33289"/>
                <a:gd name="connsiteX14" fmla="*/ 14540 w 33313"/>
                <a:gd name="connsiteY14" fmla="*/ 14529 h 33289"/>
                <a:gd name="connsiteX15" fmla="*/ 29080 w 33313"/>
                <a:gd name="connsiteY15" fmla="*/ 29059 h 33289"/>
                <a:gd name="connsiteX16" fmla="*/ 18773 w 33313"/>
                <a:gd name="connsiteY16" fmla="*/ 29059 h 33289"/>
                <a:gd name="connsiteX17" fmla="*/ 18773 w 33313"/>
                <a:gd name="connsiteY17" fmla="*/ 18760 h 33289"/>
                <a:gd name="connsiteX18" fmla="*/ 29080 w 33313"/>
                <a:gd name="connsiteY18" fmla="*/ 18760 h 33289"/>
                <a:gd name="connsiteX19" fmla="*/ 29080 w 33313"/>
                <a:gd name="connsiteY19" fmla="*/ 29059 h 33289"/>
                <a:gd name="connsiteX20" fmla="*/ 29080 w 33313"/>
                <a:gd name="connsiteY20" fmla="*/ 14529 h 33289"/>
                <a:gd name="connsiteX21" fmla="*/ 18773 w 33313"/>
                <a:gd name="connsiteY21" fmla="*/ 14529 h 33289"/>
                <a:gd name="connsiteX22" fmla="*/ 18773 w 33313"/>
                <a:gd name="connsiteY22" fmla="*/ 4230 h 33289"/>
                <a:gd name="connsiteX23" fmla="*/ 29080 w 33313"/>
                <a:gd name="connsiteY23" fmla="*/ 4230 h 33289"/>
                <a:gd name="connsiteX24" fmla="*/ 29080 w 33313"/>
                <a:gd name="connsiteY24" fmla="*/ 14529 h 3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313" h="33289">
                  <a:moveTo>
                    <a:pt x="33313" y="0"/>
                  </a:moveTo>
                  <a:lnTo>
                    <a:pt x="0" y="0"/>
                  </a:lnTo>
                  <a:lnTo>
                    <a:pt x="0" y="33289"/>
                  </a:lnTo>
                  <a:lnTo>
                    <a:pt x="33313" y="33289"/>
                  </a:lnTo>
                  <a:lnTo>
                    <a:pt x="33313" y="0"/>
                  </a:lnTo>
                  <a:close/>
                  <a:moveTo>
                    <a:pt x="14540" y="29059"/>
                  </a:moveTo>
                  <a:lnTo>
                    <a:pt x="4233" y="29059"/>
                  </a:lnTo>
                  <a:lnTo>
                    <a:pt x="4233" y="18760"/>
                  </a:lnTo>
                  <a:lnTo>
                    <a:pt x="14540" y="18760"/>
                  </a:lnTo>
                  <a:lnTo>
                    <a:pt x="14540" y="29059"/>
                  </a:lnTo>
                  <a:close/>
                  <a:moveTo>
                    <a:pt x="14540" y="14529"/>
                  </a:moveTo>
                  <a:lnTo>
                    <a:pt x="4233" y="14529"/>
                  </a:lnTo>
                  <a:lnTo>
                    <a:pt x="4233" y="4230"/>
                  </a:lnTo>
                  <a:lnTo>
                    <a:pt x="14540" y="4230"/>
                  </a:lnTo>
                  <a:lnTo>
                    <a:pt x="14540" y="14529"/>
                  </a:lnTo>
                  <a:close/>
                  <a:moveTo>
                    <a:pt x="29080" y="29059"/>
                  </a:moveTo>
                  <a:lnTo>
                    <a:pt x="18773" y="29059"/>
                  </a:lnTo>
                  <a:lnTo>
                    <a:pt x="18773" y="18760"/>
                  </a:lnTo>
                  <a:lnTo>
                    <a:pt x="29080" y="18760"/>
                  </a:lnTo>
                  <a:lnTo>
                    <a:pt x="29080" y="29059"/>
                  </a:lnTo>
                  <a:close/>
                  <a:moveTo>
                    <a:pt x="29080" y="14529"/>
                  </a:moveTo>
                  <a:lnTo>
                    <a:pt x="18773" y="14529"/>
                  </a:lnTo>
                  <a:lnTo>
                    <a:pt x="18773" y="4230"/>
                  </a:lnTo>
                  <a:lnTo>
                    <a:pt x="29080" y="4230"/>
                  </a:lnTo>
                  <a:lnTo>
                    <a:pt x="29080" y="145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ihandsfigur 36">
              <a:extLst>
                <a:ext uri="{FF2B5EF4-FFF2-40B4-BE49-F238E27FC236}">
                  <a16:creationId xmlns:a16="http://schemas.microsoft.com/office/drawing/2014/main" id="{F01C505A-6B58-0349-B584-F979D69071F7}"/>
                </a:ext>
              </a:extLst>
            </p:cNvPr>
            <p:cNvSpPr/>
            <p:nvPr/>
          </p:nvSpPr>
          <p:spPr>
            <a:xfrm>
              <a:off x="2304187" y="3493544"/>
              <a:ext cx="33313" cy="33289"/>
            </a:xfrm>
            <a:custGeom>
              <a:avLst/>
              <a:gdLst>
                <a:gd name="connsiteX0" fmla="*/ 33313 w 33313"/>
                <a:gd name="connsiteY0" fmla="*/ 0 h 33289"/>
                <a:gd name="connsiteX1" fmla="*/ 0 w 33313"/>
                <a:gd name="connsiteY1" fmla="*/ 0 h 33289"/>
                <a:gd name="connsiteX2" fmla="*/ 0 w 33313"/>
                <a:gd name="connsiteY2" fmla="*/ 33289 h 33289"/>
                <a:gd name="connsiteX3" fmla="*/ 33313 w 33313"/>
                <a:gd name="connsiteY3" fmla="*/ 33289 h 33289"/>
                <a:gd name="connsiteX4" fmla="*/ 33313 w 33313"/>
                <a:gd name="connsiteY4" fmla="*/ 0 h 33289"/>
                <a:gd name="connsiteX5" fmla="*/ 14540 w 33313"/>
                <a:gd name="connsiteY5" fmla="*/ 29059 h 33289"/>
                <a:gd name="connsiteX6" fmla="*/ 4233 w 33313"/>
                <a:gd name="connsiteY6" fmla="*/ 29059 h 33289"/>
                <a:gd name="connsiteX7" fmla="*/ 4233 w 33313"/>
                <a:gd name="connsiteY7" fmla="*/ 18760 h 33289"/>
                <a:gd name="connsiteX8" fmla="*/ 14540 w 33313"/>
                <a:gd name="connsiteY8" fmla="*/ 18760 h 33289"/>
                <a:gd name="connsiteX9" fmla="*/ 14540 w 33313"/>
                <a:gd name="connsiteY9" fmla="*/ 29059 h 33289"/>
                <a:gd name="connsiteX10" fmla="*/ 14540 w 33313"/>
                <a:gd name="connsiteY10" fmla="*/ 14529 h 33289"/>
                <a:gd name="connsiteX11" fmla="*/ 4233 w 33313"/>
                <a:gd name="connsiteY11" fmla="*/ 14529 h 33289"/>
                <a:gd name="connsiteX12" fmla="*/ 4233 w 33313"/>
                <a:gd name="connsiteY12" fmla="*/ 4230 h 33289"/>
                <a:gd name="connsiteX13" fmla="*/ 14540 w 33313"/>
                <a:gd name="connsiteY13" fmla="*/ 4230 h 33289"/>
                <a:gd name="connsiteX14" fmla="*/ 14540 w 33313"/>
                <a:gd name="connsiteY14" fmla="*/ 14529 h 33289"/>
                <a:gd name="connsiteX15" fmla="*/ 29080 w 33313"/>
                <a:gd name="connsiteY15" fmla="*/ 29059 h 33289"/>
                <a:gd name="connsiteX16" fmla="*/ 18773 w 33313"/>
                <a:gd name="connsiteY16" fmla="*/ 29059 h 33289"/>
                <a:gd name="connsiteX17" fmla="*/ 18773 w 33313"/>
                <a:gd name="connsiteY17" fmla="*/ 18760 h 33289"/>
                <a:gd name="connsiteX18" fmla="*/ 29080 w 33313"/>
                <a:gd name="connsiteY18" fmla="*/ 18760 h 33289"/>
                <a:gd name="connsiteX19" fmla="*/ 29080 w 33313"/>
                <a:gd name="connsiteY19" fmla="*/ 29059 h 33289"/>
                <a:gd name="connsiteX20" fmla="*/ 29080 w 33313"/>
                <a:gd name="connsiteY20" fmla="*/ 14529 h 33289"/>
                <a:gd name="connsiteX21" fmla="*/ 18773 w 33313"/>
                <a:gd name="connsiteY21" fmla="*/ 14529 h 33289"/>
                <a:gd name="connsiteX22" fmla="*/ 18773 w 33313"/>
                <a:gd name="connsiteY22" fmla="*/ 4230 h 33289"/>
                <a:gd name="connsiteX23" fmla="*/ 29080 w 33313"/>
                <a:gd name="connsiteY23" fmla="*/ 4230 h 33289"/>
                <a:gd name="connsiteX24" fmla="*/ 29080 w 33313"/>
                <a:gd name="connsiteY24" fmla="*/ 14529 h 3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313" h="33289">
                  <a:moveTo>
                    <a:pt x="33313" y="0"/>
                  </a:moveTo>
                  <a:lnTo>
                    <a:pt x="0" y="0"/>
                  </a:lnTo>
                  <a:lnTo>
                    <a:pt x="0" y="33289"/>
                  </a:lnTo>
                  <a:lnTo>
                    <a:pt x="33313" y="33289"/>
                  </a:lnTo>
                  <a:lnTo>
                    <a:pt x="33313" y="0"/>
                  </a:lnTo>
                  <a:close/>
                  <a:moveTo>
                    <a:pt x="14540" y="29059"/>
                  </a:moveTo>
                  <a:lnTo>
                    <a:pt x="4233" y="29059"/>
                  </a:lnTo>
                  <a:lnTo>
                    <a:pt x="4233" y="18760"/>
                  </a:lnTo>
                  <a:lnTo>
                    <a:pt x="14540" y="18760"/>
                  </a:lnTo>
                  <a:lnTo>
                    <a:pt x="14540" y="29059"/>
                  </a:lnTo>
                  <a:close/>
                  <a:moveTo>
                    <a:pt x="14540" y="14529"/>
                  </a:moveTo>
                  <a:lnTo>
                    <a:pt x="4233" y="14529"/>
                  </a:lnTo>
                  <a:lnTo>
                    <a:pt x="4233" y="4230"/>
                  </a:lnTo>
                  <a:lnTo>
                    <a:pt x="14540" y="4230"/>
                  </a:lnTo>
                  <a:lnTo>
                    <a:pt x="14540" y="14529"/>
                  </a:lnTo>
                  <a:close/>
                  <a:moveTo>
                    <a:pt x="29080" y="29059"/>
                  </a:moveTo>
                  <a:lnTo>
                    <a:pt x="18773" y="29059"/>
                  </a:lnTo>
                  <a:lnTo>
                    <a:pt x="18773" y="18760"/>
                  </a:lnTo>
                  <a:lnTo>
                    <a:pt x="29080" y="18760"/>
                  </a:lnTo>
                  <a:lnTo>
                    <a:pt x="29080" y="29059"/>
                  </a:lnTo>
                  <a:close/>
                  <a:moveTo>
                    <a:pt x="29080" y="14529"/>
                  </a:moveTo>
                  <a:lnTo>
                    <a:pt x="18773" y="14529"/>
                  </a:lnTo>
                  <a:lnTo>
                    <a:pt x="18773" y="4230"/>
                  </a:lnTo>
                  <a:lnTo>
                    <a:pt x="29080" y="4230"/>
                  </a:lnTo>
                  <a:lnTo>
                    <a:pt x="29080" y="145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ihandsfigur 37">
              <a:extLst>
                <a:ext uri="{FF2B5EF4-FFF2-40B4-BE49-F238E27FC236}">
                  <a16:creationId xmlns:a16="http://schemas.microsoft.com/office/drawing/2014/main" id="{2E077B70-C4D6-0C44-AA82-88CCFA028A5B}"/>
                </a:ext>
              </a:extLst>
            </p:cNvPr>
            <p:cNvSpPr/>
            <p:nvPr/>
          </p:nvSpPr>
          <p:spPr>
            <a:xfrm>
              <a:off x="2126159" y="3493544"/>
              <a:ext cx="33313" cy="33289"/>
            </a:xfrm>
            <a:custGeom>
              <a:avLst/>
              <a:gdLst>
                <a:gd name="connsiteX0" fmla="*/ 33313 w 33313"/>
                <a:gd name="connsiteY0" fmla="*/ 0 h 33289"/>
                <a:gd name="connsiteX1" fmla="*/ 0 w 33313"/>
                <a:gd name="connsiteY1" fmla="*/ 0 h 33289"/>
                <a:gd name="connsiteX2" fmla="*/ 0 w 33313"/>
                <a:gd name="connsiteY2" fmla="*/ 33289 h 33289"/>
                <a:gd name="connsiteX3" fmla="*/ 33313 w 33313"/>
                <a:gd name="connsiteY3" fmla="*/ 33289 h 33289"/>
                <a:gd name="connsiteX4" fmla="*/ 33313 w 33313"/>
                <a:gd name="connsiteY4" fmla="*/ 0 h 33289"/>
                <a:gd name="connsiteX5" fmla="*/ 14540 w 33313"/>
                <a:gd name="connsiteY5" fmla="*/ 29059 h 33289"/>
                <a:gd name="connsiteX6" fmla="*/ 4233 w 33313"/>
                <a:gd name="connsiteY6" fmla="*/ 29059 h 33289"/>
                <a:gd name="connsiteX7" fmla="*/ 4233 w 33313"/>
                <a:gd name="connsiteY7" fmla="*/ 18760 h 33289"/>
                <a:gd name="connsiteX8" fmla="*/ 14540 w 33313"/>
                <a:gd name="connsiteY8" fmla="*/ 18760 h 33289"/>
                <a:gd name="connsiteX9" fmla="*/ 14540 w 33313"/>
                <a:gd name="connsiteY9" fmla="*/ 29059 h 33289"/>
                <a:gd name="connsiteX10" fmla="*/ 14540 w 33313"/>
                <a:gd name="connsiteY10" fmla="*/ 14529 h 33289"/>
                <a:gd name="connsiteX11" fmla="*/ 4233 w 33313"/>
                <a:gd name="connsiteY11" fmla="*/ 14529 h 33289"/>
                <a:gd name="connsiteX12" fmla="*/ 4233 w 33313"/>
                <a:gd name="connsiteY12" fmla="*/ 4230 h 33289"/>
                <a:gd name="connsiteX13" fmla="*/ 14540 w 33313"/>
                <a:gd name="connsiteY13" fmla="*/ 4230 h 33289"/>
                <a:gd name="connsiteX14" fmla="*/ 14540 w 33313"/>
                <a:gd name="connsiteY14" fmla="*/ 14529 h 33289"/>
                <a:gd name="connsiteX15" fmla="*/ 29080 w 33313"/>
                <a:gd name="connsiteY15" fmla="*/ 29059 h 33289"/>
                <a:gd name="connsiteX16" fmla="*/ 18773 w 33313"/>
                <a:gd name="connsiteY16" fmla="*/ 29059 h 33289"/>
                <a:gd name="connsiteX17" fmla="*/ 18773 w 33313"/>
                <a:gd name="connsiteY17" fmla="*/ 18760 h 33289"/>
                <a:gd name="connsiteX18" fmla="*/ 29080 w 33313"/>
                <a:gd name="connsiteY18" fmla="*/ 18760 h 33289"/>
                <a:gd name="connsiteX19" fmla="*/ 29080 w 33313"/>
                <a:gd name="connsiteY19" fmla="*/ 29059 h 33289"/>
                <a:gd name="connsiteX20" fmla="*/ 29080 w 33313"/>
                <a:gd name="connsiteY20" fmla="*/ 14529 h 33289"/>
                <a:gd name="connsiteX21" fmla="*/ 18773 w 33313"/>
                <a:gd name="connsiteY21" fmla="*/ 14529 h 33289"/>
                <a:gd name="connsiteX22" fmla="*/ 18773 w 33313"/>
                <a:gd name="connsiteY22" fmla="*/ 4230 h 33289"/>
                <a:gd name="connsiteX23" fmla="*/ 29080 w 33313"/>
                <a:gd name="connsiteY23" fmla="*/ 4230 h 33289"/>
                <a:gd name="connsiteX24" fmla="*/ 29080 w 33313"/>
                <a:gd name="connsiteY24" fmla="*/ 14529 h 3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313" h="33289">
                  <a:moveTo>
                    <a:pt x="33313" y="0"/>
                  </a:moveTo>
                  <a:lnTo>
                    <a:pt x="0" y="0"/>
                  </a:lnTo>
                  <a:lnTo>
                    <a:pt x="0" y="33289"/>
                  </a:lnTo>
                  <a:lnTo>
                    <a:pt x="33313" y="33289"/>
                  </a:lnTo>
                  <a:lnTo>
                    <a:pt x="33313" y="0"/>
                  </a:lnTo>
                  <a:close/>
                  <a:moveTo>
                    <a:pt x="14540" y="29059"/>
                  </a:moveTo>
                  <a:lnTo>
                    <a:pt x="4233" y="29059"/>
                  </a:lnTo>
                  <a:lnTo>
                    <a:pt x="4233" y="18760"/>
                  </a:lnTo>
                  <a:lnTo>
                    <a:pt x="14540" y="18760"/>
                  </a:lnTo>
                  <a:lnTo>
                    <a:pt x="14540" y="29059"/>
                  </a:lnTo>
                  <a:close/>
                  <a:moveTo>
                    <a:pt x="14540" y="14529"/>
                  </a:moveTo>
                  <a:lnTo>
                    <a:pt x="4233" y="14529"/>
                  </a:lnTo>
                  <a:lnTo>
                    <a:pt x="4233" y="4230"/>
                  </a:lnTo>
                  <a:lnTo>
                    <a:pt x="14540" y="4230"/>
                  </a:lnTo>
                  <a:lnTo>
                    <a:pt x="14540" y="14529"/>
                  </a:lnTo>
                  <a:close/>
                  <a:moveTo>
                    <a:pt x="29080" y="29059"/>
                  </a:moveTo>
                  <a:lnTo>
                    <a:pt x="18773" y="29059"/>
                  </a:lnTo>
                  <a:lnTo>
                    <a:pt x="18773" y="18760"/>
                  </a:lnTo>
                  <a:lnTo>
                    <a:pt x="29080" y="18760"/>
                  </a:lnTo>
                  <a:lnTo>
                    <a:pt x="29080" y="29059"/>
                  </a:lnTo>
                  <a:close/>
                  <a:moveTo>
                    <a:pt x="29080" y="14529"/>
                  </a:moveTo>
                  <a:lnTo>
                    <a:pt x="18773" y="14529"/>
                  </a:lnTo>
                  <a:lnTo>
                    <a:pt x="18773" y="4230"/>
                  </a:lnTo>
                  <a:lnTo>
                    <a:pt x="29080" y="4230"/>
                  </a:lnTo>
                  <a:lnTo>
                    <a:pt x="29080" y="145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ihandsfigur 38">
              <a:extLst>
                <a:ext uri="{FF2B5EF4-FFF2-40B4-BE49-F238E27FC236}">
                  <a16:creationId xmlns:a16="http://schemas.microsoft.com/office/drawing/2014/main" id="{C43755B3-F37B-DC40-AF14-2D1E4579C53C}"/>
                </a:ext>
              </a:extLst>
            </p:cNvPr>
            <p:cNvSpPr/>
            <p:nvPr/>
          </p:nvSpPr>
          <p:spPr>
            <a:xfrm>
              <a:off x="2593551" y="3482122"/>
              <a:ext cx="46957" cy="50193"/>
            </a:xfrm>
            <a:custGeom>
              <a:avLst/>
              <a:gdLst>
                <a:gd name="connsiteX0" fmla="*/ 46957 w 46957"/>
                <a:gd name="connsiteY0" fmla="*/ 20208 h 50193"/>
                <a:gd name="connsiteX1" fmla="*/ 23479 w 46957"/>
                <a:gd name="connsiteY1" fmla="*/ 0 h 50193"/>
                <a:gd name="connsiteX2" fmla="*/ 0 w 46957"/>
                <a:gd name="connsiteY2" fmla="*/ 20208 h 50193"/>
                <a:gd name="connsiteX3" fmla="*/ 0 w 46957"/>
                <a:gd name="connsiteY3" fmla="*/ 50194 h 50193"/>
                <a:gd name="connsiteX4" fmla="*/ 46957 w 46957"/>
                <a:gd name="connsiteY4" fmla="*/ 50194 h 50193"/>
                <a:gd name="connsiteX5" fmla="*/ 46957 w 46957"/>
                <a:gd name="connsiteY5" fmla="*/ 20208 h 50193"/>
                <a:gd name="connsiteX6" fmla="*/ 11169 w 46957"/>
                <a:gd name="connsiteY6" fmla="*/ 45964 h 50193"/>
                <a:gd name="connsiteX7" fmla="*/ 4233 w 46957"/>
                <a:gd name="connsiteY7" fmla="*/ 45964 h 50193"/>
                <a:gd name="connsiteX8" fmla="*/ 4233 w 46957"/>
                <a:gd name="connsiteY8" fmla="*/ 25040 h 50193"/>
                <a:gd name="connsiteX9" fmla="*/ 11169 w 46957"/>
                <a:gd name="connsiteY9" fmla="*/ 25040 h 50193"/>
                <a:gd name="connsiteX10" fmla="*/ 11169 w 46957"/>
                <a:gd name="connsiteY10" fmla="*/ 45964 h 50193"/>
                <a:gd name="connsiteX11" fmla="*/ 11169 w 46957"/>
                <a:gd name="connsiteY11" fmla="*/ 20810 h 50193"/>
                <a:gd name="connsiteX12" fmla="*/ 4233 w 46957"/>
                <a:gd name="connsiteY12" fmla="*/ 20810 h 50193"/>
                <a:gd name="connsiteX13" fmla="*/ 4233 w 46957"/>
                <a:gd name="connsiteY13" fmla="*/ 20208 h 50193"/>
                <a:gd name="connsiteX14" fmla="*/ 11169 w 46957"/>
                <a:gd name="connsiteY14" fmla="*/ 7403 h 50193"/>
                <a:gd name="connsiteX15" fmla="*/ 11169 w 46957"/>
                <a:gd name="connsiteY15" fmla="*/ 20810 h 50193"/>
                <a:gd name="connsiteX16" fmla="*/ 31864 w 46957"/>
                <a:gd name="connsiteY16" fmla="*/ 45964 h 50193"/>
                <a:gd name="connsiteX17" fmla="*/ 15403 w 46957"/>
                <a:gd name="connsiteY17" fmla="*/ 45964 h 50193"/>
                <a:gd name="connsiteX18" fmla="*/ 15403 w 46957"/>
                <a:gd name="connsiteY18" fmla="*/ 14367 h 50193"/>
                <a:gd name="connsiteX19" fmla="*/ 31864 w 46957"/>
                <a:gd name="connsiteY19" fmla="*/ 14367 h 50193"/>
                <a:gd name="connsiteX20" fmla="*/ 31864 w 46957"/>
                <a:gd name="connsiteY20" fmla="*/ 45964 h 50193"/>
                <a:gd name="connsiteX21" fmla="*/ 31864 w 46957"/>
                <a:gd name="connsiteY21" fmla="*/ 10153 h 50193"/>
                <a:gd name="connsiteX22" fmla="*/ 15403 w 46957"/>
                <a:gd name="connsiteY22" fmla="*/ 10153 h 50193"/>
                <a:gd name="connsiteX23" fmla="*/ 15403 w 46957"/>
                <a:gd name="connsiteY23" fmla="*/ 5955 h 50193"/>
                <a:gd name="connsiteX24" fmla="*/ 15403 w 46957"/>
                <a:gd name="connsiteY24" fmla="*/ 5483 h 50193"/>
                <a:gd name="connsiteX25" fmla="*/ 23479 w 46957"/>
                <a:gd name="connsiteY25" fmla="*/ 4247 h 50193"/>
                <a:gd name="connsiteX26" fmla="*/ 31864 w 46957"/>
                <a:gd name="connsiteY26" fmla="*/ 5564 h 50193"/>
                <a:gd name="connsiteX27" fmla="*/ 31864 w 46957"/>
                <a:gd name="connsiteY27" fmla="*/ 10153 h 50193"/>
                <a:gd name="connsiteX28" fmla="*/ 42724 w 46957"/>
                <a:gd name="connsiteY28" fmla="*/ 45964 h 50193"/>
                <a:gd name="connsiteX29" fmla="*/ 36097 w 46957"/>
                <a:gd name="connsiteY29" fmla="*/ 45964 h 50193"/>
                <a:gd name="connsiteX30" fmla="*/ 36097 w 46957"/>
                <a:gd name="connsiteY30" fmla="*/ 25040 h 50193"/>
                <a:gd name="connsiteX31" fmla="*/ 42724 w 46957"/>
                <a:gd name="connsiteY31" fmla="*/ 25040 h 50193"/>
                <a:gd name="connsiteX32" fmla="*/ 42724 w 46957"/>
                <a:gd name="connsiteY32" fmla="*/ 45964 h 50193"/>
                <a:gd name="connsiteX33" fmla="*/ 42724 w 46957"/>
                <a:gd name="connsiteY33" fmla="*/ 20810 h 50193"/>
                <a:gd name="connsiteX34" fmla="*/ 36097 w 46957"/>
                <a:gd name="connsiteY34" fmla="*/ 20810 h 50193"/>
                <a:gd name="connsiteX35" fmla="*/ 36097 w 46957"/>
                <a:gd name="connsiteY35" fmla="*/ 7598 h 50193"/>
                <a:gd name="connsiteX36" fmla="*/ 42724 w 46957"/>
                <a:gd name="connsiteY36" fmla="*/ 20224 h 50193"/>
                <a:gd name="connsiteX37" fmla="*/ 42724 w 46957"/>
                <a:gd name="connsiteY37" fmla="*/ 2082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6957" h="50193">
                  <a:moveTo>
                    <a:pt x="46957" y="20208"/>
                  </a:moveTo>
                  <a:cubicBezTo>
                    <a:pt x="46957" y="8119"/>
                    <a:pt x="37530" y="0"/>
                    <a:pt x="23479" y="0"/>
                  </a:cubicBezTo>
                  <a:cubicBezTo>
                    <a:pt x="9427" y="0"/>
                    <a:pt x="0" y="8119"/>
                    <a:pt x="0" y="20208"/>
                  </a:cubicBezTo>
                  <a:lnTo>
                    <a:pt x="0" y="50194"/>
                  </a:lnTo>
                  <a:lnTo>
                    <a:pt x="46957" y="50194"/>
                  </a:lnTo>
                  <a:lnTo>
                    <a:pt x="46957" y="20208"/>
                  </a:lnTo>
                  <a:close/>
                  <a:moveTo>
                    <a:pt x="11169" y="45964"/>
                  </a:moveTo>
                  <a:lnTo>
                    <a:pt x="4233" y="45964"/>
                  </a:lnTo>
                  <a:lnTo>
                    <a:pt x="4233" y="25040"/>
                  </a:lnTo>
                  <a:lnTo>
                    <a:pt x="11169" y="25040"/>
                  </a:lnTo>
                  <a:lnTo>
                    <a:pt x="11169" y="45964"/>
                  </a:lnTo>
                  <a:close/>
                  <a:moveTo>
                    <a:pt x="11169" y="20810"/>
                  </a:moveTo>
                  <a:lnTo>
                    <a:pt x="4233" y="20810"/>
                  </a:lnTo>
                  <a:lnTo>
                    <a:pt x="4233" y="20208"/>
                  </a:lnTo>
                  <a:cubicBezTo>
                    <a:pt x="4233" y="13976"/>
                    <a:pt x="7132" y="9892"/>
                    <a:pt x="11169" y="7403"/>
                  </a:cubicBezTo>
                  <a:lnTo>
                    <a:pt x="11169" y="20810"/>
                  </a:lnTo>
                  <a:close/>
                  <a:moveTo>
                    <a:pt x="31864" y="45964"/>
                  </a:moveTo>
                  <a:lnTo>
                    <a:pt x="15403" y="45964"/>
                  </a:lnTo>
                  <a:lnTo>
                    <a:pt x="15403" y="14367"/>
                  </a:lnTo>
                  <a:lnTo>
                    <a:pt x="31864" y="14367"/>
                  </a:lnTo>
                  <a:lnTo>
                    <a:pt x="31864" y="45964"/>
                  </a:lnTo>
                  <a:close/>
                  <a:moveTo>
                    <a:pt x="31864" y="10153"/>
                  </a:moveTo>
                  <a:lnTo>
                    <a:pt x="15403" y="10153"/>
                  </a:lnTo>
                  <a:lnTo>
                    <a:pt x="15403" y="5955"/>
                  </a:lnTo>
                  <a:cubicBezTo>
                    <a:pt x="15403" y="5955"/>
                    <a:pt x="15403" y="5483"/>
                    <a:pt x="15403" y="5483"/>
                  </a:cubicBezTo>
                  <a:cubicBezTo>
                    <a:pt x="18024" y="4637"/>
                    <a:pt x="20809" y="4247"/>
                    <a:pt x="23479" y="4247"/>
                  </a:cubicBezTo>
                  <a:cubicBezTo>
                    <a:pt x="26149" y="4247"/>
                    <a:pt x="29161" y="4653"/>
                    <a:pt x="31864" y="5564"/>
                  </a:cubicBezTo>
                  <a:lnTo>
                    <a:pt x="31864" y="10153"/>
                  </a:lnTo>
                  <a:close/>
                  <a:moveTo>
                    <a:pt x="42724" y="45964"/>
                  </a:moveTo>
                  <a:lnTo>
                    <a:pt x="36097" y="45964"/>
                  </a:lnTo>
                  <a:lnTo>
                    <a:pt x="36097" y="25040"/>
                  </a:lnTo>
                  <a:lnTo>
                    <a:pt x="42724" y="25040"/>
                  </a:lnTo>
                  <a:lnTo>
                    <a:pt x="42724" y="45964"/>
                  </a:lnTo>
                  <a:close/>
                  <a:moveTo>
                    <a:pt x="42724" y="20810"/>
                  </a:moveTo>
                  <a:lnTo>
                    <a:pt x="36097" y="20810"/>
                  </a:lnTo>
                  <a:lnTo>
                    <a:pt x="36097" y="7598"/>
                  </a:lnTo>
                  <a:cubicBezTo>
                    <a:pt x="39972" y="10104"/>
                    <a:pt x="42724" y="14139"/>
                    <a:pt x="42724" y="20224"/>
                  </a:cubicBezTo>
                  <a:lnTo>
                    <a:pt x="42724" y="2082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ihandsfigur 39">
              <a:extLst>
                <a:ext uri="{FF2B5EF4-FFF2-40B4-BE49-F238E27FC236}">
                  <a16:creationId xmlns:a16="http://schemas.microsoft.com/office/drawing/2014/main" id="{3E88C44E-2E23-AB40-9F9E-2DDA113E6912}"/>
                </a:ext>
              </a:extLst>
            </p:cNvPr>
            <p:cNvSpPr/>
            <p:nvPr/>
          </p:nvSpPr>
          <p:spPr>
            <a:xfrm>
              <a:off x="2703732" y="3491510"/>
              <a:ext cx="25611" cy="34834"/>
            </a:xfrm>
            <a:custGeom>
              <a:avLst/>
              <a:gdLst>
                <a:gd name="connsiteX0" fmla="*/ 25612 w 25611"/>
                <a:gd name="connsiteY0" fmla="*/ 0 h 34834"/>
                <a:gd name="connsiteX1" fmla="*/ 0 w 25611"/>
                <a:gd name="connsiteY1" fmla="*/ 0 h 34834"/>
                <a:gd name="connsiteX2" fmla="*/ 0 w 25611"/>
                <a:gd name="connsiteY2" fmla="*/ 34835 h 34834"/>
                <a:gd name="connsiteX3" fmla="*/ 25612 w 25611"/>
                <a:gd name="connsiteY3" fmla="*/ 34835 h 34834"/>
                <a:gd name="connsiteX4" fmla="*/ 25612 w 25611"/>
                <a:gd name="connsiteY4" fmla="*/ 0 h 34834"/>
                <a:gd name="connsiteX5" fmla="*/ 10616 w 25611"/>
                <a:gd name="connsiteY5" fmla="*/ 30604 h 34834"/>
                <a:gd name="connsiteX6" fmla="*/ 4233 w 25611"/>
                <a:gd name="connsiteY6" fmla="*/ 30604 h 34834"/>
                <a:gd name="connsiteX7" fmla="*/ 4233 w 25611"/>
                <a:gd name="connsiteY7" fmla="*/ 14497 h 34834"/>
                <a:gd name="connsiteX8" fmla="*/ 10616 w 25611"/>
                <a:gd name="connsiteY8" fmla="*/ 14497 h 34834"/>
                <a:gd name="connsiteX9" fmla="*/ 10616 w 25611"/>
                <a:gd name="connsiteY9" fmla="*/ 30604 h 34834"/>
                <a:gd name="connsiteX10" fmla="*/ 21378 w 25611"/>
                <a:gd name="connsiteY10" fmla="*/ 30604 h 34834"/>
                <a:gd name="connsiteX11" fmla="*/ 14849 w 25611"/>
                <a:gd name="connsiteY11" fmla="*/ 30604 h 34834"/>
                <a:gd name="connsiteX12" fmla="*/ 14849 w 25611"/>
                <a:gd name="connsiteY12" fmla="*/ 14497 h 34834"/>
                <a:gd name="connsiteX13" fmla="*/ 21378 w 25611"/>
                <a:gd name="connsiteY13" fmla="*/ 14497 h 34834"/>
                <a:gd name="connsiteX14" fmla="*/ 21378 w 25611"/>
                <a:gd name="connsiteY14" fmla="*/ 30604 h 34834"/>
                <a:gd name="connsiteX15" fmla="*/ 21378 w 25611"/>
                <a:gd name="connsiteY15" fmla="*/ 10267 h 34834"/>
                <a:gd name="connsiteX16" fmla="*/ 4233 w 25611"/>
                <a:gd name="connsiteY16" fmla="*/ 10267 h 34834"/>
                <a:gd name="connsiteX17" fmla="*/ 4233 w 25611"/>
                <a:gd name="connsiteY17" fmla="*/ 4230 h 34834"/>
                <a:gd name="connsiteX18" fmla="*/ 21378 w 25611"/>
                <a:gd name="connsiteY18" fmla="*/ 4230 h 34834"/>
                <a:gd name="connsiteX19" fmla="*/ 21378 w 25611"/>
                <a:gd name="connsiteY19" fmla="*/ 10267 h 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611" h="34834">
                  <a:moveTo>
                    <a:pt x="25612" y="0"/>
                  </a:moveTo>
                  <a:lnTo>
                    <a:pt x="0" y="0"/>
                  </a:lnTo>
                  <a:lnTo>
                    <a:pt x="0" y="34835"/>
                  </a:lnTo>
                  <a:lnTo>
                    <a:pt x="25612" y="34835"/>
                  </a:lnTo>
                  <a:lnTo>
                    <a:pt x="25612" y="0"/>
                  </a:lnTo>
                  <a:close/>
                  <a:moveTo>
                    <a:pt x="10616" y="30604"/>
                  </a:moveTo>
                  <a:lnTo>
                    <a:pt x="4233" y="30604"/>
                  </a:lnTo>
                  <a:lnTo>
                    <a:pt x="4233" y="14497"/>
                  </a:lnTo>
                  <a:lnTo>
                    <a:pt x="10616" y="14497"/>
                  </a:lnTo>
                  <a:lnTo>
                    <a:pt x="10616" y="30604"/>
                  </a:lnTo>
                  <a:close/>
                  <a:moveTo>
                    <a:pt x="21378" y="30604"/>
                  </a:moveTo>
                  <a:lnTo>
                    <a:pt x="14849" y="30604"/>
                  </a:lnTo>
                  <a:lnTo>
                    <a:pt x="14849" y="14497"/>
                  </a:lnTo>
                  <a:lnTo>
                    <a:pt x="21378" y="14497"/>
                  </a:lnTo>
                  <a:lnTo>
                    <a:pt x="21378" y="30604"/>
                  </a:lnTo>
                  <a:close/>
                  <a:moveTo>
                    <a:pt x="21378" y="10267"/>
                  </a:moveTo>
                  <a:lnTo>
                    <a:pt x="4233" y="10267"/>
                  </a:lnTo>
                  <a:lnTo>
                    <a:pt x="4233" y="4230"/>
                  </a:lnTo>
                  <a:lnTo>
                    <a:pt x="21378" y="4230"/>
                  </a:lnTo>
                  <a:lnTo>
                    <a:pt x="21378" y="10267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ihandsfigur 40">
              <a:extLst>
                <a:ext uri="{FF2B5EF4-FFF2-40B4-BE49-F238E27FC236}">
                  <a16:creationId xmlns:a16="http://schemas.microsoft.com/office/drawing/2014/main" id="{81D3BB09-CC2A-E147-95B5-3521E7E13A74}"/>
                </a:ext>
              </a:extLst>
            </p:cNvPr>
            <p:cNvSpPr/>
            <p:nvPr/>
          </p:nvSpPr>
          <p:spPr>
            <a:xfrm>
              <a:off x="2736638" y="3491510"/>
              <a:ext cx="25611" cy="34834"/>
            </a:xfrm>
            <a:custGeom>
              <a:avLst/>
              <a:gdLst>
                <a:gd name="connsiteX0" fmla="*/ 25612 w 25611"/>
                <a:gd name="connsiteY0" fmla="*/ 0 h 34834"/>
                <a:gd name="connsiteX1" fmla="*/ 0 w 25611"/>
                <a:gd name="connsiteY1" fmla="*/ 0 h 34834"/>
                <a:gd name="connsiteX2" fmla="*/ 0 w 25611"/>
                <a:gd name="connsiteY2" fmla="*/ 34835 h 34834"/>
                <a:gd name="connsiteX3" fmla="*/ 25612 w 25611"/>
                <a:gd name="connsiteY3" fmla="*/ 34835 h 34834"/>
                <a:gd name="connsiteX4" fmla="*/ 25612 w 25611"/>
                <a:gd name="connsiteY4" fmla="*/ 0 h 34834"/>
                <a:gd name="connsiteX5" fmla="*/ 10616 w 25611"/>
                <a:gd name="connsiteY5" fmla="*/ 30604 h 34834"/>
                <a:gd name="connsiteX6" fmla="*/ 4233 w 25611"/>
                <a:gd name="connsiteY6" fmla="*/ 30604 h 34834"/>
                <a:gd name="connsiteX7" fmla="*/ 4233 w 25611"/>
                <a:gd name="connsiteY7" fmla="*/ 14497 h 34834"/>
                <a:gd name="connsiteX8" fmla="*/ 10616 w 25611"/>
                <a:gd name="connsiteY8" fmla="*/ 14497 h 34834"/>
                <a:gd name="connsiteX9" fmla="*/ 10616 w 25611"/>
                <a:gd name="connsiteY9" fmla="*/ 30604 h 34834"/>
                <a:gd name="connsiteX10" fmla="*/ 21378 w 25611"/>
                <a:gd name="connsiteY10" fmla="*/ 30604 h 34834"/>
                <a:gd name="connsiteX11" fmla="*/ 14849 w 25611"/>
                <a:gd name="connsiteY11" fmla="*/ 30604 h 34834"/>
                <a:gd name="connsiteX12" fmla="*/ 14849 w 25611"/>
                <a:gd name="connsiteY12" fmla="*/ 14497 h 34834"/>
                <a:gd name="connsiteX13" fmla="*/ 21378 w 25611"/>
                <a:gd name="connsiteY13" fmla="*/ 14497 h 34834"/>
                <a:gd name="connsiteX14" fmla="*/ 21378 w 25611"/>
                <a:gd name="connsiteY14" fmla="*/ 30604 h 34834"/>
                <a:gd name="connsiteX15" fmla="*/ 21378 w 25611"/>
                <a:gd name="connsiteY15" fmla="*/ 10267 h 34834"/>
                <a:gd name="connsiteX16" fmla="*/ 4233 w 25611"/>
                <a:gd name="connsiteY16" fmla="*/ 10267 h 34834"/>
                <a:gd name="connsiteX17" fmla="*/ 4233 w 25611"/>
                <a:gd name="connsiteY17" fmla="*/ 4230 h 34834"/>
                <a:gd name="connsiteX18" fmla="*/ 21378 w 25611"/>
                <a:gd name="connsiteY18" fmla="*/ 4230 h 34834"/>
                <a:gd name="connsiteX19" fmla="*/ 21378 w 25611"/>
                <a:gd name="connsiteY19" fmla="*/ 10267 h 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611" h="34834">
                  <a:moveTo>
                    <a:pt x="25612" y="0"/>
                  </a:moveTo>
                  <a:lnTo>
                    <a:pt x="0" y="0"/>
                  </a:lnTo>
                  <a:lnTo>
                    <a:pt x="0" y="34835"/>
                  </a:lnTo>
                  <a:lnTo>
                    <a:pt x="25612" y="34835"/>
                  </a:lnTo>
                  <a:lnTo>
                    <a:pt x="25612" y="0"/>
                  </a:lnTo>
                  <a:close/>
                  <a:moveTo>
                    <a:pt x="10616" y="30604"/>
                  </a:moveTo>
                  <a:lnTo>
                    <a:pt x="4233" y="30604"/>
                  </a:lnTo>
                  <a:lnTo>
                    <a:pt x="4233" y="14497"/>
                  </a:lnTo>
                  <a:lnTo>
                    <a:pt x="10616" y="14497"/>
                  </a:lnTo>
                  <a:lnTo>
                    <a:pt x="10616" y="30604"/>
                  </a:lnTo>
                  <a:close/>
                  <a:moveTo>
                    <a:pt x="21378" y="30604"/>
                  </a:moveTo>
                  <a:lnTo>
                    <a:pt x="14849" y="30604"/>
                  </a:lnTo>
                  <a:lnTo>
                    <a:pt x="14849" y="14497"/>
                  </a:lnTo>
                  <a:lnTo>
                    <a:pt x="21378" y="14497"/>
                  </a:lnTo>
                  <a:lnTo>
                    <a:pt x="21378" y="30604"/>
                  </a:lnTo>
                  <a:close/>
                  <a:moveTo>
                    <a:pt x="21378" y="10267"/>
                  </a:moveTo>
                  <a:lnTo>
                    <a:pt x="4233" y="10267"/>
                  </a:lnTo>
                  <a:lnTo>
                    <a:pt x="4233" y="4230"/>
                  </a:lnTo>
                  <a:lnTo>
                    <a:pt x="21378" y="4230"/>
                  </a:lnTo>
                  <a:lnTo>
                    <a:pt x="21378" y="10267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ihandsfigur 41">
              <a:extLst>
                <a:ext uri="{FF2B5EF4-FFF2-40B4-BE49-F238E27FC236}">
                  <a16:creationId xmlns:a16="http://schemas.microsoft.com/office/drawing/2014/main" id="{69202A56-5174-D14E-A9CF-B26FAAB481BB}"/>
                </a:ext>
              </a:extLst>
            </p:cNvPr>
            <p:cNvSpPr/>
            <p:nvPr/>
          </p:nvSpPr>
          <p:spPr>
            <a:xfrm>
              <a:off x="2593551" y="3548212"/>
              <a:ext cx="46957" cy="50177"/>
            </a:xfrm>
            <a:custGeom>
              <a:avLst/>
              <a:gdLst>
                <a:gd name="connsiteX0" fmla="*/ 23479 w 46957"/>
                <a:gd name="connsiteY0" fmla="*/ 0 h 50177"/>
                <a:gd name="connsiteX1" fmla="*/ 0 w 46957"/>
                <a:gd name="connsiteY1" fmla="*/ 20208 h 50177"/>
                <a:gd name="connsiteX2" fmla="*/ 0 w 46957"/>
                <a:gd name="connsiteY2" fmla="*/ 50178 h 50177"/>
                <a:gd name="connsiteX3" fmla="*/ 46957 w 46957"/>
                <a:gd name="connsiteY3" fmla="*/ 50178 h 50177"/>
                <a:gd name="connsiteX4" fmla="*/ 46957 w 46957"/>
                <a:gd name="connsiteY4" fmla="*/ 20208 h 50177"/>
                <a:gd name="connsiteX5" fmla="*/ 23479 w 46957"/>
                <a:gd name="connsiteY5" fmla="*/ 0 h 50177"/>
                <a:gd name="connsiteX6" fmla="*/ 11169 w 46957"/>
                <a:gd name="connsiteY6" fmla="*/ 45964 h 50177"/>
                <a:gd name="connsiteX7" fmla="*/ 4233 w 46957"/>
                <a:gd name="connsiteY7" fmla="*/ 45964 h 50177"/>
                <a:gd name="connsiteX8" fmla="*/ 4233 w 46957"/>
                <a:gd name="connsiteY8" fmla="*/ 25577 h 50177"/>
                <a:gd name="connsiteX9" fmla="*/ 11169 w 46957"/>
                <a:gd name="connsiteY9" fmla="*/ 25577 h 50177"/>
                <a:gd name="connsiteX10" fmla="*/ 11169 w 46957"/>
                <a:gd name="connsiteY10" fmla="*/ 45964 h 50177"/>
                <a:gd name="connsiteX11" fmla="*/ 11169 w 46957"/>
                <a:gd name="connsiteY11" fmla="*/ 21363 h 50177"/>
                <a:gd name="connsiteX12" fmla="*/ 4233 w 46957"/>
                <a:gd name="connsiteY12" fmla="*/ 21363 h 50177"/>
                <a:gd name="connsiteX13" fmla="*/ 4233 w 46957"/>
                <a:gd name="connsiteY13" fmla="*/ 20224 h 50177"/>
                <a:gd name="connsiteX14" fmla="*/ 11169 w 46957"/>
                <a:gd name="connsiteY14" fmla="*/ 7419 h 50177"/>
                <a:gd name="connsiteX15" fmla="*/ 11169 w 46957"/>
                <a:gd name="connsiteY15" fmla="*/ 21363 h 50177"/>
                <a:gd name="connsiteX16" fmla="*/ 31864 w 46957"/>
                <a:gd name="connsiteY16" fmla="*/ 45964 h 50177"/>
                <a:gd name="connsiteX17" fmla="*/ 15403 w 46957"/>
                <a:gd name="connsiteY17" fmla="*/ 45964 h 50177"/>
                <a:gd name="connsiteX18" fmla="*/ 15403 w 46957"/>
                <a:gd name="connsiteY18" fmla="*/ 14920 h 50177"/>
                <a:gd name="connsiteX19" fmla="*/ 31864 w 46957"/>
                <a:gd name="connsiteY19" fmla="*/ 14920 h 50177"/>
                <a:gd name="connsiteX20" fmla="*/ 31864 w 46957"/>
                <a:gd name="connsiteY20" fmla="*/ 45964 h 50177"/>
                <a:gd name="connsiteX21" fmla="*/ 31864 w 46957"/>
                <a:gd name="connsiteY21" fmla="*/ 10690 h 50177"/>
                <a:gd name="connsiteX22" fmla="*/ 15403 w 46957"/>
                <a:gd name="connsiteY22" fmla="*/ 10690 h 50177"/>
                <a:gd name="connsiteX23" fmla="*/ 15403 w 46957"/>
                <a:gd name="connsiteY23" fmla="*/ 5483 h 50177"/>
                <a:gd name="connsiteX24" fmla="*/ 23479 w 46957"/>
                <a:gd name="connsiteY24" fmla="*/ 4247 h 50177"/>
                <a:gd name="connsiteX25" fmla="*/ 31864 w 46957"/>
                <a:gd name="connsiteY25" fmla="*/ 5564 h 50177"/>
                <a:gd name="connsiteX26" fmla="*/ 31864 w 46957"/>
                <a:gd name="connsiteY26" fmla="*/ 10690 h 50177"/>
                <a:gd name="connsiteX27" fmla="*/ 42724 w 46957"/>
                <a:gd name="connsiteY27" fmla="*/ 45964 h 50177"/>
                <a:gd name="connsiteX28" fmla="*/ 36097 w 46957"/>
                <a:gd name="connsiteY28" fmla="*/ 45964 h 50177"/>
                <a:gd name="connsiteX29" fmla="*/ 36097 w 46957"/>
                <a:gd name="connsiteY29" fmla="*/ 25577 h 50177"/>
                <a:gd name="connsiteX30" fmla="*/ 42724 w 46957"/>
                <a:gd name="connsiteY30" fmla="*/ 25577 h 50177"/>
                <a:gd name="connsiteX31" fmla="*/ 42724 w 46957"/>
                <a:gd name="connsiteY31" fmla="*/ 45964 h 50177"/>
                <a:gd name="connsiteX32" fmla="*/ 42724 w 46957"/>
                <a:gd name="connsiteY32" fmla="*/ 21363 h 50177"/>
                <a:gd name="connsiteX33" fmla="*/ 36097 w 46957"/>
                <a:gd name="connsiteY33" fmla="*/ 21363 h 50177"/>
                <a:gd name="connsiteX34" fmla="*/ 36097 w 46957"/>
                <a:gd name="connsiteY34" fmla="*/ 7598 h 50177"/>
                <a:gd name="connsiteX35" fmla="*/ 42724 w 46957"/>
                <a:gd name="connsiteY35" fmla="*/ 20224 h 50177"/>
                <a:gd name="connsiteX36" fmla="*/ 42724 w 46957"/>
                <a:gd name="connsiteY36" fmla="*/ 21363 h 5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957" h="50177">
                  <a:moveTo>
                    <a:pt x="23479" y="0"/>
                  </a:moveTo>
                  <a:cubicBezTo>
                    <a:pt x="9443" y="0"/>
                    <a:pt x="0" y="8119"/>
                    <a:pt x="0" y="20208"/>
                  </a:cubicBezTo>
                  <a:lnTo>
                    <a:pt x="0" y="50178"/>
                  </a:lnTo>
                  <a:lnTo>
                    <a:pt x="46957" y="50178"/>
                  </a:lnTo>
                  <a:lnTo>
                    <a:pt x="46957" y="20208"/>
                  </a:lnTo>
                  <a:cubicBezTo>
                    <a:pt x="46957" y="8119"/>
                    <a:pt x="37530" y="0"/>
                    <a:pt x="23479" y="0"/>
                  </a:cubicBezTo>
                  <a:close/>
                  <a:moveTo>
                    <a:pt x="11169" y="45964"/>
                  </a:moveTo>
                  <a:lnTo>
                    <a:pt x="4233" y="45964"/>
                  </a:lnTo>
                  <a:lnTo>
                    <a:pt x="4233" y="25577"/>
                  </a:lnTo>
                  <a:lnTo>
                    <a:pt x="11169" y="25577"/>
                  </a:lnTo>
                  <a:lnTo>
                    <a:pt x="11169" y="45964"/>
                  </a:lnTo>
                  <a:close/>
                  <a:moveTo>
                    <a:pt x="11169" y="21363"/>
                  </a:moveTo>
                  <a:lnTo>
                    <a:pt x="4233" y="21363"/>
                  </a:lnTo>
                  <a:lnTo>
                    <a:pt x="4233" y="20224"/>
                  </a:lnTo>
                  <a:cubicBezTo>
                    <a:pt x="4233" y="13992"/>
                    <a:pt x="7132" y="9909"/>
                    <a:pt x="11169" y="7419"/>
                  </a:cubicBezTo>
                  <a:lnTo>
                    <a:pt x="11169" y="21363"/>
                  </a:lnTo>
                  <a:close/>
                  <a:moveTo>
                    <a:pt x="31864" y="45964"/>
                  </a:moveTo>
                  <a:lnTo>
                    <a:pt x="15403" y="45964"/>
                  </a:lnTo>
                  <a:lnTo>
                    <a:pt x="15403" y="14920"/>
                  </a:lnTo>
                  <a:lnTo>
                    <a:pt x="31864" y="14920"/>
                  </a:lnTo>
                  <a:lnTo>
                    <a:pt x="31864" y="45964"/>
                  </a:lnTo>
                  <a:close/>
                  <a:moveTo>
                    <a:pt x="31864" y="10690"/>
                  </a:moveTo>
                  <a:lnTo>
                    <a:pt x="15403" y="10690"/>
                  </a:lnTo>
                  <a:lnTo>
                    <a:pt x="15403" y="5483"/>
                  </a:lnTo>
                  <a:cubicBezTo>
                    <a:pt x="18024" y="4637"/>
                    <a:pt x="20809" y="4247"/>
                    <a:pt x="23479" y="4247"/>
                  </a:cubicBezTo>
                  <a:cubicBezTo>
                    <a:pt x="26149" y="4247"/>
                    <a:pt x="29161" y="4653"/>
                    <a:pt x="31864" y="5564"/>
                  </a:cubicBezTo>
                  <a:lnTo>
                    <a:pt x="31864" y="10690"/>
                  </a:lnTo>
                  <a:close/>
                  <a:moveTo>
                    <a:pt x="42724" y="45964"/>
                  </a:moveTo>
                  <a:lnTo>
                    <a:pt x="36097" y="45964"/>
                  </a:lnTo>
                  <a:lnTo>
                    <a:pt x="36097" y="25577"/>
                  </a:lnTo>
                  <a:lnTo>
                    <a:pt x="42724" y="25577"/>
                  </a:lnTo>
                  <a:lnTo>
                    <a:pt x="42724" y="45964"/>
                  </a:lnTo>
                  <a:close/>
                  <a:moveTo>
                    <a:pt x="42724" y="21363"/>
                  </a:moveTo>
                  <a:lnTo>
                    <a:pt x="36097" y="21363"/>
                  </a:lnTo>
                  <a:lnTo>
                    <a:pt x="36097" y="7598"/>
                  </a:lnTo>
                  <a:cubicBezTo>
                    <a:pt x="39972" y="10104"/>
                    <a:pt x="42724" y="14139"/>
                    <a:pt x="42724" y="20224"/>
                  </a:cubicBezTo>
                  <a:lnTo>
                    <a:pt x="42724" y="2136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ihandsfigur 43">
              <a:extLst>
                <a:ext uri="{FF2B5EF4-FFF2-40B4-BE49-F238E27FC236}">
                  <a16:creationId xmlns:a16="http://schemas.microsoft.com/office/drawing/2014/main" id="{7D75BFE0-49CF-CC44-B9DF-03EDF72C31CA}"/>
                </a:ext>
              </a:extLst>
            </p:cNvPr>
            <p:cNvSpPr/>
            <p:nvPr/>
          </p:nvSpPr>
          <p:spPr>
            <a:xfrm>
              <a:off x="2593551" y="3614709"/>
              <a:ext cx="46957" cy="50193"/>
            </a:xfrm>
            <a:custGeom>
              <a:avLst/>
              <a:gdLst>
                <a:gd name="connsiteX0" fmla="*/ 23479 w 46957"/>
                <a:gd name="connsiteY0" fmla="*/ 0 h 50193"/>
                <a:gd name="connsiteX1" fmla="*/ 0 w 46957"/>
                <a:gd name="connsiteY1" fmla="*/ 20208 h 50193"/>
                <a:gd name="connsiteX2" fmla="*/ 0 w 46957"/>
                <a:gd name="connsiteY2" fmla="*/ 50194 h 50193"/>
                <a:gd name="connsiteX3" fmla="*/ 46957 w 46957"/>
                <a:gd name="connsiteY3" fmla="*/ 50194 h 50193"/>
                <a:gd name="connsiteX4" fmla="*/ 46957 w 46957"/>
                <a:gd name="connsiteY4" fmla="*/ 20208 h 50193"/>
                <a:gd name="connsiteX5" fmla="*/ 23479 w 46957"/>
                <a:gd name="connsiteY5" fmla="*/ 0 h 50193"/>
                <a:gd name="connsiteX6" fmla="*/ 11169 w 46957"/>
                <a:gd name="connsiteY6" fmla="*/ 45964 h 50193"/>
                <a:gd name="connsiteX7" fmla="*/ 4233 w 46957"/>
                <a:gd name="connsiteY7" fmla="*/ 45964 h 50193"/>
                <a:gd name="connsiteX8" fmla="*/ 4233 w 46957"/>
                <a:gd name="connsiteY8" fmla="*/ 26211 h 50193"/>
                <a:gd name="connsiteX9" fmla="*/ 11169 w 46957"/>
                <a:gd name="connsiteY9" fmla="*/ 26211 h 50193"/>
                <a:gd name="connsiteX10" fmla="*/ 11169 w 46957"/>
                <a:gd name="connsiteY10" fmla="*/ 45964 h 50193"/>
                <a:gd name="connsiteX11" fmla="*/ 11169 w 46957"/>
                <a:gd name="connsiteY11" fmla="*/ 21981 h 50193"/>
                <a:gd name="connsiteX12" fmla="*/ 4233 w 46957"/>
                <a:gd name="connsiteY12" fmla="*/ 21981 h 50193"/>
                <a:gd name="connsiteX13" fmla="*/ 4233 w 46957"/>
                <a:gd name="connsiteY13" fmla="*/ 20224 h 50193"/>
                <a:gd name="connsiteX14" fmla="*/ 11169 w 46957"/>
                <a:gd name="connsiteY14" fmla="*/ 7419 h 50193"/>
                <a:gd name="connsiteX15" fmla="*/ 11169 w 46957"/>
                <a:gd name="connsiteY15" fmla="*/ 21981 h 50193"/>
                <a:gd name="connsiteX16" fmla="*/ 31864 w 46957"/>
                <a:gd name="connsiteY16" fmla="*/ 45964 h 50193"/>
                <a:gd name="connsiteX17" fmla="*/ 15403 w 46957"/>
                <a:gd name="connsiteY17" fmla="*/ 45964 h 50193"/>
                <a:gd name="connsiteX18" fmla="*/ 15403 w 46957"/>
                <a:gd name="connsiteY18" fmla="*/ 15538 h 50193"/>
                <a:gd name="connsiteX19" fmla="*/ 31864 w 46957"/>
                <a:gd name="connsiteY19" fmla="*/ 15538 h 50193"/>
                <a:gd name="connsiteX20" fmla="*/ 31864 w 46957"/>
                <a:gd name="connsiteY20" fmla="*/ 45964 h 50193"/>
                <a:gd name="connsiteX21" fmla="*/ 31864 w 46957"/>
                <a:gd name="connsiteY21" fmla="*/ 11308 h 50193"/>
                <a:gd name="connsiteX22" fmla="*/ 15403 w 46957"/>
                <a:gd name="connsiteY22" fmla="*/ 11308 h 50193"/>
                <a:gd name="connsiteX23" fmla="*/ 15403 w 46957"/>
                <a:gd name="connsiteY23" fmla="*/ 5467 h 50193"/>
                <a:gd name="connsiteX24" fmla="*/ 23479 w 46957"/>
                <a:gd name="connsiteY24" fmla="*/ 4230 h 50193"/>
                <a:gd name="connsiteX25" fmla="*/ 31864 w 46957"/>
                <a:gd name="connsiteY25" fmla="*/ 5548 h 50193"/>
                <a:gd name="connsiteX26" fmla="*/ 31864 w 46957"/>
                <a:gd name="connsiteY26" fmla="*/ 11292 h 50193"/>
                <a:gd name="connsiteX27" fmla="*/ 42724 w 46957"/>
                <a:gd name="connsiteY27" fmla="*/ 45964 h 50193"/>
                <a:gd name="connsiteX28" fmla="*/ 36097 w 46957"/>
                <a:gd name="connsiteY28" fmla="*/ 45964 h 50193"/>
                <a:gd name="connsiteX29" fmla="*/ 36097 w 46957"/>
                <a:gd name="connsiteY29" fmla="*/ 26211 h 50193"/>
                <a:gd name="connsiteX30" fmla="*/ 42724 w 46957"/>
                <a:gd name="connsiteY30" fmla="*/ 26211 h 50193"/>
                <a:gd name="connsiteX31" fmla="*/ 42724 w 46957"/>
                <a:gd name="connsiteY31" fmla="*/ 45964 h 50193"/>
                <a:gd name="connsiteX32" fmla="*/ 42724 w 46957"/>
                <a:gd name="connsiteY32" fmla="*/ 21981 h 50193"/>
                <a:gd name="connsiteX33" fmla="*/ 36097 w 46957"/>
                <a:gd name="connsiteY33" fmla="*/ 21981 h 50193"/>
                <a:gd name="connsiteX34" fmla="*/ 36097 w 46957"/>
                <a:gd name="connsiteY34" fmla="*/ 7598 h 50193"/>
                <a:gd name="connsiteX35" fmla="*/ 42724 w 46957"/>
                <a:gd name="connsiteY35" fmla="*/ 20224 h 50193"/>
                <a:gd name="connsiteX36" fmla="*/ 42724 w 46957"/>
                <a:gd name="connsiteY36" fmla="*/ 21981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957" h="50193">
                  <a:moveTo>
                    <a:pt x="23479" y="0"/>
                  </a:moveTo>
                  <a:cubicBezTo>
                    <a:pt x="9443" y="0"/>
                    <a:pt x="0" y="8119"/>
                    <a:pt x="0" y="20208"/>
                  </a:cubicBezTo>
                  <a:lnTo>
                    <a:pt x="0" y="50194"/>
                  </a:lnTo>
                  <a:lnTo>
                    <a:pt x="46957" y="50194"/>
                  </a:lnTo>
                  <a:lnTo>
                    <a:pt x="46957" y="20208"/>
                  </a:lnTo>
                  <a:cubicBezTo>
                    <a:pt x="46957" y="8119"/>
                    <a:pt x="37530" y="0"/>
                    <a:pt x="23479" y="0"/>
                  </a:cubicBezTo>
                  <a:close/>
                  <a:moveTo>
                    <a:pt x="11169" y="45964"/>
                  </a:moveTo>
                  <a:lnTo>
                    <a:pt x="4233" y="45964"/>
                  </a:lnTo>
                  <a:lnTo>
                    <a:pt x="4233" y="26211"/>
                  </a:lnTo>
                  <a:lnTo>
                    <a:pt x="11169" y="26211"/>
                  </a:lnTo>
                  <a:lnTo>
                    <a:pt x="11169" y="45964"/>
                  </a:lnTo>
                  <a:close/>
                  <a:moveTo>
                    <a:pt x="11169" y="21981"/>
                  </a:moveTo>
                  <a:lnTo>
                    <a:pt x="4233" y="21981"/>
                  </a:lnTo>
                  <a:lnTo>
                    <a:pt x="4233" y="20224"/>
                  </a:lnTo>
                  <a:cubicBezTo>
                    <a:pt x="4233" y="13992"/>
                    <a:pt x="7132" y="9909"/>
                    <a:pt x="11169" y="7419"/>
                  </a:cubicBezTo>
                  <a:lnTo>
                    <a:pt x="11169" y="21981"/>
                  </a:lnTo>
                  <a:close/>
                  <a:moveTo>
                    <a:pt x="31864" y="45964"/>
                  </a:moveTo>
                  <a:lnTo>
                    <a:pt x="15403" y="45964"/>
                  </a:lnTo>
                  <a:lnTo>
                    <a:pt x="15403" y="15538"/>
                  </a:lnTo>
                  <a:lnTo>
                    <a:pt x="31864" y="15538"/>
                  </a:lnTo>
                  <a:lnTo>
                    <a:pt x="31864" y="45964"/>
                  </a:lnTo>
                  <a:close/>
                  <a:moveTo>
                    <a:pt x="31864" y="11308"/>
                  </a:moveTo>
                  <a:lnTo>
                    <a:pt x="15403" y="11308"/>
                  </a:lnTo>
                  <a:lnTo>
                    <a:pt x="15403" y="5467"/>
                  </a:lnTo>
                  <a:cubicBezTo>
                    <a:pt x="18024" y="4621"/>
                    <a:pt x="20809" y="4230"/>
                    <a:pt x="23479" y="4230"/>
                  </a:cubicBezTo>
                  <a:cubicBezTo>
                    <a:pt x="26149" y="4230"/>
                    <a:pt x="29161" y="4637"/>
                    <a:pt x="31864" y="5548"/>
                  </a:cubicBezTo>
                  <a:lnTo>
                    <a:pt x="31864" y="11292"/>
                  </a:lnTo>
                  <a:close/>
                  <a:moveTo>
                    <a:pt x="42724" y="45964"/>
                  </a:moveTo>
                  <a:lnTo>
                    <a:pt x="36097" y="45964"/>
                  </a:lnTo>
                  <a:lnTo>
                    <a:pt x="36097" y="26211"/>
                  </a:lnTo>
                  <a:lnTo>
                    <a:pt x="42724" y="26211"/>
                  </a:lnTo>
                  <a:lnTo>
                    <a:pt x="42724" y="45964"/>
                  </a:lnTo>
                  <a:close/>
                  <a:moveTo>
                    <a:pt x="42724" y="21981"/>
                  </a:moveTo>
                  <a:lnTo>
                    <a:pt x="36097" y="21981"/>
                  </a:lnTo>
                  <a:lnTo>
                    <a:pt x="36097" y="7598"/>
                  </a:lnTo>
                  <a:cubicBezTo>
                    <a:pt x="39972" y="10104"/>
                    <a:pt x="42724" y="14139"/>
                    <a:pt x="42724" y="20224"/>
                  </a:cubicBezTo>
                  <a:lnTo>
                    <a:pt x="42724" y="21981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ihandsfigur 44">
              <a:extLst>
                <a:ext uri="{FF2B5EF4-FFF2-40B4-BE49-F238E27FC236}">
                  <a16:creationId xmlns:a16="http://schemas.microsoft.com/office/drawing/2014/main" id="{5FD5A1DE-8581-0C4B-A8FD-B655D527A19B}"/>
                </a:ext>
              </a:extLst>
            </p:cNvPr>
            <p:cNvSpPr/>
            <p:nvPr/>
          </p:nvSpPr>
          <p:spPr>
            <a:xfrm>
              <a:off x="2716497" y="3537815"/>
              <a:ext cx="32401" cy="77039"/>
            </a:xfrm>
            <a:custGeom>
              <a:avLst/>
              <a:gdLst>
                <a:gd name="connsiteX0" fmla="*/ 33 w 32401"/>
                <a:gd name="connsiteY0" fmla="*/ 0 h 77039"/>
                <a:gd name="connsiteX1" fmla="*/ 33 w 32401"/>
                <a:gd name="connsiteY1" fmla="*/ 36511 h 77039"/>
                <a:gd name="connsiteX2" fmla="*/ 0 w 32401"/>
                <a:gd name="connsiteY2" fmla="*/ 36511 h 77039"/>
                <a:gd name="connsiteX3" fmla="*/ 0 w 32401"/>
                <a:gd name="connsiteY3" fmla="*/ 55205 h 77039"/>
                <a:gd name="connsiteX4" fmla="*/ 0 w 32401"/>
                <a:gd name="connsiteY4" fmla="*/ 55205 h 77039"/>
                <a:gd name="connsiteX5" fmla="*/ 0 w 32401"/>
                <a:gd name="connsiteY5" fmla="*/ 55205 h 77039"/>
                <a:gd name="connsiteX6" fmla="*/ 0 w 32401"/>
                <a:gd name="connsiteY6" fmla="*/ 55205 h 77039"/>
                <a:gd name="connsiteX7" fmla="*/ 16 w 32401"/>
                <a:gd name="connsiteY7" fmla="*/ 55238 h 77039"/>
                <a:gd name="connsiteX8" fmla="*/ 16380 w 32401"/>
                <a:gd name="connsiteY8" fmla="*/ 77040 h 77039"/>
                <a:gd name="connsiteX9" fmla="*/ 32401 w 32401"/>
                <a:gd name="connsiteY9" fmla="*/ 55238 h 77039"/>
                <a:gd name="connsiteX10" fmla="*/ 32401 w 32401"/>
                <a:gd name="connsiteY10" fmla="*/ 55238 h 77039"/>
                <a:gd name="connsiteX11" fmla="*/ 32401 w 32401"/>
                <a:gd name="connsiteY11" fmla="*/ 38007 h 77039"/>
                <a:gd name="connsiteX12" fmla="*/ 32401 w 32401"/>
                <a:gd name="connsiteY12" fmla="*/ 38007 h 77039"/>
                <a:gd name="connsiteX13" fmla="*/ 32401 w 32401"/>
                <a:gd name="connsiteY13" fmla="*/ 0 h 77039"/>
                <a:gd name="connsiteX14" fmla="*/ 0 w 32401"/>
                <a:gd name="connsiteY14" fmla="*/ 0 h 77039"/>
                <a:gd name="connsiteX15" fmla="*/ 4266 w 32401"/>
                <a:gd name="connsiteY15" fmla="*/ 4230 h 77039"/>
                <a:gd name="connsiteX16" fmla="*/ 28200 w 32401"/>
                <a:gd name="connsiteY16" fmla="*/ 4230 h 77039"/>
                <a:gd name="connsiteX17" fmla="*/ 28200 w 32401"/>
                <a:gd name="connsiteY17" fmla="*/ 9242 h 77039"/>
                <a:gd name="connsiteX18" fmla="*/ 4266 w 32401"/>
                <a:gd name="connsiteY18" fmla="*/ 9242 h 77039"/>
                <a:gd name="connsiteX19" fmla="*/ 4266 w 32401"/>
                <a:gd name="connsiteY19" fmla="*/ 4230 h 77039"/>
                <a:gd name="connsiteX20" fmla="*/ 28200 w 32401"/>
                <a:gd name="connsiteY20" fmla="*/ 13472 h 77039"/>
                <a:gd name="connsiteX21" fmla="*/ 28200 w 32401"/>
                <a:gd name="connsiteY21" fmla="*/ 37096 h 77039"/>
                <a:gd name="connsiteX22" fmla="*/ 18252 w 32401"/>
                <a:gd name="connsiteY22" fmla="*/ 37698 h 77039"/>
                <a:gd name="connsiteX23" fmla="*/ 18252 w 32401"/>
                <a:gd name="connsiteY23" fmla="*/ 13472 h 77039"/>
                <a:gd name="connsiteX24" fmla="*/ 28200 w 32401"/>
                <a:gd name="connsiteY24" fmla="*/ 13472 h 77039"/>
                <a:gd name="connsiteX25" fmla="*/ 4266 w 32401"/>
                <a:gd name="connsiteY25" fmla="*/ 13472 h 77039"/>
                <a:gd name="connsiteX26" fmla="*/ 14019 w 32401"/>
                <a:gd name="connsiteY26" fmla="*/ 13472 h 77039"/>
                <a:gd name="connsiteX27" fmla="*/ 14019 w 32401"/>
                <a:gd name="connsiteY27" fmla="*/ 37715 h 77039"/>
                <a:gd name="connsiteX28" fmla="*/ 4266 w 32401"/>
                <a:gd name="connsiteY28" fmla="*/ 37145 h 77039"/>
                <a:gd name="connsiteX29" fmla="*/ 4266 w 32401"/>
                <a:gd name="connsiteY29" fmla="*/ 13472 h 77039"/>
                <a:gd name="connsiteX30" fmla="*/ 2393 w 32401"/>
                <a:gd name="connsiteY30" fmla="*/ 55677 h 77039"/>
                <a:gd name="connsiteX31" fmla="*/ 8353 w 32401"/>
                <a:gd name="connsiteY31" fmla="*/ 56247 h 77039"/>
                <a:gd name="connsiteX32" fmla="*/ 13693 w 32401"/>
                <a:gd name="connsiteY32" fmla="*/ 70727 h 77039"/>
                <a:gd name="connsiteX33" fmla="*/ 2393 w 32401"/>
                <a:gd name="connsiteY33" fmla="*/ 55661 h 77039"/>
                <a:gd name="connsiteX34" fmla="*/ 10127 w 32401"/>
                <a:gd name="connsiteY34" fmla="*/ 56344 h 77039"/>
                <a:gd name="connsiteX35" fmla="*/ 15566 w 32401"/>
                <a:gd name="connsiteY35" fmla="*/ 56474 h 77039"/>
                <a:gd name="connsiteX36" fmla="*/ 15566 w 32401"/>
                <a:gd name="connsiteY36" fmla="*/ 71118 h 77039"/>
                <a:gd name="connsiteX37" fmla="*/ 10127 w 32401"/>
                <a:gd name="connsiteY37" fmla="*/ 56344 h 77039"/>
                <a:gd name="connsiteX38" fmla="*/ 17194 w 32401"/>
                <a:gd name="connsiteY38" fmla="*/ 56458 h 77039"/>
                <a:gd name="connsiteX39" fmla="*/ 22469 w 32401"/>
                <a:gd name="connsiteY39" fmla="*/ 56344 h 77039"/>
                <a:gd name="connsiteX40" fmla="*/ 17194 w 32401"/>
                <a:gd name="connsiteY40" fmla="*/ 71020 h 77039"/>
                <a:gd name="connsiteX41" fmla="*/ 17194 w 32401"/>
                <a:gd name="connsiteY41" fmla="*/ 56474 h 77039"/>
                <a:gd name="connsiteX42" fmla="*/ 19050 w 32401"/>
                <a:gd name="connsiteY42" fmla="*/ 70662 h 77039"/>
                <a:gd name="connsiteX43" fmla="*/ 24244 w 32401"/>
                <a:gd name="connsiteY43" fmla="*/ 56247 h 77039"/>
                <a:gd name="connsiteX44" fmla="*/ 30057 w 32401"/>
                <a:gd name="connsiteY44" fmla="*/ 55677 h 77039"/>
                <a:gd name="connsiteX45" fmla="*/ 19050 w 32401"/>
                <a:gd name="connsiteY45" fmla="*/ 70662 h 7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401" h="77039">
                  <a:moveTo>
                    <a:pt x="33" y="0"/>
                  </a:moveTo>
                  <a:lnTo>
                    <a:pt x="33" y="36511"/>
                  </a:lnTo>
                  <a:cubicBezTo>
                    <a:pt x="33" y="36511"/>
                    <a:pt x="16" y="36511"/>
                    <a:pt x="0" y="36511"/>
                  </a:cubicBezTo>
                  <a:lnTo>
                    <a:pt x="0" y="55205"/>
                  </a:lnTo>
                  <a:lnTo>
                    <a:pt x="0" y="55205"/>
                  </a:lnTo>
                  <a:cubicBezTo>
                    <a:pt x="0" y="55205"/>
                    <a:pt x="0" y="55205"/>
                    <a:pt x="0" y="55205"/>
                  </a:cubicBezTo>
                  <a:lnTo>
                    <a:pt x="0" y="55205"/>
                  </a:lnTo>
                  <a:cubicBezTo>
                    <a:pt x="0" y="55205"/>
                    <a:pt x="0" y="55238"/>
                    <a:pt x="16" y="55238"/>
                  </a:cubicBezTo>
                  <a:lnTo>
                    <a:pt x="16380" y="77040"/>
                  </a:lnTo>
                  <a:lnTo>
                    <a:pt x="32401" y="55238"/>
                  </a:lnTo>
                  <a:cubicBezTo>
                    <a:pt x="32401" y="55238"/>
                    <a:pt x="32401" y="55238"/>
                    <a:pt x="32401" y="55238"/>
                  </a:cubicBezTo>
                  <a:lnTo>
                    <a:pt x="32401" y="38007"/>
                  </a:lnTo>
                  <a:lnTo>
                    <a:pt x="32401" y="38007"/>
                  </a:lnTo>
                  <a:lnTo>
                    <a:pt x="32401" y="0"/>
                  </a:lnTo>
                  <a:lnTo>
                    <a:pt x="0" y="0"/>
                  </a:lnTo>
                  <a:close/>
                  <a:moveTo>
                    <a:pt x="4266" y="4230"/>
                  </a:moveTo>
                  <a:lnTo>
                    <a:pt x="28200" y="4230"/>
                  </a:lnTo>
                  <a:lnTo>
                    <a:pt x="28200" y="9242"/>
                  </a:lnTo>
                  <a:lnTo>
                    <a:pt x="4266" y="9242"/>
                  </a:lnTo>
                  <a:lnTo>
                    <a:pt x="4266" y="4230"/>
                  </a:lnTo>
                  <a:close/>
                  <a:moveTo>
                    <a:pt x="28200" y="13472"/>
                  </a:moveTo>
                  <a:lnTo>
                    <a:pt x="28200" y="37096"/>
                  </a:lnTo>
                  <a:cubicBezTo>
                    <a:pt x="25156" y="37422"/>
                    <a:pt x="21736" y="37633"/>
                    <a:pt x="18252" y="37698"/>
                  </a:cubicBezTo>
                  <a:lnTo>
                    <a:pt x="18252" y="13472"/>
                  </a:lnTo>
                  <a:lnTo>
                    <a:pt x="28200" y="13472"/>
                  </a:lnTo>
                  <a:close/>
                  <a:moveTo>
                    <a:pt x="4266" y="13472"/>
                  </a:moveTo>
                  <a:lnTo>
                    <a:pt x="14019" y="13472"/>
                  </a:lnTo>
                  <a:lnTo>
                    <a:pt x="14019" y="37715"/>
                  </a:lnTo>
                  <a:cubicBezTo>
                    <a:pt x="10583" y="37666"/>
                    <a:pt x="7229" y="37487"/>
                    <a:pt x="4266" y="37145"/>
                  </a:cubicBezTo>
                  <a:lnTo>
                    <a:pt x="4266" y="13472"/>
                  </a:lnTo>
                  <a:close/>
                  <a:moveTo>
                    <a:pt x="2393" y="55677"/>
                  </a:moveTo>
                  <a:cubicBezTo>
                    <a:pt x="4071" y="55921"/>
                    <a:pt x="6106" y="56116"/>
                    <a:pt x="8353" y="56247"/>
                  </a:cubicBezTo>
                  <a:lnTo>
                    <a:pt x="13693" y="70727"/>
                  </a:lnTo>
                  <a:lnTo>
                    <a:pt x="2393" y="55661"/>
                  </a:lnTo>
                  <a:close/>
                  <a:moveTo>
                    <a:pt x="10127" y="56344"/>
                  </a:moveTo>
                  <a:cubicBezTo>
                    <a:pt x="11886" y="56425"/>
                    <a:pt x="13726" y="56458"/>
                    <a:pt x="15566" y="56474"/>
                  </a:cubicBezTo>
                  <a:lnTo>
                    <a:pt x="15566" y="71118"/>
                  </a:lnTo>
                  <a:lnTo>
                    <a:pt x="10127" y="56344"/>
                  </a:lnTo>
                  <a:close/>
                  <a:moveTo>
                    <a:pt x="17194" y="56458"/>
                  </a:moveTo>
                  <a:cubicBezTo>
                    <a:pt x="18985" y="56458"/>
                    <a:pt x="20776" y="56409"/>
                    <a:pt x="22469" y="56344"/>
                  </a:cubicBezTo>
                  <a:lnTo>
                    <a:pt x="17194" y="71020"/>
                  </a:lnTo>
                  <a:lnTo>
                    <a:pt x="17194" y="56474"/>
                  </a:lnTo>
                  <a:close/>
                  <a:moveTo>
                    <a:pt x="19050" y="70662"/>
                  </a:moveTo>
                  <a:lnTo>
                    <a:pt x="24244" y="56247"/>
                  </a:lnTo>
                  <a:cubicBezTo>
                    <a:pt x="26442" y="56116"/>
                    <a:pt x="28428" y="55921"/>
                    <a:pt x="30057" y="55677"/>
                  </a:cubicBezTo>
                  <a:lnTo>
                    <a:pt x="19050" y="7066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ihandsfigur 45">
              <a:extLst>
                <a:ext uri="{FF2B5EF4-FFF2-40B4-BE49-F238E27FC236}">
                  <a16:creationId xmlns:a16="http://schemas.microsoft.com/office/drawing/2014/main" id="{BAD81389-C49A-4344-82D3-8CA0E6393A55}"/>
                </a:ext>
              </a:extLst>
            </p:cNvPr>
            <p:cNvSpPr/>
            <p:nvPr/>
          </p:nvSpPr>
          <p:spPr>
            <a:xfrm>
              <a:off x="2703422" y="3623902"/>
              <a:ext cx="25611" cy="34834"/>
            </a:xfrm>
            <a:custGeom>
              <a:avLst/>
              <a:gdLst>
                <a:gd name="connsiteX0" fmla="*/ 25612 w 25611"/>
                <a:gd name="connsiteY0" fmla="*/ 0 h 34834"/>
                <a:gd name="connsiteX1" fmla="*/ 0 w 25611"/>
                <a:gd name="connsiteY1" fmla="*/ 0 h 34834"/>
                <a:gd name="connsiteX2" fmla="*/ 0 w 25611"/>
                <a:gd name="connsiteY2" fmla="*/ 34835 h 34834"/>
                <a:gd name="connsiteX3" fmla="*/ 25612 w 25611"/>
                <a:gd name="connsiteY3" fmla="*/ 34835 h 34834"/>
                <a:gd name="connsiteX4" fmla="*/ 25612 w 25611"/>
                <a:gd name="connsiteY4" fmla="*/ 0 h 34834"/>
                <a:gd name="connsiteX5" fmla="*/ 10616 w 25611"/>
                <a:gd name="connsiteY5" fmla="*/ 30604 h 34834"/>
                <a:gd name="connsiteX6" fmla="*/ 4233 w 25611"/>
                <a:gd name="connsiteY6" fmla="*/ 30604 h 34834"/>
                <a:gd name="connsiteX7" fmla="*/ 4233 w 25611"/>
                <a:gd name="connsiteY7" fmla="*/ 14497 h 34834"/>
                <a:gd name="connsiteX8" fmla="*/ 10616 w 25611"/>
                <a:gd name="connsiteY8" fmla="*/ 14497 h 34834"/>
                <a:gd name="connsiteX9" fmla="*/ 10616 w 25611"/>
                <a:gd name="connsiteY9" fmla="*/ 30604 h 34834"/>
                <a:gd name="connsiteX10" fmla="*/ 21378 w 25611"/>
                <a:gd name="connsiteY10" fmla="*/ 30604 h 34834"/>
                <a:gd name="connsiteX11" fmla="*/ 14849 w 25611"/>
                <a:gd name="connsiteY11" fmla="*/ 30604 h 34834"/>
                <a:gd name="connsiteX12" fmla="*/ 14849 w 25611"/>
                <a:gd name="connsiteY12" fmla="*/ 14497 h 34834"/>
                <a:gd name="connsiteX13" fmla="*/ 21378 w 25611"/>
                <a:gd name="connsiteY13" fmla="*/ 14497 h 34834"/>
                <a:gd name="connsiteX14" fmla="*/ 21378 w 25611"/>
                <a:gd name="connsiteY14" fmla="*/ 30604 h 34834"/>
                <a:gd name="connsiteX15" fmla="*/ 21378 w 25611"/>
                <a:gd name="connsiteY15" fmla="*/ 10267 h 34834"/>
                <a:gd name="connsiteX16" fmla="*/ 4233 w 25611"/>
                <a:gd name="connsiteY16" fmla="*/ 10267 h 34834"/>
                <a:gd name="connsiteX17" fmla="*/ 4233 w 25611"/>
                <a:gd name="connsiteY17" fmla="*/ 4230 h 34834"/>
                <a:gd name="connsiteX18" fmla="*/ 21378 w 25611"/>
                <a:gd name="connsiteY18" fmla="*/ 4230 h 34834"/>
                <a:gd name="connsiteX19" fmla="*/ 21378 w 25611"/>
                <a:gd name="connsiteY19" fmla="*/ 10267 h 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611" h="34834">
                  <a:moveTo>
                    <a:pt x="25612" y="0"/>
                  </a:moveTo>
                  <a:lnTo>
                    <a:pt x="0" y="0"/>
                  </a:lnTo>
                  <a:lnTo>
                    <a:pt x="0" y="34835"/>
                  </a:lnTo>
                  <a:lnTo>
                    <a:pt x="25612" y="34835"/>
                  </a:lnTo>
                  <a:lnTo>
                    <a:pt x="25612" y="0"/>
                  </a:lnTo>
                  <a:close/>
                  <a:moveTo>
                    <a:pt x="10616" y="30604"/>
                  </a:moveTo>
                  <a:lnTo>
                    <a:pt x="4233" y="30604"/>
                  </a:lnTo>
                  <a:lnTo>
                    <a:pt x="4233" y="14497"/>
                  </a:lnTo>
                  <a:lnTo>
                    <a:pt x="10616" y="14497"/>
                  </a:lnTo>
                  <a:lnTo>
                    <a:pt x="10616" y="30604"/>
                  </a:lnTo>
                  <a:close/>
                  <a:moveTo>
                    <a:pt x="21378" y="30604"/>
                  </a:moveTo>
                  <a:lnTo>
                    <a:pt x="14849" y="30604"/>
                  </a:lnTo>
                  <a:lnTo>
                    <a:pt x="14849" y="14497"/>
                  </a:lnTo>
                  <a:lnTo>
                    <a:pt x="21378" y="14497"/>
                  </a:lnTo>
                  <a:lnTo>
                    <a:pt x="21378" y="30604"/>
                  </a:lnTo>
                  <a:close/>
                  <a:moveTo>
                    <a:pt x="21378" y="10267"/>
                  </a:moveTo>
                  <a:lnTo>
                    <a:pt x="4233" y="10267"/>
                  </a:lnTo>
                  <a:lnTo>
                    <a:pt x="4233" y="4230"/>
                  </a:lnTo>
                  <a:lnTo>
                    <a:pt x="21378" y="4230"/>
                  </a:lnTo>
                  <a:lnTo>
                    <a:pt x="21378" y="10267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ihandsfigur 46">
              <a:extLst>
                <a:ext uri="{FF2B5EF4-FFF2-40B4-BE49-F238E27FC236}">
                  <a16:creationId xmlns:a16="http://schemas.microsoft.com/office/drawing/2014/main" id="{FF594E62-1DD0-DC4C-8AAE-26B5383431A8}"/>
                </a:ext>
              </a:extLst>
            </p:cNvPr>
            <p:cNvSpPr/>
            <p:nvPr/>
          </p:nvSpPr>
          <p:spPr>
            <a:xfrm>
              <a:off x="2736312" y="3623902"/>
              <a:ext cx="25611" cy="34834"/>
            </a:xfrm>
            <a:custGeom>
              <a:avLst/>
              <a:gdLst>
                <a:gd name="connsiteX0" fmla="*/ 0 w 25611"/>
                <a:gd name="connsiteY0" fmla="*/ 34835 h 34834"/>
                <a:gd name="connsiteX1" fmla="*/ 25612 w 25611"/>
                <a:gd name="connsiteY1" fmla="*/ 34835 h 34834"/>
                <a:gd name="connsiteX2" fmla="*/ 25612 w 25611"/>
                <a:gd name="connsiteY2" fmla="*/ 0 h 34834"/>
                <a:gd name="connsiteX3" fmla="*/ 0 w 25611"/>
                <a:gd name="connsiteY3" fmla="*/ 0 h 34834"/>
                <a:gd name="connsiteX4" fmla="*/ 0 w 25611"/>
                <a:gd name="connsiteY4" fmla="*/ 34835 h 34834"/>
                <a:gd name="connsiteX5" fmla="*/ 21378 w 25611"/>
                <a:gd name="connsiteY5" fmla="*/ 30604 h 34834"/>
                <a:gd name="connsiteX6" fmla="*/ 14849 w 25611"/>
                <a:gd name="connsiteY6" fmla="*/ 30604 h 34834"/>
                <a:gd name="connsiteX7" fmla="*/ 14849 w 25611"/>
                <a:gd name="connsiteY7" fmla="*/ 14497 h 34834"/>
                <a:gd name="connsiteX8" fmla="*/ 21378 w 25611"/>
                <a:gd name="connsiteY8" fmla="*/ 14497 h 34834"/>
                <a:gd name="connsiteX9" fmla="*/ 21378 w 25611"/>
                <a:gd name="connsiteY9" fmla="*/ 30604 h 34834"/>
                <a:gd name="connsiteX10" fmla="*/ 4233 w 25611"/>
                <a:gd name="connsiteY10" fmla="*/ 4230 h 34834"/>
                <a:gd name="connsiteX11" fmla="*/ 21378 w 25611"/>
                <a:gd name="connsiteY11" fmla="*/ 4230 h 34834"/>
                <a:gd name="connsiteX12" fmla="*/ 21378 w 25611"/>
                <a:gd name="connsiteY12" fmla="*/ 10267 h 34834"/>
                <a:gd name="connsiteX13" fmla="*/ 4233 w 25611"/>
                <a:gd name="connsiteY13" fmla="*/ 10267 h 34834"/>
                <a:gd name="connsiteX14" fmla="*/ 4233 w 25611"/>
                <a:gd name="connsiteY14" fmla="*/ 4230 h 34834"/>
                <a:gd name="connsiteX15" fmla="*/ 4233 w 25611"/>
                <a:gd name="connsiteY15" fmla="*/ 14497 h 34834"/>
                <a:gd name="connsiteX16" fmla="*/ 10616 w 25611"/>
                <a:gd name="connsiteY16" fmla="*/ 14497 h 34834"/>
                <a:gd name="connsiteX17" fmla="*/ 10616 w 25611"/>
                <a:gd name="connsiteY17" fmla="*/ 30604 h 34834"/>
                <a:gd name="connsiteX18" fmla="*/ 4233 w 25611"/>
                <a:gd name="connsiteY18" fmla="*/ 30604 h 34834"/>
                <a:gd name="connsiteX19" fmla="*/ 4233 w 25611"/>
                <a:gd name="connsiteY19" fmla="*/ 14497 h 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611" h="34834">
                  <a:moveTo>
                    <a:pt x="0" y="34835"/>
                  </a:moveTo>
                  <a:lnTo>
                    <a:pt x="25612" y="34835"/>
                  </a:lnTo>
                  <a:lnTo>
                    <a:pt x="25612" y="0"/>
                  </a:lnTo>
                  <a:lnTo>
                    <a:pt x="0" y="0"/>
                  </a:lnTo>
                  <a:lnTo>
                    <a:pt x="0" y="34835"/>
                  </a:lnTo>
                  <a:close/>
                  <a:moveTo>
                    <a:pt x="21378" y="30604"/>
                  </a:moveTo>
                  <a:lnTo>
                    <a:pt x="14849" y="30604"/>
                  </a:lnTo>
                  <a:lnTo>
                    <a:pt x="14849" y="14497"/>
                  </a:lnTo>
                  <a:lnTo>
                    <a:pt x="21378" y="14497"/>
                  </a:lnTo>
                  <a:lnTo>
                    <a:pt x="21378" y="30604"/>
                  </a:lnTo>
                  <a:close/>
                  <a:moveTo>
                    <a:pt x="4233" y="4230"/>
                  </a:moveTo>
                  <a:lnTo>
                    <a:pt x="21378" y="4230"/>
                  </a:lnTo>
                  <a:lnTo>
                    <a:pt x="21378" y="10267"/>
                  </a:lnTo>
                  <a:lnTo>
                    <a:pt x="4233" y="10267"/>
                  </a:lnTo>
                  <a:lnTo>
                    <a:pt x="4233" y="4230"/>
                  </a:lnTo>
                  <a:close/>
                  <a:moveTo>
                    <a:pt x="4233" y="14497"/>
                  </a:moveTo>
                  <a:lnTo>
                    <a:pt x="10616" y="14497"/>
                  </a:lnTo>
                  <a:lnTo>
                    <a:pt x="10616" y="30604"/>
                  </a:lnTo>
                  <a:lnTo>
                    <a:pt x="4233" y="30604"/>
                  </a:lnTo>
                  <a:lnTo>
                    <a:pt x="4233" y="14497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ihandsfigur 47">
              <a:extLst>
                <a:ext uri="{FF2B5EF4-FFF2-40B4-BE49-F238E27FC236}">
                  <a16:creationId xmlns:a16="http://schemas.microsoft.com/office/drawing/2014/main" id="{7766489E-64BE-E849-9265-9B2340965449}"/>
                </a:ext>
              </a:extLst>
            </p:cNvPr>
            <p:cNvSpPr/>
            <p:nvPr/>
          </p:nvSpPr>
          <p:spPr>
            <a:xfrm>
              <a:off x="3936071" y="361944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ihandsfigur 48">
              <a:extLst>
                <a:ext uri="{FF2B5EF4-FFF2-40B4-BE49-F238E27FC236}">
                  <a16:creationId xmlns:a16="http://schemas.microsoft.com/office/drawing/2014/main" id="{3CB00995-E28E-914D-B08C-336E970F3220}"/>
                </a:ext>
              </a:extLst>
            </p:cNvPr>
            <p:cNvSpPr/>
            <p:nvPr/>
          </p:nvSpPr>
          <p:spPr>
            <a:xfrm>
              <a:off x="3984250" y="361944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ihandsfigur 49">
              <a:extLst>
                <a:ext uri="{FF2B5EF4-FFF2-40B4-BE49-F238E27FC236}">
                  <a16:creationId xmlns:a16="http://schemas.microsoft.com/office/drawing/2014/main" id="{F7949449-7E4E-CF40-AB8E-85B013FA4E91}"/>
                </a:ext>
              </a:extLst>
            </p:cNvPr>
            <p:cNvSpPr/>
            <p:nvPr/>
          </p:nvSpPr>
          <p:spPr>
            <a:xfrm>
              <a:off x="4032429" y="3619688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ihandsfigur 50">
              <a:extLst>
                <a:ext uri="{FF2B5EF4-FFF2-40B4-BE49-F238E27FC236}">
                  <a16:creationId xmlns:a16="http://schemas.microsoft.com/office/drawing/2014/main" id="{926C64F4-BC5D-3D46-97DD-C2D01B7D4666}"/>
                </a:ext>
              </a:extLst>
            </p:cNvPr>
            <p:cNvSpPr/>
            <p:nvPr/>
          </p:nvSpPr>
          <p:spPr>
            <a:xfrm>
              <a:off x="4080607" y="361944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ihandsfigur 51">
              <a:extLst>
                <a:ext uri="{FF2B5EF4-FFF2-40B4-BE49-F238E27FC236}">
                  <a16:creationId xmlns:a16="http://schemas.microsoft.com/office/drawing/2014/main" id="{3666A0D6-104C-CA47-AC4B-928EF2EE6374}"/>
                </a:ext>
              </a:extLst>
            </p:cNvPr>
            <p:cNvSpPr/>
            <p:nvPr/>
          </p:nvSpPr>
          <p:spPr>
            <a:xfrm>
              <a:off x="3781099" y="3487198"/>
              <a:ext cx="37123" cy="57434"/>
            </a:xfrm>
            <a:custGeom>
              <a:avLst/>
              <a:gdLst>
                <a:gd name="connsiteX0" fmla="*/ 0 w 37123"/>
                <a:gd name="connsiteY0" fmla="*/ 0 h 57434"/>
                <a:gd name="connsiteX1" fmla="*/ 37123 w 37123"/>
                <a:gd name="connsiteY1" fmla="*/ 0 h 57434"/>
                <a:gd name="connsiteX2" fmla="*/ 37123 w 37123"/>
                <a:gd name="connsiteY2" fmla="*/ 57434 h 57434"/>
                <a:gd name="connsiteX3" fmla="*/ 0 w 37123"/>
                <a:gd name="connsiteY3" fmla="*/ 57434 h 5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23" h="57434">
                  <a:moveTo>
                    <a:pt x="0" y="0"/>
                  </a:moveTo>
                  <a:lnTo>
                    <a:pt x="37123" y="0"/>
                  </a:lnTo>
                  <a:lnTo>
                    <a:pt x="37123" y="57434"/>
                  </a:lnTo>
                  <a:lnTo>
                    <a:pt x="0" y="5743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ihandsfigur 52">
              <a:extLst>
                <a:ext uri="{FF2B5EF4-FFF2-40B4-BE49-F238E27FC236}">
                  <a16:creationId xmlns:a16="http://schemas.microsoft.com/office/drawing/2014/main" id="{D5A2AA06-7601-C342-B5C4-FECF2523E9D5}"/>
                </a:ext>
              </a:extLst>
            </p:cNvPr>
            <p:cNvSpPr/>
            <p:nvPr/>
          </p:nvSpPr>
          <p:spPr>
            <a:xfrm>
              <a:off x="3734858" y="3487377"/>
              <a:ext cx="37123" cy="57434"/>
            </a:xfrm>
            <a:custGeom>
              <a:avLst/>
              <a:gdLst>
                <a:gd name="connsiteX0" fmla="*/ 0 w 37123"/>
                <a:gd name="connsiteY0" fmla="*/ 0 h 57434"/>
                <a:gd name="connsiteX1" fmla="*/ 37123 w 37123"/>
                <a:gd name="connsiteY1" fmla="*/ 0 h 57434"/>
                <a:gd name="connsiteX2" fmla="*/ 37123 w 37123"/>
                <a:gd name="connsiteY2" fmla="*/ 57434 h 57434"/>
                <a:gd name="connsiteX3" fmla="*/ 0 w 37123"/>
                <a:gd name="connsiteY3" fmla="*/ 57434 h 5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23" h="57434">
                  <a:moveTo>
                    <a:pt x="0" y="0"/>
                  </a:moveTo>
                  <a:lnTo>
                    <a:pt x="37123" y="0"/>
                  </a:lnTo>
                  <a:lnTo>
                    <a:pt x="37123" y="57434"/>
                  </a:lnTo>
                  <a:lnTo>
                    <a:pt x="0" y="5743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ihandsfigur 53">
              <a:extLst>
                <a:ext uri="{FF2B5EF4-FFF2-40B4-BE49-F238E27FC236}">
                  <a16:creationId xmlns:a16="http://schemas.microsoft.com/office/drawing/2014/main" id="{6E9013E9-7226-DD45-91A9-E26A45AE9862}"/>
                </a:ext>
              </a:extLst>
            </p:cNvPr>
            <p:cNvSpPr/>
            <p:nvPr/>
          </p:nvSpPr>
          <p:spPr>
            <a:xfrm>
              <a:off x="3827340" y="3487377"/>
              <a:ext cx="37123" cy="57434"/>
            </a:xfrm>
            <a:custGeom>
              <a:avLst/>
              <a:gdLst>
                <a:gd name="connsiteX0" fmla="*/ 0 w 37123"/>
                <a:gd name="connsiteY0" fmla="*/ 0 h 57434"/>
                <a:gd name="connsiteX1" fmla="*/ 37123 w 37123"/>
                <a:gd name="connsiteY1" fmla="*/ 0 h 57434"/>
                <a:gd name="connsiteX2" fmla="*/ 37123 w 37123"/>
                <a:gd name="connsiteY2" fmla="*/ 57434 h 57434"/>
                <a:gd name="connsiteX3" fmla="*/ 0 w 37123"/>
                <a:gd name="connsiteY3" fmla="*/ 57434 h 5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23" h="57434">
                  <a:moveTo>
                    <a:pt x="0" y="0"/>
                  </a:moveTo>
                  <a:lnTo>
                    <a:pt x="37123" y="0"/>
                  </a:lnTo>
                  <a:lnTo>
                    <a:pt x="37123" y="57434"/>
                  </a:lnTo>
                  <a:lnTo>
                    <a:pt x="0" y="5743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ihandsfigur 54">
              <a:extLst>
                <a:ext uri="{FF2B5EF4-FFF2-40B4-BE49-F238E27FC236}">
                  <a16:creationId xmlns:a16="http://schemas.microsoft.com/office/drawing/2014/main" id="{004AFABE-DC09-A14F-9DEF-1FABC3F8D2FF}"/>
                </a:ext>
              </a:extLst>
            </p:cNvPr>
            <p:cNvSpPr/>
            <p:nvPr/>
          </p:nvSpPr>
          <p:spPr>
            <a:xfrm>
              <a:off x="3734858" y="3552865"/>
              <a:ext cx="37123" cy="92024"/>
            </a:xfrm>
            <a:custGeom>
              <a:avLst/>
              <a:gdLst>
                <a:gd name="connsiteX0" fmla="*/ 0 w 37123"/>
                <a:gd name="connsiteY0" fmla="*/ 0 h 92024"/>
                <a:gd name="connsiteX1" fmla="*/ 37123 w 37123"/>
                <a:gd name="connsiteY1" fmla="*/ 0 h 92024"/>
                <a:gd name="connsiteX2" fmla="*/ 37123 w 37123"/>
                <a:gd name="connsiteY2" fmla="*/ 92025 h 92024"/>
                <a:gd name="connsiteX3" fmla="*/ 0 w 37123"/>
                <a:gd name="connsiteY3" fmla="*/ 92025 h 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23" h="92024">
                  <a:moveTo>
                    <a:pt x="0" y="0"/>
                  </a:moveTo>
                  <a:lnTo>
                    <a:pt x="37123" y="0"/>
                  </a:lnTo>
                  <a:lnTo>
                    <a:pt x="37123" y="92025"/>
                  </a:lnTo>
                  <a:lnTo>
                    <a:pt x="0" y="92025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ihandsfigur 55">
              <a:extLst>
                <a:ext uri="{FF2B5EF4-FFF2-40B4-BE49-F238E27FC236}">
                  <a16:creationId xmlns:a16="http://schemas.microsoft.com/office/drawing/2014/main" id="{D422B06E-5298-144D-B22B-63F1EBD5EE52}"/>
                </a:ext>
              </a:extLst>
            </p:cNvPr>
            <p:cNvSpPr/>
            <p:nvPr/>
          </p:nvSpPr>
          <p:spPr>
            <a:xfrm>
              <a:off x="3936071" y="348765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ihandsfigur 56">
              <a:extLst>
                <a:ext uri="{FF2B5EF4-FFF2-40B4-BE49-F238E27FC236}">
                  <a16:creationId xmlns:a16="http://schemas.microsoft.com/office/drawing/2014/main" id="{F3B9C612-76F7-7C45-BCC0-643BC784E5F1}"/>
                </a:ext>
              </a:extLst>
            </p:cNvPr>
            <p:cNvSpPr/>
            <p:nvPr/>
          </p:nvSpPr>
          <p:spPr>
            <a:xfrm>
              <a:off x="3984250" y="348765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ihandsfigur 57">
              <a:extLst>
                <a:ext uri="{FF2B5EF4-FFF2-40B4-BE49-F238E27FC236}">
                  <a16:creationId xmlns:a16="http://schemas.microsoft.com/office/drawing/2014/main" id="{100CDB6C-4508-AF4A-96FA-707DF209CE7E}"/>
                </a:ext>
              </a:extLst>
            </p:cNvPr>
            <p:cNvSpPr/>
            <p:nvPr/>
          </p:nvSpPr>
          <p:spPr>
            <a:xfrm>
              <a:off x="4032429" y="3487898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ihandsfigur 58">
              <a:extLst>
                <a:ext uri="{FF2B5EF4-FFF2-40B4-BE49-F238E27FC236}">
                  <a16:creationId xmlns:a16="http://schemas.microsoft.com/office/drawing/2014/main" id="{E71CE9DB-E0C0-B341-94EC-CC9815C2075C}"/>
                </a:ext>
              </a:extLst>
            </p:cNvPr>
            <p:cNvSpPr/>
            <p:nvPr/>
          </p:nvSpPr>
          <p:spPr>
            <a:xfrm>
              <a:off x="4080607" y="3487654"/>
              <a:ext cx="39646" cy="25202"/>
            </a:xfrm>
            <a:custGeom>
              <a:avLst/>
              <a:gdLst>
                <a:gd name="connsiteX0" fmla="*/ 0 w 39646"/>
                <a:gd name="connsiteY0" fmla="*/ 0 h 25202"/>
                <a:gd name="connsiteX1" fmla="*/ 39647 w 39646"/>
                <a:gd name="connsiteY1" fmla="*/ 0 h 25202"/>
                <a:gd name="connsiteX2" fmla="*/ 39647 w 39646"/>
                <a:gd name="connsiteY2" fmla="*/ 25203 h 25202"/>
                <a:gd name="connsiteX3" fmla="*/ 0 w 39646"/>
                <a:gd name="connsiteY3" fmla="*/ 25203 h 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5202">
                  <a:moveTo>
                    <a:pt x="0" y="0"/>
                  </a:moveTo>
                  <a:lnTo>
                    <a:pt x="39647" y="0"/>
                  </a:lnTo>
                  <a:lnTo>
                    <a:pt x="39647" y="25203"/>
                  </a:lnTo>
                  <a:lnTo>
                    <a:pt x="0" y="252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ihandsfigur 59">
              <a:extLst>
                <a:ext uri="{FF2B5EF4-FFF2-40B4-BE49-F238E27FC236}">
                  <a16:creationId xmlns:a16="http://schemas.microsoft.com/office/drawing/2014/main" id="{84878294-B2FC-3F46-A45A-927073EE128A}"/>
                </a:ext>
              </a:extLst>
            </p:cNvPr>
            <p:cNvSpPr/>
            <p:nvPr/>
          </p:nvSpPr>
          <p:spPr>
            <a:xfrm>
              <a:off x="3992880" y="3350544"/>
              <a:ext cx="70566" cy="35973"/>
            </a:xfrm>
            <a:custGeom>
              <a:avLst/>
              <a:gdLst>
                <a:gd name="connsiteX0" fmla="*/ 35283 w 70566"/>
                <a:gd name="connsiteY0" fmla="*/ 0 h 35973"/>
                <a:gd name="connsiteX1" fmla="*/ 0 w 70566"/>
                <a:gd name="connsiteY1" fmla="*/ 35974 h 35973"/>
                <a:gd name="connsiteX2" fmla="*/ 70566 w 70566"/>
                <a:gd name="connsiteY2" fmla="*/ 35974 h 35973"/>
                <a:gd name="connsiteX3" fmla="*/ 35283 w 70566"/>
                <a:gd name="connsiteY3" fmla="*/ 0 h 3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66" h="35973">
                  <a:moveTo>
                    <a:pt x="35283" y="0"/>
                  </a:moveTo>
                  <a:cubicBezTo>
                    <a:pt x="15794" y="0"/>
                    <a:pt x="0" y="16108"/>
                    <a:pt x="0" y="35974"/>
                  </a:cubicBezTo>
                  <a:lnTo>
                    <a:pt x="70566" y="35974"/>
                  </a:lnTo>
                  <a:cubicBezTo>
                    <a:pt x="70566" y="16108"/>
                    <a:pt x="54773" y="0"/>
                    <a:pt x="35283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ihandsfigur 60">
              <a:extLst>
                <a:ext uri="{FF2B5EF4-FFF2-40B4-BE49-F238E27FC236}">
                  <a16:creationId xmlns:a16="http://schemas.microsoft.com/office/drawing/2014/main" id="{035E7192-E69F-0149-A7A5-74CFF7FEF364}"/>
                </a:ext>
              </a:extLst>
            </p:cNvPr>
            <p:cNvSpPr/>
            <p:nvPr/>
          </p:nvSpPr>
          <p:spPr>
            <a:xfrm>
              <a:off x="3793913" y="3350544"/>
              <a:ext cx="70566" cy="35973"/>
            </a:xfrm>
            <a:custGeom>
              <a:avLst/>
              <a:gdLst>
                <a:gd name="connsiteX0" fmla="*/ 35283 w 70566"/>
                <a:gd name="connsiteY0" fmla="*/ 0 h 35973"/>
                <a:gd name="connsiteX1" fmla="*/ 0 w 70566"/>
                <a:gd name="connsiteY1" fmla="*/ 35974 h 35973"/>
                <a:gd name="connsiteX2" fmla="*/ 70566 w 70566"/>
                <a:gd name="connsiteY2" fmla="*/ 35974 h 35973"/>
                <a:gd name="connsiteX3" fmla="*/ 35283 w 70566"/>
                <a:gd name="connsiteY3" fmla="*/ 0 h 3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66" h="35973">
                  <a:moveTo>
                    <a:pt x="35283" y="0"/>
                  </a:moveTo>
                  <a:cubicBezTo>
                    <a:pt x="15794" y="0"/>
                    <a:pt x="0" y="16108"/>
                    <a:pt x="0" y="35974"/>
                  </a:cubicBezTo>
                  <a:lnTo>
                    <a:pt x="70566" y="35974"/>
                  </a:lnTo>
                  <a:cubicBezTo>
                    <a:pt x="70566" y="16108"/>
                    <a:pt x="54773" y="0"/>
                    <a:pt x="35283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ihandsfigur 61">
              <a:extLst>
                <a:ext uri="{FF2B5EF4-FFF2-40B4-BE49-F238E27FC236}">
                  <a16:creationId xmlns:a16="http://schemas.microsoft.com/office/drawing/2014/main" id="{B345BB87-7A92-A342-B152-5C91D7001954}"/>
                </a:ext>
              </a:extLst>
            </p:cNvPr>
            <p:cNvSpPr/>
            <p:nvPr/>
          </p:nvSpPr>
          <p:spPr>
            <a:xfrm>
              <a:off x="2935165" y="3539036"/>
              <a:ext cx="12618" cy="10689"/>
            </a:xfrm>
            <a:custGeom>
              <a:avLst/>
              <a:gdLst>
                <a:gd name="connsiteX0" fmla="*/ 0 w 12618"/>
                <a:gd name="connsiteY0" fmla="*/ 0 h 10689"/>
                <a:gd name="connsiteX1" fmla="*/ 12619 w 12618"/>
                <a:gd name="connsiteY1" fmla="*/ 0 h 10689"/>
                <a:gd name="connsiteX2" fmla="*/ 12619 w 12618"/>
                <a:gd name="connsiteY2" fmla="*/ 10690 h 10689"/>
                <a:gd name="connsiteX3" fmla="*/ 0 w 12618"/>
                <a:gd name="connsiteY3" fmla="*/ 10690 h 1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0689">
                  <a:moveTo>
                    <a:pt x="0" y="0"/>
                  </a:moveTo>
                  <a:lnTo>
                    <a:pt x="12619" y="0"/>
                  </a:lnTo>
                  <a:lnTo>
                    <a:pt x="12619" y="10690"/>
                  </a:lnTo>
                  <a:lnTo>
                    <a:pt x="0" y="1069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ihandsfigur 62">
              <a:extLst>
                <a:ext uri="{FF2B5EF4-FFF2-40B4-BE49-F238E27FC236}">
                  <a16:creationId xmlns:a16="http://schemas.microsoft.com/office/drawing/2014/main" id="{C2358AFD-2CF4-F04B-BCA0-BACEAB1EDB33}"/>
                </a:ext>
              </a:extLst>
            </p:cNvPr>
            <p:cNvSpPr/>
            <p:nvPr/>
          </p:nvSpPr>
          <p:spPr>
            <a:xfrm>
              <a:off x="2952310" y="3539036"/>
              <a:ext cx="12618" cy="10689"/>
            </a:xfrm>
            <a:custGeom>
              <a:avLst/>
              <a:gdLst>
                <a:gd name="connsiteX0" fmla="*/ 0 w 12618"/>
                <a:gd name="connsiteY0" fmla="*/ 0 h 10689"/>
                <a:gd name="connsiteX1" fmla="*/ 12619 w 12618"/>
                <a:gd name="connsiteY1" fmla="*/ 0 h 10689"/>
                <a:gd name="connsiteX2" fmla="*/ 12619 w 12618"/>
                <a:gd name="connsiteY2" fmla="*/ 10690 h 10689"/>
                <a:gd name="connsiteX3" fmla="*/ 0 w 12618"/>
                <a:gd name="connsiteY3" fmla="*/ 10690 h 1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0689">
                  <a:moveTo>
                    <a:pt x="0" y="0"/>
                  </a:moveTo>
                  <a:lnTo>
                    <a:pt x="12619" y="0"/>
                  </a:lnTo>
                  <a:lnTo>
                    <a:pt x="12619" y="10690"/>
                  </a:lnTo>
                  <a:lnTo>
                    <a:pt x="0" y="1069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ihandsfigur 63">
              <a:extLst>
                <a:ext uri="{FF2B5EF4-FFF2-40B4-BE49-F238E27FC236}">
                  <a16:creationId xmlns:a16="http://schemas.microsoft.com/office/drawing/2014/main" id="{BBA47DE3-7DAE-9F4A-83AA-547F58291AA3}"/>
                </a:ext>
              </a:extLst>
            </p:cNvPr>
            <p:cNvSpPr/>
            <p:nvPr/>
          </p:nvSpPr>
          <p:spPr>
            <a:xfrm>
              <a:off x="2952310" y="3554265"/>
              <a:ext cx="12618" cy="11828"/>
            </a:xfrm>
            <a:custGeom>
              <a:avLst/>
              <a:gdLst>
                <a:gd name="connsiteX0" fmla="*/ 0 w 12618"/>
                <a:gd name="connsiteY0" fmla="*/ 0 h 11828"/>
                <a:gd name="connsiteX1" fmla="*/ 12619 w 12618"/>
                <a:gd name="connsiteY1" fmla="*/ 0 h 11828"/>
                <a:gd name="connsiteX2" fmla="*/ 12619 w 12618"/>
                <a:gd name="connsiteY2" fmla="*/ 11829 h 11828"/>
                <a:gd name="connsiteX3" fmla="*/ 0 w 12618"/>
                <a:gd name="connsiteY3" fmla="*/ 11829 h 1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1828">
                  <a:moveTo>
                    <a:pt x="0" y="0"/>
                  </a:moveTo>
                  <a:lnTo>
                    <a:pt x="12619" y="0"/>
                  </a:lnTo>
                  <a:lnTo>
                    <a:pt x="12619" y="11829"/>
                  </a:lnTo>
                  <a:lnTo>
                    <a:pt x="0" y="118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ihandsfigur 64">
              <a:extLst>
                <a:ext uri="{FF2B5EF4-FFF2-40B4-BE49-F238E27FC236}">
                  <a16:creationId xmlns:a16="http://schemas.microsoft.com/office/drawing/2014/main" id="{F87F4914-316F-4E40-958E-001DAFF0CE0A}"/>
                </a:ext>
              </a:extLst>
            </p:cNvPr>
            <p:cNvSpPr/>
            <p:nvPr/>
          </p:nvSpPr>
          <p:spPr>
            <a:xfrm>
              <a:off x="2952310" y="3570616"/>
              <a:ext cx="12618" cy="11389"/>
            </a:xfrm>
            <a:custGeom>
              <a:avLst/>
              <a:gdLst>
                <a:gd name="connsiteX0" fmla="*/ 0 w 12618"/>
                <a:gd name="connsiteY0" fmla="*/ 0 h 11389"/>
                <a:gd name="connsiteX1" fmla="*/ 12619 w 12618"/>
                <a:gd name="connsiteY1" fmla="*/ 0 h 11389"/>
                <a:gd name="connsiteX2" fmla="*/ 12619 w 12618"/>
                <a:gd name="connsiteY2" fmla="*/ 11389 h 11389"/>
                <a:gd name="connsiteX3" fmla="*/ 0 w 12618"/>
                <a:gd name="connsiteY3" fmla="*/ 11389 h 1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1389">
                  <a:moveTo>
                    <a:pt x="0" y="0"/>
                  </a:moveTo>
                  <a:lnTo>
                    <a:pt x="12619" y="0"/>
                  </a:lnTo>
                  <a:lnTo>
                    <a:pt x="12619" y="11389"/>
                  </a:lnTo>
                  <a:lnTo>
                    <a:pt x="0" y="1138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ihandsfigur 65">
              <a:extLst>
                <a:ext uri="{FF2B5EF4-FFF2-40B4-BE49-F238E27FC236}">
                  <a16:creationId xmlns:a16="http://schemas.microsoft.com/office/drawing/2014/main" id="{DA64DF0A-5CAF-F945-9537-F7A65C6CAA34}"/>
                </a:ext>
              </a:extLst>
            </p:cNvPr>
            <p:cNvSpPr/>
            <p:nvPr/>
          </p:nvSpPr>
          <p:spPr>
            <a:xfrm>
              <a:off x="2935165" y="3570616"/>
              <a:ext cx="12618" cy="11389"/>
            </a:xfrm>
            <a:custGeom>
              <a:avLst/>
              <a:gdLst>
                <a:gd name="connsiteX0" fmla="*/ 0 w 12618"/>
                <a:gd name="connsiteY0" fmla="*/ 0 h 11389"/>
                <a:gd name="connsiteX1" fmla="*/ 12619 w 12618"/>
                <a:gd name="connsiteY1" fmla="*/ 0 h 11389"/>
                <a:gd name="connsiteX2" fmla="*/ 12619 w 12618"/>
                <a:gd name="connsiteY2" fmla="*/ 11389 h 11389"/>
                <a:gd name="connsiteX3" fmla="*/ 0 w 12618"/>
                <a:gd name="connsiteY3" fmla="*/ 11389 h 1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1389">
                  <a:moveTo>
                    <a:pt x="0" y="0"/>
                  </a:moveTo>
                  <a:lnTo>
                    <a:pt x="12619" y="0"/>
                  </a:lnTo>
                  <a:lnTo>
                    <a:pt x="12619" y="11389"/>
                  </a:lnTo>
                  <a:lnTo>
                    <a:pt x="0" y="1138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ihandsfigur 66">
              <a:extLst>
                <a:ext uri="{FF2B5EF4-FFF2-40B4-BE49-F238E27FC236}">
                  <a16:creationId xmlns:a16="http://schemas.microsoft.com/office/drawing/2014/main" id="{98D6B28C-82B1-BC41-8002-107B89C0D00D}"/>
                </a:ext>
              </a:extLst>
            </p:cNvPr>
            <p:cNvSpPr/>
            <p:nvPr/>
          </p:nvSpPr>
          <p:spPr>
            <a:xfrm>
              <a:off x="2935165" y="3554265"/>
              <a:ext cx="12618" cy="11828"/>
            </a:xfrm>
            <a:custGeom>
              <a:avLst/>
              <a:gdLst>
                <a:gd name="connsiteX0" fmla="*/ 0 w 12618"/>
                <a:gd name="connsiteY0" fmla="*/ 0 h 11828"/>
                <a:gd name="connsiteX1" fmla="*/ 12619 w 12618"/>
                <a:gd name="connsiteY1" fmla="*/ 0 h 11828"/>
                <a:gd name="connsiteX2" fmla="*/ 12619 w 12618"/>
                <a:gd name="connsiteY2" fmla="*/ 11829 h 11828"/>
                <a:gd name="connsiteX3" fmla="*/ 0 w 12618"/>
                <a:gd name="connsiteY3" fmla="*/ 11829 h 1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8" h="11828">
                  <a:moveTo>
                    <a:pt x="0" y="0"/>
                  </a:moveTo>
                  <a:lnTo>
                    <a:pt x="12619" y="0"/>
                  </a:lnTo>
                  <a:lnTo>
                    <a:pt x="12619" y="11829"/>
                  </a:lnTo>
                  <a:lnTo>
                    <a:pt x="0" y="118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ihandsfigur 67">
              <a:extLst>
                <a:ext uri="{FF2B5EF4-FFF2-40B4-BE49-F238E27FC236}">
                  <a16:creationId xmlns:a16="http://schemas.microsoft.com/office/drawing/2014/main" id="{58D68F66-B91B-794F-825B-828F46853B29}"/>
                </a:ext>
              </a:extLst>
            </p:cNvPr>
            <p:cNvSpPr/>
            <p:nvPr/>
          </p:nvSpPr>
          <p:spPr>
            <a:xfrm>
              <a:off x="3324746" y="3445921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ihandsfigur 68">
              <a:extLst>
                <a:ext uri="{FF2B5EF4-FFF2-40B4-BE49-F238E27FC236}">
                  <a16:creationId xmlns:a16="http://schemas.microsoft.com/office/drawing/2014/main" id="{806B820A-AE6B-724F-B633-270CB0D1EDC7}"/>
                </a:ext>
              </a:extLst>
            </p:cNvPr>
            <p:cNvSpPr/>
            <p:nvPr/>
          </p:nvSpPr>
          <p:spPr>
            <a:xfrm>
              <a:off x="3324648" y="3489916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ihandsfigur 69">
              <a:extLst>
                <a:ext uri="{FF2B5EF4-FFF2-40B4-BE49-F238E27FC236}">
                  <a16:creationId xmlns:a16="http://schemas.microsoft.com/office/drawing/2014/main" id="{476DEAA7-BE73-1843-87D4-56B2F1AA6F2E}"/>
                </a:ext>
              </a:extLst>
            </p:cNvPr>
            <p:cNvSpPr/>
            <p:nvPr/>
          </p:nvSpPr>
          <p:spPr>
            <a:xfrm>
              <a:off x="3324648" y="3533894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29 h 31629"/>
                <a:gd name="connsiteX3" fmla="*/ 0 w 31652"/>
                <a:gd name="connsiteY3" fmla="*/ 31629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29"/>
                  </a:lnTo>
                  <a:lnTo>
                    <a:pt x="0" y="316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ihandsfigur 70">
              <a:extLst>
                <a:ext uri="{FF2B5EF4-FFF2-40B4-BE49-F238E27FC236}">
                  <a16:creationId xmlns:a16="http://schemas.microsoft.com/office/drawing/2014/main" id="{8103D326-8098-3541-8A5F-16F278779BA2}"/>
                </a:ext>
              </a:extLst>
            </p:cNvPr>
            <p:cNvSpPr/>
            <p:nvPr/>
          </p:nvSpPr>
          <p:spPr>
            <a:xfrm>
              <a:off x="3370840" y="3445921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ihandsfigur 71">
              <a:extLst>
                <a:ext uri="{FF2B5EF4-FFF2-40B4-BE49-F238E27FC236}">
                  <a16:creationId xmlns:a16="http://schemas.microsoft.com/office/drawing/2014/main" id="{264BA33D-F9C4-6F41-9576-C56251270ACF}"/>
                </a:ext>
              </a:extLst>
            </p:cNvPr>
            <p:cNvSpPr/>
            <p:nvPr/>
          </p:nvSpPr>
          <p:spPr>
            <a:xfrm>
              <a:off x="3370742" y="3489916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ihandsfigur 72">
              <a:extLst>
                <a:ext uri="{FF2B5EF4-FFF2-40B4-BE49-F238E27FC236}">
                  <a16:creationId xmlns:a16="http://schemas.microsoft.com/office/drawing/2014/main" id="{5AF60890-099C-5249-B270-5C941B5FD8E1}"/>
                </a:ext>
              </a:extLst>
            </p:cNvPr>
            <p:cNvSpPr/>
            <p:nvPr/>
          </p:nvSpPr>
          <p:spPr>
            <a:xfrm>
              <a:off x="3370742" y="3533894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29 h 31629"/>
                <a:gd name="connsiteX3" fmla="*/ 0 w 31652"/>
                <a:gd name="connsiteY3" fmla="*/ 31629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29"/>
                  </a:lnTo>
                  <a:lnTo>
                    <a:pt x="0" y="316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ihandsfigur 73">
              <a:extLst>
                <a:ext uri="{FF2B5EF4-FFF2-40B4-BE49-F238E27FC236}">
                  <a16:creationId xmlns:a16="http://schemas.microsoft.com/office/drawing/2014/main" id="{98D4E42A-C078-9048-9CF0-39EAE399AB44}"/>
                </a:ext>
              </a:extLst>
            </p:cNvPr>
            <p:cNvSpPr/>
            <p:nvPr/>
          </p:nvSpPr>
          <p:spPr>
            <a:xfrm>
              <a:off x="3416739" y="3445921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ihandsfigur 74">
              <a:extLst>
                <a:ext uri="{FF2B5EF4-FFF2-40B4-BE49-F238E27FC236}">
                  <a16:creationId xmlns:a16="http://schemas.microsoft.com/office/drawing/2014/main" id="{68E6934A-ED63-884D-83D4-A51F9322289D}"/>
                </a:ext>
              </a:extLst>
            </p:cNvPr>
            <p:cNvSpPr/>
            <p:nvPr/>
          </p:nvSpPr>
          <p:spPr>
            <a:xfrm>
              <a:off x="3416641" y="3489916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30 h 31629"/>
                <a:gd name="connsiteX3" fmla="*/ 0 w 31652"/>
                <a:gd name="connsiteY3" fmla="*/ 31630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30"/>
                  </a:lnTo>
                  <a:lnTo>
                    <a:pt x="0" y="316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ihandsfigur 75">
              <a:extLst>
                <a:ext uri="{FF2B5EF4-FFF2-40B4-BE49-F238E27FC236}">
                  <a16:creationId xmlns:a16="http://schemas.microsoft.com/office/drawing/2014/main" id="{B62A3C86-EDBD-3B4D-B647-0B0AE19A83AB}"/>
                </a:ext>
              </a:extLst>
            </p:cNvPr>
            <p:cNvSpPr/>
            <p:nvPr/>
          </p:nvSpPr>
          <p:spPr>
            <a:xfrm>
              <a:off x="3416641" y="3533894"/>
              <a:ext cx="31652" cy="31629"/>
            </a:xfrm>
            <a:custGeom>
              <a:avLst/>
              <a:gdLst>
                <a:gd name="connsiteX0" fmla="*/ 0 w 31652"/>
                <a:gd name="connsiteY0" fmla="*/ 0 h 31629"/>
                <a:gd name="connsiteX1" fmla="*/ 31652 w 31652"/>
                <a:gd name="connsiteY1" fmla="*/ 0 h 31629"/>
                <a:gd name="connsiteX2" fmla="*/ 31652 w 31652"/>
                <a:gd name="connsiteY2" fmla="*/ 31629 h 31629"/>
                <a:gd name="connsiteX3" fmla="*/ 0 w 31652"/>
                <a:gd name="connsiteY3" fmla="*/ 31629 h 3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2" h="31629">
                  <a:moveTo>
                    <a:pt x="0" y="0"/>
                  </a:moveTo>
                  <a:lnTo>
                    <a:pt x="31652" y="0"/>
                  </a:lnTo>
                  <a:lnTo>
                    <a:pt x="31652" y="31629"/>
                  </a:lnTo>
                  <a:lnTo>
                    <a:pt x="0" y="3162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ihandsfigur 76">
              <a:extLst>
                <a:ext uri="{FF2B5EF4-FFF2-40B4-BE49-F238E27FC236}">
                  <a16:creationId xmlns:a16="http://schemas.microsoft.com/office/drawing/2014/main" id="{58172F1F-BD32-5D48-9AF9-4C3A24913C70}"/>
                </a:ext>
              </a:extLst>
            </p:cNvPr>
            <p:cNvSpPr/>
            <p:nvPr/>
          </p:nvSpPr>
          <p:spPr>
            <a:xfrm>
              <a:off x="3421581" y="3134604"/>
              <a:ext cx="290902" cy="157089"/>
            </a:xfrm>
            <a:custGeom>
              <a:avLst/>
              <a:gdLst>
                <a:gd name="connsiteX0" fmla="*/ 35668 w 290902"/>
                <a:gd name="connsiteY0" fmla="*/ 156911 h 157089"/>
                <a:gd name="connsiteX1" fmla="*/ 236963 w 290902"/>
                <a:gd name="connsiteY1" fmla="*/ 157090 h 157089"/>
                <a:gd name="connsiteX2" fmla="*/ 236963 w 290902"/>
                <a:gd name="connsiteY2" fmla="*/ 154975 h 157089"/>
                <a:gd name="connsiteX3" fmla="*/ 236963 w 290902"/>
                <a:gd name="connsiteY3" fmla="*/ 157090 h 157089"/>
                <a:gd name="connsiteX4" fmla="*/ 276610 w 290902"/>
                <a:gd name="connsiteY4" fmla="*/ 140787 h 157089"/>
                <a:gd name="connsiteX5" fmla="*/ 290889 w 290902"/>
                <a:gd name="connsiteY5" fmla="*/ 104618 h 157089"/>
                <a:gd name="connsiteX6" fmla="*/ 260523 w 290902"/>
                <a:gd name="connsiteY6" fmla="*/ 58280 h 157089"/>
                <a:gd name="connsiteX7" fmla="*/ 224930 w 290902"/>
                <a:gd name="connsiteY7" fmla="*/ 10201 h 157089"/>
                <a:gd name="connsiteX8" fmla="*/ 224995 w 290902"/>
                <a:gd name="connsiteY8" fmla="*/ 9990 h 157089"/>
                <a:gd name="connsiteX9" fmla="*/ 209755 w 290902"/>
                <a:gd name="connsiteY9" fmla="*/ 7305 h 157089"/>
                <a:gd name="connsiteX10" fmla="*/ 208534 w 290902"/>
                <a:gd name="connsiteY10" fmla="*/ 7257 h 157089"/>
                <a:gd name="connsiteX11" fmla="*/ 207362 w 290902"/>
                <a:gd name="connsiteY11" fmla="*/ 7208 h 157089"/>
                <a:gd name="connsiteX12" fmla="*/ 206955 w 290902"/>
                <a:gd name="connsiteY12" fmla="*/ 7208 h 157089"/>
                <a:gd name="connsiteX13" fmla="*/ 206597 w 290902"/>
                <a:gd name="connsiteY13" fmla="*/ 7208 h 157089"/>
                <a:gd name="connsiteX14" fmla="*/ 205359 w 290902"/>
                <a:gd name="connsiteY14" fmla="*/ 7257 h 157089"/>
                <a:gd name="connsiteX15" fmla="*/ 204887 w 290902"/>
                <a:gd name="connsiteY15" fmla="*/ 7257 h 157089"/>
                <a:gd name="connsiteX16" fmla="*/ 198895 w 290902"/>
                <a:gd name="connsiteY16" fmla="*/ 7712 h 157089"/>
                <a:gd name="connsiteX17" fmla="*/ 198895 w 290902"/>
                <a:gd name="connsiteY17" fmla="*/ 7842 h 157089"/>
                <a:gd name="connsiteX18" fmla="*/ 175465 w 290902"/>
                <a:gd name="connsiteY18" fmla="*/ 17116 h 157089"/>
                <a:gd name="connsiteX19" fmla="*/ 134142 w 290902"/>
                <a:gd name="connsiteY19" fmla="*/ 0 h 157089"/>
                <a:gd name="connsiteX20" fmla="*/ 77822 w 290902"/>
                <a:gd name="connsiteY20" fmla="*/ 50682 h 157089"/>
                <a:gd name="connsiteX21" fmla="*/ 61605 w 290902"/>
                <a:gd name="connsiteY21" fmla="*/ 47412 h 157089"/>
                <a:gd name="connsiteX22" fmla="*/ 61524 w 290902"/>
                <a:gd name="connsiteY22" fmla="*/ 47412 h 157089"/>
                <a:gd name="connsiteX23" fmla="*/ 61442 w 290902"/>
                <a:gd name="connsiteY23" fmla="*/ 47412 h 157089"/>
                <a:gd name="connsiteX24" fmla="*/ 21470 w 290902"/>
                <a:gd name="connsiteY24" fmla="*/ 84882 h 157089"/>
                <a:gd name="connsiteX25" fmla="*/ 10 w 290902"/>
                <a:gd name="connsiteY25" fmla="*/ 118497 h 157089"/>
                <a:gd name="connsiteX26" fmla="*/ 35668 w 290902"/>
                <a:gd name="connsiteY26" fmla="*/ 156895 h 157089"/>
                <a:gd name="connsiteX27" fmla="*/ 24905 w 290902"/>
                <a:gd name="connsiteY27" fmla="*/ 87909 h 157089"/>
                <a:gd name="connsiteX28" fmla="*/ 26208 w 290902"/>
                <a:gd name="connsiteY28" fmla="*/ 87372 h 157089"/>
                <a:gd name="connsiteX29" fmla="*/ 26208 w 290902"/>
                <a:gd name="connsiteY29" fmla="*/ 85956 h 157089"/>
                <a:gd name="connsiteX30" fmla="*/ 61524 w 290902"/>
                <a:gd name="connsiteY30" fmla="*/ 51658 h 157089"/>
                <a:gd name="connsiteX31" fmla="*/ 89040 w 290902"/>
                <a:gd name="connsiteY31" fmla="*/ 64040 h 157089"/>
                <a:gd name="connsiteX32" fmla="*/ 97018 w 290902"/>
                <a:gd name="connsiteY32" fmla="*/ 85956 h 157089"/>
                <a:gd name="connsiteX33" fmla="*/ 97214 w 290902"/>
                <a:gd name="connsiteY33" fmla="*/ 85956 h 157089"/>
                <a:gd name="connsiteX34" fmla="*/ 97230 w 290902"/>
                <a:gd name="connsiteY34" fmla="*/ 86330 h 157089"/>
                <a:gd name="connsiteX35" fmla="*/ 97230 w 290902"/>
                <a:gd name="connsiteY35" fmla="*/ 87746 h 157089"/>
                <a:gd name="connsiteX36" fmla="*/ 98533 w 290902"/>
                <a:gd name="connsiteY36" fmla="*/ 88283 h 157089"/>
                <a:gd name="connsiteX37" fmla="*/ 114896 w 290902"/>
                <a:gd name="connsiteY37" fmla="*/ 103007 h 157089"/>
                <a:gd name="connsiteX38" fmla="*/ 115596 w 290902"/>
                <a:gd name="connsiteY38" fmla="*/ 104325 h 157089"/>
                <a:gd name="connsiteX39" fmla="*/ 119895 w 290902"/>
                <a:gd name="connsiteY39" fmla="*/ 103756 h 157089"/>
                <a:gd name="connsiteX40" fmla="*/ 120057 w 290902"/>
                <a:gd name="connsiteY40" fmla="*/ 103675 h 157089"/>
                <a:gd name="connsiteX41" fmla="*/ 118641 w 290902"/>
                <a:gd name="connsiteY41" fmla="*/ 101039 h 157089"/>
                <a:gd name="connsiteX42" fmla="*/ 118641 w 290902"/>
                <a:gd name="connsiteY42" fmla="*/ 101039 h 157089"/>
                <a:gd name="connsiteX43" fmla="*/ 118511 w 290902"/>
                <a:gd name="connsiteY43" fmla="*/ 100827 h 157089"/>
                <a:gd name="connsiteX44" fmla="*/ 118250 w 290902"/>
                <a:gd name="connsiteY44" fmla="*/ 100339 h 157089"/>
                <a:gd name="connsiteX45" fmla="*/ 118218 w 290902"/>
                <a:gd name="connsiteY45" fmla="*/ 100339 h 157089"/>
                <a:gd name="connsiteX46" fmla="*/ 101447 w 290902"/>
                <a:gd name="connsiteY46" fmla="*/ 84996 h 157089"/>
                <a:gd name="connsiteX47" fmla="*/ 92394 w 290902"/>
                <a:gd name="connsiteY47" fmla="*/ 61420 h 157089"/>
                <a:gd name="connsiteX48" fmla="*/ 92281 w 290902"/>
                <a:gd name="connsiteY48" fmla="*/ 61290 h 157089"/>
                <a:gd name="connsiteX49" fmla="*/ 91450 w 290902"/>
                <a:gd name="connsiteY49" fmla="*/ 60363 h 157089"/>
                <a:gd name="connsiteX50" fmla="*/ 90864 w 290902"/>
                <a:gd name="connsiteY50" fmla="*/ 59712 h 157089"/>
                <a:gd name="connsiteX51" fmla="*/ 90489 w 290902"/>
                <a:gd name="connsiteY51" fmla="*/ 59338 h 157089"/>
                <a:gd name="connsiteX52" fmla="*/ 81974 w 290902"/>
                <a:gd name="connsiteY52" fmla="*/ 52748 h 157089"/>
                <a:gd name="connsiteX53" fmla="*/ 134191 w 290902"/>
                <a:gd name="connsiteY53" fmla="*/ 4247 h 157089"/>
                <a:gd name="connsiteX54" fmla="*/ 186456 w 290902"/>
                <a:gd name="connsiteY54" fmla="*/ 54929 h 157089"/>
                <a:gd name="connsiteX55" fmla="*/ 186456 w 290902"/>
                <a:gd name="connsiteY55" fmla="*/ 56344 h 157089"/>
                <a:gd name="connsiteX56" fmla="*/ 187758 w 290902"/>
                <a:gd name="connsiteY56" fmla="*/ 56881 h 157089"/>
                <a:gd name="connsiteX57" fmla="*/ 209918 w 290902"/>
                <a:gd name="connsiteY57" fmla="*/ 75592 h 157089"/>
                <a:gd name="connsiteX58" fmla="*/ 209918 w 290902"/>
                <a:gd name="connsiteY58" fmla="*/ 75592 h 157089"/>
                <a:gd name="connsiteX59" fmla="*/ 210797 w 290902"/>
                <a:gd name="connsiteY59" fmla="*/ 76877 h 157089"/>
                <a:gd name="connsiteX60" fmla="*/ 214998 w 290902"/>
                <a:gd name="connsiteY60" fmla="*/ 75836 h 157089"/>
                <a:gd name="connsiteX61" fmla="*/ 215145 w 290902"/>
                <a:gd name="connsiteY61" fmla="*/ 75738 h 157089"/>
                <a:gd name="connsiteX62" fmla="*/ 212996 w 290902"/>
                <a:gd name="connsiteY62" fmla="*/ 72598 h 157089"/>
                <a:gd name="connsiteX63" fmla="*/ 212996 w 290902"/>
                <a:gd name="connsiteY63" fmla="*/ 72598 h 157089"/>
                <a:gd name="connsiteX64" fmla="*/ 190673 w 290902"/>
                <a:gd name="connsiteY64" fmla="*/ 53562 h 157089"/>
                <a:gd name="connsiteX65" fmla="*/ 178364 w 290902"/>
                <a:gd name="connsiteY65" fmla="*/ 20338 h 157089"/>
                <a:gd name="connsiteX66" fmla="*/ 207118 w 290902"/>
                <a:gd name="connsiteY66" fmla="*/ 11454 h 157089"/>
                <a:gd name="connsiteX67" fmla="*/ 208616 w 290902"/>
                <a:gd name="connsiteY67" fmla="*/ 11487 h 157089"/>
                <a:gd name="connsiteX68" fmla="*/ 209495 w 290902"/>
                <a:gd name="connsiteY68" fmla="*/ 11519 h 157089"/>
                <a:gd name="connsiteX69" fmla="*/ 256322 w 290902"/>
                <a:gd name="connsiteY69" fmla="*/ 59631 h 157089"/>
                <a:gd name="connsiteX70" fmla="*/ 256322 w 290902"/>
                <a:gd name="connsiteY70" fmla="*/ 61046 h 157089"/>
                <a:gd name="connsiteX71" fmla="*/ 257624 w 290902"/>
                <a:gd name="connsiteY71" fmla="*/ 61583 h 157089"/>
                <a:gd name="connsiteX72" fmla="*/ 286672 w 290902"/>
                <a:gd name="connsiteY72" fmla="*/ 104716 h 157089"/>
                <a:gd name="connsiteX73" fmla="*/ 273597 w 290902"/>
                <a:gd name="connsiteY73" fmla="*/ 137826 h 157089"/>
                <a:gd name="connsiteX74" fmla="*/ 236979 w 290902"/>
                <a:gd name="connsiteY74" fmla="*/ 152860 h 157089"/>
                <a:gd name="connsiteX75" fmla="*/ 36075 w 290902"/>
                <a:gd name="connsiteY75" fmla="*/ 152697 h 157089"/>
                <a:gd name="connsiteX76" fmla="*/ 4260 w 290902"/>
                <a:gd name="connsiteY76" fmla="*/ 118611 h 157089"/>
                <a:gd name="connsiteX77" fmla="*/ 24922 w 290902"/>
                <a:gd name="connsiteY77" fmla="*/ 87925 h 157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0902" h="157089">
                  <a:moveTo>
                    <a:pt x="35668" y="156911"/>
                  </a:moveTo>
                  <a:cubicBezTo>
                    <a:pt x="36905" y="157025"/>
                    <a:pt x="190054" y="157074"/>
                    <a:pt x="236963" y="157090"/>
                  </a:cubicBezTo>
                  <a:lnTo>
                    <a:pt x="236963" y="154975"/>
                  </a:lnTo>
                  <a:cubicBezTo>
                    <a:pt x="236963" y="154975"/>
                    <a:pt x="236963" y="157090"/>
                    <a:pt x="236963" y="157090"/>
                  </a:cubicBezTo>
                  <a:cubicBezTo>
                    <a:pt x="252024" y="157090"/>
                    <a:pt x="266466" y="151151"/>
                    <a:pt x="276610" y="140787"/>
                  </a:cubicBezTo>
                  <a:cubicBezTo>
                    <a:pt x="286118" y="131057"/>
                    <a:pt x="291198" y="118220"/>
                    <a:pt x="290889" y="104618"/>
                  </a:cubicBezTo>
                  <a:cubicBezTo>
                    <a:pt x="290221" y="74843"/>
                    <a:pt x="266384" y="61193"/>
                    <a:pt x="260523" y="58280"/>
                  </a:cubicBezTo>
                  <a:cubicBezTo>
                    <a:pt x="259969" y="35778"/>
                    <a:pt x="245478" y="17198"/>
                    <a:pt x="224930" y="10201"/>
                  </a:cubicBezTo>
                  <a:lnTo>
                    <a:pt x="224995" y="9990"/>
                  </a:lnTo>
                  <a:cubicBezTo>
                    <a:pt x="220095" y="8395"/>
                    <a:pt x="214982" y="7517"/>
                    <a:pt x="209755" y="7305"/>
                  </a:cubicBezTo>
                  <a:cubicBezTo>
                    <a:pt x="209348" y="7289"/>
                    <a:pt x="208941" y="7273"/>
                    <a:pt x="208534" y="7257"/>
                  </a:cubicBezTo>
                  <a:cubicBezTo>
                    <a:pt x="208143" y="7257"/>
                    <a:pt x="207753" y="7208"/>
                    <a:pt x="207362" y="7208"/>
                  </a:cubicBezTo>
                  <a:cubicBezTo>
                    <a:pt x="207232" y="7208"/>
                    <a:pt x="207085" y="7208"/>
                    <a:pt x="206955" y="7208"/>
                  </a:cubicBezTo>
                  <a:cubicBezTo>
                    <a:pt x="206841" y="7208"/>
                    <a:pt x="206710" y="7208"/>
                    <a:pt x="206597" y="7208"/>
                  </a:cubicBezTo>
                  <a:cubicBezTo>
                    <a:pt x="206190" y="7208"/>
                    <a:pt x="205766" y="7240"/>
                    <a:pt x="205359" y="7257"/>
                  </a:cubicBezTo>
                  <a:cubicBezTo>
                    <a:pt x="205196" y="7257"/>
                    <a:pt x="205050" y="7257"/>
                    <a:pt x="204887" y="7257"/>
                  </a:cubicBezTo>
                  <a:cubicBezTo>
                    <a:pt x="202884" y="7322"/>
                    <a:pt x="200865" y="7452"/>
                    <a:pt x="198895" y="7712"/>
                  </a:cubicBezTo>
                  <a:lnTo>
                    <a:pt x="198895" y="7842"/>
                  </a:lnTo>
                  <a:cubicBezTo>
                    <a:pt x="190428" y="9111"/>
                    <a:pt x="182353" y="12284"/>
                    <a:pt x="175465" y="17116"/>
                  </a:cubicBezTo>
                  <a:cubicBezTo>
                    <a:pt x="165224" y="6524"/>
                    <a:pt x="150619" y="0"/>
                    <a:pt x="134142" y="0"/>
                  </a:cubicBezTo>
                  <a:cubicBezTo>
                    <a:pt x="103922" y="0"/>
                    <a:pt x="79971" y="21949"/>
                    <a:pt x="77822" y="50682"/>
                  </a:cubicBezTo>
                  <a:cubicBezTo>
                    <a:pt x="72888" y="48583"/>
                    <a:pt x="67418" y="47412"/>
                    <a:pt x="61605" y="47412"/>
                  </a:cubicBezTo>
                  <a:cubicBezTo>
                    <a:pt x="61572" y="47412"/>
                    <a:pt x="61540" y="47412"/>
                    <a:pt x="61524" y="47412"/>
                  </a:cubicBezTo>
                  <a:cubicBezTo>
                    <a:pt x="61491" y="47412"/>
                    <a:pt x="61458" y="47412"/>
                    <a:pt x="61442" y="47412"/>
                  </a:cubicBezTo>
                  <a:cubicBezTo>
                    <a:pt x="39510" y="47412"/>
                    <a:pt x="22219" y="63763"/>
                    <a:pt x="21470" y="84882"/>
                  </a:cubicBezTo>
                  <a:cubicBezTo>
                    <a:pt x="16064" y="87762"/>
                    <a:pt x="466" y="97866"/>
                    <a:pt x="10" y="118497"/>
                  </a:cubicBezTo>
                  <a:cubicBezTo>
                    <a:pt x="-446" y="138444"/>
                    <a:pt x="14892" y="154959"/>
                    <a:pt x="35668" y="156895"/>
                  </a:cubicBezTo>
                  <a:close/>
                  <a:moveTo>
                    <a:pt x="24905" y="87909"/>
                  </a:moveTo>
                  <a:lnTo>
                    <a:pt x="26208" y="87372"/>
                  </a:lnTo>
                  <a:lnTo>
                    <a:pt x="26208" y="85956"/>
                  </a:lnTo>
                  <a:cubicBezTo>
                    <a:pt x="26208" y="66741"/>
                    <a:pt x="41708" y="51691"/>
                    <a:pt x="61524" y="51658"/>
                  </a:cubicBezTo>
                  <a:cubicBezTo>
                    <a:pt x="72710" y="51691"/>
                    <a:pt x="82544" y="56442"/>
                    <a:pt x="89040" y="64040"/>
                  </a:cubicBezTo>
                  <a:cubicBezTo>
                    <a:pt x="94039" y="69946"/>
                    <a:pt x="97018" y="77561"/>
                    <a:pt x="97018" y="85956"/>
                  </a:cubicBezTo>
                  <a:lnTo>
                    <a:pt x="97214" y="85956"/>
                  </a:lnTo>
                  <a:cubicBezTo>
                    <a:pt x="97214" y="86086"/>
                    <a:pt x="97230" y="86200"/>
                    <a:pt x="97230" y="86330"/>
                  </a:cubicBezTo>
                  <a:lnTo>
                    <a:pt x="97230" y="87746"/>
                  </a:lnTo>
                  <a:cubicBezTo>
                    <a:pt x="97230" y="87746"/>
                    <a:pt x="98533" y="88283"/>
                    <a:pt x="98533" y="88283"/>
                  </a:cubicBezTo>
                  <a:cubicBezTo>
                    <a:pt x="98630" y="88332"/>
                    <a:pt x="108823" y="92676"/>
                    <a:pt x="114896" y="103007"/>
                  </a:cubicBezTo>
                  <a:lnTo>
                    <a:pt x="115596" y="104325"/>
                  </a:lnTo>
                  <a:cubicBezTo>
                    <a:pt x="116508" y="104016"/>
                    <a:pt x="118690" y="103658"/>
                    <a:pt x="119895" y="103756"/>
                  </a:cubicBezTo>
                  <a:lnTo>
                    <a:pt x="120057" y="103675"/>
                  </a:lnTo>
                  <a:lnTo>
                    <a:pt x="118641" y="101039"/>
                  </a:lnTo>
                  <a:lnTo>
                    <a:pt x="118641" y="101039"/>
                  </a:lnTo>
                  <a:cubicBezTo>
                    <a:pt x="118641" y="101039"/>
                    <a:pt x="118560" y="100892"/>
                    <a:pt x="118511" y="100827"/>
                  </a:cubicBezTo>
                  <a:lnTo>
                    <a:pt x="118250" y="100339"/>
                  </a:lnTo>
                  <a:lnTo>
                    <a:pt x="118218" y="100339"/>
                  </a:lnTo>
                  <a:cubicBezTo>
                    <a:pt x="112682" y="91277"/>
                    <a:pt x="104573" y="86558"/>
                    <a:pt x="101447" y="84996"/>
                  </a:cubicBezTo>
                  <a:cubicBezTo>
                    <a:pt x="101138" y="75966"/>
                    <a:pt x="97816" y="67815"/>
                    <a:pt x="92394" y="61420"/>
                  </a:cubicBezTo>
                  <a:cubicBezTo>
                    <a:pt x="92362" y="61372"/>
                    <a:pt x="92329" y="61339"/>
                    <a:pt x="92281" y="61290"/>
                  </a:cubicBezTo>
                  <a:cubicBezTo>
                    <a:pt x="92003" y="60981"/>
                    <a:pt x="91743" y="60672"/>
                    <a:pt x="91450" y="60363"/>
                  </a:cubicBezTo>
                  <a:cubicBezTo>
                    <a:pt x="91255" y="60151"/>
                    <a:pt x="91059" y="59924"/>
                    <a:pt x="90864" y="59712"/>
                  </a:cubicBezTo>
                  <a:cubicBezTo>
                    <a:pt x="90750" y="59582"/>
                    <a:pt x="90620" y="59468"/>
                    <a:pt x="90489" y="59338"/>
                  </a:cubicBezTo>
                  <a:cubicBezTo>
                    <a:pt x="87998" y="56767"/>
                    <a:pt x="85133" y="54554"/>
                    <a:pt x="81974" y="52748"/>
                  </a:cubicBezTo>
                  <a:cubicBezTo>
                    <a:pt x="83114" y="25382"/>
                    <a:pt x="105632" y="4247"/>
                    <a:pt x="134191" y="4247"/>
                  </a:cubicBezTo>
                  <a:cubicBezTo>
                    <a:pt x="162749" y="4247"/>
                    <a:pt x="186456" y="26504"/>
                    <a:pt x="186456" y="54929"/>
                  </a:cubicBezTo>
                  <a:lnTo>
                    <a:pt x="186456" y="56344"/>
                  </a:lnTo>
                  <a:cubicBezTo>
                    <a:pt x="186456" y="56344"/>
                    <a:pt x="187758" y="56881"/>
                    <a:pt x="187758" y="56881"/>
                  </a:cubicBezTo>
                  <a:cubicBezTo>
                    <a:pt x="187889" y="56930"/>
                    <a:pt x="200979" y="62478"/>
                    <a:pt x="209918" y="75592"/>
                  </a:cubicBezTo>
                  <a:lnTo>
                    <a:pt x="209918" y="75592"/>
                  </a:lnTo>
                  <a:cubicBezTo>
                    <a:pt x="209918" y="75592"/>
                    <a:pt x="210797" y="76877"/>
                    <a:pt x="210797" y="76877"/>
                  </a:cubicBezTo>
                  <a:cubicBezTo>
                    <a:pt x="211677" y="76471"/>
                    <a:pt x="213810" y="75869"/>
                    <a:pt x="214998" y="75836"/>
                  </a:cubicBezTo>
                  <a:lnTo>
                    <a:pt x="215145" y="75738"/>
                  </a:lnTo>
                  <a:lnTo>
                    <a:pt x="212996" y="72598"/>
                  </a:lnTo>
                  <a:lnTo>
                    <a:pt x="212996" y="72598"/>
                  </a:lnTo>
                  <a:cubicBezTo>
                    <a:pt x="204969" y="61160"/>
                    <a:pt x="194353" y="55319"/>
                    <a:pt x="190673" y="53562"/>
                  </a:cubicBezTo>
                  <a:cubicBezTo>
                    <a:pt x="190364" y="40887"/>
                    <a:pt x="185837" y="29400"/>
                    <a:pt x="178364" y="20338"/>
                  </a:cubicBezTo>
                  <a:cubicBezTo>
                    <a:pt x="186651" y="14660"/>
                    <a:pt x="196730" y="11503"/>
                    <a:pt x="207118" y="11454"/>
                  </a:cubicBezTo>
                  <a:cubicBezTo>
                    <a:pt x="207622" y="11454"/>
                    <a:pt x="208127" y="11471"/>
                    <a:pt x="208616" y="11487"/>
                  </a:cubicBezTo>
                  <a:cubicBezTo>
                    <a:pt x="208909" y="11487"/>
                    <a:pt x="209202" y="11503"/>
                    <a:pt x="209495" y="11519"/>
                  </a:cubicBezTo>
                  <a:cubicBezTo>
                    <a:pt x="235986" y="12919"/>
                    <a:pt x="256322" y="33549"/>
                    <a:pt x="256322" y="59631"/>
                  </a:cubicBezTo>
                  <a:lnTo>
                    <a:pt x="256322" y="61046"/>
                  </a:lnTo>
                  <a:lnTo>
                    <a:pt x="257624" y="61583"/>
                  </a:lnTo>
                  <a:cubicBezTo>
                    <a:pt x="257902" y="61697"/>
                    <a:pt x="285972" y="73640"/>
                    <a:pt x="286672" y="104716"/>
                  </a:cubicBezTo>
                  <a:cubicBezTo>
                    <a:pt x="286948" y="117163"/>
                    <a:pt x="282308" y="128926"/>
                    <a:pt x="273597" y="137826"/>
                  </a:cubicBezTo>
                  <a:cubicBezTo>
                    <a:pt x="264251" y="147377"/>
                    <a:pt x="250900" y="152860"/>
                    <a:pt x="236979" y="152860"/>
                  </a:cubicBezTo>
                  <a:cubicBezTo>
                    <a:pt x="234976" y="152860"/>
                    <a:pt x="39071" y="152795"/>
                    <a:pt x="36075" y="152697"/>
                  </a:cubicBezTo>
                  <a:cubicBezTo>
                    <a:pt x="17546" y="150972"/>
                    <a:pt x="3869" y="136313"/>
                    <a:pt x="4260" y="118611"/>
                  </a:cubicBezTo>
                  <a:cubicBezTo>
                    <a:pt x="4748" y="96581"/>
                    <a:pt x="24107" y="88267"/>
                    <a:pt x="24922" y="87925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ihandsfigur 77">
              <a:extLst>
                <a:ext uri="{FF2B5EF4-FFF2-40B4-BE49-F238E27FC236}">
                  <a16:creationId xmlns:a16="http://schemas.microsoft.com/office/drawing/2014/main" id="{C225FE3D-FD00-5849-811C-B788C2597A50}"/>
                </a:ext>
              </a:extLst>
            </p:cNvPr>
            <p:cNvSpPr/>
            <p:nvPr/>
          </p:nvSpPr>
          <p:spPr>
            <a:xfrm>
              <a:off x="5064743" y="3196327"/>
              <a:ext cx="99042" cy="144944"/>
            </a:xfrm>
            <a:custGeom>
              <a:avLst/>
              <a:gdLst>
                <a:gd name="connsiteX0" fmla="*/ 6106 w 99042"/>
                <a:gd name="connsiteY0" fmla="*/ 53244 h 144944"/>
                <a:gd name="connsiteX1" fmla="*/ 8141 w 99042"/>
                <a:gd name="connsiteY1" fmla="*/ 53244 h 144944"/>
                <a:gd name="connsiteX2" fmla="*/ 18122 w 99042"/>
                <a:gd name="connsiteY2" fmla="*/ 64698 h 144944"/>
                <a:gd name="connsiteX3" fmla="*/ 27484 w 99042"/>
                <a:gd name="connsiteY3" fmla="*/ 63315 h 144944"/>
                <a:gd name="connsiteX4" fmla="*/ 41601 w 99042"/>
                <a:gd name="connsiteY4" fmla="*/ 77812 h 144944"/>
                <a:gd name="connsiteX5" fmla="*/ 37302 w 99042"/>
                <a:gd name="connsiteY5" fmla="*/ 100493 h 144944"/>
                <a:gd name="connsiteX6" fmla="*/ 48732 w 99042"/>
                <a:gd name="connsiteY6" fmla="*/ 119415 h 144944"/>
                <a:gd name="connsiteX7" fmla="*/ 46062 w 99042"/>
                <a:gd name="connsiteY7" fmla="*/ 128071 h 144944"/>
                <a:gd name="connsiteX8" fmla="*/ 39077 w 99042"/>
                <a:gd name="connsiteY8" fmla="*/ 136890 h 144944"/>
                <a:gd name="connsiteX9" fmla="*/ 47462 w 99042"/>
                <a:gd name="connsiteY9" fmla="*/ 144943 h 144944"/>
                <a:gd name="connsiteX10" fmla="*/ 56108 w 99042"/>
                <a:gd name="connsiteY10" fmla="*/ 136434 h 144944"/>
                <a:gd name="connsiteX11" fmla="*/ 50866 w 99042"/>
                <a:gd name="connsiteY11" fmla="*/ 128575 h 144944"/>
                <a:gd name="connsiteX12" fmla="*/ 53682 w 99042"/>
                <a:gd name="connsiteY12" fmla="*/ 123222 h 144944"/>
                <a:gd name="connsiteX13" fmla="*/ 52607 w 99042"/>
                <a:gd name="connsiteY13" fmla="*/ 118813 h 144944"/>
                <a:gd name="connsiteX14" fmla="*/ 49823 w 99042"/>
                <a:gd name="connsiteY14" fmla="*/ 105927 h 144944"/>
                <a:gd name="connsiteX15" fmla="*/ 45411 w 99042"/>
                <a:gd name="connsiteY15" fmla="*/ 99012 h 144944"/>
                <a:gd name="connsiteX16" fmla="*/ 50458 w 99042"/>
                <a:gd name="connsiteY16" fmla="*/ 87851 h 144944"/>
                <a:gd name="connsiteX17" fmla="*/ 56890 w 99042"/>
                <a:gd name="connsiteY17" fmla="*/ 82107 h 144944"/>
                <a:gd name="connsiteX18" fmla="*/ 69720 w 99042"/>
                <a:gd name="connsiteY18" fmla="*/ 85736 h 144944"/>
                <a:gd name="connsiteX19" fmla="*/ 87695 w 99042"/>
                <a:gd name="connsiteY19" fmla="*/ 82335 h 144944"/>
                <a:gd name="connsiteX20" fmla="*/ 94892 w 99042"/>
                <a:gd name="connsiteY20" fmla="*/ 84743 h 144944"/>
                <a:gd name="connsiteX21" fmla="*/ 97497 w 99042"/>
                <a:gd name="connsiteY21" fmla="*/ 85866 h 144944"/>
                <a:gd name="connsiteX22" fmla="*/ 98849 w 99042"/>
                <a:gd name="connsiteY22" fmla="*/ 83523 h 144944"/>
                <a:gd name="connsiteX23" fmla="*/ 92743 w 99042"/>
                <a:gd name="connsiteY23" fmla="*/ 79390 h 144944"/>
                <a:gd name="connsiteX24" fmla="*/ 89307 w 99042"/>
                <a:gd name="connsiteY24" fmla="*/ 75990 h 144944"/>
                <a:gd name="connsiteX25" fmla="*/ 86165 w 99042"/>
                <a:gd name="connsiteY25" fmla="*/ 77698 h 144944"/>
                <a:gd name="connsiteX26" fmla="*/ 76428 w 99042"/>
                <a:gd name="connsiteY26" fmla="*/ 77633 h 144944"/>
                <a:gd name="connsiteX27" fmla="*/ 69785 w 99042"/>
                <a:gd name="connsiteY27" fmla="*/ 78626 h 144944"/>
                <a:gd name="connsiteX28" fmla="*/ 55294 w 99042"/>
                <a:gd name="connsiteY28" fmla="*/ 68213 h 144944"/>
                <a:gd name="connsiteX29" fmla="*/ 46665 w 99042"/>
                <a:gd name="connsiteY29" fmla="*/ 62079 h 144944"/>
                <a:gd name="connsiteX30" fmla="*/ 49547 w 99042"/>
                <a:gd name="connsiteY30" fmla="*/ 62404 h 144944"/>
                <a:gd name="connsiteX31" fmla="*/ 51810 w 99042"/>
                <a:gd name="connsiteY31" fmla="*/ 60696 h 144944"/>
                <a:gd name="connsiteX32" fmla="*/ 54610 w 99042"/>
                <a:gd name="connsiteY32" fmla="*/ 60386 h 144944"/>
                <a:gd name="connsiteX33" fmla="*/ 55620 w 99042"/>
                <a:gd name="connsiteY33" fmla="*/ 58532 h 144944"/>
                <a:gd name="connsiteX34" fmla="*/ 59837 w 99042"/>
                <a:gd name="connsiteY34" fmla="*/ 55945 h 144944"/>
                <a:gd name="connsiteX35" fmla="*/ 63077 w 99042"/>
                <a:gd name="connsiteY35" fmla="*/ 52381 h 144944"/>
                <a:gd name="connsiteX36" fmla="*/ 71430 w 99042"/>
                <a:gd name="connsiteY36" fmla="*/ 47631 h 144944"/>
                <a:gd name="connsiteX37" fmla="*/ 76151 w 99042"/>
                <a:gd name="connsiteY37" fmla="*/ 42603 h 144944"/>
                <a:gd name="connsiteX38" fmla="*/ 80645 w 99042"/>
                <a:gd name="connsiteY38" fmla="*/ 37852 h 144944"/>
                <a:gd name="connsiteX39" fmla="*/ 85351 w 99042"/>
                <a:gd name="connsiteY39" fmla="*/ 33036 h 144944"/>
                <a:gd name="connsiteX40" fmla="*/ 87468 w 99042"/>
                <a:gd name="connsiteY40" fmla="*/ 28529 h 144944"/>
                <a:gd name="connsiteX41" fmla="*/ 64542 w 99042"/>
                <a:gd name="connsiteY41" fmla="*/ 32890 h 144944"/>
                <a:gd name="connsiteX42" fmla="*/ 51158 w 99042"/>
                <a:gd name="connsiteY42" fmla="*/ 37657 h 144944"/>
                <a:gd name="connsiteX43" fmla="*/ 56792 w 99042"/>
                <a:gd name="connsiteY43" fmla="*/ 34142 h 144944"/>
                <a:gd name="connsiteX44" fmla="*/ 47658 w 99042"/>
                <a:gd name="connsiteY44" fmla="*/ 34793 h 144944"/>
                <a:gd name="connsiteX45" fmla="*/ 51158 w 99042"/>
                <a:gd name="connsiteY45" fmla="*/ 32906 h 144944"/>
                <a:gd name="connsiteX46" fmla="*/ 47837 w 99042"/>
                <a:gd name="connsiteY46" fmla="*/ 32288 h 144944"/>
                <a:gd name="connsiteX47" fmla="*/ 38198 w 99042"/>
                <a:gd name="connsiteY47" fmla="*/ 33394 h 144944"/>
                <a:gd name="connsiteX48" fmla="*/ 37742 w 99042"/>
                <a:gd name="connsiteY48" fmla="*/ 22444 h 144944"/>
                <a:gd name="connsiteX49" fmla="*/ 38068 w 99042"/>
                <a:gd name="connsiteY49" fmla="*/ 21728 h 144944"/>
                <a:gd name="connsiteX50" fmla="*/ 41780 w 99042"/>
                <a:gd name="connsiteY50" fmla="*/ 21728 h 144944"/>
                <a:gd name="connsiteX51" fmla="*/ 44841 w 99042"/>
                <a:gd name="connsiteY51" fmla="*/ 15611 h 144944"/>
                <a:gd name="connsiteX52" fmla="*/ 42708 w 99042"/>
                <a:gd name="connsiteY52" fmla="*/ 15611 h 144944"/>
                <a:gd name="connsiteX53" fmla="*/ 42789 w 99042"/>
                <a:gd name="connsiteY53" fmla="*/ 15611 h 144944"/>
                <a:gd name="connsiteX54" fmla="*/ 41047 w 99042"/>
                <a:gd name="connsiteY54" fmla="*/ 10209 h 144944"/>
                <a:gd name="connsiteX55" fmla="*/ 40038 w 99042"/>
                <a:gd name="connsiteY55" fmla="*/ 5360 h 144944"/>
                <a:gd name="connsiteX56" fmla="*/ 39354 w 99042"/>
                <a:gd name="connsiteY56" fmla="*/ 170 h 144944"/>
                <a:gd name="connsiteX57" fmla="*/ 36651 w 99042"/>
                <a:gd name="connsiteY57" fmla="*/ 430 h 144944"/>
                <a:gd name="connsiteX58" fmla="*/ 36098 w 99042"/>
                <a:gd name="connsiteY58" fmla="*/ 5328 h 144944"/>
                <a:gd name="connsiteX59" fmla="*/ 36342 w 99042"/>
                <a:gd name="connsiteY59" fmla="*/ 10485 h 144944"/>
                <a:gd name="connsiteX60" fmla="*/ 34599 w 99042"/>
                <a:gd name="connsiteY60" fmla="*/ 13642 h 144944"/>
                <a:gd name="connsiteX61" fmla="*/ 35023 w 99042"/>
                <a:gd name="connsiteY61" fmla="*/ 10534 h 144944"/>
                <a:gd name="connsiteX62" fmla="*/ 34665 w 99042"/>
                <a:gd name="connsiteY62" fmla="*/ 5800 h 144944"/>
                <a:gd name="connsiteX63" fmla="*/ 33834 w 99042"/>
                <a:gd name="connsiteY63" fmla="*/ 1195 h 144944"/>
                <a:gd name="connsiteX64" fmla="*/ 30757 w 99042"/>
                <a:gd name="connsiteY64" fmla="*/ 1878 h 144944"/>
                <a:gd name="connsiteX65" fmla="*/ 30122 w 99042"/>
                <a:gd name="connsiteY65" fmla="*/ 6369 h 144944"/>
                <a:gd name="connsiteX66" fmla="*/ 28608 w 99042"/>
                <a:gd name="connsiteY66" fmla="*/ 11559 h 144944"/>
                <a:gd name="connsiteX67" fmla="*/ 26507 w 99042"/>
                <a:gd name="connsiteY67" fmla="*/ 15594 h 144944"/>
                <a:gd name="connsiteX68" fmla="*/ 23300 w 99042"/>
                <a:gd name="connsiteY68" fmla="*/ 15594 h 144944"/>
                <a:gd name="connsiteX69" fmla="*/ 28135 w 99042"/>
                <a:gd name="connsiteY69" fmla="*/ 21712 h 144944"/>
                <a:gd name="connsiteX70" fmla="*/ 31848 w 99042"/>
                <a:gd name="connsiteY70" fmla="*/ 21712 h 144944"/>
                <a:gd name="connsiteX71" fmla="*/ 32629 w 99042"/>
                <a:gd name="connsiteY71" fmla="*/ 22412 h 144944"/>
                <a:gd name="connsiteX72" fmla="*/ 33167 w 99042"/>
                <a:gd name="connsiteY72" fmla="*/ 33443 h 144944"/>
                <a:gd name="connsiteX73" fmla="*/ 25237 w 99042"/>
                <a:gd name="connsiteY73" fmla="*/ 36241 h 144944"/>
                <a:gd name="connsiteX74" fmla="*/ 22958 w 99042"/>
                <a:gd name="connsiteY74" fmla="*/ 42961 h 144944"/>
                <a:gd name="connsiteX75" fmla="*/ 27452 w 99042"/>
                <a:gd name="connsiteY75" fmla="*/ 47972 h 144944"/>
                <a:gd name="connsiteX76" fmla="*/ 29080 w 99042"/>
                <a:gd name="connsiteY76" fmla="*/ 52121 h 144944"/>
                <a:gd name="connsiteX77" fmla="*/ 19718 w 99042"/>
                <a:gd name="connsiteY77" fmla="*/ 58743 h 144944"/>
                <a:gd name="connsiteX78" fmla="*/ 13759 w 99042"/>
                <a:gd name="connsiteY78" fmla="*/ 53195 h 144944"/>
                <a:gd name="connsiteX79" fmla="*/ 15973 w 99042"/>
                <a:gd name="connsiteY79" fmla="*/ 53195 h 144944"/>
                <a:gd name="connsiteX80" fmla="*/ 18611 w 99042"/>
                <a:gd name="connsiteY80" fmla="*/ 46182 h 144944"/>
                <a:gd name="connsiteX81" fmla="*/ 9932 w 99042"/>
                <a:gd name="connsiteY81" fmla="*/ 46182 h 144944"/>
                <a:gd name="connsiteX82" fmla="*/ 9932 w 99042"/>
                <a:gd name="connsiteY82" fmla="*/ 45190 h 144944"/>
                <a:gd name="connsiteX83" fmla="*/ 16803 w 99042"/>
                <a:gd name="connsiteY83" fmla="*/ 45190 h 144944"/>
                <a:gd name="connsiteX84" fmla="*/ 9802 w 99042"/>
                <a:gd name="connsiteY84" fmla="*/ 34858 h 144944"/>
                <a:gd name="connsiteX85" fmla="*/ 9802 w 99042"/>
                <a:gd name="connsiteY85" fmla="*/ 34094 h 144944"/>
                <a:gd name="connsiteX86" fmla="*/ 9265 w 99042"/>
                <a:gd name="connsiteY86" fmla="*/ 34094 h 144944"/>
                <a:gd name="connsiteX87" fmla="*/ 2247 w 99042"/>
                <a:gd name="connsiteY87" fmla="*/ 46166 h 144944"/>
                <a:gd name="connsiteX88" fmla="*/ 0 w 99042"/>
                <a:gd name="connsiteY88" fmla="*/ 46166 h 144944"/>
                <a:gd name="connsiteX89" fmla="*/ 6090 w 99042"/>
                <a:gd name="connsiteY89" fmla="*/ 53179 h 14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9042" h="144944">
                  <a:moveTo>
                    <a:pt x="6106" y="53244"/>
                  </a:moveTo>
                  <a:lnTo>
                    <a:pt x="8141" y="53244"/>
                  </a:lnTo>
                  <a:cubicBezTo>
                    <a:pt x="9265" y="55408"/>
                    <a:pt x="16103" y="64861"/>
                    <a:pt x="18122" y="64698"/>
                  </a:cubicBezTo>
                  <a:cubicBezTo>
                    <a:pt x="23739" y="64535"/>
                    <a:pt x="27191" y="62176"/>
                    <a:pt x="27484" y="63315"/>
                  </a:cubicBezTo>
                  <a:cubicBezTo>
                    <a:pt x="29145" y="70019"/>
                    <a:pt x="35495" y="69774"/>
                    <a:pt x="41601" y="77812"/>
                  </a:cubicBezTo>
                  <a:cubicBezTo>
                    <a:pt x="37547" y="85654"/>
                    <a:pt x="36765" y="97890"/>
                    <a:pt x="37302" y="100493"/>
                  </a:cubicBezTo>
                  <a:cubicBezTo>
                    <a:pt x="37840" y="103080"/>
                    <a:pt x="47755" y="117349"/>
                    <a:pt x="48732" y="119415"/>
                  </a:cubicBezTo>
                  <a:cubicBezTo>
                    <a:pt x="47137" y="123418"/>
                    <a:pt x="47821" y="127144"/>
                    <a:pt x="46062" y="128071"/>
                  </a:cubicBezTo>
                  <a:cubicBezTo>
                    <a:pt x="41943" y="128819"/>
                    <a:pt x="38849" y="132513"/>
                    <a:pt x="39077" y="136890"/>
                  </a:cubicBezTo>
                  <a:cubicBezTo>
                    <a:pt x="39305" y="141283"/>
                    <a:pt x="43066" y="144878"/>
                    <a:pt x="47462" y="144943"/>
                  </a:cubicBezTo>
                  <a:cubicBezTo>
                    <a:pt x="52217" y="145008"/>
                    <a:pt x="56108" y="141169"/>
                    <a:pt x="56108" y="136434"/>
                  </a:cubicBezTo>
                  <a:cubicBezTo>
                    <a:pt x="56108" y="132887"/>
                    <a:pt x="53943" y="129861"/>
                    <a:pt x="50866" y="128575"/>
                  </a:cubicBezTo>
                  <a:cubicBezTo>
                    <a:pt x="50312" y="126281"/>
                    <a:pt x="52445" y="124459"/>
                    <a:pt x="53682" y="123222"/>
                  </a:cubicBezTo>
                  <a:cubicBezTo>
                    <a:pt x="55213" y="121140"/>
                    <a:pt x="53405" y="119594"/>
                    <a:pt x="52607" y="118813"/>
                  </a:cubicBezTo>
                  <a:cubicBezTo>
                    <a:pt x="51793" y="118032"/>
                    <a:pt x="51533" y="108953"/>
                    <a:pt x="49823" y="105927"/>
                  </a:cubicBezTo>
                  <a:cubicBezTo>
                    <a:pt x="48928" y="104333"/>
                    <a:pt x="46046" y="101160"/>
                    <a:pt x="45411" y="99012"/>
                  </a:cubicBezTo>
                  <a:cubicBezTo>
                    <a:pt x="45411" y="96425"/>
                    <a:pt x="49123" y="94636"/>
                    <a:pt x="50458" y="87851"/>
                  </a:cubicBezTo>
                  <a:cubicBezTo>
                    <a:pt x="51386" y="82547"/>
                    <a:pt x="54089" y="80757"/>
                    <a:pt x="56890" y="82107"/>
                  </a:cubicBezTo>
                  <a:cubicBezTo>
                    <a:pt x="61172" y="84141"/>
                    <a:pt x="66594" y="86159"/>
                    <a:pt x="69720" y="85736"/>
                  </a:cubicBezTo>
                  <a:cubicBezTo>
                    <a:pt x="72407" y="85378"/>
                    <a:pt x="82713" y="81684"/>
                    <a:pt x="87695" y="82335"/>
                  </a:cubicBezTo>
                  <a:cubicBezTo>
                    <a:pt x="90805" y="82791"/>
                    <a:pt x="92466" y="83718"/>
                    <a:pt x="94892" y="84743"/>
                  </a:cubicBezTo>
                  <a:cubicBezTo>
                    <a:pt x="95804" y="85134"/>
                    <a:pt x="96748" y="85817"/>
                    <a:pt x="97497" y="85866"/>
                  </a:cubicBezTo>
                  <a:cubicBezTo>
                    <a:pt x="98767" y="85931"/>
                    <a:pt x="99386" y="84955"/>
                    <a:pt x="98849" y="83523"/>
                  </a:cubicBezTo>
                  <a:cubicBezTo>
                    <a:pt x="98311" y="82091"/>
                    <a:pt x="96781" y="80936"/>
                    <a:pt x="92743" y="79390"/>
                  </a:cubicBezTo>
                  <a:cubicBezTo>
                    <a:pt x="90659" y="78593"/>
                    <a:pt x="91522" y="76087"/>
                    <a:pt x="89307" y="75990"/>
                  </a:cubicBezTo>
                  <a:cubicBezTo>
                    <a:pt x="87207" y="75908"/>
                    <a:pt x="87305" y="77421"/>
                    <a:pt x="86165" y="77698"/>
                  </a:cubicBezTo>
                  <a:cubicBezTo>
                    <a:pt x="80971" y="78918"/>
                    <a:pt x="80824" y="77910"/>
                    <a:pt x="76428" y="77633"/>
                  </a:cubicBezTo>
                  <a:cubicBezTo>
                    <a:pt x="71983" y="77356"/>
                    <a:pt x="71951" y="79146"/>
                    <a:pt x="69785" y="78626"/>
                  </a:cubicBezTo>
                  <a:cubicBezTo>
                    <a:pt x="66643" y="78105"/>
                    <a:pt x="62865" y="70620"/>
                    <a:pt x="55294" y="68213"/>
                  </a:cubicBezTo>
                  <a:cubicBezTo>
                    <a:pt x="52689" y="67171"/>
                    <a:pt x="45867" y="63950"/>
                    <a:pt x="46665" y="62079"/>
                  </a:cubicBezTo>
                  <a:cubicBezTo>
                    <a:pt x="46779" y="61802"/>
                    <a:pt x="47299" y="62860"/>
                    <a:pt x="49547" y="62404"/>
                  </a:cubicBezTo>
                  <a:cubicBezTo>
                    <a:pt x="50670" y="62176"/>
                    <a:pt x="51810" y="60696"/>
                    <a:pt x="51810" y="60696"/>
                  </a:cubicBezTo>
                  <a:cubicBezTo>
                    <a:pt x="52836" y="60826"/>
                    <a:pt x="53259" y="61054"/>
                    <a:pt x="54610" y="60386"/>
                  </a:cubicBezTo>
                  <a:cubicBezTo>
                    <a:pt x="55473" y="59947"/>
                    <a:pt x="55620" y="58532"/>
                    <a:pt x="55620" y="58532"/>
                  </a:cubicBezTo>
                  <a:cubicBezTo>
                    <a:pt x="57866" y="59654"/>
                    <a:pt x="61644" y="56677"/>
                    <a:pt x="59837" y="55945"/>
                  </a:cubicBezTo>
                  <a:cubicBezTo>
                    <a:pt x="64054" y="55766"/>
                    <a:pt x="64330" y="52805"/>
                    <a:pt x="63077" y="52381"/>
                  </a:cubicBezTo>
                  <a:cubicBezTo>
                    <a:pt x="67050" y="53195"/>
                    <a:pt x="72162" y="49876"/>
                    <a:pt x="71430" y="47631"/>
                  </a:cubicBezTo>
                  <a:cubicBezTo>
                    <a:pt x="74979" y="47631"/>
                    <a:pt x="77340" y="43774"/>
                    <a:pt x="76151" y="42603"/>
                  </a:cubicBezTo>
                  <a:cubicBezTo>
                    <a:pt x="80205" y="42343"/>
                    <a:pt x="82338" y="38470"/>
                    <a:pt x="80645" y="37852"/>
                  </a:cubicBezTo>
                  <a:cubicBezTo>
                    <a:pt x="87109" y="36827"/>
                    <a:pt x="85351" y="33036"/>
                    <a:pt x="85351" y="33036"/>
                  </a:cubicBezTo>
                  <a:cubicBezTo>
                    <a:pt x="87109" y="32564"/>
                    <a:pt x="90187" y="29652"/>
                    <a:pt x="87468" y="28529"/>
                  </a:cubicBezTo>
                  <a:cubicBezTo>
                    <a:pt x="84537" y="27553"/>
                    <a:pt x="74116" y="29310"/>
                    <a:pt x="64542" y="32890"/>
                  </a:cubicBezTo>
                  <a:cubicBezTo>
                    <a:pt x="58127" y="35281"/>
                    <a:pt x="54301" y="36192"/>
                    <a:pt x="51158" y="37657"/>
                  </a:cubicBezTo>
                  <a:cubicBezTo>
                    <a:pt x="52445" y="36827"/>
                    <a:pt x="56971" y="34728"/>
                    <a:pt x="56792" y="34142"/>
                  </a:cubicBezTo>
                  <a:cubicBezTo>
                    <a:pt x="56303" y="32499"/>
                    <a:pt x="47788" y="35379"/>
                    <a:pt x="47658" y="34793"/>
                  </a:cubicBezTo>
                  <a:cubicBezTo>
                    <a:pt x="47577" y="34370"/>
                    <a:pt x="50654" y="33850"/>
                    <a:pt x="51158" y="32906"/>
                  </a:cubicBezTo>
                  <a:cubicBezTo>
                    <a:pt x="51566" y="32141"/>
                    <a:pt x="49937" y="31865"/>
                    <a:pt x="47837" y="32288"/>
                  </a:cubicBezTo>
                  <a:cubicBezTo>
                    <a:pt x="43115" y="33248"/>
                    <a:pt x="38198" y="33394"/>
                    <a:pt x="38198" y="33394"/>
                  </a:cubicBezTo>
                  <a:cubicBezTo>
                    <a:pt x="38198" y="33394"/>
                    <a:pt x="37726" y="22835"/>
                    <a:pt x="37742" y="22444"/>
                  </a:cubicBezTo>
                  <a:cubicBezTo>
                    <a:pt x="37742" y="22119"/>
                    <a:pt x="37856" y="21842"/>
                    <a:pt x="38068" y="21728"/>
                  </a:cubicBezTo>
                  <a:lnTo>
                    <a:pt x="41780" y="21728"/>
                  </a:lnTo>
                  <a:cubicBezTo>
                    <a:pt x="45590" y="21728"/>
                    <a:pt x="44841" y="15611"/>
                    <a:pt x="44841" y="15611"/>
                  </a:cubicBezTo>
                  <a:lnTo>
                    <a:pt x="42708" y="15611"/>
                  </a:lnTo>
                  <a:lnTo>
                    <a:pt x="42789" y="15611"/>
                  </a:lnTo>
                  <a:cubicBezTo>
                    <a:pt x="41454" y="15611"/>
                    <a:pt x="38996" y="11820"/>
                    <a:pt x="41047" y="10209"/>
                  </a:cubicBezTo>
                  <a:cubicBezTo>
                    <a:pt x="38491" y="10111"/>
                    <a:pt x="38849" y="6532"/>
                    <a:pt x="40038" y="5360"/>
                  </a:cubicBezTo>
                  <a:cubicBezTo>
                    <a:pt x="38165" y="5002"/>
                    <a:pt x="37791" y="1211"/>
                    <a:pt x="39354" y="170"/>
                  </a:cubicBezTo>
                  <a:cubicBezTo>
                    <a:pt x="39354" y="170"/>
                    <a:pt x="38231" y="-351"/>
                    <a:pt x="36651" y="430"/>
                  </a:cubicBezTo>
                  <a:cubicBezTo>
                    <a:pt x="33867" y="1830"/>
                    <a:pt x="34372" y="4758"/>
                    <a:pt x="36098" y="5328"/>
                  </a:cubicBezTo>
                  <a:cubicBezTo>
                    <a:pt x="34062" y="6564"/>
                    <a:pt x="34599" y="9883"/>
                    <a:pt x="36342" y="10485"/>
                  </a:cubicBezTo>
                  <a:cubicBezTo>
                    <a:pt x="35088" y="11397"/>
                    <a:pt x="34681" y="12584"/>
                    <a:pt x="34599" y="13642"/>
                  </a:cubicBezTo>
                  <a:cubicBezTo>
                    <a:pt x="34046" y="12584"/>
                    <a:pt x="33948" y="11331"/>
                    <a:pt x="35023" y="10534"/>
                  </a:cubicBezTo>
                  <a:cubicBezTo>
                    <a:pt x="32304" y="10437"/>
                    <a:pt x="32499" y="6597"/>
                    <a:pt x="34665" y="5800"/>
                  </a:cubicBezTo>
                  <a:cubicBezTo>
                    <a:pt x="32173" y="5572"/>
                    <a:pt x="32304" y="2399"/>
                    <a:pt x="33834" y="1195"/>
                  </a:cubicBezTo>
                  <a:cubicBezTo>
                    <a:pt x="33834" y="1195"/>
                    <a:pt x="32564" y="1032"/>
                    <a:pt x="30757" y="1878"/>
                  </a:cubicBezTo>
                  <a:cubicBezTo>
                    <a:pt x="28787" y="2806"/>
                    <a:pt x="28217" y="5295"/>
                    <a:pt x="30122" y="6369"/>
                  </a:cubicBezTo>
                  <a:cubicBezTo>
                    <a:pt x="27664" y="7394"/>
                    <a:pt x="26426" y="10420"/>
                    <a:pt x="28608" y="11559"/>
                  </a:cubicBezTo>
                  <a:cubicBezTo>
                    <a:pt x="25709" y="13316"/>
                    <a:pt x="26068" y="14862"/>
                    <a:pt x="26507" y="15594"/>
                  </a:cubicBezTo>
                  <a:lnTo>
                    <a:pt x="23300" y="15594"/>
                  </a:lnTo>
                  <a:cubicBezTo>
                    <a:pt x="23300" y="16977"/>
                    <a:pt x="24684" y="21712"/>
                    <a:pt x="28135" y="21712"/>
                  </a:cubicBezTo>
                  <a:lnTo>
                    <a:pt x="31848" y="21712"/>
                  </a:lnTo>
                  <a:cubicBezTo>
                    <a:pt x="32271" y="21712"/>
                    <a:pt x="32532" y="21972"/>
                    <a:pt x="32629" y="22412"/>
                  </a:cubicBezTo>
                  <a:cubicBezTo>
                    <a:pt x="32939" y="23697"/>
                    <a:pt x="33932" y="30872"/>
                    <a:pt x="33167" y="33443"/>
                  </a:cubicBezTo>
                  <a:cubicBezTo>
                    <a:pt x="33167" y="33443"/>
                    <a:pt x="28510" y="33248"/>
                    <a:pt x="25237" y="36241"/>
                  </a:cubicBezTo>
                  <a:cubicBezTo>
                    <a:pt x="22730" y="38535"/>
                    <a:pt x="22518" y="41334"/>
                    <a:pt x="22958" y="42961"/>
                  </a:cubicBezTo>
                  <a:cubicBezTo>
                    <a:pt x="23707" y="45776"/>
                    <a:pt x="26426" y="47614"/>
                    <a:pt x="27452" y="47972"/>
                  </a:cubicBezTo>
                  <a:cubicBezTo>
                    <a:pt x="29373" y="48623"/>
                    <a:pt x="29878" y="51096"/>
                    <a:pt x="29080" y="52121"/>
                  </a:cubicBezTo>
                  <a:cubicBezTo>
                    <a:pt x="28266" y="53162"/>
                    <a:pt x="21053" y="59004"/>
                    <a:pt x="19718" y="58743"/>
                  </a:cubicBezTo>
                  <a:cubicBezTo>
                    <a:pt x="18676" y="58548"/>
                    <a:pt x="15452" y="54936"/>
                    <a:pt x="13759" y="53195"/>
                  </a:cubicBezTo>
                  <a:lnTo>
                    <a:pt x="15973" y="53195"/>
                  </a:lnTo>
                  <a:cubicBezTo>
                    <a:pt x="19262" y="53195"/>
                    <a:pt x="18611" y="46182"/>
                    <a:pt x="18611" y="46182"/>
                  </a:cubicBezTo>
                  <a:lnTo>
                    <a:pt x="9932" y="46182"/>
                  </a:lnTo>
                  <a:lnTo>
                    <a:pt x="9932" y="45190"/>
                  </a:lnTo>
                  <a:cubicBezTo>
                    <a:pt x="9932" y="45190"/>
                    <a:pt x="16803" y="45190"/>
                    <a:pt x="16803" y="45190"/>
                  </a:cubicBezTo>
                  <a:cubicBezTo>
                    <a:pt x="16803" y="41041"/>
                    <a:pt x="10046" y="35070"/>
                    <a:pt x="9802" y="34858"/>
                  </a:cubicBezTo>
                  <a:lnTo>
                    <a:pt x="9802" y="34094"/>
                  </a:lnTo>
                  <a:lnTo>
                    <a:pt x="9265" y="34094"/>
                  </a:lnTo>
                  <a:cubicBezTo>
                    <a:pt x="9265" y="34094"/>
                    <a:pt x="2442" y="40895"/>
                    <a:pt x="2247" y="46166"/>
                  </a:cubicBezTo>
                  <a:lnTo>
                    <a:pt x="0" y="46166"/>
                  </a:lnTo>
                  <a:cubicBezTo>
                    <a:pt x="0" y="46166"/>
                    <a:pt x="1873" y="53179"/>
                    <a:pt x="6090" y="53179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ihandsfigur 78">
              <a:extLst>
                <a:ext uri="{FF2B5EF4-FFF2-40B4-BE49-F238E27FC236}">
                  <a16:creationId xmlns:a16="http://schemas.microsoft.com/office/drawing/2014/main" id="{02EB9943-2789-7F48-B4CD-82072FADDF31}"/>
                </a:ext>
              </a:extLst>
            </p:cNvPr>
            <p:cNvSpPr/>
            <p:nvPr/>
          </p:nvSpPr>
          <p:spPr>
            <a:xfrm>
              <a:off x="5444164" y="3511148"/>
              <a:ext cx="35266" cy="35241"/>
            </a:xfrm>
            <a:custGeom>
              <a:avLst/>
              <a:gdLst>
                <a:gd name="connsiteX0" fmla="*/ 35267 w 35266"/>
                <a:gd name="connsiteY0" fmla="*/ 17621 h 35241"/>
                <a:gd name="connsiteX1" fmla="*/ 17633 w 35266"/>
                <a:gd name="connsiteY1" fmla="*/ 35242 h 35241"/>
                <a:gd name="connsiteX2" fmla="*/ 0 w 35266"/>
                <a:gd name="connsiteY2" fmla="*/ 17621 h 35241"/>
                <a:gd name="connsiteX3" fmla="*/ 17633 w 35266"/>
                <a:gd name="connsiteY3" fmla="*/ 0 h 35241"/>
                <a:gd name="connsiteX4" fmla="*/ 35267 w 35266"/>
                <a:gd name="connsiteY4" fmla="*/ 17621 h 3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6" h="35241">
                  <a:moveTo>
                    <a:pt x="35267" y="17621"/>
                  </a:moveTo>
                  <a:cubicBezTo>
                    <a:pt x="35267" y="27352"/>
                    <a:pt x="27372" y="35242"/>
                    <a:pt x="17633" y="35242"/>
                  </a:cubicBezTo>
                  <a:cubicBezTo>
                    <a:pt x="7895" y="35242"/>
                    <a:pt x="0" y="27352"/>
                    <a:pt x="0" y="17621"/>
                  </a:cubicBezTo>
                  <a:cubicBezTo>
                    <a:pt x="0" y="7889"/>
                    <a:pt x="7895" y="0"/>
                    <a:pt x="17633" y="0"/>
                  </a:cubicBezTo>
                  <a:cubicBezTo>
                    <a:pt x="27372" y="0"/>
                    <a:pt x="35267" y="7889"/>
                    <a:pt x="35267" y="17621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ihandsfigur 79">
              <a:extLst>
                <a:ext uri="{FF2B5EF4-FFF2-40B4-BE49-F238E27FC236}">
                  <a16:creationId xmlns:a16="http://schemas.microsoft.com/office/drawing/2014/main" id="{A66628C8-FD34-CD42-9F46-484AA43C937E}"/>
                </a:ext>
              </a:extLst>
            </p:cNvPr>
            <p:cNvSpPr/>
            <p:nvPr/>
          </p:nvSpPr>
          <p:spPr>
            <a:xfrm>
              <a:off x="5430650" y="3489379"/>
              <a:ext cx="62229" cy="31889"/>
            </a:xfrm>
            <a:custGeom>
              <a:avLst/>
              <a:gdLst>
                <a:gd name="connsiteX0" fmla="*/ 1612 w 62229"/>
                <a:gd name="connsiteY0" fmla="*/ 31760 h 31889"/>
                <a:gd name="connsiteX1" fmla="*/ 1726 w 62229"/>
                <a:gd name="connsiteY1" fmla="*/ 31890 h 31889"/>
                <a:gd name="connsiteX2" fmla="*/ 4478 w 62229"/>
                <a:gd name="connsiteY2" fmla="*/ 29433 h 31889"/>
                <a:gd name="connsiteX3" fmla="*/ 31147 w 62229"/>
                <a:gd name="connsiteY3" fmla="*/ 5678 h 31889"/>
                <a:gd name="connsiteX4" fmla="*/ 57752 w 62229"/>
                <a:gd name="connsiteY4" fmla="*/ 29384 h 31889"/>
                <a:gd name="connsiteX5" fmla="*/ 60553 w 62229"/>
                <a:gd name="connsiteY5" fmla="*/ 31890 h 31889"/>
                <a:gd name="connsiteX6" fmla="*/ 60667 w 62229"/>
                <a:gd name="connsiteY6" fmla="*/ 31760 h 31889"/>
                <a:gd name="connsiteX7" fmla="*/ 62230 w 62229"/>
                <a:gd name="connsiteY7" fmla="*/ 27725 h 31889"/>
                <a:gd name="connsiteX8" fmla="*/ 61171 w 62229"/>
                <a:gd name="connsiteY8" fmla="*/ 26781 h 31889"/>
                <a:gd name="connsiteX9" fmla="*/ 61171 w 62229"/>
                <a:gd name="connsiteY9" fmla="*/ 26781 h 31889"/>
                <a:gd name="connsiteX10" fmla="*/ 31115 w 62229"/>
                <a:gd name="connsiteY10" fmla="*/ 0 h 31889"/>
                <a:gd name="connsiteX11" fmla="*/ 1058 w 62229"/>
                <a:gd name="connsiteY11" fmla="*/ 26781 h 31889"/>
                <a:gd name="connsiteX12" fmla="*/ 1058 w 62229"/>
                <a:gd name="connsiteY12" fmla="*/ 26781 h 31889"/>
                <a:gd name="connsiteX13" fmla="*/ 0 w 62229"/>
                <a:gd name="connsiteY13" fmla="*/ 27725 h 31889"/>
                <a:gd name="connsiteX14" fmla="*/ 1563 w 62229"/>
                <a:gd name="connsiteY14" fmla="*/ 31760 h 3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229" h="31889">
                  <a:moveTo>
                    <a:pt x="1612" y="31760"/>
                  </a:moveTo>
                  <a:lnTo>
                    <a:pt x="1726" y="31890"/>
                  </a:lnTo>
                  <a:lnTo>
                    <a:pt x="4478" y="29433"/>
                  </a:lnTo>
                  <a:lnTo>
                    <a:pt x="31147" y="5678"/>
                  </a:lnTo>
                  <a:lnTo>
                    <a:pt x="57752" y="29384"/>
                  </a:lnTo>
                  <a:lnTo>
                    <a:pt x="60553" y="31890"/>
                  </a:lnTo>
                  <a:lnTo>
                    <a:pt x="60667" y="31760"/>
                  </a:lnTo>
                  <a:cubicBezTo>
                    <a:pt x="60846" y="30572"/>
                    <a:pt x="61725" y="28538"/>
                    <a:pt x="62230" y="27725"/>
                  </a:cubicBezTo>
                  <a:lnTo>
                    <a:pt x="61171" y="26781"/>
                  </a:lnTo>
                  <a:lnTo>
                    <a:pt x="61171" y="26781"/>
                  </a:lnTo>
                  <a:cubicBezTo>
                    <a:pt x="61171" y="26781"/>
                    <a:pt x="31115" y="0"/>
                    <a:pt x="31115" y="0"/>
                  </a:cubicBezTo>
                  <a:lnTo>
                    <a:pt x="1058" y="26781"/>
                  </a:lnTo>
                  <a:lnTo>
                    <a:pt x="1058" y="26781"/>
                  </a:lnTo>
                  <a:cubicBezTo>
                    <a:pt x="1058" y="26781"/>
                    <a:pt x="0" y="27725"/>
                    <a:pt x="0" y="27725"/>
                  </a:cubicBezTo>
                  <a:cubicBezTo>
                    <a:pt x="504" y="28538"/>
                    <a:pt x="1384" y="30572"/>
                    <a:pt x="1563" y="3176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ihandsfigur 80">
              <a:extLst>
                <a:ext uri="{FF2B5EF4-FFF2-40B4-BE49-F238E27FC236}">
                  <a16:creationId xmlns:a16="http://schemas.microsoft.com/office/drawing/2014/main" id="{E9C5D7D6-7157-BB4D-B297-55CEF04DE36A}"/>
                </a:ext>
              </a:extLst>
            </p:cNvPr>
            <p:cNvSpPr/>
            <p:nvPr/>
          </p:nvSpPr>
          <p:spPr>
            <a:xfrm>
              <a:off x="5215010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ihandsfigur 81">
              <a:extLst>
                <a:ext uri="{FF2B5EF4-FFF2-40B4-BE49-F238E27FC236}">
                  <a16:creationId xmlns:a16="http://schemas.microsoft.com/office/drawing/2014/main" id="{34E78358-CC1B-0D4F-AABC-4A6A4A9E5798}"/>
                </a:ext>
              </a:extLst>
            </p:cNvPr>
            <p:cNvSpPr/>
            <p:nvPr/>
          </p:nvSpPr>
          <p:spPr>
            <a:xfrm>
              <a:off x="5243650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ihandsfigur 82">
              <a:extLst>
                <a:ext uri="{FF2B5EF4-FFF2-40B4-BE49-F238E27FC236}">
                  <a16:creationId xmlns:a16="http://schemas.microsoft.com/office/drawing/2014/main" id="{C0C4E0DD-6DB0-4443-94AC-056D386396FA}"/>
                </a:ext>
              </a:extLst>
            </p:cNvPr>
            <p:cNvSpPr/>
            <p:nvPr/>
          </p:nvSpPr>
          <p:spPr>
            <a:xfrm>
              <a:off x="5272291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ihandsfigur 83">
              <a:extLst>
                <a:ext uri="{FF2B5EF4-FFF2-40B4-BE49-F238E27FC236}">
                  <a16:creationId xmlns:a16="http://schemas.microsoft.com/office/drawing/2014/main" id="{ABEFE3F5-2626-0147-96B1-0DA04332C541}"/>
                </a:ext>
              </a:extLst>
            </p:cNvPr>
            <p:cNvSpPr/>
            <p:nvPr/>
          </p:nvSpPr>
          <p:spPr>
            <a:xfrm>
              <a:off x="5626213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ihandsfigur 84">
              <a:extLst>
                <a:ext uri="{FF2B5EF4-FFF2-40B4-BE49-F238E27FC236}">
                  <a16:creationId xmlns:a16="http://schemas.microsoft.com/office/drawing/2014/main" id="{20B1F943-84EA-C34A-B9A0-DDA2CC84C2DD}"/>
                </a:ext>
              </a:extLst>
            </p:cNvPr>
            <p:cNvSpPr/>
            <p:nvPr/>
          </p:nvSpPr>
          <p:spPr>
            <a:xfrm>
              <a:off x="5654854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ihandsfigur 85">
              <a:extLst>
                <a:ext uri="{FF2B5EF4-FFF2-40B4-BE49-F238E27FC236}">
                  <a16:creationId xmlns:a16="http://schemas.microsoft.com/office/drawing/2014/main" id="{0FC39448-C2AE-C546-AD10-3CB0E44CEEFA}"/>
                </a:ext>
              </a:extLst>
            </p:cNvPr>
            <p:cNvSpPr/>
            <p:nvPr/>
          </p:nvSpPr>
          <p:spPr>
            <a:xfrm>
              <a:off x="5683494" y="3547968"/>
              <a:ext cx="22501" cy="22485"/>
            </a:xfrm>
            <a:custGeom>
              <a:avLst/>
              <a:gdLst>
                <a:gd name="connsiteX0" fmla="*/ 0 w 22501"/>
                <a:gd name="connsiteY0" fmla="*/ 0 h 22485"/>
                <a:gd name="connsiteX1" fmla="*/ 22502 w 22501"/>
                <a:gd name="connsiteY1" fmla="*/ 0 h 22485"/>
                <a:gd name="connsiteX2" fmla="*/ 22502 w 22501"/>
                <a:gd name="connsiteY2" fmla="*/ 22486 h 22485"/>
                <a:gd name="connsiteX3" fmla="*/ 0 w 22501"/>
                <a:gd name="connsiteY3" fmla="*/ 22486 h 2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1" h="22485">
                  <a:moveTo>
                    <a:pt x="0" y="0"/>
                  </a:moveTo>
                  <a:lnTo>
                    <a:pt x="22502" y="0"/>
                  </a:lnTo>
                  <a:lnTo>
                    <a:pt x="22502" y="22486"/>
                  </a:lnTo>
                  <a:lnTo>
                    <a:pt x="0" y="224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ihandsfigur 86">
              <a:extLst>
                <a:ext uri="{FF2B5EF4-FFF2-40B4-BE49-F238E27FC236}">
                  <a16:creationId xmlns:a16="http://schemas.microsoft.com/office/drawing/2014/main" id="{12D92E70-2B2A-754B-8189-568C62241A84}"/>
                </a:ext>
              </a:extLst>
            </p:cNvPr>
            <p:cNvSpPr/>
            <p:nvPr/>
          </p:nvSpPr>
          <p:spPr>
            <a:xfrm>
              <a:off x="5625106" y="3610641"/>
              <a:ext cx="22729" cy="51642"/>
            </a:xfrm>
            <a:custGeom>
              <a:avLst/>
              <a:gdLst>
                <a:gd name="connsiteX0" fmla="*/ 0 w 22729"/>
                <a:gd name="connsiteY0" fmla="*/ 0 h 51642"/>
                <a:gd name="connsiteX1" fmla="*/ 22730 w 22729"/>
                <a:gd name="connsiteY1" fmla="*/ 0 h 51642"/>
                <a:gd name="connsiteX2" fmla="*/ 22730 w 22729"/>
                <a:gd name="connsiteY2" fmla="*/ 51642 h 51642"/>
                <a:gd name="connsiteX3" fmla="*/ 0 w 22729"/>
                <a:gd name="connsiteY3" fmla="*/ 51642 h 5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" h="51642">
                  <a:moveTo>
                    <a:pt x="0" y="0"/>
                  </a:moveTo>
                  <a:lnTo>
                    <a:pt x="22730" y="0"/>
                  </a:lnTo>
                  <a:lnTo>
                    <a:pt x="22730" y="51642"/>
                  </a:lnTo>
                  <a:lnTo>
                    <a:pt x="0" y="516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ihandsfigur 87">
              <a:extLst>
                <a:ext uri="{FF2B5EF4-FFF2-40B4-BE49-F238E27FC236}">
                  <a16:creationId xmlns:a16="http://schemas.microsoft.com/office/drawing/2014/main" id="{14171B09-4077-E14E-B472-03B3ED5D67A0}"/>
                </a:ext>
              </a:extLst>
            </p:cNvPr>
            <p:cNvSpPr/>
            <p:nvPr/>
          </p:nvSpPr>
          <p:spPr>
            <a:xfrm>
              <a:off x="5215108" y="3610641"/>
              <a:ext cx="22729" cy="51642"/>
            </a:xfrm>
            <a:custGeom>
              <a:avLst/>
              <a:gdLst>
                <a:gd name="connsiteX0" fmla="*/ 0 w 22729"/>
                <a:gd name="connsiteY0" fmla="*/ 0 h 51642"/>
                <a:gd name="connsiteX1" fmla="*/ 22730 w 22729"/>
                <a:gd name="connsiteY1" fmla="*/ 0 h 51642"/>
                <a:gd name="connsiteX2" fmla="*/ 22730 w 22729"/>
                <a:gd name="connsiteY2" fmla="*/ 51642 h 51642"/>
                <a:gd name="connsiteX3" fmla="*/ 0 w 22729"/>
                <a:gd name="connsiteY3" fmla="*/ 51642 h 5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" h="51642">
                  <a:moveTo>
                    <a:pt x="0" y="0"/>
                  </a:moveTo>
                  <a:lnTo>
                    <a:pt x="22730" y="0"/>
                  </a:lnTo>
                  <a:lnTo>
                    <a:pt x="22730" y="51642"/>
                  </a:lnTo>
                  <a:lnTo>
                    <a:pt x="0" y="516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ihandsfigur 88">
              <a:extLst>
                <a:ext uri="{FF2B5EF4-FFF2-40B4-BE49-F238E27FC236}">
                  <a16:creationId xmlns:a16="http://schemas.microsoft.com/office/drawing/2014/main" id="{9EE0A8E1-25BB-FE4C-A217-46332031602E}"/>
                </a:ext>
              </a:extLst>
            </p:cNvPr>
            <p:cNvSpPr/>
            <p:nvPr/>
          </p:nvSpPr>
          <p:spPr>
            <a:xfrm>
              <a:off x="5243536" y="3610641"/>
              <a:ext cx="22729" cy="51642"/>
            </a:xfrm>
            <a:custGeom>
              <a:avLst/>
              <a:gdLst>
                <a:gd name="connsiteX0" fmla="*/ 0 w 22729"/>
                <a:gd name="connsiteY0" fmla="*/ 0 h 51642"/>
                <a:gd name="connsiteX1" fmla="*/ 22730 w 22729"/>
                <a:gd name="connsiteY1" fmla="*/ 0 h 51642"/>
                <a:gd name="connsiteX2" fmla="*/ 22730 w 22729"/>
                <a:gd name="connsiteY2" fmla="*/ 51642 h 51642"/>
                <a:gd name="connsiteX3" fmla="*/ 0 w 22729"/>
                <a:gd name="connsiteY3" fmla="*/ 51642 h 5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" h="51642">
                  <a:moveTo>
                    <a:pt x="0" y="0"/>
                  </a:moveTo>
                  <a:lnTo>
                    <a:pt x="22730" y="0"/>
                  </a:lnTo>
                  <a:lnTo>
                    <a:pt x="22730" y="51642"/>
                  </a:lnTo>
                  <a:lnTo>
                    <a:pt x="0" y="516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ihandsfigur 89">
              <a:extLst>
                <a:ext uri="{FF2B5EF4-FFF2-40B4-BE49-F238E27FC236}">
                  <a16:creationId xmlns:a16="http://schemas.microsoft.com/office/drawing/2014/main" id="{D6F27E1C-6680-2246-B8AD-6302F2F8CE01}"/>
                </a:ext>
              </a:extLst>
            </p:cNvPr>
            <p:cNvSpPr/>
            <p:nvPr/>
          </p:nvSpPr>
          <p:spPr>
            <a:xfrm>
              <a:off x="5271965" y="3610641"/>
              <a:ext cx="22729" cy="51642"/>
            </a:xfrm>
            <a:custGeom>
              <a:avLst/>
              <a:gdLst>
                <a:gd name="connsiteX0" fmla="*/ 0 w 22729"/>
                <a:gd name="connsiteY0" fmla="*/ 0 h 51642"/>
                <a:gd name="connsiteX1" fmla="*/ 22730 w 22729"/>
                <a:gd name="connsiteY1" fmla="*/ 0 h 51642"/>
                <a:gd name="connsiteX2" fmla="*/ 22730 w 22729"/>
                <a:gd name="connsiteY2" fmla="*/ 51642 h 51642"/>
                <a:gd name="connsiteX3" fmla="*/ 0 w 22729"/>
                <a:gd name="connsiteY3" fmla="*/ 51642 h 5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" h="51642">
                  <a:moveTo>
                    <a:pt x="0" y="0"/>
                  </a:moveTo>
                  <a:lnTo>
                    <a:pt x="22730" y="0"/>
                  </a:lnTo>
                  <a:lnTo>
                    <a:pt x="22730" y="51642"/>
                  </a:lnTo>
                  <a:lnTo>
                    <a:pt x="0" y="516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ihandsfigur 90">
              <a:extLst>
                <a:ext uri="{FF2B5EF4-FFF2-40B4-BE49-F238E27FC236}">
                  <a16:creationId xmlns:a16="http://schemas.microsoft.com/office/drawing/2014/main" id="{1173B80B-4403-0A44-8B3E-5CC1B708E854}"/>
                </a:ext>
              </a:extLst>
            </p:cNvPr>
            <p:cNvSpPr/>
            <p:nvPr/>
          </p:nvSpPr>
          <p:spPr>
            <a:xfrm>
              <a:off x="5955860" y="3324398"/>
              <a:ext cx="84943" cy="130894"/>
            </a:xfrm>
            <a:custGeom>
              <a:avLst/>
              <a:gdLst>
                <a:gd name="connsiteX0" fmla="*/ 84944 w 84943"/>
                <a:gd name="connsiteY0" fmla="*/ 130878 h 130894"/>
                <a:gd name="connsiteX1" fmla="*/ 84944 w 84943"/>
                <a:gd name="connsiteY1" fmla="*/ 56930 h 130894"/>
                <a:gd name="connsiteX2" fmla="*/ 84944 w 84943"/>
                <a:gd name="connsiteY2" fmla="*/ 56930 h 130894"/>
                <a:gd name="connsiteX3" fmla="*/ 46697 w 84943"/>
                <a:gd name="connsiteY3" fmla="*/ 14741 h 130894"/>
                <a:gd name="connsiteX4" fmla="*/ 50491 w 84943"/>
                <a:gd name="connsiteY4" fmla="*/ 7972 h 130894"/>
                <a:gd name="connsiteX5" fmla="*/ 42513 w 84943"/>
                <a:gd name="connsiteY5" fmla="*/ 0 h 130894"/>
                <a:gd name="connsiteX6" fmla="*/ 34534 w 84943"/>
                <a:gd name="connsiteY6" fmla="*/ 7972 h 130894"/>
                <a:gd name="connsiteX7" fmla="*/ 38328 w 84943"/>
                <a:gd name="connsiteY7" fmla="*/ 14741 h 130894"/>
                <a:gd name="connsiteX8" fmla="*/ 81 w 84943"/>
                <a:gd name="connsiteY8" fmla="*/ 56930 h 130894"/>
                <a:gd name="connsiteX9" fmla="*/ 0 w 84943"/>
                <a:gd name="connsiteY9" fmla="*/ 56930 h 130894"/>
                <a:gd name="connsiteX10" fmla="*/ 0 w 84943"/>
                <a:gd name="connsiteY10" fmla="*/ 130895 h 130894"/>
                <a:gd name="connsiteX11" fmla="*/ 4233 w 84943"/>
                <a:gd name="connsiteY11" fmla="*/ 130895 h 130894"/>
                <a:gd name="connsiteX12" fmla="*/ 4233 w 84943"/>
                <a:gd name="connsiteY12" fmla="*/ 104553 h 130894"/>
                <a:gd name="connsiteX13" fmla="*/ 80694 w 84943"/>
                <a:gd name="connsiteY13" fmla="*/ 104553 h 130894"/>
                <a:gd name="connsiteX14" fmla="*/ 80694 w 84943"/>
                <a:gd name="connsiteY14" fmla="*/ 130895 h 130894"/>
                <a:gd name="connsiteX15" fmla="*/ 84927 w 84943"/>
                <a:gd name="connsiteY15" fmla="*/ 130895 h 130894"/>
                <a:gd name="connsiteX16" fmla="*/ 4250 w 84943"/>
                <a:gd name="connsiteY16" fmla="*/ 56930 h 130894"/>
                <a:gd name="connsiteX17" fmla="*/ 80710 w 84943"/>
                <a:gd name="connsiteY17" fmla="*/ 56930 h 130894"/>
                <a:gd name="connsiteX18" fmla="*/ 80710 w 84943"/>
                <a:gd name="connsiteY18" fmla="*/ 67733 h 130894"/>
                <a:gd name="connsiteX19" fmla="*/ 4250 w 84943"/>
                <a:gd name="connsiteY19" fmla="*/ 67733 h 130894"/>
                <a:gd name="connsiteX20" fmla="*/ 4250 w 84943"/>
                <a:gd name="connsiteY20" fmla="*/ 56930 h 130894"/>
                <a:gd name="connsiteX21" fmla="*/ 4250 w 84943"/>
                <a:gd name="connsiteY21" fmla="*/ 91537 h 130894"/>
                <a:gd name="connsiteX22" fmla="*/ 4250 w 84943"/>
                <a:gd name="connsiteY22" fmla="*/ 80750 h 130894"/>
                <a:gd name="connsiteX23" fmla="*/ 80710 w 84943"/>
                <a:gd name="connsiteY23" fmla="*/ 80750 h 130894"/>
                <a:gd name="connsiteX24" fmla="*/ 80710 w 84943"/>
                <a:gd name="connsiteY24" fmla="*/ 91537 h 130894"/>
                <a:gd name="connsiteX25" fmla="*/ 4250 w 84943"/>
                <a:gd name="connsiteY25" fmla="*/ 91537 h 13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943" h="130894">
                  <a:moveTo>
                    <a:pt x="84944" y="130878"/>
                  </a:moveTo>
                  <a:lnTo>
                    <a:pt x="84944" y="56930"/>
                  </a:lnTo>
                  <a:lnTo>
                    <a:pt x="84944" y="56930"/>
                  </a:lnTo>
                  <a:cubicBezTo>
                    <a:pt x="84944" y="34932"/>
                    <a:pt x="68173" y="16840"/>
                    <a:pt x="46697" y="14741"/>
                  </a:cubicBezTo>
                  <a:cubicBezTo>
                    <a:pt x="48977" y="13342"/>
                    <a:pt x="50491" y="10836"/>
                    <a:pt x="50491" y="7972"/>
                  </a:cubicBezTo>
                  <a:cubicBezTo>
                    <a:pt x="50491" y="3563"/>
                    <a:pt x="46925" y="0"/>
                    <a:pt x="42513" y="0"/>
                  </a:cubicBezTo>
                  <a:cubicBezTo>
                    <a:pt x="38100" y="0"/>
                    <a:pt x="34534" y="3563"/>
                    <a:pt x="34534" y="7972"/>
                  </a:cubicBezTo>
                  <a:cubicBezTo>
                    <a:pt x="34534" y="10836"/>
                    <a:pt x="36065" y="13325"/>
                    <a:pt x="38328" y="14741"/>
                  </a:cubicBezTo>
                  <a:cubicBezTo>
                    <a:pt x="16868" y="16840"/>
                    <a:pt x="81" y="34916"/>
                    <a:pt x="81" y="56930"/>
                  </a:cubicBezTo>
                  <a:lnTo>
                    <a:pt x="0" y="56930"/>
                  </a:lnTo>
                  <a:lnTo>
                    <a:pt x="0" y="130895"/>
                  </a:lnTo>
                  <a:lnTo>
                    <a:pt x="4233" y="130895"/>
                  </a:lnTo>
                  <a:lnTo>
                    <a:pt x="4233" y="104553"/>
                  </a:lnTo>
                  <a:lnTo>
                    <a:pt x="80694" y="104553"/>
                  </a:lnTo>
                  <a:lnTo>
                    <a:pt x="80694" y="130895"/>
                  </a:lnTo>
                  <a:lnTo>
                    <a:pt x="84927" y="130895"/>
                  </a:lnTo>
                  <a:close/>
                  <a:moveTo>
                    <a:pt x="4250" y="56930"/>
                  </a:moveTo>
                  <a:lnTo>
                    <a:pt x="80710" y="56930"/>
                  </a:lnTo>
                  <a:lnTo>
                    <a:pt x="80710" y="67733"/>
                  </a:lnTo>
                  <a:lnTo>
                    <a:pt x="4250" y="67733"/>
                  </a:lnTo>
                  <a:lnTo>
                    <a:pt x="4250" y="56930"/>
                  </a:lnTo>
                  <a:close/>
                  <a:moveTo>
                    <a:pt x="4250" y="91537"/>
                  </a:moveTo>
                  <a:lnTo>
                    <a:pt x="4250" y="80750"/>
                  </a:lnTo>
                  <a:lnTo>
                    <a:pt x="80710" y="80750"/>
                  </a:lnTo>
                  <a:lnTo>
                    <a:pt x="80710" y="91537"/>
                  </a:lnTo>
                  <a:lnTo>
                    <a:pt x="4250" y="91537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ihandsfigur 91">
              <a:extLst>
                <a:ext uri="{FF2B5EF4-FFF2-40B4-BE49-F238E27FC236}">
                  <a16:creationId xmlns:a16="http://schemas.microsoft.com/office/drawing/2014/main" id="{F9A05028-FC3B-5F47-8DD8-DDE92930015E}"/>
                </a:ext>
              </a:extLst>
            </p:cNvPr>
            <p:cNvSpPr/>
            <p:nvPr/>
          </p:nvSpPr>
          <p:spPr>
            <a:xfrm>
              <a:off x="5981374" y="3493934"/>
              <a:ext cx="34045" cy="55270"/>
            </a:xfrm>
            <a:custGeom>
              <a:avLst/>
              <a:gdLst>
                <a:gd name="connsiteX0" fmla="*/ 5617 w 34045"/>
                <a:gd name="connsiteY0" fmla="*/ 55270 h 55270"/>
                <a:gd name="connsiteX1" fmla="*/ 28705 w 34045"/>
                <a:gd name="connsiteY1" fmla="*/ 55270 h 55270"/>
                <a:gd name="connsiteX2" fmla="*/ 28705 w 34045"/>
                <a:gd name="connsiteY2" fmla="*/ 45720 h 55270"/>
                <a:gd name="connsiteX3" fmla="*/ 34046 w 34045"/>
                <a:gd name="connsiteY3" fmla="*/ 45720 h 55270"/>
                <a:gd name="connsiteX4" fmla="*/ 34046 w 34045"/>
                <a:gd name="connsiteY4" fmla="*/ 40497 h 55270"/>
                <a:gd name="connsiteX5" fmla="*/ 28705 w 34045"/>
                <a:gd name="connsiteY5" fmla="*/ 40497 h 55270"/>
                <a:gd name="connsiteX6" fmla="*/ 28705 w 34045"/>
                <a:gd name="connsiteY6" fmla="*/ 30702 h 55270"/>
                <a:gd name="connsiteX7" fmla="*/ 34046 w 34045"/>
                <a:gd name="connsiteY7" fmla="*/ 30702 h 55270"/>
                <a:gd name="connsiteX8" fmla="*/ 34046 w 34045"/>
                <a:gd name="connsiteY8" fmla="*/ 25479 h 55270"/>
                <a:gd name="connsiteX9" fmla="*/ 28705 w 34045"/>
                <a:gd name="connsiteY9" fmla="*/ 25479 h 55270"/>
                <a:gd name="connsiteX10" fmla="*/ 28705 w 34045"/>
                <a:gd name="connsiteY10" fmla="*/ 15343 h 55270"/>
                <a:gd name="connsiteX11" fmla="*/ 34046 w 34045"/>
                <a:gd name="connsiteY11" fmla="*/ 15343 h 55270"/>
                <a:gd name="connsiteX12" fmla="*/ 34046 w 34045"/>
                <a:gd name="connsiteY12" fmla="*/ 10120 h 55270"/>
                <a:gd name="connsiteX13" fmla="*/ 28705 w 34045"/>
                <a:gd name="connsiteY13" fmla="*/ 10120 h 55270"/>
                <a:gd name="connsiteX14" fmla="*/ 28705 w 34045"/>
                <a:gd name="connsiteY14" fmla="*/ 0 h 55270"/>
                <a:gd name="connsiteX15" fmla="*/ 5617 w 34045"/>
                <a:gd name="connsiteY15" fmla="*/ 0 h 55270"/>
                <a:gd name="connsiteX16" fmla="*/ 5617 w 34045"/>
                <a:gd name="connsiteY16" fmla="*/ 10120 h 55270"/>
                <a:gd name="connsiteX17" fmla="*/ 0 w 34045"/>
                <a:gd name="connsiteY17" fmla="*/ 10120 h 55270"/>
                <a:gd name="connsiteX18" fmla="*/ 0 w 34045"/>
                <a:gd name="connsiteY18" fmla="*/ 15343 h 55270"/>
                <a:gd name="connsiteX19" fmla="*/ 5617 w 34045"/>
                <a:gd name="connsiteY19" fmla="*/ 15343 h 55270"/>
                <a:gd name="connsiteX20" fmla="*/ 5617 w 34045"/>
                <a:gd name="connsiteY20" fmla="*/ 25479 h 55270"/>
                <a:gd name="connsiteX21" fmla="*/ 0 w 34045"/>
                <a:gd name="connsiteY21" fmla="*/ 25479 h 55270"/>
                <a:gd name="connsiteX22" fmla="*/ 0 w 34045"/>
                <a:gd name="connsiteY22" fmla="*/ 30702 h 55270"/>
                <a:gd name="connsiteX23" fmla="*/ 5617 w 34045"/>
                <a:gd name="connsiteY23" fmla="*/ 30702 h 55270"/>
                <a:gd name="connsiteX24" fmla="*/ 5617 w 34045"/>
                <a:gd name="connsiteY24" fmla="*/ 40497 h 55270"/>
                <a:gd name="connsiteX25" fmla="*/ 0 w 34045"/>
                <a:gd name="connsiteY25" fmla="*/ 40497 h 55270"/>
                <a:gd name="connsiteX26" fmla="*/ 0 w 34045"/>
                <a:gd name="connsiteY26" fmla="*/ 45720 h 55270"/>
                <a:gd name="connsiteX27" fmla="*/ 5617 w 34045"/>
                <a:gd name="connsiteY27" fmla="*/ 45720 h 55270"/>
                <a:gd name="connsiteX28" fmla="*/ 5617 w 34045"/>
                <a:gd name="connsiteY28" fmla="*/ 55270 h 55270"/>
                <a:gd name="connsiteX29" fmla="*/ 9850 w 34045"/>
                <a:gd name="connsiteY29" fmla="*/ 4214 h 55270"/>
                <a:gd name="connsiteX30" fmla="*/ 24472 w 34045"/>
                <a:gd name="connsiteY30" fmla="*/ 4214 h 55270"/>
                <a:gd name="connsiteX31" fmla="*/ 24472 w 34045"/>
                <a:gd name="connsiteY31" fmla="*/ 51040 h 55270"/>
                <a:gd name="connsiteX32" fmla="*/ 9850 w 34045"/>
                <a:gd name="connsiteY32" fmla="*/ 51040 h 55270"/>
                <a:gd name="connsiteX33" fmla="*/ 9850 w 34045"/>
                <a:gd name="connsiteY33" fmla="*/ 4214 h 5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045" h="55270">
                  <a:moveTo>
                    <a:pt x="5617" y="55270"/>
                  </a:moveTo>
                  <a:lnTo>
                    <a:pt x="28705" y="55270"/>
                  </a:lnTo>
                  <a:lnTo>
                    <a:pt x="28705" y="45720"/>
                  </a:lnTo>
                  <a:lnTo>
                    <a:pt x="34046" y="45720"/>
                  </a:lnTo>
                  <a:lnTo>
                    <a:pt x="34046" y="40497"/>
                  </a:lnTo>
                  <a:lnTo>
                    <a:pt x="28705" y="40497"/>
                  </a:lnTo>
                  <a:lnTo>
                    <a:pt x="28705" y="30702"/>
                  </a:lnTo>
                  <a:lnTo>
                    <a:pt x="34046" y="30702"/>
                  </a:lnTo>
                  <a:lnTo>
                    <a:pt x="34046" y="25479"/>
                  </a:lnTo>
                  <a:lnTo>
                    <a:pt x="28705" y="25479"/>
                  </a:lnTo>
                  <a:lnTo>
                    <a:pt x="28705" y="15343"/>
                  </a:lnTo>
                  <a:lnTo>
                    <a:pt x="34046" y="15343"/>
                  </a:lnTo>
                  <a:lnTo>
                    <a:pt x="34046" y="10120"/>
                  </a:lnTo>
                  <a:lnTo>
                    <a:pt x="28705" y="10120"/>
                  </a:lnTo>
                  <a:lnTo>
                    <a:pt x="28705" y="0"/>
                  </a:lnTo>
                  <a:lnTo>
                    <a:pt x="5617" y="0"/>
                  </a:lnTo>
                  <a:lnTo>
                    <a:pt x="5617" y="10120"/>
                  </a:lnTo>
                  <a:lnTo>
                    <a:pt x="0" y="10120"/>
                  </a:lnTo>
                  <a:lnTo>
                    <a:pt x="0" y="15343"/>
                  </a:lnTo>
                  <a:lnTo>
                    <a:pt x="5617" y="15343"/>
                  </a:lnTo>
                  <a:lnTo>
                    <a:pt x="5617" y="25479"/>
                  </a:lnTo>
                  <a:lnTo>
                    <a:pt x="0" y="25479"/>
                  </a:lnTo>
                  <a:lnTo>
                    <a:pt x="0" y="30702"/>
                  </a:lnTo>
                  <a:lnTo>
                    <a:pt x="5617" y="30702"/>
                  </a:lnTo>
                  <a:lnTo>
                    <a:pt x="5617" y="40497"/>
                  </a:lnTo>
                  <a:lnTo>
                    <a:pt x="0" y="40497"/>
                  </a:lnTo>
                  <a:lnTo>
                    <a:pt x="0" y="45720"/>
                  </a:lnTo>
                  <a:lnTo>
                    <a:pt x="5617" y="45720"/>
                  </a:lnTo>
                  <a:lnTo>
                    <a:pt x="5617" y="55270"/>
                  </a:lnTo>
                  <a:close/>
                  <a:moveTo>
                    <a:pt x="9850" y="4214"/>
                  </a:moveTo>
                  <a:lnTo>
                    <a:pt x="24472" y="4214"/>
                  </a:lnTo>
                  <a:lnTo>
                    <a:pt x="24472" y="51040"/>
                  </a:lnTo>
                  <a:lnTo>
                    <a:pt x="9850" y="51040"/>
                  </a:lnTo>
                  <a:lnTo>
                    <a:pt x="9850" y="421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ihandsfigur 92">
              <a:extLst>
                <a:ext uri="{FF2B5EF4-FFF2-40B4-BE49-F238E27FC236}">
                  <a16:creationId xmlns:a16="http://schemas.microsoft.com/office/drawing/2014/main" id="{C6837700-515C-2548-A1A1-C72ADEF90133}"/>
                </a:ext>
              </a:extLst>
            </p:cNvPr>
            <p:cNvSpPr/>
            <p:nvPr/>
          </p:nvSpPr>
          <p:spPr>
            <a:xfrm>
              <a:off x="5944316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ihandsfigur 93">
              <a:extLst>
                <a:ext uri="{FF2B5EF4-FFF2-40B4-BE49-F238E27FC236}">
                  <a16:creationId xmlns:a16="http://schemas.microsoft.com/office/drawing/2014/main" id="{3D262F96-7884-8547-BBC9-395838DBA549}"/>
                </a:ext>
              </a:extLst>
            </p:cNvPr>
            <p:cNvSpPr/>
            <p:nvPr/>
          </p:nvSpPr>
          <p:spPr>
            <a:xfrm>
              <a:off x="5932788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ihandsfigur 94">
              <a:extLst>
                <a:ext uri="{FF2B5EF4-FFF2-40B4-BE49-F238E27FC236}">
                  <a16:creationId xmlns:a16="http://schemas.microsoft.com/office/drawing/2014/main" id="{4FE195B0-EDE7-DC44-B038-05BD8EEF13C6}"/>
                </a:ext>
              </a:extLst>
            </p:cNvPr>
            <p:cNvSpPr/>
            <p:nvPr/>
          </p:nvSpPr>
          <p:spPr>
            <a:xfrm>
              <a:off x="5967388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ihandsfigur 95">
              <a:extLst>
                <a:ext uri="{FF2B5EF4-FFF2-40B4-BE49-F238E27FC236}">
                  <a16:creationId xmlns:a16="http://schemas.microsoft.com/office/drawing/2014/main" id="{E67DF636-5A81-E846-B798-70A6B743DF5F}"/>
                </a:ext>
              </a:extLst>
            </p:cNvPr>
            <p:cNvSpPr/>
            <p:nvPr/>
          </p:nvSpPr>
          <p:spPr>
            <a:xfrm>
              <a:off x="5990459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3 w 4233"/>
                <a:gd name="connsiteY1" fmla="*/ 0 h 16449"/>
                <a:gd name="connsiteX2" fmla="*/ 4233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3" y="0"/>
                  </a:lnTo>
                  <a:lnTo>
                    <a:pt x="4233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ihandsfigur 96">
              <a:extLst>
                <a:ext uri="{FF2B5EF4-FFF2-40B4-BE49-F238E27FC236}">
                  <a16:creationId xmlns:a16="http://schemas.microsoft.com/office/drawing/2014/main" id="{184355FD-C92E-EE4A-BACF-A720DF1E1745}"/>
                </a:ext>
              </a:extLst>
            </p:cNvPr>
            <p:cNvSpPr/>
            <p:nvPr/>
          </p:nvSpPr>
          <p:spPr>
            <a:xfrm>
              <a:off x="6025042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3 w 4233"/>
                <a:gd name="connsiteY1" fmla="*/ 0 h 16449"/>
                <a:gd name="connsiteX2" fmla="*/ 4233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3" y="0"/>
                  </a:lnTo>
                  <a:lnTo>
                    <a:pt x="4233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ihandsfigur 97">
              <a:extLst>
                <a:ext uri="{FF2B5EF4-FFF2-40B4-BE49-F238E27FC236}">
                  <a16:creationId xmlns:a16="http://schemas.microsoft.com/office/drawing/2014/main" id="{2423F135-DEE1-C24E-843A-10D4972B437A}"/>
                </a:ext>
              </a:extLst>
            </p:cNvPr>
            <p:cNvSpPr/>
            <p:nvPr/>
          </p:nvSpPr>
          <p:spPr>
            <a:xfrm>
              <a:off x="6059642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3 w 4233"/>
                <a:gd name="connsiteY1" fmla="*/ 0 h 16449"/>
                <a:gd name="connsiteX2" fmla="*/ 4233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3" y="0"/>
                  </a:lnTo>
                  <a:lnTo>
                    <a:pt x="4233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ihandsfigur 98">
              <a:extLst>
                <a:ext uri="{FF2B5EF4-FFF2-40B4-BE49-F238E27FC236}">
                  <a16:creationId xmlns:a16="http://schemas.microsoft.com/office/drawing/2014/main" id="{E6D86088-2C04-364A-B6DC-48C82D023788}"/>
                </a:ext>
              </a:extLst>
            </p:cNvPr>
            <p:cNvSpPr/>
            <p:nvPr/>
          </p:nvSpPr>
          <p:spPr>
            <a:xfrm>
              <a:off x="6071186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ihandsfigur 99">
              <a:extLst>
                <a:ext uri="{FF2B5EF4-FFF2-40B4-BE49-F238E27FC236}">
                  <a16:creationId xmlns:a16="http://schemas.microsoft.com/office/drawing/2014/main" id="{9FA71236-16EB-0E46-8063-9F0CC99EB64F}"/>
                </a:ext>
              </a:extLst>
            </p:cNvPr>
            <p:cNvSpPr/>
            <p:nvPr/>
          </p:nvSpPr>
          <p:spPr>
            <a:xfrm>
              <a:off x="5921261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3 w 4233"/>
                <a:gd name="connsiteY1" fmla="*/ 0 h 16449"/>
                <a:gd name="connsiteX2" fmla="*/ 4233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3" y="0"/>
                  </a:lnTo>
                  <a:lnTo>
                    <a:pt x="4233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ihandsfigur 100">
              <a:extLst>
                <a:ext uri="{FF2B5EF4-FFF2-40B4-BE49-F238E27FC236}">
                  <a16:creationId xmlns:a16="http://schemas.microsoft.com/office/drawing/2014/main" id="{A59FFE74-33A8-6040-97C5-DC34B8D84DF8}"/>
                </a:ext>
              </a:extLst>
            </p:cNvPr>
            <p:cNvSpPr/>
            <p:nvPr/>
          </p:nvSpPr>
          <p:spPr>
            <a:xfrm>
              <a:off x="6001987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ihandsfigur 101">
              <a:extLst>
                <a:ext uri="{FF2B5EF4-FFF2-40B4-BE49-F238E27FC236}">
                  <a16:creationId xmlns:a16="http://schemas.microsoft.com/office/drawing/2014/main" id="{DF638BAF-32CC-AF44-AD05-8490E0D67C04}"/>
                </a:ext>
              </a:extLst>
            </p:cNvPr>
            <p:cNvSpPr/>
            <p:nvPr/>
          </p:nvSpPr>
          <p:spPr>
            <a:xfrm>
              <a:off x="5978915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ihandsfigur 102">
              <a:extLst>
                <a:ext uri="{FF2B5EF4-FFF2-40B4-BE49-F238E27FC236}">
                  <a16:creationId xmlns:a16="http://schemas.microsoft.com/office/drawing/2014/main" id="{8685B065-35B4-0848-B220-182BDC26ACF0}"/>
                </a:ext>
              </a:extLst>
            </p:cNvPr>
            <p:cNvSpPr/>
            <p:nvPr/>
          </p:nvSpPr>
          <p:spPr>
            <a:xfrm>
              <a:off x="6013515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ihandsfigur 103">
              <a:extLst>
                <a:ext uri="{FF2B5EF4-FFF2-40B4-BE49-F238E27FC236}">
                  <a16:creationId xmlns:a16="http://schemas.microsoft.com/office/drawing/2014/main" id="{9D797557-688F-F24E-B6C1-8AB05B4B9F95}"/>
                </a:ext>
              </a:extLst>
            </p:cNvPr>
            <p:cNvSpPr/>
            <p:nvPr/>
          </p:nvSpPr>
          <p:spPr>
            <a:xfrm>
              <a:off x="6048114" y="3438859"/>
              <a:ext cx="4233" cy="16449"/>
            </a:xfrm>
            <a:custGeom>
              <a:avLst/>
              <a:gdLst>
                <a:gd name="connsiteX0" fmla="*/ 0 w 4233"/>
                <a:gd name="connsiteY0" fmla="*/ 0 h 16449"/>
                <a:gd name="connsiteX1" fmla="*/ 4234 w 4233"/>
                <a:gd name="connsiteY1" fmla="*/ 0 h 16449"/>
                <a:gd name="connsiteX2" fmla="*/ 4234 w 4233"/>
                <a:gd name="connsiteY2" fmla="*/ 16449 h 16449"/>
                <a:gd name="connsiteX3" fmla="*/ 0 w 4233"/>
                <a:gd name="connsiteY3" fmla="*/ 16449 h 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3" h="16449">
                  <a:moveTo>
                    <a:pt x="0" y="0"/>
                  </a:moveTo>
                  <a:lnTo>
                    <a:pt x="4234" y="0"/>
                  </a:lnTo>
                  <a:lnTo>
                    <a:pt x="4234" y="16449"/>
                  </a:lnTo>
                  <a:lnTo>
                    <a:pt x="0" y="16449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ihandsfigur 104">
              <a:extLst>
                <a:ext uri="{FF2B5EF4-FFF2-40B4-BE49-F238E27FC236}">
                  <a16:creationId xmlns:a16="http://schemas.microsoft.com/office/drawing/2014/main" id="{63A27B00-3EDA-604C-A305-E591E6D06202}"/>
                </a:ext>
              </a:extLst>
            </p:cNvPr>
            <p:cNvSpPr/>
            <p:nvPr/>
          </p:nvSpPr>
          <p:spPr>
            <a:xfrm>
              <a:off x="5627191" y="3765877"/>
              <a:ext cx="220589" cy="13471"/>
            </a:xfrm>
            <a:custGeom>
              <a:avLst/>
              <a:gdLst>
                <a:gd name="connsiteX0" fmla="*/ 217137 w 220589"/>
                <a:gd name="connsiteY0" fmla="*/ 13114 h 13471"/>
                <a:gd name="connsiteX1" fmla="*/ 217528 w 220589"/>
                <a:gd name="connsiteY1" fmla="*/ 13195 h 13471"/>
                <a:gd name="connsiteX2" fmla="*/ 217528 w 220589"/>
                <a:gd name="connsiteY2" fmla="*/ 13146 h 13471"/>
                <a:gd name="connsiteX3" fmla="*/ 220589 w 220589"/>
                <a:gd name="connsiteY3" fmla="*/ 13439 h 13471"/>
                <a:gd name="connsiteX4" fmla="*/ 220589 w 220589"/>
                <a:gd name="connsiteY4" fmla="*/ 13260 h 13471"/>
                <a:gd name="connsiteX5" fmla="*/ 219498 w 220589"/>
                <a:gd name="connsiteY5" fmla="*/ 9128 h 13471"/>
                <a:gd name="connsiteX6" fmla="*/ 218147 w 220589"/>
                <a:gd name="connsiteY6" fmla="*/ 8998 h 13471"/>
                <a:gd name="connsiteX7" fmla="*/ 211097 w 220589"/>
                <a:gd name="connsiteY7" fmla="*/ 5109 h 13471"/>
                <a:gd name="connsiteX8" fmla="*/ 198690 w 220589"/>
                <a:gd name="connsiteY8" fmla="*/ 0 h 13471"/>
                <a:gd name="connsiteX9" fmla="*/ 186283 w 220589"/>
                <a:gd name="connsiteY9" fmla="*/ 5109 h 13471"/>
                <a:gd name="connsiteX10" fmla="*/ 176595 w 220589"/>
                <a:gd name="connsiteY10" fmla="*/ 9225 h 13471"/>
                <a:gd name="connsiteX11" fmla="*/ 166907 w 220589"/>
                <a:gd name="connsiteY11" fmla="*/ 5109 h 13471"/>
                <a:gd name="connsiteX12" fmla="*/ 154500 w 220589"/>
                <a:gd name="connsiteY12" fmla="*/ 0 h 13471"/>
                <a:gd name="connsiteX13" fmla="*/ 142094 w 220589"/>
                <a:gd name="connsiteY13" fmla="*/ 5109 h 13471"/>
                <a:gd name="connsiteX14" fmla="*/ 132405 w 220589"/>
                <a:gd name="connsiteY14" fmla="*/ 9225 h 13471"/>
                <a:gd name="connsiteX15" fmla="*/ 122718 w 220589"/>
                <a:gd name="connsiteY15" fmla="*/ 5109 h 13471"/>
                <a:gd name="connsiteX16" fmla="*/ 110311 w 220589"/>
                <a:gd name="connsiteY16" fmla="*/ 0 h 13471"/>
                <a:gd name="connsiteX17" fmla="*/ 97904 w 220589"/>
                <a:gd name="connsiteY17" fmla="*/ 5109 h 13471"/>
                <a:gd name="connsiteX18" fmla="*/ 88216 w 220589"/>
                <a:gd name="connsiteY18" fmla="*/ 9225 h 13471"/>
                <a:gd name="connsiteX19" fmla="*/ 78528 w 220589"/>
                <a:gd name="connsiteY19" fmla="*/ 5109 h 13471"/>
                <a:gd name="connsiteX20" fmla="*/ 66121 w 220589"/>
                <a:gd name="connsiteY20" fmla="*/ 0 h 13471"/>
                <a:gd name="connsiteX21" fmla="*/ 53714 w 220589"/>
                <a:gd name="connsiteY21" fmla="*/ 5109 h 13471"/>
                <a:gd name="connsiteX22" fmla="*/ 44027 w 220589"/>
                <a:gd name="connsiteY22" fmla="*/ 9225 h 13471"/>
                <a:gd name="connsiteX23" fmla="*/ 34322 w 220589"/>
                <a:gd name="connsiteY23" fmla="*/ 5109 h 13471"/>
                <a:gd name="connsiteX24" fmla="*/ 21916 w 220589"/>
                <a:gd name="connsiteY24" fmla="*/ 0 h 13471"/>
                <a:gd name="connsiteX25" fmla="*/ 9508 w 220589"/>
                <a:gd name="connsiteY25" fmla="*/ 5109 h 13471"/>
                <a:gd name="connsiteX26" fmla="*/ 2637 w 220589"/>
                <a:gd name="connsiteY26" fmla="*/ 8965 h 13471"/>
                <a:gd name="connsiteX27" fmla="*/ 1123 w 220589"/>
                <a:gd name="connsiteY27" fmla="*/ 9111 h 13471"/>
                <a:gd name="connsiteX28" fmla="*/ 0 w 220589"/>
                <a:gd name="connsiteY28" fmla="*/ 13293 h 13471"/>
                <a:gd name="connsiteX29" fmla="*/ 0 w 220589"/>
                <a:gd name="connsiteY29" fmla="*/ 13472 h 13471"/>
                <a:gd name="connsiteX30" fmla="*/ 3093 w 220589"/>
                <a:gd name="connsiteY30" fmla="*/ 13163 h 13471"/>
                <a:gd name="connsiteX31" fmla="*/ 3093 w 220589"/>
                <a:gd name="connsiteY31" fmla="*/ 13195 h 13471"/>
                <a:gd name="connsiteX32" fmla="*/ 3322 w 220589"/>
                <a:gd name="connsiteY32" fmla="*/ 13146 h 13471"/>
                <a:gd name="connsiteX33" fmla="*/ 3793 w 220589"/>
                <a:gd name="connsiteY33" fmla="*/ 13098 h 13471"/>
                <a:gd name="connsiteX34" fmla="*/ 3793 w 220589"/>
                <a:gd name="connsiteY34" fmla="*/ 13033 h 13471"/>
                <a:gd name="connsiteX35" fmla="*/ 12212 w 220589"/>
                <a:gd name="connsiteY35" fmla="*/ 8363 h 13471"/>
                <a:gd name="connsiteX36" fmla="*/ 21916 w 220589"/>
                <a:gd name="connsiteY36" fmla="*/ 4247 h 13471"/>
                <a:gd name="connsiteX37" fmla="*/ 31620 w 220589"/>
                <a:gd name="connsiteY37" fmla="*/ 8363 h 13471"/>
                <a:gd name="connsiteX38" fmla="*/ 44027 w 220589"/>
                <a:gd name="connsiteY38" fmla="*/ 13472 h 13471"/>
                <a:gd name="connsiteX39" fmla="*/ 56433 w 220589"/>
                <a:gd name="connsiteY39" fmla="*/ 8363 h 13471"/>
                <a:gd name="connsiteX40" fmla="*/ 66121 w 220589"/>
                <a:gd name="connsiteY40" fmla="*/ 4247 h 13471"/>
                <a:gd name="connsiteX41" fmla="*/ 75809 w 220589"/>
                <a:gd name="connsiteY41" fmla="*/ 8363 h 13471"/>
                <a:gd name="connsiteX42" fmla="*/ 88216 w 220589"/>
                <a:gd name="connsiteY42" fmla="*/ 13472 h 13471"/>
                <a:gd name="connsiteX43" fmla="*/ 100623 w 220589"/>
                <a:gd name="connsiteY43" fmla="*/ 8363 h 13471"/>
                <a:gd name="connsiteX44" fmla="*/ 110311 w 220589"/>
                <a:gd name="connsiteY44" fmla="*/ 4247 h 13471"/>
                <a:gd name="connsiteX45" fmla="*/ 119999 w 220589"/>
                <a:gd name="connsiteY45" fmla="*/ 8363 h 13471"/>
                <a:gd name="connsiteX46" fmla="*/ 132405 w 220589"/>
                <a:gd name="connsiteY46" fmla="*/ 13472 h 13471"/>
                <a:gd name="connsiteX47" fmla="*/ 144812 w 220589"/>
                <a:gd name="connsiteY47" fmla="*/ 8363 h 13471"/>
                <a:gd name="connsiteX48" fmla="*/ 154500 w 220589"/>
                <a:gd name="connsiteY48" fmla="*/ 4247 h 13471"/>
                <a:gd name="connsiteX49" fmla="*/ 164188 w 220589"/>
                <a:gd name="connsiteY49" fmla="*/ 8363 h 13471"/>
                <a:gd name="connsiteX50" fmla="*/ 176595 w 220589"/>
                <a:gd name="connsiteY50" fmla="*/ 13472 h 13471"/>
                <a:gd name="connsiteX51" fmla="*/ 189002 w 220589"/>
                <a:gd name="connsiteY51" fmla="*/ 8363 h 13471"/>
                <a:gd name="connsiteX52" fmla="*/ 198690 w 220589"/>
                <a:gd name="connsiteY52" fmla="*/ 4247 h 13471"/>
                <a:gd name="connsiteX53" fmla="*/ 208378 w 220589"/>
                <a:gd name="connsiteY53" fmla="*/ 8363 h 13471"/>
                <a:gd name="connsiteX54" fmla="*/ 216828 w 220589"/>
                <a:gd name="connsiteY54" fmla="*/ 13049 h 13471"/>
                <a:gd name="connsiteX55" fmla="*/ 216828 w 220589"/>
                <a:gd name="connsiteY55" fmla="*/ 13081 h 13471"/>
                <a:gd name="connsiteX56" fmla="*/ 217137 w 220589"/>
                <a:gd name="connsiteY56" fmla="*/ 13114 h 1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0589" h="13471">
                  <a:moveTo>
                    <a:pt x="217137" y="13114"/>
                  </a:moveTo>
                  <a:cubicBezTo>
                    <a:pt x="217268" y="13146"/>
                    <a:pt x="217382" y="13179"/>
                    <a:pt x="217528" y="13195"/>
                  </a:cubicBezTo>
                  <a:lnTo>
                    <a:pt x="217528" y="13146"/>
                  </a:lnTo>
                  <a:cubicBezTo>
                    <a:pt x="217528" y="13146"/>
                    <a:pt x="220589" y="13439"/>
                    <a:pt x="220589" y="13439"/>
                  </a:cubicBezTo>
                  <a:lnTo>
                    <a:pt x="220589" y="13260"/>
                  </a:lnTo>
                  <a:cubicBezTo>
                    <a:pt x="220068" y="12203"/>
                    <a:pt x="219563" y="10071"/>
                    <a:pt x="219498" y="9128"/>
                  </a:cubicBezTo>
                  <a:lnTo>
                    <a:pt x="218147" y="8998"/>
                  </a:lnTo>
                  <a:cubicBezTo>
                    <a:pt x="215086" y="8428"/>
                    <a:pt x="213230" y="6899"/>
                    <a:pt x="211097" y="5109"/>
                  </a:cubicBezTo>
                  <a:cubicBezTo>
                    <a:pt x="208231" y="2717"/>
                    <a:pt x="204991" y="0"/>
                    <a:pt x="198690" y="0"/>
                  </a:cubicBezTo>
                  <a:cubicBezTo>
                    <a:pt x="192389" y="0"/>
                    <a:pt x="189148" y="2717"/>
                    <a:pt x="186283" y="5109"/>
                  </a:cubicBezTo>
                  <a:cubicBezTo>
                    <a:pt x="183645" y="7322"/>
                    <a:pt x="181349" y="9225"/>
                    <a:pt x="176595" y="9225"/>
                  </a:cubicBezTo>
                  <a:cubicBezTo>
                    <a:pt x="171841" y="9225"/>
                    <a:pt x="169561" y="7322"/>
                    <a:pt x="166907" y="5109"/>
                  </a:cubicBezTo>
                  <a:cubicBezTo>
                    <a:pt x="164042" y="2717"/>
                    <a:pt x="160802" y="0"/>
                    <a:pt x="154500" y="0"/>
                  </a:cubicBezTo>
                  <a:cubicBezTo>
                    <a:pt x="148199" y="0"/>
                    <a:pt x="144959" y="2717"/>
                    <a:pt x="142094" y="5109"/>
                  </a:cubicBezTo>
                  <a:cubicBezTo>
                    <a:pt x="139439" y="7322"/>
                    <a:pt x="137160" y="9225"/>
                    <a:pt x="132405" y="9225"/>
                  </a:cubicBezTo>
                  <a:cubicBezTo>
                    <a:pt x="127651" y="9225"/>
                    <a:pt x="125372" y="7322"/>
                    <a:pt x="122718" y="5109"/>
                  </a:cubicBezTo>
                  <a:cubicBezTo>
                    <a:pt x="119852" y="2717"/>
                    <a:pt x="116612" y="0"/>
                    <a:pt x="110311" y="0"/>
                  </a:cubicBezTo>
                  <a:cubicBezTo>
                    <a:pt x="104010" y="0"/>
                    <a:pt x="100769" y="2717"/>
                    <a:pt x="97904" y="5109"/>
                  </a:cubicBezTo>
                  <a:cubicBezTo>
                    <a:pt x="95250" y="7322"/>
                    <a:pt x="92970" y="9225"/>
                    <a:pt x="88216" y="9225"/>
                  </a:cubicBezTo>
                  <a:cubicBezTo>
                    <a:pt x="83462" y="9225"/>
                    <a:pt x="81166" y="7322"/>
                    <a:pt x="78528" y="5109"/>
                  </a:cubicBezTo>
                  <a:cubicBezTo>
                    <a:pt x="75663" y="2717"/>
                    <a:pt x="72406" y="0"/>
                    <a:pt x="66121" y="0"/>
                  </a:cubicBezTo>
                  <a:cubicBezTo>
                    <a:pt x="59837" y="0"/>
                    <a:pt x="56580" y="2717"/>
                    <a:pt x="53714" y="5109"/>
                  </a:cubicBezTo>
                  <a:cubicBezTo>
                    <a:pt x="51060" y="7322"/>
                    <a:pt x="48781" y="9225"/>
                    <a:pt x="44027" y="9225"/>
                  </a:cubicBezTo>
                  <a:cubicBezTo>
                    <a:pt x="39272" y="9225"/>
                    <a:pt x="36976" y="7322"/>
                    <a:pt x="34322" y="5109"/>
                  </a:cubicBezTo>
                  <a:cubicBezTo>
                    <a:pt x="31457" y="2717"/>
                    <a:pt x="28200" y="0"/>
                    <a:pt x="21916" y="0"/>
                  </a:cubicBezTo>
                  <a:cubicBezTo>
                    <a:pt x="15631" y="0"/>
                    <a:pt x="12374" y="2717"/>
                    <a:pt x="9508" y="5109"/>
                  </a:cubicBezTo>
                  <a:cubicBezTo>
                    <a:pt x="7408" y="6850"/>
                    <a:pt x="5585" y="8363"/>
                    <a:pt x="2637" y="8965"/>
                  </a:cubicBezTo>
                  <a:lnTo>
                    <a:pt x="1123" y="9111"/>
                  </a:lnTo>
                  <a:cubicBezTo>
                    <a:pt x="1058" y="10071"/>
                    <a:pt x="553" y="12235"/>
                    <a:pt x="0" y="13293"/>
                  </a:cubicBezTo>
                  <a:lnTo>
                    <a:pt x="0" y="13472"/>
                  </a:lnTo>
                  <a:cubicBezTo>
                    <a:pt x="0" y="13472"/>
                    <a:pt x="3093" y="13163"/>
                    <a:pt x="3093" y="13163"/>
                  </a:cubicBezTo>
                  <a:lnTo>
                    <a:pt x="3093" y="13195"/>
                  </a:lnTo>
                  <a:cubicBezTo>
                    <a:pt x="3175" y="13195"/>
                    <a:pt x="3240" y="13163"/>
                    <a:pt x="3322" y="13146"/>
                  </a:cubicBezTo>
                  <a:lnTo>
                    <a:pt x="3793" y="13098"/>
                  </a:lnTo>
                  <a:lnTo>
                    <a:pt x="3793" y="13033"/>
                  </a:lnTo>
                  <a:cubicBezTo>
                    <a:pt x="7604" y="12170"/>
                    <a:pt x="10046" y="10169"/>
                    <a:pt x="12212" y="8363"/>
                  </a:cubicBezTo>
                  <a:cubicBezTo>
                    <a:pt x="14865" y="6150"/>
                    <a:pt x="17145" y="4247"/>
                    <a:pt x="21916" y="4247"/>
                  </a:cubicBezTo>
                  <a:cubicBezTo>
                    <a:pt x="26686" y="4247"/>
                    <a:pt x="28966" y="6150"/>
                    <a:pt x="31620" y="8363"/>
                  </a:cubicBezTo>
                  <a:cubicBezTo>
                    <a:pt x="34485" y="10755"/>
                    <a:pt x="37742" y="13472"/>
                    <a:pt x="44027" y="13472"/>
                  </a:cubicBezTo>
                  <a:cubicBezTo>
                    <a:pt x="50311" y="13472"/>
                    <a:pt x="53568" y="10755"/>
                    <a:pt x="56433" y="8363"/>
                  </a:cubicBezTo>
                  <a:cubicBezTo>
                    <a:pt x="59088" y="6150"/>
                    <a:pt x="61367" y="4247"/>
                    <a:pt x="66121" y="4247"/>
                  </a:cubicBezTo>
                  <a:cubicBezTo>
                    <a:pt x="70876" y="4247"/>
                    <a:pt x="73171" y="6150"/>
                    <a:pt x="75809" y="8363"/>
                  </a:cubicBezTo>
                  <a:cubicBezTo>
                    <a:pt x="78675" y="10755"/>
                    <a:pt x="81931" y="13472"/>
                    <a:pt x="88216" y="13472"/>
                  </a:cubicBezTo>
                  <a:cubicBezTo>
                    <a:pt x="94501" y="13472"/>
                    <a:pt x="97758" y="10755"/>
                    <a:pt x="100623" y="8363"/>
                  </a:cubicBezTo>
                  <a:cubicBezTo>
                    <a:pt x="103277" y="6150"/>
                    <a:pt x="105556" y="4247"/>
                    <a:pt x="110311" y="4247"/>
                  </a:cubicBezTo>
                  <a:cubicBezTo>
                    <a:pt x="115065" y="4247"/>
                    <a:pt x="117344" y="6150"/>
                    <a:pt x="119999" y="8363"/>
                  </a:cubicBezTo>
                  <a:cubicBezTo>
                    <a:pt x="122864" y="10755"/>
                    <a:pt x="126104" y="13472"/>
                    <a:pt x="132405" y="13472"/>
                  </a:cubicBezTo>
                  <a:cubicBezTo>
                    <a:pt x="138707" y="13472"/>
                    <a:pt x="141947" y="10755"/>
                    <a:pt x="144812" y="8363"/>
                  </a:cubicBezTo>
                  <a:cubicBezTo>
                    <a:pt x="147466" y="6150"/>
                    <a:pt x="149746" y="4247"/>
                    <a:pt x="154500" y="4247"/>
                  </a:cubicBezTo>
                  <a:cubicBezTo>
                    <a:pt x="159254" y="4247"/>
                    <a:pt x="161550" y="6150"/>
                    <a:pt x="164188" y="8363"/>
                  </a:cubicBezTo>
                  <a:cubicBezTo>
                    <a:pt x="167054" y="10755"/>
                    <a:pt x="170294" y="13472"/>
                    <a:pt x="176595" y="13472"/>
                  </a:cubicBezTo>
                  <a:cubicBezTo>
                    <a:pt x="182896" y="13472"/>
                    <a:pt x="186136" y="10755"/>
                    <a:pt x="189002" y="8363"/>
                  </a:cubicBezTo>
                  <a:cubicBezTo>
                    <a:pt x="191640" y="6150"/>
                    <a:pt x="193935" y="4247"/>
                    <a:pt x="198690" y="4247"/>
                  </a:cubicBezTo>
                  <a:cubicBezTo>
                    <a:pt x="203444" y="4247"/>
                    <a:pt x="205740" y="6150"/>
                    <a:pt x="208378" y="8363"/>
                  </a:cubicBezTo>
                  <a:cubicBezTo>
                    <a:pt x="210543" y="10169"/>
                    <a:pt x="213002" y="12186"/>
                    <a:pt x="216828" y="13049"/>
                  </a:cubicBezTo>
                  <a:lnTo>
                    <a:pt x="216828" y="13081"/>
                  </a:lnTo>
                  <a:cubicBezTo>
                    <a:pt x="216828" y="13081"/>
                    <a:pt x="217137" y="13114"/>
                    <a:pt x="217137" y="13114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ihandsfigur 105">
              <a:extLst>
                <a:ext uri="{FF2B5EF4-FFF2-40B4-BE49-F238E27FC236}">
                  <a16:creationId xmlns:a16="http://schemas.microsoft.com/office/drawing/2014/main" id="{EBF9DF65-5706-0D42-9483-7B0942777FB8}"/>
                </a:ext>
              </a:extLst>
            </p:cNvPr>
            <p:cNvSpPr/>
            <p:nvPr/>
          </p:nvSpPr>
          <p:spPr>
            <a:xfrm>
              <a:off x="7392214" y="3342572"/>
              <a:ext cx="12244" cy="70320"/>
            </a:xfrm>
            <a:custGeom>
              <a:avLst/>
              <a:gdLst>
                <a:gd name="connsiteX0" fmla="*/ 6122 w 12244"/>
                <a:gd name="connsiteY0" fmla="*/ 0 h 70320"/>
                <a:gd name="connsiteX1" fmla="*/ 16 w 12244"/>
                <a:gd name="connsiteY1" fmla="*/ 4588 h 70320"/>
                <a:gd name="connsiteX2" fmla="*/ 0 w 12244"/>
                <a:gd name="connsiteY2" fmla="*/ 4588 h 70320"/>
                <a:gd name="connsiteX3" fmla="*/ 0 w 12244"/>
                <a:gd name="connsiteY3" fmla="*/ 70320 h 70320"/>
                <a:gd name="connsiteX4" fmla="*/ 12244 w 12244"/>
                <a:gd name="connsiteY4" fmla="*/ 70320 h 70320"/>
                <a:gd name="connsiteX5" fmla="*/ 12244 w 12244"/>
                <a:gd name="connsiteY5" fmla="*/ 4588 h 70320"/>
                <a:gd name="connsiteX6" fmla="*/ 12227 w 12244"/>
                <a:gd name="connsiteY6" fmla="*/ 4588 h 70320"/>
                <a:gd name="connsiteX7" fmla="*/ 6122 w 12244"/>
                <a:gd name="connsiteY7" fmla="*/ 0 h 7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4" h="70320">
                  <a:moveTo>
                    <a:pt x="6122" y="0"/>
                  </a:moveTo>
                  <a:cubicBezTo>
                    <a:pt x="2800" y="0"/>
                    <a:pt x="114" y="2050"/>
                    <a:pt x="16" y="4588"/>
                  </a:cubicBezTo>
                  <a:lnTo>
                    <a:pt x="0" y="4588"/>
                  </a:lnTo>
                  <a:lnTo>
                    <a:pt x="0" y="70320"/>
                  </a:lnTo>
                  <a:lnTo>
                    <a:pt x="12244" y="70320"/>
                  </a:lnTo>
                  <a:lnTo>
                    <a:pt x="12244" y="4588"/>
                  </a:lnTo>
                  <a:lnTo>
                    <a:pt x="12227" y="4588"/>
                  </a:lnTo>
                  <a:cubicBezTo>
                    <a:pt x="12130" y="2050"/>
                    <a:pt x="9443" y="0"/>
                    <a:pt x="6122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ihandsfigur 106">
              <a:extLst>
                <a:ext uri="{FF2B5EF4-FFF2-40B4-BE49-F238E27FC236}">
                  <a16:creationId xmlns:a16="http://schemas.microsoft.com/office/drawing/2014/main" id="{26C9675E-FAAF-9748-847A-EA8E4C119158}"/>
                </a:ext>
              </a:extLst>
            </p:cNvPr>
            <p:cNvSpPr/>
            <p:nvPr/>
          </p:nvSpPr>
          <p:spPr>
            <a:xfrm>
              <a:off x="7412175" y="3342572"/>
              <a:ext cx="12244" cy="70320"/>
            </a:xfrm>
            <a:custGeom>
              <a:avLst/>
              <a:gdLst>
                <a:gd name="connsiteX0" fmla="*/ 6122 w 12244"/>
                <a:gd name="connsiteY0" fmla="*/ 0 h 70320"/>
                <a:gd name="connsiteX1" fmla="*/ 17 w 12244"/>
                <a:gd name="connsiteY1" fmla="*/ 4588 h 70320"/>
                <a:gd name="connsiteX2" fmla="*/ 0 w 12244"/>
                <a:gd name="connsiteY2" fmla="*/ 4588 h 70320"/>
                <a:gd name="connsiteX3" fmla="*/ 0 w 12244"/>
                <a:gd name="connsiteY3" fmla="*/ 70320 h 70320"/>
                <a:gd name="connsiteX4" fmla="*/ 12244 w 12244"/>
                <a:gd name="connsiteY4" fmla="*/ 70320 h 70320"/>
                <a:gd name="connsiteX5" fmla="*/ 12244 w 12244"/>
                <a:gd name="connsiteY5" fmla="*/ 4588 h 70320"/>
                <a:gd name="connsiteX6" fmla="*/ 12228 w 12244"/>
                <a:gd name="connsiteY6" fmla="*/ 4588 h 70320"/>
                <a:gd name="connsiteX7" fmla="*/ 6122 w 12244"/>
                <a:gd name="connsiteY7" fmla="*/ 0 h 7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4" h="70320">
                  <a:moveTo>
                    <a:pt x="6122" y="0"/>
                  </a:moveTo>
                  <a:cubicBezTo>
                    <a:pt x="2801" y="0"/>
                    <a:pt x="114" y="2050"/>
                    <a:pt x="17" y="4588"/>
                  </a:cubicBezTo>
                  <a:lnTo>
                    <a:pt x="0" y="4588"/>
                  </a:lnTo>
                  <a:lnTo>
                    <a:pt x="0" y="70320"/>
                  </a:lnTo>
                  <a:lnTo>
                    <a:pt x="12244" y="70320"/>
                  </a:lnTo>
                  <a:lnTo>
                    <a:pt x="12244" y="4588"/>
                  </a:lnTo>
                  <a:lnTo>
                    <a:pt x="12228" y="4588"/>
                  </a:lnTo>
                  <a:cubicBezTo>
                    <a:pt x="12130" y="2050"/>
                    <a:pt x="9444" y="0"/>
                    <a:pt x="6122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ihandsfigur 107">
              <a:extLst>
                <a:ext uri="{FF2B5EF4-FFF2-40B4-BE49-F238E27FC236}">
                  <a16:creationId xmlns:a16="http://schemas.microsoft.com/office/drawing/2014/main" id="{12689F36-5214-5349-818A-0D1E1F2FBA25}"/>
                </a:ext>
              </a:extLst>
            </p:cNvPr>
            <p:cNvSpPr/>
            <p:nvPr/>
          </p:nvSpPr>
          <p:spPr>
            <a:xfrm>
              <a:off x="7432137" y="3342929"/>
              <a:ext cx="12244" cy="70320"/>
            </a:xfrm>
            <a:custGeom>
              <a:avLst/>
              <a:gdLst>
                <a:gd name="connsiteX0" fmla="*/ 6122 w 12244"/>
                <a:gd name="connsiteY0" fmla="*/ 0 h 70320"/>
                <a:gd name="connsiteX1" fmla="*/ 16 w 12244"/>
                <a:gd name="connsiteY1" fmla="*/ 4588 h 70320"/>
                <a:gd name="connsiteX2" fmla="*/ 0 w 12244"/>
                <a:gd name="connsiteY2" fmla="*/ 4588 h 70320"/>
                <a:gd name="connsiteX3" fmla="*/ 0 w 12244"/>
                <a:gd name="connsiteY3" fmla="*/ 70320 h 70320"/>
                <a:gd name="connsiteX4" fmla="*/ 12244 w 12244"/>
                <a:gd name="connsiteY4" fmla="*/ 70320 h 70320"/>
                <a:gd name="connsiteX5" fmla="*/ 12244 w 12244"/>
                <a:gd name="connsiteY5" fmla="*/ 4588 h 70320"/>
                <a:gd name="connsiteX6" fmla="*/ 12227 w 12244"/>
                <a:gd name="connsiteY6" fmla="*/ 4588 h 70320"/>
                <a:gd name="connsiteX7" fmla="*/ 6122 w 12244"/>
                <a:gd name="connsiteY7" fmla="*/ 0 h 7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4" h="70320">
                  <a:moveTo>
                    <a:pt x="6122" y="0"/>
                  </a:moveTo>
                  <a:cubicBezTo>
                    <a:pt x="2800" y="0"/>
                    <a:pt x="114" y="2050"/>
                    <a:pt x="16" y="4588"/>
                  </a:cubicBezTo>
                  <a:lnTo>
                    <a:pt x="0" y="4588"/>
                  </a:lnTo>
                  <a:lnTo>
                    <a:pt x="0" y="70320"/>
                  </a:lnTo>
                  <a:lnTo>
                    <a:pt x="12244" y="70320"/>
                  </a:lnTo>
                  <a:lnTo>
                    <a:pt x="12244" y="4588"/>
                  </a:lnTo>
                  <a:lnTo>
                    <a:pt x="12227" y="4588"/>
                  </a:lnTo>
                  <a:cubicBezTo>
                    <a:pt x="12130" y="2050"/>
                    <a:pt x="9443" y="0"/>
                    <a:pt x="6122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ihandsfigur 108">
              <a:extLst>
                <a:ext uri="{FF2B5EF4-FFF2-40B4-BE49-F238E27FC236}">
                  <a16:creationId xmlns:a16="http://schemas.microsoft.com/office/drawing/2014/main" id="{D28B77B4-F404-994F-ACFF-883AD7976F8F}"/>
                </a:ext>
              </a:extLst>
            </p:cNvPr>
            <p:cNvSpPr/>
            <p:nvPr/>
          </p:nvSpPr>
          <p:spPr>
            <a:xfrm>
              <a:off x="7311292" y="3555631"/>
              <a:ext cx="29601" cy="50795"/>
            </a:xfrm>
            <a:custGeom>
              <a:avLst/>
              <a:gdLst>
                <a:gd name="connsiteX0" fmla="*/ 14801 w 29601"/>
                <a:gd name="connsiteY0" fmla="*/ 0 h 50795"/>
                <a:gd name="connsiteX1" fmla="*/ 0 w 29601"/>
                <a:gd name="connsiteY1" fmla="*/ 17133 h 50795"/>
                <a:gd name="connsiteX2" fmla="*/ 0 w 29601"/>
                <a:gd name="connsiteY2" fmla="*/ 50796 h 50795"/>
                <a:gd name="connsiteX3" fmla="*/ 29601 w 29601"/>
                <a:gd name="connsiteY3" fmla="*/ 50796 h 50795"/>
                <a:gd name="connsiteX4" fmla="*/ 29601 w 29601"/>
                <a:gd name="connsiteY4" fmla="*/ 17133 h 50795"/>
                <a:gd name="connsiteX5" fmla="*/ 14801 w 29601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1" h="50795">
                  <a:moveTo>
                    <a:pt x="14801" y="0"/>
                  </a:moveTo>
                  <a:cubicBezTo>
                    <a:pt x="14801" y="0"/>
                    <a:pt x="0" y="5743"/>
                    <a:pt x="0" y="17133"/>
                  </a:cubicBezTo>
                  <a:lnTo>
                    <a:pt x="0" y="50796"/>
                  </a:lnTo>
                  <a:lnTo>
                    <a:pt x="29601" y="50796"/>
                  </a:lnTo>
                  <a:lnTo>
                    <a:pt x="29601" y="17133"/>
                  </a:lnTo>
                  <a:cubicBezTo>
                    <a:pt x="29601" y="5890"/>
                    <a:pt x="14801" y="0"/>
                    <a:pt x="1480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ihandsfigur 109">
              <a:extLst>
                <a:ext uri="{FF2B5EF4-FFF2-40B4-BE49-F238E27FC236}">
                  <a16:creationId xmlns:a16="http://schemas.microsoft.com/office/drawing/2014/main" id="{A04FA4E6-9DFA-384B-BE34-68CAC2EB0CBD}"/>
                </a:ext>
              </a:extLst>
            </p:cNvPr>
            <p:cNvSpPr/>
            <p:nvPr/>
          </p:nvSpPr>
          <p:spPr>
            <a:xfrm>
              <a:off x="7268714" y="3555631"/>
              <a:ext cx="29601" cy="50795"/>
            </a:xfrm>
            <a:custGeom>
              <a:avLst/>
              <a:gdLst>
                <a:gd name="connsiteX0" fmla="*/ 14800 w 29601"/>
                <a:gd name="connsiteY0" fmla="*/ 0 h 50795"/>
                <a:gd name="connsiteX1" fmla="*/ 0 w 29601"/>
                <a:gd name="connsiteY1" fmla="*/ 17133 h 50795"/>
                <a:gd name="connsiteX2" fmla="*/ 0 w 29601"/>
                <a:gd name="connsiteY2" fmla="*/ 50796 h 50795"/>
                <a:gd name="connsiteX3" fmla="*/ 29601 w 29601"/>
                <a:gd name="connsiteY3" fmla="*/ 50796 h 50795"/>
                <a:gd name="connsiteX4" fmla="*/ 29601 w 29601"/>
                <a:gd name="connsiteY4" fmla="*/ 17133 h 50795"/>
                <a:gd name="connsiteX5" fmla="*/ 14800 w 29601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1" h="50795">
                  <a:moveTo>
                    <a:pt x="14800" y="0"/>
                  </a:moveTo>
                  <a:cubicBezTo>
                    <a:pt x="14800" y="0"/>
                    <a:pt x="0" y="5743"/>
                    <a:pt x="0" y="17133"/>
                  </a:cubicBezTo>
                  <a:lnTo>
                    <a:pt x="0" y="50796"/>
                  </a:lnTo>
                  <a:lnTo>
                    <a:pt x="29601" y="50796"/>
                  </a:lnTo>
                  <a:lnTo>
                    <a:pt x="29601" y="17133"/>
                  </a:lnTo>
                  <a:cubicBezTo>
                    <a:pt x="29601" y="5890"/>
                    <a:pt x="14800" y="0"/>
                    <a:pt x="14800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ihandsfigur 110">
              <a:extLst>
                <a:ext uri="{FF2B5EF4-FFF2-40B4-BE49-F238E27FC236}">
                  <a16:creationId xmlns:a16="http://schemas.microsoft.com/office/drawing/2014/main" id="{1F5B98C3-74ED-DE45-ABDD-B80383FEB0F1}"/>
                </a:ext>
              </a:extLst>
            </p:cNvPr>
            <p:cNvSpPr/>
            <p:nvPr/>
          </p:nvSpPr>
          <p:spPr>
            <a:xfrm>
              <a:off x="7226153" y="3555631"/>
              <a:ext cx="29601" cy="50795"/>
            </a:xfrm>
            <a:custGeom>
              <a:avLst/>
              <a:gdLst>
                <a:gd name="connsiteX0" fmla="*/ 14801 w 29601"/>
                <a:gd name="connsiteY0" fmla="*/ 0 h 50795"/>
                <a:gd name="connsiteX1" fmla="*/ 0 w 29601"/>
                <a:gd name="connsiteY1" fmla="*/ 17133 h 50795"/>
                <a:gd name="connsiteX2" fmla="*/ 0 w 29601"/>
                <a:gd name="connsiteY2" fmla="*/ 50796 h 50795"/>
                <a:gd name="connsiteX3" fmla="*/ 29601 w 29601"/>
                <a:gd name="connsiteY3" fmla="*/ 50796 h 50795"/>
                <a:gd name="connsiteX4" fmla="*/ 29601 w 29601"/>
                <a:gd name="connsiteY4" fmla="*/ 17133 h 50795"/>
                <a:gd name="connsiteX5" fmla="*/ 14801 w 29601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1" h="50795">
                  <a:moveTo>
                    <a:pt x="14801" y="0"/>
                  </a:moveTo>
                  <a:cubicBezTo>
                    <a:pt x="14801" y="0"/>
                    <a:pt x="0" y="5743"/>
                    <a:pt x="0" y="17133"/>
                  </a:cubicBezTo>
                  <a:lnTo>
                    <a:pt x="0" y="50796"/>
                  </a:lnTo>
                  <a:lnTo>
                    <a:pt x="29601" y="50796"/>
                  </a:lnTo>
                  <a:lnTo>
                    <a:pt x="29601" y="17133"/>
                  </a:lnTo>
                  <a:cubicBezTo>
                    <a:pt x="29601" y="5890"/>
                    <a:pt x="14801" y="0"/>
                    <a:pt x="1480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ihandsfigur 111">
              <a:extLst>
                <a:ext uri="{FF2B5EF4-FFF2-40B4-BE49-F238E27FC236}">
                  <a16:creationId xmlns:a16="http://schemas.microsoft.com/office/drawing/2014/main" id="{70406CBC-EA7A-5E49-BA1A-C4A1D10A0ED5}"/>
                </a:ext>
              </a:extLst>
            </p:cNvPr>
            <p:cNvSpPr/>
            <p:nvPr/>
          </p:nvSpPr>
          <p:spPr>
            <a:xfrm>
              <a:off x="7166788" y="3530168"/>
              <a:ext cx="13465" cy="24275"/>
            </a:xfrm>
            <a:custGeom>
              <a:avLst/>
              <a:gdLst>
                <a:gd name="connsiteX0" fmla="*/ 6724 w 13465"/>
                <a:gd name="connsiteY0" fmla="*/ 0 h 24275"/>
                <a:gd name="connsiteX1" fmla="*/ 17 w 13465"/>
                <a:gd name="connsiteY1" fmla="*/ 5044 h 24275"/>
                <a:gd name="connsiteX2" fmla="*/ 0 w 13465"/>
                <a:gd name="connsiteY2" fmla="*/ 5044 h 24275"/>
                <a:gd name="connsiteX3" fmla="*/ 0 w 13465"/>
                <a:gd name="connsiteY3" fmla="*/ 24275 h 24275"/>
                <a:gd name="connsiteX4" fmla="*/ 13465 w 13465"/>
                <a:gd name="connsiteY4" fmla="*/ 24275 h 24275"/>
                <a:gd name="connsiteX5" fmla="*/ 13465 w 13465"/>
                <a:gd name="connsiteY5" fmla="*/ 5044 h 24275"/>
                <a:gd name="connsiteX6" fmla="*/ 13449 w 13465"/>
                <a:gd name="connsiteY6" fmla="*/ 5044 h 24275"/>
                <a:gd name="connsiteX7" fmla="*/ 6741 w 13465"/>
                <a:gd name="connsiteY7" fmla="*/ 0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6724" y="0"/>
                  </a:moveTo>
                  <a:cubicBezTo>
                    <a:pt x="3078" y="0"/>
                    <a:pt x="114" y="2245"/>
                    <a:pt x="17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lnTo>
                    <a:pt x="13449" y="5044"/>
                  </a:lnTo>
                  <a:cubicBezTo>
                    <a:pt x="13335" y="2245"/>
                    <a:pt x="10388" y="0"/>
                    <a:pt x="674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ihandsfigur 112">
              <a:extLst>
                <a:ext uri="{FF2B5EF4-FFF2-40B4-BE49-F238E27FC236}">
                  <a16:creationId xmlns:a16="http://schemas.microsoft.com/office/drawing/2014/main" id="{32CF6673-AFBB-CA47-9E32-52F91A7ADA77}"/>
                </a:ext>
              </a:extLst>
            </p:cNvPr>
            <p:cNvSpPr/>
            <p:nvPr/>
          </p:nvSpPr>
          <p:spPr>
            <a:xfrm>
              <a:off x="7166788" y="3568892"/>
              <a:ext cx="13465" cy="24275"/>
            </a:xfrm>
            <a:custGeom>
              <a:avLst/>
              <a:gdLst>
                <a:gd name="connsiteX0" fmla="*/ 6724 w 13465"/>
                <a:gd name="connsiteY0" fmla="*/ 0 h 24275"/>
                <a:gd name="connsiteX1" fmla="*/ 17 w 13465"/>
                <a:gd name="connsiteY1" fmla="*/ 5044 h 24275"/>
                <a:gd name="connsiteX2" fmla="*/ 0 w 13465"/>
                <a:gd name="connsiteY2" fmla="*/ 5044 h 24275"/>
                <a:gd name="connsiteX3" fmla="*/ 0 w 13465"/>
                <a:gd name="connsiteY3" fmla="*/ 24275 h 24275"/>
                <a:gd name="connsiteX4" fmla="*/ 13465 w 13465"/>
                <a:gd name="connsiteY4" fmla="*/ 24275 h 24275"/>
                <a:gd name="connsiteX5" fmla="*/ 13465 w 13465"/>
                <a:gd name="connsiteY5" fmla="*/ 5044 h 24275"/>
                <a:gd name="connsiteX6" fmla="*/ 13449 w 13465"/>
                <a:gd name="connsiteY6" fmla="*/ 5044 h 24275"/>
                <a:gd name="connsiteX7" fmla="*/ 6741 w 13465"/>
                <a:gd name="connsiteY7" fmla="*/ 0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6724" y="0"/>
                  </a:moveTo>
                  <a:cubicBezTo>
                    <a:pt x="3078" y="0"/>
                    <a:pt x="114" y="2245"/>
                    <a:pt x="17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lnTo>
                    <a:pt x="13449" y="5044"/>
                  </a:lnTo>
                  <a:cubicBezTo>
                    <a:pt x="13335" y="2245"/>
                    <a:pt x="10388" y="0"/>
                    <a:pt x="674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ihandsfigur 113">
              <a:extLst>
                <a:ext uri="{FF2B5EF4-FFF2-40B4-BE49-F238E27FC236}">
                  <a16:creationId xmlns:a16="http://schemas.microsoft.com/office/drawing/2014/main" id="{45BFC1C8-94B2-794E-901A-ACFCF21A817E}"/>
                </a:ext>
              </a:extLst>
            </p:cNvPr>
            <p:cNvSpPr/>
            <p:nvPr/>
          </p:nvSpPr>
          <p:spPr>
            <a:xfrm>
              <a:off x="7166788" y="3607599"/>
              <a:ext cx="13465" cy="24275"/>
            </a:xfrm>
            <a:custGeom>
              <a:avLst/>
              <a:gdLst>
                <a:gd name="connsiteX0" fmla="*/ 6724 w 13465"/>
                <a:gd name="connsiteY0" fmla="*/ 0 h 24275"/>
                <a:gd name="connsiteX1" fmla="*/ 17 w 13465"/>
                <a:gd name="connsiteY1" fmla="*/ 5044 h 24275"/>
                <a:gd name="connsiteX2" fmla="*/ 0 w 13465"/>
                <a:gd name="connsiteY2" fmla="*/ 5044 h 24275"/>
                <a:gd name="connsiteX3" fmla="*/ 0 w 13465"/>
                <a:gd name="connsiteY3" fmla="*/ 24275 h 24275"/>
                <a:gd name="connsiteX4" fmla="*/ 13465 w 13465"/>
                <a:gd name="connsiteY4" fmla="*/ 24275 h 24275"/>
                <a:gd name="connsiteX5" fmla="*/ 13465 w 13465"/>
                <a:gd name="connsiteY5" fmla="*/ 5044 h 24275"/>
                <a:gd name="connsiteX6" fmla="*/ 13449 w 13465"/>
                <a:gd name="connsiteY6" fmla="*/ 5044 h 24275"/>
                <a:gd name="connsiteX7" fmla="*/ 6741 w 13465"/>
                <a:gd name="connsiteY7" fmla="*/ 0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6724" y="0"/>
                  </a:moveTo>
                  <a:cubicBezTo>
                    <a:pt x="3078" y="0"/>
                    <a:pt x="114" y="2245"/>
                    <a:pt x="17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lnTo>
                    <a:pt x="13449" y="5044"/>
                  </a:lnTo>
                  <a:cubicBezTo>
                    <a:pt x="13335" y="2245"/>
                    <a:pt x="10388" y="0"/>
                    <a:pt x="674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ihandsfigur 114">
              <a:extLst>
                <a:ext uri="{FF2B5EF4-FFF2-40B4-BE49-F238E27FC236}">
                  <a16:creationId xmlns:a16="http://schemas.microsoft.com/office/drawing/2014/main" id="{3060FA9E-A645-494F-B6B3-A8DBB6F28417}"/>
                </a:ext>
              </a:extLst>
            </p:cNvPr>
            <p:cNvSpPr/>
            <p:nvPr/>
          </p:nvSpPr>
          <p:spPr>
            <a:xfrm>
              <a:off x="7494205" y="3555631"/>
              <a:ext cx="29600" cy="50795"/>
            </a:xfrm>
            <a:custGeom>
              <a:avLst/>
              <a:gdLst>
                <a:gd name="connsiteX0" fmla="*/ 14800 w 29600"/>
                <a:gd name="connsiteY0" fmla="*/ 0 h 50795"/>
                <a:gd name="connsiteX1" fmla="*/ 0 w 29600"/>
                <a:gd name="connsiteY1" fmla="*/ 17133 h 50795"/>
                <a:gd name="connsiteX2" fmla="*/ 0 w 29600"/>
                <a:gd name="connsiteY2" fmla="*/ 50796 h 50795"/>
                <a:gd name="connsiteX3" fmla="*/ 29600 w 29600"/>
                <a:gd name="connsiteY3" fmla="*/ 50796 h 50795"/>
                <a:gd name="connsiteX4" fmla="*/ 29600 w 29600"/>
                <a:gd name="connsiteY4" fmla="*/ 17133 h 50795"/>
                <a:gd name="connsiteX5" fmla="*/ 14800 w 29600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0" h="50795">
                  <a:moveTo>
                    <a:pt x="14800" y="0"/>
                  </a:moveTo>
                  <a:cubicBezTo>
                    <a:pt x="14800" y="0"/>
                    <a:pt x="0" y="5890"/>
                    <a:pt x="0" y="17133"/>
                  </a:cubicBezTo>
                  <a:lnTo>
                    <a:pt x="0" y="50796"/>
                  </a:lnTo>
                  <a:lnTo>
                    <a:pt x="29600" y="50796"/>
                  </a:lnTo>
                  <a:lnTo>
                    <a:pt x="29600" y="17133"/>
                  </a:lnTo>
                  <a:cubicBezTo>
                    <a:pt x="29600" y="5743"/>
                    <a:pt x="14800" y="0"/>
                    <a:pt x="14800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ihandsfigur 115">
              <a:extLst>
                <a:ext uri="{FF2B5EF4-FFF2-40B4-BE49-F238E27FC236}">
                  <a16:creationId xmlns:a16="http://schemas.microsoft.com/office/drawing/2014/main" id="{7091EF51-E3AD-F745-9AC7-50087F1AA912}"/>
                </a:ext>
              </a:extLst>
            </p:cNvPr>
            <p:cNvSpPr/>
            <p:nvPr/>
          </p:nvSpPr>
          <p:spPr>
            <a:xfrm>
              <a:off x="7536765" y="3555631"/>
              <a:ext cx="29601" cy="50795"/>
            </a:xfrm>
            <a:custGeom>
              <a:avLst/>
              <a:gdLst>
                <a:gd name="connsiteX0" fmla="*/ 14801 w 29601"/>
                <a:gd name="connsiteY0" fmla="*/ 0 h 50795"/>
                <a:gd name="connsiteX1" fmla="*/ 0 w 29601"/>
                <a:gd name="connsiteY1" fmla="*/ 17133 h 50795"/>
                <a:gd name="connsiteX2" fmla="*/ 0 w 29601"/>
                <a:gd name="connsiteY2" fmla="*/ 50796 h 50795"/>
                <a:gd name="connsiteX3" fmla="*/ 29601 w 29601"/>
                <a:gd name="connsiteY3" fmla="*/ 50796 h 50795"/>
                <a:gd name="connsiteX4" fmla="*/ 29601 w 29601"/>
                <a:gd name="connsiteY4" fmla="*/ 17133 h 50795"/>
                <a:gd name="connsiteX5" fmla="*/ 14801 w 29601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1" h="50795">
                  <a:moveTo>
                    <a:pt x="14801" y="0"/>
                  </a:moveTo>
                  <a:cubicBezTo>
                    <a:pt x="14801" y="0"/>
                    <a:pt x="0" y="5890"/>
                    <a:pt x="0" y="17133"/>
                  </a:cubicBezTo>
                  <a:lnTo>
                    <a:pt x="0" y="50796"/>
                  </a:lnTo>
                  <a:lnTo>
                    <a:pt x="29601" y="50796"/>
                  </a:lnTo>
                  <a:lnTo>
                    <a:pt x="29601" y="17133"/>
                  </a:lnTo>
                  <a:cubicBezTo>
                    <a:pt x="29601" y="5743"/>
                    <a:pt x="14801" y="0"/>
                    <a:pt x="1480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ihandsfigur 116">
              <a:extLst>
                <a:ext uri="{FF2B5EF4-FFF2-40B4-BE49-F238E27FC236}">
                  <a16:creationId xmlns:a16="http://schemas.microsoft.com/office/drawing/2014/main" id="{BC1D27BE-5AF4-6A49-9CC7-872B857777CE}"/>
                </a:ext>
              </a:extLst>
            </p:cNvPr>
            <p:cNvSpPr/>
            <p:nvPr/>
          </p:nvSpPr>
          <p:spPr>
            <a:xfrm>
              <a:off x="7579327" y="3555631"/>
              <a:ext cx="29601" cy="50795"/>
            </a:xfrm>
            <a:custGeom>
              <a:avLst/>
              <a:gdLst>
                <a:gd name="connsiteX0" fmla="*/ 14800 w 29601"/>
                <a:gd name="connsiteY0" fmla="*/ 0 h 50795"/>
                <a:gd name="connsiteX1" fmla="*/ 0 w 29601"/>
                <a:gd name="connsiteY1" fmla="*/ 17133 h 50795"/>
                <a:gd name="connsiteX2" fmla="*/ 0 w 29601"/>
                <a:gd name="connsiteY2" fmla="*/ 50796 h 50795"/>
                <a:gd name="connsiteX3" fmla="*/ 29601 w 29601"/>
                <a:gd name="connsiteY3" fmla="*/ 50796 h 50795"/>
                <a:gd name="connsiteX4" fmla="*/ 29601 w 29601"/>
                <a:gd name="connsiteY4" fmla="*/ 17133 h 50795"/>
                <a:gd name="connsiteX5" fmla="*/ 14800 w 29601"/>
                <a:gd name="connsiteY5" fmla="*/ 0 h 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1" h="50795">
                  <a:moveTo>
                    <a:pt x="14800" y="0"/>
                  </a:moveTo>
                  <a:cubicBezTo>
                    <a:pt x="14800" y="0"/>
                    <a:pt x="0" y="5890"/>
                    <a:pt x="0" y="17133"/>
                  </a:cubicBezTo>
                  <a:lnTo>
                    <a:pt x="0" y="50796"/>
                  </a:lnTo>
                  <a:lnTo>
                    <a:pt x="29601" y="50796"/>
                  </a:lnTo>
                  <a:lnTo>
                    <a:pt x="29601" y="17133"/>
                  </a:lnTo>
                  <a:cubicBezTo>
                    <a:pt x="29601" y="5743"/>
                    <a:pt x="14800" y="0"/>
                    <a:pt x="14800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ihandsfigur 117">
              <a:extLst>
                <a:ext uri="{FF2B5EF4-FFF2-40B4-BE49-F238E27FC236}">
                  <a16:creationId xmlns:a16="http://schemas.microsoft.com/office/drawing/2014/main" id="{0EEB26FE-6A80-A548-A8A9-1C68D28D337D}"/>
                </a:ext>
              </a:extLst>
            </p:cNvPr>
            <p:cNvSpPr/>
            <p:nvPr/>
          </p:nvSpPr>
          <p:spPr>
            <a:xfrm>
              <a:off x="7656488" y="3530168"/>
              <a:ext cx="13465" cy="24275"/>
            </a:xfrm>
            <a:custGeom>
              <a:avLst/>
              <a:gdLst>
                <a:gd name="connsiteX0" fmla="*/ 13449 w 13465"/>
                <a:gd name="connsiteY0" fmla="*/ 5044 h 24275"/>
                <a:gd name="connsiteX1" fmla="*/ 13433 w 13465"/>
                <a:gd name="connsiteY1" fmla="*/ 5044 h 24275"/>
                <a:gd name="connsiteX2" fmla="*/ 6724 w 13465"/>
                <a:gd name="connsiteY2" fmla="*/ 0 h 24275"/>
                <a:gd name="connsiteX3" fmla="*/ 16 w 13465"/>
                <a:gd name="connsiteY3" fmla="*/ 5044 h 24275"/>
                <a:gd name="connsiteX4" fmla="*/ 0 w 13465"/>
                <a:gd name="connsiteY4" fmla="*/ 5044 h 24275"/>
                <a:gd name="connsiteX5" fmla="*/ 0 w 13465"/>
                <a:gd name="connsiteY5" fmla="*/ 24275 h 24275"/>
                <a:gd name="connsiteX6" fmla="*/ 13465 w 13465"/>
                <a:gd name="connsiteY6" fmla="*/ 24275 h 24275"/>
                <a:gd name="connsiteX7" fmla="*/ 13465 w 13465"/>
                <a:gd name="connsiteY7" fmla="*/ 5044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13449" y="5044"/>
                  </a:moveTo>
                  <a:lnTo>
                    <a:pt x="13433" y="5044"/>
                  </a:lnTo>
                  <a:cubicBezTo>
                    <a:pt x="13318" y="2245"/>
                    <a:pt x="10371" y="0"/>
                    <a:pt x="6724" y="0"/>
                  </a:cubicBezTo>
                  <a:cubicBezTo>
                    <a:pt x="3077" y="0"/>
                    <a:pt x="130" y="2245"/>
                    <a:pt x="16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ihandsfigur 118">
              <a:extLst>
                <a:ext uri="{FF2B5EF4-FFF2-40B4-BE49-F238E27FC236}">
                  <a16:creationId xmlns:a16="http://schemas.microsoft.com/office/drawing/2014/main" id="{14183C2F-E575-314C-9E95-81E0F2EA5EA0}"/>
                </a:ext>
              </a:extLst>
            </p:cNvPr>
            <p:cNvSpPr/>
            <p:nvPr/>
          </p:nvSpPr>
          <p:spPr>
            <a:xfrm>
              <a:off x="7656488" y="3568892"/>
              <a:ext cx="13465" cy="24275"/>
            </a:xfrm>
            <a:custGeom>
              <a:avLst/>
              <a:gdLst>
                <a:gd name="connsiteX0" fmla="*/ 13449 w 13465"/>
                <a:gd name="connsiteY0" fmla="*/ 5044 h 24275"/>
                <a:gd name="connsiteX1" fmla="*/ 13433 w 13465"/>
                <a:gd name="connsiteY1" fmla="*/ 5044 h 24275"/>
                <a:gd name="connsiteX2" fmla="*/ 6724 w 13465"/>
                <a:gd name="connsiteY2" fmla="*/ 0 h 24275"/>
                <a:gd name="connsiteX3" fmla="*/ 16 w 13465"/>
                <a:gd name="connsiteY3" fmla="*/ 5044 h 24275"/>
                <a:gd name="connsiteX4" fmla="*/ 0 w 13465"/>
                <a:gd name="connsiteY4" fmla="*/ 5044 h 24275"/>
                <a:gd name="connsiteX5" fmla="*/ 0 w 13465"/>
                <a:gd name="connsiteY5" fmla="*/ 24275 h 24275"/>
                <a:gd name="connsiteX6" fmla="*/ 13465 w 13465"/>
                <a:gd name="connsiteY6" fmla="*/ 24275 h 24275"/>
                <a:gd name="connsiteX7" fmla="*/ 13465 w 13465"/>
                <a:gd name="connsiteY7" fmla="*/ 5044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13449" y="5044"/>
                  </a:moveTo>
                  <a:lnTo>
                    <a:pt x="13433" y="5044"/>
                  </a:lnTo>
                  <a:cubicBezTo>
                    <a:pt x="13318" y="2245"/>
                    <a:pt x="10371" y="0"/>
                    <a:pt x="6724" y="0"/>
                  </a:cubicBezTo>
                  <a:cubicBezTo>
                    <a:pt x="3077" y="0"/>
                    <a:pt x="130" y="2245"/>
                    <a:pt x="16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ihandsfigur 119">
              <a:extLst>
                <a:ext uri="{FF2B5EF4-FFF2-40B4-BE49-F238E27FC236}">
                  <a16:creationId xmlns:a16="http://schemas.microsoft.com/office/drawing/2014/main" id="{C0734935-7505-F34F-AFD6-0FCE0B46EA08}"/>
                </a:ext>
              </a:extLst>
            </p:cNvPr>
            <p:cNvSpPr/>
            <p:nvPr/>
          </p:nvSpPr>
          <p:spPr>
            <a:xfrm>
              <a:off x="7656488" y="3607599"/>
              <a:ext cx="13465" cy="24275"/>
            </a:xfrm>
            <a:custGeom>
              <a:avLst/>
              <a:gdLst>
                <a:gd name="connsiteX0" fmla="*/ 13449 w 13465"/>
                <a:gd name="connsiteY0" fmla="*/ 5044 h 24275"/>
                <a:gd name="connsiteX1" fmla="*/ 13433 w 13465"/>
                <a:gd name="connsiteY1" fmla="*/ 5044 h 24275"/>
                <a:gd name="connsiteX2" fmla="*/ 6724 w 13465"/>
                <a:gd name="connsiteY2" fmla="*/ 0 h 24275"/>
                <a:gd name="connsiteX3" fmla="*/ 16 w 13465"/>
                <a:gd name="connsiteY3" fmla="*/ 5044 h 24275"/>
                <a:gd name="connsiteX4" fmla="*/ 0 w 13465"/>
                <a:gd name="connsiteY4" fmla="*/ 5044 h 24275"/>
                <a:gd name="connsiteX5" fmla="*/ 0 w 13465"/>
                <a:gd name="connsiteY5" fmla="*/ 24275 h 24275"/>
                <a:gd name="connsiteX6" fmla="*/ 13465 w 13465"/>
                <a:gd name="connsiteY6" fmla="*/ 24275 h 24275"/>
                <a:gd name="connsiteX7" fmla="*/ 13465 w 13465"/>
                <a:gd name="connsiteY7" fmla="*/ 5044 h 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65" h="24275">
                  <a:moveTo>
                    <a:pt x="13449" y="5044"/>
                  </a:moveTo>
                  <a:lnTo>
                    <a:pt x="13433" y="5044"/>
                  </a:lnTo>
                  <a:cubicBezTo>
                    <a:pt x="13318" y="2245"/>
                    <a:pt x="10371" y="0"/>
                    <a:pt x="6724" y="0"/>
                  </a:cubicBezTo>
                  <a:cubicBezTo>
                    <a:pt x="3077" y="0"/>
                    <a:pt x="130" y="2245"/>
                    <a:pt x="16" y="5044"/>
                  </a:cubicBezTo>
                  <a:lnTo>
                    <a:pt x="0" y="5044"/>
                  </a:lnTo>
                  <a:lnTo>
                    <a:pt x="0" y="24275"/>
                  </a:lnTo>
                  <a:lnTo>
                    <a:pt x="13465" y="24275"/>
                  </a:lnTo>
                  <a:lnTo>
                    <a:pt x="13465" y="504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ihandsfigur 120">
              <a:extLst>
                <a:ext uri="{FF2B5EF4-FFF2-40B4-BE49-F238E27FC236}">
                  <a16:creationId xmlns:a16="http://schemas.microsoft.com/office/drawing/2014/main" id="{587F0862-F423-9142-A30E-8E566720FA53}"/>
                </a:ext>
              </a:extLst>
            </p:cNvPr>
            <p:cNvSpPr/>
            <p:nvPr/>
          </p:nvSpPr>
          <p:spPr>
            <a:xfrm>
              <a:off x="7399817" y="3249050"/>
              <a:ext cx="35885" cy="36575"/>
            </a:xfrm>
            <a:custGeom>
              <a:avLst/>
              <a:gdLst>
                <a:gd name="connsiteX0" fmla="*/ 17943 w 35885"/>
                <a:gd name="connsiteY0" fmla="*/ 36576 h 36575"/>
                <a:gd name="connsiteX1" fmla="*/ 35886 w 35885"/>
                <a:gd name="connsiteY1" fmla="*/ 18288 h 36575"/>
                <a:gd name="connsiteX2" fmla="*/ 17943 w 35885"/>
                <a:gd name="connsiteY2" fmla="*/ 0 h 36575"/>
                <a:gd name="connsiteX3" fmla="*/ 0 w 35885"/>
                <a:gd name="connsiteY3" fmla="*/ 18288 h 36575"/>
                <a:gd name="connsiteX4" fmla="*/ 17943 w 35885"/>
                <a:gd name="connsiteY4" fmla="*/ 36576 h 3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85" h="36575">
                  <a:moveTo>
                    <a:pt x="17943" y="36576"/>
                  </a:moveTo>
                  <a:cubicBezTo>
                    <a:pt x="27858" y="36576"/>
                    <a:pt x="35886" y="28392"/>
                    <a:pt x="35886" y="18288"/>
                  </a:cubicBezTo>
                  <a:cubicBezTo>
                    <a:pt x="35886" y="8184"/>
                    <a:pt x="27858" y="0"/>
                    <a:pt x="17943" y="0"/>
                  </a:cubicBezTo>
                  <a:cubicBezTo>
                    <a:pt x="8027" y="0"/>
                    <a:pt x="0" y="8184"/>
                    <a:pt x="0" y="18288"/>
                  </a:cubicBezTo>
                  <a:cubicBezTo>
                    <a:pt x="0" y="28392"/>
                    <a:pt x="8027" y="36576"/>
                    <a:pt x="17943" y="36576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ihandsfigur 121">
              <a:extLst>
                <a:ext uri="{FF2B5EF4-FFF2-40B4-BE49-F238E27FC236}">
                  <a16:creationId xmlns:a16="http://schemas.microsoft.com/office/drawing/2014/main" id="{33EA476A-2739-C54E-9F18-09C5D7269BCB}"/>
                </a:ext>
              </a:extLst>
            </p:cNvPr>
            <p:cNvSpPr/>
            <p:nvPr/>
          </p:nvSpPr>
          <p:spPr>
            <a:xfrm>
              <a:off x="7891080" y="3615327"/>
              <a:ext cx="28720" cy="27252"/>
            </a:xfrm>
            <a:custGeom>
              <a:avLst/>
              <a:gdLst>
                <a:gd name="connsiteX0" fmla="*/ 28721 w 28720"/>
                <a:gd name="connsiteY0" fmla="*/ 0 h 27252"/>
                <a:gd name="connsiteX1" fmla="*/ 0 w 28720"/>
                <a:gd name="connsiteY1" fmla="*/ 0 h 27252"/>
                <a:gd name="connsiteX2" fmla="*/ 0 w 28720"/>
                <a:gd name="connsiteY2" fmla="*/ 27253 h 27252"/>
                <a:gd name="connsiteX3" fmla="*/ 28721 w 28720"/>
                <a:gd name="connsiteY3" fmla="*/ 27253 h 27252"/>
                <a:gd name="connsiteX4" fmla="*/ 28721 w 28720"/>
                <a:gd name="connsiteY4" fmla="*/ 0 h 27252"/>
                <a:gd name="connsiteX5" fmla="*/ 12243 w 28720"/>
                <a:gd name="connsiteY5" fmla="*/ 23022 h 27252"/>
                <a:gd name="connsiteX6" fmla="*/ 4233 w 28720"/>
                <a:gd name="connsiteY6" fmla="*/ 23022 h 27252"/>
                <a:gd name="connsiteX7" fmla="*/ 4233 w 28720"/>
                <a:gd name="connsiteY7" fmla="*/ 15733 h 27252"/>
                <a:gd name="connsiteX8" fmla="*/ 12243 w 28720"/>
                <a:gd name="connsiteY8" fmla="*/ 15733 h 27252"/>
                <a:gd name="connsiteX9" fmla="*/ 12243 w 28720"/>
                <a:gd name="connsiteY9" fmla="*/ 23022 h 27252"/>
                <a:gd name="connsiteX10" fmla="*/ 12243 w 28720"/>
                <a:gd name="connsiteY10" fmla="*/ 11503 h 27252"/>
                <a:gd name="connsiteX11" fmla="*/ 4233 w 28720"/>
                <a:gd name="connsiteY11" fmla="*/ 11503 h 27252"/>
                <a:gd name="connsiteX12" fmla="*/ 4233 w 28720"/>
                <a:gd name="connsiteY12" fmla="*/ 4214 h 27252"/>
                <a:gd name="connsiteX13" fmla="*/ 12243 w 28720"/>
                <a:gd name="connsiteY13" fmla="*/ 4214 h 27252"/>
                <a:gd name="connsiteX14" fmla="*/ 12243 w 28720"/>
                <a:gd name="connsiteY14" fmla="*/ 11503 h 27252"/>
                <a:gd name="connsiteX15" fmla="*/ 24487 w 28720"/>
                <a:gd name="connsiteY15" fmla="*/ 23022 h 27252"/>
                <a:gd name="connsiteX16" fmla="*/ 16477 w 28720"/>
                <a:gd name="connsiteY16" fmla="*/ 23022 h 27252"/>
                <a:gd name="connsiteX17" fmla="*/ 16477 w 28720"/>
                <a:gd name="connsiteY17" fmla="*/ 15733 h 27252"/>
                <a:gd name="connsiteX18" fmla="*/ 24487 w 28720"/>
                <a:gd name="connsiteY18" fmla="*/ 15733 h 27252"/>
                <a:gd name="connsiteX19" fmla="*/ 24487 w 28720"/>
                <a:gd name="connsiteY19" fmla="*/ 23022 h 27252"/>
                <a:gd name="connsiteX20" fmla="*/ 24487 w 28720"/>
                <a:gd name="connsiteY20" fmla="*/ 11503 h 27252"/>
                <a:gd name="connsiteX21" fmla="*/ 16477 w 28720"/>
                <a:gd name="connsiteY21" fmla="*/ 11503 h 27252"/>
                <a:gd name="connsiteX22" fmla="*/ 16477 w 28720"/>
                <a:gd name="connsiteY22" fmla="*/ 4214 h 27252"/>
                <a:gd name="connsiteX23" fmla="*/ 24487 w 28720"/>
                <a:gd name="connsiteY23" fmla="*/ 4214 h 27252"/>
                <a:gd name="connsiteX24" fmla="*/ 24487 w 28720"/>
                <a:gd name="connsiteY24" fmla="*/ 11503 h 2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720" h="27252">
                  <a:moveTo>
                    <a:pt x="28721" y="0"/>
                  </a:moveTo>
                  <a:lnTo>
                    <a:pt x="0" y="0"/>
                  </a:lnTo>
                  <a:lnTo>
                    <a:pt x="0" y="27253"/>
                  </a:lnTo>
                  <a:lnTo>
                    <a:pt x="28721" y="27253"/>
                  </a:lnTo>
                  <a:lnTo>
                    <a:pt x="28721" y="0"/>
                  </a:lnTo>
                  <a:close/>
                  <a:moveTo>
                    <a:pt x="12243" y="23022"/>
                  </a:moveTo>
                  <a:lnTo>
                    <a:pt x="4233" y="23022"/>
                  </a:lnTo>
                  <a:lnTo>
                    <a:pt x="4233" y="15733"/>
                  </a:lnTo>
                  <a:lnTo>
                    <a:pt x="12243" y="15733"/>
                  </a:lnTo>
                  <a:lnTo>
                    <a:pt x="12243" y="23022"/>
                  </a:lnTo>
                  <a:close/>
                  <a:moveTo>
                    <a:pt x="12243" y="11503"/>
                  </a:moveTo>
                  <a:lnTo>
                    <a:pt x="4233" y="11503"/>
                  </a:lnTo>
                  <a:lnTo>
                    <a:pt x="4233" y="4214"/>
                  </a:lnTo>
                  <a:lnTo>
                    <a:pt x="12243" y="4214"/>
                  </a:lnTo>
                  <a:lnTo>
                    <a:pt x="12243" y="11503"/>
                  </a:lnTo>
                  <a:close/>
                  <a:moveTo>
                    <a:pt x="24487" y="23022"/>
                  </a:moveTo>
                  <a:lnTo>
                    <a:pt x="16477" y="23022"/>
                  </a:lnTo>
                  <a:lnTo>
                    <a:pt x="16477" y="15733"/>
                  </a:lnTo>
                  <a:lnTo>
                    <a:pt x="24487" y="15733"/>
                  </a:lnTo>
                  <a:lnTo>
                    <a:pt x="24487" y="23022"/>
                  </a:lnTo>
                  <a:close/>
                  <a:moveTo>
                    <a:pt x="24487" y="11503"/>
                  </a:moveTo>
                  <a:lnTo>
                    <a:pt x="16477" y="11503"/>
                  </a:lnTo>
                  <a:lnTo>
                    <a:pt x="16477" y="4214"/>
                  </a:lnTo>
                  <a:lnTo>
                    <a:pt x="24487" y="4214"/>
                  </a:lnTo>
                  <a:lnTo>
                    <a:pt x="24487" y="115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ihandsfigur 122">
              <a:extLst>
                <a:ext uri="{FF2B5EF4-FFF2-40B4-BE49-F238E27FC236}">
                  <a16:creationId xmlns:a16="http://schemas.microsoft.com/office/drawing/2014/main" id="{07B545F5-A16C-7E4D-A0F4-556D0155A2E2}"/>
                </a:ext>
              </a:extLst>
            </p:cNvPr>
            <p:cNvSpPr/>
            <p:nvPr/>
          </p:nvSpPr>
          <p:spPr>
            <a:xfrm>
              <a:off x="7981445" y="3614986"/>
              <a:ext cx="28737" cy="27252"/>
            </a:xfrm>
            <a:custGeom>
              <a:avLst/>
              <a:gdLst>
                <a:gd name="connsiteX0" fmla="*/ 28738 w 28737"/>
                <a:gd name="connsiteY0" fmla="*/ 0 h 27252"/>
                <a:gd name="connsiteX1" fmla="*/ 0 w 28737"/>
                <a:gd name="connsiteY1" fmla="*/ 0 h 27252"/>
                <a:gd name="connsiteX2" fmla="*/ 0 w 28737"/>
                <a:gd name="connsiteY2" fmla="*/ 27253 h 27252"/>
                <a:gd name="connsiteX3" fmla="*/ 28738 w 28737"/>
                <a:gd name="connsiteY3" fmla="*/ 27253 h 27252"/>
                <a:gd name="connsiteX4" fmla="*/ 28738 w 28737"/>
                <a:gd name="connsiteY4" fmla="*/ 0 h 27252"/>
                <a:gd name="connsiteX5" fmla="*/ 12260 w 28737"/>
                <a:gd name="connsiteY5" fmla="*/ 23023 h 27252"/>
                <a:gd name="connsiteX6" fmla="*/ 4249 w 28737"/>
                <a:gd name="connsiteY6" fmla="*/ 23023 h 27252"/>
                <a:gd name="connsiteX7" fmla="*/ 4249 w 28737"/>
                <a:gd name="connsiteY7" fmla="*/ 15733 h 27252"/>
                <a:gd name="connsiteX8" fmla="*/ 12260 w 28737"/>
                <a:gd name="connsiteY8" fmla="*/ 15733 h 27252"/>
                <a:gd name="connsiteX9" fmla="*/ 12260 w 28737"/>
                <a:gd name="connsiteY9" fmla="*/ 23023 h 27252"/>
                <a:gd name="connsiteX10" fmla="*/ 12260 w 28737"/>
                <a:gd name="connsiteY10" fmla="*/ 11503 h 27252"/>
                <a:gd name="connsiteX11" fmla="*/ 4249 w 28737"/>
                <a:gd name="connsiteY11" fmla="*/ 11503 h 27252"/>
                <a:gd name="connsiteX12" fmla="*/ 4249 w 28737"/>
                <a:gd name="connsiteY12" fmla="*/ 4214 h 27252"/>
                <a:gd name="connsiteX13" fmla="*/ 12260 w 28737"/>
                <a:gd name="connsiteY13" fmla="*/ 4214 h 27252"/>
                <a:gd name="connsiteX14" fmla="*/ 12260 w 28737"/>
                <a:gd name="connsiteY14" fmla="*/ 11503 h 27252"/>
                <a:gd name="connsiteX15" fmla="*/ 24504 w 28737"/>
                <a:gd name="connsiteY15" fmla="*/ 23023 h 27252"/>
                <a:gd name="connsiteX16" fmla="*/ 16494 w 28737"/>
                <a:gd name="connsiteY16" fmla="*/ 23023 h 27252"/>
                <a:gd name="connsiteX17" fmla="*/ 16494 w 28737"/>
                <a:gd name="connsiteY17" fmla="*/ 15733 h 27252"/>
                <a:gd name="connsiteX18" fmla="*/ 24504 w 28737"/>
                <a:gd name="connsiteY18" fmla="*/ 15733 h 27252"/>
                <a:gd name="connsiteX19" fmla="*/ 24504 w 28737"/>
                <a:gd name="connsiteY19" fmla="*/ 23023 h 27252"/>
                <a:gd name="connsiteX20" fmla="*/ 24504 w 28737"/>
                <a:gd name="connsiteY20" fmla="*/ 11503 h 27252"/>
                <a:gd name="connsiteX21" fmla="*/ 16494 w 28737"/>
                <a:gd name="connsiteY21" fmla="*/ 11503 h 27252"/>
                <a:gd name="connsiteX22" fmla="*/ 16494 w 28737"/>
                <a:gd name="connsiteY22" fmla="*/ 4214 h 27252"/>
                <a:gd name="connsiteX23" fmla="*/ 24504 w 28737"/>
                <a:gd name="connsiteY23" fmla="*/ 4214 h 27252"/>
                <a:gd name="connsiteX24" fmla="*/ 24504 w 28737"/>
                <a:gd name="connsiteY24" fmla="*/ 11503 h 2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737" h="27252">
                  <a:moveTo>
                    <a:pt x="28738" y="0"/>
                  </a:moveTo>
                  <a:lnTo>
                    <a:pt x="0" y="0"/>
                  </a:lnTo>
                  <a:lnTo>
                    <a:pt x="0" y="27253"/>
                  </a:lnTo>
                  <a:lnTo>
                    <a:pt x="28738" y="27253"/>
                  </a:lnTo>
                  <a:lnTo>
                    <a:pt x="28738" y="0"/>
                  </a:lnTo>
                  <a:close/>
                  <a:moveTo>
                    <a:pt x="12260" y="23023"/>
                  </a:moveTo>
                  <a:lnTo>
                    <a:pt x="4249" y="23023"/>
                  </a:lnTo>
                  <a:lnTo>
                    <a:pt x="4249" y="15733"/>
                  </a:lnTo>
                  <a:lnTo>
                    <a:pt x="12260" y="15733"/>
                  </a:lnTo>
                  <a:lnTo>
                    <a:pt x="12260" y="23023"/>
                  </a:lnTo>
                  <a:close/>
                  <a:moveTo>
                    <a:pt x="12260" y="11503"/>
                  </a:moveTo>
                  <a:lnTo>
                    <a:pt x="4249" y="11503"/>
                  </a:lnTo>
                  <a:lnTo>
                    <a:pt x="4249" y="4214"/>
                  </a:lnTo>
                  <a:lnTo>
                    <a:pt x="12260" y="4214"/>
                  </a:lnTo>
                  <a:lnTo>
                    <a:pt x="12260" y="11503"/>
                  </a:lnTo>
                  <a:close/>
                  <a:moveTo>
                    <a:pt x="24504" y="23023"/>
                  </a:moveTo>
                  <a:lnTo>
                    <a:pt x="16494" y="23023"/>
                  </a:lnTo>
                  <a:lnTo>
                    <a:pt x="16494" y="15733"/>
                  </a:lnTo>
                  <a:lnTo>
                    <a:pt x="24504" y="15733"/>
                  </a:lnTo>
                  <a:lnTo>
                    <a:pt x="24504" y="23023"/>
                  </a:lnTo>
                  <a:close/>
                  <a:moveTo>
                    <a:pt x="24504" y="11503"/>
                  </a:moveTo>
                  <a:lnTo>
                    <a:pt x="16494" y="11503"/>
                  </a:lnTo>
                  <a:lnTo>
                    <a:pt x="16494" y="4214"/>
                  </a:lnTo>
                  <a:lnTo>
                    <a:pt x="24504" y="4214"/>
                  </a:lnTo>
                  <a:lnTo>
                    <a:pt x="24504" y="115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ihandsfigur 123">
              <a:extLst>
                <a:ext uri="{FF2B5EF4-FFF2-40B4-BE49-F238E27FC236}">
                  <a16:creationId xmlns:a16="http://schemas.microsoft.com/office/drawing/2014/main" id="{938C53A0-48A6-DC4A-ABCE-28DC662234FA}"/>
                </a:ext>
              </a:extLst>
            </p:cNvPr>
            <p:cNvSpPr/>
            <p:nvPr/>
          </p:nvSpPr>
          <p:spPr>
            <a:xfrm>
              <a:off x="7891080" y="3544421"/>
              <a:ext cx="28720" cy="27252"/>
            </a:xfrm>
            <a:custGeom>
              <a:avLst/>
              <a:gdLst>
                <a:gd name="connsiteX0" fmla="*/ 28721 w 28720"/>
                <a:gd name="connsiteY0" fmla="*/ 0 h 27252"/>
                <a:gd name="connsiteX1" fmla="*/ 0 w 28720"/>
                <a:gd name="connsiteY1" fmla="*/ 0 h 27252"/>
                <a:gd name="connsiteX2" fmla="*/ 0 w 28720"/>
                <a:gd name="connsiteY2" fmla="*/ 27253 h 27252"/>
                <a:gd name="connsiteX3" fmla="*/ 28721 w 28720"/>
                <a:gd name="connsiteY3" fmla="*/ 27253 h 27252"/>
                <a:gd name="connsiteX4" fmla="*/ 28721 w 28720"/>
                <a:gd name="connsiteY4" fmla="*/ 0 h 27252"/>
                <a:gd name="connsiteX5" fmla="*/ 12243 w 28720"/>
                <a:gd name="connsiteY5" fmla="*/ 23023 h 27252"/>
                <a:gd name="connsiteX6" fmla="*/ 4233 w 28720"/>
                <a:gd name="connsiteY6" fmla="*/ 23023 h 27252"/>
                <a:gd name="connsiteX7" fmla="*/ 4233 w 28720"/>
                <a:gd name="connsiteY7" fmla="*/ 15733 h 27252"/>
                <a:gd name="connsiteX8" fmla="*/ 12243 w 28720"/>
                <a:gd name="connsiteY8" fmla="*/ 15733 h 27252"/>
                <a:gd name="connsiteX9" fmla="*/ 12243 w 28720"/>
                <a:gd name="connsiteY9" fmla="*/ 23023 h 27252"/>
                <a:gd name="connsiteX10" fmla="*/ 12243 w 28720"/>
                <a:gd name="connsiteY10" fmla="*/ 11503 h 27252"/>
                <a:gd name="connsiteX11" fmla="*/ 4233 w 28720"/>
                <a:gd name="connsiteY11" fmla="*/ 11503 h 27252"/>
                <a:gd name="connsiteX12" fmla="*/ 4233 w 28720"/>
                <a:gd name="connsiteY12" fmla="*/ 4214 h 27252"/>
                <a:gd name="connsiteX13" fmla="*/ 12243 w 28720"/>
                <a:gd name="connsiteY13" fmla="*/ 4214 h 27252"/>
                <a:gd name="connsiteX14" fmla="*/ 12243 w 28720"/>
                <a:gd name="connsiteY14" fmla="*/ 11503 h 27252"/>
                <a:gd name="connsiteX15" fmla="*/ 24487 w 28720"/>
                <a:gd name="connsiteY15" fmla="*/ 23023 h 27252"/>
                <a:gd name="connsiteX16" fmla="*/ 16477 w 28720"/>
                <a:gd name="connsiteY16" fmla="*/ 23023 h 27252"/>
                <a:gd name="connsiteX17" fmla="*/ 16477 w 28720"/>
                <a:gd name="connsiteY17" fmla="*/ 15733 h 27252"/>
                <a:gd name="connsiteX18" fmla="*/ 24487 w 28720"/>
                <a:gd name="connsiteY18" fmla="*/ 15733 h 27252"/>
                <a:gd name="connsiteX19" fmla="*/ 24487 w 28720"/>
                <a:gd name="connsiteY19" fmla="*/ 23023 h 27252"/>
                <a:gd name="connsiteX20" fmla="*/ 24487 w 28720"/>
                <a:gd name="connsiteY20" fmla="*/ 11503 h 27252"/>
                <a:gd name="connsiteX21" fmla="*/ 16477 w 28720"/>
                <a:gd name="connsiteY21" fmla="*/ 11503 h 27252"/>
                <a:gd name="connsiteX22" fmla="*/ 16477 w 28720"/>
                <a:gd name="connsiteY22" fmla="*/ 4214 h 27252"/>
                <a:gd name="connsiteX23" fmla="*/ 24487 w 28720"/>
                <a:gd name="connsiteY23" fmla="*/ 4214 h 27252"/>
                <a:gd name="connsiteX24" fmla="*/ 24487 w 28720"/>
                <a:gd name="connsiteY24" fmla="*/ 11503 h 2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720" h="27252">
                  <a:moveTo>
                    <a:pt x="28721" y="0"/>
                  </a:moveTo>
                  <a:lnTo>
                    <a:pt x="0" y="0"/>
                  </a:lnTo>
                  <a:lnTo>
                    <a:pt x="0" y="27253"/>
                  </a:lnTo>
                  <a:lnTo>
                    <a:pt x="28721" y="27253"/>
                  </a:lnTo>
                  <a:lnTo>
                    <a:pt x="28721" y="0"/>
                  </a:lnTo>
                  <a:close/>
                  <a:moveTo>
                    <a:pt x="12243" y="23023"/>
                  </a:moveTo>
                  <a:lnTo>
                    <a:pt x="4233" y="23023"/>
                  </a:lnTo>
                  <a:lnTo>
                    <a:pt x="4233" y="15733"/>
                  </a:lnTo>
                  <a:lnTo>
                    <a:pt x="12243" y="15733"/>
                  </a:lnTo>
                  <a:lnTo>
                    <a:pt x="12243" y="23023"/>
                  </a:lnTo>
                  <a:close/>
                  <a:moveTo>
                    <a:pt x="12243" y="11503"/>
                  </a:moveTo>
                  <a:lnTo>
                    <a:pt x="4233" y="11503"/>
                  </a:lnTo>
                  <a:lnTo>
                    <a:pt x="4233" y="4214"/>
                  </a:lnTo>
                  <a:lnTo>
                    <a:pt x="12243" y="4214"/>
                  </a:lnTo>
                  <a:lnTo>
                    <a:pt x="12243" y="11503"/>
                  </a:lnTo>
                  <a:close/>
                  <a:moveTo>
                    <a:pt x="24487" y="23023"/>
                  </a:moveTo>
                  <a:lnTo>
                    <a:pt x="16477" y="23023"/>
                  </a:lnTo>
                  <a:lnTo>
                    <a:pt x="16477" y="15733"/>
                  </a:lnTo>
                  <a:lnTo>
                    <a:pt x="24487" y="15733"/>
                  </a:lnTo>
                  <a:lnTo>
                    <a:pt x="24487" y="23023"/>
                  </a:lnTo>
                  <a:close/>
                  <a:moveTo>
                    <a:pt x="24487" y="11503"/>
                  </a:moveTo>
                  <a:lnTo>
                    <a:pt x="16477" y="11503"/>
                  </a:lnTo>
                  <a:lnTo>
                    <a:pt x="16477" y="4214"/>
                  </a:lnTo>
                  <a:lnTo>
                    <a:pt x="24487" y="4214"/>
                  </a:lnTo>
                  <a:lnTo>
                    <a:pt x="24487" y="11503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ihandsfigur 124">
              <a:extLst>
                <a:ext uri="{FF2B5EF4-FFF2-40B4-BE49-F238E27FC236}">
                  <a16:creationId xmlns:a16="http://schemas.microsoft.com/office/drawing/2014/main" id="{F5230515-AB02-0A4A-9A0A-33FE1BFF8D27}"/>
                </a:ext>
              </a:extLst>
            </p:cNvPr>
            <p:cNvSpPr/>
            <p:nvPr/>
          </p:nvSpPr>
          <p:spPr>
            <a:xfrm>
              <a:off x="7981445" y="3544568"/>
              <a:ext cx="28737" cy="27252"/>
            </a:xfrm>
            <a:custGeom>
              <a:avLst/>
              <a:gdLst>
                <a:gd name="connsiteX0" fmla="*/ 0 w 28737"/>
                <a:gd name="connsiteY0" fmla="*/ 27253 h 27252"/>
                <a:gd name="connsiteX1" fmla="*/ 28738 w 28737"/>
                <a:gd name="connsiteY1" fmla="*/ 27253 h 27252"/>
                <a:gd name="connsiteX2" fmla="*/ 28738 w 28737"/>
                <a:gd name="connsiteY2" fmla="*/ 0 h 27252"/>
                <a:gd name="connsiteX3" fmla="*/ 0 w 28737"/>
                <a:gd name="connsiteY3" fmla="*/ 0 h 27252"/>
                <a:gd name="connsiteX4" fmla="*/ 0 w 28737"/>
                <a:gd name="connsiteY4" fmla="*/ 27253 h 27252"/>
                <a:gd name="connsiteX5" fmla="*/ 16477 w 28737"/>
                <a:gd name="connsiteY5" fmla="*/ 4230 h 27252"/>
                <a:gd name="connsiteX6" fmla="*/ 24487 w 28737"/>
                <a:gd name="connsiteY6" fmla="*/ 4230 h 27252"/>
                <a:gd name="connsiteX7" fmla="*/ 24487 w 28737"/>
                <a:gd name="connsiteY7" fmla="*/ 11519 h 27252"/>
                <a:gd name="connsiteX8" fmla="*/ 16477 w 28737"/>
                <a:gd name="connsiteY8" fmla="*/ 11519 h 27252"/>
                <a:gd name="connsiteX9" fmla="*/ 16477 w 28737"/>
                <a:gd name="connsiteY9" fmla="*/ 4230 h 27252"/>
                <a:gd name="connsiteX10" fmla="*/ 16477 w 28737"/>
                <a:gd name="connsiteY10" fmla="*/ 15750 h 27252"/>
                <a:gd name="connsiteX11" fmla="*/ 24487 w 28737"/>
                <a:gd name="connsiteY11" fmla="*/ 15750 h 27252"/>
                <a:gd name="connsiteX12" fmla="*/ 24487 w 28737"/>
                <a:gd name="connsiteY12" fmla="*/ 23039 h 27252"/>
                <a:gd name="connsiteX13" fmla="*/ 16477 w 28737"/>
                <a:gd name="connsiteY13" fmla="*/ 23039 h 27252"/>
                <a:gd name="connsiteX14" fmla="*/ 16477 w 28737"/>
                <a:gd name="connsiteY14" fmla="*/ 15750 h 27252"/>
                <a:gd name="connsiteX15" fmla="*/ 4233 w 28737"/>
                <a:gd name="connsiteY15" fmla="*/ 4230 h 27252"/>
                <a:gd name="connsiteX16" fmla="*/ 12243 w 28737"/>
                <a:gd name="connsiteY16" fmla="*/ 4230 h 27252"/>
                <a:gd name="connsiteX17" fmla="*/ 12243 w 28737"/>
                <a:gd name="connsiteY17" fmla="*/ 11519 h 27252"/>
                <a:gd name="connsiteX18" fmla="*/ 4233 w 28737"/>
                <a:gd name="connsiteY18" fmla="*/ 11519 h 27252"/>
                <a:gd name="connsiteX19" fmla="*/ 4233 w 28737"/>
                <a:gd name="connsiteY19" fmla="*/ 4230 h 27252"/>
                <a:gd name="connsiteX20" fmla="*/ 4233 w 28737"/>
                <a:gd name="connsiteY20" fmla="*/ 15750 h 27252"/>
                <a:gd name="connsiteX21" fmla="*/ 12243 w 28737"/>
                <a:gd name="connsiteY21" fmla="*/ 15750 h 27252"/>
                <a:gd name="connsiteX22" fmla="*/ 12243 w 28737"/>
                <a:gd name="connsiteY22" fmla="*/ 23039 h 27252"/>
                <a:gd name="connsiteX23" fmla="*/ 4233 w 28737"/>
                <a:gd name="connsiteY23" fmla="*/ 23039 h 27252"/>
                <a:gd name="connsiteX24" fmla="*/ 4233 w 28737"/>
                <a:gd name="connsiteY24" fmla="*/ 15750 h 2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737" h="27252">
                  <a:moveTo>
                    <a:pt x="0" y="27253"/>
                  </a:moveTo>
                  <a:lnTo>
                    <a:pt x="28738" y="27253"/>
                  </a:lnTo>
                  <a:lnTo>
                    <a:pt x="28738" y="0"/>
                  </a:lnTo>
                  <a:lnTo>
                    <a:pt x="0" y="0"/>
                  </a:lnTo>
                  <a:lnTo>
                    <a:pt x="0" y="27253"/>
                  </a:lnTo>
                  <a:close/>
                  <a:moveTo>
                    <a:pt x="16477" y="4230"/>
                  </a:moveTo>
                  <a:lnTo>
                    <a:pt x="24487" y="4230"/>
                  </a:lnTo>
                  <a:lnTo>
                    <a:pt x="24487" y="11519"/>
                  </a:lnTo>
                  <a:lnTo>
                    <a:pt x="16477" y="11519"/>
                  </a:lnTo>
                  <a:lnTo>
                    <a:pt x="16477" y="4230"/>
                  </a:lnTo>
                  <a:close/>
                  <a:moveTo>
                    <a:pt x="16477" y="15750"/>
                  </a:moveTo>
                  <a:lnTo>
                    <a:pt x="24487" y="15750"/>
                  </a:lnTo>
                  <a:lnTo>
                    <a:pt x="24487" y="23039"/>
                  </a:lnTo>
                  <a:lnTo>
                    <a:pt x="16477" y="23039"/>
                  </a:lnTo>
                  <a:lnTo>
                    <a:pt x="16477" y="15750"/>
                  </a:lnTo>
                  <a:close/>
                  <a:moveTo>
                    <a:pt x="4233" y="4230"/>
                  </a:moveTo>
                  <a:lnTo>
                    <a:pt x="12243" y="4230"/>
                  </a:lnTo>
                  <a:lnTo>
                    <a:pt x="12243" y="11519"/>
                  </a:lnTo>
                  <a:lnTo>
                    <a:pt x="4233" y="11519"/>
                  </a:lnTo>
                  <a:lnTo>
                    <a:pt x="4233" y="4230"/>
                  </a:lnTo>
                  <a:close/>
                  <a:moveTo>
                    <a:pt x="4233" y="15750"/>
                  </a:moveTo>
                  <a:lnTo>
                    <a:pt x="12243" y="15750"/>
                  </a:lnTo>
                  <a:lnTo>
                    <a:pt x="12243" y="23039"/>
                  </a:lnTo>
                  <a:lnTo>
                    <a:pt x="4233" y="23039"/>
                  </a:lnTo>
                  <a:lnTo>
                    <a:pt x="4233" y="1575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ihandsfigur 125">
              <a:extLst>
                <a:ext uri="{FF2B5EF4-FFF2-40B4-BE49-F238E27FC236}">
                  <a16:creationId xmlns:a16="http://schemas.microsoft.com/office/drawing/2014/main" id="{1F76406E-9439-1941-9AF4-B80A819B38F6}"/>
                </a:ext>
              </a:extLst>
            </p:cNvPr>
            <p:cNvSpPr/>
            <p:nvPr/>
          </p:nvSpPr>
          <p:spPr>
            <a:xfrm>
              <a:off x="8278380" y="3374038"/>
              <a:ext cx="19718" cy="35550"/>
            </a:xfrm>
            <a:custGeom>
              <a:avLst/>
              <a:gdLst>
                <a:gd name="connsiteX0" fmla="*/ 9867 w 19718"/>
                <a:gd name="connsiteY0" fmla="*/ 0 h 35550"/>
                <a:gd name="connsiteX1" fmla="*/ 33 w 19718"/>
                <a:gd name="connsiteY1" fmla="*/ 7387 h 35550"/>
                <a:gd name="connsiteX2" fmla="*/ 0 w 19718"/>
                <a:gd name="connsiteY2" fmla="*/ 7387 h 35550"/>
                <a:gd name="connsiteX3" fmla="*/ 0 w 19718"/>
                <a:gd name="connsiteY3" fmla="*/ 35551 h 35550"/>
                <a:gd name="connsiteX4" fmla="*/ 19718 w 19718"/>
                <a:gd name="connsiteY4" fmla="*/ 35551 h 35550"/>
                <a:gd name="connsiteX5" fmla="*/ 19718 w 19718"/>
                <a:gd name="connsiteY5" fmla="*/ 7387 h 35550"/>
                <a:gd name="connsiteX6" fmla="*/ 19686 w 19718"/>
                <a:gd name="connsiteY6" fmla="*/ 7387 h 35550"/>
                <a:gd name="connsiteX7" fmla="*/ 9851 w 19718"/>
                <a:gd name="connsiteY7" fmla="*/ 0 h 3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18" h="35550">
                  <a:moveTo>
                    <a:pt x="9867" y="0"/>
                  </a:moveTo>
                  <a:cubicBezTo>
                    <a:pt x="4527" y="0"/>
                    <a:pt x="196" y="3287"/>
                    <a:pt x="33" y="7387"/>
                  </a:cubicBezTo>
                  <a:lnTo>
                    <a:pt x="0" y="7387"/>
                  </a:lnTo>
                  <a:lnTo>
                    <a:pt x="0" y="35551"/>
                  </a:lnTo>
                  <a:lnTo>
                    <a:pt x="19718" y="35551"/>
                  </a:lnTo>
                  <a:lnTo>
                    <a:pt x="19718" y="7387"/>
                  </a:lnTo>
                  <a:lnTo>
                    <a:pt x="19686" y="7387"/>
                  </a:lnTo>
                  <a:cubicBezTo>
                    <a:pt x="19523" y="3287"/>
                    <a:pt x="15208" y="0"/>
                    <a:pt x="985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ihandsfigur 126">
              <a:extLst>
                <a:ext uri="{FF2B5EF4-FFF2-40B4-BE49-F238E27FC236}">
                  <a16:creationId xmlns:a16="http://schemas.microsoft.com/office/drawing/2014/main" id="{08CAFBEC-C276-A343-93F6-B57DB0D10CCB}"/>
                </a:ext>
              </a:extLst>
            </p:cNvPr>
            <p:cNvSpPr/>
            <p:nvPr/>
          </p:nvSpPr>
          <p:spPr>
            <a:xfrm>
              <a:off x="8278380" y="3510823"/>
              <a:ext cx="19718" cy="35550"/>
            </a:xfrm>
            <a:custGeom>
              <a:avLst/>
              <a:gdLst>
                <a:gd name="connsiteX0" fmla="*/ 9867 w 19718"/>
                <a:gd name="connsiteY0" fmla="*/ 0 h 35550"/>
                <a:gd name="connsiteX1" fmla="*/ 33 w 19718"/>
                <a:gd name="connsiteY1" fmla="*/ 7387 h 35550"/>
                <a:gd name="connsiteX2" fmla="*/ 0 w 19718"/>
                <a:gd name="connsiteY2" fmla="*/ 7387 h 35550"/>
                <a:gd name="connsiteX3" fmla="*/ 0 w 19718"/>
                <a:gd name="connsiteY3" fmla="*/ 35551 h 35550"/>
                <a:gd name="connsiteX4" fmla="*/ 19718 w 19718"/>
                <a:gd name="connsiteY4" fmla="*/ 35551 h 35550"/>
                <a:gd name="connsiteX5" fmla="*/ 19718 w 19718"/>
                <a:gd name="connsiteY5" fmla="*/ 7387 h 35550"/>
                <a:gd name="connsiteX6" fmla="*/ 19686 w 19718"/>
                <a:gd name="connsiteY6" fmla="*/ 7387 h 35550"/>
                <a:gd name="connsiteX7" fmla="*/ 9851 w 19718"/>
                <a:gd name="connsiteY7" fmla="*/ 0 h 3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18" h="35550">
                  <a:moveTo>
                    <a:pt x="9867" y="0"/>
                  </a:moveTo>
                  <a:cubicBezTo>
                    <a:pt x="4527" y="0"/>
                    <a:pt x="196" y="3287"/>
                    <a:pt x="33" y="7387"/>
                  </a:cubicBezTo>
                  <a:lnTo>
                    <a:pt x="0" y="7387"/>
                  </a:lnTo>
                  <a:lnTo>
                    <a:pt x="0" y="35551"/>
                  </a:lnTo>
                  <a:lnTo>
                    <a:pt x="19718" y="35551"/>
                  </a:lnTo>
                  <a:lnTo>
                    <a:pt x="19718" y="7387"/>
                  </a:lnTo>
                  <a:lnTo>
                    <a:pt x="19686" y="7387"/>
                  </a:lnTo>
                  <a:cubicBezTo>
                    <a:pt x="19523" y="3287"/>
                    <a:pt x="15208" y="0"/>
                    <a:pt x="985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ihandsfigur 127">
              <a:extLst>
                <a:ext uri="{FF2B5EF4-FFF2-40B4-BE49-F238E27FC236}">
                  <a16:creationId xmlns:a16="http://schemas.microsoft.com/office/drawing/2014/main" id="{3B18851D-98E1-384F-AB6A-BFFCD5B5833B}"/>
                </a:ext>
              </a:extLst>
            </p:cNvPr>
            <p:cNvSpPr/>
            <p:nvPr/>
          </p:nvSpPr>
          <p:spPr>
            <a:xfrm>
              <a:off x="8161655" y="3359948"/>
              <a:ext cx="13562" cy="29026"/>
            </a:xfrm>
            <a:custGeom>
              <a:avLst/>
              <a:gdLst>
                <a:gd name="connsiteX0" fmla="*/ 0 w 13562"/>
                <a:gd name="connsiteY0" fmla="*/ 0 h 29026"/>
                <a:gd name="connsiteX1" fmla="*/ 13563 w 13562"/>
                <a:gd name="connsiteY1" fmla="*/ 0 h 29026"/>
                <a:gd name="connsiteX2" fmla="*/ 13563 w 13562"/>
                <a:gd name="connsiteY2" fmla="*/ 29026 h 29026"/>
                <a:gd name="connsiteX3" fmla="*/ 0 w 13562"/>
                <a:gd name="connsiteY3" fmla="*/ 29026 h 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62" h="29026">
                  <a:moveTo>
                    <a:pt x="0" y="0"/>
                  </a:moveTo>
                  <a:lnTo>
                    <a:pt x="13563" y="0"/>
                  </a:lnTo>
                  <a:lnTo>
                    <a:pt x="13563" y="29026"/>
                  </a:lnTo>
                  <a:lnTo>
                    <a:pt x="0" y="2902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ihandsfigur 128">
              <a:extLst>
                <a:ext uri="{FF2B5EF4-FFF2-40B4-BE49-F238E27FC236}">
                  <a16:creationId xmlns:a16="http://schemas.microsoft.com/office/drawing/2014/main" id="{B74FD96A-8B71-8343-A785-EA1CF5979B09}"/>
                </a:ext>
              </a:extLst>
            </p:cNvPr>
            <p:cNvSpPr/>
            <p:nvPr/>
          </p:nvSpPr>
          <p:spPr>
            <a:xfrm>
              <a:off x="8161655" y="3281265"/>
              <a:ext cx="13562" cy="29026"/>
            </a:xfrm>
            <a:custGeom>
              <a:avLst/>
              <a:gdLst>
                <a:gd name="connsiteX0" fmla="*/ 0 w 13562"/>
                <a:gd name="connsiteY0" fmla="*/ 0 h 29026"/>
                <a:gd name="connsiteX1" fmla="*/ 13563 w 13562"/>
                <a:gd name="connsiteY1" fmla="*/ 0 h 29026"/>
                <a:gd name="connsiteX2" fmla="*/ 13563 w 13562"/>
                <a:gd name="connsiteY2" fmla="*/ 29026 h 29026"/>
                <a:gd name="connsiteX3" fmla="*/ 0 w 13562"/>
                <a:gd name="connsiteY3" fmla="*/ 29026 h 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62" h="29026">
                  <a:moveTo>
                    <a:pt x="0" y="0"/>
                  </a:moveTo>
                  <a:lnTo>
                    <a:pt x="13563" y="0"/>
                  </a:lnTo>
                  <a:lnTo>
                    <a:pt x="13563" y="29026"/>
                  </a:lnTo>
                  <a:lnTo>
                    <a:pt x="0" y="2902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ihandsfigur 129">
              <a:extLst>
                <a:ext uri="{FF2B5EF4-FFF2-40B4-BE49-F238E27FC236}">
                  <a16:creationId xmlns:a16="http://schemas.microsoft.com/office/drawing/2014/main" id="{004CC84C-34E5-134D-B9AB-A325E91C1333}"/>
                </a:ext>
              </a:extLst>
            </p:cNvPr>
            <p:cNvSpPr/>
            <p:nvPr/>
          </p:nvSpPr>
          <p:spPr>
            <a:xfrm>
              <a:off x="8161655" y="3517347"/>
              <a:ext cx="13562" cy="29026"/>
            </a:xfrm>
            <a:custGeom>
              <a:avLst/>
              <a:gdLst>
                <a:gd name="connsiteX0" fmla="*/ 0 w 13562"/>
                <a:gd name="connsiteY0" fmla="*/ 0 h 29026"/>
                <a:gd name="connsiteX1" fmla="*/ 13563 w 13562"/>
                <a:gd name="connsiteY1" fmla="*/ 0 h 29026"/>
                <a:gd name="connsiteX2" fmla="*/ 13563 w 13562"/>
                <a:gd name="connsiteY2" fmla="*/ 29026 h 29026"/>
                <a:gd name="connsiteX3" fmla="*/ 0 w 13562"/>
                <a:gd name="connsiteY3" fmla="*/ 29026 h 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62" h="29026">
                  <a:moveTo>
                    <a:pt x="0" y="0"/>
                  </a:moveTo>
                  <a:lnTo>
                    <a:pt x="13563" y="0"/>
                  </a:lnTo>
                  <a:lnTo>
                    <a:pt x="13563" y="29026"/>
                  </a:lnTo>
                  <a:lnTo>
                    <a:pt x="0" y="2902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ihandsfigur 130">
              <a:extLst>
                <a:ext uri="{FF2B5EF4-FFF2-40B4-BE49-F238E27FC236}">
                  <a16:creationId xmlns:a16="http://schemas.microsoft.com/office/drawing/2014/main" id="{3B53C7CD-FDC5-2D48-BDCC-50ACC8A01271}"/>
                </a:ext>
              </a:extLst>
            </p:cNvPr>
            <p:cNvSpPr/>
            <p:nvPr/>
          </p:nvSpPr>
          <p:spPr>
            <a:xfrm>
              <a:off x="8161655" y="3438648"/>
              <a:ext cx="13562" cy="29026"/>
            </a:xfrm>
            <a:custGeom>
              <a:avLst/>
              <a:gdLst>
                <a:gd name="connsiteX0" fmla="*/ 0 w 13562"/>
                <a:gd name="connsiteY0" fmla="*/ 0 h 29026"/>
                <a:gd name="connsiteX1" fmla="*/ 13563 w 13562"/>
                <a:gd name="connsiteY1" fmla="*/ 0 h 29026"/>
                <a:gd name="connsiteX2" fmla="*/ 13563 w 13562"/>
                <a:gd name="connsiteY2" fmla="*/ 29026 h 29026"/>
                <a:gd name="connsiteX3" fmla="*/ 0 w 13562"/>
                <a:gd name="connsiteY3" fmla="*/ 29026 h 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62" h="29026">
                  <a:moveTo>
                    <a:pt x="0" y="0"/>
                  </a:moveTo>
                  <a:lnTo>
                    <a:pt x="13563" y="0"/>
                  </a:lnTo>
                  <a:lnTo>
                    <a:pt x="13563" y="29026"/>
                  </a:lnTo>
                  <a:lnTo>
                    <a:pt x="0" y="2902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ihandsfigur 131">
              <a:extLst>
                <a:ext uri="{FF2B5EF4-FFF2-40B4-BE49-F238E27FC236}">
                  <a16:creationId xmlns:a16="http://schemas.microsoft.com/office/drawing/2014/main" id="{19238930-D4DD-5542-867F-F372E3F6BD79}"/>
                </a:ext>
              </a:extLst>
            </p:cNvPr>
            <p:cNvSpPr/>
            <p:nvPr/>
          </p:nvSpPr>
          <p:spPr>
            <a:xfrm>
              <a:off x="8704645" y="3243697"/>
              <a:ext cx="129572" cy="129479"/>
            </a:xfrm>
            <a:custGeom>
              <a:avLst/>
              <a:gdLst>
                <a:gd name="connsiteX0" fmla="*/ 64786 w 129572"/>
                <a:gd name="connsiteY0" fmla="*/ 0 h 129479"/>
                <a:gd name="connsiteX1" fmla="*/ 0 w 129572"/>
                <a:gd name="connsiteY1" fmla="*/ 64740 h 129479"/>
                <a:gd name="connsiteX2" fmla="*/ 64786 w 129572"/>
                <a:gd name="connsiteY2" fmla="*/ 129479 h 129479"/>
                <a:gd name="connsiteX3" fmla="*/ 129573 w 129572"/>
                <a:gd name="connsiteY3" fmla="*/ 64740 h 129479"/>
                <a:gd name="connsiteX4" fmla="*/ 64786 w 129572"/>
                <a:gd name="connsiteY4" fmla="*/ 0 h 129479"/>
                <a:gd name="connsiteX5" fmla="*/ 64786 w 129572"/>
                <a:gd name="connsiteY5" fmla="*/ 125249 h 129479"/>
                <a:gd name="connsiteX6" fmla="*/ 4233 w 129572"/>
                <a:gd name="connsiteY6" fmla="*/ 64740 h 129479"/>
                <a:gd name="connsiteX7" fmla="*/ 64786 w 129572"/>
                <a:gd name="connsiteY7" fmla="*/ 4230 h 129479"/>
                <a:gd name="connsiteX8" fmla="*/ 125339 w 129572"/>
                <a:gd name="connsiteY8" fmla="*/ 64740 h 129479"/>
                <a:gd name="connsiteX9" fmla="*/ 64786 w 129572"/>
                <a:gd name="connsiteY9" fmla="*/ 125249 h 12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572" h="129479">
                  <a:moveTo>
                    <a:pt x="64786" y="0"/>
                  </a:moveTo>
                  <a:cubicBezTo>
                    <a:pt x="29063" y="0"/>
                    <a:pt x="0" y="29043"/>
                    <a:pt x="0" y="64740"/>
                  </a:cubicBezTo>
                  <a:cubicBezTo>
                    <a:pt x="0" y="100437"/>
                    <a:pt x="29063" y="129479"/>
                    <a:pt x="64786" y="129479"/>
                  </a:cubicBezTo>
                  <a:cubicBezTo>
                    <a:pt x="100509" y="129479"/>
                    <a:pt x="129573" y="100437"/>
                    <a:pt x="129573" y="64740"/>
                  </a:cubicBezTo>
                  <a:cubicBezTo>
                    <a:pt x="129573" y="29043"/>
                    <a:pt x="100509" y="0"/>
                    <a:pt x="64786" y="0"/>
                  </a:cubicBezTo>
                  <a:close/>
                  <a:moveTo>
                    <a:pt x="64786" y="125249"/>
                  </a:moveTo>
                  <a:cubicBezTo>
                    <a:pt x="31391" y="125249"/>
                    <a:pt x="4233" y="98110"/>
                    <a:pt x="4233" y="64740"/>
                  </a:cubicBezTo>
                  <a:cubicBezTo>
                    <a:pt x="4233" y="31369"/>
                    <a:pt x="31391" y="4230"/>
                    <a:pt x="64786" y="4230"/>
                  </a:cubicBezTo>
                  <a:cubicBezTo>
                    <a:pt x="98180" y="4230"/>
                    <a:pt x="125339" y="31369"/>
                    <a:pt x="125339" y="64740"/>
                  </a:cubicBezTo>
                  <a:cubicBezTo>
                    <a:pt x="125339" y="98110"/>
                    <a:pt x="98180" y="125249"/>
                    <a:pt x="64786" y="125249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ihandsfigur 132">
              <a:extLst>
                <a:ext uri="{FF2B5EF4-FFF2-40B4-BE49-F238E27FC236}">
                  <a16:creationId xmlns:a16="http://schemas.microsoft.com/office/drawing/2014/main" id="{D71E4274-C802-744A-A0D4-38819AD0FAFB}"/>
                </a:ext>
              </a:extLst>
            </p:cNvPr>
            <p:cNvSpPr/>
            <p:nvPr/>
          </p:nvSpPr>
          <p:spPr>
            <a:xfrm>
              <a:off x="8767347" y="3257640"/>
              <a:ext cx="27418" cy="80359"/>
            </a:xfrm>
            <a:custGeom>
              <a:avLst/>
              <a:gdLst>
                <a:gd name="connsiteX0" fmla="*/ 26475 w 27418"/>
                <a:gd name="connsiteY0" fmla="*/ 75364 h 80359"/>
                <a:gd name="connsiteX1" fmla="*/ 4217 w 27418"/>
                <a:gd name="connsiteY1" fmla="*/ 49999 h 80359"/>
                <a:gd name="connsiteX2" fmla="*/ 4217 w 27418"/>
                <a:gd name="connsiteY2" fmla="*/ 3807 h 80359"/>
                <a:gd name="connsiteX3" fmla="*/ 4217 w 27418"/>
                <a:gd name="connsiteY3" fmla="*/ 3807 h 80359"/>
                <a:gd name="connsiteX4" fmla="*/ 4217 w 27418"/>
                <a:gd name="connsiteY4" fmla="*/ 0 h 80359"/>
                <a:gd name="connsiteX5" fmla="*/ 4055 w 27418"/>
                <a:gd name="connsiteY5" fmla="*/ 0 h 80359"/>
                <a:gd name="connsiteX6" fmla="*/ 0 w 27418"/>
                <a:gd name="connsiteY6" fmla="*/ 1513 h 80359"/>
                <a:gd name="connsiteX7" fmla="*/ 0 w 27418"/>
                <a:gd name="connsiteY7" fmla="*/ 2929 h 80359"/>
                <a:gd name="connsiteX8" fmla="*/ 0 w 27418"/>
                <a:gd name="connsiteY8" fmla="*/ 2929 h 80359"/>
                <a:gd name="connsiteX9" fmla="*/ 0 w 27418"/>
                <a:gd name="connsiteY9" fmla="*/ 51593 h 80359"/>
                <a:gd name="connsiteX10" fmla="*/ 22827 w 27418"/>
                <a:gd name="connsiteY10" fmla="*/ 77593 h 80359"/>
                <a:gd name="connsiteX11" fmla="*/ 25237 w 27418"/>
                <a:gd name="connsiteY11" fmla="*/ 80359 h 80359"/>
                <a:gd name="connsiteX12" fmla="*/ 25368 w 27418"/>
                <a:gd name="connsiteY12" fmla="*/ 80245 h 80359"/>
                <a:gd name="connsiteX13" fmla="*/ 27419 w 27418"/>
                <a:gd name="connsiteY13" fmla="*/ 76438 h 80359"/>
                <a:gd name="connsiteX14" fmla="*/ 26491 w 27418"/>
                <a:gd name="connsiteY14" fmla="*/ 75380 h 80359"/>
                <a:gd name="connsiteX15" fmla="*/ 26491 w 27418"/>
                <a:gd name="connsiteY15" fmla="*/ 75380 h 8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18" h="80359">
                  <a:moveTo>
                    <a:pt x="26475" y="75364"/>
                  </a:moveTo>
                  <a:lnTo>
                    <a:pt x="4217" y="49999"/>
                  </a:lnTo>
                  <a:lnTo>
                    <a:pt x="4217" y="3807"/>
                  </a:lnTo>
                  <a:lnTo>
                    <a:pt x="4217" y="3807"/>
                  </a:lnTo>
                  <a:lnTo>
                    <a:pt x="4217" y="0"/>
                  </a:lnTo>
                  <a:cubicBezTo>
                    <a:pt x="4217" y="0"/>
                    <a:pt x="4055" y="0"/>
                    <a:pt x="4055" y="0"/>
                  </a:cubicBezTo>
                  <a:cubicBezTo>
                    <a:pt x="3045" y="651"/>
                    <a:pt x="944" y="1350"/>
                    <a:pt x="0" y="1513"/>
                  </a:cubicBezTo>
                  <a:lnTo>
                    <a:pt x="0" y="2929"/>
                  </a:lnTo>
                  <a:lnTo>
                    <a:pt x="0" y="2929"/>
                  </a:lnTo>
                  <a:lnTo>
                    <a:pt x="0" y="51593"/>
                  </a:lnTo>
                  <a:lnTo>
                    <a:pt x="22827" y="77593"/>
                  </a:lnTo>
                  <a:lnTo>
                    <a:pt x="25237" y="80359"/>
                  </a:lnTo>
                  <a:lnTo>
                    <a:pt x="25368" y="80245"/>
                  </a:lnTo>
                  <a:cubicBezTo>
                    <a:pt x="25694" y="79090"/>
                    <a:pt x="26817" y="77170"/>
                    <a:pt x="27419" y="76438"/>
                  </a:cubicBezTo>
                  <a:lnTo>
                    <a:pt x="26491" y="75380"/>
                  </a:lnTo>
                  <a:lnTo>
                    <a:pt x="26491" y="7538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ihandsfigur 133">
              <a:extLst>
                <a:ext uri="{FF2B5EF4-FFF2-40B4-BE49-F238E27FC236}">
                  <a16:creationId xmlns:a16="http://schemas.microsoft.com/office/drawing/2014/main" id="{2CB8432B-9225-B64E-9FF8-92E0DC85C66C}"/>
                </a:ext>
              </a:extLst>
            </p:cNvPr>
            <p:cNvSpPr/>
            <p:nvPr/>
          </p:nvSpPr>
          <p:spPr>
            <a:xfrm>
              <a:off x="9434716" y="3435882"/>
              <a:ext cx="17454" cy="17441"/>
            </a:xfrm>
            <a:custGeom>
              <a:avLst/>
              <a:gdLst>
                <a:gd name="connsiteX0" fmla="*/ 17454 w 17454"/>
                <a:gd name="connsiteY0" fmla="*/ 8721 h 17441"/>
                <a:gd name="connsiteX1" fmla="*/ 8727 w 17454"/>
                <a:gd name="connsiteY1" fmla="*/ 17442 h 17441"/>
                <a:gd name="connsiteX2" fmla="*/ 0 w 17454"/>
                <a:gd name="connsiteY2" fmla="*/ 8721 h 17441"/>
                <a:gd name="connsiteX3" fmla="*/ 8727 w 17454"/>
                <a:gd name="connsiteY3" fmla="*/ 0 h 17441"/>
                <a:gd name="connsiteX4" fmla="*/ 17454 w 17454"/>
                <a:gd name="connsiteY4" fmla="*/ 8721 h 1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54" h="17441">
                  <a:moveTo>
                    <a:pt x="17454" y="8721"/>
                  </a:moveTo>
                  <a:cubicBezTo>
                    <a:pt x="17454" y="13537"/>
                    <a:pt x="13547" y="17442"/>
                    <a:pt x="8727" y="17442"/>
                  </a:cubicBezTo>
                  <a:cubicBezTo>
                    <a:pt x="3907" y="17442"/>
                    <a:pt x="0" y="13537"/>
                    <a:pt x="0" y="8721"/>
                  </a:cubicBezTo>
                  <a:cubicBezTo>
                    <a:pt x="0" y="3904"/>
                    <a:pt x="3908" y="0"/>
                    <a:pt x="8727" y="0"/>
                  </a:cubicBezTo>
                  <a:cubicBezTo>
                    <a:pt x="13548" y="0"/>
                    <a:pt x="17454" y="3904"/>
                    <a:pt x="17454" y="8721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ihandsfigur 134">
              <a:extLst>
                <a:ext uri="{FF2B5EF4-FFF2-40B4-BE49-F238E27FC236}">
                  <a16:creationId xmlns:a16="http://schemas.microsoft.com/office/drawing/2014/main" id="{CF125498-609F-614D-A659-FBD242244212}"/>
                </a:ext>
              </a:extLst>
            </p:cNvPr>
            <p:cNvSpPr/>
            <p:nvPr/>
          </p:nvSpPr>
          <p:spPr>
            <a:xfrm>
              <a:off x="9406874" y="3462028"/>
              <a:ext cx="73204" cy="72435"/>
            </a:xfrm>
            <a:custGeom>
              <a:avLst/>
              <a:gdLst>
                <a:gd name="connsiteX0" fmla="*/ 36602 w 73204"/>
                <a:gd name="connsiteY0" fmla="*/ 0 h 72435"/>
                <a:gd name="connsiteX1" fmla="*/ 0 w 73204"/>
                <a:gd name="connsiteY1" fmla="*/ 36576 h 72435"/>
                <a:gd name="connsiteX2" fmla="*/ 0 w 73204"/>
                <a:gd name="connsiteY2" fmla="*/ 72436 h 72435"/>
                <a:gd name="connsiteX3" fmla="*/ 73204 w 73204"/>
                <a:gd name="connsiteY3" fmla="*/ 72436 h 72435"/>
                <a:gd name="connsiteX4" fmla="*/ 73204 w 73204"/>
                <a:gd name="connsiteY4" fmla="*/ 36576 h 72435"/>
                <a:gd name="connsiteX5" fmla="*/ 36602 w 73204"/>
                <a:gd name="connsiteY5" fmla="*/ 0 h 72435"/>
                <a:gd name="connsiteX6" fmla="*/ 22974 w 73204"/>
                <a:gd name="connsiteY6" fmla="*/ 68205 h 72435"/>
                <a:gd name="connsiteX7" fmla="*/ 15712 w 73204"/>
                <a:gd name="connsiteY7" fmla="*/ 68205 h 72435"/>
                <a:gd name="connsiteX8" fmla="*/ 15712 w 73204"/>
                <a:gd name="connsiteY8" fmla="*/ 60005 h 72435"/>
                <a:gd name="connsiteX9" fmla="*/ 11479 w 73204"/>
                <a:gd name="connsiteY9" fmla="*/ 60005 h 72435"/>
                <a:gd name="connsiteX10" fmla="*/ 11479 w 73204"/>
                <a:gd name="connsiteY10" fmla="*/ 68205 h 72435"/>
                <a:gd name="connsiteX11" fmla="*/ 4217 w 73204"/>
                <a:gd name="connsiteY11" fmla="*/ 68205 h 72435"/>
                <a:gd name="connsiteX12" fmla="*/ 4217 w 73204"/>
                <a:gd name="connsiteY12" fmla="*/ 36576 h 72435"/>
                <a:gd name="connsiteX13" fmla="*/ 4347 w 73204"/>
                <a:gd name="connsiteY13" fmla="*/ 34135 h 72435"/>
                <a:gd name="connsiteX14" fmla="*/ 22957 w 73204"/>
                <a:gd name="connsiteY14" fmla="*/ 34135 h 72435"/>
                <a:gd name="connsiteX15" fmla="*/ 22957 w 73204"/>
                <a:gd name="connsiteY15" fmla="*/ 68205 h 72435"/>
                <a:gd name="connsiteX16" fmla="*/ 22974 w 73204"/>
                <a:gd name="connsiteY16" fmla="*/ 29254 h 72435"/>
                <a:gd name="connsiteX17" fmla="*/ 5112 w 73204"/>
                <a:gd name="connsiteY17" fmla="*/ 29254 h 72435"/>
                <a:gd name="connsiteX18" fmla="*/ 22974 w 73204"/>
                <a:gd name="connsiteY18" fmla="*/ 7289 h 72435"/>
                <a:gd name="connsiteX19" fmla="*/ 22974 w 73204"/>
                <a:gd name="connsiteY19" fmla="*/ 29254 h 72435"/>
                <a:gd name="connsiteX20" fmla="*/ 45948 w 73204"/>
                <a:gd name="connsiteY20" fmla="*/ 68205 h 72435"/>
                <a:gd name="connsiteX21" fmla="*/ 38686 w 73204"/>
                <a:gd name="connsiteY21" fmla="*/ 68205 h 72435"/>
                <a:gd name="connsiteX22" fmla="*/ 38686 w 73204"/>
                <a:gd name="connsiteY22" fmla="*/ 60005 h 72435"/>
                <a:gd name="connsiteX23" fmla="*/ 34452 w 73204"/>
                <a:gd name="connsiteY23" fmla="*/ 60005 h 72435"/>
                <a:gd name="connsiteX24" fmla="*/ 34452 w 73204"/>
                <a:gd name="connsiteY24" fmla="*/ 68205 h 72435"/>
                <a:gd name="connsiteX25" fmla="*/ 27191 w 73204"/>
                <a:gd name="connsiteY25" fmla="*/ 68205 h 72435"/>
                <a:gd name="connsiteX26" fmla="*/ 27191 w 73204"/>
                <a:gd name="connsiteY26" fmla="*/ 34135 h 72435"/>
                <a:gd name="connsiteX27" fmla="*/ 45932 w 73204"/>
                <a:gd name="connsiteY27" fmla="*/ 34135 h 72435"/>
                <a:gd name="connsiteX28" fmla="*/ 45932 w 73204"/>
                <a:gd name="connsiteY28" fmla="*/ 68205 h 72435"/>
                <a:gd name="connsiteX29" fmla="*/ 45948 w 73204"/>
                <a:gd name="connsiteY29" fmla="*/ 5760 h 72435"/>
                <a:gd name="connsiteX30" fmla="*/ 45948 w 73204"/>
                <a:gd name="connsiteY30" fmla="*/ 29254 h 72435"/>
                <a:gd name="connsiteX31" fmla="*/ 27207 w 73204"/>
                <a:gd name="connsiteY31" fmla="*/ 29254 h 72435"/>
                <a:gd name="connsiteX32" fmla="*/ 27207 w 73204"/>
                <a:gd name="connsiteY32" fmla="*/ 5760 h 72435"/>
                <a:gd name="connsiteX33" fmla="*/ 26816 w 73204"/>
                <a:gd name="connsiteY33" fmla="*/ 5760 h 72435"/>
                <a:gd name="connsiteX34" fmla="*/ 36602 w 73204"/>
                <a:gd name="connsiteY34" fmla="*/ 4230 h 72435"/>
                <a:gd name="connsiteX35" fmla="*/ 46387 w 73204"/>
                <a:gd name="connsiteY35" fmla="*/ 5760 h 72435"/>
                <a:gd name="connsiteX36" fmla="*/ 45932 w 73204"/>
                <a:gd name="connsiteY36" fmla="*/ 5760 h 72435"/>
                <a:gd name="connsiteX37" fmla="*/ 68971 w 73204"/>
                <a:gd name="connsiteY37" fmla="*/ 36576 h 72435"/>
                <a:gd name="connsiteX38" fmla="*/ 68971 w 73204"/>
                <a:gd name="connsiteY38" fmla="*/ 68205 h 72435"/>
                <a:gd name="connsiteX39" fmla="*/ 61676 w 73204"/>
                <a:gd name="connsiteY39" fmla="*/ 68205 h 72435"/>
                <a:gd name="connsiteX40" fmla="*/ 61676 w 73204"/>
                <a:gd name="connsiteY40" fmla="*/ 60005 h 72435"/>
                <a:gd name="connsiteX41" fmla="*/ 57443 w 73204"/>
                <a:gd name="connsiteY41" fmla="*/ 60005 h 72435"/>
                <a:gd name="connsiteX42" fmla="*/ 57443 w 73204"/>
                <a:gd name="connsiteY42" fmla="*/ 68205 h 72435"/>
                <a:gd name="connsiteX43" fmla="*/ 50181 w 73204"/>
                <a:gd name="connsiteY43" fmla="*/ 68205 h 72435"/>
                <a:gd name="connsiteX44" fmla="*/ 50181 w 73204"/>
                <a:gd name="connsiteY44" fmla="*/ 34135 h 72435"/>
                <a:gd name="connsiteX45" fmla="*/ 68840 w 73204"/>
                <a:gd name="connsiteY45" fmla="*/ 34135 h 72435"/>
                <a:gd name="connsiteX46" fmla="*/ 68971 w 73204"/>
                <a:gd name="connsiteY46" fmla="*/ 36576 h 72435"/>
                <a:gd name="connsiteX47" fmla="*/ 50181 w 73204"/>
                <a:gd name="connsiteY47" fmla="*/ 29254 h 72435"/>
                <a:gd name="connsiteX48" fmla="*/ 50181 w 73204"/>
                <a:gd name="connsiteY48" fmla="*/ 7257 h 72435"/>
                <a:gd name="connsiteX49" fmla="*/ 68107 w 73204"/>
                <a:gd name="connsiteY49" fmla="*/ 29254 h 72435"/>
                <a:gd name="connsiteX50" fmla="*/ 50181 w 73204"/>
                <a:gd name="connsiteY50" fmla="*/ 29254 h 7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3204" h="72435">
                  <a:moveTo>
                    <a:pt x="36602" y="0"/>
                  </a:moveTo>
                  <a:cubicBezTo>
                    <a:pt x="16428" y="0"/>
                    <a:pt x="0" y="16401"/>
                    <a:pt x="0" y="36576"/>
                  </a:cubicBezTo>
                  <a:lnTo>
                    <a:pt x="0" y="72436"/>
                  </a:lnTo>
                  <a:cubicBezTo>
                    <a:pt x="0" y="72436"/>
                    <a:pt x="73204" y="72436"/>
                    <a:pt x="73204" y="72436"/>
                  </a:cubicBezTo>
                  <a:lnTo>
                    <a:pt x="73204" y="36576"/>
                  </a:lnTo>
                  <a:cubicBezTo>
                    <a:pt x="73204" y="16417"/>
                    <a:pt x="56792" y="0"/>
                    <a:pt x="36602" y="0"/>
                  </a:cubicBezTo>
                  <a:close/>
                  <a:moveTo>
                    <a:pt x="22974" y="68205"/>
                  </a:moveTo>
                  <a:lnTo>
                    <a:pt x="15712" y="68205"/>
                  </a:lnTo>
                  <a:lnTo>
                    <a:pt x="15712" y="60005"/>
                  </a:lnTo>
                  <a:lnTo>
                    <a:pt x="11479" y="60005"/>
                  </a:lnTo>
                  <a:lnTo>
                    <a:pt x="11479" y="68205"/>
                  </a:lnTo>
                  <a:lnTo>
                    <a:pt x="4217" y="68205"/>
                  </a:lnTo>
                  <a:lnTo>
                    <a:pt x="4217" y="36576"/>
                  </a:lnTo>
                  <a:cubicBezTo>
                    <a:pt x="4217" y="35746"/>
                    <a:pt x="4282" y="34932"/>
                    <a:pt x="4347" y="34135"/>
                  </a:cubicBezTo>
                  <a:lnTo>
                    <a:pt x="22957" y="34135"/>
                  </a:lnTo>
                  <a:lnTo>
                    <a:pt x="22957" y="68205"/>
                  </a:lnTo>
                  <a:close/>
                  <a:moveTo>
                    <a:pt x="22974" y="29254"/>
                  </a:moveTo>
                  <a:lnTo>
                    <a:pt x="5112" y="29254"/>
                  </a:lnTo>
                  <a:cubicBezTo>
                    <a:pt x="7392" y="19492"/>
                    <a:pt x="14084" y="11438"/>
                    <a:pt x="22974" y="7289"/>
                  </a:cubicBezTo>
                  <a:lnTo>
                    <a:pt x="22974" y="29254"/>
                  </a:lnTo>
                  <a:close/>
                  <a:moveTo>
                    <a:pt x="45948" y="68205"/>
                  </a:moveTo>
                  <a:lnTo>
                    <a:pt x="38686" y="68205"/>
                  </a:lnTo>
                  <a:lnTo>
                    <a:pt x="38686" y="60005"/>
                  </a:lnTo>
                  <a:lnTo>
                    <a:pt x="34452" y="60005"/>
                  </a:lnTo>
                  <a:lnTo>
                    <a:pt x="34452" y="68205"/>
                  </a:lnTo>
                  <a:lnTo>
                    <a:pt x="27191" y="68205"/>
                  </a:lnTo>
                  <a:lnTo>
                    <a:pt x="27191" y="34135"/>
                  </a:lnTo>
                  <a:lnTo>
                    <a:pt x="45932" y="34135"/>
                  </a:lnTo>
                  <a:lnTo>
                    <a:pt x="45932" y="68205"/>
                  </a:lnTo>
                  <a:close/>
                  <a:moveTo>
                    <a:pt x="45948" y="5760"/>
                  </a:moveTo>
                  <a:lnTo>
                    <a:pt x="45948" y="29254"/>
                  </a:lnTo>
                  <a:lnTo>
                    <a:pt x="27207" y="29254"/>
                  </a:lnTo>
                  <a:lnTo>
                    <a:pt x="27207" y="5760"/>
                  </a:lnTo>
                  <a:lnTo>
                    <a:pt x="26816" y="5760"/>
                  </a:lnTo>
                  <a:cubicBezTo>
                    <a:pt x="29910" y="4783"/>
                    <a:pt x="33199" y="4230"/>
                    <a:pt x="36602" y="4230"/>
                  </a:cubicBezTo>
                  <a:cubicBezTo>
                    <a:pt x="40005" y="4230"/>
                    <a:pt x="43310" y="4767"/>
                    <a:pt x="46387" y="5760"/>
                  </a:cubicBezTo>
                  <a:lnTo>
                    <a:pt x="45932" y="5760"/>
                  </a:lnTo>
                  <a:close/>
                  <a:moveTo>
                    <a:pt x="68971" y="36576"/>
                  </a:moveTo>
                  <a:lnTo>
                    <a:pt x="68971" y="68205"/>
                  </a:lnTo>
                  <a:lnTo>
                    <a:pt x="61676" y="68205"/>
                  </a:lnTo>
                  <a:lnTo>
                    <a:pt x="61676" y="60005"/>
                  </a:lnTo>
                  <a:lnTo>
                    <a:pt x="57443" y="60005"/>
                  </a:lnTo>
                  <a:lnTo>
                    <a:pt x="57443" y="68205"/>
                  </a:lnTo>
                  <a:lnTo>
                    <a:pt x="50181" y="68205"/>
                  </a:lnTo>
                  <a:lnTo>
                    <a:pt x="50181" y="34135"/>
                  </a:lnTo>
                  <a:lnTo>
                    <a:pt x="68840" y="34135"/>
                  </a:lnTo>
                  <a:cubicBezTo>
                    <a:pt x="68905" y="34949"/>
                    <a:pt x="68971" y="35762"/>
                    <a:pt x="68971" y="36576"/>
                  </a:cubicBezTo>
                  <a:close/>
                  <a:moveTo>
                    <a:pt x="50181" y="29254"/>
                  </a:moveTo>
                  <a:lnTo>
                    <a:pt x="50181" y="7257"/>
                  </a:lnTo>
                  <a:cubicBezTo>
                    <a:pt x="59104" y="11406"/>
                    <a:pt x="65828" y="19476"/>
                    <a:pt x="68107" y="29254"/>
                  </a:cubicBezTo>
                  <a:lnTo>
                    <a:pt x="50181" y="2925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ihandsfigur 135">
              <a:extLst>
                <a:ext uri="{FF2B5EF4-FFF2-40B4-BE49-F238E27FC236}">
                  <a16:creationId xmlns:a16="http://schemas.microsoft.com/office/drawing/2014/main" id="{5859EFDA-37E1-254E-BA49-A51D3D9598C1}"/>
                </a:ext>
              </a:extLst>
            </p:cNvPr>
            <p:cNvSpPr/>
            <p:nvPr/>
          </p:nvSpPr>
          <p:spPr>
            <a:xfrm>
              <a:off x="10711147" y="3369776"/>
              <a:ext cx="14637" cy="82913"/>
            </a:xfrm>
            <a:custGeom>
              <a:avLst/>
              <a:gdLst>
                <a:gd name="connsiteX0" fmla="*/ 7327 w 14637"/>
                <a:gd name="connsiteY0" fmla="*/ 0 h 82913"/>
                <a:gd name="connsiteX1" fmla="*/ 0 w 14637"/>
                <a:gd name="connsiteY1" fmla="*/ 5874 h 82913"/>
                <a:gd name="connsiteX2" fmla="*/ 0 w 14637"/>
                <a:gd name="connsiteY2" fmla="*/ 82914 h 82913"/>
                <a:gd name="connsiteX3" fmla="*/ 14638 w 14637"/>
                <a:gd name="connsiteY3" fmla="*/ 82914 h 82913"/>
                <a:gd name="connsiteX4" fmla="*/ 14638 w 14637"/>
                <a:gd name="connsiteY4" fmla="*/ 5874 h 82913"/>
                <a:gd name="connsiteX5" fmla="*/ 7311 w 14637"/>
                <a:gd name="connsiteY5" fmla="*/ 0 h 8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7" h="82913">
                  <a:moveTo>
                    <a:pt x="7327" y="0"/>
                  </a:moveTo>
                  <a:cubicBezTo>
                    <a:pt x="3289" y="0"/>
                    <a:pt x="0" y="2619"/>
                    <a:pt x="0" y="5874"/>
                  </a:cubicBezTo>
                  <a:lnTo>
                    <a:pt x="0" y="82914"/>
                  </a:lnTo>
                  <a:lnTo>
                    <a:pt x="14638" y="82914"/>
                  </a:lnTo>
                  <a:lnTo>
                    <a:pt x="14638" y="5874"/>
                  </a:lnTo>
                  <a:cubicBezTo>
                    <a:pt x="14638" y="2636"/>
                    <a:pt x="11365" y="0"/>
                    <a:pt x="7311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ihandsfigur 136">
              <a:extLst>
                <a:ext uri="{FF2B5EF4-FFF2-40B4-BE49-F238E27FC236}">
                  <a16:creationId xmlns:a16="http://schemas.microsoft.com/office/drawing/2014/main" id="{2EF0C9EA-7D80-C842-8D0F-97F62A7E310F}"/>
                </a:ext>
              </a:extLst>
            </p:cNvPr>
            <p:cNvSpPr/>
            <p:nvPr/>
          </p:nvSpPr>
          <p:spPr>
            <a:xfrm>
              <a:off x="10741660" y="3369776"/>
              <a:ext cx="14637" cy="82913"/>
            </a:xfrm>
            <a:custGeom>
              <a:avLst/>
              <a:gdLst>
                <a:gd name="connsiteX0" fmla="*/ 7327 w 14637"/>
                <a:gd name="connsiteY0" fmla="*/ 0 h 82913"/>
                <a:gd name="connsiteX1" fmla="*/ 0 w 14637"/>
                <a:gd name="connsiteY1" fmla="*/ 5874 h 82913"/>
                <a:gd name="connsiteX2" fmla="*/ 0 w 14637"/>
                <a:gd name="connsiteY2" fmla="*/ 82914 h 82913"/>
                <a:gd name="connsiteX3" fmla="*/ 14637 w 14637"/>
                <a:gd name="connsiteY3" fmla="*/ 82914 h 82913"/>
                <a:gd name="connsiteX4" fmla="*/ 14637 w 14637"/>
                <a:gd name="connsiteY4" fmla="*/ 5874 h 82913"/>
                <a:gd name="connsiteX5" fmla="*/ 7310 w 14637"/>
                <a:gd name="connsiteY5" fmla="*/ 0 h 8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7" h="82913">
                  <a:moveTo>
                    <a:pt x="7327" y="0"/>
                  </a:moveTo>
                  <a:cubicBezTo>
                    <a:pt x="3288" y="0"/>
                    <a:pt x="0" y="2619"/>
                    <a:pt x="0" y="5874"/>
                  </a:cubicBezTo>
                  <a:lnTo>
                    <a:pt x="0" y="82914"/>
                  </a:lnTo>
                  <a:lnTo>
                    <a:pt x="14637" y="82914"/>
                  </a:lnTo>
                  <a:lnTo>
                    <a:pt x="14637" y="5874"/>
                  </a:lnTo>
                  <a:cubicBezTo>
                    <a:pt x="14637" y="2636"/>
                    <a:pt x="11365" y="0"/>
                    <a:pt x="7310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ihandsfigur 137">
              <a:extLst>
                <a:ext uri="{FF2B5EF4-FFF2-40B4-BE49-F238E27FC236}">
                  <a16:creationId xmlns:a16="http://schemas.microsoft.com/office/drawing/2014/main" id="{6A8DEBBA-813B-584B-98D3-A40278BCCA3D}"/>
                </a:ext>
              </a:extLst>
            </p:cNvPr>
            <p:cNvSpPr/>
            <p:nvPr/>
          </p:nvSpPr>
          <p:spPr>
            <a:xfrm>
              <a:off x="10806201" y="3528135"/>
              <a:ext cx="11967" cy="39797"/>
            </a:xfrm>
            <a:custGeom>
              <a:avLst/>
              <a:gdLst>
                <a:gd name="connsiteX0" fmla="*/ 5992 w 11967"/>
                <a:gd name="connsiteY0" fmla="*/ 0 h 39797"/>
                <a:gd name="connsiteX1" fmla="*/ 0 w 11967"/>
                <a:gd name="connsiteY1" fmla="*/ 5890 h 39797"/>
                <a:gd name="connsiteX2" fmla="*/ 0 w 11967"/>
                <a:gd name="connsiteY2" fmla="*/ 39797 h 39797"/>
                <a:gd name="connsiteX3" fmla="*/ 11967 w 11967"/>
                <a:gd name="connsiteY3" fmla="*/ 39797 h 39797"/>
                <a:gd name="connsiteX4" fmla="*/ 11967 w 11967"/>
                <a:gd name="connsiteY4" fmla="*/ 5890 h 39797"/>
                <a:gd name="connsiteX5" fmla="*/ 5975 w 11967"/>
                <a:gd name="connsiteY5" fmla="*/ 0 h 3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" h="39797">
                  <a:moveTo>
                    <a:pt x="5992" y="0"/>
                  </a:moveTo>
                  <a:cubicBezTo>
                    <a:pt x="2686" y="0"/>
                    <a:pt x="0" y="2636"/>
                    <a:pt x="0" y="5890"/>
                  </a:cubicBezTo>
                  <a:lnTo>
                    <a:pt x="0" y="39797"/>
                  </a:lnTo>
                  <a:lnTo>
                    <a:pt x="11967" y="39797"/>
                  </a:lnTo>
                  <a:lnTo>
                    <a:pt x="11967" y="5890"/>
                  </a:lnTo>
                  <a:cubicBezTo>
                    <a:pt x="11967" y="2636"/>
                    <a:pt x="9281" y="0"/>
                    <a:pt x="5975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ihandsfigur 138">
              <a:extLst>
                <a:ext uri="{FF2B5EF4-FFF2-40B4-BE49-F238E27FC236}">
                  <a16:creationId xmlns:a16="http://schemas.microsoft.com/office/drawing/2014/main" id="{3A867703-EAFA-9942-889D-374BB1EEA7C4}"/>
                </a:ext>
              </a:extLst>
            </p:cNvPr>
            <p:cNvSpPr/>
            <p:nvPr/>
          </p:nvSpPr>
          <p:spPr>
            <a:xfrm>
              <a:off x="10824421" y="3528135"/>
              <a:ext cx="11967" cy="39797"/>
            </a:xfrm>
            <a:custGeom>
              <a:avLst/>
              <a:gdLst>
                <a:gd name="connsiteX0" fmla="*/ 5992 w 11967"/>
                <a:gd name="connsiteY0" fmla="*/ 0 h 39797"/>
                <a:gd name="connsiteX1" fmla="*/ 0 w 11967"/>
                <a:gd name="connsiteY1" fmla="*/ 5890 h 39797"/>
                <a:gd name="connsiteX2" fmla="*/ 0 w 11967"/>
                <a:gd name="connsiteY2" fmla="*/ 39797 h 39797"/>
                <a:gd name="connsiteX3" fmla="*/ 11967 w 11967"/>
                <a:gd name="connsiteY3" fmla="*/ 39797 h 39797"/>
                <a:gd name="connsiteX4" fmla="*/ 11967 w 11967"/>
                <a:gd name="connsiteY4" fmla="*/ 5890 h 39797"/>
                <a:gd name="connsiteX5" fmla="*/ 5976 w 11967"/>
                <a:gd name="connsiteY5" fmla="*/ 0 h 3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" h="39797">
                  <a:moveTo>
                    <a:pt x="5992" y="0"/>
                  </a:moveTo>
                  <a:cubicBezTo>
                    <a:pt x="2687" y="0"/>
                    <a:pt x="0" y="2636"/>
                    <a:pt x="0" y="5890"/>
                  </a:cubicBezTo>
                  <a:lnTo>
                    <a:pt x="0" y="39797"/>
                  </a:lnTo>
                  <a:lnTo>
                    <a:pt x="11967" y="39797"/>
                  </a:lnTo>
                  <a:lnTo>
                    <a:pt x="11967" y="5890"/>
                  </a:lnTo>
                  <a:cubicBezTo>
                    <a:pt x="11967" y="2636"/>
                    <a:pt x="9281" y="0"/>
                    <a:pt x="5976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ihandsfigur 139">
              <a:extLst>
                <a:ext uri="{FF2B5EF4-FFF2-40B4-BE49-F238E27FC236}">
                  <a16:creationId xmlns:a16="http://schemas.microsoft.com/office/drawing/2014/main" id="{1B7C61F5-FD3A-1C4B-B257-21664B09D542}"/>
                </a:ext>
              </a:extLst>
            </p:cNvPr>
            <p:cNvSpPr/>
            <p:nvPr/>
          </p:nvSpPr>
          <p:spPr>
            <a:xfrm>
              <a:off x="10708216" y="3534024"/>
              <a:ext cx="50734" cy="49559"/>
            </a:xfrm>
            <a:custGeom>
              <a:avLst/>
              <a:gdLst>
                <a:gd name="connsiteX0" fmla="*/ 50735 w 50734"/>
                <a:gd name="connsiteY0" fmla="*/ 24780 h 49559"/>
                <a:gd name="connsiteX1" fmla="*/ 25367 w 50734"/>
                <a:gd name="connsiteY1" fmla="*/ 49559 h 49559"/>
                <a:gd name="connsiteX2" fmla="*/ 0 w 50734"/>
                <a:gd name="connsiteY2" fmla="*/ 24780 h 49559"/>
                <a:gd name="connsiteX3" fmla="*/ 25367 w 50734"/>
                <a:gd name="connsiteY3" fmla="*/ 0 h 49559"/>
                <a:gd name="connsiteX4" fmla="*/ 50735 w 50734"/>
                <a:gd name="connsiteY4" fmla="*/ 24780 h 4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34" h="49559">
                  <a:moveTo>
                    <a:pt x="50735" y="24780"/>
                  </a:moveTo>
                  <a:cubicBezTo>
                    <a:pt x="50735" y="38465"/>
                    <a:pt x="39377" y="49559"/>
                    <a:pt x="25367" y="49559"/>
                  </a:cubicBezTo>
                  <a:cubicBezTo>
                    <a:pt x="11357" y="49559"/>
                    <a:pt x="0" y="38465"/>
                    <a:pt x="0" y="24780"/>
                  </a:cubicBezTo>
                  <a:cubicBezTo>
                    <a:pt x="0" y="11094"/>
                    <a:pt x="11357" y="0"/>
                    <a:pt x="25367" y="0"/>
                  </a:cubicBezTo>
                  <a:cubicBezTo>
                    <a:pt x="39377" y="0"/>
                    <a:pt x="50735" y="11094"/>
                    <a:pt x="50735" y="2478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ihandsfigur 140">
              <a:extLst>
                <a:ext uri="{FF2B5EF4-FFF2-40B4-BE49-F238E27FC236}">
                  <a16:creationId xmlns:a16="http://schemas.microsoft.com/office/drawing/2014/main" id="{92EA0E85-3EF9-CC46-A261-FECF49F19747}"/>
                </a:ext>
              </a:extLst>
            </p:cNvPr>
            <p:cNvSpPr/>
            <p:nvPr/>
          </p:nvSpPr>
          <p:spPr>
            <a:xfrm>
              <a:off x="10634491" y="3528135"/>
              <a:ext cx="11967" cy="39797"/>
            </a:xfrm>
            <a:custGeom>
              <a:avLst/>
              <a:gdLst>
                <a:gd name="connsiteX0" fmla="*/ 5992 w 11967"/>
                <a:gd name="connsiteY0" fmla="*/ 0 h 39797"/>
                <a:gd name="connsiteX1" fmla="*/ 0 w 11967"/>
                <a:gd name="connsiteY1" fmla="*/ 5890 h 39797"/>
                <a:gd name="connsiteX2" fmla="*/ 0 w 11967"/>
                <a:gd name="connsiteY2" fmla="*/ 39797 h 39797"/>
                <a:gd name="connsiteX3" fmla="*/ 11967 w 11967"/>
                <a:gd name="connsiteY3" fmla="*/ 39797 h 39797"/>
                <a:gd name="connsiteX4" fmla="*/ 11967 w 11967"/>
                <a:gd name="connsiteY4" fmla="*/ 5890 h 39797"/>
                <a:gd name="connsiteX5" fmla="*/ 5975 w 11967"/>
                <a:gd name="connsiteY5" fmla="*/ 0 h 3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" h="39797">
                  <a:moveTo>
                    <a:pt x="5992" y="0"/>
                  </a:moveTo>
                  <a:cubicBezTo>
                    <a:pt x="2686" y="0"/>
                    <a:pt x="0" y="2636"/>
                    <a:pt x="0" y="5890"/>
                  </a:cubicBezTo>
                  <a:lnTo>
                    <a:pt x="0" y="39797"/>
                  </a:lnTo>
                  <a:lnTo>
                    <a:pt x="11967" y="39797"/>
                  </a:lnTo>
                  <a:lnTo>
                    <a:pt x="11967" y="5890"/>
                  </a:lnTo>
                  <a:cubicBezTo>
                    <a:pt x="11967" y="2636"/>
                    <a:pt x="9281" y="0"/>
                    <a:pt x="5975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ihandsfigur 141">
              <a:extLst>
                <a:ext uri="{FF2B5EF4-FFF2-40B4-BE49-F238E27FC236}">
                  <a16:creationId xmlns:a16="http://schemas.microsoft.com/office/drawing/2014/main" id="{C3225065-EAF4-2F4A-A5E8-BD97D8A448E4}"/>
                </a:ext>
              </a:extLst>
            </p:cNvPr>
            <p:cNvSpPr/>
            <p:nvPr/>
          </p:nvSpPr>
          <p:spPr>
            <a:xfrm>
              <a:off x="10652710" y="3528135"/>
              <a:ext cx="11967" cy="39797"/>
            </a:xfrm>
            <a:custGeom>
              <a:avLst/>
              <a:gdLst>
                <a:gd name="connsiteX0" fmla="*/ 5992 w 11967"/>
                <a:gd name="connsiteY0" fmla="*/ 0 h 39797"/>
                <a:gd name="connsiteX1" fmla="*/ 0 w 11967"/>
                <a:gd name="connsiteY1" fmla="*/ 5890 h 39797"/>
                <a:gd name="connsiteX2" fmla="*/ 0 w 11967"/>
                <a:gd name="connsiteY2" fmla="*/ 39797 h 39797"/>
                <a:gd name="connsiteX3" fmla="*/ 11967 w 11967"/>
                <a:gd name="connsiteY3" fmla="*/ 39797 h 39797"/>
                <a:gd name="connsiteX4" fmla="*/ 11967 w 11967"/>
                <a:gd name="connsiteY4" fmla="*/ 5890 h 39797"/>
                <a:gd name="connsiteX5" fmla="*/ 5975 w 11967"/>
                <a:gd name="connsiteY5" fmla="*/ 0 h 3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" h="39797">
                  <a:moveTo>
                    <a:pt x="5992" y="0"/>
                  </a:moveTo>
                  <a:cubicBezTo>
                    <a:pt x="2686" y="0"/>
                    <a:pt x="0" y="2636"/>
                    <a:pt x="0" y="5890"/>
                  </a:cubicBezTo>
                  <a:lnTo>
                    <a:pt x="0" y="39797"/>
                  </a:lnTo>
                  <a:lnTo>
                    <a:pt x="11967" y="39797"/>
                  </a:lnTo>
                  <a:lnTo>
                    <a:pt x="11967" y="5890"/>
                  </a:lnTo>
                  <a:cubicBezTo>
                    <a:pt x="11967" y="2636"/>
                    <a:pt x="9281" y="0"/>
                    <a:pt x="5975" y="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ihandsfigur 142">
              <a:extLst>
                <a:ext uri="{FF2B5EF4-FFF2-40B4-BE49-F238E27FC236}">
                  <a16:creationId xmlns:a16="http://schemas.microsoft.com/office/drawing/2014/main" id="{B19B6689-D5E2-404E-94E4-857C7936AB4D}"/>
                </a:ext>
              </a:extLst>
            </p:cNvPr>
            <p:cNvSpPr/>
            <p:nvPr/>
          </p:nvSpPr>
          <p:spPr>
            <a:xfrm>
              <a:off x="10716373" y="3290930"/>
              <a:ext cx="33834" cy="33809"/>
            </a:xfrm>
            <a:custGeom>
              <a:avLst/>
              <a:gdLst>
                <a:gd name="connsiteX0" fmla="*/ 33834 w 33834"/>
                <a:gd name="connsiteY0" fmla="*/ 16905 h 33809"/>
                <a:gd name="connsiteX1" fmla="*/ 16917 w 33834"/>
                <a:gd name="connsiteY1" fmla="*/ 33810 h 33809"/>
                <a:gd name="connsiteX2" fmla="*/ 0 w 33834"/>
                <a:gd name="connsiteY2" fmla="*/ 16905 h 33809"/>
                <a:gd name="connsiteX3" fmla="*/ 16917 w 33834"/>
                <a:gd name="connsiteY3" fmla="*/ 0 h 33809"/>
                <a:gd name="connsiteX4" fmla="*/ 33834 w 33834"/>
                <a:gd name="connsiteY4" fmla="*/ 16905 h 3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34" h="33809">
                  <a:moveTo>
                    <a:pt x="33834" y="16905"/>
                  </a:moveTo>
                  <a:cubicBezTo>
                    <a:pt x="33834" y="26241"/>
                    <a:pt x="26260" y="33810"/>
                    <a:pt x="16917" y="33810"/>
                  </a:cubicBezTo>
                  <a:cubicBezTo>
                    <a:pt x="7574" y="33810"/>
                    <a:pt x="0" y="26241"/>
                    <a:pt x="0" y="16905"/>
                  </a:cubicBezTo>
                  <a:cubicBezTo>
                    <a:pt x="0" y="7569"/>
                    <a:pt x="7574" y="0"/>
                    <a:pt x="16917" y="0"/>
                  </a:cubicBezTo>
                  <a:cubicBezTo>
                    <a:pt x="26260" y="0"/>
                    <a:pt x="33834" y="7569"/>
                    <a:pt x="33834" y="16905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ihandsfigur 143">
              <a:extLst>
                <a:ext uri="{FF2B5EF4-FFF2-40B4-BE49-F238E27FC236}">
                  <a16:creationId xmlns:a16="http://schemas.microsoft.com/office/drawing/2014/main" id="{1CB60E96-4266-604B-8F5C-36D7A833D2E7}"/>
                </a:ext>
              </a:extLst>
            </p:cNvPr>
            <p:cNvSpPr/>
            <p:nvPr/>
          </p:nvSpPr>
          <p:spPr>
            <a:xfrm>
              <a:off x="11134204" y="3427112"/>
              <a:ext cx="19489" cy="24698"/>
            </a:xfrm>
            <a:custGeom>
              <a:avLst/>
              <a:gdLst>
                <a:gd name="connsiteX0" fmla="*/ 0 w 19489"/>
                <a:gd name="connsiteY0" fmla="*/ 4230 h 24698"/>
                <a:gd name="connsiteX1" fmla="*/ 1856 w 19489"/>
                <a:gd name="connsiteY1" fmla="*/ 4230 h 24698"/>
                <a:gd name="connsiteX2" fmla="*/ 1856 w 19489"/>
                <a:gd name="connsiteY2" fmla="*/ 24698 h 24698"/>
                <a:gd name="connsiteX3" fmla="*/ 17634 w 19489"/>
                <a:gd name="connsiteY3" fmla="*/ 24698 h 24698"/>
                <a:gd name="connsiteX4" fmla="*/ 17634 w 19489"/>
                <a:gd name="connsiteY4" fmla="*/ 4230 h 24698"/>
                <a:gd name="connsiteX5" fmla="*/ 19489 w 19489"/>
                <a:gd name="connsiteY5" fmla="*/ 4230 h 24698"/>
                <a:gd name="connsiteX6" fmla="*/ 19489 w 19489"/>
                <a:gd name="connsiteY6" fmla="*/ 0 h 24698"/>
                <a:gd name="connsiteX7" fmla="*/ 0 w 19489"/>
                <a:gd name="connsiteY7" fmla="*/ 0 h 24698"/>
                <a:gd name="connsiteX8" fmla="*/ 0 w 19489"/>
                <a:gd name="connsiteY8" fmla="*/ 4230 h 2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9" h="24698">
                  <a:moveTo>
                    <a:pt x="0" y="4230"/>
                  </a:moveTo>
                  <a:lnTo>
                    <a:pt x="1856" y="4230"/>
                  </a:lnTo>
                  <a:lnTo>
                    <a:pt x="1856" y="24698"/>
                  </a:lnTo>
                  <a:lnTo>
                    <a:pt x="17634" y="24698"/>
                  </a:lnTo>
                  <a:lnTo>
                    <a:pt x="17634" y="4230"/>
                  </a:lnTo>
                  <a:lnTo>
                    <a:pt x="19489" y="4230"/>
                  </a:lnTo>
                  <a:lnTo>
                    <a:pt x="19489" y="0"/>
                  </a:lnTo>
                  <a:lnTo>
                    <a:pt x="0" y="0"/>
                  </a:lnTo>
                  <a:lnTo>
                    <a:pt x="0" y="4230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ihandsfigur 144">
              <a:extLst>
                <a:ext uri="{FF2B5EF4-FFF2-40B4-BE49-F238E27FC236}">
                  <a16:creationId xmlns:a16="http://schemas.microsoft.com/office/drawing/2014/main" id="{713DC3DB-D5AA-ED45-856A-0C5922B987F5}"/>
                </a:ext>
              </a:extLst>
            </p:cNvPr>
            <p:cNvSpPr/>
            <p:nvPr/>
          </p:nvSpPr>
          <p:spPr>
            <a:xfrm>
              <a:off x="11182935" y="3427112"/>
              <a:ext cx="19489" cy="24698"/>
            </a:xfrm>
            <a:custGeom>
              <a:avLst/>
              <a:gdLst>
                <a:gd name="connsiteX0" fmla="*/ 1856 w 19489"/>
                <a:gd name="connsiteY0" fmla="*/ 24698 h 24698"/>
                <a:gd name="connsiteX1" fmla="*/ 17634 w 19489"/>
                <a:gd name="connsiteY1" fmla="*/ 24698 h 24698"/>
                <a:gd name="connsiteX2" fmla="*/ 17634 w 19489"/>
                <a:gd name="connsiteY2" fmla="*/ 4230 h 24698"/>
                <a:gd name="connsiteX3" fmla="*/ 19490 w 19489"/>
                <a:gd name="connsiteY3" fmla="*/ 4230 h 24698"/>
                <a:gd name="connsiteX4" fmla="*/ 19490 w 19489"/>
                <a:gd name="connsiteY4" fmla="*/ 0 h 24698"/>
                <a:gd name="connsiteX5" fmla="*/ 0 w 19489"/>
                <a:gd name="connsiteY5" fmla="*/ 0 h 24698"/>
                <a:gd name="connsiteX6" fmla="*/ 0 w 19489"/>
                <a:gd name="connsiteY6" fmla="*/ 4230 h 24698"/>
                <a:gd name="connsiteX7" fmla="*/ 1856 w 19489"/>
                <a:gd name="connsiteY7" fmla="*/ 4230 h 24698"/>
                <a:gd name="connsiteX8" fmla="*/ 1856 w 19489"/>
                <a:gd name="connsiteY8" fmla="*/ 24698 h 2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9" h="24698">
                  <a:moveTo>
                    <a:pt x="1856" y="24698"/>
                  </a:moveTo>
                  <a:lnTo>
                    <a:pt x="17634" y="24698"/>
                  </a:lnTo>
                  <a:lnTo>
                    <a:pt x="17634" y="4230"/>
                  </a:lnTo>
                  <a:lnTo>
                    <a:pt x="19490" y="4230"/>
                  </a:lnTo>
                  <a:lnTo>
                    <a:pt x="19490" y="0"/>
                  </a:lnTo>
                  <a:lnTo>
                    <a:pt x="0" y="0"/>
                  </a:lnTo>
                  <a:lnTo>
                    <a:pt x="0" y="4230"/>
                  </a:lnTo>
                  <a:lnTo>
                    <a:pt x="1856" y="4230"/>
                  </a:lnTo>
                  <a:lnTo>
                    <a:pt x="1856" y="24698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ihandsfigur 145">
              <a:extLst>
                <a:ext uri="{FF2B5EF4-FFF2-40B4-BE49-F238E27FC236}">
                  <a16:creationId xmlns:a16="http://schemas.microsoft.com/office/drawing/2014/main" id="{82E5B955-7F31-EA4D-BC70-EBB821BF81E3}"/>
                </a:ext>
              </a:extLst>
            </p:cNvPr>
            <p:cNvSpPr/>
            <p:nvPr/>
          </p:nvSpPr>
          <p:spPr>
            <a:xfrm>
              <a:off x="215948" y="3019394"/>
              <a:ext cx="11976083" cy="775085"/>
            </a:xfrm>
            <a:custGeom>
              <a:avLst/>
              <a:gdLst>
                <a:gd name="connsiteX0" fmla="*/ 11974944 w 11976083"/>
                <a:gd name="connsiteY0" fmla="*/ 657647 h 775085"/>
                <a:gd name="connsiteX1" fmla="*/ 11973348 w 11976083"/>
                <a:gd name="connsiteY1" fmla="*/ 657468 h 775085"/>
                <a:gd name="connsiteX2" fmla="*/ 11972632 w 11976083"/>
                <a:gd name="connsiteY2" fmla="*/ 657305 h 775085"/>
                <a:gd name="connsiteX3" fmla="*/ 11972599 w 11976083"/>
                <a:gd name="connsiteY3" fmla="*/ 657305 h 775085"/>
                <a:gd name="connsiteX4" fmla="*/ 11966559 w 11976083"/>
                <a:gd name="connsiteY4" fmla="*/ 653644 h 775085"/>
                <a:gd name="connsiteX5" fmla="*/ 11954151 w 11976083"/>
                <a:gd name="connsiteY5" fmla="*/ 648535 h 775085"/>
                <a:gd name="connsiteX6" fmla="*/ 11941745 w 11976083"/>
                <a:gd name="connsiteY6" fmla="*/ 653644 h 775085"/>
                <a:gd name="connsiteX7" fmla="*/ 11932057 w 11976083"/>
                <a:gd name="connsiteY7" fmla="*/ 657760 h 775085"/>
                <a:gd name="connsiteX8" fmla="*/ 11922369 w 11976083"/>
                <a:gd name="connsiteY8" fmla="*/ 653644 h 775085"/>
                <a:gd name="connsiteX9" fmla="*/ 11909963 w 11976083"/>
                <a:gd name="connsiteY9" fmla="*/ 648535 h 775085"/>
                <a:gd name="connsiteX10" fmla="*/ 11897555 w 11976083"/>
                <a:gd name="connsiteY10" fmla="*/ 653644 h 775085"/>
                <a:gd name="connsiteX11" fmla="*/ 11887867 w 11976083"/>
                <a:gd name="connsiteY11" fmla="*/ 657760 h 775085"/>
                <a:gd name="connsiteX12" fmla="*/ 11878180 w 11976083"/>
                <a:gd name="connsiteY12" fmla="*/ 653644 h 775085"/>
                <a:gd name="connsiteX13" fmla="*/ 11865773 w 11976083"/>
                <a:gd name="connsiteY13" fmla="*/ 648535 h 775085"/>
                <a:gd name="connsiteX14" fmla="*/ 11853366 w 11976083"/>
                <a:gd name="connsiteY14" fmla="*/ 653644 h 775085"/>
                <a:gd name="connsiteX15" fmla="*/ 11843678 w 11976083"/>
                <a:gd name="connsiteY15" fmla="*/ 657760 h 775085"/>
                <a:gd name="connsiteX16" fmla="*/ 11833990 w 11976083"/>
                <a:gd name="connsiteY16" fmla="*/ 653644 h 775085"/>
                <a:gd name="connsiteX17" fmla="*/ 11821583 w 11976083"/>
                <a:gd name="connsiteY17" fmla="*/ 648535 h 775085"/>
                <a:gd name="connsiteX18" fmla="*/ 11809176 w 11976083"/>
                <a:gd name="connsiteY18" fmla="*/ 653644 h 775085"/>
                <a:gd name="connsiteX19" fmla="*/ 11799489 w 11976083"/>
                <a:gd name="connsiteY19" fmla="*/ 657760 h 775085"/>
                <a:gd name="connsiteX20" fmla="*/ 11789785 w 11976083"/>
                <a:gd name="connsiteY20" fmla="*/ 653644 h 775085"/>
                <a:gd name="connsiteX21" fmla="*/ 11777378 w 11976083"/>
                <a:gd name="connsiteY21" fmla="*/ 648535 h 775085"/>
                <a:gd name="connsiteX22" fmla="*/ 11764970 w 11976083"/>
                <a:gd name="connsiteY22" fmla="*/ 653644 h 775085"/>
                <a:gd name="connsiteX23" fmla="*/ 11755120 w 11976083"/>
                <a:gd name="connsiteY23" fmla="*/ 657760 h 775085"/>
                <a:gd name="connsiteX24" fmla="*/ 11743137 w 11976083"/>
                <a:gd name="connsiteY24" fmla="*/ 653579 h 775085"/>
                <a:gd name="connsiteX25" fmla="*/ 11741411 w 11976083"/>
                <a:gd name="connsiteY25" fmla="*/ 646615 h 775085"/>
                <a:gd name="connsiteX26" fmla="*/ 11748770 w 11976083"/>
                <a:gd name="connsiteY26" fmla="*/ 639944 h 775085"/>
                <a:gd name="connsiteX27" fmla="*/ 11750610 w 11976083"/>
                <a:gd name="connsiteY27" fmla="*/ 639652 h 775085"/>
                <a:gd name="connsiteX28" fmla="*/ 11750545 w 11976083"/>
                <a:gd name="connsiteY28" fmla="*/ 637780 h 775085"/>
                <a:gd name="connsiteX29" fmla="*/ 11737373 w 11976083"/>
                <a:gd name="connsiteY29" fmla="*/ 623479 h 775085"/>
                <a:gd name="connsiteX30" fmla="*/ 11703962 w 11976083"/>
                <a:gd name="connsiteY30" fmla="*/ 636430 h 775085"/>
                <a:gd name="connsiteX31" fmla="*/ 11698003 w 11976083"/>
                <a:gd name="connsiteY31" fmla="*/ 643882 h 775085"/>
                <a:gd name="connsiteX32" fmla="*/ 11678610 w 11976083"/>
                <a:gd name="connsiteY32" fmla="*/ 657760 h 775085"/>
                <a:gd name="connsiteX33" fmla="*/ 11669232 w 11976083"/>
                <a:gd name="connsiteY33" fmla="*/ 653660 h 775085"/>
                <a:gd name="connsiteX34" fmla="*/ 11656825 w 11976083"/>
                <a:gd name="connsiteY34" fmla="*/ 648551 h 775085"/>
                <a:gd name="connsiteX35" fmla="*/ 11644418 w 11976083"/>
                <a:gd name="connsiteY35" fmla="*/ 653660 h 775085"/>
                <a:gd name="connsiteX36" fmla="*/ 11634731 w 11976083"/>
                <a:gd name="connsiteY36" fmla="*/ 657777 h 775085"/>
                <a:gd name="connsiteX37" fmla="*/ 11625043 w 11976083"/>
                <a:gd name="connsiteY37" fmla="*/ 653660 h 775085"/>
                <a:gd name="connsiteX38" fmla="*/ 11612635 w 11976083"/>
                <a:gd name="connsiteY38" fmla="*/ 648551 h 775085"/>
                <a:gd name="connsiteX39" fmla="*/ 11600229 w 11976083"/>
                <a:gd name="connsiteY39" fmla="*/ 653660 h 775085"/>
                <a:gd name="connsiteX40" fmla="*/ 11590541 w 11976083"/>
                <a:gd name="connsiteY40" fmla="*/ 657777 h 775085"/>
                <a:gd name="connsiteX41" fmla="*/ 11580853 w 11976083"/>
                <a:gd name="connsiteY41" fmla="*/ 653660 h 775085"/>
                <a:gd name="connsiteX42" fmla="*/ 11568447 w 11976083"/>
                <a:gd name="connsiteY42" fmla="*/ 648551 h 775085"/>
                <a:gd name="connsiteX43" fmla="*/ 11556039 w 11976083"/>
                <a:gd name="connsiteY43" fmla="*/ 653660 h 775085"/>
                <a:gd name="connsiteX44" fmla="*/ 11546351 w 11976083"/>
                <a:gd name="connsiteY44" fmla="*/ 657777 h 775085"/>
                <a:gd name="connsiteX45" fmla="*/ 11536664 w 11976083"/>
                <a:gd name="connsiteY45" fmla="*/ 653660 h 775085"/>
                <a:gd name="connsiteX46" fmla="*/ 11524257 w 11976083"/>
                <a:gd name="connsiteY46" fmla="*/ 648551 h 775085"/>
                <a:gd name="connsiteX47" fmla="*/ 11511850 w 11976083"/>
                <a:gd name="connsiteY47" fmla="*/ 653660 h 775085"/>
                <a:gd name="connsiteX48" fmla="*/ 11502162 w 11976083"/>
                <a:gd name="connsiteY48" fmla="*/ 657777 h 775085"/>
                <a:gd name="connsiteX49" fmla="*/ 11492458 w 11976083"/>
                <a:gd name="connsiteY49" fmla="*/ 653660 h 775085"/>
                <a:gd name="connsiteX50" fmla="*/ 11480051 w 11976083"/>
                <a:gd name="connsiteY50" fmla="*/ 648551 h 775085"/>
                <a:gd name="connsiteX51" fmla="*/ 11467644 w 11976083"/>
                <a:gd name="connsiteY51" fmla="*/ 653660 h 775085"/>
                <a:gd name="connsiteX52" fmla="*/ 11457940 w 11976083"/>
                <a:gd name="connsiteY52" fmla="*/ 657858 h 775085"/>
                <a:gd name="connsiteX53" fmla="*/ 11445794 w 11976083"/>
                <a:gd name="connsiteY53" fmla="*/ 653677 h 775085"/>
                <a:gd name="connsiteX54" fmla="*/ 11444068 w 11976083"/>
                <a:gd name="connsiteY54" fmla="*/ 646713 h 775085"/>
                <a:gd name="connsiteX55" fmla="*/ 11451427 w 11976083"/>
                <a:gd name="connsiteY55" fmla="*/ 640042 h 775085"/>
                <a:gd name="connsiteX56" fmla="*/ 11453267 w 11976083"/>
                <a:gd name="connsiteY56" fmla="*/ 639749 h 775085"/>
                <a:gd name="connsiteX57" fmla="*/ 11453202 w 11976083"/>
                <a:gd name="connsiteY57" fmla="*/ 637878 h 775085"/>
                <a:gd name="connsiteX58" fmla="*/ 11444736 w 11976083"/>
                <a:gd name="connsiteY58" fmla="*/ 625773 h 775085"/>
                <a:gd name="connsiteX59" fmla="*/ 11420882 w 11976083"/>
                <a:gd name="connsiteY59" fmla="*/ 624911 h 775085"/>
                <a:gd name="connsiteX60" fmla="*/ 11417740 w 11976083"/>
                <a:gd name="connsiteY60" fmla="*/ 623576 h 775085"/>
                <a:gd name="connsiteX61" fmla="*/ 11384329 w 11976083"/>
                <a:gd name="connsiteY61" fmla="*/ 636528 h 775085"/>
                <a:gd name="connsiteX62" fmla="*/ 11378369 w 11976083"/>
                <a:gd name="connsiteY62" fmla="*/ 643979 h 775085"/>
                <a:gd name="connsiteX63" fmla="*/ 11358701 w 11976083"/>
                <a:gd name="connsiteY63" fmla="*/ 657858 h 775085"/>
                <a:gd name="connsiteX64" fmla="*/ 11358701 w 11976083"/>
                <a:gd name="connsiteY64" fmla="*/ 657793 h 775085"/>
                <a:gd name="connsiteX65" fmla="*/ 11349013 w 11976083"/>
                <a:gd name="connsiteY65" fmla="*/ 653677 h 775085"/>
                <a:gd name="connsiteX66" fmla="*/ 11336606 w 11976083"/>
                <a:gd name="connsiteY66" fmla="*/ 648568 h 775085"/>
                <a:gd name="connsiteX67" fmla="*/ 11324199 w 11976083"/>
                <a:gd name="connsiteY67" fmla="*/ 653677 h 775085"/>
                <a:gd name="connsiteX68" fmla="*/ 11314512 w 11976083"/>
                <a:gd name="connsiteY68" fmla="*/ 657793 h 775085"/>
                <a:gd name="connsiteX69" fmla="*/ 11304824 w 11976083"/>
                <a:gd name="connsiteY69" fmla="*/ 653677 h 775085"/>
                <a:gd name="connsiteX70" fmla="*/ 11292416 w 11976083"/>
                <a:gd name="connsiteY70" fmla="*/ 648568 h 775085"/>
                <a:gd name="connsiteX71" fmla="*/ 11280009 w 11976083"/>
                <a:gd name="connsiteY71" fmla="*/ 653677 h 775085"/>
                <a:gd name="connsiteX72" fmla="*/ 11270322 w 11976083"/>
                <a:gd name="connsiteY72" fmla="*/ 657793 h 775085"/>
                <a:gd name="connsiteX73" fmla="*/ 11260634 w 11976083"/>
                <a:gd name="connsiteY73" fmla="*/ 653677 h 775085"/>
                <a:gd name="connsiteX74" fmla="*/ 11248228 w 11976083"/>
                <a:gd name="connsiteY74" fmla="*/ 648568 h 775085"/>
                <a:gd name="connsiteX75" fmla="*/ 11235820 w 11976083"/>
                <a:gd name="connsiteY75" fmla="*/ 653677 h 775085"/>
                <a:gd name="connsiteX76" fmla="*/ 11226132 w 11976083"/>
                <a:gd name="connsiteY76" fmla="*/ 657793 h 775085"/>
                <a:gd name="connsiteX77" fmla="*/ 11216445 w 11976083"/>
                <a:gd name="connsiteY77" fmla="*/ 653677 h 775085"/>
                <a:gd name="connsiteX78" fmla="*/ 11204038 w 11976083"/>
                <a:gd name="connsiteY78" fmla="*/ 648568 h 775085"/>
                <a:gd name="connsiteX79" fmla="*/ 11191631 w 11976083"/>
                <a:gd name="connsiteY79" fmla="*/ 653677 h 775085"/>
                <a:gd name="connsiteX80" fmla="*/ 11181943 w 11976083"/>
                <a:gd name="connsiteY80" fmla="*/ 657793 h 775085"/>
                <a:gd name="connsiteX81" fmla="*/ 11172239 w 11976083"/>
                <a:gd name="connsiteY81" fmla="*/ 653677 h 775085"/>
                <a:gd name="connsiteX82" fmla="*/ 11159832 w 11976083"/>
                <a:gd name="connsiteY82" fmla="*/ 648568 h 775085"/>
                <a:gd name="connsiteX83" fmla="*/ 11147425 w 11976083"/>
                <a:gd name="connsiteY83" fmla="*/ 653677 h 775085"/>
                <a:gd name="connsiteX84" fmla="*/ 11137721 w 11976083"/>
                <a:gd name="connsiteY84" fmla="*/ 657793 h 775085"/>
                <a:gd name="connsiteX85" fmla="*/ 11137721 w 11976083"/>
                <a:gd name="connsiteY85" fmla="*/ 657858 h 775085"/>
                <a:gd name="connsiteX86" fmla="*/ 11125575 w 11976083"/>
                <a:gd name="connsiteY86" fmla="*/ 653677 h 775085"/>
                <a:gd name="connsiteX87" fmla="*/ 11123849 w 11976083"/>
                <a:gd name="connsiteY87" fmla="*/ 646713 h 775085"/>
                <a:gd name="connsiteX88" fmla="*/ 11131208 w 11976083"/>
                <a:gd name="connsiteY88" fmla="*/ 640042 h 775085"/>
                <a:gd name="connsiteX89" fmla="*/ 11133064 w 11976083"/>
                <a:gd name="connsiteY89" fmla="*/ 639749 h 775085"/>
                <a:gd name="connsiteX90" fmla="*/ 11132999 w 11976083"/>
                <a:gd name="connsiteY90" fmla="*/ 637878 h 775085"/>
                <a:gd name="connsiteX91" fmla="*/ 11119827 w 11976083"/>
                <a:gd name="connsiteY91" fmla="*/ 623576 h 775085"/>
                <a:gd name="connsiteX92" fmla="*/ 11086416 w 11976083"/>
                <a:gd name="connsiteY92" fmla="*/ 636528 h 775085"/>
                <a:gd name="connsiteX93" fmla="*/ 11080457 w 11976083"/>
                <a:gd name="connsiteY93" fmla="*/ 643979 h 775085"/>
                <a:gd name="connsiteX94" fmla="*/ 11060788 w 11976083"/>
                <a:gd name="connsiteY94" fmla="*/ 657858 h 775085"/>
                <a:gd name="connsiteX95" fmla="*/ 11051866 w 11976083"/>
                <a:gd name="connsiteY95" fmla="*/ 653660 h 775085"/>
                <a:gd name="connsiteX96" fmla="*/ 11039459 w 11976083"/>
                <a:gd name="connsiteY96" fmla="*/ 648551 h 775085"/>
                <a:gd name="connsiteX97" fmla="*/ 11036381 w 11976083"/>
                <a:gd name="connsiteY97" fmla="*/ 648828 h 775085"/>
                <a:gd name="connsiteX98" fmla="*/ 11010428 w 11976083"/>
                <a:gd name="connsiteY98" fmla="*/ 533927 h 775085"/>
                <a:gd name="connsiteX99" fmla="*/ 11028110 w 11976083"/>
                <a:gd name="connsiteY99" fmla="*/ 511197 h 775085"/>
                <a:gd name="connsiteX100" fmla="*/ 11028110 w 11976083"/>
                <a:gd name="connsiteY100" fmla="*/ 511197 h 775085"/>
                <a:gd name="connsiteX101" fmla="*/ 11028110 w 11976083"/>
                <a:gd name="connsiteY101" fmla="*/ 511197 h 775085"/>
                <a:gd name="connsiteX102" fmla="*/ 11028110 w 11976083"/>
                <a:gd name="connsiteY102" fmla="*/ 503062 h 775085"/>
                <a:gd name="connsiteX103" fmla="*/ 11028110 w 11976083"/>
                <a:gd name="connsiteY103" fmla="*/ 503062 h 775085"/>
                <a:gd name="connsiteX104" fmla="*/ 11028110 w 11976083"/>
                <a:gd name="connsiteY104" fmla="*/ 445823 h 775085"/>
                <a:gd name="connsiteX105" fmla="*/ 11023877 w 11976083"/>
                <a:gd name="connsiteY105" fmla="*/ 445823 h 775085"/>
                <a:gd name="connsiteX106" fmla="*/ 11023877 w 11976083"/>
                <a:gd name="connsiteY106" fmla="*/ 503062 h 775085"/>
                <a:gd name="connsiteX107" fmla="*/ 11015817 w 11976083"/>
                <a:gd name="connsiteY107" fmla="*/ 503062 h 775085"/>
                <a:gd name="connsiteX108" fmla="*/ 11015817 w 11976083"/>
                <a:gd name="connsiteY108" fmla="*/ 445823 h 775085"/>
                <a:gd name="connsiteX109" fmla="*/ 11011584 w 11976083"/>
                <a:gd name="connsiteY109" fmla="*/ 445823 h 775085"/>
                <a:gd name="connsiteX110" fmla="*/ 11011584 w 11976083"/>
                <a:gd name="connsiteY110" fmla="*/ 503062 h 775085"/>
                <a:gd name="connsiteX111" fmla="*/ 11003557 w 11976083"/>
                <a:gd name="connsiteY111" fmla="*/ 503062 h 775085"/>
                <a:gd name="connsiteX112" fmla="*/ 11003508 w 11976083"/>
                <a:gd name="connsiteY112" fmla="*/ 383719 h 775085"/>
                <a:gd name="connsiteX113" fmla="*/ 11004078 w 11976083"/>
                <a:gd name="connsiteY113" fmla="*/ 383719 h 775085"/>
                <a:gd name="connsiteX114" fmla="*/ 10955118 w 11976083"/>
                <a:gd name="connsiteY114" fmla="*/ 348429 h 775085"/>
                <a:gd name="connsiteX115" fmla="*/ 10955118 w 11976083"/>
                <a:gd name="connsiteY115" fmla="*/ 346509 h 775085"/>
                <a:gd name="connsiteX116" fmla="*/ 10958114 w 11976083"/>
                <a:gd name="connsiteY116" fmla="*/ 346509 h 775085"/>
                <a:gd name="connsiteX117" fmla="*/ 10958114 w 11976083"/>
                <a:gd name="connsiteY117" fmla="*/ 333379 h 775085"/>
                <a:gd name="connsiteX118" fmla="*/ 10946618 w 11976083"/>
                <a:gd name="connsiteY118" fmla="*/ 333379 h 775085"/>
                <a:gd name="connsiteX119" fmla="*/ 10946618 w 11976083"/>
                <a:gd name="connsiteY119" fmla="*/ 346509 h 775085"/>
                <a:gd name="connsiteX120" fmla="*/ 10949614 w 11976083"/>
                <a:gd name="connsiteY120" fmla="*/ 346509 h 775085"/>
                <a:gd name="connsiteX121" fmla="*/ 10949614 w 11976083"/>
                <a:gd name="connsiteY121" fmla="*/ 348429 h 775085"/>
                <a:gd name="connsiteX122" fmla="*/ 10900654 w 11976083"/>
                <a:gd name="connsiteY122" fmla="*/ 383719 h 775085"/>
                <a:gd name="connsiteX123" fmla="*/ 10901013 w 11976083"/>
                <a:gd name="connsiteY123" fmla="*/ 383719 h 775085"/>
                <a:gd name="connsiteX124" fmla="*/ 10901013 w 11976083"/>
                <a:gd name="connsiteY124" fmla="*/ 503062 h 775085"/>
                <a:gd name="connsiteX125" fmla="*/ 10892969 w 11976083"/>
                <a:gd name="connsiteY125" fmla="*/ 503062 h 775085"/>
                <a:gd name="connsiteX126" fmla="*/ 10892969 w 11976083"/>
                <a:gd name="connsiteY126" fmla="*/ 445823 h 775085"/>
                <a:gd name="connsiteX127" fmla="*/ 10888736 w 11976083"/>
                <a:gd name="connsiteY127" fmla="*/ 445823 h 775085"/>
                <a:gd name="connsiteX128" fmla="*/ 10888736 w 11976083"/>
                <a:gd name="connsiteY128" fmla="*/ 503062 h 775085"/>
                <a:gd name="connsiteX129" fmla="*/ 10880676 w 11976083"/>
                <a:gd name="connsiteY129" fmla="*/ 503062 h 775085"/>
                <a:gd name="connsiteX130" fmla="*/ 10880676 w 11976083"/>
                <a:gd name="connsiteY130" fmla="*/ 445823 h 775085"/>
                <a:gd name="connsiteX131" fmla="*/ 10876443 w 11976083"/>
                <a:gd name="connsiteY131" fmla="*/ 445823 h 775085"/>
                <a:gd name="connsiteX132" fmla="*/ 10876443 w 11976083"/>
                <a:gd name="connsiteY132" fmla="*/ 504217 h 775085"/>
                <a:gd name="connsiteX133" fmla="*/ 10876475 w 11976083"/>
                <a:gd name="connsiteY133" fmla="*/ 504217 h 775085"/>
                <a:gd name="connsiteX134" fmla="*/ 10876475 w 11976083"/>
                <a:gd name="connsiteY134" fmla="*/ 511197 h 775085"/>
                <a:gd name="connsiteX135" fmla="*/ 10876557 w 11976083"/>
                <a:gd name="connsiteY135" fmla="*/ 511197 h 775085"/>
                <a:gd name="connsiteX136" fmla="*/ 10876427 w 11976083"/>
                <a:gd name="connsiteY136" fmla="*/ 511295 h 775085"/>
                <a:gd name="connsiteX137" fmla="*/ 10894467 w 11976083"/>
                <a:gd name="connsiteY137" fmla="*/ 534025 h 775085"/>
                <a:gd name="connsiteX138" fmla="*/ 10868774 w 11976083"/>
                <a:gd name="connsiteY138" fmla="*/ 649609 h 775085"/>
                <a:gd name="connsiteX139" fmla="*/ 10862685 w 11976083"/>
                <a:gd name="connsiteY139" fmla="*/ 648551 h 775085"/>
                <a:gd name="connsiteX140" fmla="*/ 10850278 w 11976083"/>
                <a:gd name="connsiteY140" fmla="*/ 653660 h 775085"/>
                <a:gd name="connsiteX141" fmla="*/ 10840916 w 11976083"/>
                <a:gd name="connsiteY141" fmla="*/ 657858 h 775085"/>
                <a:gd name="connsiteX142" fmla="*/ 10793600 w 11976083"/>
                <a:gd name="connsiteY142" fmla="*/ 657858 h 775085"/>
                <a:gd name="connsiteX143" fmla="*/ 10769193 w 11976083"/>
                <a:gd name="connsiteY143" fmla="*/ 645070 h 775085"/>
                <a:gd name="connsiteX144" fmla="*/ 10769193 w 11976083"/>
                <a:gd name="connsiteY144" fmla="*/ 592386 h 775085"/>
                <a:gd name="connsiteX145" fmla="*/ 10795374 w 11976083"/>
                <a:gd name="connsiteY145" fmla="*/ 592435 h 775085"/>
                <a:gd name="connsiteX146" fmla="*/ 10810061 w 11976083"/>
                <a:gd name="connsiteY146" fmla="*/ 589864 h 775085"/>
                <a:gd name="connsiteX147" fmla="*/ 10836014 w 11976083"/>
                <a:gd name="connsiteY147" fmla="*/ 552866 h 775085"/>
                <a:gd name="connsiteX148" fmla="*/ 10823885 w 11976083"/>
                <a:gd name="connsiteY148" fmla="*/ 525515 h 775085"/>
                <a:gd name="connsiteX149" fmla="*/ 10813432 w 11976083"/>
                <a:gd name="connsiteY149" fmla="*/ 518080 h 775085"/>
                <a:gd name="connsiteX150" fmla="*/ 10772823 w 11976083"/>
                <a:gd name="connsiteY150" fmla="*/ 479926 h 775085"/>
                <a:gd name="connsiteX151" fmla="*/ 10749166 w 11976083"/>
                <a:gd name="connsiteY151" fmla="*/ 487134 h 775085"/>
                <a:gd name="connsiteX152" fmla="*/ 10725248 w 11976083"/>
                <a:gd name="connsiteY152" fmla="*/ 496245 h 775085"/>
                <a:gd name="connsiteX153" fmla="*/ 10715983 w 11976083"/>
                <a:gd name="connsiteY153" fmla="*/ 517152 h 775085"/>
                <a:gd name="connsiteX154" fmla="*/ 10698301 w 11976083"/>
                <a:gd name="connsiteY154" fmla="*/ 544649 h 775085"/>
                <a:gd name="connsiteX155" fmla="*/ 10702762 w 11976083"/>
                <a:gd name="connsiteY155" fmla="*/ 561082 h 775085"/>
                <a:gd name="connsiteX156" fmla="*/ 10702078 w 11976083"/>
                <a:gd name="connsiteY156" fmla="*/ 566500 h 775085"/>
                <a:gd name="connsiteX157" fmla="*/ 10725997 w 11976083"/>
                <a:gd name="connsiteY157" fmla="*/ 592289 h 775085"/>
                <a:gd name="connsiteX158" fmla="*/ 10764992 w 11976083"/>
                <a:gd name="connsiteY158" fmla="*/ 592354 h 775085"/>
                <a:gd name="connsiteX159" fmla="*/ 10764992 w 11976083"/>
                <a:gd name="connsiteY159" fmla="*/ 645200 h 775085"/>
                <a:gd name="connsiteX160" fmla="*/ 10742392 w 11976083"/>
                <a:gd name="connsiteY160" fmla="*/ 657825 h 775085"/>
                <a:gd name="connsiteX161" fmla="*/ 10666974 w 11976083"/>
                <a:gd name="connsiteY161" fmla="*/ 657825 h 775085"/>
                <a:gd name="connsiteX162" fmla="*/ 10666974 w 11976083"/>
                <a:gd name="connsiteY162" fmla="*/ 533179 h 775085"/>
                <a:gd name="connsiteX163" fmla="*/ 10643333 w 11976083"/>
                <a:gd name="connsiteY163" fmla="*/ 463509 h 775085"/>
                <a:gd name="connsiteX164" fmla="*/ 10622899 w 11976083"/>
                <a:gd name="connsiteY164" fmla="*/ 463509 h 775085"/>
                <a:gd name="connsiteX165" fmla="*/ 10602449 w 11976083"/>
                <a:gd name="connsiteY165" fmla="*/ 410614 h 775085"/>
                <a:gd name="connsiteX166" fmla="*/ 10581738 w 11976083"/>
                <a:gd name="connsiteY166" fmla="*/ 463167 h 775085"/>
                <a:gd name="connsiteX167" fmla="*/ 10561320 w 11976083"/>
                <a:gd name="connsiteY167" fmla="*/ 463167 h 775085"/>
                <a:gd name="connsiteX168" fmla="*/ 10561320 w 11976083"/>
                <a:gd name="connsiteY168" fmla="*/ 371907 h 775085"/>
                <a:gd name="connsiteX169" fmla="*/ 10555719 w 11976083"/>
                <a:gd name="connsiteY169" fmla="*/ 355978 h 775085"/>
                <a:gd name="connsiteX170" fmla="*/ 10555914 w 11976083"/>
                <a:gd name="connsiteY170" fmla="*/ 322608 h 775085"/>
                <a:gd name="connsiteX171" fmla="*/ 10555914 w 11976083"/>
                <a:gd name="connsiteY171" fmla="*/ 322608 h 775085"/>
                <a:gd name="connsiteX172" fmla="*/ 10555914 w 11976083"/>
                <a:gd name="connsiteY172" fmla="*/ 318378 h 775085"/>
                <a:gd name="connsiteX173" fmla="*/ 10555914 w 11976083"/>
                <a:gd name="connsiteY173" fmla="*/ 318378 h 775085"/>
                <a:gd name="connsiteX174" fmla="*/ 10555914 w 11976083"/>
                <a:gd name="connsiteY174" fmla="*/ 224905 h 775085"/>
                <a:gd name="connsiteX175" fmla="*/ 10555914 w 11976083"/>
                <a:gd name="connsiteY175" fmla="*/ 224905 h 775085"/>
                <a:gd name="connsiteX176" fmla="*/ 10555914 w 11976083"/>
                <a:gd name="connsiteY176" fmla="*/ 224905 h 775085"/>
                <a:gd name="connsiteX177" fmla="*/ 10517375 w 11976083"/>
                <a:gd name="connsiteY177" fmla="*/ 0 h 775085"/>
                <a:gd name="connsiteX178" fmla="*/ 10478982 w 11976083"/>
                <a:gd name="connsiteY178" fmla="*/ 224124 h 775085"/>
                <a:gd name="connsiteX179" fmla="*/ 10478851 w 11976083"/>
                <a:gd name="connsiteY179" fmla="*/ 224905 h 775085"/>
                <a:gd name="connsiteX180" fmla="*/ 10478851 w 11976083"/>
                <a:gd name="connsiteY180" fmla="*/ 224905 h 775085"/>
                <a:gd name="connsiteX181" fmla="*/ 10478851 w 11976083"/>
                <a:gd name="connsiteY181" fmla="*/ 318378 h 775085"/>
                <a:gd name="connsiteX182" fmla="*/ 10478851 w 11976083"/>
                <a:gd name="connsiteY182" fmla="*/ 318378 h 775085"/>
                <a:gd name="connsiteX183" fmla="*/ 10478851 w 11976083"/>
                <a:gd name="connsiteY183" fmla="*/ 320509 h 775085"/>
                <a:gd name="connsiteX184" fmla="*/ 10478851 w 11976083"/>
                <a:gd name="connsiteY184" fmla="*/ 322608 h 775085"/>
                <a:gd name="connsiteX185" fmla="*/ 10478851 w 11976083"/>
                <a:gd name="connsiteY185" fmla="*/ 322608 h 775085"/>
                <a:gd name="connsiteX186" fmla="*/ 10478998 w 11976083"/>
                <a:gd name="connsiteY186" fmla="*/ 355962 h 775085"/>
                <a:gd name="connsiteX187" fmla="*/ 10473446 w 11976083"/>
                <a:gd name="connsiteY187" fmla="*/ 371094 h 775085"/>
                <a:gd name="connsiteX188" fmla="*/ 10473446 w 11976083"/>
                <a:gd name="connsiteY188" fmla="*/ 463167 h 775085"/>
                <a:gd name="connsiteX189" fmla="*/ 10454819 w 11976083"/>
                <a:gd name="connsiteY189" fmla="*/ 463167 h 775085"/>
                <a:gd name="connsiteX190" fmla="*/ 10433978 w 11976083"/>
                <a:gd name="connsiteY190" fmla="*/ 409280 h 775085"/>
                <a:gd name="connsiteX191" fmla="*/ 10412600 w 11976083"/>
                <a:gd name="connsiteY191" fmla="*/ 463509 h 775085"/>
                <a:gd name="connsiteX192" fmla="*/ 10395601 w 11976083"/>
                <a:gd name="connsiteY192" fmla="*/ 463509 h 775085"/>
                <a:gd name="connsiteX193" fmla="*/ 10368622 w 11976083"/>
                <a:gd name="connsiteY193" fmla="*/ 534269 h 775085"/>
                <a:gd name="connsiteX194" fmla="*/ 10368622 w 11976083"/>
                <a:gd name="connsiteY194" fmla="*/ 644874 h 775085"/>
                <a:gd name="connsiteX195" fmla="*/ 10366880 w 11976083"/>
                <a:gd name="connsiteY195" fmla="*/ 644809 h 775085"/>
                <a:gd name="connsiteX196" fmla="*/ 10366407 w 11976083"/>
                <a:gd name="connsiteY196" fmla="*/ 644809 h 775085"/>
                <a:gd name="connsiteX197" fmla="*/ 10351249 w 11976083"/>
                <a:gd name="connsiteY197" fmla="*/ 648828 h 775085"/>
                <a:gd name="connsiteX198" fmla="*/ 10351249 w 11976083"/>
                <a:gd name="connsiteY198" fmla="*/ 622730 h 775085"/>
                <a:gd name="connsiteX199" fmla="*/ 10312921 w 11976083"/>
                <a:gd name="connsiteY199" fmla="*/ 622730 h 775085"/>
                <a:gd name="connsiteX200" fmla="*/ 10250626 w 11976083"/>
                <a:gd name="connsiteY200" fmla="*/ 489997 h 775085"/>
                <a:gd name="connsiteX201" fmla="*/ 10204531 w 11976083"/>
                <a:gd name="connsiteY201" fmla="*/ 456139 h 775085"/>
                <a:gd name="connsiteX202" fmla="*/ 10204531 w 11976083"/>
                <a:gd name="connsiteY202" fmla="*/ 439836 h 775085"/>
                <a:gd name="connsiteX203" fmla="*/ 10116657 w 11976083"/>
                <a:gd name="connsiteY203" fmla="*/ 399664 h 775085"/>
                <a:gd name="connsiteX204" fmla="*/ 10031404 w 11976083"/>
                <a:gd name="connsiteY204" fmla="*/ 439852 h 775085"/>
                <a:gd name="connsiteX205" fmla="*/ 10031404 w 11976083"/>
                <a:gd name="connsiteY205" fmla="*/ 455195 h 775085"/>
                <a:gd name="connsiteX206" fmla="*/ 9927427 w 11976083"/>
                <a:gd name="connsiteY206" fmla="*/ 582380 h 775085"/>
                <a:gd name="connsiteX207" fmla="*/ 9893788 w 11976083"/>
                <a:gd name="connsiteY207" fmla="*/ 582380 h 775085"/>
                <a:gd name="connsiteX208" fmla="*/ 9893788 w 11976083"/>
                <a:gd name="connsiteY208" fmla="*/ 657793 h 775085"/>
                <a:gd name="connsiteX209" fmla="*/ 9868698 w 11976083"/>
                <a:gd name="connsiteY209" fmla="*/ 657825 h 775085"/>
                <a:gd name="connsiteX210" fmla="*/ 9859743 w 11976083"/>
                <a:gd name="connsiteY210" fmla="*/ 653595 h 775085"/>
                <a:gd name="connsiteX211" fmla="*/ 9847336 w 11976083"/>
                <a:gd name="connsiteY211" fmla="*/ 648486 h 775085"/>
                <a:gd name="connsiteX212" fmla="*/ 9837257 w 11976083"/>
                <a:gd name="connsiteY212" fmla="*/ 651740 h 775085"/>
                <a:gd name="connsiteX213" fmla="*/ 9908182 w 11976083"/>
                <a:gd name="connsiteY213" fmla="*/ 432107 h 775085"/>
                <a:gd name="connsiteX214" fmla="*/ 9908182 w 11976083"/>
                <a:gd name="connsiteY214" fmla="*/ 199035 h 775085"/>
                <a:gd name="connsiteX215" fmla="*/ 9616912 w 11976083"/>
                <a:gd name="connsiteY215" fmla="*/ 199035 h 775085"/>
                <a:gd name="connsiteX216" fmla="*/ 9616912 w 11976083"/>
                <a:gd name="connsiteY216" fmla="*/ 427698 h 775085"/>
                <a:gd name="connsiteX217" fmla="*/ 9547225 w 11976083"/>
                <a:gd name="connsiteY217" fmla="*/ 437721 h 775085"/>
                <a:gd name="connsiteX218" fmla="*/ 9477554 w 11976083"/>
                <a:gd name="connsiteY218" fmla="*/ 427649 h 775085"/>
                <a:gd name="connsiteX219" fmla="*/ 9329730 w 11976083"/>
                <a:gd name="connsiteY219" fmla="*/ 427649 h 775085"/>
                <a:gd name="connsiteX220" fmla="*/ 9329843 w 11976083"/>
                <a:gd name="connsiteY220" fmla="*/ 588677 h 775085"/>
                <a:gd name="connsiteX221" fmla="*/ 9347737 w 11976083"/>
                <a:gd name="connsiteY221" fmla="*/ 657728 h 775085"/>
                <a:gd name="connsiteX222" fmla="*/ 9303744 w 11976083"/>
                <a:gd name="connsiteY222" fmla="*/ 657728 h 775085"/>
                <a:gd name="connsiteX223" fmla="*/ 9303744 w 11976083"/>
                <a:gd name="connsiteY223" fmla="*/ 458547 h 775085"/>
                <a:gd name="connsiteX224" fmla="*/ 9289447 w 11976083"/>
                <a:gd name="connsiteY224" fmla="*/ 443578 h 775085"/>
                <a:gd name="connsiteX225" fmla="*/ 9289366 w 11976083"/>
                <a:gd name="connsiteY225" fmla="*/ 443659 h 775085"/>
                <a:gd name="connsiteX226" fmla="*/ 9268362 w 11976083"/>
                <a:gd name="connsiteY226" fmla="*/ 443122 h 775085"/>
                <a:gd name="connsiteX227" fmla="*/ 9268362 w 11976083"/>
                <a:gd name="connsiteY227" fmla="*/ 420783 h 775085"/>
                <a:gd name="connsiteX228" fmla="*/ 9257127 w 11976083"/>
                <a:gd name="connsiteY228" fmla="*/ 420783 h 775085"/>
                <a:gd name="connsiteX229" fmla="*/ 9257127 w 11976083"/>
                <a:gd name="connsiteY229" fmla="*/ 405814 h 775085"/>
                <a:gd name="connsiteX230" fmla="*/ 9257225 w 11976083"/>
                <a:gd name="connsiteY230" fmla="*/ 405814 h 775085"/>
                <a:gd name="connsiteX231" fmla="*/ 9257225 w 11976083"/>
                <a:gd name="connsiteY231" fmla="*/ 392912 h 775085"/>
                <a:gd name="connsiteX232" fmla="*/ 9255386 w 11976083"/>
                <a:gd name="connsiteY232" fmla="*/ 386908 h 775085"/>
                <a:gd name="connsiteX233" fmla="*/ 9249801 w 11976083"/>
                <a:gd name="connsiteY233" fmla="*/ 379749 h 775085"/>
                <a:gd name="connsiteX234" fmla="*/ 9247961 w 11976083"/>
                <a:gd name="connsiteY234" fmla="*/ 373746 h 775085"/>
                <a:gd name="connsiteX235" fmla="*/ 9247961 w 11976083"/>
                <a:gd name="connsiteY235" fmla="*/ 356922 h 775085"/>
                <a:gd name="connsiteX236" fmla="*/ 9246349 w 11976083"/>
                <a:gd name="connsiteY236" fmla="*/ 351244 h 775085"/>
                <a:gd name="connsiteX237" fmla="*/ 9239087 w 11976083"/>
                <a:gd name="connsiteY237" fmla="*/ 340701 h 775085"/>
                <a:gd name="connsiteX238" fmla="*/ 9238078 w 11976083"/>
                <a:gd name="connsiteY238" fmla="*/ 339253 h 775085"/>
                <a:gd name="connsiteX239" fmla="*/ 9236515 w 11976083"/>
                <a:gd name="connsiteY239" fmla="*/ 334648 h 775085"/>
                <a:gd name="connsiteX240" fmla="*/ 9227608 w 11976083"/>
                <a:gd name="connsiteY240" fmla="*/ 249180 h 775085"/>
                <a:gd name="connsiteX241" fmla="*/ 9218784 w 11976083"/>
                <a:gd name="connsiteY241" fmla="*/ 334681 h 775085"/>
                <a:gd name="connsiteX242" fmla="*/ 9217221 w 11976083"/>
                <a:gd name="connsiteY242" fmla="*/ 339236 h 775085"/>
                <a:gd name="connsiteX243" fmla="*/ 9208932 w 11976083"/>
                <a:gd name="connsiteY243" fmla="*/ 351244 h 775085"/>
                <a:gd name="connsiteX244" fmla="*/ 9207321 w 11976083"/>
                <a:gd name="connsiteY244" fmla="*/ 356922 h 775085"/>
                <a:gd name="connsiteX245" fmla="*/ 9207321 w 11976083"/>
                <a:gd name="connsiteY245" fmla="*/ 373746 h 775085"/>
                <a:gd name="connsiteX246" fmla="*/ 9205481 w 11976083"/>
                <a:gd name="connsiteY246" fmla="*/ 379749 h 775085"/>
                <a:gd name="connsiteX247" fmla="*/ 9199896 w 11976083"/>
                <a:gd name="connsiteY247" fmla="*/ 386908 h 775085"/>
                <a:gd name="connsiteX248" fmla="*/ 9198057 w 11976083"/>
                <a:gd name="connsiteY248" fmla="*/ 392912 h 775085"/>
                <a:gd name="connsiteX249" fmla="*/ 9198057 w 11976083"/>
                <a:gd name="connsiteY249" fmla="*/ 404773 h 775085"/>
                <a:gd name="connsiteX250" fmla="*/ 9198024 w 11976083"/>
                <a:gd name="connsiteY250" fmla="*/ 404773 h 775085"/>
                <a:gd name="connsiteX251" fmla="*/ 9198024 w 11976083"/>
                <a:gd name="connsiteY251" fmla="*/ 420783 h 775085"/>
                <a:gd name="connsiteX252" fmla="*/ 9187571 w 11976083"/>
                <a:gd name="connsiteY252" fmla="*/ 420783 h 775085"/>
                <a:gd name="connsiteX253" fmla="*/ 9187506 w 11976083"/>
                <a:gd name="connsiteY253" fmla="*/ 443610 h 775085"/>
                <a:gd name="connsiteX254" fmla="*/ 9166013 w 11976083"/>
                <a:gd name="connsiteY254" fmla="*/ 443610 h 775085"/>
                <a:gd name="connsiteX255" fmla="*/ 9165932 w 11976083"/>
                <a:gd name="connsiteY255" fmla="*/ 443529 h 775085"/>
                <a:gd name="connsiteX256" fmla="*/ 9151343 w 11976083"/>
                <a:gd name="connsiteY256" fmla="*/ 460222 h 775085"/>
                <a:gd name="connsiteX257" fmla="*/ 9151343 w 11976083"/>
                <a:gd name="connsiteY257" fmla="*/ 657809 h 775085"/>
                <a:gd name="connsiteX258" fmla="*/ 9123159 w 11976083"/>
                <a:gd name="connsiteY258" fmla="*/ 657809 h 775085"/>
                <a:gd name="connsiteX259" fmla="*/ 9123159 w 11976083"/>
                <a:gd name="connsiteY259" fmla="*/ 372200 h 775085"/>
                <a:gd name="connsiteX260" fmla="*/ 8830098 w 11976083"/>
                <a:gd name="connsiteY260" fmla="*/ 372200 h 775085"/>
                <a:gd name="connsiteX261" fmla="*/ 8830098 w 11976083"/>
                <a:gd name="connsiteY261" fmla="*/ 276498 h 775085"/>
                <a:gd name="connsiteX262" fmla="*/ 8824432 w 11976083"/>
                <a:gd name="connsiteY262" fmla="*/ 276498 h 775085"/>
                <a:gd name="connsiteX263" fmla="*/ 8824432 w 11976083"/>
                <a:gd name="connsiteY263" fmla="*/ 276465 h 775085"/>
                <a:gd name="connsiteX264" fmla="*/ 8711158 w 11976083"/>
                <a:gd name="connsiteY264" fmla="*/ 275766 h 775085"/>
                <a:gd name="connsiteX265" fmla="*/ 8553401 w 11976083"/>
                <a:gd name="connsiteY265" fmla="*/ 193519 h 775085"/>
                <a:gd name="connsiteX266" fmla="*/ 8395156 w 11976083"/>
                <a:gd name="connsiteY266" fmla="*/ 276465 h 775085"/>
                <a:gd name="connsiteX267" fmla="*/ 8364122 w 11976083"/>
                <a:gd name="connsiteY267" fmla="*/ 276465 h 775085"/>
                <a:gd name="connsiteX268" fmla="*/ 8364122 w 11976083"/>
                <a:gd name="connsiteY268" fmla="*/ 249034 h 775085"/>
                <a:gd name="connsiteX269" fmla="*/ 8322278 w 11976083"/>
                <a:gd name="connsiteY269" fmla="*/ 249034 h 775085"/>
                <a:gd name="connsiteX270" fmla="*/ 8322278 w 11976083"/>
                <a:gd name="connsiteY270" fmla="*/ 247244 h 775085"/>
                <a:gd name="connsiteX271" fmla="*/ 8322278 w 11976083"/>
                <a:gd name="connsiteY271" fmla="*/ 247244 h 775085"/>
                <a:gd name="connsiteX272" fmla="*/ 8322278 w 11976083"/>
                <a:gd name="connsiteY272" fmla="*/ 156976 h 775085"/>
                <a:gd name="connsiteX273" fmla="*/ 8374673 w 11976083"/>
                <a:gd name="connsiteY273" fmla="*/ 145994 h 775085"/>
                <a:gd name="connsiteX274" fmla="*/ 8322278 w 11976083"/>
                <a:gd name="connsiteY274" fmla="*/ 129642 h 775085"/>
                <a:gd name="connsiteX275" fmla="*/ 8322278 w 11976083"/>
                <a:gd name="connsiteY275" fmla="*/ 125216 h 775085"/>
                <a:gd name="connsiteX276" fmla="*/ 8322278 w 11976083"/>
                <a:gd name="connsiteY276" fmla="*/ 125216 h 775085"/>
                <a:gd name="connsiteX277" fmla="*/ 8322278 w 11976083"/>
                <a:gd name="connsiteY277" fmla="*/ 121409 h 775085"/>
                <a:gd name="connsiteX278" fmla="*/ 8322115 w 11976083"/>
                <a:gd name="connsiteY278" fmla="*/ 121409 h 775085"/>
                <a:gd name="connsiteX279" fmla="*/ 8318060 w 11976083"/>
                <a:gd name="connsiteY279" fmla="*/ 122922 h 775085"/>
                <a:gd name="connsiteX280" fmla="*/ 8318060 w 11976083"/>
                <a:gd name="connsiteY280" fmla="*/ 124338 h 775085"/>
                <a:gd name="connsiteX281" fmla="*/ 8318060 w 11976083"/>
                <a:gd name="connsiteY281" fmla="*/ 124338 h 775085"/>
                <a:gd name="connsiteX282" fmla="*/ 8318060 w 11976083"/>
                <a:gd name="connsiteY282" fmla="*/ 248122 h 775085"/>
                <a:gd name="connsiteX283" fmla="*/ 8318060 w 11976083"/>
                <a:gd name="connsiteY283" fmla="*/ 248122 h 775085"/>
                <a:gd name="connsiteX284" fmla="*/ 8318060 w 11976083"/>
                <a:gd name="connsiteY284" fmla="*/ 249034 h 775085"/>
                <a:gd name="connsiteX285" fmla="*/ 8276216 w 11976083"/>
                <a:gd name="connsiteY285" fmla="*/ 249034 h 775085"/>
                <a:gd name="connsiteX286" fmla="*/ 8276216 w 11976083"/>
                <a:gd name="connsiteY286" fmla="*/ 336031 h 775085"/>
                <a:gd name="connsiteX287" fmla="*/ 8187381 w 11976083"/>
                <a:gd name="connsiteY287" fmla="*/ 336031 h 775085"/>
                <a:gd name="connsiteX288" fmla="*/ 8181682 w 11976083"/>
                <a:gd name="connsiteY288" fmla="*/ 336047 h 775085"/>
                <a:gd name="connsiteX289" fmla="*/ 8181682 w 11976083"/>
                <a:gd name="connsiteY289" fmla="*/ 496554 h 775085"/>
                <a:gd name="connsiteX290" fmla="*/ 8166035 w 11976083"/>
                <a:gd name="connsiteY290" fmla="*/ 493625 h 775085"/>
                <a:gd name="connsiteX291" fmla="*/ 8142377 w 11976083"/>
                <a:gd name="connsiteY291" fmla="*/ 500833 h 775085"/>
                <a:gd name="connsiteX292" fmla="*/ 8137460 w 11976083"/>
                <a:gd name="connsiteY292" fmla="*/ 501110 h 775085"/>
                <a:gd name="connsiteX293" fmla="*/ 8137460 w 11976083"/>
                <a:gd name="connsiteY293" fmla="*/ 324186 h 775085"/>
                <a:gd name="connsiteX294" fmla="*/ 8143582 w 11976083"/>
                <a:gd name="connsiteY294" fmla="*/ 319484 h 775085"/>
                <a:gd name="connsiteX295" fmla="*/ 8143517 w 11976083"/>
                <a:gd name="connsiteY295" fmla="*/ 283689 h 775085"/>
                <a:gd name="connsiteX296" fmla="*/ 8118507 w 11976083"/>
                <a:gd name="connsiteY296" fmla="*/ 283689 h 775085"/>
                <a:gd name="connsiteX297" fmla="*/ 8118459 w 11976083"/>
                <a:gd name="connsiteY297" fmla="*/ 301375 h 775085"/>
                <a:gd name="connsiteX298" fmla="*/ 8107208 w 11976083"/>
                <a:gd name="connsiteY298" fmla="*/ 301375 h 775085"/>
                <a:gd name="connsiteX299" fmla="*/ 8107208 w 11976083"/>
                <a:gd name="connsiteY299" fmla="*/ 283706 h 775085"/>
                <a:gd name="connsiteX300" fmla="*/ 8086465 w 11976083"/>
                <a:gd name="connsiteY300" fmla="*/ 283543 h 775085"/>
                <a:gd name="connsiteX301" fmla="*/ 8086383 w 11976083"/>
                <a:gd name="connsiteY301" fmla="*/ 301375 h 775085"/>
                <a:gd name="connsiteX302" fmla="*/ 8074986 w 11976083"/>
                <a:gd name="connsiteY302" fmla="*/ 301375 h 775085"/>
                <a:gd name="connsiteX303" fmla="*/ 8074986 w 11976083"/>
                <a:gd name="connsiteY303" fmla="*/ 283706 h 775085"/>
                <a:gd name="connsiteX304" fmla="*/ 8054064 w 11976083"/>
                <a:gd name="connsiteY304" fmla="*/ 283543 h 775085"/>
                <a:gd name="connsiteX305" fmla="*/ 8054112 w 11976083"/>
                <a:gd name="connsiteY305" fmla="*/ 301375 h 775085"/>
                <a:gd name="connsiteX306" fmla="*/ 8043089 w 11976083"/>
                <a:gd name="connsiteY306" fmla="*/ 301375 h 775085"/>
                <a:gd name="connsiteX307" fmla="*/ 8043122 w 11976083"/>
                <a:gd name="connsiteY307" fmla="*/ 283706 h 775085"/>
                <a:gd name="connsiteX308" fmla="*/ 8022069 w 11976083"/>
                <a:gd name="connsiteY308" fmla="*/ 283543 h 775085"/>
                <a:gd name="connsiteX309" fmla="*/ 8022167 w 11976083"/>
                <a:gd name="connsiteY309" fmla="*/ 301375 h 775085"/>
                <a:gd name="connsiteX310" fmla="*/ 8011567 w 11976083"/>
                <a:gd name="connsiteY310" fmla="*/ 301375 h 775085"/>
                <a:gd name="connsiteX311" fmla="*/ 8011763 w 11976083"/>
                <a:gd name="connsiteY311" fmla="*/ 236571 h 775085"/>
                <a:gd name="connsiteX312" fmla="*/ 8016501 w 11976083"/>
                <a:gd name="connsiteY312" fmla="*/ 227833 h 775085"/>
                <a:gd name="connsiteX313" fmla="*/ 8016501 w 11976083"/>
                <a:gd name="connsiteY313" fmla="*/ 204941 h 775085"/>
                <a:gd name="connsiteX314" fmla="*/ 7993625 w 11976083"/>
                <a:gd name="connsiteY314" fmla="*/ 204941 h 775085"/>
                <a:gd name="connsiteX315" fmla="*/ 7993738 w 11976083"/>
                <a:gd name="connsiteY315" fmla="*/ 222383 h 775085"/>
                <a:gd name="connsiteX316" fmla="*/ 7980843 w 11976083"/>
                <a:gd name="connsiteY316" fmla="*/ 222383 h 775085"/>
                <a:gd name="connsiteX317" fmla="*/ 7980843 w 11976083"/>
                <a:gd name="connsiteY317" fmla="*/ 204941 h 775085"/>
                <a:gd name="connsiteX318" fmla="*/ 7958390 w 11976083"/>
                <a:gd name="connsiteY318" fmla="*/ 204941 h 775085"/>
                <a:gd name="connsiteX319" fmla="*/ 7958390 w 11976083"/>
                <a:gd name="connsiteY319" fmla="*/ 222383 h 775085"/>
                <a:gd name="connsiteX320" fmla="*/ 7945804 w 11976083"/>
                <a:gd name="connsiteY320" fmla="*/ 222383 h 775085"/>
                <a:gd name="connsiteX321" fmla="*/ 7945804 w 11976083"/>
                <a:gd name="connsiteY321" fmla="*/ 204941 h 775085"/>
                <a:gd name="connsiteX322" fmla="*/ 7937175 w 11976083"/>
                <a:gd name="connsiteY322" fmla="*/ 204941 h 775085"/>
                <a:gd name="connsiteX323" fmla="*/ 7937175 w 11976083"/>
                <a:gd name="connsiteY323" fmla="*/ 172693 h 775085"/>
                <a:gd name="connsiteX324" fmla="*/ 7991248 w 11976083"/>
                <a:gd name="connsiteY324" fmla="*/ 161353 h 775085"/>
                <a:gd name="connsiteX325" fmla="*/ 7937175 w 11976083"/>
                <a:gd name="connsiteY325" fmla="*/ 144480 h 775085"/>
                <a:gd name="connsiteX326" fmla="*/ 7937175 w 11976083"/>
                <a:gd name="connsiteY326" fmla="*/ 144188 h 775085"/>
                <a:gd name="connsiteX327" fmla="*/ 7937175 w 11976083"/>
                <a:gd name="connsiteY327" fmla="*/ 144188 h 775085"/>
                <a:gd name="connsiteX328" fmla="*/ 7937175 w 11976083"/>
                <a:gd name="connsiteY328" fmla="*/ 139795 h 775085"/>
                <a:gd name="connsiteX329" fmla="*/ 7936979 w 11976083"/>
                <a:gd name="connsiteY329" fmla="*/ 139795 h 775085"/>
                <a:gd name="connsiteX330" fmla="*/ 7932290 w 11976083"/>
                <a:gd name="connsiteY330" fmla="*/ 141536 h 775085"/>
                <a:gd name="connsiteX331" fmla="*/ 7932290 w 11976083"/>
                <a:gd name="connsiteY331" fmla="*/ 143163 h 775085"/>
                <a:gd name="connsiteX332" fmla="*/ 7932290 w 11976083"/>
                <a:gd name="connsiteY332" fmla="*/ 143163 h 775085"/>
                <a:gd name="connsiteX333" fmla="*/ 7932290 w 11976083"/>
                <a:gd name="connsiteY333" fmla="*/ 204908 h 775085"/>
                <a:gd name="connsiteX334" fmla="*/ 7923433 w 11976083"/>
                <a:gd name="connsiteY334" fmla="*/ 204908 h 775085"/>
                <a:gd name="connsiteX335" fmla="*/ 7923433 w 11976083"/>
                <a:gd name="connsiteY335" fmla="*/ 222350 h 775085"/>
                <a:gd name="connsiteX336" fmla="*/ 7911156 w 11976083"/>
                <a:gd name="connsiteY336" fmla="*/ 222350 h 775085"/>
                <a:gd name="connsiteX337" fmla="*/ 7911042 w 11976083"/>
                <a:gd name="connsiteY337" fmla="*/ 204908 h 775085"/>
                <a:gd name="connsiteX338" fmla="*/ 7888427 w 11976083"/>
                <a:gd name="connsiteY338" fmla="*/ 204908 h 775085"/>
                <a:gd name="connsiteX339" fmla="*/ 7888427 w 11976083"/>
                <a:gd name="connsiteY339" fmla="*/ 227801 h 775085"/>
                <a:gd name="connsiteX340" fmla="*/ 7893148 w 11976083"/>
                <a:gd name="connsiteY340" fmla="*/ 236538 h 775085"/>
                <a:gd name="connsiteX341" fmla="*/ 7893148 w 11976083"/>
                <a:gd name="connsiteY341" fmla="*/ 275554 h 775085"/>
                <a:gd name="connsiteX342" fmla="*/ 7893148 w 11976083"/>
                <a:gd name="connsiteY342" fmla="*/ 277995 h 775085"/>
                <a:gd name="connsiteX343" fmla="*/ 7893148 w 11976083"/>
                <a:gd name="connsiteY343" fmla="*/ 301343 h 775085"/>
                <a:gd name="connsiteX344" fmla="*/ 7883086 w 11976083"/>
                <a:gd name="connsiteY344" fmla="*/ 301343 h 775085"/>
                <a:gd name="connsiteX345" fmla="*/ 7883037 w 11976083"/>
                <a:gd name="connsiteY345" fmla="*/ 283657 h 775085"/>
                <a:gd name="connsiteX346" fmla="*/ 7858027 w 11976083"/>
                <a:gd name="connsiteY346" fmla="*/ 283657 h 775085"/>
                <a:gd name="connsiteX347" fmla="*/ 7857962 w 11976083"/>
                <a:gd name="connsiteY347" fmla="*/ 319452 h 775085"/>
                <a:gd name="connsiteX348" fmla="*/ 7864100 w 11976083"/>
                <a:gd name="connsiteY348" fmla="*/ 324154 h 775085"/>
                <a:gd name="connsiteX349" fmla="*/ 7864068 w 11976083"/>
                <a:gd name="connsiteY349" fmla="*/ 657793 h 775085"/>
                <a:gd name="connsiteX350" fmla="*/ 7822663 w 11976083"/>
                <a:gd name="connsiteY350" fmla="*/ 657793 h 775085"/>
                <a:gd name="connsiteX351" fmla="*/ 7822663 w 11976083"/>
                <a:gd name="connsiteY351" fmla="*/ 604247 h 775085"/>
                <a:gd name="connsiteX352" fmla="*/ 7822663 w 11976083"/>
                <a:gd name="connsiteY352" fmla="*/ 604394 h 775085"/>
                <a:gd name="connsiteX353" fmla="*/ 7828362 w 11976083"/>
                <a:gd name="connsiteY353" fmla="*/ 589929 h 775085"/>
                <a:gd name="connsiteX354" fmla="*/ 7828362 w 11976083"/>
                <a:gd name="connsiteY354" fmla="*/ 589929 h 775085"/>
                <a:gd name="connsiteX355" fmla="*/ 7828362 w 11976083"/>
                <a:gd name="connsiteY355" fmla="*/ 518714 h 775085"/>
                <a:gd name="connsiteX356" fmla="*/ 7828362 w 11976083"/>
                <a:gd name="connsiteY356" fmla="*/ 518779 h 775085"/>
                <a:gd name="connsiteX357" fmla="*/ 7835216 w 11976083"/>
                <a:gd name="connsiteY357" fmla="*/ 503664 h 775085"/>
                <a:gd name="connsiteX358" fmla="*/ 7835265 w 11976083"/>
                <a:gd name="connsiteY358" fmla="*/ 503664 h 775085"/>
                <a:gd name="connsiteX359" fmla="*/ 7734642 w 11976083"/>
                <a:gd name="connsiteY359" fmla="*/ 398411 h 775085"/>
                <a:gd name="connsiteX360" fmla="*/ 7634166 w 11976083"/>
                <a:gd name="connsiteY360" fmla="*/ 503664 h 775085"/>
                <a:gd name="connsiteX361" fmla="*/ 7634247 w 11976083"/>
                <a:gd name="connsiteY361" fmla="*/ 503664 h 775085"/>
                <a:gd name="connsiteX362" fmla="*/ 7634247 w 11976083"/>
                <a:gd name="connsiteY362" fmla="*/ 503664 h 775085"/>
                <a:gd name="connsiteX363" fmla="*/ 7641069 w 11976083"/>
                <a:gd name="connsiteY363" fmla="*/ 518698 h 775085"/>
                <a:gd name="connsiteX364" fmla="*/ 7641069 w 11976083"/>
                <a:gd name="connsiteY364" fmla="*/ 518470 h 775085"/>
                <a:gd name="connsiteX365" fmla="*/ 7641086 w 11976083"/>
                <a:gd name="connsiteY365" fmla="*/ 589929 h 775085"/>
                <a:gd name="connsiteX366" fmla="*/ 7641102 w 11976083"/>
                <a:gd name="connsiteY366" fmla="*/ 589929 h 775085"/>
                <a:gd name="connsiteX367" fmla="*/ 7641069 w 11976083"/>
                <a:gd name="connsiteY367" fmla="*/ 589929 h 775085"/>
                <a:gd name="connsiteX368" fmla="*/ 7646752 w 11976083"/>
                <a:gd name="connsiteY368" fmla="*/ 604443 h 775085"/>
                <a:gd name="connsiteX369" fmla="*/ 7646752 w 11976083"/>
                <a:gd name="connsiteY369" fmla="*/ 604329 h 775085"/>
                <a:gd name="connsiteX370" fmla="*/ 7646768 w 11976083"/>
                <a:gd name="connsiteY370" fmla="*/ 657793 h 775085"/>
                <a:gd name="connsiteX371" fmla="*/ 7569673 w 11976083"/>
                <a:gd name="connsiteY371" fmla="*/ 657793 h 775085"/>
                <a:gd name="connsiteX372" fmla="*/ 7568859 w 11976083"/>
                <a:gd name="connsiteY372" fmla="*/ 610235 h 775085"/>
                <a:gd name="connsiteX373" fmla="*/ 7565993 w 11976083"/>
                <a:gd name="connsiteY373" fmla="*/ 605858 h 775085"/>
                <a:gd name="connsiteX374" fmla="*/ 7565993 w 11976083"/>
                <a:gd name="connsiteY374" fmla="*/ 508122 h 775085"/>
                <a:gd name="connsiteX375" fmla="*/ 7570764 w 11976083"/>
                <a:gd name="connsiteY375" fmla="*/ 497270 h 775085"/>
                <a:gd name="connsiteX376" fmla="*/ 7565993 w 11976083"/>
                <a:gd name="connsiteY376" fmla="*/ 486222 h 775085"/>
                <a:gd name="connsiteX377" fmla="*/ 7565993 w 11976083"/>
                <a:gd name="connsiteY377" fmla="*/ 463037 h 775085"/>
                <a:gd name="connsiteX378" fmla="*/ 7565993 w 11976083"/>
                <a:gd name="connsiteY378" fmla="*/ 463037 h 775085"/>
                <a:gd name="connsiteX379" fmla="*/ 7565993 w 11976083"/>
                <a:gd name="connsiteY379" fmla="*/ 462500 h 775085"/>
                <a:gd name="connsiteX380" fmla="*/ 7566025 w 11976083"/>
                <a:gd name="connsiteY380" fmla="*/ 462500 h 775085"/>
                <a:gd name="connsiteX381" fmla="*/ 7576413 w 11976083"/>
                <a:gd name="connsiteY381" fmla="*/ 432514 h 775085"/>
                <a:gd name="connsiteX382" fmla="*/ 7598313 w 11976083"/>
                <a:gd name="connsiteY382" fmla="*/ 422426 h 775085"/>
                <a:gd name="connsiteX383" fmla="*/ 7598313 w 11976083"/>
                <a:gd name="connsiteY383" fmla="*/ 444294 h 775085"/>
                <a:gd name="connsiteX384" fmla="*/ 7584180 w 11976083"/>
                <a:gd name="connsiteY384" fmla="*/ 463119 h 775085"/>
                <a:gd name="connsiteX385" fmla="*/ 7616663 w 11976083"/>
                <a:gd name="connsiteY385" fmla="*/ 463119 h 775085"/>
                <a:gd name="connsiteX386" fmla="*/ 7602529 w 11976083"/>
                <a:gd name="connsiteY386" fmla="*/ 444294 h 775085"/>
                <a:gd name="connsiteX387" fmla="*/ 7602529 w 11976083"/>
                <a:gd name="connsiteY387" fmla="*/ 422215 h 775085"/>
                <a:gd name="connsiteX388" fmla="*/ 7602529 w 11976083"/>
                <a:gd name="connsiteY388" fmla="*/ 422215 h 775085"/>
                <a:gd name="connsiteX389" fmla="*/ 7602529 w 11976083"/>
                <a:gd name="connsiteY389" fmla="*/ 421613 h 775085"/>
                <a:gd name="connsiteX390" fmla="*/ 7602529 w 11976083"/>
                <a:gd name="connsiteY390" fmla="*/ 421613 h 775085"/>
                <a:gd name="connsiteX391" fmla="*/ 7602529 w 11976083"/>
                <a:gd name="connsiteY391" fmla="*/ 419498 h 775085"/>
                <a:gd name="connsiteX392" fmla="*/ 7602529 w 11976083"/>
                <a:gd name="connsiteY392" fmla="*/ 417985 h 775085"/>
                <a:gd name="connsiteX393" fmla="*/ 7602529 w 11976083"/>
                <a:gd name="connsiteY393" fmla="*/ 417985 h 775085"/>
                <a:gd name="connsiteX394" fmla="*/ 7602529 w 11976083"/>
                <a:gd name="connsiteY394" fmla="*/ 417383 h 775085"/>
                <a:gd name="connsiteX395" fmla="*/ 7602514 w 11976083"/>
                <a:gd name="connsiteY395" fmla="*/ 417383 h 775085"/>
                <a:gd name="connsiteX396" fmla="*/ 7576446 w 11976083"/>
                <a:gd name="connsiteY396" fmla="*/ 407084 h 775085"/>
                <a:gd name="connsiteX397" fmla="*/ 7566269 w 11976083"/>
                <a:gd name="connsiteY397" fmla="*/ 381490 h 775085"/>
                <a:gd name="connsiteX398" fmla="*/ 7573320 w 11976083"/>
                <a:gd name="connsiteY398" fmla="*/ 381832 h 775085"/>
                <a:gd name="connsiteX399" fmla="*/ 7570275 w 11976083"/>
                <a:gd name="connsiteY399" fmla="*/ 391301 h 775085"/>
                <a:gd name="connsiteX400" fmla="*/ 7574427 w 11976083"/>
                <a:gd name="connsiteY400" fmla="*/ 391090 h 775085"/>
                <a:gd name="connsiteX401" fmla="*/ 7576315 w 11976083"/>
                <a:gd name="connsiteY401" fmla="*/ 378855 h 775085"/>
                <a:gd name="connsiteX402" fmla="*/ 7566156 w 11976083"/>
                <a:gd name="connsiteY402" fmla="*/ 378139 h 775085"/>
                <a:gd name="connsiteX403" fmla="*/ 7566123 w 11976083"/>
                <a:gd name="connsiteY403" fmla="*/ 377130 h 775085"/>
                <a:gd name="connsiteX404" fmla="*/ 7566123 w 11976083"/>
                <a:gd name="connsiteY404" fmla="*/ 361201 h 775085"/>
                <a:gd name="connsiteX405" fmla="*/ 7566123 w 11976083"/>
                <a:gd name="connsiteY405" fmla="*/ 361201 h 775085"/>
                <a:gd name="connsiteX406" fmla="*/ 7566123 w 11976083"/>
                <a:gd name="connsiteY406" fmla="*/ 359786 h 775085"/>
                <a:gd name="connsiteX407" fmla="*/ 7562068 w 11976083"/>
                <a:gd name="connsiteY407" fmla="*/ 358273 h 775085"/>
                <a:gd name="connsiteX408" fmla="*/ 7561890 w 11976083"/>
                <a:gd name="connsiteY408" fmla="*/ 358273 h 775085"/>
                <a:gd name="connsiteX409" fmla="*/ 7561890 w 11976083"/>
                <a:gd name="connsiteY409" fmla="*/ 362080 h 775085"/>
                <a:gd name="connsiteX410" fmla="*/ 7561890 w 11976083"/>
                <a:gd name="connsiteY410" fmla="*/ 377130 h 775085"/>
                <a:gd name="connsiteX411" fmla="*/ 7561841 w 11976083"/>
                <a:gd name="connsiteY411" fmla="*/ 378334 h 775085"/>
                <a:gd name="connsiteX412" fmla="*/ 7551437 w 11976083"/>
                <a:gd name="connsiteY412" fmla="*/ 378871 h 775085"/>
                <a:gd name="connsiteX413" fmla="*/ 7553326 w 11976083"/>
                <a:gd name="connsiteY413" fmla="*/ 391106 h 775085"/>
                <a:gd name="connsiteX414" fmla="*/ 7557477 w 11976083"/>
                <a:gd name="connsiteY414" fmla="*/ 391318 h 775085"/>
                <a:gd name="connsiteX415" fmla="*/ 7554432 w 11976083"/>
                <a:gd name="connsiteY415" fmla="*/ 381848 h 775085"/>
                <a:gd name="connsiteX416" fmla="*/ 7561711 w 11976083"/>
                <a:gd name="connsiteY416" fmla="*/ 381686 h 775085"/>
                <a:gd name="connsiteX417" fmla="*/ 7551437 w 11976083"/>
                <a:gd name="connsiteY417" fmla="*/ 407100 h 775085"/>
                <a:gd name="connsiteX418" fmla="*/ 7525255 w 11976083"/>
                <a:gd name="connsiteY418" fmla="*/ 417399 h 775085"/>
                <a:gd name="connsiteX419" fmla="*/ 7525239 w 11976083"/>
                <a:gd name="connsiteY419" fmla="*/ 417399 h 775085"/>
                <a:gd name="connsiteX420" fmla="*/ 7525239 w 11976083"/>
                <a:gd name="connsiteY420" fmla="*/ 419384 h 775085"/>
                <a:gd name="connsiteX421" fmla="*/ 7525239 w 11976083"/>
                <a:gd name="connsiteY421" fmla="*/ 419384 h 775085"/>
                <a:gd name="connsiteX422" fmla="*/ 7525239 w 11976083"/>
                <a:gd name="connsiteY422" fmla="*/ 420507 h 775085"/>
                <a:gd name="connsiteX423" fmla="*/ 7525239 w 11976083"/>
                <a:gd name="connsiteY423" fmla="*/ 421629 h 775085"/>
                <a:gd name="connsiteX424" fmla="*/ 7525239 w 11976083"/>
                <a:gd name="connsiteY424" fmla="*/ 421629 h 775085"/>
                <a:gd name="connsiteX425" fmla="*/ 7525239 w 11976083"/>
                <a:gd name="connsiteY425" fmla="*/ 423614 h 775085"/>
                <a:gd name="connsiteX426" fmla="*/ 7525239 w 11976083"/>
                <a:gd name="connsiteY426" fmla="*/ 444343 h 775085"/>
                <a:gd name="connsiteX427" fmla="*/ 7511106 w 11976083"/>
                <a:gd name="connsiteY427" fmla="*/ 463167 h 775085"/>
                <a:gd name="connsiteX428" fmla="*/ 7543589 w 11976083"/>
                <a:gd name="connsiteY428" fmla="*/ 463167 h 775085"/>
                <a:gd name="connsiteX429" fmla="*/ 7529456 w 11976083"/>
                <a:gd name="connsiteY429" fmla="*/ 444343 h 775085"/>
                <a:gd name="connsiteX430" fmla="*/ 7529456 w 11976083"/>
                <a:gd name="connsiteY430" fmla="*/ 423826 h 775085"/>
                <a:gd name="connsiteX431" fmla="*/ 7551371 w 11976083"/>
                <a:gd name="connsiteY431" fmla="*/ 433913 h 775085"/>
                <a:gd name="connsiteX432" fmla="*/ 7561759 w 11976083"/>
                <a:gd name="connsiteY432" fmla="*/ 463899 h 775085"/>
                <a:gd name="connsiteX433" fmla="*/ 7561759 w 11976083"/>
                <a:gd name="connsiteY433" fmla="*/ 486987 h 775085"/>
                <a:gd name="connsiteX434" fmla="*/ 7557314 w 11976083"/>
                <a:gd name="connsiteY434" fmla="*/ 497303 h 775085"/>
                <a:gd name="connsiteX435" fmla="*/ 7561759 w 11976083"/>
                <a:gd name="connsiteY435" fmla="*/ 507423 h 775085"/>
                <a:gd name="connsiteX436" fmla="*/ 7561759 w 11976083"/>
                <a:gd name="connsiteY436" fmla="*/ 605777 h 775085"/>
                <a:gd name="connsiteX437" fmla="*/ 7558731 w 11976083"/>
                <a:gd name="connsiteY437" fmla="*/ 610267 h 775085"/>
                <a:gd name="connsiteX438" fmla="*/ 7557917 w 11976083"/>
                <a:gd name="connsiteY438" fmla="*/ 657825 h 775085"/>
                <a:gd name="connsiteX439" fmla="*/ 7484615 w 11976083"/>
                <a:gd name="connsiteY439" fmla="*/ 657825 h 775085"/>
                <a:gd name="connsiteX440" fmla="*/ 7485250 w 11976083"/>
                <a:gd name="connsiteY440" fmla="*/ 493755 h 775085"/>
                <a:gd name="connsiteX441" fmla="*/ 7488832 w 11976083"/>
                <a:gd name="connsiteY441" fmla="*/ 477990 h 775085"/>
                <a:gd name="connsiteX442" fmla="*/ 7488881 w 11976083"/>
                <a:gd name="connsiteY442" fmla="*/ 468797 h 775085"/>
                <a:gd name="connsiteX443" fmla="*/ 7446369 w 11976083"/>
                <a:gd name="connsiteY443" fmla="*/ 369824 h 775085"/>
                <a:gd name="connsiteX444" fmla="*/ 7428914 w 11976083"/>
                <a:gd name="connsiteY444" fmla="*/ 411135 h 775085"/>
                <a:gd name="connsiteX445" fmla="*/ 7249746 w 11976083"/>
                <a:gd name="connsiteY445" fmla="*/ 411135 h 775085"/>
                <a:gd name="connsiteX446" fmla="*/ 7249714 w 11976083"/>
                <a:gd name="connsiteY446" fmla="*/ 344134 h 775085"/>
                <a:gd name="connsiteX447" fmla="*/ 7255234 w 11976083"/>
                <a:gd name="connsiteY447" fmla="*/ 331475 h 775085"/>
                <a:gd name="connsiteX448" fmla="*/ 7255168 w 11976083"/>
                <a:gd name="connsiteY448" fmla="*/ 285723 h 775085"/>
                <a:gd name="connsiteX449" fmla="*/ 7240465 w 11976083"/>
                <a:gd name="connsiteY449" fmla="*/ 285723 h 775085"/>
                <a:gd name="connsiteX450" fmla="*/ 7240645 w 11976083"/>
                <a:gd name="connsiteY450" fmla="*/ 218999 h 775085"/>
                <a:gd name="connsiteX451" fmla="*/ 7244357 w 11976083"/>
                <a:gd name="connsiteY451" fmla="*/ 207626 h 775085"/>
                <a:gd name="connsiteX452" fmla="*/ 7201845 w 11976083"/>
                <a:gd name="connsiteY452" fmla="*/ 76861 h 775085"/>
                <a:gd name="connsiteX453" fmla="*/ 7158762 w 11976083"/>
                <a:gd name="connsiteY453" fmla="*/ 207609 h 775085"/>
                <a:gd name="connsiteX454" fmla="*/ 7162703 w 11976083"/>
                <a:gd name="connsiteY454" fmla="*/ 218950 h 775085"/>
                <a:gd name="connsiteX455" fmla="*/ 7162703 w 11976083"/>
                <a:gd name="connsiteY455" fmla="*/ 285707 h 775085"/>
                <a:gd name="connsiteX456" fmla="*/ 7148016 w 11976083"/>
                <a:gd name="connsiteY456" fmla="*/ 285707 h 775085"/>
                <a:gd name="connsiteX457" fmla="*/ 7147951 w 11976083"/>
                <a:gd name="connsiteY457" fmla="*/ 330938 h 775085"/>
                <a:gd name="connsiteX458" fmla="*/ 7147951 w 11976083"/>
                <a:gd name="connsiteY458" fmla="*/ 331361 h 775085"/>
                <a:gd name="connsiteX459" fmla="*/ 7153454 w 11976083"/>
                <a:gd name="connsiteY459" fmla="*/ 344443 h 775085"/>
                <a:gd name="connsiteX460" fmla="*/ 7153421 w 11976083"/>
                <a:gd name="connsiteY460" fmla="*/ 411119 h 775085"/>
                <a:gd name="connsiteX461" fmla="*/ 6974092 w 11976083"/>
                <a:gd name="connsiteY461" fmla="*/ 411119 h 775085"/>
                <a:gd name="connsiteX462" fmla="*/ 6956637 w 11976083"/>
                <a:gd name="connsiteY462" fmla="*/ 369808 h 775085"/>
                <a:gd name="connsiteX463" fmla="*/ 6914125 w 11976083"/>
                <a:gd name="connsiteY463" fmla="*/ 468781 h 775085"/>
                <a:gd name="connsiteX464" fmla="*/ 6914125 w 11976083"/>
                <a:gd name="connsiteY464" fmla="*/ 477518 h 775085"/>
                <a:gd name="connsiteX465" fmla="*/ 6917771 w 11976083"/>
                <a:gd name="connsiteY465" fmla="*/ 493755 h 775085"/>
                <a:gd name="connsiteX466" fmla="*/ 6918407 w 11976083"/>
                <a:gd name="connsiteY466" fmla="*/ 657923 h 775085"/>
                <a:gd name="connsiteX467" fmla="*/ 6893104 w 11976083"/>
                <a:gd name="connsiteY467" fmla="*/ 657923 h 775085"/>
                <a:gd name="connsiteX468" fmla="*/ 6893104 w 11976083"/>
                <a:gd name="connsiteY468" fmla="*/ 618240 h 775085"/>
                <a:gd name="connsiteX469" fmla="*/ 6884003 w 11976083"/>
                <a:gd name="connsiteY469" fmla="*/ 609324 h 775085"/>
                <a:gd name="connsiteX470" fmla="*/ 6881724 w 11976083"/>
                <a:gd name="connsiteY470" fmla="*/ 609324 h 775085"/>
                <a:gd name="connsiteX471" fmla="*/ 6881724 w 11976083"/>
                <a:gd name="connsiteY471" fmla="*/ 607143 h 775085"/>
                <a:gd name="connsiteX472" fmla="*/ 6872621 w 11976083"/>
                <a:gd name="connsiteY472" fmla="*/ 598227 h 775085"/>
                <a:gd name="connsiteX473" fmla="*/ 6841620 w 11976083"/>
                <a:gd name="connsiteY473" fmla="*/ 598227 h 775085"/>
                <a:gd name="connsiteX474" fmla="*/ 6841620 w 11976083"/>
                <a:gd name="connsiteY474" fmla="*/ 508724 h 775085"/>
                <a:gd name="connsiteX475" fmla="*/ 6846391 w 11976083"/>
                <a:gd name="connsiteY475" fmla="*/ 497888 h 775085"/>
                <a:gd name="connsiteX476" fmla="*/ 6841620 w 11976083"/>
                <a:gd name="connsiteY476" fmla="*/ 486841 h 775085"/>
                <a:gd name="connsiteX477" fmla="*/ 6841620 w 11976083"/>
                <a:gd name="connsiteY477" fmla="*/ 463655 h 775085"/>
                <a:gd name="connsiteX478" fmla="*/ 6841620 w 11976083"/>
                <a:gd name="connsiteY478" fmla="*/ 463655 h 775085"/>
                <a:gd name="connsiteX479" fmla="*/ 6841620 w 11976083"/>
                <a:gd name="connsiteY479" fmla="*/ 463119 h 775085"/>
                <a:gd name="connsiteX480" fmla="*/ 6841653 w 11976083"/>
                <a:gd name="connsiteY480" fmla="*/ 463119 h 775085"/>
                <a:gd name="connsiteX481" fmla="*/ 6852041 w 11976083"/>
                <a:gd name="connsiteY481" fmla="*/ 433132 h 775085"/>
                <a:gd name="connsiteX482" fmla="*/ 6873940 w 11976083"/>
                <a:gd name="connsiteY482" fmla="*/ 423045 h 775085"/>
                <a:gd name="connsiteX483" fmla="*/ 6873940 w 11976083"/>
                <a:gd name="connsiteY483" fmla="*/ 444912 h 775085"/>
                <a:gd name="connsiteX484" fmla="*/ 6859808 w 11976083"/>
                <a:gd name="connsiteY484" fmla="*/ 463737 h 775085"/>
                <a:gd name="connsiteX485" fmla="*/ 6892290 w 11976083"/>
                <a:gd name="connsiteY485" fmla="*/ 463737 h 775085"/>
                <a:gd name="connsiteX486" fmla="*/ 6878157 w 11976083"/>
                <a:gd name="connsiteY486" fmla="*/ 444912 h 775085"/>
                <a:gd name="connsiteX487" fmla="*/ 6878157 w 11976083"/>
                <a:gd name="connsiteY487" fmla="*/ 422833 h 775085"/>
                <a:gd name="connsiteX488" fmla="*/ 6878157 w 11976083"/>
                <a:gd name="connsiteY488" fmla="*/ 422833 h 775085"/>
                <a:gd name="connsiteX489" fmla="*/ 6878157 w 11976083"/>
                <a:gd name="connsiteY489" fmla="*/ 422231 h 775085"/>
                <a:gd name="connsiteX490" fmla="*/ 6878157 w 11976083"/>
                <a:gd name="connsiteY490" fmla="*/ 422231 h 775085"/>
                <a:gd name="connsiteX491" fmla="*/ 6878157 w 11976083"/>
                <a:gd name="connsiteY491" fmla="*/ 420425 h 775085"/>
                <a:gd name="connsiteX492" fmla="*/ 6878157 w 11976083"/>
                <a:gd name="connsiteY492" fmla="*/ 418619 h 775085"/>
                <a:gd name="connsiteX493" fmla="*/ 6878157 w 11976083"/>
                <a:gd name="connsiteY493" fmla="*/ 418619 h 775085"/>
                <a:gd name="connsiteX494" fmla="*/ 6878157 w 11976083"/>
                <a:gd name="connsiteY494" fmla="*/ 418017 h 775085"/>
                <a:gd name="connsiteX495" fmla="*/ 6878141 w 11976083"/>
                <a:gd name="connsiteY495" fmla="*/ 418017 h 775085"/>
                <a:gd name="connsiteX496" fmla="*/ 6852074 w 11976083"/>
                <a:gd name="connsiteY496" fmla="*/ 407718 h 775085"/>
                <a:gd name="connsiteX497" fmla="*/ 6841898 w 11976083"/>
                <a:gd name="connsiteY497" fmla="*/ 382125 h 775085"/>
                <a:gd name="connsiteX498" fmla="*/ 6848947 w 11976083"/>
                <a:gd name="connsiteY498" fmla="*/ 382467 h 775085"/>
                <a:gd name="connsiteX499" fmla="*/ 6845903 w 11976083"/>
                <a:gd name="connsiteY499" fmla="*/ 391936 h 775085"/>
                <a:gd name="connsiteX500" fmla="*/ 6850055 w 11976083"/>
                <a:gd name="connsiteY500" fmla="*/ 391724 h 775085"/>
                <a:gd name="connsiteX501" fmla="*/ 6851944 w 11976083"/>
                <a:gd name="connsiteY501" fmla="*/ 379489 h 775085"/>
                <a:gd name="connsiteX502" fmla="*/ 6841783 w 11976083"/>
                <a:gd name="connsiteY502" fmla="*/ 378773 h 775085"/>
                <a:gd name="connsiteX503" fmla="*/ 6841751 w 11976083"/>
                <a:gd name="connsiteY503" fmla="*/ 377764 h 775085"/>
                <a:gd name="connsiteX504" fmla="*/ 6841751 w 11976083"/>
                <a:gd name="connsiteY504" fmla="*/ 361836 h 775085"/>
                <a:gd name="connsiteX505" fmla="*/ 6841751 w 11976083"/>
                <a:gd name="connsiteY505" fmla="*/ 361836 h 775085"/>
                <a:gd name="connsiteX506" fmla="*/ 6841751 w 11976083"/>
                <a:gd name="connsiteY506" fmla="*/ 360420 h 775085"/>
                <a:gd name="connsiteX507" fmla="*/ 6837697 w 11976083"/>
                <a:gd name="connsiteY507" fmla="*/ 358907 h 775085"/>
                <a:gd name="connsiteX508" fmla="*/ 6837517 w 11976083"/>
                <a:gd name="connsiteY508" fmla="*/ 358907 h 775085"/>
                <a:gd name="connsiteX509" fmla="*/ 6837517 w 11976083"/>
                <a:gd name="connsiteY509" fmla="*/ 362568 h 775085"/>
                <a:gd name="connsiteX510" fmla="*/ 6837517 w 11976083"/>
                <a:gd name="connsiteY510" fmla="*/ 377748 h 775085"/>
                <a:gd name="connsiteX511" fmla="*/ 6837469 w 11976083"/>
                <a:gd name="connsiteY511" fmla="*/ 378952 h 775085"/>
                <a:gd name="connsiteX512" fmla="*/ 6827064 w 11976083"/>
                <a:gd name="connsiteY512" fmla="*/ 379489 h 775085"/>
                <a:gd name="connsiteX513" fmla="*/ 6828953 w 11976083"/>
                <a:gd name="connsiteY513" fmla="*/ 391724 h 775085"/>
                <a:gd name="connsiteX514" fmla="*/ 6833105 w 11976083"/>
                <a:gd name="connsiteY514" fmla="*/ 391936 h 775085"/>
                <a:gd name="connsiteX515" fmla="*/ 6830061 w 11976083"/>
                <a:gd name="connsiteY515" fmla="*/ 382467 h 775085"/>
                <a:gd name="connsiteX516" fmla="*/ 6837338 w 11976083"/>
                <a:gd name="connsiteY516" fmla="*/ 382304 h 775085"/>
                <a:gd name="connsiteX517" fmla="*/ 6827064 w 11976083"/>
                <a:gd name="connsiteY517" fmla="*/ 407718 h 775085"/>
                <a:gd name="connsiteX518" fmla="*/ 6800882 w 11976083"/>
                <a:gd name="connsiteY518" fmla="*/ 418017 h 775085"/>
                <a:gd name="connsiteX519" fmla="*/ 6800867 w 11976083"/>
                <a:gd name="connsiteY519" fmla="*/ 418017 h 775085"/>
                <a:gd name="connsiteX520" fmla="*/ 6800867 w 11976083"/>
                <a:gd name="connsiteY520" fmla="*/ 420002 h 775085"/>
                <a:gd name="connsiteX521" fmla="*/ 6800867 w 11976083"/>
                <a:gd name="connsiteY521" fmla="*/ 420002 h 775085"/>
                <a:gd name="connsiteX522" fmla="*/ 6800867 w 11976083"/>
                <a:gd name="connsiteY522" fmla="*/ 421125 h 775085"/>
                <a:gd name="connsiteX523" fmla="*/ 6800867 w 11976083"/>
                <a:gd name="connsiteY523" fmla="*/ 422247 h 775085"/>
                <a:gd name="connsiteX524" fmla="*/ 6800867 w 11976083"/>
                <a:gd name="connsiteY524" fmla="*/ 422247 h 775085"/>
                <a:gd name="connsiteX525" fmla="*/ 6800867 w 11976083"/>
                <a:gd name="connsiteY525" fmla="*/ 424232 h 775085"/>
                <a:gd name="connsiteX526" fmla="*/ 6800867 w 11976083"/>
                <a:gd name="connsiteY526" fmla="*/ 444961 h 775085"/>
                <a:gd name="connsiteX527" fmla="*/ 6786733 w 11976083"/>
                <a:gd name="connsiteY527" fmla="*/ 463786 h 775085"/>
                <a:gd name="connsiteX528" fmla="*/ 6819216 w 11976083"/>
                <a:gd name="connsiteY528" fmla="*/ 463786 h 775085"/>
                <a:gd name="connsiteX529" fmla="*/ 6805083 w 11976083"/>
                <a:gd name="connsiteY529" fmla="*/ 444961 h 775085"/>
                <a:gd name="connsiteX530" fmla="*/ 6805083 w 11976083"/>
                <a:gd name="connsiteY530" fmla="*/ 424444 h 775085"/>
                <a:gd name="connsiteX531" fmla="*/ 6826999 w 11976083"/>
                <a:gd name="connsiteY531" fmla="*/ 434532 h 775085"/>
                <a:gd name="connsiteX532" fmla="*/ 6837388 w 11976083"/>
                <a:gd name="connsiteY532" fmla="*/ 464518 h 775085"/>
                <a:gd name="connsiteX533" fmla="*/ 6837388 w 11976083"/>
                <a:gd name="connsiteY533" fmla="*/ 487605 h 775085"/>
                <a:gd name="connsiteX534" fmla="*/ 6832943 w 11976083"/>
                <a:gd name="connsiteY534" fmla="*/ 497921 h 775085"/>
                <a:gd name="connsiteX535" fmla="*/ 6837388 w 11976083"/>
                <a:gd name="connsiteY535" fmla="*/ 508041 h 775085"/>
                <a:gd name="connsiteX536" fmla="*/ 6837388 w 11976083"/>
                <a:gd name="connsiteY536" fmla="*/ 598276 h 775085"/>
                <a:gd name="connsiteX537" fmla="*/ 6783054 w 11976083"/>
                <a:gd name="connsiteY537" fmla="*/ 598276 h 775085"/>
                <a:gd name="connsiteX538" fmla="*/ 6783054 w 11976083"/>
                <a:gd name="connsiteY538" fmla="*/ 523660 h 775085"/>
                <a:gd name="connsiteX539" fmla="*/ 6793882 w 11976083"/>
                <a:gd name="connsiteY539" fmla="*/ 523628 h 775085"/>
                <a:gd name="connsiteX540" fmla="*/ 6793882 w 11976083"/>
                <a:gd name="connsiteY540" fmla="*/ 523628 h 775085"/>
                <a:gd name="connsiteX541" fmla="*/ 6797691 w 11976083"/>
                <a:gd name="connsiteY541" fmla="*/ 523628 h 775085"/>
                <a:gd name="connsiteX542" fmla="*/ 6797691 w 11976083"/>
                <a:gd name="connsiteY542" fmla="*/ 523449 h 775085"/>
                <a:gd name="connsiteX543" fmla="*/ 6796161 w 11976083"/>
                <a:gd name="connsiteY543" fmla="*/ 519398 h 775085"/>
                <a:gd name="connsiteX544" fmla="*/ 6794744 w 11976083"/>
                <a:gd name="connsiteY544" fmla="*/ 519398 h 775085"/>
                <a:gd name="connsiteX545" fmla="*/ 6794744 w 11976083"/>
                <a:gd name="connsiteY545" fmla="*/ 519398 h 775085"/>
                <a:gd name="connsiteX546" fmla="*/ 6716965 w 11976083"/>
                <a:gd name="connsiteY546" fmla="*/ 519577 h 775085"/>
                <a:gd name="connsiteX547" fmla="*/ 6715353 w 11976083"/>
                <a:gd name="connsiteY547" fmla="*/ 519577 h 775085"/>
                <a:gd name="connsiteX548" fmla="*/ 6714604 w 11976083"/>
                <a:gd name="connsiteY548" fmla="*/ 353945 h 775085"/>
                <a:gd name="connsiteX549" fmla="*/ 6713318 w 11976083"/>
                <a:gd name="connsiteY549" fmla="*/ 353408 h 775085"/>
                <a:gd name="connsiteX550" fmla="*/ 6586514 w 11976083"/>
                <a:gd name="connsiteY550" fmla="*/ 338406 h 775085"/>
                <a:gd name="connsiteX551" fmla="*/ 6551475 w 11976083"/>
                <a:gd name="connsiteY551" fmla="*/ 339464 h 775085"/>
                <a:gd name="connsiteX552" fmla="*/ 6464154 w 11976083"/>
                <a:gd name="connsiteY552" fmla="*/ 324560 h 775085"/>
                <a:gd name="connsiteX553" fmla="*/ 6037417 w 11976083"/>
                <a:gd name="connsiteY553" fmla="*/ 331752 h 775085"/>
                <a:gd name="connsiteX554" fmla="*/ 6036245 w 11976083"/>
                <a:gd name="connsiteY554" fmla="*/ 332338 h 775085"/>
                <a:gd name="connsiteX555" fmla="*/ 6036815 w 11976083"/>
                <a:gd name="connsiteY555" fmla="*/ 423419 h 775085"/>
                <a:gd name="connsiteX556" fmla="*/ 5991095 w 11976083"/>
                <a:gd name="connsiteY556" fmla="*/ 446409 h 775085"/>
                <a:gd name="connsiteX557" fmla="*/ 5990053 w 11976083"/>
                <a:gd name="connsiteY557" fmla="*/ 447027 h 775085"/>
                <a:gd name="connsiteX558" fmla="*/ 5990053 w 11976083"/>
                <a:gd name="connsiteY558" fmla="*/ 538483 h 775085"/>
                <a:gd name="connsiteX559" fmla="*/ 5989255 w 11976083"/>
                <a:gd name="connsiteY559" fmla="*/ 538483 h 775085"/>
                <a:gd name="connsiteX560" fmla="*/ 5910678 w 11976083"/>
                <a:gd name="connsiteY560" fmla="*/ 538287 h 775085"/>
                <a:gd name="connsiteX561" fmla="*/ 5910678 w 11976083"/>
                <a:gd name="connsiteY561" fmla="*/ 538287 h 775085"/>
                <a:gd name="connsiteX562" fmla="*/ 5909261 w 11976083"/>
                <a:gd name="connsiteY562" fmla="*/ 538287 h 775085"/>
                <a:gd name="connsiteX563" fmla="*/ 5907731 w 11976083"/>
                <a:gd name="connsiteY563" fmla="*/ 542339 h 775085"/>
                <a:gd name="connsiteX564" fmla="*/ 5907731 w 11976083"/>
                <a:gd name="connsiteY564" fmla="*/ 542518 h 775085"/>
                <a:gd name="connsiteX565" fmla="*/ 5911460 w 11976083"/>
                <a:gd name="connsiteY565" fmla="*/ 542518 h 775085"/>
                <a:gd name="connsiteX566" fmla="*/ 5922368 w 11976083"/>
                <a:gd name="connsiteY566" fmla="*/ 542550 h 775085"/>
                <a:gd name="connsiteX567" fmla="*/ 5922368 w 11976083"/>
                <a:gd name="connsiteY567" fmla="*/ 637650 h 775085"/>
                <a:gd name="connsiteX568" fmla="*/ 5910352 w 11976083"/>
                <a:gd name="connsiteY568" fmla="*/ 637650 h 775085"/>
                <a:gd name="connsiteX569" fmla="*/ 5910352 w 11976083"/>
                <a:gd name="connsiteY569" fmla="*/ 657809 h 775085"/>
                <a:gd name="connsiteX570" fmla="*/ 5856198 w 11976083"/>
                <a:gd name="connsiteY570" fmla="*/ 657809 h 775085"/>
                <a:gd name="connsiteX571" fmla="*/ 5856198 w 11976083"/>
                <a:gd name="connsiteY571" fmla="*/ 551450 h 775085"/>
                <a:gd name="connsiteX572" fmla="*/ 5842147 w 11976083"/>
                <a:gd name="connsiteY572" fmla="*/ 551450 h 775085"/>
                <a:gd name="connsiteX573" fmla="*/ 5842147 w 11976083"/>
                <a:gd name="connsiteY573" fmla="*/ 461150 h 775085"/>
                <a:gd name="connsiteX574" fmla="*/ 5857745 w 11976083"/>
                <a:gd name="connsiteY574" fmla="*/ 441056 h 775085"/>
                <a:gd name="connsiteX575" fmla="*/ 5706452 w 11976083"/>
                <a:gd name="connsiteY575" fmla="*/ 441056 h 775085"/>
                <a:gd name="connsiteX576" fmla="*/ 5721204 w 11976083"/>
                <a:gd name="connsiteY576" fmla="*/ 460694 h 775085"/>
                <a:gd name="connsiteX577" fmla="*/ 5721204 w 11976083"/>
                <a:gd name="connsiteY577" fmla="*/ 538613 h 775085"/>
                <a:gd name="connsiteX578" fmla="*/ 5712933 w 11976083"/>
                <a:gd name="connsiteY578" fmla="*/ 533113 h 775085"/>
                <a:gd name="connsiteX579" fmla="*/ 5672325 w 11976083"/>
                <a:gd name="connsiteY579" fmla="*/ 494960 h 775085"/>
                <a:gd name="connsiteX580" fmla="*/ 5648667 w 11976083"/>
                <a:gd name="connsiteY580" fmla="*/ 502167 h 775085"/>
                <a:gd name="connsiteX581" fmla="*/ 5624749 w 11976083"/>
                <a:gd name="connsiteY581" fmla="*/ 511279 h 775085"/>
                <a:gd name="connsiteX582" fmla="*/ 5615484 w 11976083"/>
                <a:gd name="connsiteY582" fmla="*/ 532186 h 775085"/>
                <a:gd name="connsiteX583" fmla="*/ 5597802 w 11976083"/>
                <a:gd name="connsiteY583" fmla="*/ 559683 h 775085"/>
                <a:gd name="connsiteX584" fmla="*/ 5602263 w 11976083"/>
                <a:gd name="connsiteY584" fmla="*/ 576116 h 775085"/>
                <a:gd name="connsiteX585" fmla="*/ 5601579 w 11976083"/>
                <a:gd name="connsiteY585" fmla="*/ 581534 h 775085"/>
                <a:gd name="connsiteX586" fmla="*/ 5625498 w 11976083"/>
                <a:gd name="connsiteY586" fmla="*/ 607322 h 775085"/>
                <a:gd name="connsiteX587" fmla="*/ 5664493 w 11976083"/>
                <a:gd name="connsiteY587" fmla="*/ 607387 h 775085"/>
                <a:gd name="connsiteX588" fmla="*/ 5664493 w 11976083"/>
                <a:gd name="connsiteY588" fmla="*/ 657695 h 775085"/>
                <a:gd name="connsiteX589" fmla="*/ 5656597 w 11976083"/>
                <a:gd name="connsiteY589" fmla="*/ 653677 h 775085"/>
                <a:gd name="connsiteX590" fmla="*/ 5644189 w 11976083"/>
                <a:gd name="connsiteY590" fmla="*/ 648568 h 775085"/>
                <a:gd name="connsiteX591" fmla="*/ 5631783 w 11976083"/>
                <a:gd name="connsiteY591" fmla="*/ 653677 h 775085"/>
                <a:gd name="connsiteX592" fmla="*/ 5622095 w 11976083"/>
                <a:gd name="connsiteY592" fmla="*/ 657793 h 775085"/>
                <a:gd name="connsiteX593" fmla="*/ 5612407 w 11976083"/>
                <a:gd name="connsiteY593" fmla="*/ 653677 h 775085"/>
                <a:gd name="connsiteX594" fmla="*/ 5600000 w 11976083"/>
                <a:gd name="connsiteY594" fmla="*/ 648568 h 775085"/>
                <a:gd name="connsiteX595" fmla="*/ 5587593 w 11976083"/>
                <a:gd name="connsiteY595" fmla="*/ 653677 h 775085"/>
                <a:gd name="connsiteX596" fmla="*/ 5577905 w 11976083"/>
                <a:gd name="connsiteY596" fmla="*/ 657793 h 775085"/>
                <a:gd name="connsiteX597" fmla="*/ 5568201 w 11976083"/>
                <a:gd name="connsiteY597" fmla="*/ 653677 h 775085"/>
                <a:gd name="connsiteX598" fmla="*/ 5555795 w 11976083"/>
                <a:gd name="connsiteY598" fmla="*/ 648568 h 775085"/>
                <a:gd name="connsiteX599" fmla="*/ 5553303 w 11976083"/>
                <a:gd name="connsiteY599" fmla="*/ 648730 h 775085"/>
                <a:gd name="connsiteX600" fmla="*/ 5553303 w 11976083"/>
                <a:gd name="connsiteY600" fmla="*/ 554249 h 775085"/>
                <a:gd name="connsiteX601" fmla="*/ 5496153 w 11976083"/>
                <a:gd name="connsiteY601" fmla="*/ 513020 h 775085"/>
                <a:gd name="connsiteX602" fmla="*/ 5496153 w 11976083"/>
                <a:gd name="connsiteY602" fmla="*/ 513020 h 775085"/>
                <a:gd name="connsiteX603" fmla="*/ 5495876 w 11976083"/>
                <a:gd name="connsiteY603" fmla="*/ 512824 h 775085"/>
                <a:gd name="connsiteX604" fmla="*/ 5450173 w 11976083"/>
                <a:gd name="connsiteY604" fmla="*/ 479861 h 775085"/>
                <a:gd name="connsiteX605" fmla="*/ 5439264 w 11976083"/>
                <a:gd name="connsiteY605" fmla="*/ 487719 h 775085"/>
                <a:gd name="connsiteX606" fmla="*/ 5361957 w 11976083"/>
                <a:gd name="connsiteY606" fmla="*/ 422215 h 775085"/>
                <a:gd name="connsiteX607" fmla="*/ 5361957 w 11976083"/>
                <a:gd name="connsiteY607" fmla="*/ 396638 h 775085"/>
                <a:gd name="connsiteX608" fmla="*/ 5361957 w 11976083"/>
                <a:gd name="connsiteY608" fmla="*/ 396638 h 775085"/>
                <a:gd name="connsiteX609" fmla="*/ 5361957 w 11976083"/>
                <a:gd name="connsiteY609" fmla="*/ 395222 h 775085"/>
                <a:gd name="connsiteX610" fmla="*/ 5357902 w 11976083"/>
                <a:gd name="connsiteY610" fmla="*/ 393709 h 775085"/>
                <a:gd name="connsiteX611" fmla="*/ 5357723 w 11976083"/>
                <a:gd name="connsiteY611" fmla="*/ 393709 h 775085"/>
                <a:gd name="connsiteX612" fmla="*/ 5357723 w 11976083"/>
                <a:gd name="connsiteY612" fmla="*/ 397517 h 775085"/>
                <a:gd name="connsiteX613" fmla="*/ 5357723 w 11976083"/>
                <a:gd name="connsiteY613" fmla="*/ 397517 h 775085"/>
                <a:gd name="connsiteX614" fmla="*/ 5357723 w 11976083"/>
                <a:gd name="connsiteY614" fmla="*/ 420002 h 775085"/>
                <a:gd name="connsiteX615" fmla="*/ 5139283 w 11976083"/>
                <a:gd name="connsiteY615" fmla="*/ 419010 h 775085"/>
                <a:gd name="connsiteX616" fmla="*/ 5139283 w 11976083"/>
                <a:gd name="connsiteY616" fmla="*/ 397500 h 775085"/>
                <a:gd name="connsiteX617" fmla="*/ 5139283 w 11976083"/>
                <a:gd name="connsiteY617" fmla="*/ 397500 h 775085"/>
                <a:gd name="connsiteX618" fmla="*/ 5139283 w 11976083"/>
                <a:gd name="connsiteY618" fmla="*/ 393693 h 775085"/>
                <a:gd name="connsiteX619" fmla="*/ 5139120 w 11976083"/>
                <a:gd name="connsiteY619" fmla="*/ 393693 h 775085"/>
                <a:gd name="connsiteX620" fmla="*/ 5135066 w 11976083"/>
                <a:gd name="connsiteY620" fmla="*/ 395206 h 775085"/>
                <a:gd name="connsiteX621" fmla="*/ 5135066 w 11976083"/>
                <a:gd name="connsiteY621" fmla="*/ 396622 h 775085"/>
                <a:gd name="connsiteX622" fmla="*/ 5135066 w 11976083"/>
                <a:gd name="connsiteY622" fmla="*/ 396622 h 775085"/>
                <a:gd name="connsiteX623" fmla="*/ 5135066 w 11976083"/>
                <a:gd name="connsiteY623" fmla="*/ 421125 h 775085"/>
                <a:gd name="connsiteX624" fmla="*/ 5053070 w 11976083"/>
                <a:gd name="connsiteY624" fmla="*/ 489460 h 775085"/>
                <a:gd name="connsiteX625" fmla="*/ 5038823 w 11976083"/>
                <a:gd name="connsiteY625" fmla="*/ 479080 h 775085"/>
                <a:gd name="connsiteX626" fmla="*/ 4935741 w 11976083"/>
                <a:gd name="connsiteY626" fmla="*/ 554200 h 775085"/>
                <a:gd name="connsiteX627" fmla="*/ 4935709 w 11976083"/>
                <a:gd name="connsiteY627" fmla="*/ 648714 h 775085"/>
                <a:gd name="connsiteX628" fmla="*/ 4926005 w 11976083"/>
                <a:gd name="connsiteY628" fmla="*/ 653611 h 775085"/>
                <a:gd name="connsiteX629" fmla="*/ 4918043 w 11976083"/>
                <a:gd name="connsiteY629" fmla="*/ 657825 h 775085"/>
                <a:gd name="connsiteX630" fmla="*/ 4908143 w 11976083"/>
                <a:gd name="connsiteY630" fmla="*/ 657825 h 775085"/>
                <a:gd name="connsiteX631" fmla="*/ 4905489 w 11976083"/>
                <a:gd name="connsiteY631" fmla="*/ 335250 h 775085"/>
                <a:gd name="connsiteX632" fmla="*/ 4917115 w 11976083"/>
                <a:gd name="connsiteY632" fmla="*/ 335250 h 775085"/>
                <a:gd name="connsiteX633" fmla="*/ 4917115 w 11976083"/>
                <a:gd name="connsiteY633" fmla="*/ 335087 h 775085"/>
                <a:gd name="connsiteX634" fmla="*/ 4915600 w 11976083"/>
                <a:gd name="connsiteY634" fmla="*/ 331036 h 775085"/>
                <a:gd name="connsiteX635" fmla="*/ 4914184 w 11976083"/>
                <a:gd name="connsiteY635" fmla="*/ 331036 h 775085"/>
                <a:gd name="connsiteX636" fmla="*/ 4905440 w 11976083"/>
                <a:gd name="connsiteY636" fmla="*/ 331036 h 775085"/>
                <a:gd name="connsiteX637" fmla="*/ 4877468 w 11976083"/>
                <a:gd name="connsiteY637" fmla="*/ 331036 h 775085"/>
                <a:gd name="connsiteX638" fmla="*/ 4876051 w 11976083"/>
                <a:gd name="connsiteY638" fmla="*/ 331036 h 775085"/>
                <a:gd name="connsiteX639" fmla="*/ 4874537 w 11976083"/>
                <a:gd name="connsiteY639" fmla="*/ 335087 h 775085"/>
                <a:gd name="connsiteX640" fmla="*/ 4874537 w 11976083"/>
                <a:gd name="connsiteY640" fmla="*/ 335266 h 775085"/>
                <a:gd name="connsiteX641" fmla="*/ 4878347 w 11976083"/>
                <a:gd name="connsiteY641" fmla="*/ 335266 h 775085"/>
                <a:gd name="connsiteX642" fmla="*/ 4886163 w 11976083"/>
                <a:gd name="connsiteY642" fmla="*/ 335266 h 775085"/>
                <a:gd name="connsiteX643" fmla="*/ 4883508 w 11976083"/>
                <a:gd name="connsiteY643" fmla="*/ 657842 h 775085"/>
                <a:gd name="connsiteX644" fmla="*/ 4855813 w 11976083"/>
                <a:gd name="connsiteY644" fmla="*/ 657842 h 775085"/>
                <a:gd name="connsiteX645" fmla="*/ 4855813 w 11976083"/>
                <a:gd name="connsiteY645" fmla="*/ 656849 h 775085"/>
                <a:gd name="connsiteX646" fmla="*/ 4855813 w 11976083"/>
                <a:gd name="connsiteY646" fmla="*/ 656849 h 775085"/>
                <a:gd name="connsiteX647" fmla="*/ 4855813 w 11976083"/>
                <a:gd name="connsiteY647" fmla="*/ 636430 h 775085"/>
                <a:gd name="connsiteX648" fmla="*/ 4826717 w 11976083"/>
                <a:gd name="connsiteY648" fmla="*/ 636430 h 775085"/>
                <a:gd name="connsiteX649" fmla="*/ 4826717 w 11976083"/>
                <a:gd name="connsiteY649" fmla="*/ 615523 h 775085"/>
                <a:gd name="connsiteX650" fmla="*/ 4796237 w 11976083"/>
                <a:gd name="connsiteY650" fmla="*/ 615523 h 775085"/>
                <a:gd name="connsiteX651" fmla="*/ 4796237 w 11976083"/>
                <a:gd name="connsiteY651" fmla="*/ 594306 h 775085"/>
                <a:gd name="connsiteX652" fmla="*/ 4767189 w 11976083"/>
                <a:gd name="connsiteY652" fmla="*/ 594306 h 775085"/>
                <a:gd name="connsiteX653" fmla="*/ 4767189 w 11976083"/>
                <a:gd name="connsiteY653" fmla="*/ 574424 h 775085"/>
                <a:gd name="connsiteX654" fmla="*/ 4604027 w 11976083"/>
                <a:gd name="connsiteY654" fmla="*/ 574375 h 775085"/>
                <a:gd name="connsiteX655" fmla="*/ 4604027 w 11976083"/>
                <a:gd name="connsiteY655" fmla="*/ 523058 h 775085"/>
                <a:gd name="connsiteX656" fmla="*/ 4766994 w 11976083"/>
                <a:gd name="connsiteY656" fmla="*/ 522684 h 775085"/>
                <a:gd name="connsiteX657" fmla="*/ 4766994 w 11976083"/>
                <a:gd name="connsiteY657" fmla="*/ 452234 h 775085"/>
                <a:gd name="connsiteX658" fmla="*/ 4765578 w 11976083"/>
                <a:gd name="connsiteY658" fmla="*/ 452234 h 775085"/>
                <a:gd name="connsiteX659" fmla="*/ 4724465 w 11976083"/>
                <a:gd name="connsiteY659" fmla="*/ 452185 h 775085"/>
                <a:gd name="connsiteX660" fmla="*/ 4691201 w 11976083"/>
                <a:gd name="connsiteY660" fmla="*/ 346509 h 775085"/>
                <a:gd name="connsiteX661" fmla="*/ 4058090 w 11976083"/>
                <a:gd name="connsiteY661" fmla="*/ 410289 h 775085"/>
                <a:gd name="connsiteX662" fmla="*/ 4096304 w 11976083"/>
                <a:gd name="connsiteY662" fmla="*/ 524246 h 775085"/>
                <a:gd name="connsiteX663" fmla="*/ 4165861 w 11976083"/>
                <a:gd name="connsiteY663" fmla="*/ 524083 h 775085"/>
                <a:gd name="connsiteX664" fmla="*/ 4165861 w 11976083"/>
                <a:gd name="connsiteY664" fmla="*/ 574261 h 775085"/>
                <a:gd name="connsiteX665" fmla="*/ 4126767 w 11976083"/>
                <a:gd name="connsiteY665" fmla="*/ 574261 h 775085"/>
                <a:gd name="connsiteX666" fmla="*/ 4124651 w 11976083"/>
                <a:gd name="connsiteY666" fmla="*/ 574261 h 775085"/>
                <a:gd name="connsiteX667" fmla="*/ 4124651 w 11976083"/>
                <a:gd name="connsiteY667" fmla="*/ 594143 h 775085"/>
                <a:gd name="connsiteX668" fmla="*/ 4095604 w 11976083"/>
                <a:gd name="connsiteY668" fmla="*/ 594143 h 775085"/>
                <a:gd name="connsiteX669" fmla="*/ 4095604 w 11976083"/>
                <a:gd name="connsiteY669" fmla="*/ 615360 h 775085"/>
                <a:gd name="connsiteX670" fmla="*/ 4065124 w 11976083"/>
                <a:gd name="connsiteY670" fmla="*/ 615360 h 775085"/>
                <a:gd name="connsiteX671" fmla="*/ 4065124 w 11976083"/>
                <a:gd name="connsiteY671" fmla="*/ 636267 h 775085"/>
                <a:gd name="connsiteX672" fmla="*/ 4036027 w 11976083"/>
                <a:gd name="connsiteY672" fmla="*/ 636267 h 775085"/>
                <a:gd name="connsiteX673" fmla="*/ 4036027 w 11976083"/>
                <a:gd name="connsiteY673" fmla="*/ 656687 h 775085"/>
                <a:gd name="connsiteX674" fmla="*/ 4036027 w 11976083"/>
                <a:gd name="connsiteY674" fmla="*/ 656687 h 775085"/>
                <a:gd name="connsiteX675" fmla="*/ 4036027 w 11976083"/>
                <a:gd name="connsiteY675" fmla="*/ 657825 h 775085"/>
                <a:gd name="connsiteX676" fmla="*/ 4009162 w 11976083"/>
                <a:gd name="connsiteY676" fmla="*/ 657825 h 775085"/>
                <a:gd name="connsiteX677" fmla="*/ 4009162 w 11976083"/>
                <a:gd name="connsiteY677" fmla="*/ 657825 h 775085"/>
                <a:gd name="connsiteX678" fmla="*/ 4007778 w 11976083"/>
                <a:gd name="connsiteY678" fmla="*/ 657825 h 775085"/>
                <a:gd name="connsiteX679" fmla="*/ 4007778 w 11976083"/>
                <a:gd name="connsiteY679" fmla="*/ 506951 h 775085"/>
                <a:gd name="connsiteX680" fmla="*/ 4020837 w 11976083"/>
                <a:gd name="connsiteY680" fmla="*/ 493902 h 775085"/>
                <a:gd name="connsiteX681" fmla="*/ 4033894 w 11976083"/>
                <a:gd name="connsiteY681" fmla="*/ 506772 h 775085"/>
                <a:gd name="connsiteX682" fmla="*/ 4033894 w 11976083"/>
                <a:gd name="connsiteY682" fmla="*/ 508383 h 775085"/>
                <a:gd name="connsiteX683" fmla="*/ 4023393 w 11976083"/>
                <a:gd name="connsiteY683" fmla="*/ 520797 h 775085"/>
                <a:gd name="connsiteX684" fmla="*/ 4048630 w 11976083"/>
                <a:gd name="connsiteY684" fmla="*/ 520797 h 775085"/>
                <a:gd name="connsiteX685" fmla="*/ 4038128 w 11976083"/>
                <a:gd name="connsiteY685" fmla="*/ 508383 h 775085"/>
                <a:gd name="connsiteX686" fmla="*/ 4038128 w 11976083"/>
                <a:gd name="connsiteY686" fmla="*/ 506723 h 775085"/>
                <a:gd name="connsiteX687" fmla="*/ 4020837 w 11976083"/>
                <a:gd name="connsiteY687" fmla="*/ 489672 h 775085"/>
                <a:gd name="connsiteX688" fmla="*/ 4005662 w 11976083"/>
                <a:gd name="connsiteY688" fmla="*/ 498669 h 775085"/>
                <a:gd name="connsiteX689" fmla="*/ 3990487 w 11976083"/>
                <a:gd name="connsiteY689" fmla="*/ 489672 h 775085"/>
                <a:gd name="connsiteX690" fmla="*/ 3973212 w 11976083"/>
                <a:gd name="connsiteY690" fmla="*/ 506690 h 775085"/>
                <a:gd name="connsiteX691" fmla="*/ 3973212 w 11976083"/>
                <a:gd name="connsiteY691" fmla="*/ 508383 h 775085"/>
                <a:gd name="connsiteX692" fmla="*/ 3962709 w 11976083"/>
                <a:gd name="connsiteY692" fmla="*/ 520797 h 775085"/>
                <a:gd name="connsiteX693" fmla="*/ 3987947 w 11976083"/>
                <a:gd name="connsiteY693" fmla="*/ 520797 h 775085"/>
                <a:gd name="connsiteX694" fmla="*/ 3977445 w 11976083"/>
                <a:gd name="connsiteY694" fmla="*/ 508383 h 775085"/>
                <a:gd name="connsiteX695" fmla="*/ 3977445 w 11976083"/>
                <a:gd name="connsiteY695" fmla="*/ 506772 h 775085"/>
                <a:gd name="connsiteX696" fmla="*/ 3990503 w 11976083"/>
                <a:gd name="connsiteY696" fmla="*/ 493918 h 775085"/>
                <a:gd name="connsiteX697" fmla="*/ 4003561 w 11976083"/>
                <a:gd name="connsiteY697" fmla="*/ 506967 h 775085"/>
                <a:gd name="connsiteX698" fmla="*/ 4003561 w 11976083"/>
                <a:gd name="connsiteY698" fmla="*/ 657842 h 775085"/>
                <a:gd name="connsiteX699" fmla="*/ 3945125 w 11976083"/>
                <a:gd name="connsiteY699" fmla="*/ 657842 h 775085"/>
                <a:gd name="connsiteX700" fmla="*/ 3945157 w 11976083"/>
                <a:gd name="connsiteY700" fmla="*/ 449240 h 775085"/>
                <a:gd name="connsiteX701" fmla="*/ 3943643 w 11976083"/>
                <a:gd name="connsiteY701" fmla="*/ 448784 h 775085"/>
                <a:gd name="connsiteX702" fmla="*/ 3872247 w 11976083"/>
                <a:gd name="connsiteY702" fmla="*/ 370980 h 775085"/>
                <a:gd name="connsiteX703" fmla="*/ 3812051 w 11976083"/>
                <a:gd name="connsiteY703" fmla="*/ 309673 h 775085"/>
                <a:gd name="connsiteX704" fmla="*/ 3751857 w 11976083"/>
                <a:gd name="connsiteY704" fmla="*/ 370980 h 775085"/>
                <a:gd name="connsiteX705" fmla="*/ 3680460 w 11976083"/>
                <a:gd name="connsiteY705" fmla="*/ 448280 h 775085"/>
                <a:gd name="connsiteX706" fmla="*/ 3678946 w 11976083"/>
                <a:gd name="connsiteY706" fmla="*/ 448736 h 775085"/>
                <a:gd name="connsiteX707" fmla="*/ 3679223 w 11976083"/>
                <a:gd name="connsiteY707" fmla="*/ 606834 h 775085"/>
                <a:gd name="connsiteX708" fmla="*/ 3649117 w 11976083"/>
                <a:gd name="connsiteY708" fmla="*/ 594111 h 775085"/>
                <a:gd name="connsiteX709" fmla="*/ 3648336 w 11976083"/>
                <a:gd name="connsiteY709" fmla="*/ 594143 h 775085"/>
                <a:gd name="connsiteX710" fmla="*/ 3648336 w 11976083"/>
                <a:gd name="connsiteY710" fmla="*/ 533488 h 775085"/>
                <a:gd name="connsiteX711" fmla="*/ 3611213 w 11976083"/>
                <a:gd name="connsiteY711" fmla="*/ 533488 h 775085"/>
                <a:gd name="connsiteX712" fmla="*/ 3611213 w 11976083"/>
                <a:gd name="connsiteY712" fmla="*/ 604085 h 775085"/>
                <a:gd name="connsiteX713" fmla="*/ 3602095 w 11976083"/>
                <a:gd name="connsiteY713" fmla="*/ 609958 h 775085"/>
                <a:gd name="connsiteX714" fmla="*/ 3602095 w 11976083"/>
                <a:gd name="connsiteY714" fmla="*/ 533211 h 775085"/>
                <a:gd name="connsiteX715" fmla="*/ 3564971 w 11976083"/>
                <a:gd name="connsiteY715" fmla="*/ 533211 h 775085"/>
                <a:gd name="connsiteX716" fmla="*/ 3564971 w 11976083"/>
                <a:gd name="connsiteY716" fmla="*/ 625529 h 775085"/>
                <a:gd name="connsiteX717" fmla="*/ 3576695 w 11976083"/>
                <a:gd name="connsiteY717" fmla="*/ 625529 h 775085"/>
                <a:gd name="connsiteX718" fmla="*/ 3593058 w 11976083"/>
                <a:gd name="connsiteY718" fmla="*/ 625529 h 775085"/>
                <a:gd name="connsiteX719" fmla="*/ 3592276 w 11976083"/>
                <a:gd name="connsiteY719" fmla="*/ 631354 h 775085"/>
                <a:gd name="connsiteX720" fmla="*/ 3574659 w 11976083"/>
                <a:gd name="connsiteY720" fmla="*/ 657858 h 775085"/>
                <a:gd name="connsiteX721" fmla="*/ 3574317 w 11976083"/>
                <a:gd name="connsiteY721" fmla="*/ 657858 h 775085"/>
                <a:gd name="connsiteX722" fmla="*/ 3484701 w 11976083"/>
                <a:gd name="connsiteY722" fmla="*/ 658151 h 775085"/>
                <a:gd name="connsiteX723" fmla="*/ 3484229 w 11976083"/>
                <a:gd name="connsiteY723" fmla="*/ 451859 h 775085"/>
                <a:gd name="connsiteX724" fmla="*/ 3519772 w 11976083"/>
                <a:gd name="connsiteY724" fmla="*/ 433962 h 775085"/>
                <a:gd name="connsiteX725" fmla="*/ 3557140 w 11976083"/>
                <a:gd name="connsiteY725" fmla="*/ 370980 h 775085"/>
                <a:gd name="connsiteX726" fmla="*/ 3613101 w 11976083"/>
                <a:gd name="connsiteY726" fmla="*/ 313903 h 775085"/>
                <a:gd name="connsiteX727" fmla="*/ 3669063 w 11976083"/>
                <a:gd name="connsiteY727" fmla="*/ 370980 h 775085"/>
                <a:gd name="connsiteX728" fmla="*/ 3694170 w 11976083"/>
                <a:gd name="connsiteY728" fmla="*/ 424607 h 775085"/>
                <a:gd name="connsiteX729" fmla="*/ 3694218 w 11976083"/>
                <a:gd name="connsiteY729" fmla="*/ 424558 h 775085"/>
                <a:gd name="connsiteX730" fmla="*/ 3696335 w 11976083"/>
                <a:gd name="connsiteY730" fmla="*/ 426559 h 775085"/>
                <a:gd name="connsiteX731" fmla="*/ 3696449 w 11976083"/>
                <a:gd name="connsiteY731" fmla="*/ 426429 h 775085"/>
                <a:gd name="connsiteX732" fmla="*/ 3698126 w 11976083"/>
                <a:gd name="connsiteY732" fmla="*/ 422443 h 775085"/>
                <a:gd name="connsiteX733" fmla="*/ 3696449 w 11976083"/>
                <a:gd name="connsiteY733" fmla="*/ 420865 h 775085"/>
                <a:gd name="connsiteX734" fmla="*/ 3696417 w 11976083"/>
                <a:gd name="connsiteY734" fmla="*/ 420897 h 775085"/>
                <a:gd name="connsiteX735" fmla="*/ 3673280 w 11976083"/>
                <a:gd name="connsiteY735" fmla="*/ 370980 h 775085"/>
                <a:gd name="connsiteX736" fmla="*/ 3613085 w 11976083"/>
                <a:gd name="connsiteY736" fmla="*/ 309673 h 775085"/>
                <a:gd name="connsiteX737" fmla="*/ 3552890 w 11976083"/>
                <a:gd name="connsiteY737" fmla="*/ 370980 h 775085"/>
                <a:gd name="connsiteX738" fmla="*/ 3481494 w 11976083"/>
                <a:gd name="connsiteY738" fmla="*/ 448280 h 775085"/>
                <a:gd name="connsiteX739" fmla="*/ 3479979 w 11976083"/>
                <a:gd name="connsiteY739" fmla="*/ 448736 h 775085"/>
                <a:gd name="connsiteX740" fmla="*/ 3480451 w 11976083"/>
                <a:gd name="connsiteY740" fmla="*/ 657891 h 775085"/>
                <a:gd name="connsiteX741" fmla="*/ 3407378 w 11976083"/>
                <a:gd name="connsiteY741" fmla="*/ 657891 h 775085"/>
                <a:gd name="connsiteX742" fmla="*/ 3407378 w 11976083"/>
                <a:gd name="connsiteY742" fmla="*/ 584918 h 775085"/>
                <a:gd name="connsiteX743" fmla="*/ 3451453 w 11976083"/>
                <a:gd name="connsiteY743" fmla="*/ 584918 h 775085"/>
                <a:gd name="connsiteX744" fmla="*/ 3451453 w 11976083"/>
                <a:gd name="connsiteY744" fmla="*/ 569217 h 775085"/>
                <a:gd name="connsiteX745" fmla="*/ 3426151 w 11976083"/>
                <a:gd name="connsiteY745" fmla="*/ 569217 h 775085"/>
                <a:gd name="connsiteX746" fmla="*/ 3426151 w 11976083"/>
                <a:gd name="connsiteY746" fmla="*/ 512092 h 775085"/>
                <a:gd name="connsiteX747" fmla="*/ 3424734 w 11976083"/>
                <a:gd name="connsiteY747" fmla="*/ 511588 h 775085"/>
                <a:gd name="connsiteX748" fmla="*/ 3353793 w 11976083"/>
                <a:gd name="connsiteY748" fmla="*/ 500101 h 775085"/>
                <a:gd name="connsiteX749" fmla="*/ 3353744 w 11976083"/>
                <a:gd name="connsiteY749" fmla="*/ 384338 h 775085"/>
                <a:gd name="connsiteX750" fmla="*/ 3269631 w 11976083"/>
                <a:gd name="connsiteY750" fmla="*/ 384338 h 775085"/>
                <a:gd name="connsiteX751" fmla="*/ 3269631 w 11976083"/>
                <a:gd name="connsiteY751" fmla="*/ 394995 h 775085"/>
                <a:gd name="connsiteX752" fmla="*/ 3073644 w 11976083"/>
                <a:gd name="connsiteY752" fmla="*/ 394995 h 775085"/>
                <a:gd name="connsiteX753" fmla="*/ 3073644 w 11976083"/>
                <a:gd name="connsiteY753" fmla="*/ 384338 h 775085"/>
                <a:gd name="connsiteX754" fmla="*/ 2988848 w 11976083"/>
                <a:gd name="connsiteY754" fmla="*/ 384338 h 775085"/>
                <a:gd name="connsiteX755" fmla="*/ 2988848 w 11976083"/>
                <a:gd name="connsiteY755" fmla="*/ 499987 h 775085"/>
                <a:gd name="connsiteX756" fmla="*/ 2917320 w 11976083"/>
                <a:gd name="connsiteY756" fmla="*/ 511572 h 775085"/>
                <a:gd name="connsiteX757" fmla="*/ 2915871 w 11976083"/>
                <a:gd name="connsiteY757" fmla="*/ 512060 h 775085"/>
                <a:gd name="connsiteX758" fmla="*/ 2915871 w 11976083"/>
                <a:gd name="connsiteY758" fmla="*/ 569201 h 775085"/>
                <a:gd name="connsiteX759" fmla="*/ 2889250 w 11976083"/>
                <a:gd name="connsiteY759" fmla="*/ 569201 h 775085"/>
                <a:gd name="connsiteX760" fmla="*/ 2889250 w 11976083"/>
                <a:gd name="connsiteY760" fmla="*/ 584902 h 775085"/>
                <a:gd name="connsiteX761" fmla="*/ 2933326 w 11976083"/>
                <a:gd name="connsiteY761" fmla="*/ 584902 h 775085"/>
                <a:gd name="connsiteX762" fmla="*/ 2933326 w 11976083"/>
                <a:gd name="connsiteY762" fmla="*/ 657874 h 775085"/>
                <a:gd name="connsiteX763" fmla="*/ 2889739 w 11976083"/>
                <a:gd name="connsiteY763" fmla="*/ 657842 h 775085"/>
                <a:gd name="connsiteX764" fmla="*/ 2889820 w 11976083"/>
                <a:gd name="connsiteY764" fmla="*/ 628815 h 775085"/>
                <a:gd name="connsiteX765" fmla="*/ 2801995 w 11976083"/>
                <a:gd name="connsiteY765" fmla="*/ 611195 h 775085"/>
                <a:gd name="connsiteX766" fmla="*/ 2799927 w 11976083"/>
                <a:gd name="connsiteY766" fmla="*/ 604849 h 775085"/>
                <a:gd name="connsiteX767" fmla="*/ 2792144 w 11976083"/>
                <a:gd name="connsiteY767" fmla="*/ 543364 h 775085"/>
                <a:gd name="connsiteX768" fmla="*/ 2818195 w 11976083"/>
                <a:gd name="connsiteY768" fmla="*/ 569396 h 775085"/>
                <a:gd name="connsiteX769" fmla="*/ 2843351 w 11976083"/>
                <a:gd name="connsiteY769" fmla="*/ 544259 h 775085"/>
                <a:gd name="connsiteX770" fmla="*/ 2806098 w 11976083"/>
                <a:gd name="connsiteY770" fmla="*/ 507032 h 775085"/>
                <a:gd name="connsiteX771" fmla="*/ 2841120 w 11976083"/>
                <a:gd name="connsiteY771" fmla="*/ 473678 h 775085"/>
                <a:gd name="connsiteX772" fmla="*/ 2855693 w 11976083"/>
                <a:gd name="connsiteY772" fmla="*/ 473727 h 775085"/>
                <a:gd name="connsiteX773" fmla="*/ 2862971 w 11976083"/>
                <a:gd name="connsiteY773" fmla="*/ 473776 h 775085"/>
                <a:gd name="connsiteX774" fmla="*/ 2862971 w 11976083"/>
                <a:gd name="connsiteY774" fmla="*/ 473434 h 775085"/>
                <a:gd name="connsiteX775" fmla="*/ 2860089 w 11976083"/>
                <a:gd name="connsiteY775" fmla="*/ 465624 h 775085"/>
                <a:gd name="connsiteX776" fmla="*/ 2857370 w 11976083"/>
                <a:gd name="connsiteY776" fmla="*/ 465624 h 775085"/>
                <a:gd name="connsiteX777" fmla="*/ 2857370 w 11976083"/>
                <a:gd name="connsiteY777" fmla="*/ 465592 h 775085"/>
                <a:gd name="connsiteX778" fmla="*/ 2849636 w 11976083"/>
                <a:gd name="connsiteY778" fmla="*/ 465559 h 775085"/>
                <a:gd name="connsiteX779" fmla="*/ 2854944 w 11976083"/>
                <a:gd name="connsiteY779" fmla="*/ 460499 h 775085"/>
                <a:gd name="connsiteX780" fmla="*/ 2860187 w 11976083"/>
                <a:gd name="connsiteY780" fmla="*/ 455537 h 775085"/>
                <a:gd name="connsiteX781" fmla="*/ 2859959 w 11976083"/>
                <a:gd name="connsiteY781" fmla="*/ 455292 h 775085"/>
                <a:gd name="connsiteX782" fmla="*/ 2852469 w 11976083"/>
                <a:gd name="connsiteY782" fmla="*/ 451648 h 775085"/>
                <a:gd name="connsiteX783" fmla="*/ 2850499 w 11976083"/>
                <a:gd name="connsiteY783" fmla="*/ 453519 h 775085"/>
                <a:gd name="connsiteX784" fmla="*/ 2850499 w 11976083"/>
                <a:gd name="connsiteY784" fmla="*/ 453519 h 775085"/>
                <a:gd name="connsiteX785" fmla="*/ 2837880 w 11976083"/>
                <a:gd name="connsiteY785" fmla="*/ 465527 h 775085"/>
                <a:gd name="connsiteX786" fmla="*/ 2788139 w 11976083"/>
                <a:gd name="connsiteY786" fmla="*/ 465364 h 775085"/>
                <a:gd name="connsiteX787" fmla="*/ 2782717 w 11976083"/>
                <a:gd name="connsiteY787" fmla="*/ 465331 h 775085"/>
                <a:gd name="connsiteX788" fmla="*/ 2781951 w 11976083"/>
                <a:gd name="connsiteY788" fmla="*/ 460515 h 775085"/>
                <a:gd name="connsiteX789" fmla="*/ 2776334 w 11976083"/>
                <a:gd name="connsiteY789" fmla="*/ 442423 h 775085"/>
                <a:gd name="connsiteX790" fmla="*/ 2843367 w 11976083"/>
                <a:gd name="connsiteY790" fmla="*/ 375438 h 775085"/>
                <a:gd name="connsiteX791" fmla="*/ 2818212 w 11976083"/>
                <a:gd name="connsiteY791" fmla="*/ 350300 h 775085"/>
                <a:gd name="connsiteX792" fmla="*/ 2752448 w 11976083"/>
                <a:gd name="connsiteY792" fmla="*/ 416000 h 775085"/>
                <a:gd name="connsiteX793" fmla="*/ 2733919 w 11976083"/>
                <a:gd name="connsiteY793" fmla="*/ 380579 h 775085"/>
                <a:gd name="connsiteX794" fmla="*/ 2714690 w 11976083"/>
                <a:gd name="connsiteY794" fmla="*/ 415658 h 775085"/>
                <a:gd name="connsiteX795" fmla="*/ 2649546 w 11976083"/>
                <a:gd name="connsiteY795" fmla="*/ 350560 h 775085"/>
                <a:gd name="connsiteX796" fmla="*/ 2624390 w 11976083"/>
                <a:gd name="connsiteY796" fmla="*/ 375698 h 775085"/>
                <a:gd name="connsiteX797" fmla="*/ 2691960 w 11976083"/>
                <a:gd name="connsiteY797" fmla="*/ 443220 h 775085"/>
                <a:gd name="connsiteX798" fmla="*/ 2690951 w 11976083"/>
                <a:gd name="connsiteY798" fmla="*/ 445368 h 775085"/>
                <a:gd name="connsiteX799" fmla="*/ 2686718 w 11976083"/>
                <a:gd name="connsiteY799" fmla="*/ 460466 h 775085"/>
                <a:gd name="connsiteX800" fmla="*/ 2685773 w 11976083"/>
                <a:gd name="connsiteY800" fmla="*/ 466177 h 775085"/>
                <a:gd name="connsiteX801" fmla="*/ 2630789 w 11976083"/>
                <a:gd name="connsiteY801" fmla="*/ 466356 h 775085"/>
                <a:gd name="connsiteX802" fmla="*/ 2618170 w 11976083"/>
                <a:gd name="connsiteY802" fmla="*/ 454333 h 775085"/>
                <a:gd name="connsiteX803" fmla="*/ 2618170 w 11976083"/>
                <a:gd name="connsiteY803" fmla="*/ 454333 h 775085"/>
                <a:gd name="connsiteX804" fmla="*/ 2616200 w 11976083"/>
                <a:gd name="connsiteY804" fmla="*/ 452478 h 775085"/>
                <a:gd name="connsiteX805" fmla="*/ 2608710 w 11976083"/>
                <a:gd name="connsiteY805" fmla="*/ 456122 h 775085"/>
                <a:gd name="connsiteX806" fmla="*/ 2608482 w 11976083"/>
                <a:gd name="connsiteY806" fmla="*/ 456366 h 775085"/>
                <a:gd name="connsiteX807" fmla="*/ 2613758 w 11976083"/>
                <a:gd name="connsiteY807" fmla="*/ 461361 h 775085"/>
                <a:gd name="connsiteX808" fmla="*/ 2619033 w 11976083"/>
                <a:gd name="connsiteY808" fmla="*/ 466389 h 775085"/>
                <a:gd name="connsiteX809" fmla="*/ 2611299 w 11976083"/>
                <a:gd name="connsiteY809" fmla="*/ 466421 h 775085"/>
                <a:gd name="connsiteX810" fmla="*/ 2611299 w 11976083"/>
                <a:gd name="connsiteY810" fmla="*/ 466421 h 775085"/>
                <a:gd name="connsiteX811" fmla="*/ 2608580 w 11976083"/>
                <a:gd name="connsiteY811" fmla="*/ 466454 h 775085"/>
                <a:gd name="connsiteX812" fmla="*/ 2605698 w 11976083"/>
                <a:gd name="connsiteY812" fmla="*/ 474264 h 775085"/>
                <a:gd name="connsiteX813" fmla="*/ 2605698 w 11976083"/>
                <a:gd name="connsiteY813" fmla="*/ 474605 h 775085"/>
                <a:gd name="connsiteX814" fmla="*/ 2613025 w 11976083"/>
                <a:gd name="connsiteY814" fmla="*/ 474557 h 775085"/>
                <a:gd name="connsiteX815" fmla="*/ 2613025 w 11976083"/>
                <a:gd name="connsiteY815" fmla="*/ 474557 h 775085"/>
                <a:gd name="connsiteX816" fmla="*/ 2627549 w 11976083"/>
                <a:gd name="connsiteY816" fmla="*/ 474508 h 775085"/>
                <a:gd name="connsiteX817" fmla="*/ 2661676 w 11976083"/>
                <a:gd name="connsiteY817" fmla="*/ 507000 h 775085"/>
                <a:gd name="connsiteX818" fmla="*/ 2624390 w 11976083"/>
                <a:gd name="connsiteY818" fmla="*/ 544259 h 775085"/>
                <a:gd name="connsiteX819" fmla="*/ 2649546 w 11976083"/>
                <a:gd name="connsiteY819" fmla="*/ 569396 h 775085"/>
                <a:gd name="connsiteX820" fmla="*/ 2675418 w 11976083"/>
                <a:gd name="connsiteY820" fmla="*/ 543543 h 775085"/>
                <a:gd name="connsiteX821" fmla="*/ 2665665 w 11976083"/>
                <a:gd name="connsiteY821" fmla="*/ 606037 h 775085"/>
                <a:gd name="connsiteX822" fmla="*/ 2664053 w 11976083"/>
                <a:gd name="connsiteY822" fmla="*/ 611211 h 775085"/>
                <a:gd name="connsiteX823" fmla="*/ 2576993 w 11976083"/>
                <a:gd name="connsiteY823" fmla="*/ 627709 h 775085"/>
                <a:gd name="connsiteX824" fmla="*/ 2577074 w 11976083"/>
                <a:gd name="connsiteY824" fmla="*/ 658021 h 775085"/>
                <a:gd name="connsiteX825" fmla="*/ 2556917 w 11976083"/>
                <a:gd name="connsiteY825" fmla="*/ 658053 h 775085"/>
                <a:gd name="connsiteX826" fmla="*/ 2556917 w 11976083"/>
                <a:gd name="connsiteY826" fmla="*/ 451274 h 775085"/>
                <a:gd name="connsiteX827" fmla="*/ 2556966 w 11976083"/>
                <a:gd name="connsiteY827" fmla="*/ 451274 h 775085"/>
                <a:gd name="connsiteX828" fmla="*/ 2556966 w 11976083"/>
                <a:gd name="connsiteY828" fmla="*/ 434401 h 775085"/>
                <a:gd name="connsiteX829" fmla="*/ 2556966 w 11976083"/>
                <a:gd name="connsiteY829" fmla="*/ 434401 h 775085"/>
                <a:gd name="connsiteX830" fmla="*/ 2556982 w 11976083"/>
                <a:gd name="connsiteY830" fmla="*/ 434401 h 775085"/>
                <a:gd name="connsiteX831" fmla="*/ 2556298 w 11976083"/>
                <a:gd name="connsiteY831" fmla="*/ 433165 h 775085"/>
                <a:gd name="connsiteX832" fmla="*/ 2556298 w 11976083"/>
                <a:gd name="connsiteY832" fmla="*/ 433165 h 775085"/>
                <a:gd name="connsiteX833" fmla="*/ 2532282 w 11976083"/>
                <a:gd name="connsiteY833" fmla="*/ 389739 h 775085"/>
                <a:gd name="connsiteX834" fmla="*/ 2455692 w 11976083"/>
                <a:gd name="connsiteY834" fmla="*/ 389739 h 775085"/>
                <a:gd name="connsiteX835" fmla="*/ 2421548 w 11976083"/>
                <a:gd name="connsiteY835" fmla="*/ 340814 h 775085"/>
                <a:gd name="connsiteX836" fmla="*/ 2360230 w 11976083"/>
                <a:gd name="connsiteY836" fmla="*/ 430773 h 775085"/>
                <a:gd name="connsiteX837" fmla="*/ 2360230 w 11976083"/>
                <a:gd name="connsiteY837" fmla="*/ 430773 h 775085"/>
                <a:gd name="connsiteX838" fmla="*/ 2360230 w 11976083"/>
                <a:gd name="connsiteY838" fmla="*/ 437281 h 775085"/>
                <a:gd name="connsiteX839" fmla="*/ 2360230 w 11976083"/>
                <a:gd name="connsiteY839" fmla="*/ 437281 h 775085"/>
                <a:gd name="connsiteX840" fmla="*/ 2360230 w 11976083"/>
                <a:gd name="connsiteY840" fmla="*/ 658021 h 775085"/>
                <a:gd name="connsiteX841" fmla="*/ 2351877 w 11976083"/>
                <a:gd name="connsiteY841" fmla="*/ 654311 h 775085"/>
                <a:gd name="connsiteX842" fmla="*/ 2339470 w 11976083"/>
                <a:gd name="connsiteY842" fmla="*/ 649202 h 775085"/>
                <a:gd name="connsiteX843" fmla="*/ 2327063 w 11976083"/>
                <a:gd name="connsiteY843" fmla="*/ 654311 h 775085"/>
                <a:gd name="connsiteX844" fmla="*/ 2317376 w 11976083"/>
                <a:gd name="connsiteY844" fmla="*/ 658427 h 775085"/>
                <a:gd name="connsiteX845" fmla="*/ 2307671 w 11976083"/>
                <a:gd name="connsiteY845" fmla="*/ 654311 h 775085"/>
                <a:gd name="connsiteX846" fmla="*/ 2295265 w 11976083"/>
                <a:gd name="connsiteY846" fmla="*/ 649202 h 775085"/>
                <a:gd name="connsiteX847" fmla="*/ 2283525 w 11976083"/>
                <a:gd name="connsiteY847" fmla="*/ 653758 h 775085"/>
                <a:gd name="connsiteX848" fmla="*/ 2283525 w 11976083"/>
                <a:gd name="connsiteY848" fmla="*/ 634071 h 775085"/>
                <a:gd name="connsiteX849" fmla="*/ 2269246 w 11976083"/>
                <a:gd name="connsiteY849" fmla="*/ 634071 h 775085"/>
                <a:gd name="connsiteX850" fmla="*/ 2269246 w 11976083"/>
                <a:gd name="connsiteY850" fmla="*/ 619802 h 775085"/>
                <a:gd name="connsiteX851" fmla="*/ 2254511 w 11976083"/>
                <a:gd name="connsiteY851" fmla="*/ 619802 h 775085"/>
                <a:gd name="connsiteX852" fmla="*/ 2254511 w 11976083"/>
                <a:gd name="connsiteY852" fmla="*/ 604638 h 775085"/>
                <a:gd name="connsiteX853" fmla="*/ 2239564 w 11976083"/>
                <a:gd name="connsiteY853" fmla="*/ 604638 h 775085"/>
                <a:gd name="connsiteX854" fmla="*/ 2239564 w 11976083"/>
                <a:gd name="connsiteY854" fmla="*/ 589913 h 775085"/>
                <a:gd name="connsiteX855" fmla="*/ 2225284 w 11976083"/>
                <a:gd name="connsiteY855" fmla="*/ 589913 h 775085"/>
                <a:gd name="connsiteX856" fmla="*/ 2225284 w 11976083"/>
                <a:gd name="connsiteY856" fmla="*/ 575416 h 775085"/>
                <a:gd name="connsiteX857" fmla="*/ 2211005 w 11976083"/>
                <a:gd name="connsiteY857" fmla="*/ 575416 h 775085"/>
                <a:gd name="connsiteX858" fmla="*/ 2211005 w 11976083"/>
                <a:gd name="connsiteY858" fmla="*/ 560692 h 775085"/>
                <a:gd name="connsiteX859" fmla="*/ 2195390 w 11976083"/>
                <a:gd name="connsiteY859" fmla="*/ 560692 h 775085"/>
                <a:gd name="connsiteX860" fmla="*/ 2195390 w 11976083"/>
                <a:gd name="connsiteY860" fmla="*/ 489623 h 775085"/>
                <a:gd name="connsiteX861" fmla="*/ 2151315 w 11976083"/>
                <a:gd name="connsiteY861" fmla="*/ 489623 h 775085"/>
                <a:gd name="connsiteX862" fmla="*/ 2151315 w 11976083"/>
                <a:gd name="connsiteY862" fmla="*/ 441381 h 775085"/>
                <a:gd name="connsiteX863" fmla="*/ 2104700 w 11976083"/>
                <a:gd name="connsiteY863" fmla="*/ 377716 h 775085"/>
                <a:gd name="connsiteX864" fmla="*/ 2060054 w 11976083"/>
                <a:gd name="connsiteY864" fmla="*/ 438323 h 775085"/>
                <a:gd name="connsiteX865" fmla="*/ 2015685 w 11976083"/>
                <a:gd name="connsiteY865" fmla="*/ 377716 h 775085"/>
                <a:gd name="connsiteX866" fmla="*/ 1971040 w 11976083"/>
                <a:gd name="connsiteY866" fmla="*/ 438323 h 775085"/>
                <a:gd name="connsiteX867" fmla="*/ 1926671 w 11976083"/>
                <a:gd name="connsiteY867" fmla="*/ 377716 h 775085"/>
                <a:gd name="connsiteX868" fmla="*/ 1880040 w 11976083"/>
                <a:gd name="connsiteY868" fmla="*/ 441007 h 775085"/>
                <a:gd name="connsiteX869" fmla="*/ 1880040 w 11976083"/>
                <a:gd name="connsiteY869" fmla="*/ 489623 h 775085"/>
                <a:gd name="connsiteX870" fmla="*/ 1835524 w 11976083"/>
                <a:gd name="connsiteY870" fmla="*/ 489623 h 775085"/>
                <a:gd name="connsiteX871" fmla="*/ 1835524 w 11976083"/>
                <a:gd name="connsiteY871" fmla="*/ 560692 h 775085"/>
                <a:gd name="connsiteX872" fmla="*/ 1819910 w 11976083"/>
                <a:gd name="connsiteY872" fmla="*/ 560692 h 775085"/>
                <a:gd name="connsiteX873" fmla="*/ 1819910 w 11976083"/>
                <a:gd name="connsiteY873" fmla="*/ 575416 h 775085"/>
                <a:gd name="connsiteX874" fmla="*/ 1805631 w 11976083"/>
                <a:gd name="connsiteY874" fmla="*/ 575416 h 775085"/>
                <a:gd name="connsiteX875" fmla="*/ 1805631 w 11976083"/>
                <a:gd name="connsiteY875" fmla="*/ 589913 h 775085"/>
                <a:gd name="connsiteX876" fmla="*/ 1791351 w 11976083"/>
                <a:gd name="connsiteY876" fmla="*/ 589913 h 775085"/>
                <a:gd name="connsiteX877" fmla="*/ 1791351 w 11976083"/>
                <a:gd name="connsiteY877" fmla="*/ 604638 h 775085"/>
                <a:gd name="connsiteX878" fmla="*/ 1776404 w 11976083"/>
                <a:gd name="connsiteY878" fmla="*/ 604638 h 775085"/>
                <a:gd name="connsiteX879" fmla="*/ 1776404 w 11976083"/>
                <a:gd name="connsiteY879" fmla="*/ 619802 h 775085"/>
                <a:gd name="connsiteX880" fmla="*/ 1761669 w 11976083"/>
                <a:gd name="connsiteY880" fmla="*/ 619802 h 775085"/>
                <a:gd name="connsiteX881" fmla="*/ 1761669 w 11976083"/>
                <a:gd name="connsiteY881" fmla="*/ 634071 h 775085"/>
                <a:gd name="connsiteX882" fmla="*/ 1747390 w 11976083"/>
                <a:gd name="connsiteY882" fmla="*/ 634071 h 775085"/>
                <a:gd name="connsiteX883" fmla="*/ 1747390 w 11976083"/>
                <a:gd name="connsiteY883" fmla="*/ 654197 h 775085"/>
                <a:gd name="connsiteX884" fmla="*/ 1738044 w 11976083"/>
                <a:gd name="connsiteY884" fmla="*/ 658021 h 775085"/>
                <a:gd name="connsiteX885" fmla="*/ 1728291 w 11976083"/>
                <a:gd name="connsiteY885" fmla="*/ 653904 h 775085"/>
                <a:gd name="connsiteX886" fmla="*/ 1715884 w 11976083"/>
                <a:gd name="connsiteY886" fmla="*/ 648795 h 775085"/>
                <a:gd name="connsiteX887" fmla="*/ 1703477 w 11976083"/>
                <a:gd name="connsiteY887" fmla="*/ 653904 h 775085"/>
                <a:gd name="connsiteX888" fmla="*/ 1693854 w 11976083"/>
                <a:gd name="connsiteY888" fmla="*/ 658021 h 775085"/>
                <a:gd name="connsiteX889" fmla="*/ 1693854 w 11976083"/>
                <a:gd name="connsiteY889" fmla="*/ 658021 h 775085"/>
                <a:gd name="connsiteX890" fmla="*/ 1693252 w 11976083"/>
                <a:gd name="connsiteY890" fmla="*/ 657988 h 775085"/>
                <a:gd name="connsiteX891" fmla="*/ 1692861 w 11976083"/>
                <a:gd name="connsiteY891" fmla="*/ 657972 h 775085"/>
                <a:gd name="connsiteX892" fmla="*/ 1692861 w 11976083"/>
                <a:gd name="connsiteY892" fmla="*/ 657972 h 775085"/>
                <a:gd name="connsiteX893" fmla="*/ 1681708 w 11976083"/>
                <a:gd name="connsiteY893" fmla="*/ 653823 h 775085"/>
                <a:gd name="connsiteX894" fmla="*/ 1679982 w 11976083"/>
                <a:gd name="connsiteY894" fmla="*/ 646859 h 775085"/>
                <a:gd name="connsiteX895" fmla="*/ 1687342 w 11976083"/>
                <a:gd name="connsiteY895" fmla="*/ 640188 h 775085"/>
                <a:gd name="connsiteX896" fmla="*/ 1689198 w 11976083"/>
                <a:gd name="connsiteY896" fmla="*/ 639896 h 775085"/>
                <a:gd name="connsiteX897" fmla="*/ 1689133 w 11976083"/>
                <a:gd name="connsiteY897" fmla="*/ 638025 h 775085"/>
                <a:gd name="connsiteX898" fmla="*/ 1675960 w 11976083"/>
                <a:gd name="connsiteY898" fmla="*/ 623723 h 775085"/>
                <a:gd name="connsiteX899" fmla="*/ 1642550 w 11976083"/>
                <a:gd name="connsiteY899" fmla="*/ 636674 h 775085"/>
                <a:gd name="connsiteX900" fmla="*/ 1636590 w 11976083"/>
                <a:gd name="connsiteY900" fmla="*/ 644126 h 775085"/>
                <a:gd name="connsiteX901" fmla="*/ 1617199 w 11976083"/>
                <a:gd name="connsiteY901" fmla="*/ 658004 h 775085"/>
                <a:gd name="connsiteX902" fmla="*/ 1607820 w 11976083"/>
                <a:gd name="connsiteY902" fmla="*/ 653904 h 775085"/>
                <a:gd name="connsiteX903" fmla="*/ 1595413 w 11976083"/>
                <a:gd name="connsiteY903" fmla="*/ 648795 h 775085"/>
                <a:gd name="connsiteX904" fmla="*/ 1583006 w 11976083"/>
                <a:gd name="connsiteY904" fmla="*/ 653904 h 775085"/>
                <a:gd name="connsiteX905" fmla="*/ 1570811 w 11976083"/>
                <a:gd name="connsiteY905" fmla="*/ 657793 h 775085"/>
                <a:gd name="connsiteX906" fmla="*/ 1570811 w 11976083"/>
                <a:gd name="connsiteY906" fmla="*/ 657793 h 775085"/>
                <a:gd name="connsiteX907" fmla="*/ 1552787 w 11976083"/>
                <a:gd name="connsiteY907" fmla="*/ 657793 h 775085"/>
                <a:gd name="connsiteX908" fmla="*/ 1552787 w 11976083"/>
                <a:gd name="connsiteY908" fmla="*/ 604768 h 775085"/>
                <a:gd name="connsiteX909" fmla="*/ 1578968 w 11976083"/>
                <a:gd name="connsiteY909" fmla="*/ 604817 h 775085"/>
                <a:gd name="connsiteX910" fmla="*/ 1608830 w 11976083"/>
                <a:gd name="connsiteY910" fmla="*/ 592533 h 775085"/>
                <a:gd name="connsiteX911" fmla="*/ 1619608 w 11976083"/>
                <a:gd name="connsiteY911" fmla="*/ 565264 h 775085"/>
                <a:gd name="connsiteX912" fmla="*/ 1597025 w 11976083"/>
                <a:gd name="connsiteY912" fmla="*/ 530494 h 775085"/>
                <a:gd name="connsiteX913" fmla="*/ 1556418 w 11976083"/>
                <a:gd name="connsiteY913" fmla="*/ 492324 h 775085"/>
                <a:gd name="connsiteX914" fmla="*/ 1532760 w 11976083"/>
                <a:gd name="connsiteY914" fmla="*/ 499532 h 775085"/>
                <a:gd name="connsiteX915" fmla="*/ 1508841 w 11976083"/>
                <a:gd name="connsiteY915" fmla="*/ 508643 h 775085"/>
                <a:gd name="connsiteX916" fmla="*/ 1499577 w 11976083"/>
                <a:gd name="connsiteY916" fmla="*/ 529550 h 775085"/>
                <a:gd name="connsiteX917" fmla="*/ 1481895 w 11976083"/>
                <a:gd name="connsiteY917" fmla="*/ 557047 h 775085"/>
                <a:gd name="connsiteX918" fmla="*/ 1486356 w 11976083"/>
                <a:gd name="connsiteY918" fmla="*/ 573480 h 775085"/>
                <a:gd name="connsiteX919" fmla="*/ 1485672 w 11976083"/>
                <a:gd name="connsiteY919" fmla="*/ 578898 h 775085"/>
                <a:gd name="connsiteX920" fmla="*/ 1509590 w 11976083"/>
                <a:gd name="connsiteY920" fmla="*/ 604687 h 775085"/>
                <a:gd name="connsiteX921" fmla="*/ 1548586 w 11976083"/>
                <a:gd name="connsiteY921" fmla="*/ 604752 h 775085"/>
                <a:gd name="connsiteX922" fmla="*/ 1548586 w 11976083"/>
                <a:gd name="connsiteY922" fmla="*/ 657793 h 775085"/>
                <a:gd name="connsiteX923" fmla="*/ 1461249 w 11976083"/>
                <a:gd name="connsiteY923" fmla="*/ 657825 h 775085"/>
                <a:gd name="connsiteX924" fmla="*/ 1461249 w 11976083"/>
                <a:gd name="connsiteY924" fmla="*/ 473287 h 775085"/>
                <a:gd name="connsiteX925" fmla="*/ 1443974 w 11976083"/>
                <a:gd name="connsiteY925" fmla="*/ 445742 h 775085"/>
                <a:gd name="connsiteX926" fmla="*/ 1392962 w 11976083"/>
                <a:gd name="connsiteY926" fmla="*/ 311268 h 775085"/>
                <a:gd name="connsiteX927" fmla="*/ 1359812 w 11976083"/>
                <a:gd name="connsiteY927" fmla="*/ 396378 h 775085"/>
                <a:gd name="connsiteX928" fmla="*/ 1098713 w 11976083"/>
                <a:gd name="connsiteY928" fmla="*/ 396654 h 775085"/>
                <a:gd name="connsiteX929" fmla="*/ 1098713 w 11976083"/>
                <a:gd name="connsiteY929" fmla="*/ 325406 h 775085"/>
                <a:gd name="connsiteX930" fmla="*/ 1098729 w 11976083"/>
                <a:gd name="connsiteY930" fmla="*/ 325406 h 775085"/>
                <a:gd name="connsiteX931" fmla="*/ 1098729 w 11976083"/>
                <a:gd name="connsiteY931" fmla="*/ 315856 h 775085"/>
                <a:gd name="connsiteX932" fmla="*/ 1089334 w 11976083"/>
                <a:gd name="connsiteY932" fmla="*/ 293500 h 775085"/>
                <a:gd name="connsiteX933" fmla="*/ 1068314 w 11976083"/>
                <a:gd name="connsiteY933" fmla="*/ 167666 h 775085"/>
                <a:gd name="connsiteX934" fmla="*/ 1047294 w 11976083"/>
                <a:gd name="connsiteY934" fmla="*/ 293500 h 775085"/>
                <a:gd name="connsiteX935" fmla="*/ 1037965 w 11976083"/>
                <a:gd name="connsiteY935" fmla="*/ 315856 h 775085"/>
                <a:gd name="connsiteX936" fmla="*/ 1037965 w 11976083"/>
                <a:gd name="connsiteY936" fmla="*/ 321241 h 775085"/>
                <a:gd name="connsiteX937" fmla="*/ 1037932 w 11976083"/>
                <a:gd name="connsiteY937" fmla="*/ 321241 h 775085"/>
                <a:gd name="connsiteX938" fmla="*/ 1037932 w 11976083"/>
                <a:gd name="connsiteY938" fmla="*/ 396752 h 775085"/>
                <a:gd name="connsiteX939" fmla="*/ 776556 w 11976083"/>
                <a:gd name="connsiteY939" fmla="*/ 396475 h 775085"/>
                <a:gd name="connsiteX940" fmla="*/ 743455 w 11976083"/>
                <a:gd name="connsiteY940" fmla="*/ 311495 h 775085"/>
                <a:gd name="connsiteX941" fmla="*/ 692443 w 11976083"/>
                <a:gd name="connsiteY941" fmla="*/ 445970 h 775085"/>
                <a:gd name="connsiteX942" fmla="*/ 675135 w 11976083"/>
                <a:gd name="connsiteY942" fmla="*/ 473287 h 775085"/>
                <a:gd name="connsiteX943" fmla="*/ 675135 w 11976083"/>
                <a:gd name="connsiteY943" fmla="*/ 657825 h 775085"/>
                <a:gd name="connsiteX944" fmla="*/ 587994 w 11976083"/>
                <a:gd name="connsiteY944" fmla="*/ 657760 h 775085"/>
                <a:gd name="connsiteX945" fmla="*/ 587994 w 11976083"/>
                <a:gd name="connsiteY945" fmla="*/ 601807 h 775085"/>
                <a:gd name="connsiteX946" fmla="*/ 614175 w 11976083"/>
                <a:gd name="connsiteY946" fmla="*/ 601856 h 775085"/>
                <a:gd name="connsiteX947" fmla="*/ 644037 w 11976083"/>
                <a:gd name="connsiteY947" fmla="*/ 589571 h 775085"/>
                <a:gd name="connsiteX948" fmla="*/ 654815 w 11976083"/>
                <a:gd name="connsiteY948" fmla="*/ 562302 h 775085"/>
                <a:gd name="connsiteX949" fmla="*/ 632232 w 11976083"/>
                <a:gd name="connsiteY949" fmla="*/ 527533 h 775085"/>
                <a:gd name="connsiteX950" fmla="*/ 591625 w 11976083"/>
                <a:gd name="connsiteY950" fmla="*/ 489363 h 775085"/>
                <a:gd name="connsiteX951" fmla="*/ 567967 w 11976083"/>
                <a:gd name="connsiteY951" fmla="*/ 496570 h 775085"/>
                <a:gd name="connsiteX952" fmla="*/ 544048 w 11976083"/>
                <a:gd name="connsiteY952" fmla="*/ 505682 h 775085"/>
                <a:gd name="connsiteX953" fmla="*/ 534784 w 11976083"/>
                <a:gd name="connsiteY953" fmla="*/ 526589 h 775085"/>
                <a:gd name="connsiteX954" fmla="*/ 517102 w 11976083"/>
                <a:gd name="connsiteY954" fmla="*/ 554086 h 775085"/>
                <a:gd name="connsiteX955" fmla="*/ 521563 w 11976083"/>
                <a:gd name="connsiteY955" fmla="*/ 570519 h 775085"/>
                <a:gd name="connsiteX956" fmla="*/ 520879 w 11976083"/>
                <a:gd name="connsiteY956" fmla="*/ 575937 h 775085"/>
                <a:gd name="connsiteX957" fmla="*/ 544797 w 11976083"/>
                <a:gd name="connsiteY957" fmla="*/ 601725 h 775085"/>
                <a:gd name="connsiteX958" fmla="*/ 583793 w 11976083"/>
                <a:gd name="connsiteY958" fmla="*/ 601790 h 775085"/>
                <a:gd name="connsiteX959" fmla="*/ 583793 w 11976083"/>
                <a:gd name="connsiteY959" fmla="*/ 657744 h 775085"/>
                <a:gd name="connsiteX960" fmla="*/ 510898 w 11976083"/>
                <a:gd name="connsiteY960" fmla="*/ 657695 h 775085"/>
                <a:gd name="connsiteX961" fmla="*/ 496391 w 11976083"/>
                <a:gd name="connsiteY961" fmla="*/ 646534 h 775085"/>
                <a:gd name="connsiteX962" fmla="*/ 496391 w 11976083"/>
                <a:gd name="connsiteY962" fmla="*/ 440796 h 775085"/>
                <a:gd name="connsiteX963" fmla="*/ 438362 w 11976083"/>
                <a:gd name="connsiteY963" fmla="*/ 431164 h 775085"/>
                <a:gd name="connsiteX964" fmla="*/ 302895 w 11976083"/>
                <a:gd name="connsiteY964" fmla="*/ 426982 h 775085"/>
                <a:gd name="connsiteX965" fmla="*/ 167428 w 11976083"/>
                <a:gd name="connsiteY965" fmla="*/ 431164 h 775085"/>
                <a:gd name="connsiteX966" fmla="*/ 109399 w 11976083"/>
                <a:gd name="connsiteY966" fmla="*/ 440796 h 775085"/>
                <a:gd name="connsiteX967" fmla="*/ 109399 w 11976083"/>
                <a:gd name="connsiteY967" fmla="*/ 657679 h 775085"/>
                <a:gd name="connsiteX968" fmla="*/ 3452 w 11976083"/>
                <a:gd name="connsiteY968" fmla="*/ 657679 h 775085"/>
                <a:gd name="connsiteX969" fmla="*/ 0 w 11976083"/>
                <a:gd name="connsiteY969" fmla="*/ 660689 h 775085"/>
                <a:gd name="connsiteX970" fmla="*/ 4543 w 11976083"/>
                <a:gd name="connsiteY970" fmla="*/ 661991 h 775085"/>
                <a:gd name="connsiteX971" fmla="*/ 184638 w 11976083"/>
                <a:gd name="connsiteY971" fmla="*/ 661909 h 775085"/>
                <a:gd name="connsiteX972" fmla="*/ 185225 w 11976083"/>
                <a:gd name="connsiteY972" fmla="*/ 660738 h 775085"/>
                <a:gd name="connsiteX973" fmla="*/ 215021 w 11976083"/>
                <a:gd name="connsiteY973" fmla="*/ 643052 h 775085"/>
                <a:gd name="connsiteX974" fmla="*/ 245729 w 11976083"/>
                <a:gd name="connsiteY974" fmla="*/ 660591 h 775085"/>
                <a:gd name="connsiteX975" fmla="*/ 247438 w 11976083"/>
                <a:gd name="connsiteY975" fmla="*/ 664675 h 775085"/>
                <a:gd name="connsiteX976" fmla="*/ 249539 w 11976083"/>
                <a:gd name="connsiteY976" fmla="*/ 660770 h 775085"/>
                <a:gd name="connsiteX977" fmla="*/ 272220 w 11976083"/>
                <a:gd name="connsiteY977" fmla="*/ 649088 h 775085"/>
                <a:gd name="connsiteX978" fmla="*/ 294835 w 11976083"/>
                <a:gd name="connsiteY978" fmla="*/ 660657 h 775085"/>
                <a:gd name="connsiteX979" fmla="*/ 295389 w 11976083"/>
                <a:gd name="connsiteY979" fmla="*/ 661909 h 775085"/>
                <a:gd name="connsiteX980" fmla="*/ 461726 w 11976083"/>
                <a:gd name="connsiteY980" fmla="*/ 661909 h 775085"/>
                <a:gd name="connsiteX981" fmla="*/ 462345 w 11976083"/>
                <a:gd name="connsiteY981" fmla="*/ 660901 h 775085"/>
                <a:gd name="connsiteX982" fmla="*/ 485075 w 11976083"/>
                <a:gd name="connsiteY982" fmla="*/ 649105 h 775085"/>
                <a:gd name="connsiteX983" fmla="*/ 507723 w 11976083"/>
                <a:gd name="connsiteY983" fmla="*/ 660754 h 775085"/>
                <a:gd name="connsiteX984" fmla="*/ 508309 w 11976083"/>
                <a:gd name="connsiteY984" fmla="*/ 661909 h 775085"/>
                <a:gd name="connsiteX985" fmla="*/ 821446 w 11976083"/>
                <a:gd name="connsiteY985" fmla="*/ 662137 h 775085"/>
                <a:gd name="connsiteX986" fmla="*/ 823595 w 11976083"/>
                <a:gd name="connsiteY986" fmla="*/ 662137 h 775085"/>
                <a:gd name="connsiteX987" fmla="*/ 827600 w 11976083"/>
                <a:gd name="connsiteY987" fmla="*/ 672713 h 775085"/>
                <a:gd name="connsiteX988" fmla="*/ 826917 w 11976083"/>
                <a:gd name="connsiteY988" fmla="*/ 678131 h 775085"/>
                <a:gd name="connsiteX989" fmla="*/ 850835 w 11976083"/>
                <a:gd name="connsiteY989" fmla="*/ 703919 h 775085"/>
                <a:gd name="connsiteX990" fmla="*/ 889830 w 11976083"/>
                <a:gd name="connsiteY990" fmla="*/ 703984 h 775085"/>
                <a:gd name="connsiteX991" fmla="*/ 889830 w 11976083"/>
                <a:gd name="connsiteY991" fmla="*/ 759222 h 775085"/>
                <a:gd name="connsiteX992" fmla="*/ 747135 w 11976083"/>
                <a:gd name="connsiteY992" fmla="*/ 759222 h 775085"/>
                <a:gd name="connsiteX993" fmla="*/ 745620 w 11976083"/>
                <a:gd name="connsiteY993" fmla="*/ 763290 h 775085"/>
                <a:gd name="connsiteX994" fmla="*/ 745620 w 11976083"/>
                <a:gd name="connsiteY994" fmla="*/ 763469 h 775085"/>
                <a:gd name="connsiteX995" fmla="*/ 904745 w 11976083"/>
                <a:gd name="connsiteY995" fmla="*/ 763469 h 775085"/>
                <a:gd name="connsiteX996" fmla="*/ 905363 w 11976083"/>
                <a:gd name="connsiteY996" fmla="*/ 762460 h 775085"/>
                <a:gd name="connsiteX997" fmla="*/ 928093 w 11976083"/>
                <a:gd name="connsiteY997" fmla="*/ 750664 h 775085"/>
                <a:gd name="connsiteX998" fmla="*/ 950742 w 11976083"/>
                <a:gd name="connsiteY998" fmla="*/ 762314 h 775085"/>
                <a:gd name="connsiteX999" fmla="*/ 951328 w 11976083"/>
                <a:gd name="connsiteY999" fmla="*/ 763469 h 775085"/>
                <a:gd name="connsiteX1000" fmla="*/ 1112667 w 11976083"/>
                <a:gd name="connsiteY1000" fmla="*/ 763583 h 775085"/>
                <a:gd name="connsiteX1001" fmla="*/ 1116428 w 11976083"/>
                <a:gd name="connsiteY1001" fmla="*/ 763583 h 775085"/>
                <a:gd name="connsiteX1002" fmla="*/ 1116428 w 11976083"/>
                <a:gd name="connsiteY1002" fmla="*/ 763420 h 775085"/>
                <a:gd name="connsiteX1003" fmla="*/ 1114914 w 11976083"/>
                <a:gd name="connsiteY1003" fmla="*/ 759369 h 775085"/>
                <a:gd name="connsiteX1004" fmla="*/ 1113497 w 11976083"/>
                <a:gd name="connsiteY1004" fmla="*/ 759369 h 775085"/>
                <a:gd name="connsiteX1005" fmla="*/ 953884 w 11976083"/>
                <a:gd name="connsiteY1005" fmla="*/ 759238 h 775085"/>
                <a:gd name="connsiteX1006" fmla="*/ 928093 w 11976083"/>
                <a:gd name="connsiteY1006" fmla="*/ 746417 h 775085"/>
                <a:gd name="connsiteX1007" fmla="*/ 902400 w 11976083"/>
                <a:gd name="connsiteY1007" fmla="*/ 759238 h 775085"/>
                <a:gd name="connsiteX1008" fmla="*/ 894064 w 11976083"/>
                <a:gd name="connsiteY1008" fmla="*/ 759238 h 775085"/>
                <a:gd name="connsiteX1009" fmla="*/ 894064 w 11976083"/>
                <a:gd name="connsiteY1009" fmla="*/ 704017 h 775085"/>
                <a:gd name="connsiteX1010" fmla="*/ 920245 w 11976083"/>
                <a:gd name="connsiteY1010" fmla="*/ 704066 h 775085"/>
                <a:gd name="connsiteX1011" fmla="*/ 949488 w 11976083"/>
                <a:gd name="connsiteY1011" fmla="*/ 692384 h 775085"/>
                <a:gd name="connsiteX1012" fmla="*/ 950074 w 11976083"/>
                <a:gd name="connsiteY1012" fmla="*/ 692384 h 775085"/>
                <a:gd name="connsiteX1013" fmla="*/ 1012076 w 11976083"/>
                <a:gd name="connsiteY1013" fmla="*/ 692384 h 775085"/>
                <a:gd name="connsiteX1014" fmla="*/ 1012076 w 11976083"/>
                <a:gd name="connsiteY1014" fmla="*/ 692384 h 775085"/>
                <a:gd name="connsiteX1015" fmla="*/ 1124601 w 11976083"/>
                <a:gd name="connsiteY1015" fmla="*/ 692384 h 775085"/>
                <a:gd name="connsiteX1016" fmla="*/ 1124601 w 11976083"/>
                <a:gd name="connsiteY1016" fmla="*/ 692384 h 775085"/>
                <a:gd name="connsiteX1017" fmla="*/ 1210359 w 11976083"/>
                <a:gd name="connsiteY1017" fmla="*/ 692384 h 775085"/>
                <a:gd name="connsiteX1018" fmla="*/ 1214136 w 11976083"/>
                <a:gd name="connsiteY1018" fmla="*/ 692384 h 775085"/>
                <a:gd name="connsiteX1019" fmla="*/ 1214136 w 11976083"/>
                <a:gd name="connsiteY1019" fmla="*/ 692221 h 775085"/>
                <a:gd name="connsiteX1020" fmla="*/ 1212622 w 11976083"/>
                <a:gd name="connsiteY1020" fmla="*/ 688170 h 775085"/>
                <a:gd name="connsiteX1021" fmla="*/ 1211206 w 11976083"/>
                <a:gd name="connsiteY1021" fmla="*/ 688170 h 775085"/>
                <a:gd name="connsiteX1022" fmla="*/ 1200752 w 11976083"/>
                <a:gd name="connsiteY1022" fmla="*/ 688170 h 775085"/>
                <a:gd name="connsiteX1023" fmla="*/ 1200752 w 11976083"/>
                <a:gd name="connsiteY1023" fmla="*/ 677773 h 775085"/>
                <a:gd name="connsiteX1024" fmla="*/ 1189860 w 11976083"/>
                <a:gd name="connsiteY1024" fmla="*/ 677773 h 775085"/>
                <a:gd name="connsiteX1025" fmla="*/ 1189860 w 11976083"/>
                <a:gd name="connsiteY1025" fmla="*/ 667734 h 775085"/>
                <a:gd name="connsiteX1026" fmla="*/ 1179423 w 11976083"/>
                <a:gd name="connsiteY1026" fmla="*/ 667734 h 775085"/>
                <a:gd name="connsiteX1027" fmla="*/ 1179423 w 11976083"/>
                <a:gd name="connsiteY1027" fmla="*/ 662088 h 775085"/>
                <a:gd name="connsiteX1028" fmla="*/ 1461298 w 11976083"/>
                <a:gd name="connsiteY1028" fmla="*/ 662088 h 775085"/>
                <a:gd name="connsiteX1029" fmla="*/ 1574198 w 11976083"/>
                <a:gd name="connsiteY1029" fmla="*/ 662056 h 775085"/>
                <a:gd name="connsiteX1030" fmla="*/ 1574198 w 11976083"/>
                <a:gd name="connsiteY1030" fmla="*/ 662056 h 775085"/>
                <a:gd name="connsiteX1031" fmla="*/ 1585807 w 11976083"/>
                <a:gd name="connsiteY1031" fmla="*/ 657175 h 775085"/>
                <a:gd name="connsiteX1032" fmla="*/ 1595495 w 11976083"/>
                <a:gd name="connsiteY1032" fmla="*/ 653058 h 775085"/>
                <a:gd name="connsiteX1033" fmla="*/ 1605182 w 11976083"/>
                <a:gd name="connsiteY1033" fmla="*/ 657175 h 775085"/>
                <a:gd name="connsiteX1034" fmla="*/ 1617003 w 11976083"/>
                <a:gd name="connsiteY1034" fmla="*/ 662251 h 775085"/>
                <a:gd name="connsiteX1035" fmla="*/ 1617003 w 11976083"/>
                <a:gd name="connsiteY1035" fmla="*/ 662251 h 775085"/>
                <a:gd name="connsiteX1036" fmla="*/ 1617280 w 11976083"/>
                <a:gd name="connsiteY1036" fmla="*/ 662251 h 775085"/>
                <a:gd name="connsiteX1037" fmla="*/ 1617589 w 11976083"/>
                <a:gd name="connsiteY1037" fmla="*/ 662267 h 775085"/>
                <a:gd name="connsiteX1038" fmla="*/ 1617589 w 11976083"/>
                <a:gd name="connsiteY1038" fmla="*/ 662235 h 775085"/>
                <a:gd name="connsiteX1039" fmla="*/ 1639993 w 11976083"/>
                <a:gd name="connsiteY1039" fmla="*/ 646762 h 775085"/>
                <a:gd name="connsiteX1040" fmla="*/ 1645904 w 11976083"/>
                <a:gd name="connsiteY1040" fmla="*/ 639391 h 775085"/>
                <a:gd name="connsiteX1041" fmla="*/ 1674691 w 11976083"/>
                <a:gd name="connsiteY1041" fmla="*/ 627758 h 775085"/>
                <a:gd name="connsiteX1042" fmla="*/ 1684704 w 11976083"/>
                <a:gd name="connsiteY1042" fmla="*/ 636593 h 775085"/>
                <a:gd name="connsiteX1043" fmla="*/ 1675928 w 11976083"/>
                <a:gd name="connsiteY1043" fmla="*/ 646160 h 775085"/>
                <a:gd name="connsiteX1044" fmla="*/ 1678582 w 11976083"/>
                <a:gd name="connsiteY1044" fmla="*/ 656573 h 775085"/>
                <a:gd name="connsiteX1045" fmla="*/ 1693610 w 11976083"/>
                <a:gd name="connsiteY1045" fmla="*/ 662251 h 775085"/>
                <a:gd name="connsiteX1046" fmla="*/ 1693903 w 11976083"/>
                <a:gd name="connsiteY1046" fmla="*/ 662251 h 775085"/>
                <a:gd name="connsiteX1047" fmla="*/ 1706310 w 11976083"/>
                <a:gd name="connsiteY1047" fmla="*/ 657142 h 775085"/>
                <a:gd name="connsiteX1048" fmla="*/ 1715998 w 11976083"/>
                <a:gd name="connsiteY1048" fmla="*/ 653026 h 775085"/>
                <a:gd name="connsiteX1049" fmla="*/ 1725686 w 11976083"/>
                <a:gd name="connsiteY1049" fmla="*/ 657142 h 775085"/>
                <a:gd name="connsiteX1050" fmla="*/ 1738142 w 11976083"/>
                <a:gd name="connsiteY1050" fmla="*/ 662235 h 775085"/>
                <a:gd name="connsiteX1051" fmla="*/ 1738142 w 11976083"/>
                <a:gd name="connsiteY1051" fmla="*/ 662235 h 775085"/>
                <a:gd name="connsiteX1052" fmla="*/ 1738256 w 11976083"/>
                <a:gd name="connsiteY1052" fmla="*/ 662235 h 775085"/>
                <a:gd name="connsiteX1053" fmla="*/ 1738386 w 11976083"/>
                <a:gd name="connsiteY1053" fmla="*/ 662235 h 775085"/>
                <a:gd name="connsiteX1054" fmla="*/ 1738386 w 11976083"/>
                <a:gd name="connsiteY1054" fmla="*/ 662235 h 775085"/>
                <a:gd name="connsiteX1055" fmla="*/ 1750549 w 11976083"/>
                <a:gd name="connsiteY1055" fmla="*/ 657142 h 775085"/>
                <a:gd name="connsiteX1056" fmla="*/ 1760253 w 11976083"/>
                <a:gd name="connsiteY1056" fmla="*/ 653026 h 775085"/>
                <a:gd name="connsiteX1057" fmla="*/ 1769957 w 11976083"/>
                <a:gd name="connsiteY1057" fmla="*/ 657142 h 775085"/>
                <a:gd name="connsiteX1058" fmla="*/ 1782364 w 11976083"/>
                <a:gd name="connsiteY1058" fmla="*/ 662251 h 775085"/>
                <a:gd name="connsiteX1059" fmla="*/ 1794771 w 11976083"/>
                <a:gd name="connsiteY1059" fmla="*/ 657142 h 775085"/>
                <a:gd name="connsiteX1060" fmla="*/ 1804458 w 11976083"/>
                <a:gd name="connsiteY1060" fmla="*/ 653026 h 775085"/>
                <a:gd name="connsiteX1061" fmla="*/ 1814146 w 11976083"/>
                <a:gd name="connsiteY1061" fmla="*/ 657142 h 775085"/>
                <a:gd name="connsiteX1062" fmla="*/ 1826553 w 11976083"/>
                <a:gd name="connsiteY1062" fmla="*/ 662251 h 775085"/>
                <a:gd name="connsiteX1063" fmla="*/ 1838960 w 11976083"/>
                <a:gd name="connsiteY1063" fmla="*/ 657142 h 775085"/>
                <a:gd name="connsiteX1064" fmla="*/ 1848648 w 11976083"/>
                <a:gd name="connsiteY1064" fmla="*/ 653026 h 775085"/>
                <a:gd name="connsiteX1065" fmla="*/ 1858336 w 11976083"/>
                <a:gd name="connsiteY1065" fmla="*/ 657142 h 775085"/>
                <a:gd name="connsiteX1066" fmla="*/ 1870743 w 11976083"/>
                <a:gd name="connsiteY1066" fmla="*/ 662251 h 775085"/>
                <a:gd name="connsiteX1067" fmla="*/ 1883149 w 11976083"/>
                <a:gd name="connsiteY1067" fmla="*/ 657142 h 775085"/>
                <a:gd name="connsiteX1068" fmla="*/ 1892837 w 11976083"/>
                <a:gd name="connsiteY1068" fmla="*/ 653026 h 775085"/>
                <a:gd name="connsiteX1069" fmla="*/ 1902525 w 11976083"/>
                <a:gd name="connsiteY1069" fmla="*/ 657142 h 775085"/>
                <a:gd name="connsiteX1070" fmla="*/ 1914932 w 11976083"/>
                <a:gd name="connsiteY1070" fmla="*/ 662251 h 775085"/>
                <a:gd name="connsiteX1071" fmla="*/ 1927339 w 11976083"/>
                <a:gd name="connsiteY1071" fmla="*/ 657142 h 775085"/>
                <a:gd name="connsiteX1072" fmla="*/ 1937027 w 11976083"/>
                <a:gd name="connsiteY1072" fmla="*/ 653026 h 775085"/>
                <a:gd name="connsiteX1073" fmla="*/ 1946715 w 11976083"/>
                <a:gd name="connsiteY1073" fmla="*/ 657142 h 775085"/>
                <a:gd name="connsiteX1074" fmla="*/ 1955865 w 11976083"/>
                <a:gd name="connsiteY1074" fmla="*/ 661974 h 775085"/>
                <a:gd name="connsiteX1075" fmla="*/ 1979116 w 11976083"/>
                <a:gd name="connsiteY1075" fmla="*/ 646843 h 775085"/>
                <a:gd name="connsiteX1076" fmla="*/ 1985010 w 11976083"/>
                <a:gd name="connsiteY1076" fmla="*/ 639473 h 775085"/>
                <a:gd name="connsiteX1077" fmla="*/ 2013797 w 11976083"/>
                <a:gd name="connsiteY1077" fmla="*/ 627839 h 775085"/>
                <a:gd name="connsiteX1078" fmla="*/ 2023810 w 11976083"/>
                <a:gd name="connsiteY1078" fmla="*/ 636674 h 775085"/>
                <a:gd name="connsiteX1079" fmla="*/ 2015034 w 11976083"/>
                <a:gd name="connsiteY1079" fmla="*/ 646241 h 775085"/>
                <a:gd name="connsiteX1080" fmla="*/ 2017395 w 11976083"/>
                <a:gd name="connsiteY1080" fmla="*/ 656296 h 775085"/>
                <a:gd name="connsiteX1081" fmla="*/ 2030551 w 11976083"/>
                <a:gd name="connsiteY1081" fmla="*/ 662251 h 775085"/>
                <a:gd name="connsiteX1082" fmla="*/ 2055348 w 11976083"/>
                <a:gd name="connsiteY1082" fmla="*/ 662332 h 775085"/>
                <a:gd name="connsiteX1083" fmla="*/ 2067755 w 11976083"/>
                <a:gd name="connsiteY1083" fmla="*/ 657158 h 775085"/>
                <a:gd name="connsiteX1084" fmla="*/ 2077460 w 11976083"/>
                <a:gd name="connsiteY1084" fmla="*/ 653042 h 775085"/>
                <a:gd name="connsiteX1085" fmla="*/ 2087164 w 11976083"/>
                <a:gd name="connsiteY1085" fmla="*/ 657158 h 775085"/>
                <a:gd name="connsiteX1086" fmla="*/ 2099571 w 11976083"/>
                <a:gd name="connsiteY1086" fmla="*/ 662267 h 775085"/>
                <a:gd name="connsiteX1087" fmla="*/ 2111978 w 11976083"/>
                <a:gd name="connsiteY1087" fmla="*/ 657158 h 775085"/>
                <a:gd name="connsiteX1088" fmla="*/ 2121665 w 11976083"/>
                <a:gd name="connsiteY1088" fmla="*/ 653042 h 775085"/>
                <a:gd name="connsiteX1089" fmla="*/ 2131353 w 11976083"/>
                <a:gd name="connsiteY1089" fmla="*/ 657158 h 775085"/>
                <a:gd name="connsiteX1090" fmla="*/ 2143760 w 11976083"/>
                <a:gd name="connsiteY1090" fmla="*/ 662267 h 775085"/>
                <a:gd name="connsiteX1091" fmla="*/ 2156167 w 11976083"/>
                <a:gd name="connsiteY1091" fmla="*/ 657158 h 775085"/>
                <a:gd name="connsiteX1092" fmla="*/ 2165855 w 11976083"/>
                <a:gd name="connsiteY1092" fmla="*/ 653042 h 775085"/>
                <a:gd name="connsiteX1093" fmla="*/ 2175543 w 11976083"/>
                <a:gd name="connsiteY1093" fmla="*/ 657158 h 775085"/>
                <a:gd name="connsiteX1094" fmla="*/ 2187950 w 11976083"/>
                <a:gd name="connsiteY1094" fmla="*/ 662267 h 775085"/>
                <a:gd name="connsiteX1095" fmla="*/ 2200357 w 11976083"/>
                <a:gd name="connsiteY1095" fmla="*/ 657158 h 775085"/>
                <a:gd name="connsiteX1096" fmla="*/ 2210044 w 11976083"/>
                <a:gd name="connsiteY1096" fmla="*/ 653042 h 775085"/>
                <a:gd name="connsiteX1097" fmla="*/ 2219732 w 11976083"/>
                <a:gd name="connsiteY1097" fmla="*/ 657158 h 775085"/>
                <a:gd name="connsiteX1098" fmla="*/ 2232139 w 11976083"/>
                <a:gd name="connsiteY1098" fmla="*/ 662267 h 775085"/>
                <a:gd name="connsiteX1099" fmla="*/ 2244546 w 11976083"/>
                <a:gd name="connsiteY1099" fmla="*/ 657158 h 775085"/>
                <a:gd name="connsiteX1100" fmla="*/ 2254234 w 11976083"/>
                <a:gd name="connsiteY1100" fmla="*/ 653042 h 775085"/>
                <a:gd name="connsiteX1101" fmla="*/ 2263922 w 11976083"/>
                <a:gd name="connsiteY1101" fmla="*/ 657158 h 775085"/>
                <a:gd name="connsiteX1102" fmla="*/ 2276605 w 11976083"/>
                <a:gd name="connsiteY1102" fmla="*/ 662381 h 775085"/>
                <a:gd name="connsiteX1103" fmla="*/ 2285723 w 11976083"/>
                <a:gd name="connsiteY1103" fmla="*/ 657549 h 775085"/>
                <a:gd name="connsiteX1104" fmla="*/ 2295427 w 11976083"/>
                <a:gd name="connsiteY1104" fmla="*/ 653432 h 775085"/>
                <a:gd name="connsiteX1105" fmla="*/ 2305132 w 11976083"/>
                <a:gd name="connsiteY1105" fmla="*/ 657549 h 775085"/>
                <a:gd name="connsiteX1106" fmla="*/ 2317538 w 11976083"/>
                <a:gd name="connsiteY1106" fmla="*/ 662658 h 775085"/>
                <a:gd name="connsiteX1107" fmla="*/ 2329945 w 11976083"/>
                <a:gd name="connsiteY1107" fmla="*/ 657549 h 775085"/>
                <a:gd name="connsiteX1108" fmla="*/ 2339633 w 11976083"/>
                <a:gd name="connsiteY1108" fmla="*/ 653432 h 775085"/>
                <a:gd name="connsiteX1109" fmla="*/ 2349321 w 11976083"/>
                <a:gd name="connsiteY1109" fmla="*/ 657549 h 775085"/>
                <a:gd name="connsiteX1110" fmla="*/ 2360393 w 11976083"/>
                <a:gd name="connsiteY1110" fmla="*/ 662235 h 775085"/>
                <a:gd name="connsiteX1111" fmla="*/ 2360393 w 11976083"/>
                <a:gd name="connsiteY1111" fmla="*/ 662284 h 775085"/>
                <a:gd name="connsiteX1112" fmla="*/ 2557047 w 11976083"/>
                <a:gd name="connsiteY1112" fmla="*/ 662284 h 775085"/>
                <a:gd name="connsiteX1113" fmla="*/ 2718321 w 11976083"/>
                <a:gd name="connsiteY1113" fmla="*/ 662023 h 775085"/>
                <a:gd name="connsiteX1114" fmla="*/ 2719673 w 11976083"/>
                <a:gd name="connsiteY1114" fmla="*/ 662023 h 775085"/>
                <a:gd name="connsiteX1115" fmla="*/ 2720242 w 11976083"/>
                <a:gd name="connsiteY1115" fmla="*/ 660803 h 775085"/>
                <a:gd name="connsiteX1116" fmla="*/ 2750006 w 11976083"/>
                <a:gd name="connsiteY1116" fmla="*/ 644793 h 775085"/>
                <a:gd name="connsiteX1117" fmla="*/ 2780795 w 11976083"/>
                <a:gd name="connsiteY1117" fmla="*/ 660868 h 775085"/>
                <a:gd name="connsiteX1118" fmla="*/ 2782424 w 11976083"/>
                <a:gd name="connsiteY1118" fmla="*/ 663992 h 775085"/>
                <a:gd name="connsiteX1119" fmla="*/ 2784410 w 11976083"/>
                <a:gd name="connsiteY1119" fmla="*/ 661096 h 775085"/>
                <a:gd name="connsiteX1120" fmla="*/ 2807254 w 11976083"/>
                <a:gd name="connsiteY1120" fmla="*/ 649219 h 775085"/>
                <a:gd name="connsiteX1121" fmla="*/ 2829967 w 11976083"/>
                <a:gd name="connsiteY1121" fmla="*/ 661063 h 775085"/>
                <a:gd name="connsiteX1122" fmla="*/ 2830586 w 11976083"/>
                <a:gd name="connsiteY1122" fmla="*/ 662023 h 775085"/>
                <a:gd name="connsiteX1123" fmla="*/ 3574806 w 11976083"/>
                <a:gd name="connsiteY1123" fmla="*/ 662023 h 775085"/>
                <a:gd name="connsiteX1124" fmla="*/ 3579153 w 11976083"/>
                <a:gd name="connsiteY1124" fmla="*/ 675218 h 775085"/>
                <a:gd name="connsiteX1125" fmla="*/ 3578469 w 11976083"/>
                <a:gd name="connsiteY1125" fmla="*/ 680637 h 775085"/>
                <a:gd name="connsiteX1126" fmla="*/ 3602388 w 11976083"/>
                <a:gd name="connsiteY1126" fmla="*/ 706425 h 775085"/>
                <a:gd name="connsiteX1127" fmla="*/ 3641383 w 11976083"/>
                <a:gd name="connsiteY1127" fmla="*/ 706490 h 775085"/>
                <a:gd name="connsiteX1128" fmla="*/ 3641383 w 11976083"/>
                <a:gd name="connsiteY1128" fmla="*/ 759922 h 775085"/>
                <a:gd name="connsiteX1129" fmla="*/ 3588516 w 11976083"/>
                <a:gd name="connsiteY1129" fmla="*/ 759889 h 775085"/>
                <a:gd name="connsiteX1130" fmla="*/ 3566063 w 11976083"/>
                <a:gd name="connsiteY1130" fmla="*/ 748695 h 775085"/>
                <a:gd name="connsiteX1131" fmla="*/ 3543707 w 11976083"/>
                <a:gd name="connsiteY1131" fmla="*/ 759873 h 775085"/>
                <a:gd name="connsiteX1132" fmla="*/ 3510622 w 11976083"/>
                <a:gd name="connsiteY1132" fmla="*/ 759873 h 775085"/>
                <a:gd name="connsiteX1133" fmla="*/ 3476755 w 11976083"/>
                <a:gd name="connsiteY1133" fmla="*/ 742643 h 775085"/>
                <a:gd name="connsiteX1134" fmla="*/ 3443800 w 11976083"/>
                <a:gd name="connsiteY1134" fmla="*/ 759873 h 775085"/>
                <a:gd name="connsiteX1135" fmla="*/ 3360420 w 11976083"/>
                <a:gd name="connsiteY1135" fmla="*/ 759873 h 775085"/>
                <a:gd name="connsiteX1136" fmla="*/ 3359541 w 11976083"/>
                <a:gd name="connsiteY1136" fmla="*/ 759873 h 775085"/>
                <a:gd name="connsiteX1137" fmla="*/ 3359525 w 11976083"/>
                <a:gd name="connsiteY1137" fmla="*/ 759710 h 775085"/>
                <a:gd name="connsiteX1138" fmla="*/ 3358010 w 11976083"/>
                <a:gd name="connsiteY1138" fmla="*/ 759564 h 775085"/>
                <a:gd name="connsiteX1139" fmla="*/ 3351074 w 11976083"/>
                <a:gd name="connsiteY1139" fmla="*/ 755708 h 775085"/>
                <a:gd name="connsiteX1140" fmla="*/ 3338602 w 11976083"/>
                <a:gd name="connsiteY1140" fmla="*/ 750615 h 775085"/>
                <a:gd name="connsiteX1141" fmla="*/ 3326130 w 11976083"/>
                <a:gd name="connsiteY1141" fmla="*/ 755708 h 775085"/>
                <a:gd name="connsiteX1142" fmla="*/ 3316361 w 11976083"/>
                <a:gd name="connsiteY1142" fmla="*/ 759840 h 775085"/>
                <a:gd name="connsiteX1143" fmla="*/ 3306592 w 11976083"/>
                <a:gd name="connsiteY1143" fmla="*/ 755708 h 775085"/>
                <a:gd name="connsiteX1144" fmla="*/ 3294120 w 11976083"/>
                <a:gd name="connsiteY1144" fmla="*/ 750615 h 775085"/>
                <a:gd name="connsiteX1145" fmla="*/ 3281647 w 11976083"/>
                <a:gd name="connsiteY1145" fmla="*/ 755708 h 775085"/>
                <a:gd name="connsiteX1146" fmla="*/ 3271878 w 11976083"/>
                <a:gd name="connsiteY1146" fmla="*/ 759840 h 775085"/>
                <a:gd name="connsiteX1147" fmla="*/ 3262109 w 11976083"/>
                <a:gd name="connsiteY1147" fmla="*/ 755708 h 775085"/>
                <a:gd name="connsiteX1148" fmla="*/ 3249637 w 11976083"/>
                <a:gd name="connsiteY1148" fmla="*/ 750615 h 775085"/>
                <a:gd name="connsiteX1149" fmla="*/ 3237165 w 11976083"/>
                <a:gd name="connsiteY1149" fmla="*/ 755708 h 775085"/>
                <a:gd name="connsiteX1150" fmla="*/ 3227396 w 11976083"/>
                <a:gd name="connsiteY1150" fmla="*/ 759840 h 775085"/>
                <a:gd name="connsiteX1151" fmla="*/ 3217627 w 11976083"/>
                <a:gd name="connsiteY1151" fmla="*/ 755708 h 775085"/>
                <a:gd name="connsiteX1152" fmla="*/ 3205154 w 11976083"/>
                <a:gd name="connsiteY1152" fmla="*/ 750615 h 775085"/>
                <a:gd name="connsiteX1153" fmla="*/ 3192682 w 11976083"/>
                <a:gd name="connsiteY1153" fmla="*/ 755708 h 775085"/>
                <a:gd name="connsiteX1154" fmla="*/ 3182913 w 11976083"/>
                <a:gd name="connsiteY1154" fmla="*/ 759840 h 775085"/>
                <a:gd name="connsiteX1155" fmla="*/ 3173144 w 11976083"/>
                <a:gd name="connsiteY1155" fmla="*/ 755708 h 775085"/>
                <a:gd name="connsiteX1156" fmla="*/ 3160672 w 11976083"/>
                <a:gd name="connsiteY1156" fmla="*/ 750615 h 775085"/>
                <a:gd name="connsiteX1157" fmla="*/ 3148200 w 11976083"/>
                <a:gd name="connsiteY1157" fmla="*/ 755708 h 775085"/>
                <a:gd name="connsiteX1158" fmla="*/ 3138431 w 11976083"/>
                <a:gd name="connsiteY1158" fmla="*/ 759840 h 775085"/>
                <a:gd name="connsiteX1159" fmla="*/ 3128661 w 11976083"/>
                <a:gd name="connsiteY1159" fmla="*/ 755708 h 775085"/>
                <a:gd name="connsiteX1160" fmla="*/ 3116189 w 11976083"/>
                <a:gd name="connsiteY1160" fmla="*/ 750615 h 775085"/>
                <a:gd name="connsiteX1161" fmla="*/ 3103717 w 11976083"/>
                <a:gd name="connsiteY1161" fmla="*/ 755708 h 775085"/>
                <a:gd name="connsiteX1162" fmla="*/ 3093948 w 11976083"/>
                <a:gd name="connsiteY1162" fmla="*/ 759840 h 775085"/>
                <a:gd name="connsiteX1163" fmla="*/ 3084179 w 11976083"/>
                <a:gd name="connsiteY1163" fmla="*/ 755708 h 775085"/>
                <a:gd name="connsiteX1164" fmla="*/ 3071707 w 11976083"/>
                <a:gd name="connsiteY1164" fmla="*/ 750615 h 775085"/>
                <a:gd name="connsiteX1165" fmla="*/ 3059235 w 11976083"/>
                <a:gd name="connsiteY1165" fmla="*/ 755708 h 775085"/>
                <a:gd name="connsiteX1166" fmla="*/ 3049466 w 11976083"/>
                <a:gd name="connsiteY1166" fmla="*/ 759840 h 775085"/>
                <a:gd name="connsiteX1167" fmla="*/ 3039696 w 11976083"/>
                <a:gd name="connsiteY1167" fmla="*/ 755708 h 775085"/>
                <a:gd name="connsiteX1168" fmla="*/ 3027224 w 11976083"/>
                <a:gd name="connsiteY1168" fmla="*/ 750615 h 775085"/>
                <a:gd name="connsiteX1169" fmla="*/ 3014752 w 11976083"/>
                <a:gd name="connsiteY1169" fmla="*/ 755708 h 775085"/>
                <a:gd name="connsiteX1170" fmla="*/ 3004983 w 11976083"/>
                <a:gd name="connsiteY1170" fmla="*/ 759840 h 775085"/>
                <a:gd name="connsiteX1171" fmla="*/ 2995214 w 11976083"/>
                <a:gd name="connsiteY1171" fmla="*/ 755708 h 775085"/>
                <a:gd name="connsiteX1172" fmla="*/ 2982742 w 11976083"/>
                <a:gd name="connsiteY1172" fmla="*/ 750615 h 775085"/>
                <a:gd name="connsiteX1173" fmla="*/ 2970270 w 11976083"/>
                <a:gd name="connsiteY1173" fmla="*/ 755708 h 775085"/>
                <a:gd name="connsiteX1174" fmla="*/ 2960500 w 11976083"/>
                <a:gd name="connsiteY1174" fmla="*/ 759840 h 775085"/>
                <a:gd name="connsiteX1175" fmla="*/ 2950731 w 11976083"/>
                <a:gd name="connsiteY1175" fmla="*/ 755708 h 775085"/>
                <a:gd name="connsiteX1176" fmla="*/ 2938259 w 11976083"/>
                <a:gd name="connsiteY1176" fmla="*/ 750615 h 775085"/>
                <a:gd name="connsiteX1177" fmla="*/ 2925787 w 11976083"/>
                <a:gd name="connsiteY1177" fmla="*/ 755708 h 775085"/>
                <a:gd name="connsiteX1178" fmla="*/ 2916018 w 11976083"/>
                <a:gd name="connsiteY1178" fmla="*/ 759840 h 775085"/>
                <a:gd name="connsiteX1179" fmla="*/ 2906248 w 11976083"/>
                <a:gd name="connsiteY1179" fmla="*/ 755708 h 775085"/>
                <a:gd name="connsiteX1180" fmla="*/ 2893777 w 11976083"/>
                <a:gd name="connsiteY1180" fmla="*/ 750615 h 775085"/>
                <a:gd name="connsiteX1181" fmla="*/ 2881304 w 11976083"/>
                <a:gd name="connsiteY1181" fmla="*/ 755708 h 775085"/>
                <a:gd name="connsiteX1182" fmla="*/ 2871535 w 11976083"/>
                <a:gd name="connsiteY1182" fmla="*/ 759840 h 775085"/>
                <a:gd name="connsiteX1183" fmla="*/ 2861766 w 11976083"/>
                <a:gd name="connsiteY1183" fmla="*/ 755708 h 775085"/>
                <a:gd name="connsiteX1184" fmla="*/ 2849294 w 11976083"/>
                <a:gd name="connsiteY1184" fmla="*/ 750615 h 775085"/>
                <a:gd name="connsiteX1185" fmla="*/ 2836822 w 11976083"/>
                <a:gd name="connsiteY1185" fmla="*/ 755708 h 775085"/>
                <a:gd name="connsiteX1186" fmla="*/ 2827053 w 11976083"/>
                <a:gd name="connsiteY1186" fmla="*/ 759840 h 775085"/>
                <a:gd name="connsiteX1187" fmla="*/ 2817267 w 11976083"/>
                <a:gd name="connsiteY1187" fmla="*/ 755708 h 775085"/>
                <a:gd name="connsiteX1188" fmla="*/ 2804779 w 11976083"/>
                <a:gd name="connsiteY1188" fmla="*/ 750615 h 775085"/>
                <a:gd name="connsiteX1189" fmla="*/ 2792290 w 11976083"/>
                <a:gd name="connsiteY1189" fmla="*/ 755708 h 775085"/>
                <a:gd name="connsiteX1190" fmla="*/ 2785338 w 11976083"/>
                <a:gd name="connsiteY1190" fmla="*/ 759564 h 775085"/>
                <a:gd name="connsiteX1191" fmla="*/ 2783808 w 11976083"/>
                <a:gd name="connsiteY1191" fmla="*/ 759710 h 775085"/>
                <a:gd name="connsiteX1192" fmla="*/ 2782684 w 11976083"/>
                <a:gd name="connsiteY1192" fmla="*/ 763892 h 775085"/>
                <a:gd name="connsiteX1193" fmla="*/ 2782684 w 11976083"/>
                <a:gd name="connsiteY1193" fmla="*/ 764071 h 775085"/>
                <a:gd name="connsiteX1194" fmla="*/ 2785778 w 11976083"/>
                <a:gd name="connsiteY1194" fmla="*/ 763778 h 775085"/>
                <a:gd name="connsiteX1195" fmla="*/ 2785778 w 11976083"/>
                <a:gd name="connsiteY1195" fmla="*/ 763810 h 775085"/>
                <a:gd name="connsiteX1196" fmla="*/ 2786006 w 11976083"/>
                <a:gd name="connsiteY1196" fmla="*/ 763762 h 775085"/>
                <a:gd name="connsiteX1197" fmla="*/ 2786494 w 11976083"/>
                <a:gd name="connsiteY1197" fmla="*/ 763713 h 775085"/>
                <a:gd name="connsiteX1198" fmla="*/ 2786494 w 11976083"/>
                <a:gd name="connsiteY1198" fmla="*/ 763648 h 775085"/>
                <a:gd name="connsiteX1199" fmla="*/ 2794993 w 11976083"/>
                <a:gd name="connsiteY1199" fmla="*/ 758978 h 775085"/>
                <a:gd name="connsiteX1200" fmla="*/ 2804779 w 11976083"/>
                <a:gd name="connsiteY1200" fmla="*/ 754845 h 775085"/>
                <a:gd name="connsiteX1201" fmla="*/ 2814564 w 11976083"/>
                <a:gd name="connsiteY1201" fmla="*/ 758978 h 775085"/>
                <a:gd name="connsiteX1202" fmla="*/ 2827053 w 11976083"/>
                <a:gd name="connsiteY1202" fmla="*/ 764071 h 775085"/>
                <a:gd name="connsiteX1203" fmla="*/ 2839525 w 11976083"/>
                <a:gd name="connsiteY1203" fmla="*/ 758978 h 775085"/>
                <a:gd name="connsiteX1204" fmla="*/ 2849294 w 11976083"/>
                <a:gd name="connsiteY1204" fmla="*/ 754845 h 775085"/>
                <a:gd name="connsiteX1205" fmla="*/ 2859063 w 11976083"/>
                <a:gd name="connsiteY1205" fmla="*/ 758978 h 775085"/>
                <a:gd name="connsiteX1206" fmla="*/ 2871535 w 11976083"/>
                <a:gd name="connsiteY1206" fmla="*/ 764071 h 775085"/>
                <a:gd name="connsiteX1207" fmla="*/ 2884007 w 11976083"/>
                <a:gd name="connsiteY1207" fmla="*/ 758978 h 775085"/>
                <a:gd name="connsiteX1208" fmla="*/ 2893777 w 11976083"/>
                <a:gd name="connsiteY1208" fmla="*/ 754845 h 775085"/>
                <a:gd name="connsiteX1209" fmla="*/ 2903546 w 11976083"/>
                <a:gd name="connsiteY1209" fmla="*/ 758978 h 775085"/>
                <a:gd name="connsiteX1210" fmla="*/ 2916018 w 11976083"/>
                <a:gd name="connsiteY1210" fmla="*/ 764071 h 775085"/>
                <a:gd name="connsiteX1211" fmla="*/ 2928490 w 11976083"/>
                <a:gd name="connsiteY1211" fmla="*/ 758978 h 775085"/>
                <a:gd name="connsiteX1212" fmla="*/ 2938259 w 11976083"/>
                <a:gd name="connsiteY1212" fmla="*/ 754845 h 775085"/>
                <a:gd name="connsiteX1213" fmla="*/ 2948028 w 11976083"/>
                <a:gd name="connsiteY1213" fmla="*/ 758978 h 775085"/>
                <a:gd name="connsiteX1214" fmla="*/ 2960500 w 11976083"/>
                <a:gd name="connsiteY1214" fmla="*/ 764071 h 775085"/>
                <a:gd name="connsiteX1215" fmla="*/ 2972973 w 11976083"/>
                <a:gd name="connsiteY1215" fmla="*/ 758978 h 775085"/>
                <a:gd name="connsiteX1216" fmla="*/ 2982742 w 11976083"/>
                <a:gd name="connsiteY1216" fmla="*/ 754845 h 775085"/>
                <a:gd name="connsiteX1217" fmla="*/ 2992511 w 11976083"/>
                <a:gd name="connsiteY1217" fmla="*/ 758978 h 775085"/>
                <a:gd name="connsiteX1218" fmla="*/ 3004983 w 11976083"/>
                <a:gd name="connsiteY1218" fmla="*/ 764071 h 775085"/>
                <a:gd name="connsiteX1219" fmla="*/ 3017455 w 11976083"/>
                <a:gd name="connsiteY1219" fmla="*/ 758978 h 775085"/>
                <a:gd name="connsiteX1220" fmla="*/ 3027224 w 11976083"/>
                <a:gd name="connsiteY1220" fmla="*/ 754845 h 775085"/>
                <a:gd name="connsiteX1221" fmla="*/ 3036993 w 11976083"/>
                <a:gd name="connsiteY1221" fmla="*/ 758978 h 775085"/>
                <a:gd name="connsiteX1222" fmla="*/ 3049466 w 11976083"/>
                <a:gd name="connsiteY1222" fmla="*/ 764071 h 775085"/>
                <a:gd name="connsiteX1223" fmla="*/ 3061937 w 11976083"/>
                <a:gd name="connsiteY1223" fmla="*/ 758978 h 775085"/>
                <a:gd name="connsiteX1224" fmla="*/ 3071707 w 11976083"/>
                <a:gd name="connsiteY1224" fmla="*/ 754845 h 775085"/>
                <a:gd name="connsiteX1225" fmla="*/ 3081476 w 11976083"/>
                <a:gd name="connsiteY1225" fmla="*/ 758978 h 775085"/>
                <a:gd name="connsiteX1226" fmla="*/ 3093948 w 11976083"/>
                <a:gd name="connsiteY1226" fmla="*/ 764071 h 775085"/>
                <a:gd name="connsiteX1227" fmla="*/ 3106420 w 11976083"/>
                <a:gd name="connsiteY1227" fmla="*/ 758978 h 775085"/>
                <a:gd name="connsiteX1228" fmla="*/ 3116189 w 11976083"/>
                <a:gd name="connsiteY1228" fmla="*/ 754845 h 775085"/>
                <a:gd name="connsiteX1229" fmla="*/ 3125959 w 11976083"/>
                <a:gd name="connsiteY1229" fmla="*/ 758978 h 775085"/>
                <a:gd name="connsiteX1230" fmla="*/ 3138431 w 11976083"/>
                <a:gd name="connsiteY1230" fmla="*/ 764071 h 775085"/>
                <a:gd name="connsiteX1231" fmla="*/ 3150903 w 11976083"/>
                <a:gd name="connsiteY1231" fmla="*/ 758978 h 775085"/>
                <a:gd name="connsiteX1232" fmla="*/ 3160672 w 11976083"/>
                <a:gd name="connsiteY1232" fmla="*/ 754845 h 775085"/>
                <a:gd name="connsiteX1233" fmla="*/ 3170441 w 11976083"/>
                <a:gd name="connsiteY1233" fmla="*/ 758978 h 775085"/>
                <a:gd name="connsiteX1234" fmla="*/ 3182913 w 11976083"/>
                <a:gd name="connsiteY1234" fmla="*/ 764071 h 775085"/>
                <a:gd name="connsiteX1235" fmla="*/ 3195385 w 11976083"/>
                <a:gd name="connsiteY1235" fmla="*/ 758978 h 775085"/>
                <a:gd name="connsiteX1236" fmla="*/ 3205154 w 11976083"/>
                <a:gd name="connsiteY1236" fmla="*/ 754845 h 775085"/>
                <a:gd name="connsiteX1237" fmla="*/ 3214924 w 11976083"/>
                <a:gd name="connsiteY1237" fmla="*/ 758978 h 775085"/>
                <a:gd name="connsiteX1238" fmla="*/ 3227396 w 11976083"/>
                <a:gd name="connsiteY1238" fmla="*/ 764071 h 775085"/>
                <a:gd name="connsiteX1239" fmla="*/ 3239868 w 11976083"/>
                <a:gd name="connsiteY1239" fmla="*/ 758978 h 775085"/>
                <a:gd name="connsiteX1240" fmla="*/ 3249637 w 11976083"/>
                <a:gd name="connsiteY1240" fmla="*/ 754845 h 775085"/>
                <a:gd name="connsiteX1241" fmla="*/ 3259406 w 11976083"/>
                <a:gd name="connsiteY1241" fmla="*/ 758978 h 775085"/>
                <a:gd name="connsiteX1242" fmla="*/ 3271878 w 11976083"/>
                <a:gd name="connsiteY1242" fmla="*/ 764071 h 775085"/>
                <a:gd name="connsiteX1243" fmla="*/ 3284350 w 11976083"/>
                <a:gd name="connsiteY1243" fmla="*/ 758978 h 775085"/>
                <a:gd name="connsiteX1244" fmla="*/ 3294120 w 11976083"/>
                <a:gd name="connsiteY1244" fmla="*/ 754845 h 775085"/>
                <a:gd name="connsiteX1245" fmla="*/ 3303889 w 11976083"/>
                <a:gd name="connsiteY1245" fmla="*/ 758978 h 775085"/>
                <a:gd name="connsiteX1246" fmla="*/ 3316361 w 11976083"/>
                <a:gd name="connsiteY1246" fmla="*/ 764071 h 775085"/>
                <a:gd name="connsiteX1247" fmla="*/ 3328833 w 11976083"/>
                <a:gd name="connsiteY1247" fmla="*/ 758978 h 775085"/>
                <a:gd name="connsiteX1248" fmla="*/ 3338602 w 11976083"/>
                <a:gd name="connsiteY1248" fmla="*/ 754845 h 775085"/>
                <a:gd name="connsiteX1249" fmla="*/ 3348372 w 11976083"/>
                <a:gd name="connsiteY1249" fmla="*/ 758978 h 775085"/>
                <a:gd name="connsiteX1250" fmla="*/ 3356854 w 11976083"/>
                <a:gd name="connsiteY1250" fmla="*/ 763648 h 775085"/>
                <a:gd name="connsiteX1251" fmla="*/ 3356854 w 11976083"/>
                <a:gd name="connsiteY1251" fmla="*/ 763713 h 775085"/>
                <a:gd name="connsiteX1252" fmla="*/ 3357343 w 11976083"/>
                <a:gd name="connsiteY1252" fmla="*/ 763762 h 775085"/>
                <a:gd name="connsiteX1253" fmla="*/ 3357554 w 11976083"/>
                <a:gd name="connsiteY1253" fmla="*/ 763810 h 775085"/>
                <a:gd name="connsiteX1254" fmla="*/ 3357554 w 11976083"/>
                <a:gd name="connsiteY1254" fmla="*/ 763778 h 775085"/>
                <a:gd name="connsiteX1255" fmla="*/ 3357587 w 11976083"/>
                <a:gd name="connsiteY1255" fmla="*/ 763778 h 775085"/>
                <a:gd name="connsiteX1256" fmla="*/ 3357489 w 11976083"/>
                <a:gd name="connsiteY1256" fmla="*/ 763941 h 775085"/>
                <a:gd name="connsiteX1257" fmla="*/ 3357489 w 11976083"/>
                <a:gd name="connsiteY1257" fmla="*/ 764120 h 775085"/>
                <a:gd name="connsiteX1258" fmla="*/ 3361234 w 11976083"/>
                <a:gd name="connsiteY1258" fmla="*/ 764120 h 775085"/>
                <a:gd name="connsiteX1259" fmla="*/ 3446406 w 11976083"/>
                <a:gd name="connsiteY1259" fmla="*/ 764120 h 775085"/>
                <a:gd name="connsiteX1260" fmla="*/ 3446975 w 11976083"/>
                <a:gd name="connsiteY1260" fmla="*/ 762899 h 775085"/>
                <a:gd name="connsiteX1261" fmla="*/ 3476739 w 11976083"/>
                <a:gd name="connsiteY1261" fmla="*/ 746889 h 775085"/>
                <a:gd name="connsiteX1262" fmla="*/ 3507529 w 11976083"/>
                <a:gd name="connsiteY1262" fmla="*/ 762964 h 775085"/>
                <a:gd name="connsiteX1263" fmla="*/ 3508115 w 11976083"/>
                <a:gd name="connsiteY1263" fmla="*/ 764103 h 775085"/>
                <a:gd name="connsiteX1264" fmla="*/ 3545970 w 11976083"/>
                <a:gd name="connsiteY1264" fmla="*/ 764103 h 775085"/>
                <a:gd name="connsiteX1265" fmla="*/ 3546589 w 11976083"/>
                <a:gd name="connsiteY1265" fmla="*/ 763127 h 775085"/>
                <a:gd name="connsiteX1266" fmla="*/ 3566111 w 11976083"/>
                <a:gd name="connsiteY1266" fmla="*/ 752942 h 775085"/>
                <a:gd name="connsiteX1267" fmla="*/ 3585536 w 11976083"/>
                <a:gd name="connsiteY1267" fmla="*/ 763095 h 775085"/>
                <a:gd name="connsiteX1268" fmla="*/ 3586154 w 11976083"/>
                <a:gd name="connsiteY1268" fmla="*/ 764120 h 775085"/>
                <a:gd name="connsiteX1269" fmla="*/ 3750603 w 11976083"/>
                <a:gd name="connsiteY1269" fmla="*/ 764233 h 775085"/>
                <a:gd name="connsiteX1270" fmla="*/ 3750603 w 11976083"/>
                <a:gd name="connsiteY1270" fmla="*/ 764233 h 775085"/>
                <a:gd name="connsiteX1271" fmla="*/ 3754413 w 11976083"/>
                <a:gd name="connsiteY1271" fmla="*/ 764233 h 775085"/>
                <a:gd name="connsiteX1272" fmla="*/ 3754413 w 11976083"/>
                <a:gd name="connsiteY1272" fmla="*/ 764054 h 775085"/>
                <a:gd name="connsiteX1273" fmla="*/ 3752899 w 11976083"/>
                <a:gd name="connsiteY1273" fmla="*/ 760003 h 775085"/>
                <a:gd name="connsiteX1274" fmla="*/ 3751482 w 11976083"/>
                <a:gd name="connsiteY1274" fmla="*/ 760003 h 775085"/>
                <a:gd name="connsiteX1275" fmla="*/ 3645584 w 11976083"/>
                <a:gd name="connsiteY1275" fmla="*/ 759922 h 775085"/>
                <a:gd name="connsiteX1276" fmla="*/ 3645584 w 11976083"/>
                <a:gd name="connsiteY1276" fmla="*/ 706506 h 775085"/>
                <a:gd name="connsiteX1277" fmla="*/ 3671765 w 11976083"/>
                <a:gd name="connsiteY1277" fmla="*/ 706555 h 775085"/>
                <a:gd name="connsiteX1278" fmla="*/ 3701627 w 11976083"/>
                <a:gd name="connsiteY1278" fmla="*/ 694271 h 775085"/>
                <a:gd name="connsiteX1279" fmla="*/ 3712389 w 11976083"/>
                <a:gd name="connsiteY1279" fmla="*/ 667002 h 775085"/>
                <a:gd name="connsiteX1280" fmla="*/ 3711966 w 11976083"/>
                <a:gd name="connsiteY1280" fmla="*/ 662023 h 775085"/>
                <a:gd name="connsiteX1281" fmla="*/ 3766071 w 11976083"/>
                <a:gd name="connsiteY1281" fmla="*/ 662023 h 775085"/>
                <a:gd name="connsiteX1282" fmla="*/ 3766641 w 11976083"/>
                <a:gd name="connsiteY1282" fmla="*/ 660803 h 775085"/>
                <a:gd name="connsiteX1283" fmla="*/ 3796405 w 11976083"/>
                <a:gd name="connsiteY1283" fmla="*/ 644793 h 775085"/>
                <a:gd name="connsiteX1284" fmla="*/ 3827194 w 11976083"/>
                <a:gd name="connsiteY1284" fmla="*/ 660868 h 775085"/>
                <a:gd name="connsiteX1285" fmla="*/ 3828822 w 11976083"/>
                <a:gd name="connsiteY1285" fmla="*/ 663976 h 775085"/>
                <a:gd name="connsiteX1286" fmla="*/ 3830808 w 11976083"/>
                <a:gd name="connsiteY1286" fmla="*/ 661080 h 775085"/>
                <a:gd name="connsiteX1287" fmla="*/ 3853652 w 11976083"/>
                <a:gd name="connsiteY1287" fmla="*/ 649202 h 775085"/>
                <a:gd name="connsiteX1288" fmla="*/ 3876366 w 11976083"/>
                <a:gd name="connsiteY1288" fmla="*/ 661047 h 775085"/>
                <a:gd name="connsiteX1289" fmla="*/ 3876985 w 11976083"/>
                <a:gd name="connsiteY1289" fmla="*/ 662007 h 775085"/>
                <a:gd name="connsiteX1290" fmla="*/ 4006280 w 11976083"/>
                <a:gd name="connsiteY1290" fmla="*/ 662007 h 775085"/>
                <a:gd name="connsiteX1291" fmla="*/ 4008218 w 11976083"/>
                <a:gd name="connsiteY1291" fmla="*/ 662007 h 775085"/>
                <a:gd name="connsiteX1292" fmla="*/ 4028293 w 11976083"/>
                <a:gd name="connsiteY1292" fmla="*/ 662007 h 775085"/>
                <a:gd name="connsiteX1293" fmla="*/ 4032104 w 11976083"/>
                <a:gd name="connsiteY1293" fmla="*/ 662007 h 775085"/>
                <a:gd name="connsiteX1294" fmla="*/ 4032104 w 11976083"/>
                <a:gd name="connsiteY1294" fmla="*/ 662007 h 775085"/>
                <a:gd name="connsiteX1295" fmla="*/ 4264400 w 11976083"/>
                <a:gd name="connsiteY1295" fmla="*/ 662007 h 775085"/>
                <a:gd name="connsiteX1296" fmla="*/ 4264644 w 11976083"/>
                <a:gd name="connsiteY1296" fmla="*/ 662072 h 775085"/>
                <a:gd name="connsiteX1297" fmla="*/ 4264644 w 11976083"/>
                <a:gd name="connsiteY1297" fmla="*/ 662007 h 775085"/>
                <a:gd name="connsiteX1298" fmla="*/ 4917391 w 11976083"/>
                <a:gd name="connsiteY1298" fmla="*/ 662007 h 775085"/>
                <a:gd name="connsiteX1299" fmla="*/ 4928675 w 11976083"/>
                <a:gd name="connsiteY1299" fmla="*/ 656817 h 775085"/>
                <a:gd name="connsiteX1300" fmla="*/ 4938379 w 11976083"/>
                <a:gd name="connsiteY1300" fmla="*/ 652700 h 775085"/>
                <a:gd name="connsiteX1301" fmla="*/ 4948083 w 11976083"/>
                <a:gd name="connsiteY1301" fmla="*/ 656817 h 775085"/>
                <a:gd name="connsiteX1302" fmla="*/ 4960490 w 11976083"/>
                <a:gd name="connsiteY1302" fmla="*/ 661926 h 775085"/>
                <a:gd name="connsiteX1303" fmla="*/ 4972897 w 11976083"/>
                <a:gd name="connsiteY1303" fmla="*/ 656817 h 775085"/>
                <a:gd name="connsiteX1304" fmla="*/ 4982585 w 11976083"/>
                <a:gd name="connsiteY1304" fmla="*/ 652700 h 775085"/>
                <a:gd name="connsiteX1305" fmla="*/ 4992273 w 11976083"/>
                <a:gd name="connsiteY1305" fmla="*/ 656817 h 775085"/>
                <a:gd name="connsiteX1306" fmla="*/ 5004680 w 11976083"/>
                <a:gd name="connsiteY1306" fmla="*/ 661926 h 775085"/>
                <a:gd name="connsiteX1307" fmla="*/ 5017086 w 11976083"/>
                <a:gd name="connsiteY1307" fmla="*/ 656817 h 775085"/>
                <a:gd name="connsiteX1308" fmla="*/ 5026774 w 11976083"/>
                <a:gd name="connsiteY1308" fmla="*/ 652700 h 775085"/>
                <a:gd name="connsiteX1309" fmla="*/ 5036462 w 11976083"/>
                <a:gd name="connsiteY1309" fmla="*/ 656817 h 775085"/>
                <a:gd name="connsiteX1310" fmla="*/ 5048869 w 11976083"/>
                <a:gd name="connsiteY1310" fmla="*/ 661926 h 775085"/>
                <a:gd name="connsiteX1311" fmla="*/ 5061276 w 11976083"/>
                <a:gd name="connsiteY1311" fmla="*/ 656817 h 775085"/>
                <a:gd name="connsiteX1312" fmla="*/ 5070964 w 11976083"/>
                <a:gd name="connsiteY1312" fmla="*/ 652700 h 775085"/>
                <a:gd name="connsiteX1313" fmla="*/ 5080652 w 11976083"/>
                <a:gd name="connsiteY1313" fmla="*/ 656817 h 775085"/>
                <a:gd name="connsiteX1314" fmla="*/ 5093058 w 11976083"/>
                <a:gd name="connsiteY1314" fmla="*/ 661926 h 775085"/>
                <a:gd name="connsiteX1315" fmla="*/ 5105465 w 11976083"/>
                <a:gd name="connsiteY1315" fmla="*/ 656817 h 775085"/>
                <a:gd name="connsiteX1316" fmla="*/ 5115153 w 11976083"/>
                <a:gd name="connsiteY1316" fmla="*/ 652700 h 775085"/>
                <a:gd name="connsiteX1317" fmla="*/ 5124841 w 11976083"/>
                <a:gd name="connsiteY1317" fmla="*/ 656817 h 775085"/>
                <a:gd name="connsiteX1318" fmla="*/ 5136483 w 11976083"/>
                <a:gd name="connsiteY1318" fmla="*/ 661877 h 775085"/>
                <a:gd name="connsiteX1319" fmla="*/ 5136483 w 11976083"/>
                <a:gd name="connsiteY1319" fmla="*/ 661991 h 775085"/>
                <a:gd name="connsiteX1320" fmla="*/ 5159473 w 11976083"/>
                <a:gd name="connsiteY1320" fmla="*/ 646501 h 775085"/>
                <a:gd name="connsiteX1321" fmla="*/ 5165383 w 11976083"/>
                <a:gd name="connsiteY1321" fmla="*/ 639131 h 775085"/>
                <a:gd name="connsiteX1322" fmla="*/ 5194170 w 11976083"/>
                <a:gd name="connsiteY1322" fmla="*/ 627498 h 775085"/>
                <a:gd name="connsiteX1323" fmla="*/ 5204183 w 11976083"/>
                <a:gd name="connsiteY1323" fmla="*/ 636332 h 775085"/>
                <a:gd name="connsiteX1324" fmla="*/ 5195407 w 11976083"/>
                <a:gd name="connsiteY1324" fmla="*/ 645899 h 775085"/>
                <a:gd name="connsiteX1325" fmla="*/ 5198061 w 11976083"/>
                <a:gd name="connsiteY1325" fmla="*/ 656312 h 775085"/>
                <a:gd name="connsiteX1326" fmla="*/ 5213448 w 11976083"/>
                <a:gd name="connsiteY1326" fmla="*/ 662007 h 775085"/>
                <a:gd name="connsiteX1327" fmla="*/ 5213448 w 11976083"/>
                <a:gd name="connsiteY1327" fmla="*/ 661942 h 775085"/>
                <a:gd name="connsiteX1328" fmla="*/ 5225855 w 11976083"/>
                <a:gd name="connsiteY1328" fmla="*/ 656833 h 775085"/>
                <a:gd name="connsiteX1329" fmla="*/ 5235559 w 11976083"/>
                <a:gd name="connsiteY1329" fmla="*/ 652717 h 775085"/>
                <a:gd name="connsiteX1330" fmla="*/ 5245263 w 11976083"/>
                <a:gd name="connsiteY1330" fmla="*/ 656833 h 775085"/>
                <a:gd name="connsiteX1331" fmla="*/ 5257670 w 11976083"/>
                <a:gd name="connsiteY1331" fmla="*/ 661942 h 775085"/>
                <a:gd name="connsiteX1332" fmla="*/ 5270077 w 11976083"/>
                <a:gd name="connsiteY1332" fmla="*/ 656833 h 775085"/>
                <a:gd name="connsiteX1333" fmla="*/ 5279765 w 11976083"/>
                <a:gd name="connsiteY1333" fmla="*/ 652717 h 775085"/>
                <a:gd name="connsiteX1334" fmla="*/ 5289453 w 11976083"/>
                <a:gd name="connsiteY1334" fmla="*/ 656833 h 775085"/>
                <a:gd name="connsiteX1335" fmla="*/ 5301859 w 11976083"/>
                <a:gd name="connsiteY1335" fmla="*/ 661942 h 775085"/>
                <a:gd name="connsiteX1336" fmla="*/ 5314266 w 11976083"/>
                <a:gd name="connsiteY1336" fmla="*/ 656833 h 775085"/>
                <a:gd name="connsiteX1337" fmla="*/ 5323954 w 11976083"/>
                <a:gd name="connsiteY1337" fmla="*/ 652717 h 775085"/>
                <a:gd name="connsiteX1338" fmla="*/ 5333642 w 11976083"/>
                <a:gd name="connsiteY1338" fmla="*/ 656833 h 775085"/>
                <a:gd name="connsiteX1339" fmla="*/ 5346049 w 11976083"/>
                <a:gd name="connsiteY1339" fmla="*/ 661942 h 775085"/>
                <a:gd name="connsiteX1340" fmla="*/ 5358456 w 11976083"/>
                <a:gd name="connsiteY1340" fmla="*/ 656833 h 775085"/>
                <a:gd name="connsiteX1341" fmla="*/ 5368144 w 11976083"/>
                <a:gd name="connsiteY1341" fmla="*/ 652717 h 775085"/>
                <a:gd name="connsiteX1342" fmla="*/ 5377832 w 11976083"/>
                <a:gd name="connsiteY1342" fmla="*/ 656833 h 775085"/>
                <a:gd name="connsiteX1343" fmla="*/ 5390238 w 11976083"/>
                <a:gd name="connsiteY1343" fmla="*/ 661942 h 775085"/>
                <a:gd name="connsiteX1344" fmla="*/ 5402645 w 11976083"/>
                <a:gd name="connsiteY1344" fmla="*/ 656833 h 775085"/>
                <a:gd name="connsiteX1345" fmla="*/ 5412333 w 11976083"/>
                <a:gd name="connsiteY1345" fmla="*/ 652717 h 775085"/>
                <a:gd name="connsiteX1346" fmla="*/ 5422021 w 11976083"/>
                <a:gd name="connsiteY1346" fmla="*/ 656833 h 775085"/>
                <a:gd name="connsiteX1347" fmla="*/ 5434428 w 11976083"/>
                <a:gd name="connsiteY1347" fmla="*/ 661942 h 775085"/>
                <a:gd name="connsiteX1348" fmla="*/ 5434428 w 11976083"/>
                <a:gd name="connsiteY1348" fmla="*/ 662007 h 775085"/>
                <a:gd name="connsiteX1349" fmla="*/ 5457418 w 11976083"/>
                <a:gd name="connsiteY1349" fmla="*/ 646518 h 775085"/>
                <a:gd name="connsiteX1350" fmla="*/ 5463312 w 11976083"/>
                <a:gd name="connsiteY1350" fmla="*/ 639147 h 775085"/>
                <a:gd name="connsiteX1351" fmla="*/ 5492099 w 11976083"/>
                <a:gd name="connsiteY1351" fmla="*/ 627514 h 775085"/>
                <a:gd name="connsiteX1352" fmla="*/ 5502112 w 11976083"/>
                <a:gd name="connsiteY1352" fmla="*/ 636349 h 775085"/>
                <a:gd name="connsiteX1353" fmla="*/ 5493336 w 11976083"/>
                <a:gd name="connsiteY1353" fmla="*/ 645916 h 775085"/>
                <a:gd name="connsiteX1354" fmla="*/ 5495697 w 11976083"/>
                <a:gd name="connsiteY1354" fmla="*/ 655971 h 775085"/>
                <a:gd name="connsiteX1355" fmla="*/ 5508853 w 11976083"/>
                <a:gd name="connsiteY1355" fmla="*/ 661926 h 775085"/>
                <a:gd name="connsiteX1356" fmla="*/ 5533651 w 11976083"/>
                <a:gd name="connsiteY1356" fmla="*/ 662007 h 775085"/>
                <a:gd name="connsiteX1357" fmla="*/ 5533651 w 11976083"/>
                <a:gd name="connsiteY1357" fmla="*/ 661942 h 775085"/>
                <a:gd name="connsiteX1358" fmla="*/ 5546058 w 11976083"/>
                <a:gd name="connsiteY1358" fmla="*/ 656833 h 775085"/>
                <a:gd name="connsiteX1359" fmla="*/ 5555762 w 11976083"/>
                <a:gd name="connsiteY1359" fmla="*/ 652717 h 775085"/>
                <a:gd name="connsiteX1360" fmla="*/ 5565466 w 11976083"/>
                <a:gd name="connsiteY1360" fmla="*/ 656833 h 775085"/>
                <a:gd name="connsiteX1361" fmla="*/ 5577873 w 11976083"/>
                <a:gd name="connsiteY1361" fmla="*/ 661942 h 775085"/>
                <a:gd name="connsiteX1362" fmla="*/ 5590280 w 11976083"/>
                <a:gd name="connsiteY1362" fmla="*/ 656833 h 775085"/>
                <a:gd name="connsiteX1363" fmla="*/ 5599968 w 11976083"/>
                <a:gd name="connsiteY1363" fmla="*/ 652717 h 775085"/>
                <a:gd name="connsiteX1364" fmla="*/ 5609655 w 11976083"/>
                <a:gd name="connsiteY1364" fmla="*/ 656833 h 775085"/>
                <a:gd name="connsiteX1365" fmla="*/ 5622062 w 11976083"/>
                <a:gd name="connsiteY1365" fmla="*/ 661942 h 775085"/>
                <a:gd name="connsiteX1366" fmla="*/ 5634469 w 11976083"/>
                <a:gd name="connsiteY1366" fmla="*/ 656833 h 775085"/>
                <a:gd name="connsiteX1367" fmla="*/ 5644157 w 11976083"/>
                <a:gd name="connsiteY1367" fmla="*/ 652717 h 775085"/>
                <a:gd name="connsiteX1368" fmla="*/ 5653845 w 11976083"/>
                <a:gd name="connsiteY1368" fmla="*/ 656833 h 775085"/>
                <a:gd name="connsiteX1369" fmla="*/ 5666252 w 11976083"/>
                <a:gd name="connsiteY1369" fmla="*/ 661942 h 775085"/>
                <a:gd name="connsiteX1370" fmla="*/ 5678659 w 11976083"/>
                <a:gd name="connsiteY1370" fmla="*/ 656833 h 775085"/>
                <a:gd name="connsiteX1371" fmla="*/ 5688347 w 11976083"/>
                <a:gd name="connsiteY1371" fmla="*/ 652717 h 775085"/>
                <a:gd name="connsiteX1372" fmla="*/ 5698034 w 11976083"/>
                <a:gd name="connsiteY1372" fmla="*/ 656833 h 775085"/>
                <a:gd name="connsiteX1373" fmla="*/ 5710441 w 11976083"/>
                <a:gd name="connsiteY1373" fmla="*/ 661942 h 775085"/>
                <a:gd name="connsiteX1374" fmla="*/ 5722848 w 11976083"/>
                <a:gd name="connsiteY1374" fmla="*/ 656833 h 775085"/>
                <a:gd name="connsiteX1375" fmla="*/ 5732536 w 11976083"/>
                <a:gd name="connsiteY1375" fmla="*/ 652717 h 775085"/>
                <a:gd name="connsiteX1376" fmla="*/ 5742224 w 11976083"/>
                <a:gd name="connsiteY1376" fmla="*/ 656833 h 775085"/>
                <a:gd name="connsiteX1377" fmla="*/ 5754045 w 11976083"/>
                <a:gd name="connsiteY1377" fmla="*/ 661909 h 775085"/>
                <a:gd name="connsiteX1378" fmla="*/ 5754045 w 11976083"/>
                <a:gd name="connsiteY1378" fmla="*/ 661909 h 775085"/>
                <a:gd name="connsiteX1379" fmla="*/ 5754321 w 11976083"/>
                <a:gd name="connsiteY1379" fmla="*/ 661909 h 775085"/>
                <a:gd name="connsiteX1380" fmla="*/ 5754631 w 11976083"/>
                <a:gd name="connsiteY1380" fmla="*/ 661926 h 775085"/>
                <a:gd name="connsiteX1381" fmla="*/ 5754631 w 11976083"/>
                <a:gd name="connsiteY1381" fmla="*/ 661893 h 775085"/>
                <a:gd name="connsiteX1382" fmla="*/ 5777035 w 11976083"/>
                <a:gd name="connsiteY1382" fmla="*/ 646420 h 775085"/>
                <a:gd name="connsiteX1383" fmla="*/ 5782945 w 11976083"/>
                <a:gd name="connsiteY1383" fmla="*/ 639050 h 775085"/>
                <a:gd name="connsiteX1384" fmla="*/ 5811732 w 11976083"/>
                <a:gd name="connsiteY1384" fmla="*/ 627416 h 775085"/>
                <a:gd name="connsiteX1385" fmla="*/ 5821745 w 11976083"/>
                <a:gd name="connsiteY1385" fmla="*/ 636251 h 775085"/>
                <a:gd name="connsiteX1386" fmla="*/ 5812969 w 11976083"/>
                <a:gd name="connsiteY1386" fmla="*/ 645818 h 775085"/>
                <a:gd name="connsiteX1387" fmla="*/ 5815623 w 11976083"/>
                <a:gd name="connsiteY1387" fmla="*/ 656231 h 775085"/>
                <a:gd name="connsiteX1388" fmla="*/ 5829381 w 11976083"/>
                <a:gd name="connsiteY1388" fmla="*/ 661877 h 775085"/>
                <a:gd name="connsiteX1389" fmla="*/ 5829381 w 11976083"/>
                <a:gd name="connsiteY1389" fmla="*/ 661926 h 775085"/>
                <a:gd name="connsiteX1390" fmla="*/ 5833192 w 11976083"/>
                <a:gd name="connsiteY1390" fmla="*/ 661926 h 775085"/>
                <a:gd name="connsiteX1391" fmla="*/ 5833192 w 11976083"/>
                <a:gd name="connsiteY1391" fmla="*/ 661926 h 775085"/>
                <a:gd name="connsiteX1392" fmla="*/ 6584429 w 11976083"/>
                <a:gd name="connsiteY1392" fmla="*/ 662007 h 775085"/>
                <a:gd name="connsiteX1393" fmla="*/ 6585618 w 11976083"/>
                <a:gd name="connsiteY1393" fmla="*/ 662007 h 775085"/>
                <a:gd name="connsiteX1394" fmla="*/ 6585520 w 11976083"/>
                <a:gd name="connsiteY1394" fmla="*/ 707629 h 775085"/>
                <a:gd name="connsiteX1395" fmla="*/ 6597683 w 11976083"/>
                <a:gd name="connsiteY1395" fmla="*/ 734182 h 775085"/>
                <a:gd name="connsiteX1396" fmla="*/ 6597683 w 11976083"/>
                <a:gd name="connsiteY1396" fmla="*/ 734182 h 775085"/>
                <a:gd name="connsiteX1397" fmla="*/ 6617449 w 11976083"/>
                <a:gd name="connsiteY1397" fmla="*/ 750648 h 775085"/>
                <a:gd name="connsiteX1398" fmla="*/ 6644673 w 11976083"/>
                <a:gd name="connsiteY1398" fmla="*/ 775086 h 775085"/>
                <a:gd name="connsiteX1399" fmla="*/ 6671831 w 11976083"/>
                <a:gd name="connsiteY1399" fmla="*/ 751315 h 775085"/>
                <a:gd name="connsiteX1400" fmla="*/ 6812508 w 11976083"/>
                <a:gd name="connsiteY1400" fmla="*/ 751315 h 775085"/>
                <a:gd name="connsiteX1401" fmla="*/ 6813925 w 11976083"/>
                <a:gd name="connsiteY1401" fmla="*/ 751315 h 775085"/>
                <a:gd name="connsiteX1402" fmla="*/ 6815439 w 11976083"/>
                <a:gd name="connsiteY1402" fmla="*/ 747264 h 775085"/>
                <a:gd name="connsiteX1403" fmla="*/ 6815439 w 11976083"/>
                <a:gd name="connsiteY1403" fmla="*/ 747084 h 775085"/>
                <a:gd name="connsiteX1404" fmla="*/ 6811629 w 11976083"/>
                <a:gd name="connsiteY1404" fmla="*/ 747084 h 775085"/>
                <a:gd name="connsiteX1405" fmla="*/ 6811629 w 11976083"/>
                <a:gd name="connsiteY1405" fmla="*/ 747084 h 775085"/>
                <a:gd name="connsiteX1406" fmla="*/ 6672678 w 11976083"/>
                <a:gd name="connsiteY1406" fmla="*/ 747084 h 775085"/>
                <a:gd name="connsiteX1407" fmla="*/ 6672678 w 11976083"/>
                <a:gd name="connsiteY1407" fmla="*/ 747084 h 775085"/>
                <a:gd name="connsiteX1408" fmla="*/ 6671962 w 11976083"/>
                <a:gd name="connsiteY1408" fmla="*/ 747084 h 775085"/>
                <a:gd name="connsiteX1409" fmla="*/ 6644673 w 11976083"/>
                <a:gd name="connsiteY1409" fmla="*/ 721263 h 775085"/>
                <a:gd name="connsiteX1410" fmla="*/ 6617417 w 11976083"/>
                <a:gd name="connsiteY1410" fmla="*/ 746304 h 775085"/>
                <a:gd name="connsiteX1411" fmla="*/ 6600369 w 11976083"/>
                <a:gd name="connsiteY1411" fmla="*/ 721052 h 775085"/>
                <a:gd name="connsiteX1412" fmla="*/ 6600418 w 11976083"/>
                <a:gd name="connsiteY1412" fmla="*/ 700454 h 775085"/>
                <a:gd name="connsiteX1413" fmla="*/ 6898331 w 11976083"/>
                <a:gd name="connsiteY1413" fmla="*/ 700454 h 775085"/>
                <a:gd name="connsiteX1414" fmla="*/ 6898331 w 11976083"/>
                <a:gd name="connsiteY1414" fmla="*/ 740381 h 775085"/>
                <a:gd name="connsiteX1415" fmla="*/ 6891395 w 11976083"/>
                <a:gd name="connsiteY1415" fmla="*/ 747084 h 775085"/>
                <a:gd name="connsiteX1416" fmla="*/ 6877473 w 11976083"/>
                <a:gd name="connsiteY1416" fmla="*/ 747084 h 775085"/>
                <a:gd name="connsiteX1417" fmla="*/ 6850185 w 11976083"/>
                <a:gd name="connsiteY1417" fmla="*/ 721263 h 775085"/>
                <a:gd name="connsiteX1418" fmla="*/ 6822831 w 11976083"/>
                <a:gd name="connsiteY1418" fmla="*/ 748175 h 775085"/>
                <a:gd name="connsiteX1419" fmla="*/ 6850185 w 11976083"/>
                <a:gd name="connsiteY1419" fmla="*/ 775086 h 775085"/>
                <a:gd name="connsiteX1420" fmla="*/ 6877343 w 11976083"/>
                <a:gd name="connsiteY1420" fmla="*/ 751315 h 775085"/>
                <a:gd name="connsiteX1421" fmla="*/ 6891395 w 11976083"/>
                <a:gd name="connsiteY1421" fmla="*/ 751315 h 775085"/>
                <a:gd name="connsiteX1422" fmla="*/ 6902564 w 11976083"/>
                <a:gd name="connsiteY1422" fmla="*/ 740381 h 775085"/>
                <a:gd name="connsiteX1423" fmla="*/ 6902564 w 11976083"/>
                <a:gd name="connsiteY1423" fmla="*/ 679286 h 775085"/>
                <a:gd name="connsiteX1424" fmla="*/ 6891395 w 11976083"/>
                <a:gd name="connsiteY1424" fmla="*/ 667685 h 775085"/>
                <a:gd name="connsiteX1425" fmla="*/ 6884654 w 11976083"/>
                <a:gd name="connsiteY1425" fmla="*/ 667685 h 775085"/>
                <a:gd name="connsiteX1426" fmla="*/ 6860377 w 11976083"/>
                <a:gd name="connsiteY1426" fmla="*/ 667685 h 775085"/>
                <a:gd name="connsiteX1427" fmla="*/ 6856226 w 11976083"/>
                <a:gd name="connsiteY1427" fmla="*/ 667685 h 775085"/>
                <a:gd name="connsiteX1428" fmla="*/ 6846505 w 11976083"/>
                <a:gd name="connsiteY1428" fmla="*/ 667685 h 775085"/>
                <a:gd name="connsiteX1429" fmla="*/ 6846489 w 11976083"/>
                <a:gd name="connsiteY1429" fmla="*/ 667685 h 775085"/>
                <a:gd name="connsiteX1430" fmla="*/ 6841620 w 11976083"/>
                <a:gd name="connsiteY1430" fmla="*/ 663016 h 775085"/>
                <a:gd name="connsiteX1431" fmla="*/ 6841620 w 11976083"/>
                <a:gd name="connsiteY1431" fmla="*/ 613505 h 775085"/>
                <a:gd name="connsiteX1432" fmla="*/ 6877490 w 11976083"/>
                <a:gd name="connsiteY1432" fmla="*/ 613505 h 775085"/>
                <a:gd name="connsiteX1433" fmla="*/ 6877490 w 11976083"/>
                <a:gd name="connsiteY1433" fmla="*/ 613749 h 775085"/>
                <a:gd name="connsiteX1434" fmla="*/ 6877490 w 11976083"/>
                <a:gd name="connsiteY1434" fmla="*/ 613749 h 775085"/>
                <a:gd name="connsiteX1435" fmla="*/ 6877490 w 11976083"/>
                <a:gd name="connsiteY1435" fmla="*/ 615311 h 775085"/>
                <a:gd name="connsiteX1436" fmla="*/ 6877490 w 11976083"/>
                <a:gd name="connsiteY1436" fmla="*/ 615311 h 775085"/>
                <a:gd name="connsiteX1437" fmla="*/ 6877490 w 11976083"/>
                <a:gd name="connsiteY1437" fmla="*/ 652993 h 775085"/>
                <a:gd name="connsiteX1438" fmla="*/ 6880144 w 11976083"/>
                <a:gd name="connsiteY1438" fmla="*/ 659322 h 775085"/>
                <a:gd name="connsiteX1439" fmla="*/ 6886559 w 11976083"/>
                <a:gd name="connsiteY1439" fmla="*/ 661942 h 775085"/>
                <a:gd name="connsiteX1440" fmla="*/ 6893088 w 11976083"/>
                <a:gd name="connsiteY1440" fmla="*/ 661942 h 775085"/>
                <a:gd name="connsiteX1441" fmla="*/ 6893088 w 11976083"/>
                <a:gd name="connsiteY1441" fmla="*/ 661942 h 775085"/>
                <a:gd name="connsiteX1442" fmla="*/ 7052799 w 11976083"/>
                <a:gd name="connsiteY1442" fmla="*/ 661991 h 775085"/>
                <a:gd name="connsiteX1443" fmla="*/ 7053955 w 11976083"/>
                <a:gd name="connsiteY1443" fmla="*/ 661991 h 775085"/>
                <a:gd name="connsiteX1444" fmla="*/ 7054573 w 11976083"/>
                <a:gd name="connsiteY1444" fmla="*/ 661015 h 775085"/>
                <a:gd name="connsiteX1445" fmla="*/ 7076896 w 11976083"/>
                <a:gd name="connsiteY1445" fmla="*/ 649170 h 775085"/>
                <a:gd name="connsiteX1446" fmla="*/ 7077303 w 11976083"/>
                <a:gd name="connsiteY1446" fmla="*/ 649170 h 775085"/>
                <a:gd name="connsiteX1447" fmla="*/ 7100114 w 11976083"/>
                <a:gd name="connsiteY1447" fmla="*/ 661031 h 775085"/>
                <a:gd name="connsiteX1448" fmla="*/ 7100750 w 11976083"/>
                <a:gd name="connsiteY1448" fmla="*/ 661974 h 775085"/>
                <a:gd name="connsiteX1449" fmla="*/ 7266827 w 11976083"/>
                <a:gd name="connsiteY1449" fmla="*/ 661974 h 775085"/>
                <a:gd name="connsiteX1450" fmla="*/ 7267445 w 11976083"/>
                <a:gd name="connsiteY1450" fmla="*/ 661015 h 775085"/>
                <a:gd name="connsiteX1451" fmla="*/ 7290158 w 11976083"/>
                <a:gd name="connsiteY1451" fmla="*/ 649153 h 775085"/>
                <a:gd name="connsiteX1452" fmla="*/ 7313002 w 11976083"/>
                <a:gd name="connsiteY1452" fmla="*/ 661031 h 775085"/>
                <a:gd name="connsiteX1453" fmla="*/ 7314988 w 11976083"/>
                <a:gd name="connsiteY1453" fmla="*/ 663927 h 775085"/>
                <a:gd name="connsiteX1454" fmla="*/ 7316616 w 11976083"/>
                <a:gd name="connsiteY1454" fmla="*/ 660803 h 775085"/>
                <a:gd name="connsiteX1455" fmla="*/ 7347406 w 11976083"/>
                <a:gd name="connsiteY1455" fmla="*/ 644728 h 775085"/>
                <a:gd name="connsiteX1456" fmla="*/ 7377170 w 11976083"/>
                <a:gd name="connsiteY1456" fmla="*/ 660738 h 775085"/>
                <a:gd name="connsiteX1457" fmla="*/ 7377739 w 11976083"/>
                <a:gd name="connsiteY1457" fmla="*/ 661958 h 775085"/>
                <a:gd name="connsiteX1458" fmla="*/ 8486498 w 11976083"/>
                <a:gd name="connsiteY1458" fmla="*/ 661958 h 775085"/>
                <a:gd name="connsiteX1459" fmla="*/ 8490308 w 11976083"/>
                <a:gd name="connsiteY1459" fmla="*/ 661958 h 775085"/>
                <a:gd name="connsiteX1460" fmla="*/ 8490308 w 11976083"/>
                <a:gd name="connsiteY1460" fmla="*/ 661958 h 775085"/>
                <a:gd name="connsiteX1461" fmla="*/ 8541418 w 11976083"/>
                <a:gd name="connsiteY1461" fmla="*/ 661958 h 775085"/>
                <a:gd name="connsiteX1462" fmla="*/ 8596581 w 11976083"/>
                <a:gd name="connsiteY1462" fmla="*/ 661958 h 775085"/>
                <a:gd name="connsiteX1463" fmla="*/ 8597151 w 11976083"/>
                <a:gd name="connsiteY1463" fmla="*/ 660738 h 775085"/>
                <a:gd name="connsiteX1464" fmla="*/ 8626914 w 11976083"/>
                <a:gd name="connsiteY1464" fmla="*/ 644728 h 775085"/>
                <a:gd name="connsiteX1465" fmla="*/ 8657704 w 11976083"/>
                <a:gd name="connsiteY1465" fmla="*/ 660803 h 775085"/>
                <a:gd name="connsiteX1466" fmla="*/ 8659332 w 11976083"/>
                <a:gd name="connsiteY1466" fmla="*/ 663894 h 775085"/>
                <a:gd name="connsiteX1467" fmla="*/ 8661335 w 11976083"/>
                <a:gd name="connsiteY1467" fmla="*/ 661015 h 775085"/>
                <a:gd name="connsiteX1468" fmla="*/ 8684179 w 11976083"/>
                <a:gd name="connsiteY1468" fmla="*/ 649137 h 775085"/>
                <a:gd name="connsiteX1469" fmla="*/ 8684748 w 11976083"/>
                <a:gd name="connsiteY1469" fmla="*/ 649137 h 775085"/>
                <a:gd name="connsiteX1470" fmla="*/ 8706892 w 11976083"/>
                <a:gd name="connsiteY1470" fmla="*/ 660998 h 775085"/>
                <a:gd name="connsiteX1471" fmla="*/ 8707510 w 11976083"/>
                <a:gd name="connsiteY1471" fmla="*/ 661958 h 775085"/>
                <a:gd name="connsiteX1472" fmla="*/ 8873587 w 11976083"/>
                <a:gd name="connsiteY1472" fmla="*/ 661958 h 775085"/>
                <a:gd name="connsiteX1473" fmla="*/ 8874223 w 11976083"/>
                <a:gd name="connsiteY1473" fmla="*/ 661015 h 775085"/>
                <a:gd name="connsiteX1474" fmla="*/ 8897034 w 11976083"/>
                <a:gd name="connsiteY1474" fmla="*/ 649137 h 775085"/>
                <a:gd name="connsiteX1475" fmla="*/ 8919764 w 11976083"/>
                <a:gd name="connsiteY1475" fmla="*/ 660982 h 775085"/>
                <a:gd name="connsiteX1476" fmla="*/ 8920382 w 11976083"/>
                <a:gd name="connsiteY1476" fmla="*/ 661958 h 775085"/>
                <a:gd name="connsiteX1477" fmla="*/ 8946547 w 11976083"/>
                <a:gd name="connsiteY1477" fmla="*/ 661958 h 775085"/>
                <a:gd name="connsiteX1478" fmla="*/ 8948697 w 11976083"/>
                <a:gd name="connsiteY1478" fmla="*/ 661958 h 775085"/>
                <a:gd name="connsiteX1479" fmla="*/ 8952263 w 11976083"/>
                <a:gd name="connsiteY1479" fmla="*/ 670386 h 775085"/>
                <a:gd name="connsiteX1480" fmla="*/ 8951579 w 11976083"/>
                <a:gd name="connsiteY1480" fmla="*/ 675804 h 775085"/>
                <a:gd name="connsiteX1481" fmla="*/ 8975497 w 11976083"/>
                <a:gd name="connsiteY1481" fmla="*/ 701593 h 775085"/>
                <a:gd name="connsiteX1482" fmla="*/ 9014492 w 11976083"/>
                <a:gd name="connsiteY1482" fmla="*/ 701658 h 775085"/>
                <a:gd name="connsiteX1483" fmla="*/ 9014492 w 11976083"/>
                <a:gd name="connsiteY1483" fmla="*/ 756017 h 775085"/>
                <a:gd name="connsiteX1484" fmla="*/ 8961071 w 11976083"/>
                <a:gd name="connsiteY1484" fmla="*/ 755984 h 775085"/>
                <a:gd name="connsiteX1485" fmla="*/ 8935411 w 11976083"/>
                <a:gd name="connsiteY1485" fmla="*/ 743163 h 775085"/>
                <a:gd name="connsiteX1486" fmla="*/ 8909832 w 11976083"/>
                <a:gd name="connsiteY1486" fmla="*/ 755984 h 775085"/>
                <a:gd name="connsiteX1487" fmla="*/ 8527871 w 11976083"/>
                <a:gd name="connsiteY1487" fmla="*/ 755984 h 775085"/>
                <a:gd name="connsiteX1488" fmla="*/ 8526455 w 11976083"/>
                <a:gd name="connsiteY1488" fmla="*/ 755984 h 775085"/>
                <a:gd name="connsiteX1489" fmla="*/ 8524940 w 11976083"/>
                <a:gd name="connsiteY1489" fmla="*/ 760036 h 775085"/>
                <a:gd name="connsiteX1490" fmla="*/ 8524940 w 11976083"/>
                <a:gd name="connsiteY1490" fmla="*/ 760215 h 775085"/>
                <a:gd name="connsiteX1491" fmla="*/ 8528750 w 11976083"/>
                <a:gd name="connsiteY1491" fmla="*/ 760215 h 775085"/>
                <a:gd name="connsiteX1492" fmla="*/ 8528750 w 11976083"/>
                <a:gd name="connsiteY1492" fmla="*/ 760215 h 775085"/>
                <a:gd name="connsiteX1493" fmla="*/ 8910906 w 11976083"/>
                <a:gd name="connsiteY1493" fmla="*/ 760215 h 775085"/>
                <a:gd name="connsiteX1494" fmla="*/ 8912030 w 11976083"/>
                <a:gd name="connsiteY1494" fmla="*/ 760215 h 775085"/>
                <a:gd name="connsiteX1495" fmla="*/ 8912664 w 11976083"/>
                <a:gd name="connsiteY1495" fmla="*/ 759271 h 775085"/>
                <a:gd name="connsiteX1496" fmla="*/ 8935476 w 11976083"/>
                <a:gd name="connsiteY1496" fmla="*/ 747394 h 775085"/>
                <a:gd name="connsiteX1497" fmla="*/ 8958206 w 11976083"/>
                <a:gd name="connsiteY1497" fmla="*/ 759238 h 775085"/>
                <a:gd name="connsiteX1498" fmla="*/ 8958824 w 11976083"/>
                <a:gd name="connsiteY1498" fmla="*/ 760215 h 775085"/>
                <a:gd name="connsiteX1499" fmla="*/ 9119968 w 11976083"/>
                <a:gd name="connsiteY1499" fmla="*/ 760329 h 775085"/>
                <a:gd name="connsiteX1500" fmla="*/ 9119968 w 11976083"/>
                <a:gd name="connsiteY1500" fmla="*/ 760329 h 775085"/>
                <a:gd name="connsiteX1501" fmla="*/ 9123778 w 11976083"/>
                <a:gd name="connsiteY1501" fmla="*/ 760329 h 775085"/>
                <a:gd name="connsiteX1502" fmla="*/ 9123778 w 11976083"/>
                <a:gd name="connsiteY1502" fmla="*/ 760150 h 775085"/>
                <a:gd name="connsiteX1503" fmla="*/ 9122263 w 11976083"/>
                <a:gd name="connsiteY1503" fmla="*/ 756098 h 775085"/>
                <a:gd name="connsiteX1504" fmla="*/ 9120847 w 11976083"/>
                <a:gd name="connsiteY1504" fmla="*/ 756098 h 775085"/>
                <a:gd name="connsiteX1505" fmla="*/ 9018742 w 11976083"/>
                <a:gd name="connsiteY1505" fmla="*/ 756017 h 775085"/>
                <a:gd name="connsiteX1506" fmla="*/ 9018742 w 11976083"/>
                <a:gd name="connsiteY1506" fmla="*/ 701658 h 775085"/>
                <a:gd name="connsiteX1507" fmla="*/ 9044923 w 11976083"/>
                <a:gd name="connsiteY1507" fmla="*/ 701707 h 775085"/>
                <a:gd name="connsiteX1508" fmla="*/ 9074785 w 11976083"/>
                <a:gd name="connsiteY1508" fmla="*/ 689422 h 775085"/>
                <a:gd name="connsiteX1509" fmla="*/ 9085564 w 11976083"/>
                <a:gd name="connsiteY1509" fmla="*/ 662153 h 775085"/>
                <a:gd name="connsiteX1510" fmla="*/ 9085564 w 11976083"/>
                <a:gd name="connsiteY1510" fmla="*/ 661942 h 775085"/>
                <a:gd name="connsiteX1511" fmla="*/ 9086557 w 11976083"/>
                <a:gd name="connsiteY1511" fmla="*/ 661942 h 775085"/>
                <a:gd name="connsiteX1512" fmla="*/ 9348828 w 11976083"/>
                <a:gd name="connsiteY1512" fmla="*/ 661828 h 775085"/>
                <a:gd name="connsiteX1513" fmla="*/ 9348877 w 11976083"/>
                <a:gd name="connsiteY1513" fmla="*/ 661991 h 775085"/>
                <a:gd name="connsiteX1514" fmla="*/ 9349023 w 11976083"/>
                <a:gd name="connsiteY1514" fmla="*/ 661828 h 775085"/>
                <a:gd name="connsiteX1515" fmla="*/ 9372323 w 11976083"/>
                <a:gd name="connsiteY1515" fmla="*/ 661828 h 775085"/>
                <a:gd name="connsiteX1516" fmla="*/ 9372437 w 11976083"/>
                <a:gd name="connsiteY1516" fmla="*/ 661828 h 775085"/>
                <a:gd name="connsiteX1517" fmla="*/ 9384844 w 11976083"/>
                <a:gd name="connsiteY1517" fmla="*/ 656719 h 775085"/>
                <a:gd name="connsiteX1518" fmla="*/ 9394532 w 11976083"/>
                <a:gd name="connsiteY1518" fmla="*/ 652603 h 775085"/>
                <a:gd name="connsiteX1519" fmla="*/ 9404220 w 11976083"/>
                <a:gd name="connsiteY1519" fmla="*/ 656719 h 775085"/>
                <a:gd name="connsiteX1520" fmla="*/ 9416626 w 11976083"/>
                <a:gd name="connsiteY1520" fmla="*/ 661828 h 775085"/>
                <a:gd name="connsiteX1521" fmla="*/ 9429033 w 11976083"/>
                <a:gd name="connsiteY1521" fmla="*/ 656719 h 775085"/>
                <a:gd name="connsiteX1522" fmla="*/ 9438722 w 11976083"/>
                <a:gd name="connsiteY1522" fmla="*/ 652603 h 775085"/>
                <a:gd name="connsiteX1523" fmla="*/ 9448409 w 11976083"/>
                <a:gd name="connsiteY1523" fmla="*/ 656719 h 775085"/>
                <a:gd name="connsiteX1524" fmla="*/ 9460816 w 11976083"/>
                <a:gd name="connsiteY1524" fmla="*/ 661828 h 775085"/>
                <a:gd name="connsiteX1525" fmla="*/ 9473223 w 11976083"/>
                <a:gd name="connsiteY1525" fmla="*/ 656719 h 775085"/>
                <a:gd name="connsiteX1526" fmla="*/ 9482911 w 11976083"/>
                <a:gd name="connsiteY1526" fmla="*/ 652603 h 775085"/>
                <a:gd name="connsiteX1527" fmla="*/ 9492599 w 11976083"/>
                <a:gd name="connsiteY1527" fmla="*/ 656719 h 775085"/>
                <a:gd name="connsiteX1528" fmla="*/ 9505006 w 11976083"/>
                <a:gd name="connsiteY1528" fmla="*/ 661828 h 775085"/>
                <a:gd name="connsiteX1529" fmla="*/ 9517413 w 11976083"/>
                <a:gd name="connsiteY1529" fmla="*/ 656719 h 775085"/>
                <a:gd name="connsiteX1530" fmla="*/ 9527100 w 11976083"/>
                <a:gd name="connsiteY1530" fmla="*/ 652603 h 775085"/>
                <a:gd name="connsiteX1531" fmla="*/ 9536788 w 11976083"/>
                <a:gd name="connsiteY1531" fmla="*/ 656719 h 775085"/>
                <a:gd name="connsiteX1532" fmla="*/ 9549196 w 11976083"/>
                <a:gd name="connsiteY1532" fmla="*/ 661828 h 775085"/>
                <a:gd name="connsiteX1533" fmla="*/ 9549196 w 11976083"/>
                <a:gd name="connsiteY1533" fmla="*/ 661893 h 775085"/>
                <a:gd name="connsiteX1534" fmla="*/ 9572185 w 11976083"/>
                <a:gd name="connsiteY1534" fmla="*/ 646404 h 775085"/>
                <a:gd name="connsiteX1535" fmla="*/ 9578079 w 11976083"/>
                <a:gd name="connsiteY1535" fmla="*/ 639033 h 775085"/>
                <a:gd name="connsiteX1536" fmla="*/ 9606866 w 11976083"/>
                <a:gd name="connsiteY1536" fmla="*/ 627400 h 775085"/>
                <a:gd name="connsiteX1537" fmla="*/ 9616880 w 11976083"/>
                <a:gd name="connsiteY1537" fmla="*/ 636235 h 775085"/>
                <a:gd name="connsiteX1538" fmla="*/ 9608103 w 11976083"/>
                <a:gd name="connsiteY1538" fmla="*/ 645802 h 775085"/>
                <a:gd name="connsiteX1539" fmla="*/ 9610465 w 11976083"/>
                <a:gd name="connsiteY1539" fmla="*/ 655857 h 775085"/>
                <a:gd name="connsiteX1540" fmla="*/ 9623621 w 11976083"/>
                <a:gd name="connsiteY1540" fmla="*/ 661812 h 775085"/>
                <a:gd name="connsiteX1541" fmla="*/ 9648418 w 11976083"/>
                <a:gd name="connsiteY1541" fmla="*/ 661893 h 775085"/>
                <a:gd name="connsiteX1542" fmla="*/ 9648418 w 11976083"/>
                <a:gd name="connsiteY1542" fmla="*/ 661828 h 775085"/>
                <a:gd name="connsiteX1543" fmla="*/ 9660825 w 11976083"/>
                <a:gd name="connsiteY1543" fmla="*/ 656719 h 775085"/>
                <a:gd name="connsiteX1544" fmla="*/ 9670529 w 11976083"/>
                <a:gd name="connsiteY1544" fmla="*/ 652603 h 775085"/>
                <a:gd name="connsiteX1545" fmla="*/ 9680233 w 11976083"/>
                <a:gd name="connsiteY1545" fmla="*/ 656719 h 775085"/>
                <a:gd name="connsiteX1546" fmla="*/ 9692640 w 11976083"/>
                <a:gd name="connsiteY1546" fmla="*/ 661828 h 775085"/>
                <a:gd name="connsiteX1547" fmla="*/ 9705047 w 11976083"/>
                <a:gd name="connsiteY1547" fmla="*/ 656719 h 775085"/>
                <a:gd name="connsiteX1548" fmla="*/ 9714735 w 11976083"/>
                <a:gd name="connsiteY1548" fmla="*/ 652603 h 775085"/>
                <a:gd name="connsiteX1549" fmla="*/ 9724422 w 11976083"/>
                <a:gd name="connsiteY1549" fmla="*/ 656719 h 775085"/>
                <a:gd name="connsiteX1550" fmla="*/ 9736829 w 11976083"/>
                <a:gd name="connsiteY1550" fmla="*/ 661828 h 775085"/>
                <a:gd name="connsiteX1551" fmla="*/ 9749237 w 11976083"/>
                <a:gd name="connsiteY1551" fmla="*/ 656719 h 775085"/>
                <a:gd name="connsiteX1552" fmla="*/ 9758924 w 11976083"/>
                <a:gd name="connsiteY1552" fmla="*/ 652603 h 775085"/>
                <a:gd name="connsiteX1553" fmla="*/ 9768612 w 11976083"/>
                <a:gd name="connsiteY1553" fmla="*/ 656719 h 775085"/>
                <a:gd name="connsiteX1554" fmla="*/ 9781019 w 11976083"/>
                <a:gd name="connsiteY1554" fmla="*/ 661828 h 775085"/>
                <a:gd name="connsiteX1555" fmla="*/ 9793426 w 11976083"/>
                <a:gd name="connsiteY1555" fmla="*/ 656719 h 775085"/>
                <a:gd name="connsiteX1556" fmla="*/ 9803114 w 11976083"/>
                <a:gd name="connsiteY1556" fmla="*/ 652603 h 775085"/>
                <a:gd name="connsiteX1557" fmla="*/ 9812802 w 11976083"/>
                <a:gd name="connsiteY1557" fmla="*/ 656719 h 775085"/>
                <a:gd name="connsiteX1558" fmla="*/ 9825208 w 11976083"/>
                <a:gd name="connsiteY1558" fmla="*/ 661828 h 775085"/>
                <a:gd name="connsiteX1559" fmla="*/ 9837615 w 11976083"/>
                <a:gd name="connsiteY1559" fmla="*/ 656719 h 775085"/>
                <a:gd name="connsiteX1560" fmla="*/ 9847303 w 11976083"/>
                <a:gd name="connsiteY1560" fmla="*/ 652603 h 775085"/>
                <a:gd name="connsiteX1561" fmla="*/ 9856991 w 11976083"/>
                <a:gd name="connsiteY1561" fmla="*/ 656719 h 775085"/>
                <a:gd name="connsiteX1562" fmla="*/ 9868666 w 11976083"/>
                <a:gd name="connsiteY1562" fmla="*/ 661942 h 775085"/>
                <a:gd name="connsiteX1563" fmla="*/ 10064636 w 11976083"/>
                <a:gd name="connsiteY1563" fmla="*/ 661747 h 775085"/>
                <a:gd name="connsiteX1564" fmla="*/ 10065971 w 11976083"/>
                <a:gd name="connsiteY1564" fmla="*/ 661747 h 775085"/>
                <a:gd name="connsiteX1565" fmla="*/ 10066541 w 11976083"/>
                <a:gd name="connsiteY1565" fmla="*/ 660526 h 775085"/>
                <a:gd name="connsiteX1566" fmla="*/ 10096304 w 11976083"/>
                <a:gd name="connsiteY1566" fmla="*/ 644516 h 775085"/>
                <a:gd name="connsiteX1567" fmla="*/ 10127094 w 11976083"/>
                <a:gd name="connsiteY1567" fmla="*/ 660591 h 775085"/>
                <a:gd name="connsiteX1568" fmla="*/ 10128722 w 11976083"/>
                <a:gd name="connsiteY1568" fmla="*/ 663683 h 775085"/>
                <a:gd name="connsiteX1569" fmla="*/ 10130725 w 11976083"/>
                <a:gd name="connsiteY1569" fmla="*/ 660803 h 775085"/>
                <a:gd name="connsiteX1570" fmla="*/ 10153569 w 11976083"/>
                <a:gd name="connsiteY1570" fmla="*/ 648926 h 775085"/>
                <a:gd name="connsiteX1571" fmla="*/ 10176282 w 11976083"/>
                <a:gd name="connsiteY1571" fmla="*/ 660770 h 775085"/>
                <a:gd name="connsiteX1572" fmla="*/ 10176900 w 11976083"/>
                <a:gd name="connsiteY1572" fmla="*/ 661730 h 775085"/>
                <a:gd name="connsiteX1573" fmla="*/ 10342977 w 11976083"/>
                <a:gd name="connsiteY1573" fmla="*/ 661730 h 775085"/>
                <a:gd name="connsiteX1574" fmla="*/ 10343613 w 11976083"/>
                <a:gd name="connsiteY1574" fmla="*/ 660787 h 775085"/>
                <a:gd name="connsiteX1575" fmla="*/ 10366424 w 11976083"/>
                <a:gd name="connsiteY1575" fmla="*/ 648909 h 775085"/>
                <a:gd name="connsiteX1576" fmla="*/ 10389154 w 11976083"/>
                <a:gd name="connsiteY1576" fmla="*/ 660754 h 775085"/>
                <a:gd name="connsiteX1577" fmla="*/ 10389772 w 11976083"/>
                <a:gd name="connsiteY1577" fmla="*/ 661730 h 775085"/>
                <a:gd name="connsiteX1578" fmla="*/ 10433359 w 11976083"/>
                <a:gd name="connsiteY1578" fmla="*/ 661926 h 775085"/>
                <a:gd name="connsiteX1579" fmla="*/ 10526119 w 11976083"/>
                <a:gd name="connsiteY1579" fmla="*/ 661926 h 775085"/>
                <a:gd name="connsiteX1580" fmla="*/ 10526688 w 11976083"/>
                <a:gd name="connsiteY1580" fmla="*/ 660705 h 775085"/>
                <a:gd name="connsiteX1581" fmla="*/ 10556452 w 11976083"/>
                <a:gd name="connsiteY1581" fmla="*/ 644695 h 775085"/>
                <a:gd name="connsiteX1582" fmla="*/ 10587241 w 11976083"/>
                <a:gd name="connsiteY1582" fmla="*/ 660770 h 775085"/>
                <a:gd name="connsiteX1583" fmla="*/ 10588869 w 11976083"/>
                <a:gd name="connsiteY1583" fmla="*/ 663862 h 775085"/>
                <a:gd name="connsiteX1584" fmla="*/ 10590872 w 11976083"/>
                <a:gd name="connsiteY1584" fmla="*/ 660982 h 775085"/>
                <a:gd name="connsiteX1585" fmla="*/ 10613716 w 11976083"/>
                <a:gd name="connsiteY1585" fmla="*/ 649105 h 775085"/>
                <a:gd name="connsiteX1586" fmla="*/ 10614286 w 11976083"/>
                <a:gd name="connsiteY1586" fmla="*/ 649105 h 775085"/>
                <a:gd name="connsiteX1587" fmla="*/ 10636429 w 11976083"/>
                <a:gd name="connsiteY1587" fmla="*/ 660966 h 775085"/>
                <a:gd name="connsiteX1588" fmla="*/ 10637048 w 11976083"/>
                <a:gd name="connsiteY1588" fmla="*/ 661926 h 775085"/>
                <a:gd name="connsiteX1589" fmla="*/ 10744510 w 11976083"/>
                <a:gd name="connsiteY1589" fmla="*/ 661926 h 775085"/>
                <a:gd name="connsiteX1590" fmla="*/ 10745144 w 11976083"/>
                <a:gd name="connsiteY1590" fmla="*/ 660982 h 775085"/>
                <a:gd name="connsiteX1591" fmla="*/ 10767956 w 11976083"/>
                <a:gd name="connsiteY1591" fmla="*/ 649105 h 775085"/>
                <a:gd name="connsiteX1592" fmla="*/ 10790685 w 11976083"/>
                <a:gd name="connsiteY1592" fmla="*/ 660949 h 775085"/>
                <a:gd name="connsiteX1593" fmla="*/ 10791304 w 11976083"/>
                <a:gd name="connsiteY1593" fmla="*/ 661926 h 775085"/>
                <a:gd name="connsiteX1594" fmla="*/ 10840883 w 11976083"/>
                <a:gd name="connsiteY1594" fmla="*/ 661926 h 775085"/>
                <a:gd name="connsiteX1595" fmla="*/ 10852964 w 11976083"/>
                <a:gd name="connsiteY1595" fmla="*/ 656735 h 775085"/>
                <a:gd name="connsiteX1596" fmla="*/ 10862668 w 11976083"/>
                <a:gd name="connsiteY1596" fmla="*/ 652619 h 775085"/>
                <a:gd name="connsiteX1597" fmla="*/ 10872372 w 11976083"/>
                <a:gd name="connsiteY1597" fmla="*/ 656735 h 775085"/>
                <a:gd name="connsiteX1598" fmla="*/ 10884779 w 11976083"/>
                <a:gd name="connsiteY1598" fmla="*/ 661844 h 775085"/>
                <a:gd name="connsiteX1599" fmla="*/ 10897186 w 11976083"/>
                <a:gd name="connsiteY1599" fmla="*/ 656735 h 775085"/>
                <a:gd name="connsiteX1600" fmla="*/ 10906874 w 11976083"/>
                <a:gd name="connsiteY1600" fmla="*/ 652619 h 775085"/>
                <a:gd name="connsiteX1601" fmla="*/ 10916562 w 11976083"/>
                <a:gd name="connsiteY1601" fmla="*/ 656735 h 775085"/>
                <a:gd name="connsiteX1602" fmla="*/ 10928969 w 11976083"/>
                <a:gd name="connsiteY1602" fmla="*/ 661844 h 775085"/>
                <a:gd name="connsiteX1603" fmla="*/ 10941375 w 11976083"/>
                <a:gd name="connsiteY1603" fmla="*/ 656735 h 775085"/>
                <a:gd name="connsiteX1604" fmla="*/ 10951063 w 11976083"/>
                <a:gd name="connsiteY1604" fmla="*/ 652619 h 775085"/>
                <a:gd name="connsiteX1605" fmla="*/ 10960752 w 11976083"/>
                <a:gd name="connsiteY1605" fmla="*/ 656735 h 775085"/>
                <a:gd name="connsiteX1606" fmla="*/ 10973158 w 11976083"/>
                <a:gd name="connsiteY1606" fmla="*/ 661844 h 775085"/>
                <a:gd name="connsiteX1607" fmla="*/ 10985565 w 11976083"/>
                <a:gd name="connsiteY1607" fmla="*/ 656735 h 775085"/>
                <a:gd name="connsiteX1608" fmla="*/ 10995253 w 11976083"/>
                <a:gd name="connsiteY1608" fmla="*/ 652619 h 775085"/>
                <a:gd name="connsiteX1609" fmla="*/ 11004940 w 11976083"/>
                <a:gd name="connsiteY1609" fmla="*/ 656735 h 775085"/>
                <a:gd name="connsiteX1610" fmla="*/ 11017348 w 11976083"/>
                <a:gd name="connsiteY1610" fmla="*/ 661844 h 775085"/>
                <a:gd name="connsiteX1611" fmla="*/ 11029755 w 11976083"/>
                <a:gd name="connsiteY1611" fmla="*/ 656735 h 775085"/>
                <a:gd name="connsiteX1612" fmla="*/ 11039442 w 11976083"/>
                <a:gd name="connsiteY1612" fmla="*/ 652619 h 775085"/>
                <a:gd name="connsiteX1613" fmla="*/ 11049130 w 11976083"/>
                <a:gd name="connsiteY1613" fmla="*/ 656735 h 775085"/>
                <a:gd name="connsiteX1614" fmla="*/ 11060772 w 11976083"/>
                <a:gd name="connsiteY1614" fmla="*/ 661909 h 775085"/>
                <a:gd name="connsiteX1615" fmla="*/ 11083779 w 11976083"/>
                <a:gd name="connsiteY1615" fmla="*/ 646420 h 775085"/>
                <a:gd name="connsiteX1616" fmla="*/ 11089672 w 11976083"/>
                <a:gd name="connsiteY1616" fmla="*/ 639050 h 775085"/>
                <a:gd name="connsiteX1617" fmla="*/ 11118459 w 11976083"/>
                <a:gd name="connsiteY1617" fmla="*/ 627416 h 775085"/>
                <a:gd name="connsiteX1618" fmla="*/ 11128473 w 11976083"/>
                <a:gd name="connsiteY1618" fmla="*/ 636251 h 775085"/>
                <a:gd name="connsiteX1619" fmla="*/ 11119696 w 11976083"/>
                <a:gd name="connsiteY1619" fmla="*/ 645818 h 775085"/>
                <a:gd name="connsiteX1620" fmla="*/ 11122351 w 11976083"/>
                <a:gd name="connsiteY1620" fmla="*/ 656231 h 775085"/>
                <a:gd name="connsiteX1621" fmla="*/ 11137737 w 11976083"/>
                <a:gd name="connsiteY1621" fmla="*/ 661926 h 775085"/>
                <a:gd name="connsiteX1622" fmla="*/ 11137737 w 11976083"/>
                <a:gd name="connsiteY1622" fmla="*/ 661861 h 775085"/>
                <a:gd name="connsiteX1623" fmla="*/ 11150144 w 11976083"/>
                <a:gd name="connsiteY1623" fmla="*/ 656752 h 775085"/>
                <a:gd name="connsiteX1624" fmla="*/ 11159848 w 11976083"/>
                <a:gd name="connsiteY1624" fmla="*/ 652635 h 775085"/>
                <a:gd name="connsiteX1625" fmla="*/ 11169552 w 11976083"/>
                <a:gd name="connsiteY1625" fmla="*/ 656752 h 775085"/>
                <a:gd name="connsiteX1626" fmla="*/ 11181959 w 11976083"/>
                <a:gd name="connsiteY1626" fmla="*/ 661861 h 775085"/>
                <a:gd name="connsiteX1627" fmla="*/ 11194366 w 11976083"/>
                <a:gd name="connsiteY1627" fmla="*/ 656752 h 775085"/>
                <a:gd name="connsiteX1628" fmla="*/ 11204054 w 11976083"/>
                <a:gd name="connsiteY1628" fmla="*/ 652635 h 775085"/>
                <a:gd name="connsiteX1629" fmla="*/ 11213742 w 11976083"/>
                <a:gd name="connsiteY1629" fmla="*/ 656752 h 775085"/>
                <a:gd name="connsiteX1630" fmla="*/ 11226149 w 11976083"/>
                <a:gd name="connsiteY1630" fmla="*/ 661861 h 775085"/>
                <a:gd name="connsiteX1631" fmla="*/ 11238555 w 11976083"/>
                <a:gd name="connsiteY1631" fmla="*/ 656752 h 775085"/>
                <a:gd name="connsiteX1632" fmla="*/ 11248243 w 11976083"/>
                <a:gd name="connsiteY1632" fmla="*/ 652635 h 775085"/>
                <a:gd name="connsiteX1633" fmla="*/ 11257932 w 11976083"/>
                <a:gd name="connsiteY1633" fmla="*/ 656752 h 775085"/>
                <a:gd name="connsiteX1634" fmla="*/ 11270338 w 11976083"/>
                <a:gd name="connsiteY1634" fmla="*/ 661861 h 775085"/>
                <a:gd name="connsiteX1635" fmla="*/ 11282745 w 11976083"/>
                <a:gd name="connsiteY1635" fmla="*/ 656752 h 775085"/>
                <a:gd name="connsiteX1636" fmla="*/ 11292433 w 11976083"/>
                <a:gd name="connsiteY1636" fmla="*/ 652635 h 775085"/>
                <a:gd name="connsiteX1637" fmla="*/ 11302121 w 11976083"/>
                <a:gd name="connsiteY1637" fmla="*/ 656752 h 775085"/>
                <a:gd name="connsiteX1638" fmla="*/ 11314528 w 11976083"/>
                <a:gd name="connsiteY1638" fmla="*/ 661861 h 775085"/>
                <a:gd name="connsiteX1639" fmla="*/ 11326935 w 11976083"/>
                <a:gd name="connsiteY1639" fmla="*/ 656752 h 775085"/>
                <a:gd name="connsiteX1640" fmla="*/ 11336622 w 11976083"/>
                <a:gd name="connsiteY1640" fmla="*/ 652635 h 775085"/>
                <a:gd name="connsiteX1641" fmla="*/ 11346310 w 11976083"/>
                <a:gd name="connsiteY1641" fmla="*/ 656752 h 775085"/>
                <a:gd name="connsiteX1642" fmla="*/ 11358717 w 11976083"/>
                <a:gd name="connsiteY1642" fmla="*/ 661861 h 775085"/>
                <a:gd name="connsiteX1643" fmla="*/ 11358717 w 11976083"/>
                <a:gd name="connsiteY1643" fmla="*/ 661926 h 775085"/>
                <a:gd name="connsiteX1644" fmla="*/ 11381724 w 11976083"/>
                <a:gd name="connsiteY1644" fmla="*/ 646436 h 775085"/>
                <a:gd name="connsiteX1645" fmla="*/ 11387618 w 11976083"/>
                <a:gd name="connsiteY1645" fmla="*/ 639066 h 775085"/>
                <a:gd name="connsiteX1646" fmla="*/ 11416404 w 11976083"/>
                <a:gd name="connsiteY1646" fmla="*/ 627433 h 775085"/>
                <a:gd name="connsiteX1647" fmla="*/ 11426418 w 11976083"/>
                <a:gd name="connsiteY1647" fmla="*/ 636267 h 775085"/>
                <a:gd name="connsiteX1648" fmla="*/ 11417642 w 11976083"/>
                <a:gd name="connsiteY1648" fmla="*/ 645834 h 775085"/>
                <a:gd name="connsiteX1649" fmla="*/ 11420003 w 11976083"/>
                <a:gd name="connsiteY1649" fmla="*/ 655889 h 775085"/>
                <a:gd name="connsiteX1650" fmla="*/ 11433158 w 11976083"/>
                <a:gd name="connsiteY1650" fmla="*/ 661844 h 775085"/>
                <a:gd name="connsiteX1651" fmla="*/ 11457614 w 11976083"/>
                <a:gd name="connsiteY1651" fmla="*/ 661926 h 775085"/>
                <a:gd name="connsiteX1652" fmla="*/ 11457614 w 11976083"/>
                <a:gd name="connsiteY1652" fmla="*/ 661926 h 775085"/>
                <a:gd name="connsiteX1653" fmla="*/ 11457614 w 11976083"/>
                <a:gd name="connsiteY1653" fmla="*/ 661926 h 775085"/>
                <a:gd name="connsiteX1654" fmla="*/ 11457956 w 11976083"/>
                <a:gd name="connsiteY1654" fmla="*/ 661926 h 775085"/>
                <a:gd name="connsiteX1655" fmla="*/ 11457956 w 11976083"/>
                <a:gd name="connsiteY1655" fmla="*/ 661926 h 775085"/>
                <a:gd name="connsiteX1656" fmla="*/ 11470363 w 11976083"/>
                <a:gd name="connsiteY1656" fmla="*/ 656752 h 775085"/>
                <a:gd name="connsiteX1657" fmla="*/ 11480067 w 11976083"/>
                <a:gd name="connsiteY1657" fmla="*/ 652635 h 775085"/>
                <a:gd name="connsiteX1658" fmla="*/ 11489771 w 11976083"/>
                <a:gd name="connsiteY1658" fmla="*/ 656752 h 775085"/>
                <a:gd name="connsiteX1659" fmla="*/ 11502178 w 11976083"/>
                <a:gd name="connsiteY1659" fmla="*/ 661861 h 775085"/>
                <a:gd name="connsiteX1660" fmla="*/ 11514585 w 11976083"/>
                <a:gd name="connsiteY1660" fmla="*/ 656752 h 775085"/>
                <a:gd name="connsiteX1661" fmla="*/ 11524273 w 11976083"/>
                <a:gd name="connsiteY1661" fmla="*/ 652635 h 775085"/>
                <a:gd name="connsiteX1662" fmla="*/ 11533961 w 11976083"/>
                <a:gd name="connsiteY1662" fmla="*/ 656752 h 775085"/>
                <a:gd name="connsiteX1663" fmla="*/ 11546368 w 11976083"/>
                <a:gd name="connsiteY1663" fmla="*/ 661861 h 775085"/>
                <a:gd name="connsiteX1664" fmla="*/ 11558775 w 11976083"/>
                <a:gd name="connsiteY1664" fmla="*/ 656752 h 775085"/>
                <a:gd name="connsiteX1665" fmla="*/ 11568462 w 11976083"/>
                <a:gd name="connsiteY1665" fmla="*/ 652635 h 775085"/>
                <a:gd name="connsiteX1666" fmla="*/ 11578151 w 11976083"/>
                <a:gd name="connsiteY1666" fmla="*/ 656752 h 775085"/>
                <a:gd name="connsiteX1667" fmla="*/ 11590558 w 11976083"/>
                <a:gd name="connsiteY1667" fmla="*/ 661861 h 775085"/>
                <a:gd name="connsiteX1668" fmla="*/ 11602964 w 11976083"/>
                <a:gd name="connsiteY1668" fmla="*/ 656752 h 775085"/>
                <a:gd name="connsiteX1669" fmla="*/ 11612652 w 11976083"/>
                <a:gd name="connsiteY1669" fmla="*/ 652635 h 775085"/>
                <a:gd name="connsiteX1670" fmla="*/ 11622339 w 11976083"/>
                <a:gd name="connsiteY1670" fmla="*/ 656752 h 775085"/>
                <a:gd name="connsiteX1671" fmla="*/ 11634747 w 11976083"/>
                <a:gd name="connsiteY1671" fmla="*/ 661861 h 775085"/>
                <a:gd name="connsiteX1672" fmla="*/ 11647154 w 11976083"/>
                <a:gd name="connsiteY1672" fmla="*/ 656752 h 775085"/>
                <a:gd name="connsiteX1673" fmla="*/ 11656842 w 11976083"/>
                <a:gd name="connsiteY1673" fmla="*/ 652635 h 775085"/>
                <a:gd name="connsiteX1674" fmla="*/ 11666529 w 11976083"/>
                <a:gd name="connsiteY1674" fmla="*/ 656752 h 775085"/>
                <a:gd name="connsiteX1675" fmla="*/ 11678350 w 11976083"/>
                <a:gd name="connsiteY1675" fmla="*/ 661828 h 775085"/>
                <a:gd name="connsiteX1676" fmla="*/ 11678350 w 11976083"/>
                <a:gd name="connsiteY1676" fmla="*/ 661828 h 775085"/>
                <a:gd name="connsiteX1677" fmla="*/ 11678627 w 11976083"/>
                <a:gd name="connsiteY1677" fmla="*/ 661828 h 775085"/>
                <a:gd name="connsiteX1678" fmla="*/ 11678936 w 11976083"/>
                <a:gd name="connsiteY1678" fmla="*/ 661844 h 775085"/>
                <a:gd name="connsiteX1679" fmla="*/ 11678936 w 11976083"/>
                <a:gd name="connsiteY1679" fmla="*/ 661812 h 775085"/>
                <a:gd name="connsiteX1680" fmla="*/ 11701340 w 11976083"/>
                <a:gd name="connsiteY1680" fmla="*/ 646339 h 775085"/>
                <a:gd name="connsiteX1681" fmla="*/ 11707234 w 11976083"/>
                <a:gd name="connsiteY1681" fmla="*/ 638968 h 775085"/>
                <a:gd name="connsiteX1682" fmla="*/ 11736021 w 11976083"/>
                <a:gd name="connsiteY1682" fmla="*/ 627335 h 775085"/>
                <a:gd name="connsiteX1683" fmla="*/ 11746035 w 11976083"/>
                <a:gd name="connsiteY1683" fmla="*/ 636170 h 775085"/>
                <a:gd name="connsiteX1684" fmla="*/ 11737258 w 11976083"/>
                <a:gd name="connsiteY1684" fmla="*/ 645737 h 775085"/>
                <a:gd name="connsiteX1685" fmla="*/ 11739913 w 11976083"/>
                <a:gd name="connsiteY1685" fmla="*/ 656150 h 775085"/>
                <a:gd name="connsiteX1686" fmla="*/ 11755136 w 11976083"/>
                <a:gd name="connsiteY1686" fmla="*/ 661844 h 775085"/>
                <a:gd name="connsiteX1687" fmla="*/ 11755299 w 11976083"/>
                <a:gd name="connsiteY1687" fmla="*/ 661844 h 775085"/>
                <a:gd name="connsiteX1688" fmla="*/ 11755299 w 11976083"/>
                <a:gd name="connsiteY1688" fmla="*/ 661844 h 775085"/>
                <a:gd name="connsiteX1689" fmla="*/ 11767706 w 11976083"/>
                <a:gd name="connsiteY1689" fmla="*/ 656752 h 775085"/>
                <a:gd name="connsiteX1690" fmla="*/ 11777410 w 11976083"/>
                <a:gd name="connsiteY1690" fmla="*/ 652635 h 775085"/>
                <a:gd name="connsiteX1691" fmla="*/ 11787114 w 11976083"/>
                <a:gd name="connsiteY1691" fmla="*/ 656752 h 775085"/>
                <a:gd name="connsiteX1692" fmla="*/ 11799521 w 11976083"/>
                <a:gd name="connsiteY1692" fmla="*/ 661861 h 775085"/>
                <a:gd name="connsiteX1693" fmla="*/ 11811928 w 11976083"/>
                <a:gd name="connsiteY1693" fmla="*/ 656752 h 775085"/>
                <a:gd name="connsiteX1694" fmla="*/ 11821616 w 11976083"/>
                <a:gd name="connsiteY1694" fmla="*/ 652635 h 775085"/>
                <a:gd name="connsiteX1695" fmla="*/ 11831304 w 11976083"/>
                <a:gd name="connsiteY1695" fmla="*/ 656752 h 775085"/>
                <a:gd name="connsiteX1696" fmla="*/ 11843711 w 11976083"/>
                <a:gd name="connsiteY1696" fmla="*/ 661861 h 775085"/>
                <a:gd name="connsiteX1697" fmla="*/ 11856117 w 11976083"/>
                <a:gd name="connsiteY1697" fmla="*/ 656752 h 775085"/>
                <a:gd name="connsiteX1698" fmla="*/ 11865805 w 11976083"/>
                <a:gd name="connsiteY1698" fmla="*/ 652635 h 775085"/>
                <a:gd name="connsiteX1699" fmla="*/ 11875494 w 11976083"/>
                <a:gd name="connsiteY1699" fmla="*/ 656752 h 775085"/>
                <a:gd name="connsiteX1700" fmla="*/ 11887900 w 11976083"/>
                <a:gd name="connsiteY1700" fmla="*/ 661861 h 775085"/>
                <a:gd name="connsiteX1701" fmla="*/ 11900307 w 11976083"/>
                <a:gd name="connsiteY1701" fmla="*/ 656752 h 775085"/>
                <a:gd name="connsiteX1702" fmla="*/ 11909995 w 11976083"/>
                <a:gd name="connsiteY1702" fmla="*/ 652635 h 775085"/>
                <a:gd name="connsiteX1703" fmla="*/ 11919682 w 11976083"/>
                <a:gd name="connsiteY1703" fmla="*/ 656752 h 775085"/>
                <a:gd name="connsiteX1704" fmla="*/ 11932090 w 11976083"/>
                <a:gd name="connsiteY1704" fmla="*/ 661861 h 775085"/>
                <a:gd name="connsiteX1705" fmla="*/ 11944497 w 11976083"/>
                <a:gd name="connsiteY1705" fmla="*/ 656752 h 775085"/>
                <a:gd name="connsiteX1706" fmla="*/ 11954184 w 11976083"/>
                <a:gd name="connsiteY1706" fmla="*/ 652635 h 775085"/>
                <a:gd name="connsiteX1707" fmla="*/ 11963872 w 11976083"/>
                <a:gd name="connsiteY1707" fmla="*/ 656752 h 775085"/>
                <a:gd name="connsiteX1708" fmla="*/ 11973023 w 11976083"/>
                <a:gd name="connsiteY1708" fmla="*/ 661584 h 775085"/>
                <a:gd name="connsiteX1709" fmla="*/ 11976084 w 11976083"/>
                <a:gd name="connsiteY1709" fmla="*/ 661828 h 775085"/>
                <a:gd name="connsiteX1710" fmla="*/ 11976084 w 11976083"/>
                <a:gd name="connsiteY1710" fmla="*/ 661649 h 775085"/>
                <a:gd name="connsiteX1711" fmla="*/ 11974993 w 11976083"/>
                <a:gd name="connsiteY1711" fmla="*/ 657516 h 775085"/>
                <a:gd name="connsiteX1712" fmla="*/ 8322311 w 11976083"/>
                <a:gd name="connsiteY1712" fmla="*/ 134067 h 775085"/>
                <a:gd name="connsiteX1713" fmla="*/ 8357919 w 11976083"/>
                <a:gd name="connsiteY1713" fmla="*/ 145180 h 775085"/>
                <a:gd name="connsiteX1714" fmla="*/ 8322311 w 11976083"/>
                <a:gd name="connsiteY1714" fmla="*/ 152648 h 775085"/>
                <a:gd name="connsiteX1715" fmla="*/ 8322311 w 11976083"/>
                <a:gd name="connsiteY1715" fmla="*/ 134067 h 775085"/>
                <a:gd name="connsiteX1716" fmla="*/ 7937907 w 11976083"/>
                <a:gd name="connsiteY1716" fmla="*/ 149833 h 775085"/>
                <a:gd name="connsiteX1717" fmla="*/ 7971904 w 11976083"/>
                <a:gd name="connsiteY1717" fmla="*/ 160442 h 775085"/>
                <a:gd name="connsiteX1718" fmla="*/ 7937907 w 11976083"/>
                <a:gd name="connsiteY1718" fmla="*/ 167568 h 775085"/>
                <a:gd name="connsiteX1719" fmla="*/ 7937907 w 11976083"/>
                <a:gd name="connsiteY1719" fmla="*/ 149833 h 775085"/>
                <a:gd name="connsiteX1720" fmla="*/ 4716259 w 11976083"/>
                <a:gd name="connsiteY1720" fmla="*/ 463655 h 775085"/>
                <a:gd name="connsiteX1721" fmla="*/ 4755727 w 11976083"/>
                <a:gd name="connsiteY1721" fmla="*/ 463655 h 775085"/>
                <a:gd name="connsiteX1722" fmla="*/ 4755727 w 11976083"/>
                <a:gd name="connsiteY1722" fmla="*/ 511344 h 775085"/>
                <a:gd name="connsiteX1723" fmla="*/ 4676254 w 11976083"/>
                <a:gd name="connsiteY1723" fmla="*/ 511523 h 775085"/>
                <a:gd name="connsiteX1724" fmla="*/ 4693383 w 11976083"/>
                <a:gd name="connsiteY1724" fmla="*/ 463558 h 775085"/>
                <a:gd name="connsiteX1725" fmla="*/ 4716227 w 11976083"/>
                <a:gd name="connsiteY1725" fmla="*/ 463590 h 775085"/>
                <a:gd name="connsiteX1726" fmla="*/ 4716227 w 11976083"/>
                <a:gd name="connsiteY1726" fmla="*/ 463655 h 775085"/>
                <a:gd name="connsiteX1727" fmla="*/ 4604157 w 11976083"/>
                <a:gd name="connsiteY1727" fmla="*/ 366766 h 775085"/>
                <a:gd name="connsiteX1728" fmla="*/ 4683255 w 11976083"/>
                <a:gd name="connsiteY1728" fmla="*/ 358793 h 775085"/>
                <a:gd name="connsiteX1729" fmla="*/ 4712645 w 11976083"/>
                <a:gd name="connsiteY1729" fmla="*/ 452185 h 775085"/>
                <a:gd name="connsiteX1730" fmla="*/ 4604141 w 11976083"/>
                <a:gd name="connsiteY1730" fmla="*/ 452055 h 775085"/>
                <a:gd name="connsiteX1731" fmla="*/ 4604141 w 11976083"/>
                <a:gd name="connsiteY1731" fmla="*/ 366766 h 775085"/>
                <a:gd name="connsiteX1732" fmla="*/ 4604157 w 11976083"/>
                <a:gd name="connsiteY1732" fmla="*/ 463444 h 775085"/>
                <a:gd name="connsiteX1733" fmla="*/ 4688905 w 11976083"/>
                <a:gd name="connsiteY1733" fmla="*/ 463542 h 775085"/>
                <a:gd name="connsiteX1734" fmla="*/ 4671760 w 11976083"/>
                <a:gd name="connsiteY1734" fmla="*/ 511523 h 775085"/>
                <a:gd name="connsiteX1735" fmla="*/ 4604157 w 11976083"/>
                <a:gd name="connsiteY1735" fmla="*/ 511685 h 775085"/>
                <a:gd name="connsiteX1736" fmla="*/ 4604157 w 11976083"/>
                <a:gd name="connsiteY1736" fmla="*/ 463444 h 775085"/>
                <a:gd name="connsiteX1737" fmla="*/ 132487 w 11976083"/>
                <a:gd name="connsiteY1737" fmla="*/ 657663 h 775085"/>
                <a:gd name="connsiteX1738" fmla="*/ 113714 w 11976083"/>
                <a:gd name="connsiteY1738" fmla="*/ 657663 h 775085"/>
                <a:gd name="connsiteX1739" fmla="*/ 113714 w 11976083"/>
                <a:gd name="connsiteY1739" fmla="*/ 506577 h 775085"/>
                <a:gd name="connsiteX1740" fmla="*/ 132487 w 11976083"/>
                <a:gd name="connsiteY1740" fmla="*/ 503095 h 775085"/>
                <a:gd name="connsiteX1741" fmla="*/ 132487 w 11976083"/>
                <a:gd name="connsiteY1741" fmla="*/ 657663 h 775085"/>
                <a:gd name="connsiteX1742" fmla="*/ 183141 w 11976083"/>
                <a:gd name="connsiteY1742" fmla="*/ 656003 h 775085"/>
                <a:gd name="connsiteX1743" fmla="*/ 182131 w 11976083"/>
                <a:gd name="connsiteY1743" fmla="*/ 657744 h 775085"/>
                <a:gd name="connsiteX1744" fmla="*/ 136720 w 11976083"/>
                <a:gd name="connsiteY1744" fmla="*/ 657744 h 775085"/>
                <a:gd name="connsiteX1745" fmla="*/ 136720 w 11976083"/>
                <a:gd name="connsiteY1745" fmla="*/ 502655 h 775085"/>
                <a:gd name="connsiteX1746" fmla="*/ 183141 w 11976083"/>
                <a:gd name="connsiteY1746" fmla="*/ 499564 h 775085"/>
                <a:gd name="connsiteX1747" fmla="*/ 183141 w 11976083"/>
                <a:gd name="connsiteY1747" fmla="*/ 656003 h 775085"/>
                <a:gd name="connsiteX1748" fmla="*/ 196052 w 11976083"/>
                <a:gd name="connsiteY1748" fmla="*/ 643491 h 775085"/>
                <a:gd name="connsiteX1749" fmla="*/ 187374 w 11976083"/>
                <a:gd name="connsiteY1749" fmla="*/ 650341 h 775085"/>
                <a:gd name="connsiteX1750" fmla="*/ 187374 w 11976083"/>
                <a:gd name="connsiteY1750" fmla="*/ 499385 h 775085"/>
                <a:gd name="connsiteX1751" fmla="*/ 196052 w 11976083"/>
                <a:gd name="connsiteY1751" fmla="*/ 499027 h 775085"/>
                <a:gd name="connsiteX1752" fmla="*/ 196052 w 11976083"/>
                <a:gd name="connsiteY1752" fmla="*/ 643491 h 775085"/>
                <a:gd name="connsiteX1753" fmla="*/ 241723 w 11976083"/>
                <a:gd name="connsiteY1753" fmla="*/ 647543 h 775085"/>
                <a:gd name="connsiteX1754" fmla="*/ 215102 w 11976083"/>
                <a:gd name="connsiteY1754" fmla="*/ 638887 h 775085"/>
                <a:gd name="connsiteX1755" fmla="*/ 200286 w 11976083"/>
                <a:gd name="connsiteY1755" fmla="*/ 641523 h 775085"/>
                <a:gd name="connsiteX1756" fmla="*/ 200286 w 11976083"/>
                <a:gd name="connsiteY1756" fmla="*/ 498881 h 775085"/>
                <a:gd name="connsiteX1757" fmla="*/ 241723 w 11976083"/>
                <a:gd name="connsiteY1757" fmla="*/ 497758 h 775085"/>
                <a:gd name="connsiteX1758" fmla="*/ 241723 w 11976083"/>
                <a:gd name="connsiteY1758" fmla="*/ 647559 h 775085"/>
                <a:gd name="connsiteX1759" fmla="*/ 300632 w 11976083"/>
                <a:gd name="connsiteY1759" fmla="*/ 657744 h 775085"/>
                <a:gd name="connsiteX1760" fmla="*/ 298173 w 11976083"/>
                <a:gd name="connsiteY1760" fmla="*/ 657744 h 775085"/>
                <a:gd name="connsiteX1761" fmla="*/ 272317 w 11976083"/>
                <a:gd name="connsiteY1761" fmla="*/ 644923 h 775085"/>
                <a:gd name="connsiteX1762" fmla="*/ 253267 w 11976083"/>
                <a:gd name="connsiteY1762" fmla="*/ 650634 h 775085"/>
                <a:gd name="connsiteX1763" fmla="*/ 253267 w 11976083"/>
                <a:gd name="connsiteY1763" fmla="*/ 497530 h 775085"/>
                <a:gd name="connsiteX1764" fmla="*/ 300860 w 11976083"/>
                <a:gd name="connsiteY1764" fmla="*/ 497156 h 775085"/>
                <a:gd name="connsiteX1765" fmla="*/ 300632 w 11976083"/>
                <a:gd name="connsiteY1765" fmla="*/ 657728 h 775085"/>
                <a:gd name="connsiteX1766" fmla="*/ 351383 w 11976083"/>
                <a:gd name="connsiteY1766" fmla="*/ 657744 h 775085"/>
                <a:gd name="connsiteX1767" fmla="*/ 304865 w 11976083"/>
                <a:gd name="connsiteY1767" fmla="*/ 657744 h 775085"/>
                <a:gd name="connsiteX1768" fmla="*/ 305093 w 11976083"/>
                <a:gd name="connsiteY1768" fmla="*/ 497172 h 775085"/>
                <a:gd name="connsiteX1769" fmla="*/ 351367 w 11976083"/>
                <a:gd name="connsiteY1769" fmla="*/ 497530 h 775085"/>
                <a:gd name="connsiteX1770" fmla="*/ 351367 w 11976083"/>
                <a:gd name="connsiteY1770" fmla="*/ 657744 h 775085"/>
                <a:gd name="connsiteX1771" fmla="*/ 405684 w 11976083"/>
                <a:gd name="connsiteY1771" fmla="*/ 657744 h 775085"/>
                <a:gd name="connsiteX1772" fmla="*/ 362911 w 11976083"/>
                <a:gd name="connsiteY1772" fmla="*/ 657744 h 775085"/>
                <a:gd name="connsiteX1773" fmla="*/ 362911 w 11976083"/>
                <a:gd name="connsiteY1773" fmla="*/ 497725 h 775085"/>
                <a:gd name="connsiteX1774" fmla="*/ 405684 w 11976083"/>
                <a:gd name="connsiteY1774" fmla="*/ 498881 h 775085"/>
                <a:gd name="connsiteX1775" fmla="*/ 405684 w 11976083"/>
                <a:gd name="connsiteY1775" fmla="*/ 657744 h 775085"/>
                <a:gd name="connsiteX1776" fmla="*/ 418595 w 11976083"/>
                <a:gd name="connsiteY1776" fmla="*/ 657663 h 775085"/>
                <a:gd name="connsiteX1777" fmla="*/ 409917 w 11976083"/>
                <a:gd name="connsiteY1777" fmla="*/ 657663 h 775085"/>
                <a:gd name="connsiteX1778" fmla="*/ 409917 w 11976083"/>
                <a:gd name="connsiteY1778" fmla="*/ 499043 h 775085"/>
                <a:gd name="connsiteX1779" fmla="*/ 418595 w 11976083"/>
                <a:gd name="connsiteY1779" fmla="*/ 499401 h 775085"/>
                <a:gd name="connsiteX1780" fmla="*/ 418595 w 11976083"/>
                <a:gd name="connsiteY1780" fmla="*/ 657679 h 775085"/>
                <a:gd name="connsiteX1781" fmla="*/ 469249 w 11976083"/>
                <a:gd name="connsiteY1781" fmla="*/ 648649 h 775085"/>
                <a:gd name="connsiteX1782" fmla="*/ 459496 w 11976083"/>
                <a:gd name="connsiteY1782" fmla="*/ 657728 h 775085"/>
                <a:gd name="connsiteX1783" fmla="*/ 422829 w 11976083"/>
                <a:gd name="connsiteY1783" fmla="*/ 657728 h 775085"/>
                <a:gd name="connsiteX1784" fmla="*/ 422829 w 11976083"/>
                <a:gd name="connsiteY1784" fmla="*/ 499564 h 775085"/>
                <a:gd name="connsiteX1785" fmla="*/ 469249 w 11976083"/>
                <a:gd name="connsiteY1785" fmla="*/ 502623 h 775085"/>
                <a:gd name="connsiteX1786" fmla="*/ 469249 w 11976083"/>
                <a:gd name="connsiteY1786" fmla="*/ 648633 h 775085"/>
                <a:gd name="connsiteX1787" fmla="*/ 492255 w 11976083"/>
                <a:gd name="connsiteY1787" fmla="*/ 645541 h 775085"/>
                <a:gd name="connsiteX1788" fmla="*/ 485189 w 11976083"/>
                <a:gd name="connsiteY1788" fmla="*/ 644923 h 775085"/>
                <a:gd name="connsiteX1789" fmla="*/ 473482 w 11976083"/>
                <a:gd name="connsiteY1789" fmla="*/ 646762 h 775085"/>
                <a:gd name="connsiteX1790" fmla="*/ 473482 w 11976083"/>
                <a:gd name="connsiteY1790" fmla="*/ 503062 h 775085"/>
                <a:gd name="connsiteX1791" fmla="*/ 492255 w 11976083"/>
                <a:gd name="connsiteY1791" fmla="*/ 506560 h 775085"/>
                <a:gd name="connsiteX1792" fmla="*/ 492255 w 11976083"/>
                <a:gd name="connsiteY1792" fmla="*/ 645541 h 775085"/>
                <a:gd name="connsiteX1793" fmla="*/ 492255 w 11976083"/>
                <a:gd name="connsiteY1793" fmla="*/ 502053 h 775085"/>
                <a:gd name="connsiteX1794" fmla="*/ 438443 w 11976083"/>
                <a:gd name="connsiteY1794" fmla="*/ 496115 h 775085"/>
                <a:gd name="connsiteX1795" fmla="*/ 302993 w 11976083"/>
                <a:gd name="connsiteY1795" fmla="*/ 492926 h 775085"/>
                <a:gd name="connsiteX1796" fmla="*/ 134359 w 11976083"/>
                <a:gd name="connsiteY1796" fmla="*/ 498637 h 775085"/>
                <a:gd name="connsiteX1797" fmla="*/ 134359 w 11976083"/>
                <a:gd name="connsiteY1797" fmla="*/ 498637 h 775085"/>
                <a:gd name="connsiteX1798" fmla="*/ 113730 w 11976083"/>
                <a:gd name="connsiteY1798" fmla="*/ 502037 h 775085"/>
                <a:gd name="connsiteX1799" fmla="*/ 113730 w 11976083"/>
                <a:gd name="connsiteY1799" fmla="*/ 441772 h 775085"/>
                <a:gd name="connsiteX1800" fmla="*/ 302993 w 11976083"/>
                <a:gd name="connsiteY1800" fmla="*/ 431278 h 775085"/>
                <a:gd name="connsiteX1801" fmla="*/ 492255 w 11976083"/>
                <a:gd name="connsiteY1801" fmla="*/ 441772 h 775085"/>
                <a:gd name="connsiteX1802" fmla="*/ 492255 w 11976083"/>
                <a:gd name="connsiteY1802" fmla="*/ 502053 h 775085"/>
                <a:gd name="connsiteX1803" fmla="*/ 545188 w 11976083"/>
                <a:gd name="connsiteY1803" fmla="*/ 597544 h 775085"/>
                <a:gd name="connsiteX1804" fmla="*/ 525210 w 11976083"/>
                <a:gd name="connsiteY1804" fmla="*/ 576067 h 775085"/>
                <a:gd name="connsiteX1805" fmla="*/ 538236 w 11976083"/>
                <a:gd name="connsiteY1805" fmla="*/ 556722 h 775085"/>
                <a:gd name="connsiteX1806" fmla="*/ 539538 w 11976083"/>
                <a:gd name="connsiteY1806" fmla="*/ 556185 h 775085"/>
                <a:gd name="connsiteX1807" fmla="*/ 539538 w 11976083"/>
                <a:gd name="connsiteY1807" fmla="*/ 554769 h 775085"/>
                <a:gd name="connsiteX1808" fmla="*/ 561877 w 11976083"/>
                <a:gd name="connsiteY1808" fmla="*/ 533130 h 775085"/>
                <a:gd name="connsiteX1809" fmla="*/ 584021 w 11976083"/>
                <a:gd name="connsiteY1809" fmla="*/ 551841 h 775085"/>
                <a:gd name="connsiteX1810" fmla="*/ 584135 w 11976083"/>
                <a:gd name="connsiteY1810" fmla="*/ 553403 h 775085"/>
                <a:gd name="connsiteX1811" fmla="*/ 588287 w 11976083"/>
                <a:gd name="connsiteY1811" fmla="*/ 554623 h 775085"/>
                <a:gd name="connsiteX1812" fmla="*/ 588466 w 11976083"/>
                <a:gd name="connsiteY1812" fmla="*/ 554623 h 775085"/>
                <a:gd name="connsiteX1813" fmla="*/ 588238 w 11976083"/>
                <a:gd name="connsiteY1813" fmla="*/ 551580 h 775085"/>
                <a:gd name="connsiteX1814" fmla="*/ 588271 w 11976083"/>
                <a:gd name="connsiteY1814" fmla="*/ 551580 h 775085"/>
                <a:gd name="connsiteX1815" fmla="*/ 588222 w 11976083"/>
                <a:gd name="connsiteY1815" fmla="*/ 551304 h 775085"/>
                <a:gd name="connsiteX1816" fmla="*/ 588189 w 11976083"/>
                <a:gd name="connsiteY1816" fmla="*/ 550799 h 775085"/>
                <a:gd name="connsiteX1817" fmla="*/ 588140 w 11976083"/>
                <a:gd name="connsiteY1817" fmla="*/ 550799 h 775085"/>
                <a:gd name="connsiteX1818" fmla="*/ 561877 w 11976083"/>
                <a:gd name="connsiteY1818" fmla="*/ 528883 h 775085"/>
                <a:gd name="connsiteX1819" fmla="*/ 535338 w 11976083"/>
                <a:gd name="connsiteY1819" fmla="*/ 553403 h 775085"/>
                <a:gd name="connsiteX1820" fmla="*/ 523582 w 11976083"/>
                <a:gd name="connsiteY1820" fmla="*/ 565150 h 775085"/>
                <a:gd name="connsiteX1821" fmla="*/ 521416 w 11976083"/>
                <a:gd name="connsiteY1821" fmla="*/ 554200 h 775085"/>
                <a:gd name="connsiteX1822" fmla="*/ 537764 w 11976083"/>
                <a:gd name="connsiteY1822" fmla="*/ 529908 h 775085"/>
                <a:gd name="connsiteX1823" fmla="*/ 539066 w 11976083"/>
                <a:gd name="connsiteY1823" fmla="*/ 529371 h 775085"/>
                <a:gd name="connsiteX1824" fmla="*/ 539066 w 11976083"/>
                <a:gd name="connsiteY1824" fmla="*/ 527956 h 775085"/>
                <a:gd name="connsiteX1825" fmla="*/ 547077 w 11976083"/>
                <a:gd name="connsiteY1825" fmla="*/ 508740 h 775085"/>
                <a:gd name="connsiteX1826" fmla="*/ 562447 w 11976083"/>
                <a:gd name="connsiteY1826" fmla="*/ 501191 h 775085"/>
                <a:gd name="connsiteX1827" fmla="*/ 552890 w 11976083"/>
                <a:gd name="connsiteY1827" fmla="*/ 517006 h 775085"/>
                <a:gd name="connsiteX1828" fmla="*/ 552841 w 11976083"/>
                <a:gd name="connsiteY1828" fmla="*/ 517006 h 775085"/>
                <a:gd name="connsiteX1829" fmla="*/ 552678 w 11976083"/>
                <a:gd name="connsiteY1829" fmla="*/ 517624 h 775085"/>
                <a:gd name="connsiteX1830" fmla="*/ 552629 w 11976083"/>
                <a:gd name="connsiteY1830" fmla="*/ 517771 h 775085"/>
                <a:gd name="connsiteX1831" fmla="*/ 552629 w 11976083"/>
                <a:gd name="connsiteY1831" fmla="*/ 517771 h 775085"/>
                <a:gd name="connsiteX1832" fmla="*/ 551880 w 11976083"/>
                <a:gd name="connsiteY1832" fmla="*/ 520683 h 775085"/>
                <a:gd name="connsiteX1833" fmla="*/ 552043 w 11976083"/>
                <a:gd name="connsiteY1833" fmla="*/ 520732 h 775085"/>
                <a:gd name="connsiteX1834" fmla="*/ 556358 w 11976083"/>
                <a:gd name="connsiteY1834" fmla="*/ 520260 h 775085"/>
                <a:gd name="connsiteX1835" fmla="*/ 556716 w 11976083"/>
                <a:gd name="connsiteY1835" fmla="*/ 518877 h 775085"/>
                <a:gd name="connsiteX1836" fmla="*/ 591690 w 11976083"/>
                <a:gd name="connsiteY1836" fmla="*/ 493609 h 775085"/>
                <a:gd name="connsiteX1837" fmla="*/ 628080 w 11976083"/>
                <a:gd name="connsiteY1837" fmla="*/ 528883 h 775085"/>
                <a:gd name="connsiteX1838" fmla="*/ 628080 w 11976083"/>
                <a:gd name="connsiteY1838" fmla="*/ 530299 h 775085"/>
                <a:gd name="connsiteX1839" fmla="*/ 629383 w 11976083"/>
                <a:gd name="connsiteY1839" fmla="*/ 530836 h 775085"/>
                <a:gd name="connsiteX1840" fmla="*/ 650631 w 11976083"/>
                <a:gd name="connsiteY1840" fmla="*/ 562400 h 775085"/>
                <a:gd name="connsiteX1841" fmla="*/ 641057 w 11976083"/>
                <a:gd name="connsiteY1841" fmla="*/ 586627 h 775085"/>
                <a:gd name="connsiteX1842" fmla="*/ 614224 w 11976083"/>
                <a:gd name="connsiteY1842" fmla="*/ 597642 h 775085"/>
                <a:gd name="connsiteX1843" fmla="*/ 545123 w 11976083"/>
                <a:gd name="connsiteY1843" fmla="*/ 597528 h 775085"/>
                <a:gd name="connsiteX1844" fmla="*/ 1042279 w 11976083"/>
                <a:gd name="connsiteY1844" fmla="*/ 325504 h 775085"/>
                <a:gd name="connsiteX1845" fmla="*/ 1094626 w 11976083"/>
                <a:gd name="connsiteY1845" fmla="*/ 325504 h 775085"/>
                <a:gd name="connsiteX1846" fmla="*/ 1094626 w 11976083"/>
                <a:gd name="connsiteY1846" fmla="*/ 407149 h 775085"/>
                <a:gd name="connsiteX1847" fmla="*/ 1085590 w 11976083"/>
                <a:gd name="connsiteY1847" fmla="*/ 407149 h 775085"/>
                <a:gd name="connsiteX1848" fmla="*/ 1085590 w 11976083"/>
                <a:gd name="connsiteY1848" fmla="*/ 416569 h 775085"/>
                <a:gd name="connsiteX1849" fmla="*/ 1080054 w 11976083"/>
                <a:gd name="connsiteY1849" fmla="*/ 416569 h 775085"/>
                <a:gd name="connsiteX1850" fmla="*/ 1080054 w 11976083"/>
                <a:gd name="connsiteY1850" fmla="*/ 385932 h 775085"/>
                <a:gd name="connsiteX1851" fmla="*/ 1056266 w 11976083"/>
                <a:gd name="connsiteY1851" fmla="*/ 385932 h 775085"/>
                <a:gd name="connsiteX1852" fmla="*/ 1056266 w 11976083"/>
                <a:gd name="connsiteY1852" fmla="*/ 416569 h 775085"/>
                <a:gd name="connsiteX1853" fmla="*/ 1050730 w 11976083"/>
                <a:gd name="connsiteY1853" fmla="*/ 416569 h 775085"/>
                <a:gd name="connsiteX1854" fmla="*/ 1050730 w 11976083"/>
                <a:gd name="connsiteY1854" fmla="*/ 407149 h 775085"/>
                <a:gd name="connsiteX1855" fmla="*/ 1042279 w 11976083"/>
                <a:gd name="connsiteY1855" fmla="*/ 407149 h 775085"/>
                <a:gd name="connsiteX1856" fmla="*/ 1042279 w 11976083"/>
                <a:gd name="connsiteY1856" fmla="*/ 325504 h 775085"/>
                <a:gd name="connsiteX1857" fmla="*/ 983664 w 11976083"/>
                <a:gd name="connsiteY1857" fmla="*/ 465559 h 775085"/>
                <a:gd name="connsiteX1858" fmla="*/ 1004814 w 11976083"/>
                <a:gd name="connsiteY1858" fmla="*/ 465559 h 775085"/>
                <a:gd name="connsiteX1859" fmla="*/ 1004814 w 11976083"/>
                <a:gd name="connsiteY1859" fmla="*/ 434141 h 775085"/>
                <a:gd name="connsiteX1860" fmla="*/ 1018654 w 11976083"/>
                <a:gd name="connsiteY1860" fmla="*/ 434141 h 775085"/>
                <a:gd name="connsiteX1861" fmla="*/ 1018654 w 11976083"/>
                <a:gd name="connsiteY1861" fmla="*/ 443562 h 775085"/>
                <a:gd name="connsiteX1862" fmla="*/ 1032657 w 11976083"/>
                <a:gd name="connsiteY1862" fmla="*/ 443562 h 775085"/>
                <a:gd name="connsiteX1863" fmla="*/ 1032657 w 11976083"/>
                <a:gd name="connsiteY1863" fmla="*/ 411363 h 775085"/>
                <a:gd name="connsiteX1864" fmla="*/ 1046513 w 11976083"/>
                <a:gd name="connsiteY1864" fmla="*/ 411363 h 775085"/>
                <a:gd name="connsiteX1865" fmla="*/ 1046513 w 11976083"/>
                <a:gd name="connsiteY1865" fmla="*/ 420783 h 775085"/>
                <a:gd name="connsiteX1866" fmla="*/ 1060515 w 11976083"/>
                <a:gd name="connsiteY1866" fmla="*/ 420783 h 775085"/>
                <a:gd name="connsiteX1867" fmla="*/ 1060515 w 11976083"/>
                <a:gd name="connsiteY1867" fmla="*/ 390146 h 775085"/>
                <a:gd name="connsiteX1868" fmla="*/ 1075837 w 11976083"/>
                <a:gd name="connsiteY1868" fmla="*/ 390146 h 775085"/>
                <a:gd name="connsiteX1869" fmla="*/ 1075837 w 11976083"/>
                <a:gd name="connsiteY1869" fmla="*/ 420783 h 775085"/>
                <a:gd name="connsiteX1870" fmla="*/ 1089839 w 11976083"/>
                <a:gd name="connsiteY1870" fmla="*/ 420783 h 775085"/>
                <a:gd name="connsiteX1871" fmla="*/ 1089839 w 11976083"/>
                <a:gd name="connsiteY1871" fmla="*/ 411363 h 775085"/>
                <a:gd name="connsiteX1872" fmla="*/ 1105177 w 11976083"/>
                <a:gd name="connsiteY1872" fmla="*/ 411363 h 775085"/>
                <a:gd name="connsiteX1873" fmla="*/ 1105177 w 11976083"/>
                <a:gd name="connsiteY1873" fmla="*/ 428463 h 775085"/>
                <a:gd name="connsiteX1874" fmla="*/ 1105258 w 11976083"/>
                <a:gd name="connsiteY1874" fmla="*/ 432026 h 775085"/>
                <a:gd name="connsiteX1875" fmla="*/ 1105193 w 11976083"/>
                <a:gd name="connsiteY1875" fmla="*/ 443562 h 775085"/>
                <a:gd name="connsiteX1876" fmla="*/ 1119196 w 11976083"/>
                <a:gd name="connsiteY1876" fmla="*/ 443562 h 775085"/>
                <a:gd name="connsiteX1877" fmla="*/ 1119196 w 11976083"/>
                <a:gd name="connsiteY1877" fmla="*/ 434141 h 775085"/>
                <a:gd name="connsiteX1878" fmla="*/ 1133035 w 11976083"/>
                <a:gd name="connsiteY1878" fmla="*/ 434141 h 775085"/>
                <a:gd name="connsiteX1879" fmla="*/ 1133035 w 11976083"/>
                <a:gd name="connsiteY1879" fmla="*/ 465559 h 775085"/>
                <a:gd name="connsiteX1880" fmla="*/ 1154186 w 11976083"/>
                <a:gd name="connsiteY1880" fmla="*/ 465559 h 775085"/>
                <a:gd name="connsiteX1881" fmla="*/ 1154153 w 11976083"/>
                <a:gd name="connsiteY1881" fmla="*/ 602425 h 775085"/>
                <a:gd name="connsiteX1882" fmla="*/ 1144465 w 11976083"/>
                <a:gd name="connsiteY1882" fmla="*/ 602425 h 775085"/>
                <a:gd name="connsiteX1883" fmla="*/ 1144465 w 11976083"/>
                <a:gd name="connsiteY1883" fmla="*/ 568648 h 775085"/>
                <a:gd name="connsiteX1884" fmla="*/ 1143928 w 11976083"/>
                <a:gd name="connsiteY1884" fmla="*/ 568046 h 775085"/>
                <a:gd name="connsiteX1885" fmla="*/ 1128639 w 11976083"/>
                <a:gd name="connsiteY1885" fmla="*/ 563897 h 775085"/>
                <a:gd name="connsiteX1886" fmla="*/ 1112911 w 11976083"/>
                <a:gd name="connsiteY1886" fmla="*/ 567834 h 775085"/>
                <a:gd name="connsiteX1887" fmla="*/ 1112227 w 11976083"/>
                <a:gd name="connsiteY1887" fmla="*/ 568469 h 775085"/>
                <a:gd name="connsiteX1888" fmla="*/ 1112227 w 11976083"/>
                <a:gd name="connsiteY1888" fmla="*/ 626814 h 775085"/>
                <a:gd name="connsiteX1889" fmla="*/ 1112211 w 11976083"/>
                <a:gd name="connsiteY1889" fmla="*/ 626814 h 775085"/>
                <a:gd name="connsiteX1890" fmla="*/ 1112211 w 11976083"/>
                <a:gd name="connsiteY1890" fmla="*/ 636690 h 775085"/>
                <a:gd name="connsiteX1891" fmla="*/ 1101937 w 11976083"/>
                <a:gd name="connsiteY1891" fmla="*/ 636690 h 775085"/>
                <a:gd name="connsiteX1892" fmla="*/ 1101937 w 11976083"/>
                <a:gd name="connsiteY1892" fmla="*/ 646762 h 775085"/>
                <a:gd name="connsiteX1893" fmla="*/ 1092070 w 11976083"/>
                <a:gd name="connsiteY1893" fmla="*/ 646762 h 775085"/>
                <a:gd name="connsiteX1894" fmla="*/ 1092200 w 11976083"/>
                <a:gd name="connsiteY1894" fmla="*/ 568241 h 775085"/>
                <a:gd name="connsiteX1895" fmla="*/ 1091533 w 11976083"/>
                <a:gd name="connsiteY1895" fmla="*/ 567607 h 775085"/>
                <a:gd name="connsiteX1896" fmla="*/ 1068624 w 11976083"/>
                <a:gd name="connsiteY1896" fmla="*/ 561879 h 775085"/>
                <a:gd name="connsiteX1897" fmla="*/ 1045715 w 11976083"/>
                <a:gd name="connsiteY1897" fmla="*/ 567607 h 775085"/>
                <a:gd name="connsiteX1898" fmla="*/ 1045047 w 11976083"/>
                <a:gd name="connsiteY1898" fmla="*/ 568241 h 775085"/>
                <a:gd name="connsiteX1899" fmla="*/ 1045047 w 11976083"/>
                <a:gd name="connsiteY1899" fmla="*/ 646762 h 775085"/>
                <a:gd name="connsiteX1900" fmla="*/ 1036092 w 11976083"/>
                <a:gd name="connsiteY1900" fmla="*/ 646762 h 775085"/>
                <a:gd name="connsiteX1901" fmla="*/ 1036092 w 11976083"/>
                <a:gd name="connsiteY1901" fmla="*/ 636690 h 775085"/>
                <a:gd name="connsiteX1902" fmla="*/ 1025818 w 11976083"/>
                <a:gd name="connsiteY1902" fmla="*/ 636690 h 775085"/>
                <a:gd name="connsiteX1903" fmla="*/ 1025818 w 11976083"/>
                <a:gd name="connsiteY1903" fmla="*/ 626814 h 775085"/>
                <a:gd name="connsiteX1904" fmla="*/ 1025802 w 11976083"/>
                <a:gd name="connsiteY1904" fmla="*/ 626814 h 775085"/>
                <a:gd name="connsiteX1905" fmla="*/ 1025802 w 11976083"/>
                <a:gd name="connsiteY1905" fmla="*/ 568469 h 775085"/>
                <a:gd name="connsiteX1906" fmla="*/ 1025118 w 11976083"/>
                <a:gd name="connsiteY1906" fmla="*/ 567834 h 775085"/>
                <a:gd name="connsiteX1907" fmla="*/ 1009373 w 11976083"/>
                <a:gd name="connsiteY1907" fmla="*/ 563897 h 775085"/>
                <a:gd name="connsiteX1908" fmla="*/ 994084 w 11976083"/>
                <a:gd name="connsiteY1908" fmla="*/ 568046 h 775085"/>
                <a:gd name="connsiteX1909" fmla="*/ 993547 w 11976083"/>
                <a:gd name="connsiteY1909" fmla="*/ 568648 h 775085"/>
                <a:gd name="connsiteX1910" fmla="*/ 993547 w 11976083"/>
                <a:gd name="connsiteY1910" fmla="*/ 602425 h 775085"/>
                <a:gd name="connsiteX1911" fmla="*/ 983713 w 11976083"/>
                <a:gd name="connsiteY1911" fmla="*/ 602425 h 775085"/>
                <a:gd name="connsiteX1912" fmla="*/ 983713 w 11976083"/>
                <a:gd name="connsiteY1912" fmla="*/ 465559 h 775085"/>
                <a:gd name="connsiteX1913" fmla="*/ 1175287 w 11976083"/>
                <a:gd name="connsiteY1913" fmla="*/ 662088 h 775085"/>
                <a:gd name="connsiteX1914" fmla="*/ 1175287 w 11976083"/>
                <a:gd name="connsiteY1914" fmla="*/ 667734 h 775085"/>
                <a:gd name="connsiteX1915" fmla="*/ 1105958 w 11976083"/>
                <a:gd name="connsiteY1915" fmla="*/ 667734 h 775085"/>
                <a:gd name="connsiteX1916" fmla="*/ 1105958 w 11976083"/>
                <a:gd name="connsiteY1916" fmla="*/ 662072 h 775085"/>
                <a:gd name="connsiteX1917" fmla="*/ 1151483 w 11976083"/>
                <a:gd name="connsiteY1917" fmla="*/ 662072 h 775085"/>
                <a:gd name="connsiteX1918" fmla="*/ 1175287 w 11976083"/>
                <a:gd name="connsiteY1918" fmla="*/ 662072 h 775085"/>
                <a:gd name="connsiteX1919" fmla="*/ 1166202 w 11976083"/>
                <a:gd name="connsiteY1919" fmla="*/ 657858 h 775085"/>
                <a:gd name="connsiteX1920" fmla="*/ 1091988 w 11976083"/>
                <a:gd name="connsiteY1920" fmla="*/ 657858 h 775085"/>
                <a:gd name="connsiteX1921" fmla="*/ 1091988 w 11976083"/>
                <a:gd name="connsiteY1921" fmla="*/ 650976 h 775085"/>
                <a:gd name="connsiteX1922" fmla="*/ 1106105 w 11976083"/>
                <a:gd name="connsiteY1922" fmla="*/ 650976 h 775085"/>
                <a:gd name="connsiteX1923" fmla="*/ 1106105 w 11976083"/>
                <a:gd name="connsiteY1923" fmla="*/ 640904 h 775085"/>
                <a:gd name="connsiteX1924" fmla="*/ 1116379 w 11976083"/>
                <a:gd name="connsiteY1924" fmla="*/ 640904 h 775085"/>
                <a:gd name="connsiteX1925" fmla="*/ 1116379 w 11976083"/>
                <a:gd name="connsiteY1925" fmla="*/ 631028 h 775085"/>
                <a:gd name="connsiteX1926" fmla="*/ 1130707 w 11976083"/>
                <a:gd name="connsiteY1926" fmla="*/ 631028 h 775085"/>
                <a:gd name="connsiteX1927" fmla="*/ 1130707 w 11976083"/>
                <a:gd name="connsiteY1927" fmla="*/ 606655 h 775085"/>
                <a:gd name="connsiteX1928" fmla="*/ 1166186 w 11976083"/>
                <a:gd name="connsiteY1928" fmla="*/ 606655 h 775085"/>
                <a:gd name="connsiteX1929" fmla="*/ 1166186 w 11976083"/>
                <a:gd name="connsiteY1929" fmla="*/ 657858 h 775085"/>
                <a:gd name="connsiteX1930" fmla="*/ 1116411 w 11976083"/>
                <a:gd name="connsiteY1930" fmla="*/ 626798 h 775085"/>
                <a:gd name="connsiteX1931" fmla="*/ 1116411 w 11976083"/>
                <a:gd name="connsiteY1931" fmla="*/ 570503 h 775085"/>
                <a:gd name="connsiteX1932" fmla="*/ 1128590 w 11976083"/>
                <a:gd name="connsiteY1932" fmla="*/ 568127 h 775085"/>
                <a:gd name="connsiteX1933" fmla="*/ 1140167 w 11976083"/>
                <a:gd name="connsiteY1933" fmla="*/ 570470 h 775085"/>
                <a:gd name="connsiteX1934" fmla="*/ 1140167 w 11976083"/>
                <a:gd name="connsiteY1934" fmla="*/ 602425 h 775085"/>
                <a:gd name="connsiteX1935" fmla="*/ 1126474 w 11976083"/>
                <a:gd name="connsiteY1935" fmla="*/ 602425 h 775085"/>
                <a:gd name="connsiteX1936" fmla="*/ 1126474 w 11976083"/>
                <a:gd name="connsiteY1936" fmla="*/ 626798 h 775085"/>
                <a:gd name="connsiteX1937" fmla="*/ 1116395 w 11976083"/>
                <a:gd name="connsiteY1937" fmla="*/ 626798 h 775085"/>
                <a:gd name="connsiteX1938" fmla="*/ 1087902 w 11976083"/>
                <a:gd name="connsiteY1938" fmla="*/ 570194 h 775085"/>
                <a:gd name="connsiteX1939" fmla="*/ 1087804 w 11976083"/>
                <a:gd name="connsiteY1939" fmla="*/ 626505 h 775085"/>
                <a:gd name="connsiteX1940" fmla="*/ 1049215 w 11976083"/>
                <a:gd name="connsiteY1940" fmla="*/ 626505 h 775085"/>
                <a:gd name="connsiteX1941" fmla="*/ 1049215 w 11976083"/>
                <a:gd name="connsiteY1941" fmla="*/ 570194 h 775085"/>
                <a:gd name="connsiteX1942" fmla="*/ 1068558 w 11976083"/>
                <a:gd name="connsiteY1942" fmla="*/ 566093 h 775085"/>
                <a:gd name="connsiteX1943" fmla="*/ 1087902 w 11976083"/>
                <a:gd name="connsiteY1943" fmla="*/ 570194 h 775085"/>
                <a:gd name="connsiteX1944" fmla="*/ 960820 w 11976083"/>
                <a:gd name="connsiteY1944" fmla="*/ 661779 h 775085"/>
                <a:gd name="connsiteX1945" fmla="*/ 1031956 w 11976083"/>
                <a:gd name="connsiteY1945" fmla="*/ 662023 h 775085"/>
                <a:gd name="connsiteX1946" fmla="*/ 1031956 w 11976083"/>
                <a:gd name="connsiteY1946" fmla="*/ 667767 h 775085"/>
                <a:gd name="connsiteX1947" fmla="*/ 960918 w 11976083"/>
                <a:gd name="connsiteY1947" fmla="*/ 667767 h 775085"/>
                <a:gd name="connsiteX1948" fmla="*/ 960983 w 11976083"/>
                <a:gd name="connsiteY1948" fmla="*/ 664529 h 775085"/>
                <a:gd name="connsiteX1949" fmla="*/ 960820 w 11976083"/>
                <a:gd name="connsiteY1949" fmla="*/ 661779 h 775085"/>
                <a:gd name="connsiteX1950" fmla="*/ 971713 w 11976083"/>
                <a:gd name="connsiteY1950" fmla="*/ 657581 h 775085"/>
                <a:gd name="connsiteX1951" fmla="*/ 971713 w 11976083"/>
                <a:gd name="connsiteY1951" fmla="*/ 606639 h 775085"/>
                <a:gd name="connsiteX1952" fmla="*/ 1007191 w 11976083"/>
                <a:gd name="connsiteY1952" fmla="*/ 606639 h 775085"/>
                <a:gd name="connsiteX1953" fmla="*/ 1007191 w 11976083"/>
                <a:gd name="connsiteY1953" fmla="*/ 631012 h 775085"/>
                <a:gd name="connsiteX1954" fmla="*/ 1021520 w 11976083"/>
                <a:gd name="connsiteY1954" fmla="*/ 631012 h 775085"/>
                <a:gd name="connsiteX1955" fmla="*/ 1021520 w 11976083"/>
                <a:gd name="connsiteY1955" fmla="*/ 640888 h 775085"/>
                <a:gd name="connsiteX1956" fmla="*/ 1031794 w 11976083"/>
                <a:gd name="connsiteY1956" fmla="*/ 640888 h 775085"/>
                <a:gd name="connsiteX1957" fmla="*/ 1031794 w 11976083"/>
                <a:gd name="connsiteY1957" fmla="*/ 650959 h 775085"/>
                <a:gd name="connsiteX1958" fmla="*/ 1044982 w 11976083"/>
                <a:gd name="connsiteY1958" fmla="*/ 650959 h 775085"/>
                <a:gd name="connsiteX1959" fmla="*/ 1044982 w 11976083"/>
                <a:gd name="connsiteY1959" fmla="*/ 657809 h 775085"/>
                <a:gd name="connsiteX1960" fmla="*/ 971713 w 11976083"/>
                <a:gd name="connsiteY1960" fmla="*/ 657565 h 775085"/>
                <a:gd name="connsiteX1961" fmla="*/ 997732 w 11976083"/>
                <a:gd name="connsiteY1961" fmla="*/ 602425 h 775085"/>
                <a:gd name="connsiteX1962" fmla="*/ 997732 w 11976083"/>
                <a:gd name="connsiteY1962" fmla="*/ 570486 h 775085"/>
                <a:gd name="connsiteX1963" fmla="*/ 1009308 w 11976083"/>
                <a:gd name="connsiteY1963" fmla="*/ 568127 h 775085"/>
                <a:gd name="connsiteX1964" fmla="*/ 1021503 w 11976083"/>
                <a:gd name="connsiteY1964" fmla="*/ 570503 h 775085"/>
                <a:gd name="connsiteX1965" fmla="*/ 1021503 w 11976083"/>
                <a:gd name="connsiteY1965" fmla="*/ 626798 h 775085"/>
                <a:gd name="connsiteX1966" fmla="*/ 1011425 w 11976083"/>
                <a:gd name="connsiteY1966" fmla="*/ 626798 h 775085"/>
                <a:gd name="connsiteX1967" fmla="*/ 1011425 w 11976083"/>
                <a:gd name="connsiteY1967" fmla="*/ 602425 h 775085"/>
                <a:gd name="connsiteX1968" fmla="*/ 997732 w 11976083"/>
                <a:gd name="connsiteY1968" fmla="*/ 602425 h 775085"/>
                <a:gd name="connsiteX1969" fmla="*/ 808941 w 11976083"/>
                <a:gd name="connsiteY1969" fmla="*/ 657956 h 775085"/>
                <a:gd name="connsiteX1970" fmla="*/ 679483 w 11976083"/>
                <a:gd name="connsiteY1970" fmla="*/ 657858 h 775085"/>
                <a:gd name="connsiteX1971" fmla="*/ 679483 w 11976083"/>
                <a:gd name="connsiteY1971" fmla="*/ 473304 h 775085"/>
                <a:gd name="connsiteX1972" fmla="*/ 808941 w 11976083"/>
                <a:gd name="connsiteY1972" fmla="*/ 473304 h 775085"/>
                <a:gd name="connsiteX1973" fmla="*/ 808941 w 11976083"/>
                <a:gd name="connsiteY1973" fmla="*/ 657939 h 775085"/>
                <a:gd name="connsiteX1974" fmla="*/ 823302 w 11976083"/>
                <a:gd name="connsiteY1974" fmla="*/ 657972 h 775085"/>
                <a:gd name="connsiteX1975" fmla="*/ 822472 w 11976083"/>
                <a:gd name="connsiteY1975" fmla="*/ 657972 h 775085"/>
                <a:gd name="connsiteX1976" fmla="*/ 813191 w 11976083"/>
                <a:gd name="connsiteY1976" fmla="*/ 657972 h 775085"/>
                <a:gd name="connsiteX1977" fmla="*/ 813191 w 11976083"/>
                <a:gd name="connsiteY1977" fmla="*/ 491624 h 775085"/>
                <a:gd name="connsiteX1978" fmla="*/ 979463 w 11976083"/>
                <a:gd name="connsiteY1978" fmla="*/ 491624 h 775085"/>
                <a:gd name="connsiteX1979" fmla="*/ 979463 w 11976083"/>
                <a:gd name="connsiteY1979" fmla="*/ 602441 h 775085"/>
                <a:gd name="connsiteX1980" fmla="*/ 967512 w 11976083"/>
                <a:gd name="connsiteY1980" fmla="*/ 602441 h 775085"/>
                <a:gd name="connsiteX1981" fmla="*/ 967512 w 11976083"/>
                <a:gd name="connsiteY1981" fmla="*/ 657598 h 775085"/>
                <a:gd name="connsiteX1982" fmla="*/ 960250 w 11976083"/>
                <a:gd name="connsiteY1982" fmla="*/ 657598 h 775085"/>
                <a:gd name="connsiteX1983" fmla="*/ 938432 w 11976083"/>
                <a:gd name="connsiteY1983" fmla="*/ 629792 h 775085"/>
                <a:gd name="connsiteX1984" fmla="*/ 913195 w 11976083"/>
                <a:gd name="connsiteY1984" fmla="*/ 594453 h 775085"/>
                <a:gd name="connsiteX1985" fmla="*/ 913195 w 11976083"/>
                <a:gd name="connsiteY1985" fmla="*/ 580395 h 775085"/>
                <a:gd name="connsiteX1986" fmla="*/ 901423 w 11976083"/>
                <a:gd name="connsiteY1986" fmla="*/ 577564 h 775085"/>
                <a:gd name="connsiteX1987" fmla="*/ 889651 w 11976083"/>
                <a:gd name="connsiteY1987" fmla="*/ 580395 h 775085"/>
                <a:gd name="connsiteX1988" fmla="*/ 889651 w 11976083"/>
                <a:gd name="connsiteY1988" fmla="*/ 592435 h 775085"/>
                <a:gd name="connsiteX1989" fmla="*/ 874167 w 11976083"/>
                <a:gd name="connsiteY1989" fmla="*/ 598846 h 775085"/>
                <a:gd name="connsiteX1990" fmla="*/ 864430 w 11976083"/>
                <a:gd name="connsiteY1990" fmla="*/ 600050 h 775085"/>
                <a:gd name="connsiteX1991" fmla="*/ 864430 w 11976083"/>
                <a:gd name="connsiteY1991" fmla="*/ 580411 h 775085"/>
                <a:gd name="connsiteX1992" fmla="*/ 852658 w 11976083"/>
                <a:gd name="connsiteY1992" fmla="*/ 577580 h 775085"/>
                <a:gd name="connsiteX1993" fmla="*/ 840887 w 11976083"/>
                <a:gd name="connsiteY1993" fmla="*/ 580411 h 775085"/>
                <a:gd name="connsiteX1994" fmla="*/ 840887 w 11976083"/>
                <a:gd name="connsiteY1994" fmla="*/ 615994 h 775085"/>
                <a:gd name="connsiteX1995" fmla="*/ 844355 w 11976083"/>
                <a:gd name="connsiteY1995" fmla="*/ 615994 h 775085"/>
                <a:gd name="connsiteX1996" fmla="*/ 840984 w 11976083"/>
                <a:gd name="connsiteY1996" fmla="*/ 628864 h 775085"/>
                <a:gd name="connsiteX1997" fmla="*/ 823302 w 11976083"/>
                <a:gd name="connsiteY1997" fmla="*/ 656361 h 775085"/>
                <a:gd name="connsiteX1998" fmla="*/ 823318 w 11976083"/>
                <a:gd name="connsiteY1998" fmla="*/ 657988 h 775085"/>
                <a:gd name="connsiteX1999" fmla="*/ 947208 w 11976083"/>
                <a:gd name="connsiteY1999" fmla="*/ 688853 h 775085"/>
                <a:gd name="connsiteX2000" fmla="*/ 920376 w 11976083"/>
                <a:gd name="connsiteY2000" fmla="*/ 699868 h 775085"/>
                <a:gd name="connsiteX2001" fmla="*/ 851275 w 11976083"/>
                <a:gd name="connsiteY2001" fmla="*/ 699754 h 775085"/>
                <a:gd name="connsiteX2002" fmla="*/ 831296 w 11976083"/>
                <a:gd name="connsiteY2002" fmla="*/ 678277 h 775085"/>
                <a:gd name="connsiteX2003" fmla="*/ 844322 w 11976083"/>
                <a:gd name="connsiteY2003" fmla="*/ 658932 h 775085"/>
                <a:gd name="connsiteX2004" fmla="*/ 845625 w 11976083"/>
                <a:gd name="connsiteY2004" fmla="*/ 658395 h 775085"/>
                <a:gd name="connsiteX2005" fmla="*/ 845625 w 11976083"/>
                <a:gd name="connsiteY2005" fmla="*/ 656979 h 775085"/>
                <a:gd name="connsiteX2006" fmla="*/ 867964 w 11976083"/>
                <a:gd name="connsiteY2006" fmla="*/ 635340 h 775085"/>
                <a:gd name="connsiteX2007" fmla="*/ 890107 w 11976083"/>
                <a:gd name="connsiteY2007" fmla="*/ 654051 h 775085"/>
                <a:gd name="connsiteX2008" fmla="*/ 890221 w 11976083"/>
                <a:gd name="connsiteY2008" fmla="*/ 655613 h 775085"/>
                <a:gd name="connsiteX2009" fmla="*/ 894373 w 11976083"/>
                <a:gd name="connsiteY2009" fmla="*/ 656833 h 775085"/>
                <a:gd name="connsiteX2010" fmla="*/ 894552 w 11976083"/>
                <a:gd name="connsiteY2010" fmla="*/ 656833 h 775085"/>
                <a:gd name="connsiteX2011" fmla="*/ 894324 w 11976083"/>
                <a:gd name="connsiteY2011" fmla="*/ 653790 h 775085"/>
                <a:gd name="connsiteX2012" fmla="*/ 894357 w 11976083"/>
                <a:gd name="connsiteY2012" fmla="*/ 653790 h 775085"/>
                <a:gd name="connsiteX2013" fmla="*/ 894308 w 11976083"/>
                <a:gd name="connsiteY2013" fmla="*/ 653514 h 775085"/>
                <a:gd name="connsiteX2014" fmla="*/ 894275 w 11976083"/>
                <a:gd name="connsiteY2014" fmla="*/ 653009 h 775085"/>
                <a:gd name="connsiteX2015" fmla="*/ 894227 w 11976083"/>
                <a:gd name="connsiteY2015" fmla="*/ 653009 h 775085"/>
                <a:gd name="connsiteX2016" fmla="*/ 867964 w 11976083"/>
                <a:gd name="connsiteY2016" fmla="*/ 631093 h 775085"/>
                <a:gd name="connsiteX2017" fmla="*/ 841424 w 11976083"/>
                <a:gd name="connsiteY2017" fmla="*/ 655613 h 775085"/>
                <a:gd name="connsiteX2018" fmla="*/ 829685 w 11976083"/>
                <a:gd name="connsiteY2018" fmla="*/ 667360 h 775085"/>
                <a:gd name="connsiteX2019" fmla="*/ 827519 w 11976083"/>
                <a:gd name="connsiteY2019" fmla="*/ 656410 h 775085"/>
                <a:gd name="connsiteX2020" fmla="*/ 843866 w 11976083"/>
                <a:gd name="connsiteY2020" fmla="*/ 632118 h 775085"/>
                <a:gd name="connsiteX2021" fmla="*/ 845169 w 11976083"/>
                <a:gd name="connsiteY2021" fmla="*/ 631581 h 775085"/>
                <a:gd name="connsiteX2022" fmla="*/ 845169 w 11976083"/>
                <a:gd name="connsiteY2022" fmla="*/ 630166 h 775085"/>
                <a:gd name="connsiteX2023" fmla="*/ 853180 w 11976083"/>
                <a:gd name="connsiteY2023" fmla="*/ 610951 h 775085"/>
                <a:gd name="connsiteX2024" fmla="*/ 868533 w 11976083"/>
                <a:gd name="connsiteY2024" fmla="*/ 603418 h 775085"/>
                <a:gd name="connsiteX2025" fmla="*/ 858992 w 11976083"/>
                <a:gd name="connsiteY2025" fmla="*/ 619216 h 775085"/>
                <a:gd name="connsiteX2026" fmla="*/ 858943 w 11976083"/>
                <a:gd name="connsiteY2026" fmla="*/ 619216 h 775085"/>
                <a:gd name="connsiteX2027" fmla="*/ 858781 w 11976083"/>
                <a:gd name="connsiteY2027" fmla="*/ 619834 h 775085"/>
                <a:gd name="connsiteX2028" fmla="*/ 858732 w 11976083"/>
                <a:gd name="connsiteY2028" fmla="*/ 619981 h 775085"/>
                <a:gd name="connsiteX2029" fmla="*/ 858732 w 11976083"/>
                <a:gd name="connsiteY2029" fmla="*/ 619981 h 775085"/>
                <a:gd name="connsiteX2030" fmla="*/ 857983 w 11976083"/>
                <a:gd name="connsiteY2030" fmla="*/ 622893 h 775085"/>
                <a:gd name="connsiteX2031" fmla="*/ 858146 w 11976083"/>
                <a:gd name="connsiteY2031" fmla="*/ 622942 h 775085"/>
                <a:gd name="connsiteX2032" fmla="*/ 862460 w 11976083"/>
                <a:gd name="connsiteY2032" fmla="*/ 622470 h 775085"/>
                <a:gd name="connsiteX2033" fmla="*/ 862818 w 11976083"/>
                <a:gd name="connsiteY2033" fmla="*/ 621087 h 775085"/>
                <a:gd name="connsiteX2034" fmla="*/ 897792 w 11976083"/>
                <a:gd name="connsiteY2034" fmla="*/ 595819 h 775085"/>
                <a:gd name="connsiteX2035" fmla="*/ 934183 w 11976083"/>
                <a:gd name="connsiteY2035" fmla="*/ 631093 h 775085"/>
                <a:gd name="connsiteX2036" fmla="*/ 934183 w 11976083"/>
                <a:gd name="connsiteY2036" fmla="*/ 632509 h 775085"/>
                <a:gd name="connsiteX2037" fmla="*/ 935485 w 11976083"/>
                <a:gd name="connsiteY2037" fmla="*/ 633046 h 775085"/>
                <a:gd name="connsiteX2038" fmla="*/ 956750 w 11976083"/>
                <a:gd name="connsiteY2038" fmla="*/ 664610 h 775085"/>
                <a:gd name="connsiteX2039" fmla="*/ 947176 w 11976083"/>
                <a:gd name="connsiteY2039" fmla="*/ 688837 h 775085"/>
                <a:gd name="connsiteX2040" fmla="*/ 1010627 w 11976083"/>
                <a:gd name="connsiteY2040" fmla="*/ 688186 h 775085"/>
                <a:gd name="connsiteX2041" fmla="*/ 953347 w 11976083"/>
                <a:gd name="connsiteY2041" fmla="*/ 688186 h 775085"/>
                <a:gd name="connsiteX2042" fmla="*/ 957140 w 11976083"/>
                <a:gd name="connsiteY2042" fmla="*/ 682052 h 775085"/>
                <a:gd name="connsiteX2043" fmla="*/ 1010611 w 11976083"/>
                <a:gd name="connsiteY2043" fmla="*/ 682052 h 775085"/>
                <a:gd name="connsiteX2044" fmla="*/ 1010611 w 11976083"/>
                <a:gd name="connsiteY2044" fmla="*/ 688186 h 775085"/>
                <a:gd name="connsiteX2045" fmla="*/ 1010627 w 11976083"/>
                <a:gd name="connsiteY2045" fmla="*/ 677822 h 775085"/>
                <a:gd name="connsiteX2046" fmla="*/ 1010627 w 11976083"/>
                <a:gd name="connsiteY2046" fmla="*/ 677822 h 775085"/>
                <a:gd name="connsiteX2047" fmla="*/ 958915 w 11976083"/>
                <a:gd name="connsiteY2047" fmla="*/ 677822 h 775085"/>
                <a:gd name="connsiteX2048" fmla="*/ 960429 w 11976083"/>
                <a:gd name="connsiteY2048" fmla="*/ 671981 h 775085"/>
                <a:gd name="connsiteX2049" fmla="*/ 1021520 w 11976083"/>
                <a:gd name="connsiteY2049" fmla="*/ 671981 h 775085"/>
                <a:gd name="connsiteX2050" fmla="*/ 1021520 w 11976083"/>
                <a:gd name="connsiteY2050" fmla="*/ 677838 h 775085"/>
                <a:gd name="connsiteX2051" fmla="*/ 1010627 w 11976083"/>
                <a:gd name="connsiteY2051" fmla="*/ 677838 h 775085"/>
                <a:gd name="connsiteX2052" fmla="*/ 1123071 w 11976083"/>
                <a:gd name="connsiteY2052" fmla="*/ 688186 h 775085"/>
                <a:gd name="connsiteX2053" fmla="*/ 1014860 w 11976083"/>
                <a:gd name="connsiteY2053" fmla="*/ 688186 h 775085"/>
                <a:gd name="connsiteX2054" fmla="*/ 1014860 w 11976083"/>
                <a:gd name="connsiteY2054" fmla="*/ 682052 h 775085"/>
                <a:gd name="connsiteX2055" fmla="*/ 1025753 w 11976083"/>
                <a:gd name="connsiteY2055" fmla="*/ 682052 h 775085"/>
                <a:gd name="connsiteX2056" fmla="*/ 1025753 w 11976083"/>
                <a:gd name="connsiteY2056" fmla="*/ 671997 h 775085"/>
                <a:gd name="connsiteX2057" fmla="*/ 1036190 w 11976083"/>
                <a:gd name="connsiteY2057" fmla="*/ 671997 h 775085"/>
                <a:gd name="connsiteX2058" fmla="*/ 1036190 w 11976083"/>
                <a:gd name="connsiteY2058" fmla="*/ 662040 h 775085"/>
                <a:gd name="connsiteX2059" fmla="*/ 1049215 w 11976083"/>
                <a:gd name="connsiteY2059" fmla="*/ 662088 h 775085"/>
                <a:gd name="connsiteX2060" fmla="*/ 1049215 w 11976083"/>
                <a:gd name="connsiteY2060" fmla="*/ 630752 h 775085"/>
                <a:gd name="connsiteX2061" fmla="*/ 1087804 w 11976083"/>
                <a:gd name="connsiteY2061" fmla="*/ 630752 h 775085"/>
                <a:gd name="connsiteX2062" fmla="*/ 1087755 w 11976083"/>
                <a:gd name="connsiteY2062" fmla="*/ 662072 h 775085"/>
                <a:gd name="connsiteX2063" fmla="*/ 1101725 w 11976083"/>
                <a:gd name="connsiteY2063" fmla="*/ 662072 h 775085"/>
                <a:gd name="connsiteX2064" fmla="*/ 1101725 w 11976083"/>
                <a:gd name="connsiteY2064" fmla="*/ 671981 h 775085"/>
                <a:gd name="connsiteX2065" fmla="*/ 1112162 w 11976083"/>
                <a:gd name="connsiteY2065" fmla="*/ 671981 h 775085"/>
                <a:gd name="connsiteX2066" fmla="*/ 1112162 w 11976083"/>
                <a:gd name="connsiteY2066" fmla="*/ 682052 h 775085"/>
                <a:gd name="connsiteX2067" fmla="*/ 1123055 w 11976083"/>
                <a:gd name="connsiteY2067" fmla="*/ 682052 h 775085"/>
                <a:gd name="connsiteX2068" fmla="*/ 1123055 w 11976083"/>
                <a:gd name="connsiteY2068" fmla="*/ 688170 h 775085"/>
                <a:gd name="connsiteX2069" fmla="*/ 1196633 w 11976083"/>
                <a:gd name="connsiteY2069" fmla="*/ 682036 h 775085"/>
                <a:gd name="connsiteX2070" fmla="*/ 1196633 w 11976083"/>
                <a:gd name="connsiteY2070" fmla="*/ 688170 h 775085"/>
                <a:gd name="connsiteX2071" fmla="*/ 1127304 w 11976083"/>
                <a:gd name="connsiteY2071" fmla="*/ 688170 h 775085"/>
                <a:gd name="connsiteX2072" fmla="*/ 1127304 w 11976083"/>
                <a:gd name="connsiteY2072" fmla="*/ 682036 h 775085"/>
                <a:gd name="connsiteX2073" fmla="*/ 1185724 w 11976083"/>
                <a:gd name="connsiteY2073" fmla="*/ 682036 h 775085"/>
                <a:gd name="connsiteX2074" fmla="*/ 1188052 w 11976083"/>
                <a:gd name="connsiteY2074" fmla="*/ 682036 h 775085"/>
                <a:gd name="connsiteX2075" fmla="*/ 1196617 w 11976083"/>
                <a:gd name="connsiteY2075" fmla="*/ 682036 h 775085"/>
                <a:gd name="connsiteX2076" fmla="*/ 1185740 w 11976083"/>
                <a:gd name="connsiteY2076" fmla="*/ 671964 h 775085"/>
                <a:gd name="connsiteX2077" fmla="*/ 1185740 w 11976083"/>
                <a:gd name="connsiteY2077" fmla="*/ 677806 h 775085"/>
                <a:gd name="connsiteX2078" fmla="*/ 1127320 w 11976083"/>
                <a:gd name="connsiteY2078" fmla="*/ 677806 h 775085"/>
                <a:gd name="connsiteX2079" fmla="*/ 1116428 w 11976083"/>
                <a:gd name="connsiteY2079" fmla="*/ 677822 h 775085"/>
                <a:gd name="connsiteX2080" fmla="*/ 1116428 w 11976083"/>
                <a:gd name="connsiteY2080" fmla="*/ 671981 h 775085"/>
                <a:gd name="connsiteX2081" fmla="*/ 1185757 w 11976083"/>
                <a:gd name="connsiteY2081" fmla="*/ 671981 h 775085"/>
                <a:gd name="connsiteX2082" fmla="*/ 1323454 w 11976083"/>
                <a:gd name="connsiteY2082" fmla="*/ 657858 h 775085"/>
                <a:gd name="connsiteX2083" fmla="*/ 1170452 w 11976083"/>
                <a:gd name="connsiteY2083" fmla="*/ 657858 h 775085"/>
                <a:gd name="connsiteX2084" fmla="*/ 1170452 w 11976083"/>
                <a:gd name="connsiteY2084" fmla="*/ 602425 h 775085"/>
                <a:gd name="connsiteX2085" fmla="*/ 1158354 w 11976083"/>
                <a:gd name="connsiteY2085" fmla="*/ 602425 h 775085"/>
                <a:gd name="connsiteX2086" fmla="*/ 1158354 w 11976083"/>
                <a:gd name="connsiteY2086" fmla="*/ 491526 h 775085"/>
                <a:gd name="connsiteX2087" fmla="*/ 1323438 w 11976083"/>
                <a:gd name="connsiteY2087" fmla="*/ 491526 h 775085"/>
                <a:gd name="connsiteX2088" fmla="*/ 1323438 w 11976083"/>
                <a:gd name="connsiteY2088" fmla="*/ 657858 h 775085"/>
                <a:gd name="connsiteX2089" fmla="*/ 1457178 w 11976083"/>
                <a:gd name="connsiteY2089" fmla="*/ 657858 h 775085"/>
                <a:gd name="connsiteX2090" fmla="*/ 1327687 w 11976083"/>
                <a:gd name="connsiteY2090" fmla="*/ 657858 h 775085"/>
                <a:gd name="connsiteX2091" fmla="*/ 1327687 w 11976083"/>
                <a:gd name="connsiteY2091" fmla="*/ 473304 h 775085"/>
                <a:gd name="connsiteX2092" fmla="*/ 1457178 w 11976083"/>
                <a:gd name="connsiteY2092" fmla="*/ 473304 h 775085"/>
                <a:gd name="connsiteX2093" fmla="*/ 1457178 w 11976083"/>
                <a:gd name="connsiteY2093" fmla="*/ 657858 h 775085"/>
                <a:gd name="connsiteX2094" fmla="*/ 1510063 w 11976083"/>
                <a:gd name="connsiteY2094" fmla="*/ 600505 h 775085"/>
                <a:gd name="connsiteX2095" fmla="*/ 1490085 w 11976083"/>
                <a:gd name="connsiteY2095" fmla="*/ 579028 h 775085"/>
                <a:gd name="connsiteX2096" fmla="*/ 1503110 w 11976083"/>
                <a:gd name="connsiteY2096" fmla="*/ 559683 h 775085"/>
                <a:gd name="connsiteX2097" fmla="*/ 1504413 w 11976083"/>
                <a:gd name="connsiteY2097" fmla="*/ 559146 h 775085"/>
                <a:gd name="connsiteX2098" fmla="*/ 1504413 w 11976083"/>
                <a:gd name="connsiteY2098" fmla="*/ 557730 h 775085"/>
                <a:gd name="connsiteX2099" fmla="*/ 1526752 w 11976083"/>
                <a:gd name="connsiteY2099" fmla="*/ 536091 h 775085"/>
                <a:gd name="connsiteX2100" fmla="*/ 1548895 w 11976083"/>
                <a:gd name="connsiteY2100" fmla="*/ 554802 h 775085"/>
                <a:gd name="connsiteX2101" fmla="*/ 1549009 w 11976083"/>
                <a:gd name="connsiteY2101" fmla="*/ 556364 h 775085"/>
                <a:gd name="connsiteX2102" fmla="*/ 1553161 w 11976083"/>
                <a:gd name="connsiteY2102" fmla="*/ 557584 h 775085"/>
                <a:gd name="connsiteX2103" fmla="*/ 1553340 w 11976083"/>
                <a:gd name="connsiteY2103" fmla="*/ 557584 h 775085"/>
                <a:gd name="connsiteX2104" fmla="*/ 1553112 w 11976083"/>
                <a:gd name="connsiteY2104" fmla="*/ 554542 h 775085"/>
                <a:gd name="connsiteX2105" fmla="*/ 1553145 w 11976083"/>
                <a:gd name="connsiteY2105" fmla="*/ 554542 h 775085"/>
                <a:gd name="connsiteX2106" fmla="*/ 1553096 w 11976083"/>
                <a:gd name="connsiteY2106" fmla="*/ 554265 h 775085"/>
                <a:gd name="connsiteX2107" fmla="*/ 1553063 w 11976083"/>
                <a:gd name="connsiteY2107" fmla="*/ 553760 h 775085"/>
                <a:gd name="connsiteX2108" fmla="*/ 1553015 w 11976083"/>
                <a:gd name="connsiteY2108" fmla="*/ 553760 h 775085"/>
                <a:gd name="connsiteX2109" fmla="*/ 1526752 w 11976083"/>
                <a:gd name="connsiteY2109" fmla="*/ 531844 h 775085"/>
                <a:gd name="connsiteX2110" fmla="*/ 1500212 w 11976083"/>
                <a:gd name="connsiteY2110" fmla="*/ 556364 h 775085"/>
                <a:gd name="connsiteX2111" fmla="*/ 1488456 w 11976083"/>
                <a:gd name="connsiteY2111" fmla="*/ 568111 h 775085"/>
                <a:gd name="connsiteX2112" fmla="*/ 1486291 w 11976083"/>
                <a:gd name="connsiteY2112" fmla="*/ 557161 h 775085"/>
                <a:gd name="connsiteX2113" fmla="*/ 1502638 w 11976083"/>
                <a:gd name="connsiteY2113" fmla="*/ 532869 h 775085"/>
                <a:gd name="connsiteX2114" fmla="*/ 1503941 w 11976083"/>
                <a:gd name="connsiteY2114" fmla="*/ 532332 h 775085"/>
                <a:gd name="connsiteX2115" fmla="*/ 1503941 w 11976083"/>
                <a:gd name="connsiteY2115" fmla="*/ 530917 h 775085"/>
                <a:gd name="connsiteX2116" fmla="*/ 1511951 w 11976083"/>
                <a:gd name="connsiteY2116" fmla="*/ 511702 h 775085"/>
                <a:gd name="connsiteX2117" fmla="*/ 1527322 w 11976083"/>
                <a:gd name="connsiteY2117" fmla="*/ 504169 h 775085"/>
                <a:gd name="connsiteX2118" fmla="*/ 1517780 w 11976083"/>
                <a:gd name="connsiteY2118" fmla="*/ 519983 h 775085"/>
                <a:gd name="connsiteX2119" fmla="*/ 1517732 w 11976083"/>
                <a:gd name="connsiteY2119" fmla="*/ 519983 h 775085"/>
                <a:gd name="connsiteX2120" fmla="*/ 1517569 w 11976083"/>
                <a:gd name="connsiteY2120" fmla="*/ 520602 h 775085"/>
                <a:gd name="connsiteX2121" fmla="*/ 1517520 w 11976083"/>
                <a:gd name="connsiteY2121" fmla="*/ 520748 h 775085"/>
                <a:gd name="connsiteX2122" fmla="*/ 1517520 w 11976083"/>
                <a:gd name="connsiteY2122" fmla="*/ 520748 h 775085"/>
                <a:gd name="connsiteX2123" fmla="*/ 1516771 w 11976083"/>
                <a:gd name="connsiteY2123" fmla="*/ 523660 h 775085"/>
                <a:gd name="connsiteX2124" fmla="*/ 1516934 w 11976083"/>
                <a:gd name="connsiteY2124" fmla="*/ 523709 h 775085"/>
                <a:gd name="connsiteX2125" fmla="*/ 1521248 w 11976083"/>
                <a:gd name="connsiteY2125" fmla="*/ 523237 h 775085"/>
                <a:gd name="connsiteX2126" fmla="*/ 1521607 w 11976083"/>
                <a:gd name="connsiteY2126" fmla="*/ 521854 h 775085"/>
                <a:gd name="connsiteX2127" fmla="*/ 1556580 w 11976083"/>
                <a:gd name="connsiteY2127" fmla="*/ 496587 h 775085"/>
                <a:gd name="connsiteX2128" fmla="*/ 1592971 w 11976083"/>
                <a:gd name="connsiteY2128" fmla="*/ 531861 h 775085"/>
                <a:gd name="connsiteX2129" fmla="*/ 1592971 w 11976083"/>
                <a:gd name="connsiteY2129" fmla="*/ 533276 h 775085"/>
                <a:gd name="connsiteX2130" fmla="*/ 1594273 w 11976083"/>
                <a:gd name="connsiteY2130" fmla="*/ 533813 h 775085"/>
                <a:gd name="connsiteX2131" fmla="*/ 1615521 w 11976083"/>
                <a:gd name="connsiteY2131" fmla="*/ 565378 h 775085"/>
                <a:gd name="connsiteX2132" fmla="*/ 1605948 w 11976083"/>
                <a:gd name="connsiteY2132" fmla="*/ 589604 h 775085"/>
                <a:gd name="connsiteX2133" fmla="*/ 1579115 w 11976083"/>
                <a:gd name="connsiteY2133" fmla="*/ 600619 h 775085"/>
                <a:gd name="connsiteX2134" fmla="*/ 1510014 w 11976083"/>
                <a:gd name="connsiteY2134" fmla="*/ 600505 h 775085"/>
                <a:gd name="connsiteX2135" fmla="*/ 1835752 w 11976083"/>
                <a:gd name="connsiteY2135" fmla="*/ 654425 h 775085"/>
                <a:gd name="connsiteX2136" fmla="*/ 1826667 w 11976083"/>
                <a:gd name="connsiteY2136" fmla="*/ 658053 h 775085"/>
                <a:gd name="connsiteX2137" fmla="*/ 1816979 w 11976083"/>
                <a:gd name="connsiteY2137" fmla="*/ 653937 h 775085"/>
                <a:gd name="connsiteX2138" fmla="*/ 1804572 w 11976083"/>
                <a:gd name="connsiteY2138" fmla="*/ 648828 h 775085"/>
                <a:gd name="connsiteX2139" fmla="*/ 1792165 w 11976083"/>
                <a:gd name="connsiteY2139" fmla="*/ 653937 h 775085"/>
                <a:gd name="connsiteX2140" fmla="*/ 1782478 w 11976083"/>
                <a:gd name="connsiteY2140" fmla="*/ 658053 h 775085"/>
                <a:gd name="connsiteX2141" fmla="*/ 1772774 w 11976083"/>
                <a:gd name="connsiteY2141" fmla="*/ 653937 h 775085"/>
                <a:gd name="connsiteX2142" fmla="*/ 1760367 w 11976083"/>
                <a:gd name="connsiteY2142" fmla="*/ 648828 h 775085"/>
                <a:gd name="connsiteX2143" fmla="*/ 1751835 w 11976083"/>
                <a:gd name="connsiteY2143" fmla="*/ 651073 h 775085"/>
                <a:gd name="connsiteX2144" fmla="*/ 1751835 w 11976083"/>
                <a:gd name="connsiteY2144" fmla="*/ 638334 h 775085"/>
                <a:gd name="connsiteX2145" fmla="*/ 1766114 w 11976083"/>
                <a:gd name="connsiteY2145" fmla="*/ 638334 h 775085"/>
                <a:gd name="connsiteX2146" fmla="*/ 1766114 w 11976083"/>
                <a:gd name="connsiteY2146" fmla="*/ 624065 h 775085"/>
                <a:gd name="connsiteX2147" fmla="*/ 1780849 w 11976083"/>
                <a:gd name="connsiteY2147" fmla="*/ 624065 h 775085"/>
                <a:gd name="connsiteX2148" fmla="*/ 1780849 w 11976083"/>
                <a:gd name="connsiteY2148" fmla="*/ 608901 h 775085"/>
                <a:gd name="connsiteX2149" fmla="*/ 1795796 w 11976083"/>
                <a:gd name="connsiteY2149" fmla="*/ 608901 h 775085"/>
                <a:gd name="connsiteX2150" fmla="*/ 1795796 w 11976083"/>
                <a:gd name="connsiteY2150" fmla="*/ 594176 h 775085"/>
                <a:gd name="connsiteX2151" fmla="*/ 1810076 w 11976083"/>
                <a:gd name="connsiteY2151" fmla="*/ 594176 h 775085"/>
                <a:gd name="connsiteX2152" fmla="*/ 1810076 w 11976083"/>
                <a:gd name="connsiteY2152" fmla="*/ 579679 h 775085"/>
                <a:gd name="connsiteX2153" fmla="*/ 1824355 w 11976083"/>
                <a:gd name="connsiteY2153" fmla="*/ 579679 h 775085"/>
                <a:gd name="connsiteX2154" fmla="*/ 1824355 w 11976083"/>
                <a:gd name="connsiteY2154" fmla="*/ 564954 h 775085"/>
                <a:gd name="connsiteX2155" fmla="*/ 1835752 w 11976083"/>
                <a:gd name="connsiteY2155" fmla="*/ 564954 h 775085"/>
                <a:gd name="connsiteX2156" fmla="*/ 1835752 w 11976083"/>
                <a:gd name="connsiteY2156" fmla="*/ 654425 h 775085"/>
                <a:gd name="connsiteX2157" fmla="*/ 1880268 w 11976083"/>
                <a:gd name="connsiteY2157" fmla="*/ 654148 h 775085"/>
                <a:gd name="connsiteX2158" fmla="*/ 1870857 w 11976083"/>
                <a:gd name="connsiteY2158" fmla="*/ 658037 h 775085"/>
                <a:gd name="connsiteX2159" fmla="*/ 1861169 w 11976083"/>
                <a:gd name="connsiteY2159" fmla="*/ 653921 h 775085"/>
                <a:gd name="connsiteX2160" fmla="*/ 1848762 w 11976083"/>
                <a:gd name="connsiteY2160" fmla="*/ 648812 h 775085"/>
                <a:gd name="connsiteX2161" fmla="*/ 1839986 w 11976083"/>
                <a:gd name="connsiteY2161" fmla="*/ 651187 h 775085"/>
                <a:gd name="connsiteX2162" fmla="*/ 1839986 w 11976083"/>
                <a:gd name="connsiteY2162" fmla="*/ 552752 h 775085"/>
                <a:gd name="connsiteX2163" fmla="*/ 1880268 w 11976083"/>
                <a:gd name="connsiteY2163" fmla="*/ 552752 h 775085"/>
                <a:gd name="connsiteX2164" fmla="*/ 1880268 w 11976083"/>
                <a:gd name="connsiteY2164" fmla="*/ 654132 h 775085"/>
                <a:gd name="connsiteX2165" fmla="*/ 1880268 w 11976083"/>
                <a:gd name="connsiteY2165" fmla="*/ 539459 h 775085"/>
                <a:gd name="connsiteX2166" fmla="*/ 1880268 w 11976083"/>
                <a:gd name="connsiteY2166" fmla="*/ 548538 h 775085"/>
                <a:gd name="connsiteX2167" fmla="*/ 1839986 w 11976083"/>
                <a:gd name="connsiteY2167" fmla="*/ 548538 h 775085"/>
                <a:gd name="connsiteX2168" fmla="*/ 1839986 w 11976083"/>
                <a:gd name="connsiteY2168" fmla="*/ 493869 h 775085"/>
                <a:gd name="connsiteX2169" fmla="*/ 1880268 w 11976083"/>
                <a:gd name="connsiteY2169" fmla="*/ 493869 h 775085"/>
                <a:gd name="connsiteX2170" fmla="*/ 1880268 w 11976083"/>
                <a:gd name="connsiteY2170" fmla="*/ 539459 h 775085"/>
                <a:gd name="connsiteX2171" fmla="*/ 1969282 w 11976083"/>
                <a:gd name="connsiteY2171" fmla="*/ 652456 h 775085"/>
                <a:gd name="connsiteX2172" fmla="*/ 1956696 w 11976083"/>
                <a:gd name="connsiteY2172" fmla="*/ 657825 h 775085"/>
                <a:gd name="connsiteX2173" fmla="*/ 1949531 w 11976083"/>
                <a:gd name="connsiteY2173" fmla="*/ 653904 h 775085"/>
                <a:gd name="connsiteX2174" fmla="*/ 1937125 w 11976083"/>
                <a:gd name="connsiteY2174" fmla="*/ 648795 h 775085"/>
                <a:gd name="connsiteX2175" fmla="*/ 1924718 w 11976083"/>
                <a:gd name="connsiteY2175" fmla="*/ 653904 h 775085"/>
                <a:gd name="connsiteX2176" fmla="*/ 1915030 w 11976083"/>
                <a:gd name="connsiteY2176" fmla="*/ 658021 h 775085"/>
                <a:gd name="connsiteX2177" fmla="*/ 1905342 w 11976083"/>
                <a:gd name="connsiteY2177" fmla="*/ 653904 h 775085"/>
                <a:gd name="connsiteX2178" fmla="*/ 1892935 w 11976083"/>
                <a:gd name="connsiteY2178" fmla="*/ 648795 h 775085"/>
                <a:gd name="connsiteX2179" fmla="*/ 1884485 w 11976083"/>
                <a:gd name="connsiteY2179" fmla="*/ 650992 h 775085"/>
                <a:gd name="connsiteX2180" fmla="*/ 1884485 w 11976083"/>
                <a:gd name="connsiteY2180" fmla="*/ 552735 h 775085"/>
                <a:gd name="connsiteX2181" fmla="*/ 1969265 w 11976083"/>
                <a:gd name="connsiteY2181" fmla="*/ 552735 h 775085"/>
                <a:gd name="connsiteX2182" fmla="*/ 1969265 w 11976083"/>
                <a:gd name="connsiteY2182" fmla="*/ 652440 h 775085"/>
                <a:gd name="connsiteX2183" fmla="*/ 1969282 w 11976083"/>
                <a:gd name="connsiteY2183" fmla="*/ 539459 h 775085"/>
                <a:gd name="connsiteX2184" fmla="*/ 1969282 w 11976083"/>
                <a:gd name="connsiteY2184" fmla="*/ 548521 h 775085"/>
                <a:gd name="connsiteX2185" fmla="*/ 1884501 w 11976083"/>
                <a:gd name="connsiteY2185" fmla="*/ 548521 h 775085"/>
                <a:gd name="connsiteX2186" fmla="*/ 1884501 w 11976083"/>
                <a:gd name="connsiteY2186" fmla="*/ 442699 h 775085"/>
                <a:gd name="connsiteX2187" fmla="*/ 1969282 w 11976083"/>
                <a:gd name="connsiteY2187" fmla="*/ 443057 h 775085"/>
                <a:gd name="connsiteX2188" fmla="*/ 1969282 w 11976083"/>
                <a:gd name="connsiteY2188" fmla="*/ 539443 h 775085"/>
                <a:gd name="connsiteX2189" fmla="*/ 2030974 w 11976083"/>
                <a:gd name="connsiteY2189" fmla="*/ 658053 h 775085"/>
                <a:gd name="connsiteX2190" fmla="*/ 2020847 w 11976083"/>
                <a:gd name="connsiteY2190" fmla="*/ 653709 h 775085"/>
                <a:gd name="connsiteX2191" fmla="*/ 2019316 w 11976083"/>
                <a:gd name="connsiteY2191" fmla="*/ 646990 h 775085"/>
                <a:gd name="connsiteX2192" fmla="*/ 2026676 w 11976083"/>
                <a:gd name="connsiteY2192" fmla="*/ 640319 h 775085"/>
                <a:gd name="connsiteX2193" fmla="*/ 2028532 w 11976083"/>
                <a:gd name="connsiteY2193" fmla="*/ 640026 h 775085"/>
                <a:gd name="connsiteX2194" fmla="*/ 2028467 w 11976083"/>
                <a:gd name="connsiteY2194" fmla="*/ 638155 h 775085"/>
                <a:gd name="connsiteX2195" fmla="*/ 2022735 w 11976083"/>
                <a:gd name="connsiteY2195" fmla="*/ 628018 h 775085"/>
                <a:gd name="connsiteX2196" fmla="*/ 2040060 w 11976083"/>
                <a:gd name="connsiteY2196" fmla="*/ 629662 h 775085"/>
                <a:gd name="connsiteX2197" fmla="*/ 2046214 w 11976083"/>
                <a:gd name="connsiteY2197" fmla="*/ 636690 h 775085"/>
                <a:gd name="connsiteX2198" fmla="*/ 2037438 w 11976083"/>
                <a:gd name="connsiteY2198" fmla="*/ 646257 h 775085"/>
                <a:gd name="connsiteX2199" fmla="*/ 2040092 w 11976083"/>
                <a:gd name="connsiteY2199" fmla="*/ 656670 h 775085"/>
                <a:gd name="connsiteX2200" fmla="*/ 2041492 w 11976083"/>
                <a:gd name="connsiteY2200" fmla="*/ 658086 h 775085"/>
                <a:gd name="connsiteX2201" fmla="*/ 2030991 w 11976083"/>
                <a:gd name="connsiteY2201" fmla="*/ 658053 h 775085"/>
                <a:gd name="connsiteX2202" fmla="*/ 2058296 w 11976083"/>
                <a:gd name="connsiteY2202" fmla="*/ 657842 h 775085"/>
                <a:gd name="connsiteX2203" fmla="*/ 2055463 w 11976083"/>
                <a:gd name="connsiteY2203" fmla="*/ 658135 h 775085"/>
                <a:gd name="connsiteX2204" fmla="*/ 2043316 w 11976083"/>
                <a:gd name="connsiteY2204" fmla="*/ 653953 h 775085"/>
                <a:gd name="connsiteX2205" fmla="*/ 2041590 w 11976083"/>
                <a:gd name="connsiteY2205" fmla="*/ 646990 h 775085"/>
                <a:gd name="connsiteX2206" fmla="*/ 2048950 w 11976083"/>
                <a:gd name="connsiteY2206" fmla="*/ 640319 h 775085"/>
                <a:gd name="connsiteX2207" fmla="*/ 2050806 w 11976083"/>
                <a:gd name="connsiteY2207" fmla="*/ 640026 h 775085"/>
                <a:gd name="connsiteX2208" fmla="*/ 2050741 w 11976083"/>
                <a:gd name="connsiteY2208" fmla="*/ 638155 h 775085"/>
                <a:gd name="connsiteX2209" fmla="*/ 2042274 w 11976083"/>
                <a:gd name="connsiteY2209" fmla="*/ 626050 h 775085"/>
                <a:gd name="connsiteX2210" fmla="*/ 2018437 w 11976083"/>
                <a:gd name="connsiteY2210" fmla="*/ 625187 h 775085"/>
                <a:gd name="connsiteX2211" fmla="*/ 2015295 w 11976083"/>
                <a:gd name="connsiteY2211" fmla="*/ 623853 h 775085"/>
                <a:gd name="connsiteX2212" fmla="*/ 1981884 w 11976083"/>
                <a:gd name="connsiteY2212" fmla="*/ 636804 h 775085"/>
                <a:gd name="connsiteX2213" fmla="*/ 1975925 w 11976083"/>
                <a:gd name="connsiteY2213" fmla="*/ 644256 h 775085"/>
                <a:gd name="connsiteX2214" fmla="*/ 1973547 w 11976083"/>
                <a:gd name="connsiteY2214" fmla="*/ 647299 h 775085"/>
                <a:gd name="connsiteX2215" fmla="*/ 1973547 w 11976083"/>
                <a:gd name="connsiteY2215" fmla="*/ 552768 h 775085"/>
                <a:gd name="connsiteX2216" fmla="*/ 2058328 w 11976083"/>
                <a:gd name="connsiteY2216" fmla="*/ 552768 h 775085"/>
                <a:gd name="connsiteX2217" fmla="*/ 2058328 w 11976083"/>
                <a:gd name="connsiteY2217" fmla="*/ 657858 h 775085"/>
                <a:gd name="connsiteX2218" fmla="*/ 2058296 w 11976083"/>
                <a:gd name="connsiteY2218" fmla="*/ 539459 h 775085"/>
                <a:gd name="connsiteX2219" fmla="*/ 2058296 w 11976083"/>
                <a:gd name="connsiteY2219" fmla="*/ 548521 h 775085"/>
                <a:gd name="connsiteX2220" fmla="*/ 1973515 w 11976083"/>
                <a:gd name="connsiteY2220" fmla="*/ 548521 h 775085"/>
                <a:gd name="connsiteX2221" fmla="*/ 1973515 w 11976083"/>
                <a:gd name="connsiteY2221" fmla="*/ 442992 h 775085"/>
                <a:gd name="connsiteX2222" fmla="*/ 2058296 w 11976083"/>
                <a:gd name="connsiteY2222" fmla="*/ 443350 h 775085"/>
                <a:gd name="connsiteX2223" fmla="*/ 2058296 w 11976083"/>
                <a:gd name="connsiteY2223" fmla="*/ 539459 h 775085"/>
                <a:gd name="connsiteX2224" fmla="*/ 2147310 w 11976083"/>
                <a:gd name="connsiteY2224" fmla="*/ 657647 h 775085"/>
                <a:gd name="connsiteX2225" fmla="*/ 2143874 w 11976083"/>
                <a:gd name="connsiteY2225" fmla="*/ 658070 h 775085"/>
                <a:gd name="connsiteX2226" fmla="*/ 2134186 w 11976083"/>
                <a:gd name="connsiteY2226" fmla="*/ 653953 h 775085"/>
                <a:gd name="connsiteX2227" fmla="*/ 2121779 w 11976083"/>
                <a:gd name="connsiteY2227" fmla="*/ 648844 h 775085"/>
                <a:gd name="connsiteX2228" fmla="*/ 2109372 w 11976083"/>
                <a:gd name="connsiteY2228" fmla="*/ 653953 h 775085"/>
                <a:gd name="connsiteX2229" fmla="*/ 2099685 w 11976083"/>
                <a:gd name="connsiteY2229" fmla="*/ 658070 h 775085"/>
                <a:gd name="connsiteX2230" fmla="*/ 2089980 w 11976083"/>
                <a:gd name="connsiteY2230" fmla="*/ 653953 h 775085"/>
                <a:gd name="connsiteX2231" fmla="*/ 2077574 w 11976083"/>
                <a:gd name="connsiteY2231" fmla="*/ 648844 h 775085"/>
                <a:gd name="connsiteX2232" fmla="*/ 2065167 w 11976083"/>
                <a:gd name="connsiteY2232" fmla="*/ 653953 h 775085"/>
                <a:gd name="connsiteX2233" fmla="*/ 2062545 w 11976083"/>
                <a:gd name="connsiteY2233" fmla="*/ 656003 h 775085"/>
                <a:gd name="connsiteX2234" fmla="*/ 2062545 w 11976083"/>
                <a:gd name="connsiteY2234" fmla="*/ 552768 h 775085"/>
                <a:gd name="connsiteX2235" fmla="*/ 2147326 w 11976083"/>
                <a:gd name="connsiteY2235" fmla="*/ 552768 h 775085"/>
                <a:gd name="connsiteX2236" fmla="*/ 2147326 w 11976083"/>
                <a:gd name="connsiteY2236" fmla="*/ 657647 h 775085"/>
                <a:gd name="connsiteX2237" fmla="*/ 2147310 w 11976083"/>
                <a:gd name="connsiteY2237" fmla="*/ 539459 h 775085"/>
                <a:gd name="connsiteX2238" fmla="*/ 2147310 w 11976083"/>
                <a:gd name="connsiteY2238" fmla="*/ 548521 h 775085"/>
                <a:gd name="connsiteX2239" fmla="*/ 2062529 w 11976083"/>
                <a:gd name="connsiteY2239" fmla="*/ 548521 h 775085"/>
                <a:gd name="connsiteX2240" fmla="*/ 2062529 w 11976083"/>
                <a:gd name="connsiteY2240" fmla="*/ 443220 h 775085"/>
                <a:gd name="connsiteX2241" fmla="*/ 2147310 w 11976083"/>
                <a:gd name="connsiteY2241" fmla="*/ 443578 h 775085"/>
                <a:gd name="connsiteX2242" fmla="*/ 2147310 w 11976083"/>
                <a:gd name="connsiteY2242" fmla="*/ 539459 h 775085"/>
                <a:gd name="connsiteX2243" fmla="*/ 2191385 w 11976083"/>
                <a:gd name="connsiteY2243" fmla="*/ 564954 h 775085"/>
                <a:gd name="connsiteX2244" fmla="*/ 2191385 w 11976083"/>
                <a:gd name="connsiteY2244" fmla="*/ 657679 h 775085"/>
                <a:gd name="connsiteX2245" fmla="*/ 2188047 w 11976083"/>
                <a:gd name="connsiteY2245" fmla="*/ 658070 h 775085"/>
                <a:gd name="connsiteX2246" fmla="*/ 2178360 w 11976083"/>
                <a:gd name="connsiteY2246" fmla="*/ 653953 h 775085"/>
                <a:gd name="connsiteX2247" fmla="*/ 2165953 w 11976083"/>
                <a:gd name="connsiteY2247" fmla="*/ 648844 h 775085"/>
                <a:gd name="connsiteX2248" fmla="*/ 2153546 w 11976083"/>
                <a:gd name="connsiteY2248" fmla="*/ 653953 h 775085"/>
                <a:gd name="connsiteX2249" fmla="*/ 2151527 w 11976083"/>
                <a:gd name="connsiteY2249" fmla="*/ 655564 h 775085"/>
                <a:gd name="connsiteX2250" fmla="*/ 2151527 w 11976083"/>
                <a:gd name="connsiteY2250" fmla="*/ 552784 h 775085"/>
                <a:gd name="connsiteX2251" fmla="*/ 2191369 w 11976083"/>
                <a:gd name="connsiteY2251" fmla="*/ 552784 h 775085"/>
                <a:gd name="connsiteX2252" fmla="*/ 2191369 w 11976083"/>
                <a:gd name="connsiteY2252" fmla="*/ 564971 h 775085"/>
                <a:gd name="connsiteX2253" fmla="*/ 2191385 w 11976083"/>
                <a:gd name="connsiteY2253" fmla="*/ 539459 h 775085"/>
                <a:gd name="connsiteX2254" fmla="*/ 2191385 w 11976083"/>
                <a:gd name="connsiteY2254" fmla="*/ 548538 h 775085"/>
                <a:gd name="connsiteX2255" fmla="*/ 2151543 w 11976083"/>
                <a:gd name="connsiteY2255" fmla="*/ 548538 h 775085"/>
                <a:gd name="connsiteX2256" fmla="*/ 2151543 w 11976083"/>
                <a:gd name="connsiteY2256" fmla="*/ 493869 h 775085"/>
                <a:gd name="connsiteX2257" fmla="*/ 2191385 w 11976083"/>
                <a:gd name="connsiteY2257" fmla="*/ 493869 h 775085"/>
                <a:gd name="connsiteX2258" fmla="*/ 2191385 w 11976083"/>
                <a:gd name="connsiteY2258" fmla="*/ 539459 h 775085"/>
                <a:gd name="connsiteX2259" fmla="*/ 2279536 w 11976083"/>
                <a:gd name="connsiteY2259" fmla="*/ 656947 h 775085"/>
                <a:gd name="connsiteX2260" fmla="*/ 2275954 w 11976083"/>
                <a:gd name="connsiteY2260" fmla="*/ 658232 h 775085"/>
                <a:gd name="connsiteX2261" fmla="*/ 2266722 w 11976083"/>
                <a:gd name="connsiteY2261" fmla="*/ 653937 h 775085"/>
                <a:gd name="connsiteX2262" fmla="*/ 2254315 w 11976083"/>
                <a:gd name="connsiteY2262" fmla="*/ 648828 h 775085"/>
                <a:gd name="connsiteX2263" fmla="*/ 2241908 w 11976083"/>
                <a:gd name="connsiteY2263" fmla="*/ 653937 h 775085"/>
                <a:gd name="connsiteX2264" fmla="*/ 2232220 w 11976083"/>
                <a:gd name="connsiteY2264" fmla="*/ 658053 h 775085"/>
                <a:gd name="connsiteX2265" fmla="*/ 2222533 w 11976083"/>
                <a:gd name="connsiteY2265" fmla="*/ 653937 h 775085"/>
                <a:gd name="connsiteX2266" fmla="*/ 2210126 w 11976083"/>
                <a:gd name="connsiteY2266" fmla="*/ 648828 h 775085"/>
                <a:gd name="connsiteX2267" fmla="*/ 2197719 w 11976083"/>
                <a:gd name="connsiteY2267" fmla="*/ 653937 h 775085"/>
                <a:gd name="connsiteX2268" fmla="*/ 2195602 w 11976083"/>
                <a:gd name="connsiteY2268" fmla="*/ 655613 h 775085"/>
                <a:gd name="connsiteX2269" fmla="*/ 2195602 w 11976083"/>
                <a:gd name="connsiteY2269" fmla="*/ 564938 h 775085"/>
                <a:gd name="connsiteX2270" fmla="*/ 2206983 w 11976083"/>
                <a:gd name="connsiteY2270" fmla="*/ 564938 h 775085"/>
                <a:gd name="connsiteX2271" fmla="*/ 2206983 w 11976083"/>
                <a:gd name="connsiteY2271" fmla="*/ 579663 h 775085"/>
                <a:gd name="connsiteX2272" fmla="*/ 2221263 w 11976083"/>
                <a:gd name="connsiteY2272" fmla="*/ 579663 h 775085"/>
                <a:gd name="connsiteX2273" fmla="*/ 2221263 w 11976083"/>
                <a:gd name="connsiteY2273" fmla="*/ 594160 h 775085"/>
                <a:gd name="connsiteX2274" fmla="*/ 2235542 w 11976083"/>
                <a:gd name="connsiteY2274" fmla="*/ 594160 h 775085"/>
                <a:gd name="connsiteX2275" fmla="*/ 2235542 w 11976083"/>
                <a:gd name="connsiteY2275" fmla="*/ 608884 h 775085"/>
                <a:gd name="connsiteX2276" fmla="*/ 2250489 w 11976083"/>
                <a:gd name="connsiteY2276" fmla="*/ 608884 h 775085"/>
                <a:gd name="connsiteX2277" fmla="*/ 2250489 w 11976083"/>
                <a:gd name="connsiteY2277" fmla="*/ 624048 h 775085"/>
                <a:gd name="connsiteX2278" fmla="*/ 2265224 w 11976083"/>
                <a:gd name="connsiteY2278" fmla="*/ 624048 h 775085"/>
                <a:gd name="connsiteX2279" fmla="*/ 2265224 w 11976083"/>
                <a:gd name="connsiteY2279" fmla="*/ 638317 h 775085"/>
                <a:gd name="connsiteX2280" fmla="*/ 2279504 w 11976083"/>
                <a:gd name="connsiteY2280" fmla="*/ 638317 h 775085"/>
                <a:gd name="connsiteX2281" fmla="*/ 2279504 w 11976083"/>
                <a:gd name="connsiteY2281" fmla="*/ 656947 h 775085"/>
                <a:gd name="connsiteX2282" fmla="*/ 2518052 w 11976083"/>
                <a:gd name="connsiteY2282" fmla="*/ 401519 h 775085"/>
                <a:gd name="connsiteX2283" fmla="*/ 2535474 w 11976083"/>
                <a:gd name="connsiteY2283" fmla="*/ 430789 h 775085"/>
                <a:gd name="connsiteX2284" fmla="*/ 2500614 w 11976083"/>
                <a:gd name="connsiteY2284" fmla="*/ 430789 h 775085"/>
                <a:gd name="connsiteX2285" fmla="*/ 2518036 w 11976083"/>
                <a:gd name="connsiteY2285" fmla="*/ 401519 h 775085"/>
                <a:gd name="connsiteX2286" fmla="*/ 2538144 w 11976083"/>
                <a:gd name="connsiteY2286" fmla="*/ 437297 h 775085"/>
                <a:gd name="connsiteX2287" fmla="*/ 2538144 w 11976083"/>
                <a:gd name="connsiteY2287" fmla="*/ 447532 h 775085"/>
                <a:gd name="connsiteX2288" fmla="*/ 2527577 w 11976083"/>
                <a:gd name="connsiteY2288" fmla="*/ 447532 h 775085"/>
                <a:gd name="connsiteX2289" fmla="*/ 2527577 w 11976083"/>
                <a:gd name="connsiteY2289" fmla="*/ 437297 h 775085"/>
                <a:gd name="connsiteX2290" fmla="*/ 2538144 w 11976083"/>
                <a:gd name="connsiteY2290" fmla="*/ 437297 h 775085"/>
                <a:gd name="connsiteX2291" fmla="*/ 2523344 w 11976083"/>
                <a:gd name="connsiteY2291" fmla="*/ 437297 h 775085"/>
                <a:gd name="connsiteX2292" fmla="*/ 2523344 w 11976083"/>
                <a:gd name="connsiteY2292" fmla="*/ 447515 h 775085"/>
                <a:gd name="connsiteX2293" fmla="*/ 2512777 w 11976083"/>
                <a:gd name="connsiteY2293" fmla="*/ 447515 h 775085"/>
                <a:gd name="connsiteX2294" fmla="*/ 2512777 w 11976083"/>
                <a:gd name="connsiteY2294" fmla="*/ 437297 h 775085"/>
                <a:gd name="connsiteX2295" fmla="*/ 2523344 w 11976083"/>
                <a:gd name="connsiteY2295" fmla="*/ 437297 h 775085"/>
                <a:gd name="connsiteX2296" fmla="*/ 2497960 w 11976083"/>
                <a:gd name="connsiteY2296" fmla="*/ 437297 h 775085"/>
                <a:gd name="connsiteX2297" fmla="*/ 2508527 w 11976083"/>
                <a:gd name="connsiteY2297" fmla="*/ 437297 h 775085"/>
                <a:gd name="connsiteX2298" fmla="*/ 2508527 w 11976083"/>
                <a:gd name="connsiteY2298" fmla="*/ 447499 h 775085"/>
                <a:gd name="connsiteX2299" fmla="*/ 2497960 w 11976083"/>
                <a:gd name="connsiteY2299" fmla="*/ 447499 h 775085"/>
                <a:gd name="connsiteX2300" fmla="*/ 2497960 w 11976083"/>
                <a:gd name="connsiteY2300" fmla="*/ 437297 h 775085"/>
                <a:gd name="connsiteX2301" fmla="*/ 2483159 w 11976083"/>
                <a:gd name="connsiteY2301" fmla="*/ 437297 h 775085"/>
                <a:gd name="connsiteX2302" fmla="*/ 2493726 w 11976083"/>
                <a:gd name="connsiteY2302" fmla="*/ 437297 h 775085"/>
                <a:gd name="connsiteX2303" fmla="*/ 2493726 w 11976083"/>
                <a:gd name="connsiteY2303" fmla="*/ 447499 h 775085"/>
                <a:gd name="connsiteX2304" fmla="*/ 2483159 w 11976083"/>
                <a:gd name="connsiteY2304" fmla="*/ 447499 h 775085"/>
                <a:gd name="connsiteX2305" fmla="*/ 2483159 w 11976083"/>
                <a:gd name="connsiteY2305" fmla="*/ 437297 h 775085"/>
                <a:gd name="connsiteX2306" fmla="*/ 2453542 w 11976083"/>
                <a:gd name="connsiteY2306" fmla="*/ 400575 h 775085"/>
                <a:gd name="connsiteX2307" fmla="*/ 2474628 w 11976083"/>
                <a:gd name="connsiteY2307" fmla="*/ 430789 h 775085"/>
                <a:gd name="connsiteX2308" fmla="*/ 2453542 w 11976083"/>
                <a:gd name="connsiteY2308" fmla="*/ 430789 h 775085"/>
                <a:gd name="connsiteX2309" fmla="*/ 2453542 w 11976083"/>
                <a:gd name="connsiteY2309" fmla="*/ 400575 h 775085"/>
                <a:gd name="connsiteX2310" fmla="*/ 2478926 w 11976083"/>
                <a:gd name="connsiteY2310" fmla="*/ 437297 h 775085"/>
                <a:gd name="connsiteX2311" fmla="*/ 2478926 w 11976083"/>
                <a:gd name="connsiteY2311" fmla="*/ 447483 h 775085"/>
                <a:gd name="connsiteX2312" fmla="*/ 2468359 w 11976083"/>
                <a:gd name="connsiteY2312" fmla="*/ 447483 h 775085"/>
                <a:gd name="connsiteX2313" fmla="*/ 2468359 w 11976083"/>
                <a:gd name="connsiteY2313" fmla="*/ 437297 h 775085"/>
                <a:gd name="connsiteX2314" fmla="*/ 2478926 w 11976083"/>
                <a:gd name="connsiteY2314" fmla="*/ 437297 h 775085"/>
                <a:gd name="connsiteX2315" fmla="*/ 2453542 w 11976083"/>
                <a:gd name="connsiteY2315" fmla="*/ 437297 h 775085"/>
                <a:gd name="connsiteX2316" fmla="*/ 2464110 w 11976083"/>
                <a:gd name="connsiteY2316" fmla="*/ 437297 h 775085"/>
                <a:gd name="connsiteX2317" fmla="*/ 2464110 w 11976083"/>
                <a:gd name="connsiteY2317" fmla="*/ 447483 h 775085"/>
                <a:gd name="connsiteX2318" fmla="*/ 2453542 w 11976083"/>
                <a:gd name="connsiteY2318" fmla="*/ 447483 h 775085"/>
                <a:gd name="connsiteX2319" fmla="*/ 2453542 w 11976083"/>
                <a:gd name="connsiteY2319" fmla="*/ 437297 h 775085"/>
                <a:gd name="connsiteX2320" fmla="*/ 2423925 w 11976083"/>
                <a:gd name="connsiteY2320" fmla="*/ 358142 h 775085"/>
                <a:gd name="connsiteX2321" fmla="*/ 2445988 w 11976083"/>
                <a:gd name="connsiteY2321" fmla="*/ 389756 h 775085"/>
                <a:gd name="connsiteX2322" fmla="*/ 2423925 w 11976083"/>
                <a:gd name="connsiteY2322" fmla="*/ 389756 h 775085"/>
                <a:gd name="connsiteX2323" fmla="*/ 2423925 w 11976083"/>
                <a:gd name="connsiteY2323" fmla="*/ 358142 h 775085"/>
                <a:gd name="connsiteX2324" fmla="*/ 2423925 w 11976083"/>
                <a:gd name="connsiteY2324" fmla="*/ 393986 h 775085"/>
                <a:gd name="connsiteX2325" fmla="*/ 2448935 w 11976083"/>
                <a:gd name="connsiteY2325" fmla="*/ 393986 h 775085"/>
                <a:gd name="connsiteX2326" fmla="*/ 2449309 w 11976083"/>
                <a:gd name="connsiteY2326" fmla="*/ 394523 h 775085"/>
                <a:gd name="connsiteX2327" fmla="*/ 2449309 w 11976083"/>
                <a:gd name="connsiteY2327" fmla="*/ 399030 h 775085"/>
                <a:gd name="connsiteX2328" fmla="*/ 2423925 w 11976083"/>
                <a:gd name="connsiteY2328" fmla="*/ 399030 h 775085"/>
                <a:gd name="connsiteX2329" fmla="*/ 2423925 w 11976083"/>
                <a:gd name="connsiteY2329" fmla="*/ 393986 h 775085"/>
                <a:gd name="connsiteX2330" fmla="*/ 2438726 w 11976083"/>
                <a:gd name="connsiteY2330" fmla="*/ 430789 h 775085"/>
                <a:gd name="connsiteX2331" fmla="*/ 2438726 w 11976083"/>
                <a:gd name="connsiteY2331" fmla="*/ 403244 h 775085"/>
                <a:gd name="connsiteX2332" fmla="*/ 2449293 w 11976083"/>
                <a:gd name="connsiteY2332" fmla="*/ 403244 h 775085"/>
                <a:gd name="connsiteX2333" fmla="*/ 2449293 w 11976083"/>
                <a:gd name="connsiteY2333" fmla="*/ 430789 h 775085"/>
                <a:gd name="connsiteX2334" fmla="*/ 2438726 w 11976083"/>
                <a:gd name="connsiteY2334" fmla="*/ 430789 h 775085"/>
                <a:gd name="connsiteX2335" fmla="*/ 2449293 w 11976083"/>
                <a:gd name="connsiteY2335" fmla="*/ 437297 h 775085"/>
                <a:gd name="connsiteX2336" fmla="*/ 2449293 w 11976083"/>
                <a:gd name="connsiteY2336" fmla="*/ 447466 h 775085"/>
                <a:gd name="connsiteX2337" fmla="*/ 2438726 w 11976083"/>
                <a:gd name="connsiteY2337" fmla="*/ 447466 h 775085"/>
                <a:gd name="connsiteX2338" fmla="*/ 2438726 w 11976083"/>
                <a:gd name="connsiteY2338" fmla="*/ 437297 h 775085"/>
                <a:gd name="connsiteX2339" fmla="*/ 2449293 w 11976083"/>
                <a:gd name="connsiteY2339" fmla="*/ 437297 h 775085"/>
                <a:gd name="connsiteX2340" fmla="*/ 2423909 w 11976083"/>
                <a:gd name="connsiteY2340" fmla="*/ 403244 h 775085"/>
                <a:gd name="connsiteX2341" fmla="*/ 2434476 w 11976083"/>
                <a:gd name="connsiteY2341" fmla="*/ 403244 h 775085"/>
                <a:gd name="connsiteX2342" fmla="*/ 2434476 w 11976083"/>
                <a:gd name="connsiteY2342" fmla="*/ 430789 h 775085"/>
                <a:gd name="connsiteX2343" fmla="*/ 2423909 w 11976083"/>
                <a:gd name="connsiteY2343" fmla="*/ 430789 h 775085"/>
                <a:gd name="connsiteX2344" fmla="*/ 2423909 w 11976083"/>
                <a:gd name="connsiteY2344" fmla="*/ 403244 h 775085"/>
                <a:gd name="connsiteX2345" fmla="*/ 2423909 w 11976083"/>
                <a:gd name="connsiteY2345" fmla="*/ 437297 h 775085"/>
                <a:gd name="connsiteX2346" fmla="*/ 2434476 w 11976083"/>
                <a:gd name="connsiteY2346" fmla="*/ 437297 h 775085"/>
                <a:gd name="connsiteX2347" fmla="*/ 2434476 w 11976083"/>
                <a:gd name="connsiteY2347" fmla="*/ 447450 h 775085"/>
                <a:gd name="connsiteX2348" fmla="*/ 2423909 w 11976083"/>
                <a:gd name="connsiteY2348" fmla="*/ 447450 h 775085"/>
                <a:gd name="connsiteX2349" fmla="*/ 2423909 w 11976083"/>
                <a:gd name="connsiteY2349" fmla="*/ 437297 h 775085"/>
                <a:gd name="connsiteX2350" fmla="*/ 2419676 w 11976083"/>
                <a:gd name="connsiteY2350" fmla="*/ 358321 h 775085"/>
                <a:gd name="connsiteX2351" fmla="*/ 2419676 w 11976083"/>
                <a:gd name="connsiteY2351" fmla="*/ 389739 h 775085"/>
                <a:gd name="connsiteX2352" fmla="*/ 2398265 w 11976083"/>
                <a:gd name="connsiteY2352" fmla="*/ 389739 h 775085"/>
                <a:gd name="connsiteX2353" fmla="*/ 2419676 w 11976083"/>
                <a:gd name="connsiteY2353" fmla="*/ 358321 h 775085"/>
                <a:gd name="connsiteX2354" fmla="*/ 2394292 w 11976083"/>
                <a:gd name="connsiteY2354" fmla="*/ 395564 h 775085"/>
                <a:gd name="connsiteX2355" fmla="*/ 2395367 w 11976083"/>
                <a:gd name="connsiteY2355" fmla="*/ 393986 h 775085"/>
                <a:gd name="connsiteX2356" fmla="*/ 2419659 w 11976083"/>
                <a:gd name="connsiteY2356" fmla="*/ 393986 h 775085"/>
                <a:gd name="connsiteX2357" fmla="*/ 2419659 w 11976083"/>
                <a:gd name="connsiteY2357" fmla="*/ 399030 h 775085"/>
                <a:gd name="connsiteX2358" fmla="*/ 2409092 w 11976083"/>
                <a:gd name="connsiteY2358" fmla="*/ 399030 h 775085"/>
                <a:gd name="connsiteX2359" fmla="*/ 2409092 w 11976083"/>
                <a:gd name="connsiteY2359" fmla="*/ 398834 h 775085"/>
                <a:gd name="connsiteX2360" fmla="*/ 2404859 w 11976083"/>
                <a:gd name="connsiteY2360" fmla="*/ 398834 h 775085"/>
                <a:gd name="connsiteX2361" fmla="*/ 2404859 w 11976083"/>
                <a:gd name="connsiteY2361" fmla="*/ 399030 h 775085"/>
                <a:gd name="connsiteX2362" fmla="*/ 2394292 w 11976083"/>
                <a:gd name="connsiteY2362" fmla="*/ 399030 h 775085"/>
                <a:gd name="connsiteX2363" fmla="*/ 2394292 w 11976083"/>
                <a:gd name="connsiteY2363" fmla="*/ 395580 h 775085"/>
                <a:gd name="connsiteX2364" fmla="*/ 2409092 w 11976083"/>
                <a:gd name="connsiteY2364" fmla="*/ 430789 h 775085"/>
                <a:gd name="connsiteX2365" fmla="*/ 2409092 w 11976083"/>
                <a:gd name="connsiteY2365" fmla="*/ 403244 h 775085"/>
                <a:gd name="connsiteX2366" fmla="*/ 2419659 w 11976083"/>
                <a:gd name="connsiteY2366" fmla="*/ 403244 h 775085"/>
                <a:gd name="connsiteX2367" fmla="*/ 2419659 w 11976083"/>
                <a:gd name="connsiteY2367" fmla="*/ 430789 h 775085"/>
                <a:gd name="connsiteX2368" fmla="*/ 2409092 w 11976083"/>
                <a:gd name="connsiteY2368" fmla="*/ 430789 h 775085"/>
                <a:gd name="connsiteX2369" fmla="*/ 2419659 w 11976083"/>
                <a:gd name="connsiteY2369" fmla="*/ 437297 h 775085"/>
                <a:gd name="connsiteX2370" fmla="*/ 2419659 w 11976083"/>
                <a:gd name="connsiteY2370" fmla="*/ 447450 h 775085"/>
                <a:gd name="connsiteX2371" fmla="*/ 2409092 w 11976083"/>
                <a:gd name="connsiteY2371" fmla="*/ 447450 h 775085"/>
                <a:gd name="connsiteX2372" fmla="*/ 2409092 w 11976083"/>
                <a:gd name="connsiteY2372" fmla="*/ 437297 h 775085"/>
                <a:gd name="connsiteX2373" fmla="*/ 2419659 w 11976083"/>
                <a:gd name="connsiteY2373" fmla="*/ 437297 h 775085"/>
                <a:gd name="connsiteX2374" fmla="*/ 2394276 w 11976083"/>
                <a:gd name="connsiteY2374" fmla="*/ 403244 h 775085"/>
                <a:gd name="connsiteX2375" fmla="*/ 2404843 w 11976083"/>
                <a:gd name="connsiteY2375" fmla="*/ 403244 h 775085"/>
                <a:gd name="connsiteX2376" fmla="*/ 2404843 w 11976083"/>
                <a:gd name="connsiteY2376" fmla="*/ 430789 h 775085"/>
                <a:gd name="connsiteX2377" fmla="*/ 2394276 w 11976083"/>
                <a:gd name="connsiteY2377" fmla="*/ 430789 h 775085"/>
                <a:gd name="connsiteX2378" fmla="*/ 2394276 w 11976083"/>
                <a:gd name="connsiteY2378" fmla="*/ 403244 h 775085"/>
                <a:gd name="connsiteX2379" fmla="*/ 2394276 w 11976083"/>
                <a:gd name="connsiteY2379" fmla="*/ 437297 h 775085"/>
                <a:gd name="connsiteX2380" fmla="*/ 2404843 w 11976083"/>
                <a:gd name="connsiteY2380" fmla="*/ 437297 h 775085"/>
                <a:gd name="connsiteX2381" fmla="*/ 2404843 w 11976083"/>
                <a:gd name="connsiteY2381" fmla="*/ 447434 h 775085"/>
                <a:gd name="connsiteX2382" fmla="*/ 2394276 w 11976083"/>
                <a:gd name="connsiteY2382" fmla="*/ 447434 h 775085"/>
                <a:gd name="connsiteX2383" fmla="*/ 2394276 w 11976083"/>
                <a:gd name="connsiteY2383" fmla="*/ 437297 h 775085"/>
                <a:gd name="connsiteX2384" fmla="*/ 2390042 w 11976083"/>
                <a:gd name="connsiteY2384" fmla="*/ 401779 h 775085"/>
                <a:gd name="connsiteX2385" fmla="*/ 2390042 w 11976083"/>
                <a:gd name="connsiteY2385" fmla="*/ 430789 h 775085"/>
                <a:gd name="connsiteX2386" fmla="*/ 2370276 w 11976083"/>
                <a:gd name="connsiteY2386" fmla="*/ 430789 h 775085"/>
                <a:gd name="connsiteX2387" fmla="*/ 2390042 w 11976083"/>
                <a:gd name="connsiteY2387" fmla="*/ 401779 h 775085"/>
                <a:gd name="connsiteX2388" fmla="*/ 2390042 w 11976083"/>
                <a:gd name="connsiteY2388" fmla="*/ 437297 h 775085"/>
                <a:gd name="connsiteX2389" fmla="*/ 2390042 w 11976083"/>
                <a:gd name="connsiteY2389" fmla="*/ 447418 h 775085"/>
                <a:gd name="connsiteX2390" fmla="*/ 2379475 w 11976083"/>
                <a:gd name="connsiteY2390" fmla="*/ 447418 h 775085"/>
                <a:gd name="connsiteX2391" fmla="*/ 2379475 w 11976083"/>
                <a:gd name="connsiteY2391" fmla="*/ 437297 h 775085"/>
                <a:gd name="connsiteX2392" fmla="*/ 2390042 w 11976083"/>
                <a:gd name="connsiteY2392" fmla="*/ 437297 h 775085"/>
                <a:gd name="connsiteX2393" fmla="*/ 2364659 w 11976083"/>
                <a:gd name="connsiteY2393" fmla="*/ 437297 h 775085"/>
                <a:gd name="connsiteX2394" fmla="*/ 2375226 w 11976083"/>
                <a:gd name="connsiteY2394" fmla="*/ 437297 h 775085"/>
                <a:gd name="connsiteX2395" fmla="*/ 2375226 w 11976083"/>
                <a:gd name="connsiteY2395" fmla="*/ 447418 h 775085"/>
                <a:gd name="connsiteX2396" fmla="*/ 2364659 w 11976083"/>
                <a:gd name="connsiteY2396" fmla="*/ 447418 h 775085"/>
                <a:gd name="connsiteX2397" fmla="*/ 2364659 w 11976083"/>
                <a:gd name="connsiteY2397" fmla="*/ 437297 h 775085"/>
                <a:gd name="connsiteX2398" fmla="*/ 2449260 w 11976083"/>
                <a:gd name="connsiteY2398" fmla="*/ 657923 h 775085"/>
                <a:gd name="connsiteX2399" fmla="*/ 2441640 w 11976083"/>
                <a:gd name="connsiteY2399" fmla="*/ 657923 h 775085"/>
                <a:gd name="connsiteX2400" fmla="*/ 2441640 w 11976083"/>
                <a:gd name="connsiteY2400" fmla="*/ 604589 h 775085"/>
                <a:gd name="connsiteX2401" fmla="*/ 2449260 w 11976083"/>
                <a:gd name="connsiteY2401" fmla="*/ 601189 h 775085"/>
                <a:gd name="connsiteX2402" fmla="*/ 2449260 w 11976083"/>
                <a:gd name="connsiteY2402" fmla="*/ 657939 h 775085"/>
                <a:gd name="connsiteX2403" fmla="*/ 2464061 w 11976083"/>
                <a:gd name="connsiteY2403" fmla="*/ 657923 h 775085"/>
                <a:gd name="connsiteX2404" fmla="*/ 2453494 w 11976083"/>
                <a:gd name="connsiteY2404" fmla="*/ 657923 h 775085"/>
                <a:gd name="connsiteX2405" fmla="*/ 2453494 w 11976083"/>
                <a:gd name="connsiteY2405" fmla="*/ 600879 h 775085"/>
                <a:gd name="connsiteX2406" fmla="*/ 2464061 w 11976083"/>
                <a:gd name="connsiteY2406" fmla="*/ 600879 h 775085"/>
                <a:gd name="connsiteX2407" fmla="*/ 2464061 w 11976083"/>
                <a:gd name="connsiteY2407" fmla="*/ 657923 h 775085"/>
                <a:gd name="connsiteX2408" fmla="*/ 2475898 w 11976083"/>
                <a:gd name="connsiteY2408" fmla="*/ 657923 h 775085"/>
                <a:gd name="connsiteX2409" fmla="*/ 2468294 w 11976083"/>
                <a:gd name="connsiteY2409" fmla="*/ 657923 h 775085"/>
                <a:gd name="connsiteX2410" fmla="*/ 2468294 w 11976083"/>
                <a:gd name="connsiteY2410" fmla="*/ 601449 h 775085"/>
                <a:gd name="connsiteX2411" fmla="*/ 2475898 w 11976083"/>
                <a:gd name="connsiteY2411" fmla="*/ 604849 h 775085"/>
                <a:gd name="connsiteX2412" fmla="*/ 2475898 w 11976083"/>
                <a:gd name="connsiteY2412" fmla="*/ 657923 h 775085"/>
                <a:gd name="connsiteX2413" fmla="*/ 2475898 w 11976083"/>
                <a:gd name="connsiteY2413" fmla="*/ 600212 h 775085"/>
                <a:gd name="connsiteX2414" fmla="*/ 2467952 w 11976083"/>
                <a:gd name="connsiteY2414" fmla="*/ 596649 h 775085"/>
                <a:gd name="connsiteX2415" fmla="*/ 2448983 w 11976083"/>
                <a:gd name="connsiteY2415" fmla="*/ 596649 h 775085"/>
                <a:gd name="connsiteX2416" fmla="*/ 2441640 w 11976083"/>
                <a:gd name="connsiteY2416" fmla="*/ 599936 h 775085"/>
                <a:gd name="connsiteX2417" fmla="*/ 2441640 w 11976083"/>
                <a:gd name="connsiteY2417" fmla="*/ 592630 h 775085"/>
                <a:gd name="connsiteX2418" fmla="*/ 2449895 w 11976083"/>
                <a:gd name="connsiteY2418" fmla="*/ 588937 h 775085"/>
                <a:gd name="connsiteX2419" fmla="*/ 2467056 w 11976083"/>
                <a:gd name="connsiteY2419" fmla="*/ 588937 h 775085"/>
                <a:gd name="connsiteX2420" fmla="*/ 2475914 w 11976083"/>
                <a:gd name="connsiteY2420" fmla="*/ 592891 h 775085"/>
                <a:gd name="connsiteX2421" fmla="*/ 2475914 w 11976083"/>
                <a:gd name="connsiteY2421" fmla="*/ 600196 h 775085"/>
                <a:gd name="connsiteX2422" fmla="*/ 2441640 w 11976083"/>
                <a:gd name="connsiteY2422" fmla="*/ 588010 h 775085"/>
                <a:gd name="connsiteX2423" fmla="*/ 2441640 w 11976083"/>
                <a:gd name="connsiteY2423" fmla="*/ 536123 h 775085"/>
                <a:gd name="connsiteX2424" fmla="*/ 2449260 w 11976083"/>
                <a:gd name="connsiteY2424" fmla="*/ 532707 h 775085"/>
                <a:gd name="connsiteX2425" fmla="*/ 2449260 w 11976083"/>
                <a:gd name="connsiteY2425" fmla="*/ 584707 h 775085"/>
                <a:gd name="connsiteX2426" fmla="*/ 2449000 w 11976083"/>
                <a:gd name="connsiteY2426" fmla="*/ 584707 h 775085"/>
                <a:gd name="connsiteX2427" fmla="*/ 2441656 w 11976083"/>
                <a:gd name="connsiteY2427" fmla="*/ 587993 h 775085"/>
                <a:gd name="connsiteX2428" fmla="*/ 2453477 w 11976083"/>
                <a:gd name="connsiteY2428" fmla="*/ 584723 h 775085"/>
                <a:gd name="connsiteX2429" fmla="*/ 2453477 w 11976083"/>
                <a:gd name="connsiteY2429" fmla="*/ 532300 h 775085"/>
                <a:gd name="connsiteX2430" fmla="*/ 2464044 w 11976083"/>
                <a:gd name="connsiteY2430" fmla="*/ 532300 h 775085"/>
                <a:gd name="connsiteX2431" fmla="*/ 2464044 w 11976083"/>
                <a:gd name="connsiteY2431" fmla="*/ 584723 h 775085"/>
                <a:gd name="connsiteX2432" fmla="*/ 2453477 w 11976083"/>
                <a:gd name="connsiteY2432" fmla="*/ 584723 h 775085"/>
                <a:gd name="connsiteX2433" fmla="*/ 2475898 w 11976083"/>
                <a:gd name="connsiteY2433" fmla="*/ 588286 h 775085"/>
                <a:gd name="connsiteX2434" fmla="*/ 2468294 w 11976083"/>
                <a:gd name="connsiteY2434" fmla="*/ 584886 h 775085"/>
                <a:gd name="connsiteX2435" fmla="*/ 2468294 w 11976083"/>
                <a:gd name="connsiteY2435" fmla="*/ 532739 h 775085"/>
                <a:gd name="connsiteX2436" fmla="*/ 2475898 w 11976083"/>
                <a:gd name="connsiteY2436" fmla="*/ 536156 h 775085"/>
                <a:gd name="connsiteX2437" fmla="*/ 2475898 w 11976083"/>
                <a:gd name="connsiteY2437" fmla="*/ 588302 h 775085"/>
                <a:gd name="connsiteX2438" fmla="*/ 2475898 w 11976083"/>
                <a:gd name="connsiteY2438" fmla="*/ 531503 h 775085"/>
                <a:gd name="connsiteX2439" fmla="*/ 2468245 w 11976083"/>
                <a:gd name="connsiteY2439" fmla="*/ 528086 h 775085"/>
                <a:gd name="connsiteX2440" fmla="*/ 2449277 w 11976083"/>
                <a:gd name="connsiteY2440" fmla="*/ 528086 h 775085"/>
                <a:gd name="connsiteX2441" fmla="*/ 2441624 w 11976083"/>
                <a:gd name="connsiteY2441" fmla="*/ 531503 h 775085"/>
                <a:gd name="connsiteX2442" fmla="*/ 2441624 w 11976083"/>
                <a:gd name="connsiteY2442" fmla="*/ 524197 h 775085"/>
                <a:gd name="connsiteX2443" fmla="*/ 2450172 w 11976083"/>
                <a:gd name="connsiteY2443" fmla="*/ 520374 h 775085"/>
                <a:gd name="connsiteX2444" fmla="*/ 2467333 w 11976083"/>
                <a:gd name="connsiteY2444" fmla="*/ 520374 h 775085"/>
                <a:gd name="connsiteX2445" fmla="*/ 2475881 w 11976083"/>
                <a:gd name="connsiteY2445" fmla="*/ 524197 h 775085"/>
                <a:gd name="connsiteX2446" fmla="*/ 2475881 w 11976083"/>
                <a:gd name="connsiteY2446" fmla="*/ 531503 h 775085"/>
                <a:gd name="connsiteX2447" fmla="*/ 2441640 w 11976083"/>
                <a:gd name="connsiteY2447" fmla="*/ 519560 h 775085"/>
                <a:gd name="connsiteX2448" fmla="*/ 2441640 w 11976083"/>
                <a:gd name="connsiteY2448" fmla="*/ 465250 h 775085"/>
                <a:gd name="connsiteX2449" fmla="*/ 2449260 w 11976083"/>
                <a:gd name="connsiteY2449" fmla="*/ 461849 h 775085"/>
                <a:gd name="connsiteX2450" fmla="*/ 2449260 w 11976083"/>
                <a:gd name="connsiteY2450" fmla="*/ 516160 h 775085"/>
                <a:gd name="connsiteX2451" fmla="*/ 2441640 w 11976083"/>
                <a:gd name="connsiteY2451" fmla="*/ 519560 h 775085"/>
                <a:gd name="connsiteX2452" fmla="*/ 2453477 w 11976083"/>
                <a:gd name="connsiteY2452" fmla="*/ 516143 h 775085"/>
                <a:gd name="connsiteX2453" fmla="*/ 2453477 w 11976083"/>
                <a:gd name="connsiteY2453" fmla="*/ 461443 h 775085"/>
                <a:gd name="connsiteX2454" fmla="*/ 2464044 w 11976083"/>
                <a:gd name="connsiteY2454" fmla="*/ 461443 h 775085"/>
                <a:gd name="connsiteX2455" fmla="*/ 2464044 w 11976083"/>
                <a:gd name="connsiteY2455" fmla="*/ 516143 h 775085"/>
                <a:gd name="connsiteX2456" fmla="*/ 2453477 w 11976083"/>
                <a:gd name="connsiteY2456" fmla="*/ 516143 h 775085"/>
                <a:gd name="connsiteX2457" fmla="*/ 2475898 w 11976083"/>
                <a:gd name="connsiteY2457" fmla="*/ 519560 h 775085"/>
                <a:gd name="connsiteX2458" fmla="*/ 2468294 w 11976083"/>
                <a:gd name="connsiteY2458" fmla="*/ 516160 h 775085"/>
                <a:gd name="connsiteX2459" fmla="*/ 2468294 w 11976083"/>
                <a:gd name="connsiteY2459" fmla="*/ 461849 h 775085"/>
                <a:gd name="connsiteX2460" fmla="*/ 2475898 w 11976083"/>
                <a:gd name="connsiteY2460" fmla="*/ 465250 h 775085"/>
                <a:gd name="connsiteX2461" fmla="*/ 2475898 w 11976083"/>
                <a:gd name="connsiteY2461" fmla="*/ 519560 h 775085"/>
                <a:gd name="connsiteX2462" fmla="*/ 2552830 w 11976083"/>
                <a:gd name="connsiteY2462" fmla="*/ 658086 h 775085"/>
                <a:gd name="connsiteX2463" fmla="*/ 2480131 w 11976083"/>
                <a:gd name="connsiteY2463" fmla="*/ 658086 h 775085"/>
                <a:gd name="connsiteX2464" fmla="*/ 2480131 w 11976083"/>
                <a:gd name="connsiteY2464" fmla="*/ 462500 h 775085"/>
                <a:gd name="connsiteX2465" fmla="*/ 2468245 w 11976083"/>
                <a:gd name="connsiteY2465" fmla="*/ 457180 h 775085"/>
                <a:gd name="connsiteX2466" fmla="*/ 2449277 w 11976083"/>
                <a:gd name="connsiteY2466" fmla="*/ 457180 h 775085"/>
                <a:gd name="connsiteX2467" fmla="*/ 2437391 w 11976083"/>
                <a:gd name="connsiteY2467" fmla="*/ 462500 h 775085"/>
                <a:gd name="connsiteX2468" fmla="*/ 2437391 w 11976083"/>
                <a:gd name="connsiteY2468" fmla="*/ 658086 h 775085"/>
                <a:gd name="connsiteX2469" fmla="*/ 2364626 w 11976083"/>
                <a:gd name="connsiteY2469" fmla="*/ 658086 h 775085"/>
                <a:gd name="connsiteX2470" fmla="*/ 2364626 w 11976083"/>
                <a:gd name="connsiteY2470" fmla="*/ 658037 h 775085"/>
                <a:gd name="connsiteX2471" fmla="*/ 2364626 w 11976083"/>
                <a:gd name="connsiteY2471" fmla="*/ 451648 h 775085"/>
                <a:gd name="connsiteX2472" fmla="*/ 2552814 w 11976083"/>
                <a:gd name="connsiteY2472" fmla="*/ 451778 h 775085"/>
                <a:gd name="connsiteX2473" fmla="*/ 2552814 w 11976083"/>
                <a:gd name="connsiteY2473" fmla="*/ 658086 h 775085"/>
                <a:gd name="connsiteX2474" fmla="*/ 2552879 w 11976083"/>
                <a:gd name="connsiteY2474" fmla="*/ 447548 h 775085"/>
                <a:gd name="connsiteX2475" fmla="*/ 2542312 w 11976083"/>
                <a:gd name="connsiteY2475" fmla="*/ 447548 h 775085"/>
                <a:gd name="connsiteX2476" fmla="*/ 2542312 w 11976083"/>
                <a:gd name="connsiteY2476" fmla="*/ 437314 h 775085"/>
                <a:gd name="connsiteX2477" fmla="*/ 2552879 w 11976083"/>
                <a:gd name="connsiteY2477" fmla="*/ 437314 h 775085"/>
                <a:gd name="connsiteX2478" fmla="*/ 2552879 w 11976083"/>
                <a:gd name="connsiteY2478" fmla="*/ 447548 h 775085"/>
                <a:gd name="connsiteX2479" fmla="*/ 2828893 w 11976083"/>
                <a:gd name="connsiteY2479" fmla="*/ 620892 h 775085"/>
                <a:gd name="connsiteX2480" fmla="*/ 2855432 w 11976083"/>
                <a:gd name="connsiteY2480" fmla="*/ 626212 h 775085"/>
                <a:gd name="connsiteX2481" fmla="*/ 2855367 w 11976083"/>
                <a:gd name="connsiteY2481" fmla="*/ 650309 h 775085"/>
                <a:gd name="connsiteX2482" fmla="*/ 2828827 w 11976083"/>
                <a:gd name="connsiteY2482" fmla="*/ 645444 h 775085"/>
                <a:gd name="connsiteX2483" fmla="*/ 2828893 w 11976083"/>
                <a:gd name="connsiteY2483" fmla="*/ 620892 h 775085"/>
                <a:gd name="connsiteX2484" fmla="*/ 2783026 w 11976083"/>
                <a:gd name="connsiteY2484" fmla="*/ 528135 h 775085"/>
                <a:gd name="connsiteX2485" fmla="*/ 2791118 w 11976083"/>
                <a:gd name="connsiteY2485" fmla="*/ 520048 h 775085"/>
                <a:gd name="connsiteX2486" fmla="*/ 2808117 w 11976083"/>
                <a:gd name="connsiteY2486" fmla="*/ 537035 h 775085"/>
                <a:gd name="connsiteX2487" fmla="*/ 2800024 w 11976083"/>
                <a:gd name="connsiteY2487" fmla="*/ 545121 h 775085"/>
                <a:gd name="connsiteX2488" fmla="*/ 2783026 w 11976083"/>
                <a:gd name="connsiteY2488" fmla="*/ 528135 h 775085"/>
                <a:gd name="connsiteX2489" fmla="*/ 2768698 w 11976083"/>
                <a:gd name="connsiteY2489" fmla="*/ 497644 h 775085"/>
                <a:gd name="connsiteX2490" fmla="*/ 2760606 w 11976083"/>
                <a:gd name="connsiteY2490" fmla="*/ 505731 h 775085"/>
                <a:gd name="connsiteX2491" fmla="*/ 2743607 w 11976083"/>
                <a:gd name="connsiteY2491" fmla="*/ 488744 h 775085"/>
                <a:gd name="connsiteX2492" fmla="*/ 2751699 w 11976083"/>
                <a:gd name="connsiteY2492" fmla="*/ 480658 h 775085"/>
                <a:gd name="connsiteX2493" fmla="*/ 2768698 w 11976083"/>
                <a:gd name="connsiteY2493" fmla="*/ 497644 h 775085"/>
                <a:gd name="connsiteX2494" fmla="*/ 2754695 w 11976083"/>
                <a:gd name="connsiteY2494" fmla="*/ 477664 h 775085"/>
                <a:gd name="connsiteX2495" fmla="*/ 2762787 w 11976083"/>
                <a:gd name="connsiteY2495" fmla="*/ 469578 h 775085"/>
                <a:gd name="connsiteX2496" fmla="*/ 2779786 w 11976083"/>
                <a:gd name="connsiteY2496" fmla="*/ 486564 h 775085"/>
                <a:gd name="connsiteX2497" fmla="*/ 2771694 w 11976083"/>
                <a:gd name="connsiteY2497" fmla="*/ 494650 h 775085"/>
                <a:gd name="connsiteX2498" fmla="*/ 2754695 w 11976083"/>
                <a:gd name="connsiteY2498" fmla="*/ 477664 h 775085"/>
                <a:gd name="connsiteX2499" fmla="*/ 2771694 w 11976083"/>
                <a:gd name="connsiteY2499" fmla="*/ 500638 h 775085"/>
                <a:gd name="connsiteX2500" fmla="*/ 2788122 w 11976083"/>
                <a:gd name="connsiteY2500" fmla="*/ 517055 h 775085"/>
                <a:gd name="connsiteX2501" fmla="*/ 2780030 w 11976083"/>
                <a:gd name="connsiteY2501" fmla="*/ 525141 h 775085"/>
                <a:gd name="connsiteX2502" fmla="*/ 2763601 w 11976083"/>
                <a:gd name="connsiteY2502" fmla="*/ 508724 h 775085"/>
                <a:gd name="connsiteX2503" fmla="*/ 2771694 w 11976083"/>
                <a:gd name="connsiteY2503" fmla="*/ 500638 h 775085"/>
                <a:gd name="connsiteX2504" fmla="*/ 2818358 w 11976083"/>
                <a:gd name="connsiteY2504" fmla="*/ 563441 h 775085"/>
                <a:gd name="connsiteX2505" fmla="*/ 2803020 w 11976083"/>
                <a:gd name="connsiteY2505" fmla="*/ 548115 h 775085"/>
                <a:gd name="connsiteX2506" fmla="*/ 2811113 w 11976083"/>
                <a:gd name="connsiteY2506" fmla="*/ 540028 h 775085"/>
                <a:gd name="connsiteX2507" fmla="*/ 2826450 w 11976083"/>
                <a:gd name="connsiteY2507" fmla="*/ 555355 h 775085"/>
                <a:gd name="connsiteX2508" fmla="*/ 2818358 w 11976083"/>
                <a:gd name="connsiteY2508" fmla="*/ 563441 h 775085"/>
                <a:gd name="connsiteX2509" fmla="*/ 2837522 w 11976083"/>
                <a:gd name="connsiteY2509" fmla="*/ 544291 h 775085"/>
                <a:gd name="connsiteX2510" fmla="*/ 2829430 w 11976083"/>
                <a:gd name="connsiteY2510" fmla="*/ 552378 h 775085"/>
                <a:gd name="connsiteX2511" fmla="*/ 2814092 w 11976083"/>
                <a:gd name="connsiteY2511" fmla="*/ 537051 h 775085"/>
                <a:gd name="connsiteX2512" fmla="*/ 2822184 w 11976083"/>
                <a:gd name="connsiteY2512" fmla="*/ 528965 h 775085"/>
                <a:gd name="connsiteX2513" fmla="*/ 2837522 w 11976083"/>
                <a:gd name="connsiteY2513" fmla="*/ 544291 h 775085"/>
                <a:gd name="connsiteX2514" fmla="*/ 2819188 w 11976083"/>
                <a:gd name="connsiteY2514" fmla="*/ 525971 h 775085"/>
                <a:gd name="connsiteX2515" fmla="*/ 2811096 w 11976083"/>
                <a:gd name="connsiteY2515" fmla="*/ 534057 h 775085"/>
                <a:gd name="connsiteX2516" fmla="*/ 2794098 w 11976083"/>
                <a:gd name="connsiteY2516" fmla="*/ 517071 h 775085"/>
                <a:gd name="connsiteX2517" fmla="*/ 2802190 w 11976083"/>
                <a:gd name="connsiteY2517" fmla="*/ 508985 h 775085"/>
                <a:gd name="connsiteX2518" fmla="*/ 2819188 w 11976083"/>
                <a:gd name="connsiteY2518" fmla="*/ 525971 h 775085"/>
                <a:gd name="connsiteX2519" fmla="*/ 2786575 w 11976083"/>
                <a:gd name="connsiteY2519" fmla="*/ 473515 h 775085"/>
                <a:gd name="connsiteX2520" fmla="*/ 2786575 w 11976083"/>
                <a:gd name="connsiteY2520" fmla="*/ 473515 h 775085"/>
                <a:gd name="connsiteX2521" fmla="*/ 2829527 w 11976083"/>
                <a:gd name="connsiteY2521" fmla="*/ 473678 h 775085"/>
                <a:gd name="connsiteX2522" fmla="*/ 2800513 w 11976083"/>
                <a:gd name="connsiteY2522" fmla="*/ 501289 h 775085"/>
                <a:gd name="connsiteX2523" fmla="*/ 2801246 w 11976083"/>
                <a:gd name="connsiteY2523" fmla="*/ 502070 h 775085"/>
                <a:gd name="connsiteX2524" fmla="*/ 2786331 w 11976083"/>
                <a:gd name="connsiteY2524" fmla="*/ 487166 h 775085"/>
                <a:gd name="connsiteX2525" fmla="*/ 2784149 w 11976083"/>
                <a:gd name="connsiteY2525" fmla="*/ 473515 h 775085"/>
                <a:gd name="connsiteX2526" fmla="*/ 2786559 w 11976083"/>
                <a:gd name="connsiteY2526" fmla="*/ 473515 h 775085"/>
                <a:gd name="connsiteX2527" fmla="*/ 2782765 w 11976083"/>
                <a:gd name="connsiteY2527" fmla="*/ 489574 h 775085"/>
                <a:gd name="connsiteX2528" fmla="*/ 2799194 w 11976083"/>
                <a:gd name="connsiteY2528" fmla="*/ 505991 h 775085"/>
                <a:gd name="connsiteX2529" fmla="*/ 2791102 w 11976083"/>
                <a:gd name="connsiteY2529" fmla="*/ 514077 h 775085"/>
                <a:gd name="connsiteX2530" fmla="*/ 2774673 w 11976083"/>
                <a:gd name="connsiteY2530" fmla="*/ 497660 h 775085"/>
                <a:gd name="connsiteX2531" fmla="*/ 2782765 w 11976083"/>
                <a:gd name="connsiteY2531" fmla="*/ 489574 h 775085"/>
                <a:gd name="connsiteX2532" fmla="*/ 2779037 w 11976083"/>
                <a:gd name="connsiteY2532" fmla="*/ 468211 h 775085"/>
                <a:gd name="connsiteX2533" fmla="*/ 2781251 w 11976083"/>
                <a:gd name="connsiteY2533" fmla="*/ 482073 h 775085"/>
                <a:gd name="connsiteX2534" fmla="*/ 2765181 w 11976083"/>
                <a:gd name="connsiteY2534" fmla="*/ 466015 h 775085"/>
                <a:gd name="connsiteX2535" fmla="*/ 2779037 w 11976083"/>
                <a:gd name="connsiteY2535" fmla="*/ 468211 h 775085"/>
                <a:gd name="connsiteX2536" fmla="*/ 2762771 w 11976083"/>
                <a:gd name="connsiteY2536" fmla="*/ 450167 h 775085"/>
                <a:gd name="connsiteX2537" fmla="*/ 2754679 w 11976083"/>
                <a:gd name="connsiteY2537" fmla="*/ 442081 h 775085"/>
                <a:gd name="connsiteX2538" fmla="*/ 2771677 w 11976083"/>
                <a:gd name="connsiteY2538" fmla="*/ 425095 h 775085"/>
                <a:gd name="connsiteX2539" fmla="*/ 2779770 w 11976083"/>
                <a:gd name="connsiteY2539" fmla="*/ 433181 h 775085"/>
                <a:gd name="connsiteX2540" fmla="*/ 2762771 w 11976083"/>
                <a:gd name="connsiteY2540" fmla="*/ 450167 h 775085"/>
                <a:gd name="connsiteX2541" fmla="*/ 2782765 w 11976083"/>
                <a:gd name="connsiteY2541" fmla="*/ 430187 h 775085"/>
                <a:gd name="connsiteX2542" fmla="*/ 2774673 w 11976083"/>
                <a:gd name="connsiteY2542" fmla="*/ 422101 h 775085"/>
                <a:gd name="connsiteX2543" fmla="*/ 2791102 w 11976083"/>
                <a:gd name="connsiteY2543" fmla="*/ 405684 h 775085"/>
                <a:gd name="connsiteX2544" fmla="*/ 2799194 w 11976083"/>
                <a:gd name="connsiteY2544" fmla="*/ 413771 h 775085"/>
                <a:gd name="connsiteX2545" fmla="*/ 2782765 w 11976083"/>
                <a:gd name="connsiteY2545" fmla="*/ 430187 h 775085"/>
                <a:gd name="connsiteX2546" fmla="*/ 2802190 w 11976083"/>
                <a:gd name="connsiteY2546" fmla="*/ 410777 h 775085"/>
                <a:gd name="connsiteX2547" fmla="*/ 2794098 w 11976083"/>
                <a:gd name="connsiteY2547" fmla="*/ 402691 h 775085"/>
                <a:gd name="connsiteX2548" fmla="*/ 2811096 w 11976083"/>
                <a:gd name="connsiteY2548" fmla="*/ 385704 h 775085"/>
                <a:gd name="connsiteX2549" fmla="*/ 2819188 w 11976083"/>
                <a:gd name="connsiteY2549" fmla="*/ 393791 h 775085"/>
                <a:gd name="connsiteX2550" fmla="*/ 2802190 w 11976083"/>
                <a:gd name="connsiteY2550" fmla="*/ 410777 h 775085"/>
                <a:gd name="connsiteX2551" fmla="*/ 2837522 w 11976083"/>
                <a:gd name="connsiteY2551" fmla="*/ 375470 h 775085"/>
                <a:gd name="connsiteX2552" fmla="*/ 2822184 w 11976083"/>
                <a:gd name="connsiteY2552" fmla="*/ 390797 h 775085"/>
                <a:gd name="connsiteX2553" fmla="*/ 2814092 w 11976083"/>
                <a:gd name="connsiteY2553" fmla="*/ 382711 h 775085"/>
                <a:gd name="connsiteX2554" fmla="*/ 2829430 w 11976083"/>
                <a:gd name="connsiteY2554" fmla="*/ 367384 h 775085"/>
                <a:gd name="connsiteX2555" fmla="*/ 2837522 w 11976083"/>
                <a:gd name="connsiteY2555" fmla="*/ 375470 h 775085"/>
                <a:gd name="connsiteX2556" fmla="*/ 2818358 w 11976083"/>
                <a:gd name="connsiteY2556" fmla="*/ 356320 h 775085"/>
                <a:gd name="connsiteX2557" fmla="*/ 2826450 w 11976083"/>
                <a:gd name="connsiteY2557" fmla="*/ 364406 h 775085"/>
                <a:gd name="connsiteX2558" fmla="*/ 2811113 w 11976083"/>
                <a:gd name="connsiteY2558" fmla="*/ 379733 h 775085"/>
                <a:gd name="connsiteX2559" fmla="*/ 2803020 w 11976083"/>
                <a:gd name="connsiteY2559" fmla="*/ 371647 h 775085"/>
                <a:gd name="connsiteX2560" fmla="*/ 2818358 w 11976083"/>
                <a:gd name="connsiteY2560" fmla="*/ 356320 h 775085"/>
                <a:gd name="connsiteX2561" fmla="*/ 2800024 w 11976083"/>
                <a:gd name="connsiteY2561" fmla="*/ 374641 h 775085"/>
                <a:gd name="connsiteX2562" fmla="*/ 2808117 w 11976083"/>
                <a:gd name="connsiteY2562" fmla="*/ 382727 h 775085"/>
                <a:gd name="connsiteX2563" fmla="*/ 2791118 w 11976083"/>
                <a:gd name="connsiteY2563" fmla="*/ 399713 h 775085"/>
                <a:gd name="connsiteX2564" fmla="*/ 2783026 w 11976083"/>
                <a:gd name="connsiteY2564" fmla="*/ 391627 h 775085"/>
                <a:gd name="connsiteX2565" fmla="*/ 2800024 w 11976083"/>
                <a:gd name="connsiteY2565" fmla="*/ 374641 h 775085"/>
                <a:gd name="connsiteX2566" fmla="*/ 2780030 w 11976083"/>
                <a:gd name="connsiteY2566" fmla="*/ 394620 h 775085"/>
                <a:gd name="connsiteX2567" fmla="*/ 2788122 w 11976083"/>
                <a:gd name="connsiteY2567" fmla="*/ 402707 h 775085"/>
                <a:gd name="connsiteX2568" fmla="*/ 2771694 w 11976083"/>
                <a:gd name="connsiteY2568" fmla="*/ 419124 h 775085"/>
                <a:gd name="connsiteX2569" fmla="*/ 2763601 w 11976083"/>
                <a:gd name="connsiteY2569" fmla="*/ 411037 h 775085"/>
                <a:gd name="connsiteX2570" fmla="*/ 2780030 w 11976083"/>
                <a:gd name="connsiteY2570" fmla="*/ 394620 h 775085"/>
                <a:gd name="connsiteX2571" fmla="*/ 2760606 w 11976083"/>
                <a:gd name="connsiteY2571" fmla="*/ 414031 h 775085"/>
                <a:gd name="connsiteX2572" fmla="*/ 2768698 w 11976083"/>
                <a:gd name="connsiteY2572" fmla="*/ 422117 h 775085"/>
                <a:gd name="connsiteX2573" fmla="*/ 2751699 w 11976083"/>
                <a:gd name="connsiteY2573" fmla="*/ 439104 h 775085"/>
                <a:gd name="connsiteX2574" fmla="*/ 2743607 w 11976083"/>
                <a:gd name="connsiteY2574" fmla="*/ 431017 h 775085"/>
                <a:gd name="connsiteX2575" fmla="*/ 2760606 w 11976083"/>
                <a:gd name="connsiteY2575" fmla="*/ 414031 h 775085"/>
                <a:gd name="connsiteX2576" fmla="*/ 2741816 w 11976083"/>
                <a:gd name="connsiteY2576" fmla="*/ 435215 h 775085"/>
                <a:gd name="connsiteX2577" fmla="*/ 2758570 w 11976083"/>
                <a:gd name="connsiteY2577" fmla="*/ 451957 h 775085"/>
                <a:gd name="connsiteX2578" fmla="*/ 2736834 w 11976083"/>
                <a:gd name="connsiteY2578" fmla="*/ 456936 h 775085"/>
                <a:gd name="connsiteX2579" fmla="*/ 2741816 w 11976083"/>
                <a:gd name="connsiteY2579" fmla="*/ 435215 h 775085"/>
                <a:gd name="connsiteX2580" fmla="*/ 2758570 w 11976083"/>
                <a:gd name="connsiteY2580" fmla="*/ 467821 h 775085"/>
                <a:gd name="connsiteX2581" fmla="*/ 2741816 w 11976083"/>
                <a:gd name="connsiteY2581" fmla="*/ 484563 h 775085"/>
                <a:gd name="connsiteX2582" fmla="*/ 2736834 w 11976083"/>
                <a:gd name="connsiteY2582" fmla="*/ 462842 h 775085"/>
                <a:gd name="connsiteX2583" fmla="*/ 2758570 w 11976083"/>
                <a:gd name="connsiteY2583" fmla="*/ 467821 h 775085"/>
                <a:gd name="connsiteX2584" fmla="*/ 2704449 w 11976083"/>
                <a:gd name="connsiteY2584" fmla="*/ 508740 h 775085"/>
                <a:gd name="connsiteX2585" fmla="*/ 2688020 w 11976083"/>
                <a:gd name="connsiteY2585" fmla="*/ 525157 h 775085"/>
                <a:gd name="connsiteX2586" fmla="*/ 2679928 w 11976083"/>
                <a:gd name="connsiteY2586" fmla="*/ 517071 h 775085"/>
                <a:gd name="connsiteX2587" fmla="*/ 2696357 w 11976083"/>
                <a:gd name="connsiteY2587" fmla="*/ 500654 h 775085"/>
                <a:gd name="connsiteX2588" fmla="*/ 2704449 w 11976083"/>
                <a:gd name="connsiteY2588" fmla="*/ 508740 h 775085"/>
                <a:gd name="connsiteX2589" fmla="*/ 2688281 w 11976083"/>
                <a:gd name="connsiteY2589" fmla="*/ 486597 h 775085"/>
                <a:gd name="connsiteX2590" fmla="*/ 2705279 w 11976083"/>
                <a:gd name="connsiteY2590" fmla="*/ 469610 h 775085"/>
                <a:gd name="connsiteX2591" fmla="*/ 2713371 w 11976083"/>
                <a:gd name="connsiteY2591" fmla="*/ 477697 h 775085"/>
                <a:gd name="connsiteX2592" fmla="*/ 2696373 w 11976083"/>
                <a:gd name="connsiteY2592" fmla="*/ 494683 h 775085"/>
                <a:gd name="connsiteX2593" fmla="*/ 2688281 w 11976083"/>
                <a:gd name="connsiteY2593" fmla="*/ 486597 h 775085"/>
                <a:gd name="connsiteX2594" fmla="*/ 2699369 w 11976083"/>
                <a:gd name="connsiteY2594" fmla="*/ 497677 h 775085"/>
                <a:gd name="connsiteX2595" fmla="*/ 2716367 w 11976083"/>
                <a:gd name="connsiteY2595" fmla="*/ 480690 h 775085"/>
                <a:gd name="connsiteX2596" fmla="*/ 2724460 w 11976083"/>
                <a:gd name="connsiteY2596" fmla="*/ 488777 h 775085"/>
                <a:gd name="connsiteX2597" fmla="*/ 2707461 w 11976083"/>
                <a:gd name="connsiteY2597" fmla="*/ 505763 h 775085"/>
                <a:gd name="connsiteX2598" fmla="*/ 2699369 w 11976083"/>
                <a:gd name="connsiteY2598" fmla="*/ 497677 h 775085"/>
                <a:gd name="connsiteX2599" fmla="*/ 2709480 w 11976083"/>
                <a:gd name="connsiteY2599" fmla="*/ 467837 h 775085"/>
                <a:gd name="connsiteX2600" fmla="*/ 2731216 w 11976083"/>
                <a:gd name="connsiteY2600" fmla="*/ 462858 h 775085"/>
                <a:gd name="connsiteX2601" fmla="*/ 2726234 w 11976083"/>
                <a:gd name="connsiteY2601" fmla="*/ 484579 h 775085"/>
                <a:gd name="connsiteX2602" fmla="*/ 2709480 w 11976083"/>
                <a:gd name="connsiteY2602" fmla="*/ 467837 h 775085"/>
                <a:gd name="connsiteX2603" fmla="*/ 2731216 w 11976083"/>
                <a:gd name="connsiteY2603" fmla="*/ 457229 h 775085"/>
                <a:gd name="connsiteX2604" fmla="*/ 2709480 w 11976083"/>
                <a:gd name="connsiteY2604" fmla="*/ 452250 h 775085"/>
                <a:gd name="connsiteX2605" fmla="*/ 2726234 w 11976083"/>
                <a:gd name="connsiteY2605" fmla="*/ 435508 h 775085"/>
                <a:gd name="connsiteX2606" fmla="*/ 2731216 w 11976083"/>
                <a:gd name="connsiteY2606" fmla="*/ 457229 h 775085"/>
                <a:gd name="connsiteX2607" fmla="*/ 2712736 w 11976083"/>
                <a:gd name="connsiteY2607" fmla="*/ 419595 h 775085"/>
                <a:gd name="connsiteX2608" fmla="*/ 2712687 w 11976083"/>
                <a:gd name="connsiteY2608" fmla="*/ 419677 h 775085"/>
                <a:gd name="connsiteX2609" fmla="*/ 2712818 w 11976083"/>
                <a:gd name="connsiteY2609" fmla="*/ 419677 h 775085"/>
                <a:gd name="connsiteX2610" fmla="*/ 2724460 w 11976083"/>
                <a:gd name="connsiteY2610" fmla="*/ 431310 h 775085"/>
                <a:gd name="connsiteX2611" fmla="*/ 2716367 w 11976083"/>
                <a:gd name="connsiteY2611" fmla="*/ 439396 h 775085"/>
                <a:gd name="connsiteX2612" fmla="*/ 2699369 w 11976083"/>
                <a:gd name="connsiteY2612" fmla="*/ 422410 h 775085"/>
                <a:gd name="connsiteX2613" fmla="*/ 2707461 w 11976083"/>
                <a:gd name="connsiteY2613" fmla="*/ 414324 h 775085"/>
                <a:gd name="connsiteX2614" fmla="*/ 2712736 w 11976083"/>
                <a:gd name="connsiteY2614" fmla="*/ 419595 h 775085"/>
                <a:gd name="connsiteX2615" fmla="*/ 2704465 w 11976083"/>
                <a:gd name="connsiteY2615" fmla="*/ 411330 h 775085"/>
                <a:gd name="connsiteX2616" fmla="*/ 2696373 w 11976083"/>
                <a:gd name="connsiteY2616" fmla="*/ 419416 h 775085"/>
                <a:gd name="connsiteX2617" fmla="*/ 2679944 w 11976083"/>
                <a:gd name="connsiteY2617" fmla="*/ 403000 h 775085"/>
                <a:gd name="connsiteX2618" fmla="*/ 2688037 w 11976083"/>
                <a:gd name="connsiteY2618" fmla="*/ 394913 h 775085"/>
                <a:gd name="connsiteX2619" fmla="*/ 2704465 w 11976083"/>
                <a:gd name="connsiteY2619" fmla="*/ 411330 h 775085"/>
                <a:gd name="connsiteX2620" fmla="*/ 2685041 w 11976083"/>
                <a:gd name="connsiteY2620" fmla="*/ 391920 h 775085"/>
                <a:gd name="connsiteX2621" fmla="*/ 2676948 w 11976083"/>
                <a:gd name="connsiteY2621" fmla="*/ 400006 h 775085"/>
                <a:gd name="connsiteX2622" fmla="*/ 2659950 w 11976083"/>
                <a:gd name="connsiteY2622" fmla="*/ 383020 h 775085"/>
                <a:gd name="connsiteX2623" fmla="*/ 2668042 w 11976083"/>
                <a:gd name="connsiteY2623" fmla="*/ 374933 h 775085"/>
                <a:gd name="connsiteX2624" fmla="*/ 2685041 w 11976083"/>
                <a:gd name="connsiteY2624" fmla="*/ 391920 h 775085"/>
                <a:gd name="connsiteX2625" fmla="*/ 2649709 w 11976083"/>
                <a:gd name="connsiteY2625" fmla="*/ 356613 h 775085"/>
                <a:gd name="connsiteX2626" fmla="*/ 2665046 w 11976083"/>
                <a:gd name="connsiteY2626" fmla="*/ 371940 h 775085"/>
                <a:gd name="connsiteX2627" fmla="*/ 2656954 w 11976083"/>
                <a:gd name="connsiteY2627" fmla="*/ 380026 h 775085"/>
                <a:gd name="connsiteX2628" fmla="*/ 2641616 w 11976083"/>
                <a:gd name="connsiteY2628" fmla="*/ 364699 h 775085"/>
                <a:gd name="connsiteX2629" fmla="*/ 2649709 w 11976083"/>
                <a:gd name="connsiteY2629" fmla="*/ 356613 h 775085"/>
                <a:gd name="connsiteX2630" fmla="*/ 2630545 w 11976083"/>
                <a:gd name="connsiteY2630" fmla="*/ 375763 h 775085"/>
                <a:gd name="connsiteX2631" fmla="*/ 2638637 w 11976083"/>
                <a:gd name="connsiteY2631" fmla="*/ 367677 h 775085"/>
                <a:gd name="connsiteX2632" fmla="*/ 2653974 w 11976083"/>
                <a:gd name="connsiteY2632" fmla="*/ 383003 h 775085"/>
                <a:gd name="connsiteX2633" fmla="*/ 2645882 w 11976083"/>
                <a:gd name="connsiteY2633" fmla="*/ 391090 h 775085"/>
                <a:gd name="connsiteX2634" fmla="*/ 2630545 w 11976083"/>
                <a:gd name="connsiteY2634" fmla="*/ 375763 h 775085"/>
                <a:gd name="connsiteX2635" fmla="*/ 2648878 w 11976083"/>
                <a:gd name="connsiteY2635" fmla="*/ 394084 h 775085"/>
                <a:gd name="connsiteX2636" fmla="*/ 2656970 w 11976083"/>
                <a:gd name="connsiteY2636" fmla="*/ 385997 h 775085"/>
                <a:gd name="connsiteX2637" fmla="*/ 2673969 w 11976083"/>
                <a:gd name="connsiteY2637" fmla="*/ 402983 h 775085"/>
                <a:gd name="connsiteX2638" fmla="*/ 2665877 w 11976083"/>
                <a:gd name="connsiteY2638" fmla="*/ 411070 h 775085"/>
                <a:gd name="connsiteX2639" fmla="*/ 2648878 w 11976083"/>
                <a:gd name="connsiteY2639" fmla="*/ 394084 h 775085"/>
                <a:gd name="connsiteX2640" fmla="*/ 2668873 w 11976083"/>
                <a:gd name="connsiteY2640" fmla="*/ 414063 h 775085"/>
                <a:gd name="connsiteX2641" fmla="*/ 2676965 w 11976083"/>
                <a:gd name="connsiteY2641" fmla="*/ 405977 h 775085"/>
                <a:gd name="connsiteX2642" fmla="*/ 2693393 w 11976083"/>
                <a:gd name="connsiteY2642" fmla="*/ 422394 h 775085"/>
                <a:gd name="connsiteX2643" fmla="*/ 2685301 w 11976083"/>
                <a:gd name="connsiteY2643" fmla="*/ 430480 h 775085"/>
                <a:gd name="connsiteX2644" fmla="*/ 2668873 w 11976083"/>
                <a:gd name="connsiteY2644" fmla="*/ 414063 h 775085"/>
                <a:gd name="connsiteX2645" fmla="*/ 2688297 w 11976083"/>
                <a:gd name="connsiteY2645" fmla="*/ 433474 h 775085"/>
                <a:gd name="connsiteX2646" fmla="*/ 2696389 w 11976083"/>
                <a:gd name="connsiteY2646" fmla="*/ 425388 h 775085"/>
                <a:gd name="connsiteX2647" fmla="*/ 2713388 w 11976083"/>
                <a:gd name="connsiteY2647" fmla="*/ 442374 h 775085"/>
                <a:gd name="connsiteX2648" fmla="*/ 2705296 w 11976083"/>
                <a:gd name="connsiteY2648" fmla="*/ 450460 h 775085"/>
                <a:gd name="connsiteX2649" fmla="*/ 2688297 w 11976083"/>
                <a:gd name="connsiteY2649" fmla="*/ 433474 h 775085"/>
                <a:gd name="connsiteX2650" fmla="*/ 2689893 w 11976083"/>
                <a:gd name="connsiteY2650" fmla="*/ 468211 h 775085"/>
                <a:gd name="connsiteX2651" fmla="*/ 2702674 w 11976083"/>
                <a:gd name="connsiteY2651" fmla="*/ 466242 h 775085"/>
                <a:gd name="connsiteX2652" fmla="*/ 2687760 w 11976083"/>
                <a:gd name="connsiteY2652" fmla="*/ 481146 h 775085"/>
                <a:gd name="connsiteX2653" fmla="*/ 2689893 w 11976083"/>
                <a:gd name="connsiteY2653" fmla="*/ 468211 h 775085"/>
                <a:gd name="connsiteX2654" fmla="*/ 2693393 w 11976083"/>
                <a:gd name="connsiteY2654" fmla="*/ 497677 h 775085"/>
                <a:gd name="connsiteX2655" fmla="*/ 2676965 w 11976083"/>
                <a:gd name="connsiteY2655" fmla="*/ 514093 h 775085"/>
                <a:gd name="connsiteX2656" fmla="*/ 2668873 w 11976083"/>
                <a:gd name="connsiteY2656" fmla="*/ 506007 h 775085"/>
                <a:gd name="connsiteX2657" fmla="*/ 2685301 w 11976083"/>
                <a:gd name="connsiteY2657" fmla="*/ 489590 h 775085"/>
                <a:gd name="connsiteX2658" fmla="*/ 2693393 w 11976083"/>
                <a:gd name="connsiteY2658" fmla="*/ 497677 h 775085"/>
                <a:gd name="connsiteX2659" fmla="*/ 2639483 w 11976083"/>
                <a:gd name="connsiteY2659" fmla="*/ 474508 h 775085"/>
                <a:gd name="connsiteX2660" fmla="*/ 2684601 w 11976083"/>
                <a:gd name="connsiteY2660" fmla="*/ 474361 h 775085"/>
                <a:gd name="connsiteX2661" fmla="*/ 2682631 w 11976083"/>
                <a:gd name="connsiteY2661" fmla="*/ 486287 h 775085"/>
                <a:gd name="connsiteX2662" fmla="*/ 2667619 w 11976083"/>
                <a:gd name="connsiteY2662" fmla="*/ 501289 h 775085"/>
                <a:gd name="connsiteX2663" fmla="*/ 2639483 w 11976083"/>
                <a:gd name="connsiteY2663" fmla="*/ 474508 h 775085"/>
                <a:gd name="connsiteX2664" fmla="*/ 2665893 w 11976083"/>
                <a:gd name="connsiteY2664" fmla="*/ 509001 h 775085"/>
                <a:gd name="connsiteX2665" fmla="*/ 2673985 w 11976083"/>
                <a:gd name="connsiteY2665" fmla="*/ 517087 h 775085"/>
                <a:gd name="connsiteX2666" fmla="*/ 2656987 w 11976083"/>
                <a:gd name="connsiteY2666" fmla="*/ 534073 h 775085"/>
                <a:gd name="connsiteX2667" fmla="*/ 2648894 w 11976083"/>
                <a:gd name="connsiteY2667" fmla="*/ 525987 h 775085"/>
                <a:gd name="connsiteX2668" fmla="*/ 2665893 w 11976083"/>
                <a:gd name="connsiteY2668" fmla="*/ 509001 h 775085"/>
                <a:gd name="connsiteX2669" fmla="*/ 2630561 w 11976083"/>
                <a:gd name="connsiteY2669" fmla="*/ 544307 h 775085"/>
                <a:gd name="connsiteX2670" fmla="*/ 2645899 w 11976083"/>
                <a:gd name="connsiteY2670" fmla="*/ 528981 h 775085"/>
                <a:gd name="connsiteX2671" fmla="*/ 2653991 w 11976083"/>
                <a:gd name="connsiteY2671" fmla="*/ 537067 h 775085"/>
                <a:gd name="connsiteX2672" fmla="*/ 2638653 w 11976083"/>
                <a:gd name="connsiteY2672" fmla="*/ 552394 h 775085"/>
                <a:gd name="connsiteX2673" fmla="*/ 2630561 w 11976083"/>
                <a:gd name="connsiteY2673" fmla="*/ 544307 h 775085"/>
                <a:gd name="connsiteX2674" fmla="*/ 2649725 w 11976083"/>
                <a:gd name="connsiteY2674" fmla="*/ 563458 h 775085"/>
                <a:gd name="connsiteX2675" fmla="*/ 2641633 w 11976083"/>
                <a:gd name="connsiteY2675" fmla="*/ 555371 h 775085"/>
                <a:gd name="connsiteX2676" fmla="*/ 2656970 w 11976083"/>
                <a:gd name="connsiteY2676" fmla="*/ 540045 h 775085"/>
                <a:gd name="connsiteX2677" fmla="*/ 2665062 w 11976083"/>
                <a:gd name="connsiteY2677" fmla="*/ 548131 h 775085"/>
                <a:gd name="connsiteX2678" fmla="*/ 2649725 w 11976083"/>
                <a:gd name="connsiteY2678" fmla="*/ 563458 h 775085"/>
                <a:gd name="connsiteX2679" fmla="*/ 2668058 w 11976083"/>
                <a:gd name="connsiteY2679" fmla="*/ 545137 h 775085"/>
                <a:gd name="connsiteX2680" fmla="*/ 2659966 w 11976083"/>
                <a:gd name="connsiteY2680" fmla="*/ 537051 h 775085"/>
                <a:gd name="connsiteX2681" fmla="*/ 2676965 w 11976083"/>
                <a:gd name="connsiteY2681" fmla="*/ 520065 h 775085"/>
                <a:gd name="connsiteX2682" fmla="*/ 2685057 w 11976083"/>
                <a:gd name="connsiteY2682" fmla="*/ 528151 h 775085"/>
                <a:gd name="connsiteX2683" fmla="*/ 2668058 w 11976083"/>
                <a:gd name="connsiteY2683" fmla="*/ 545137 h 775085"/>
                <a:gd name="connsiteX2684" fmla="*/ 2638262 w 11976083"/>
                <a:gd name="connsiteY2684" fmla="*/ 620485 h 775085"/>
                <a:gd name="connsiteX2685" fmla="*/ 2638327 w 11976083"/>
                <a:gd name="connsiteY2685" fmla="*/ 644923 h 775085"/>
                <a:gd name="connsiteX2686" fmla="*/ 2611788 w 11976083"/>
                <a:gd name="connsiteY2686" fmla="*/ 649544 h 775085"/>
                <a:gd name="connsiteX2687" fmla="*/ 2611723 w 11976083"/>
                <a:gd name="connsiteY2687" fmla="*/ 625513 h 775085"/>
                <a:gd name="connsiteX2688" fmla="*/ 2638262 w 11976083"/>
                <a:gd name="connsiteY2688" fmla="*/ 620485 h 775085"/>
                <a:gd name="connsiteX2689" fmla="*/ 2581405 w 11976083"/>
                <a:gd name="connsiteY2689" fmla="*/ 631256 h 775085"/>
                <a:gd name="connsiteX2690" fmla="*/ 2607489 w 11976083"/>
                <a:gd name="connsiteY2690" fmla="*/ 626310 h 775085"/>
                <a:gd name="connsiteX2691" fmla="*/ 2607554 w 11976083"/>
                <a:gd name="connsiteY2691" fmla="*/ 650276 h 775085"/>
                <a:gd name="connsiteX2692" fmla="*/ 2581454 w 11976083"/>
                <a:gd name="connsiteY2692" fmla="*/ 654832 h 775085"/>
                <a:gd name="connsiteX2693" fmla="*/ 2581389 w 11976083"/>
                <a:gd name="connsiteY2693" fmla="*/ 631256 h 775085"/>
                <a:gd name="connsiteX2694" fmla="*/ 2587707 w 11976083"/>
                <a:gd name="connsiteY2694" fmla="*/ 658037 h 775085"/>
                <a:gd name="connsiteX2695" fmla="*/ 2654170 w 11976083"/>
                <a:gd name="connsiteY2695" fmla="*/ 646453 h 775085"/>
                <a:gd name="connsiteX2696" fmla="*/ 2654202 w 11976083"/>
                <a:gd name="connsiteY2696" fmla="*/ 657923 h 775085"/>
                <a:gd name="connsiteX2697" fmla="*/ 2587707 w 11976083"/>
                <a:gd name="connsiteY2697" fmla="*/ 658037 h 775085"/>
                <a:gd name="connsiteX2698" fmla="*/ 2642561 w 11976083"/>
                <a:gd name="connsiteY2698" fmla="*/ 644175 h 775085"/>
                <a:gd name="connsiteX2699" fmla="*/ 2642496 w 11976083"/>
                <a:gd name="connsiteY2699" fmla="*/ 619672 h 775085"/>
                <a:gd name="connsiteX2700" fmla="*/ 2662799 w 11976083"/>
                <a:gd name="connsiteY2700" fmla="*/ 615832 h 775085"/>
                <a:gd name="connsiteX2701" fmla="*/ 2654642 w 11976083"/>
                <a:gd name="connsiteY2701" fmla="*/ 642076 h 775085"/>
                <a:gd name="connsiteX2702" fmla="*/ 2642561 w 11976083"/>
                <a:gd name="connsiteY2702" fmla="*/ 644175 h 775085"/>
                <a:gd name="connsiteX2703" fmla="*/ 2807189 w 11976083"/>
                <a:gd name="connsiteY2703" fmla="*/ 645004 h 775085"/>
                <a:gd name="connsiteX2704" fmla="*/ 2782896 w 11976083"/>
                <a:gd name="connsiteY2704" fmla="*/ 656312 h 775085"/>
                <a:gd name="connsiteX2705" fmla="*/ 2752302 w 11976083"/>
                <a:gd name="connsiteY2705" fmla="*/ 640660 h 775085"/>
                <a:gd name="connsiteX2706" fmla="*/ 2752302 w 11976083"/>
                <a:gd name="connsiteY2706" fmla="*/ 616060 h 775085"/>
                <a:gd name="connsiteX2707" fmla="*/ 2733577 w 11976083"/>
                <a:gd name="connsiteY2707" fmla="*/ 597886 h 775085"/>
                <a:gd name="connsiteX2708" fmla="*/ 2714853 w 11976083"/>
                <a:gd name="connsiteY2708" fmla="*/ 616060 h 775085"/>
                <a:gd name="connsiteX2709" fmla="*/ 2714853 w 11976083"/>
                <a:gd name="connsiteY2709" fmla="*/ 657825 h 775085"/>
                <a:gd name="connsiteX2710" fmla="*/ 2658419 w 11976083"/>
                <a:gd name="connsiteY2710" fmla="*/ 657923 h 775085"/>
                <a:gd name="connsiteX2711" fmla="*/ 2658387 w 11976083"/>
                <a:gd name="connsiteY2711" fmla="*/ 644256 h 775085"/>
                <a:gd name="connsiteX2712" fmla="*/ 2669915 w 11976083"/>
                <a:gd name="connsiteY2712" fmla="*/ 607192 h 775085"/>
                <a:gd name="connsiteX2713" fmla="*/ 2680628 w 11976083"/>
                <a:gd name="connsiteY2713" fmla="*/ 538662 h 775085"/>
                <a:gd name="connsiteX2714" fmla="*/ 2680514 w 11976083"/>
                <a:gd name="connsiteY2714" fmla="*/ 538662 h 775085"/>
                <a:gd name="connsiteX2715" fmla="*/ 2728937 w 11976083"/>
                <a:gd name="connsiteY2715" fmla="*/ 490257 h 775085"/>
                <a:gd name="connsiteX2716" fmla="*/ 2729360 w 11976083"/>
                <a:gd name="connsiteY2716" fmla="*/ 489834 h 775085"/>
                <a:gd name="connsiteX2717" fmla="*/ 2734017 w 11976083"/>
                <a:gd name="connsiteY2717" fmla="*/ 469496 h 775085"/>
                <a:gd name="connsiteX2718" fmla="*/ 2738674 w 11976083"/>
                <a:gd name="connsiteY2718" fmla="*/ 489834 h 775085"/>
                <a:gd name="connsiteX2719" fmla="*/ 2787487 w 11976083"/>
                <a:gd name="connsiteY2719" fmla="*/ 538613 h 775085"/>
                <a:gd name="connsiteX2720" fmla="*/ 2787422 w 11976083"/>
                <a:gd name="connsiteY2720" fmla="*/ 538613 h 775085"/>
                <a:gd name="connsiteX2721" fmla="*/ 2795905 w 11976083"/>
                <a:gd name="connsiteY2721" fmla="*/ 605630 h 775085"/>
                <a:gd name="connsiteX2722" fmla="*/ 2808768 w 11976083"/>
                <a:gd name="connsiteY2722" fmla="*/ 645070 h 775085"/>
                <a:gd name="connsiteX2723" fmla="*/ 2807156 w 11976083"/>
                <a:gd name="connsiteY2723" fmla="*/ 645037 h 775085"/>
                <a:gd name="connsiteX2724" fmla="*/ 2803704 w 11976083"/>
                <a:gd name="connsiteY2724" fmla="*/ 615832 h 775085"/>
                <a:gd name="connsiteX2725" fmla="*/ 2824692 w 11976083"/>
                <a:gd name="connsiteY2725" fmla="*/ 620046 h 775085"/>
                <a:gd name="connsiteX2726" fmla="*/ 2824627 w 11976083"/>
                <a:gd name="connsiteY2726" fmla="*/ 644663 h 775085"/>
                <a:gd name="connsiteX2727" fmla="*/ 2812399 w 11976083"/>
                <a:gd name="connsiteY2727" fmla="*/ 642418 h 775085"/>
                <a:gd name="connsiteX2728" fmla="*/ 2803704 w 11976083"/>
                <a:gd name="connsiteY2728" fmla="*/ 615832 h 775085"/>
                <a:gd name="connsiteX2729" fmla="*/ 2832865 w 11976083"/>
                <a:gd name="connsiteY2729" fmla="*/ 657825 h 775085"/>
                <a:gd name="connsiteX2730" fmla="*/ 2821745 w 11976083"/>
                <a:gd name="connsiteY2730" fmla="*/ 648437 h 775085"/>
                <a:gd name="connsiteX2731" fmla="*/ 2873066 w 11976083"/>
                <a:gd name="connsiteY2731" fmla="*/ 657842 h 775085"/>
                <a:gd name="connsiteX2732" fmla="*/ 2832865 w 11976083"/>
                <a:gd name="connsiteY2732" fmla="*/ 657809 h 775085"/>
                <a:gd name="connsiteX2733" fmla="*/ 2885717 w 11976083"/>
                <a:gd name="connsiteY2733" fmla="*/ 655873 h 775085"/>
                <a:gd name="connsiteX2734" fmla="*/ 2859633 w 11976083"/>
                <a:gd name="connsiteY2734" fmla="*/ 651090 h 775085"/>
                <a:gd name="connsiteX2735" fmla="*/ 2859698 w 11976083"/>
                <a:gd name="connsiteY2735" fmla="*/ 627075 h 775085"/>
                <a:gd name="connsiteX2736" fmla="*/ 2885782 w 11976083"/>
                <a:gd name="connsiteY2736" fmla="*/ 632314 h 775085"/>
                <a:gd name="connsiteX2737" fmla="*/ 2885717 w 11976083"/>
                <a:gd name="connsiteY2737" fmla="*/ 655889 h 775085"/>
                <a:gd name="connsiteX2738" fmla="*/ 2937754 w 11976083"/>
                <a:gd name="connsiteY2738" fmla="*/ 657891 h 775085"/>
                <a:gd name="connsiteX2739" fmla="*/ 2937754 w 11976083"/>
                <a:gd name="connsiteY2739" fmla="*/ 585000 h 775085"/>
                <a:gd name="connsiteX2740" fmla="*/ 2988945 w 11976083"/>
                <a:gd name="connsiteY2740" fmla="*/ 585000 h 775085"/>
                <a:gd name="connsiteX2741" fmla="*/ 2989027 w 11976083"/>
                <a:gd name="connsiteY2741" fmla="*/ 657891 h 775085"/>
                <a:gd name="connsiteX2742" fmla="*/ 2937754 w 11976083"/>
                <a:gd name="connsiteY2742" fmla="*/ 657891 h 775085"/>
                <a:gd name="connsiteX2743" fmla="*/ 2989027 w 11976083"/>
                <a:gd name="connsiteY2743" fmla="*/ 569217 h 775085"/>
                <a:gd name="connsiteX2744" fmla="*/ 2920300 w 11976083"/>
                <a:gd name="connsiteY2744" fmla="*/ 569217 h 775085"/>
                <a:gd name="connsiteX2745" fmla="*/ 2920300 w 11976083"/>
                <a:gd name="connsiteY2745" fmla="*/ 515118 h 775085"/>
                <a:gd name="connsiteX2746" fmla="*/ 2989027 w 11976083"/>
                <a:gd name="connsiteY2746" fmla="*/ 504234 h 775085"/>
                <a:gd name="connsiteX2747" fmla="*/ 2989027 w 11976083"/>
                <a:gd name="connsiteY2747" fmla="*/ 569217 h 775085"/>
                <a:gd name="connsiteX2748" fmla="*/ 3057330 w 11976083"/>
                <a:gd name="connsiteY2748" fmla="*/ 657891 h 775085"/>
                <a:gd name="connsiteX2749" fmla="*/ 2993911 w 11976083"/>
                <a:gd name="connsiteY2749" fmla="*/ 657891 h 775085"/>
                <a:gd name="connsiteX2750" fmla="*/ 2993830 w 11976083"/>
                <a:gd name="connsiteY2750" fmla="*/ 585000 h 775085"/>
                <a:gd name="connsiteX2751" fmla="*/ 3057330 w 11976083"/>
                <a:gd name="connsiteY2751" fmla="*/ 585000 h 775085"/>
                <a:gd name="connsiteX2752" fmla="*/ 3057330 w 11976083"/>
                <a:gd name="connsiteY2752" fmla="*/ 657891 h 775085"/>
                <a:gd name="connsiteX2753" fmla="*/ 3057330 w 11976083"/>
                <a:gd name="connsiteY2753" fmla="*/ 569217 h 775085"/>
                <a:gd name="connsiteX2754" fmla="*/ 2993911 w 11976083"/>
                <a:gd name="connsiteY2754" fmla="*/ 569217 h 775085"/>
                <a:gd name="connsiteX2755" fmla="*/ 2993944 w 11976083"/>
                <a:gd name="connsiteY2755" fmla="*/ 498181 h 775085"/>
                <a:gd name="connsiteX2756" fmla="*/ 2993944 w 11976083"/>
                <a:gd name="connsiteY2756" fmla="*/ 397126 h 775085"/>
                <a:gd name="connsiteX2757" fmla="*/ 3057346 w 11976083"/>
                <a:gd name="connsiteY2757" fmla="*/ 397126 h 775085"/>
                <a:gd name="connsiteX2758" fmla="*/ 3057346 w 11976083"/>
                <a:gd name="connsiteY2758" fmla="*/ 569217 h 775085"/>
                <a:gd name="connsiteX2759" fmla="*/ 3280801 w 11976083"/>
                <a:gd name="connsiteY2759" fmla="*/ 657891 h 775085"/>
                <a:gd name="connsiteX2760" fmla="*/ 3232997 w 11976083"/>
                <a:gd name="connsiteY2760" fmla="*/ 657891 h 775085"/>
                <a:gd name="connsiteX2761" fmla="*/ 3232997 w 11976083"/>
                <a:gd name="connsiteY2761" fmla="*/ 598439 h 775085"/>
                <a:gd name="connsiteX2762" fmla="*/ 3201345 w 11976083"/>
                <a:gd name="connsiteY2762" fmla="*/ 598439 h 775085"/>
                <a:gd name="connsiteX2763" fmla="*/ 3201345 w 11976083"/>
                <a:gd name="connsiteY2763" fmla="*/ 657891 h 775085"/>
                <a:gd name="connsiteX2764" fmla="*/ 3186349 w 11976083"/>
                <a:gd name="connsiteY2764" fmla="*/ 657891 h 775085"/>
                <a:gd name="connsiteX2765" fmla="*/ 3186349 w 11976083"/>
                <a:gd name="connsiteY2765" fmla="*/ 598439 h 775085"/>
                <a:gd name="connsiteX2766" fmla="*/ 3154696 w 11976083"/>
                <a:gd name="connsiteY2766" fmla="*/ 598439 h 775085"/>
                <a:gd name="connsiteX2767" fmla="*/ 3154696 w 11976083"/>
                <a:gd name="connsiteY2767" fmla="*/ 657891 h 775085"/>
                <a:gd name="connsiteX2768" fmla="*/ 3141019 w 11976083"/>
                <a:gd name="connsiteY2768" fmla="*/ 657891 h 775085"/>
                <a:gd name="connsiteX2769" fmla="*/ 3141019 w 11976083"/>
                <a:gd name="connsiteY2769" fmla="*/ 598439 h 775085"/>
                <a:gd name="connsiteX2770" fmla="*/ 3109367 w 11976083"/>
                <a:gd name="connsiteY2770" fmla="*/ 598439 h 775085"/>
                <a:gd name="connsiteX2771" fmla="*/ 3109367 w 11976083"/>
                <a:gd name="connsiteY2771" fmla="*/ 657891 h 775085"/>
                <a:gd name="connsiteX2772" fmla="*/ 3061563 w 11976083"/>
                <a:gd name="connsiteY2772" fmla="*/ 657891 h 775085"/>
                <a:gd name="connsiteX2773" fmla="*/ 3061563 w 11976083"/>
                <a:gd name="connsiteY2773" fmla="*/ 585000 h 775085"/>
                <a:gd name="connsiteX2774" fmla="*/ 3280801 w 11976083"/>
                <a:gd name="connsiteY2774" fmla="*/ 585000 h 775085"/>
                <a:gd name="connsiteX2775" fmla="*/ 3280801 w 11976083"/>
                <a:gd name="connsiteY2775" fmla="*/ 657891 h 775085"/>
                <a:gd name="connsiteX2776" fmla="*/ 3280801 w 11976083"/>
                <a:gd name="connsiteY2776" fmla="*/ 569217 h 775085"/>
                <a:gd name="connsiteX2777" fmla="*/ 3061563 w 11976083"/>
                <a:gd name="connsiteY2777" fmla="*/ 569217 h 775085"/>
                <a:gd name="connsiteX2778" fmla="*/ 3061563 w 11976083"/>
                <a:gd name="connsiteY2778" fmla="*/ 399241 h 775085"/>
                <a:gd name="connsiteX2779" fmla="*/ 3280801 w 11976083"/>
                <a:gd name="connsiteY2779" fmla="*/ 399241 h 775085"/>
                <a:gd name="connsiteX2780" fmla="*/ 3280801 w 11976083"/>
                <a:gd name="connsiteY2780" fmla="*/ 569217 h 775085"/>
                <a:gd name="connsiteX2781" fmla="*/ 3349674 w 11976083"/>
                <a:gd name="connsiteY2781" fmla="*/ 657891 h 775085"/>
                <a:gd name="connsiteX2782" fmla="*/ 3285034 w 11976083"/>
                <a:gd name="connsiteY2782" fmla="*/ 657891 h 775085"/>
                <a:gd name="connsiteX2783" fmla="*/ 3285034 w 11976083"/>
                <a:gd name="connsiteY2783" fmla="*/ 585000 h 775085"/>
                <a:gd name="connsiteX2784" fmla="*/ 3349674 w 11976083"/>
                <a:gd name="connsiteY2784" fmla="*/ 585000 h 775085"/>
                <a:gd name="connsiteX2785" fmla="*/ 3349674 w 11976083"/>
                <a:gd name="connsiteY2785" fmla="*/ 657891 h 775085"/>
                <a:gd name="connsiteX2786" fmla="*/ 3349674 w 11976083"/>
                <a:gd name="connsiteY2786" fmla="*/ 569217 h 775085"/>
                <a:gd name="connsiteX2787" fmla="*/ 3285034 w 11976083"/>
                <a:gd name="connsiteY2787" fmla="*/ 569217 h 775085"/>
                <a:gd name="connsiteX2788" fmla="*/ 3285034 w 11976083"/>
                <a:gd name="connsiteY2788" fmla="*/ 397126 h 775085"/>
                <a:gd name="connsiteX2789" fmla="*/ 3349674 w 11976083"/>
                <a:gd name="connsiteY2789" fmla="*/ 397126 h 775085"/>
                <a:gd name="connsiteX2790" fmla="*/ 3349674 w 11976083"/>
                <a:gd name="connsiteY2790" fmla="*/ 569217 h 775085"/>
                <a:gd name="connsiteX2791" fmla="*/ 3353940 w 11976083"/>
                <a:gd name="connsiteY2791" fmla="*/ 504364 h 775085"/>
                <a:gd name="connsiteX2792" fmla="*/ 3422080 w 11976083"/>
                <a:gd name="connsiteY2792" fmla="*/ 515102 h 775085"/>
                <a:gd name="connsiteX2793" fmla="*/ 3422080 w 11976083"/>
                <a:gd name="connsiteY2793" fmla="*/ 569217 h 775085"/>
                <a:gd name="connsiteX2794" fmla="*/ 3353940 w 11976083"/>
                <a:gd name="connsiteY2794" fmla="*/ 569217 h 775085"/>
                <a:gd name="connsiteX2795" fmla="*/ 3353940 w 11976083"/>
                <a:gd name="connsiteY2795" fmla="*/ 504364 h 775085"/>
                <a:gd name="connsiteX2796" fmla="*/ 3403307 w 11976083"/>
                <a:gd name="connsiteY2796" fmla="*/ 657907 h 775085"/>
                <a:gd name="connsiteX2797" fmla="*/ 3353940 w 11976083"/>
                <a:gd name="connsiteY2797" fmla="*/ 657907 h 775085"/>
                <a:gd name="connsiteX2798" fmla="*/ 3353940 w 11976083"/>
                <a:gd name="connsiteY2798" fmla="*/ 585016 h 775085"/>
                <a:gd name="connsiteX2799" fmla="*/ 3403307 w 11976083"/>
                <a:gd name="connsiteY2799" fmla="*/ 585016 h 775085"/>
                <a:gd name="connsiteX2800" fmla="*/ 3403307 w 11976083"/>
                <a:gd name="connsiteY2800" fmla="*/ 657907 h 775085"/>
                <a:gd name="connsiteX2801" fmla="*/ 3698663 w 11976083"/>
                <a:gd name="connsiteY2801" fmla="*/ 691359 h 775085"/>
                <a:gd name="connsiteX2802" fmla="*/ 3671831 w 11976083"/>
                <a:gd name="connsiteY2802" fmla="*/ 702374 h 775085"/>
                <a:gd name="connsiteX2803" fmla="*/ 3602730 w 11976083"/>
                <a:gd name="connsiteY2803" fmla="*/ 702260 h 775085"/>
                <a:gd name="connsiteX2804" fmla="*/ 3582752 w 11976083"/>
                <a:gd name="connsiteY2804" fmla="*/ 680783 h 775085"/>
                <a:gd name="connsiteX2805" fmla="*/ 3595777 w 11976083"/>
                <a:gd name="connsiteY2805" fmla="*/ 661438 h 775085"/>
                <a:gd name="connsiteX2806" fmla="*/ 3597080 w 11976083"/>
                <a:gd name="connsiteY2806" fmla="*/ 660901 h 775085"/>
                <a:gd name="connsiteX2807" fmla="*/ 3597080 w 11976083"/>
                <a:gd name="connsiteY2807" fmla="*/ 659485 h 775085"/>
                <a:gd name="connsiteX2808" fmla="*/ 3619419 w 11976083"/>
                <a:gd name="connsiteY2808" fmla="*/ 637846 h 775085"/>
                <a:gd name="connsiteX2809" fmla="*/ 3641562 w 11976083"/>
                <a:gd name="connsiteY2809" fmla="*/ 656556 h 775085"/>
                <a:gd name="connsiteX2810" fmla="*/ 3641676 w 11976083"/>
                <a:gd name="connsiteY2810" fmla="*/ 658118 h 775085"/>
                <a:gd name="connsiteX2811" fmla="*/ 3645828 w 11976083"/>
                <a:gd name="connsiteY2811" fmla="*/ 659339 h 775085"/>
                <a:gd name="connsiteX2812" fmla="*/ 3646007 w 11976083"/>
                <a:gd name="connsiteY2812" fmla="*/ 659339 h 775085"/>
                <a:gd name="connsiteX2813" fmla="*/ 3645779 w 11976083"/>
                <a:gd name="connsiteY2813" fmla="*/ 656296 h 775085"/>
                <a:gd name="connsiteX2814" fmla="*/ 3645812 w 11976083"/>
                <a:gd name="connsiteY2814" fmla="*/ 656296 h 775085"/>
                <a:gd name="connsiteX2815" fmla="*/ 3645763 w 11976083"/>
                <a:gd name="connsiteY2815" fmla="*/ 656020 h 775085"/>
                <a:gd name="connsiteX2816" fmla="*/ 3645730 w 11976083"/>
                <a:gd name="connsiteY2816" fmla="*/ 655531 h 775085"/>
                <a:gd name="connsiteX2817" fmla="*/ 3645682 w 11976083"/>
                <a:gd name="connsiteY2817" fmla="*/ 655531 h 775085"/>
                <a:gd name="connsiteX2818" fmla="*/ 3619419 w 11976083"/>
                <a:gd name="connsiteY2818" fmla="*/ 633615 h 775085"/>
                <a:gd name="connsiteX2819" fmla="*/ 3592879 w 11976083"/>
                <a:gd name="connsiteY2819" fmla="*/ 658135 h 775085"/>
                <a:gd name="connsiteX2820" fmla="*/ 3581140 w 11976083"/>
                <a:gd name="connsiteY2820" fmla="*/ 669882 h 775085"/>
                <a:gd name="connsiteX2821" fmla="*/ 3578974 w 11976083"/>
                <a:gd name="connsiteY2821" fmla="*/ 658932 h 775085"/>
                <a:gd name="connsiteX2822" fmla="*/ 3595321 w 11976083"/>
                <a:gd name="connsiteY2822" fmla="*/ 634640 h 775085"/>
                <a:gd name="connsiteX2823" fmla="*/ 3596624 w 11976083"/>
                <a:gd name="connsiteY2823" fmla="*/ 634103 h 775085"/>
                <a:gd name="connsiteX2824" fmla="*/ 3596624 w 11976083"/>
                <a:gd name="connsiteY2824" fmla="*/ 632688 h 775085"/>
                <a:gd name="connsiteX2825" fmla="*/ 3604635 w 11976083"/>
                <a:gd name="connsiteY2825" fmla="*/ 613473 h 775085"/>
                <a:gd name="connsiteX2826" fmla="*/ 3620005 w 11976083"/>
                <a:gd name="connsiteY2826" fmla="*/ 605939 h 775085"/>
                <a:gd name="connsiteX2827" fmla="*/ 3610464 w 11976083"/>
                <a:gd name="connsiteY2827" fmla="*/ 621754 h 775085"/>
                <a:gd name="connsiteX2828" fmla="*/ 3610415 w 11976083"/>
                <a:gd name="connsiteY2828" fmla="*/ 621754 h 775085"/>
                <a:gd name="connsiteX2829" fmla="*/ 3610252 w 11976083"/>
                <a:gd name="connsiteY2829" fmla="*/ 622372 h 775085"/>
                <a:gd name="connsiteX2830" fmla="*/ 3610203 w 11976083"/>
                <a:gd name="connsiteY2830" fmla="*/ 622519 h 775085"/>
                <a:gd name="connsiteX2831" fmla="*/ 3610203 w 11976083"/>
                <a:gd name="connsiteY2831" fmla="*/ 622519 h 775085"/>
                <a:gd name="connsiteX2832" fmla="*/ 3609454 w 11976083"/>
                <a:gd name="connsiteY2832" fmla="*/ 625431 h 775085"/>
                <a:gd name="connsiteX2833" fmla="*/ 3609617 w 11976083"/>
                <a:gd name="connsiteY2833" fmla="*/ 625480 h 775085"/>
                <a:gd name="connsiteX2834" fmla="*/ 3613932 w 11976083"/>
                <a:gd name="connsiteY2834" fmla="*/ 625008 h 775085"/>
                <a:gd name="connsiteX2835" fmla="*/ 3614290 w 11976083"/>
                <a:gd name="connsiteY2835" fmla="*/ 623625 h 775085"/>
                <a:gd name="connsiteX2836" fmla="*/ 3649264 w 11976083"/>
                <a:gd name="connsiteY2836" fmla="*/ 598357 h 775085"/>
                <a:gd name="connsiteX2837" fmla="*/ 3685654 w 11976083"/>
                <a:gd name="connsiteY2837" fmla="*/ 633632 h 775085"/>
                <a:gd name="connsiteX2838" fmla="*/ 3685654 w 11976083"/>
                <a:gd name="connsiteY2838" fmla="*/ 635047 h 775085"/>
                <a:gd name="connsiteX2839" fmla="*/ 3686957 w 11976083"/>
                <a:gd name="connsiteY2839" fmla="*/ 635584 h 775085"/>
                <a:gd name="connsiteX2840" fmla="*/ 3708205 w 11976083"/>
                <a:gd name="connsiteY2840" fmla="*/ 667148 h 775085"/>
                <a:gd name="connsiteX2841" fmla="*/ 3698647 w 11976083"/>
                <a:gd name="connsiteY2841" fmla="*/ 691359 h 775085"/>
                <a:gd name="connsiteX2842" fmla="*/ 3941006 w 11976083"/>
                <a:gd name="connsiteY2842" fmla="*/ 657842 h 775085"/>
                <a:gd name="connsiteX2843" fmla="*/ 3879313 w 11976083"/>
                <a:gd name="connsiteY2843" fmla="*/ 657842 h 775085"/>
                <a:gd name="connsiteX2844" fmla="*/ 3853636 w 11976083"/>
                <a:gd name="connsiteY2844" fmla="*/ 645021 h 775085"/>
                <a:gd name="connsiteX2845" fmla="*/ 3829343 w 11976083"/>
                <a:gd name="connsiteY2845" fmla="*/ 656329 h 775085"/>
                <a:gd name="connsiteX2846" fmla="*/ 3796470 w 11976083"/>
                <a:gd name="connsiteY2846" fmla="*/ 640595 h 775085"/>
                <a:gd name="connsiteX2847" fmla="*/ 3763515 w 11976083"/>
                <a:gd name="connsiteY2847" fmla="*/ 657825 h 775085"/>
                <a:gd name="connsiteX2848" fmla="*/ 3711168 w 11976083"/>
                <a:gd name="connsiteY2848" fmla="*/ 657825 h 775085"/>
                <a:gd name="connsiteX2849" fmla="*/ 3689871 w 11976083"/>
                <a:gd name="connsiteY2849" fmla="*/ 632265 h 775085"/>
                <a:gd name="connsiteX2850" fmla="*/ 3683603 w 11976083"/>
                <a:gd name="connsiteY2850" fmla="*/ 612220 h 775085"/>
                <a:gd name="connsiteX2851" fmla="*/ 3683310 w 11976083"/>
                <a:gd name="connsiteY2851" fmla="*/ 451859 h 775085"/>
                <a:gd name="connsiteX2852" fmla="*/ 3718853 w 11976083"/>
                <a:gd name="connsiteY2852" fmla="*/ 433962 h 775085"/>
                <a:gd name="connsiteX2853" fmla="*/ 3756221 w 11976083"/>
                <a:gd name="connsiteY2853" fmla="*/ 370980 h 775085"/>
                <a:gd name="connsiteX2854" fmla="*/ 3812182 w 11976083"/>
                <a:gd name="connsiteY2854" fmla="*/ 313903 h 775085"/>
                <a:gd name="connsiteX2855" fmla="*/ 3868143 w 11976083"/>
                <a:gd name="connsiteY2855" fmla="*/ 370980 h 775085"/>
                <a:gd name="connsiteX2856" fmla="*/ 3905494 w 11976083"/>
                <a:gd name="connsiteY2856" fmla="*/ 434418 h 775085"/>
                <a:gd name="connsiteX2857" fmla="*/ 3941038 w 11976083"/>
                <a:gd name="connsiteY2857" fmla="*/ 452364 h 775085"/>
                <a:gd name="connsiteX2858" fmla="*/ 3941006 w 11976083"/>
                <a:gd name="connsiteY2858" fmla="*/ 657842 h 775085"/>
                <a:gd name="connsiteX2859" fmla="*/ 4599875 w 11976083"/>
                <a:gd name="connsiteY2859" fmla="*/ 367205 h 775085"/>
                <a:gd name="connsiteX2860" fmla="*/ 4599875 w 11976083"/>
                <a:gd name="connsiteY2860" fmla="*/ 452071 h 775085"/>
                <a:gd name="connsiteX2861" fmla="*/ 4503681 w 11976083"/>
                <a:gd name="connsiteY2861" fmla="*/ 451957 h 775085"/>
                <a:gd name="connsiteX2862" fmla="*/ 4481439 w 11976083"/>
                <a:gd name="connsiteY2862" fmla="*/ 379147 h 775085"/>
                <a:gd name="connsiteX2863" fmla="*/ 4599875 w 11976083"/>
                <a:gd name="connsiteY2863" fmla="*/ 367221 h 775085"/>
                <a:gd name="connsiteX2864" fmla="*/ 4532712 w 11976083"/>
                <a:gd name="connsiteY2864" fmla="*/ 511881 h 775085"/>
                <a:gd name="connsiteX2865" fmla="*/ 4517895 w 11976083"/>
                <a:gd name="connsiteY2865" fmla="*/ 463363 h 775085"/>
                <a:gd name="connsiteX2866" fmla="*/ 4599875 w 11976083"/>
                <a:gd name="connsiteY2866" fmla="*/ 463460 h 775085"/>
                <a:gd name="connsiteX2867" fmla="*/ 4599875 w 11976083"/>
                <a:gd name="connsiteY2867" fmla="*/ 511718 h 775085"/>
                <a:gd name="connsiteX2868" fmla="*/ 4532712 w 11976083"/>
                <a:gd name="connsiteY2868" fmla="*/ 511881 h 775085"/>
                <a:gd name="connsiteX2869" fmla="*/ 4599875 w 11976083"/>
                <a:gd name="connsiteY2869" fmla="*/ 523107 h 775085"/>
                <a:gd name="connsiteX2870" fmla="*/ 4599875 w 11976083"/>
                <a:gd name="connsiteY2870" fmla="*/ 574408 h 775085"/>
                <a:gd name="connsiteX2871" fmla="*/ 4507230 w 11976083"/>
                <a:gd name="connsiteY2871" fmla="*/ 574408 h 775085"/>
                <a:gd name="connsiteX2872" fmla="*/ 4507279 w 11976083"/>
                <a:gd name="connsiteY2872" fmla="*/ 523319 h 775085"/>
                <a:gd name="connsiteX2873" fmla="*/ 4599859 w 11976083"/>
                <a:gd name="connsiteY2873" fmla="*/ 523107 h 775085"/>
                <a:gd name="connsiteX2874" fmla="*/ 4454607 w 11976083"/>
                <a:gd name="connsiteY2874" fmla="*/ 381832 h 775085"/>
                <a:gd name="connsiteX2875" fmla="*/ 4477141 w 11976083"/>
                <a:gd name="connsiteY2875" fmla="*/ 379554 h 775085"/>
                <a:gd name="connsiteX2876" fmla="*/ 4499252 w 11976083"/>
                <a:gd name="connsiteY2876" fmla="*/ 451925 h 775085"/>
                <a:gd name="connsiteX2877" fmla="*/ 4454623 w 11976083"/>
                <a:gd name="connsiteY2877" fmla="*/ 451876 h 775085"/>
                <a:gd name="connsiteX2878" fmla="*/ 4454623 w 11976083"/>
                <a:gd name="connsiteY2878" fmla="*/ 381832 h 775085"/>
                <a:gd name="connsiteX2879" fmla="*/ 4454607 w 11976083"/>
                <a:gd name="connsiteY2879" fmla="*/ 463265 h 775085"/>
                <a:gd name="connsiteX2880" fmla="*/ 4513466 w 11976083"/>
                <a:gd name="connsiteY2880" fmla="*/ 463330 h 775085"/>
                <a:gd name="connsiteX2881" fmla="*/ 4528283 w 11976083"/>
                <a:gd name="connsiteY2881" fmla="*/ 511864 h 775085"/>
                <a:gd name="connsiteX2882" fmla="*/ 4454607 w 11976083"/>
                <a:gd name="connsiteY2882" fmla="*/ 512043 h 775085"/>
                <a:gd name="connsiteX2883" fmla="*/ 4454607 w 11976083"/>
                <a:gd name="connsiteY2883" fmla="*/ 463265 h 775085"/>
                <a:gd name="connsiteX2884" fmla="*/ 4450373 w 11976083"/>
                <a:gd name="connsiteY2884" fmla="*/ 382255 h 775085"/>
                <a:gd name="connsiteX2885" fmla="*/ 4450373 w 11976083"/>
                <a:gd name="connsiteY2885" fmla="*/ 451876 h 775085"/>
                <a:gd name="connsiteX2886" fmla="*/ 4339704 w 11976083"/>
                <a:gd name="connsiteY2886" fmla="*/ 451746 h 775085"/>
                <a:gd name="connsiteX2887" fmla="*/ 4358543 w 11976083"/>
                <a:gd name="connsiteY2887" fmla="*/ 391513 h 775085"/>
                <a:gd name="connsiteX2888" fmla="*/ 4450373 w 11976083"/>
                <a:gd name="connsiteY2888" fmla="*/ 382255 h 775085"/>
                <a:gd name="connsiteX2889" fmla="*/ 4450373 w 11976083"/>
                <a:gd name="connsiteY2889" fmla="*/ 463265 h 775085"/>
                <a:gd name="connsiteX2890" fmla="*/ 4450373 w 11976083"/>
                <a:gd name="connsiteY2890" fmla="*/ 512060 h 775085"/>
                <a:gd name="connsiteX2891" fmla="*/ 4320736 w 11976083"/>
                <a:gd name="connsiteY2891" fmla="*/ 512369 h 775085"/>
                <a:gd name="connsiteX2892" fmla="*/ 4336138 w 11976083"/>
                <a:gd name="connsiteY2892" fmla="*/ 463135 h 775085"/>
                <a:gd name="connsiteX2893" fmla="*/ 4450373 w 11976083"/>
                <a:gd name="connsiteY2893" fmla="*/ 463281 h 775085"/>
                <a:gd name="connsiteX2894" fmla="*/ 4257545 w 11976083"/>
                <a:gd name="connsiteY2894" fmla="*/ 401682 h 775085"/>
                <a:gd name="connsiteX2895" fmla="*/ 4353967 w 11976083"/>
                <a:gd name="connsiteY2895" fmla="*/ 391968 h 775085"/>
                <a:gd name="connsiteX2896" fmla="*/ 4335275 w 11976083"/>
                <a:gd name="connsiteY2896" fmla="*/ 451729 h 775085"/>
                <a:gd name="connsiteX2897" fmla="*/ 4257545 w 11976083"/>
                <a:gd name="connsiteY2897" fmla="*/ 451632 h 775085"/>
                <a:gd name="connsiteX2898" fmla="*/ 4257545 w 11976083"/>
                <a:gd name="connsiteY2898" fmla="*/ 401682 h 775085"/>
                <a:gd name="connsiteX2899" fmla="*/ 4257545 w 11976083"/>
                <a:gd name="connsiteY2899" fmla="*/ 463021 h 775085"/>
                <a:gd name="connsiteX2900" fmla="*/ 4331710 w 11976083"/>
                <a:gd name="connsiteY2900" fmla="*/ 463119 h 775085"/>
                <a:gd name="connsiteX2901" fmla="*/ 4316307 w 11976083"/>
                <a:gd name="connsiteY2901" fmla="*/ 512369 h 775085"/>
                <a:gd name="connsiteX2902" fmla="*/ 4257545 w 11976083"/>
                <a:gd name="connsiteY2902" fmla="*/ 512499 h 775085"/>
                <a:gd name="connsiteX2903" fmla="*/ 4257545 w 11976083"/>
                <a:gd name="connsiteY2903" fmla="*/ 463021 h 775085"/>
                <a:gd name="connsiteX2904" fmla="*/ 4257545 w 11976083"/>
                <a:gd name="connsiteY2904" fmla="*/ 523888 h 775085"/>
                <a:gd name="connsiteX2905" fmla="*/ 4450373 w 11976083"/>
                <a:gd name="connsiteY2905" fmla="*/ 523433 h 775085"/>
                <a:gd name="connsiteX2906" fmla="*/ 4450373 w 11976083"/>
                <a:gd name="connsiteY2906" fmla="*/ 574342 h 775085"/>
                <a:gd name="connsiteX2907" fmla="*/ 4257545 w 11976083"/>
                <a:gd name="connsiteY2907" fmla="*/ 574294 h 775085"/>
                <a:gd name="connsiteX2908" fmla="*/ 4257545 w 11976083"/>
                <a:gd name="connsiteY2908" fmla="*/ 523872 h 775085"/>
                <a:gd name="connsiteX2909" fmla="*/ 4253311 w 11976083"/>
                <a:gd name="connsiteY2909" fmla="*/ 402105 h 775085"/>
                <a:gd name="connsiteX2910" fmla="*/ 4253311 w 11976083"/>
                <a:gd name="connsiteY2910" fmla="*/ 451632 h 775085"/>
                <a:gd name="connsiteX2911" fmla="*/ 4235043 w 11976083"/>
                <a:gd name="connsiteY2911" fmla="*/ 451632 h 775085"/>
                <a:gd name="connsiteX2912" fmla="*/ 4235043 w 11976083"/>
                <a:gd name="connsiteY2912" fmla="*/ 451632 h 775085"/>
                <a:gd name="connsiteX2913" fmla="*/ 4231250 w 11976083"/>
                <a:gd name="connsiteY2913" fmla="*/ 451632 h 775085"/>
                <a:gd name="connsiteX2914" fmla="*/ 4227163 w 11976083"/>
                <a:gd name="connsiteY2914" fmla="*/ 462549 h 775085"/>
                <a:gd name="connsiteX2915" fmla="*/ 4227163 w 11976083"/>
                <a:gd name="connsiteY2915" fmla="*/ 463021 h 775085"/>
                <a:gd name="connsiteX2916" fmla="*/ 4237420 w 11976083"/>
                <a:gd name="connsiteY2916" fmla="*/ 463005 h 775085"/>
                <a:gd name="connsiteX2917" fmla="*/ 4237420 w 11976083"/>
                <a:gd name="connsiteY2917" fmla="*/ 463005 h 775085"/>
                <a:gd name="connsiteX2918" fmla="*/ 4253328 w 11976083"/>
                <a:gd name="connsiteY2918" fmla="*/ 463021 h 775085"/>
                <a:gd name="connsiteX2919" fmla="*/ 4253328 w 11976083"/>
                <a:gd name="connsiteY2919" fmla="*/ 512515 h 775085"/>
                <a:gd name="connsiteX2920" fmla="*/ 4194810 w 11976083"/>
                <a:gd name="connsiteY2920" fmla="*/ 512645 h 775085"/>
                <a:gd name="connsiteX2921" fmla="*/ 4163842 w 11976083"/>
                <a:gd name="connsiteY2921" fmla="*/ 411119 h 775085"/>
                <a:gd name="connsiteX2922" fmla="*/ 4253328 w 11976083"/>
                <a:gd name="connsiteY2922" fmla="*/ 402105 h 775085"/>
                <a:gd name="connsiteX2923" fmla="*/ 4253311 w 11976083"/>
                <a:gd name="connsiteY2923" fmla="*/ 523904 h 775085"/>
                <a:gd name="connsiteX2924" fmla="*/ 4253311 w 11976083"/>
                <a:gd name="connsiteY2924" fmla="*/ 574310 h 775085"/>
                <a:gd name="connsiteX2925" fmla="*/ 4170192 w 11976083"/>
                <a:gd name="connsiteY2925" fmla="*/ 574310 h 775085"/>
                <a:gd name="connsiteX2926" fmla="*/ 4170192 w 11976083"/>
                <a:gd name="connsiteY2926" fmla="*/ 524100 h 775085"/>
                <a:gd name="connsiteX2927" fmla="*/ 4253311 w 11976083"/>
                <a:gd name="connsiteY2927" fmla="*/ 523904 h 775085"/>
                <a:gd name="connsiteX2928" fmla="*/ 4125660 w 11976083"/>
                <a:gd name="connsiteY2928" fmla="*/ 512808 h 775085"/>
                <a:gd name="connsiteX2929" fmla="*/ 4104608 w 11976083"/>
                <a:gd name="connsiteY2929" fmla="*/ 512857 h 775085"/>
                <a:gd name="connsiteX2930" fmla="*/ 4073541 w 11976083"/>
                <a:gd name="connsiteY2930" fmla="*/ 420214 h 775085"/>
                <a:gd name="connsiteX2931" fmla="*/ 4125660 w 11976083"/>
                <a:gd name="connsiteY2931" fmla="*/ 414958 h 775085"/>
                <a:gd name="connsiteX2932" fmla="*/ 4125660 w 11976083"/>
                <a:gd name="connsiteY2932" fmla="*/ 512792 h 775085"/>
                <a:gd name="connsiteX2933" fmla="*/ 4129894 w 11976083"/>
                <a:gd name="connsiteY2933" fmla="*/ 512808 h 775085"/>
                <a:gd name="connsiteX2934" fmla="*/ 4129894 w 11976083"/>
                <a:gd name="connsiteY2934" fmla="*/ 414552 h 775085"/>
                <a:gd name="connsiteX2935" fmla="*/ 4159527 w 11976083"/>
                <a:gd name="connsiteY2935" fmla="*/ 411558 h 775085"/>
                <a:gd name="connsiteX2936" fmla="*/ 4190381 w 11976083"/>
                <a:gd name="connsiteY2936" fmla="*/ 512662 h 775085"/>
                <a:gd name="connsiteX2937" fmla="*/ 4129894 w 11976083"/>
                <a:gd name="connsiteY2937" fmla="*/ 512808 h 775085"/>
                <a:gd name="connsiteX2938" fmla="*/ 4040391 w 11976083"/>
                <a:gd name="connsiteY2938" fmla="*/ 657842 h 775085"/>
                <a:gd name="connsiteX2939" fmla="*/ 4040391 w 11976083"/>
                <a:gd name="connsiteY2939" fmla="*/ 655824 h 775085"/>
                <a:gd name="connsiteX2940" fmla="*/ 4040391 w 11976083"/>
                <a:gd name="connsiteY2940" fmla="*/ 655824 h 775085"/>
                <a:gd name="connsiteX2941" fmla="*/ 4040391 w 11976083"/>
                <a:gd name="connsiteY2941" fmla="*/ 640514 h 775085"/>
                <a:gd name="connsiteX2942" fmla="*/ 4069487 w 11976083"/>
                <a:gd name="connsiteY2942" fmla="*/ 640514 h 775085"/>
                <a:gd name="connsiteX2943" fmla="*/ 4069487 w 11976083"/>
                <a:gd name="connsiteY2943" fmla="*/ 619607 h 775085"/>
                <a:gd name="connsiteX2944" fmla="*/ 4099967 w 11976083"/>
                <a:gd name="connsiteY2944" fmla="*/ 619607 h 775085"/>
                <a:gd name="connsiteX2945" fmla="*/ 4099967 w 11976083"/>
                <a:gd name="connsiteY2945" fmla="*/ 598390 h 775085"/>
                <a:gd name="connsiteX2946" fmla="*/ 4129014 w 11976083"/>
                <a:gd name="connsiteY2946" fmla="*/ 598390 h 775085"/>
                <a:gd name="connsiteX2947" fmla="*/ 4129014 w 11976083"/>
                <a:gd name="connsiteY2947" fmla="*/ 578508 h 775085"/>
                <a:gd name="connsiteX2948" fmla="*/ 4221432 w 11976083"/>
                <a:gd name="connsiteY2948" fmla="*/ 578508 h 775085"/>
                <a:gd name="connsiteX2949" fmla="*/ 4221057 w 11976083"/>
                <a:gd name="connsiteY2949" fmla="*/ 578638 h 775085"/>
                <a:gd name="connsiteX2950" fmla="*/ 4243819 w 11976083"/>
                <a:gd name="connsiteY2950" fmla="*/ 657842 h 775085"/>
                <a:gd name="connsiteX2951" fmla="*/ 4040407 w 11976083"/>
                <a:gd name="connsiteY2951" fmla="*/ 657842 h 775085"/>
                <a:gd name="connsiteX2952" fmla="*/ 4261599 w 11976083"/>
                <a:gd name="connsiteY2952" fmla="*/ 657842 h 775085"/>
                <a:gd name="connsiteX2953" fmla="*/ 4248199 w 11976083"/>
                <a:gd name="connsiteY2953" fmla="*/ 657842 h 775085"/>
                <a:gd name="connsiteX2954" fmla="*/ 4225404 w 11976083"/>
                <a:gd name="connsiteY2954" fmla="*/ 578540 h 775085"/>
                <a:gd name="connsiteX2955" fmla="*/ 4253311 w 11976083"/>
                <a:gd name="connsiteY2955" fmla="*/ 578540 h 775085"/>
                <a:gd name="connsiteX2956" fmla="*/ 4253311 w 11976083"/>
                <a:gd name="connsiteY2956" fmla="*/ 578605 h 775085"/>
                <a:gd name="connsiteX2957" fmla="*/ 4257545 w 11976083"/>
                <a:gd name="connsiteY2957" fmla="*/ 578605 h 775085"/>
                <a:gd name="connsiteX2958" fmla="*/ 4257545 w 11976083"/>
                <a:gd name="connsiteY2958" fmla="*/ 578557 h 775085"/>
                <a:gd name="connsiteX2959" fmla="*/ 4285420 w 11976083"/>
                <a:gd name="connsiteY2959" fmla="*/ 578557 h 775085"/>
                <a:gd name="connsiteX2960" fmla="*/ 4261599 w 11976083"/>
                <a:gd name="connsiteY2960" fmla="*/ 657858 h 775085"/>
                <a:gd name="connsiteX2961" fmla="*/ 4502915 w 11976083"/>
                <a:gd name="connsiteY2961" fmla="*/ 657842 h 775085"/>
                <a:gd name="connsiteX2962" fmla="*/ 4266012 w 11976083"/>
                <a:gd name="connsiteY2962" fmla="*/ 657842 h 775085"/>
                <a:gd name="connsiteX2963" fmla="*/ 4289832 w 11976083"/>
                <a:gd name="connsiteY2963" fmla="*/ 578557 h 775085"/>
                <a:gd name="connsiteX2964" fmla="*/ 4502997 w 11976083"/>
                <a:gd name="connsiteY2964" fmla="*/ 578605 h 775085"/>
                <a:gd name="connsiteX2965" fmla="*/ 4502915 w 11976083"/>
                <a:gd name="connsiteY2965" fmla="*/ 657842 h 775085"/>
                <a:gd name="connsiteX2966" fmla="*/ 4503013 w 11976083"/>
                <a:gd name="connsiteY2966" fmla="*/ 574375 h 775085"/>
                <a:gd name="connsiteX2967" fmla="*/ 4454623 w 11976083"/>
                <a:gd name="connsiteY2967" fmla="*/ 574375 h 775085"/>
                <a:gd name="connsiteX2968" fmla="*/ 4454623 w 11976083"/>
                <a:gd name="connsiteY2968" fmla="*/ 523433 h 775085"/>
                <a:gd name="connsiteX2969" fmla="*/ 4503062 w 11976083"/>
                <a:gd name="connsiteY2969" fmla="*/ 523319 h 775085"/>
                <a:gd name="connsiteX2970" fmla="*/ 4503013 w 11976083"/>
                <a:gd name="connsiteY2970" fmla="*/ 574375 h 775085"/>
                <a:gd name="connsiteX2971" fmla="*/ 4507149 w 11976083"/>
                <a:gd name="connsiteY2971" fmla="*/ 657842 h 775085"/>
                <a:gd name="connsiteX2972" fmla="*/ 4507230 w 11976083"/>
                <a:gd name="connsiteY2972" fmla="*/ 578605 h 775085"/>
                <a:gd name="connsiteX2973" fmla="*/ 4566220 w 11976083"/>
                <a:gd name="connsiteY2973" fmla="*/ 578605 h 775085"/>
                <a:gd name="connsiteX2974" fmla="*/ 4590562 w 11976083"/>
                <a:gd name="connsiteY2974" fmla="*/ 657842 h 775085"/>
                <a:gd name="connsiteX2975" fmla="*/ 4507149 w 11976083"/>
                <a:gd name="connsiteY2975" fmla="*/ 657842 h 775085"/>
                <a:gd name="connsiteX2976" fmla="*/ 4594990 w 11976083"/>
                <a:gd name="connsiteY2976" fmla="*/ 657842 h 775085"/>
                <a:gd name="connsiteX2977" fmla="*/ 4570649 w 11976083"/>
                <a:gd name="connsiteY2977" fmla="*/ 578622 h 775085"/>
                <a:gd name="connsiteX2978" fmla="*/ 4638334 w 11976083"/>
                <a:gd name="connsiteY2978" fmla="*/ 578622 h 775085"/>
                <a:gd name="connsiteX2979" fmla="*/ 4608065 w 11976083"/>
                <a:gd name="connsiteY2979" fmla="*/ 657842 h 775085"/>
                <a:gd name="connsiteX2980" fmla="*/ 4594990 w 11976083"/>
                <a:gd name="connsiteY2980" fmla="*/ 657842 h 775085"/>
                <a:gd name="connsiteX2981" fmla="*/ 4851644 w 11976083"/>
                <a:gd name="connsiteY2981" fmla="*/ 655987 h 775085"/>
                <a:gd name="connsiteX2982" fmla="*/ 4851644 w 11976083"/>
                <a:gd name="connsiteY2982" fmla="*/ 655987 h 775085"/>
                <a:gd name="connsiteX2983" fmla="*/ 4851644 w 11976083"/>
                <a:gd name="connsiteY2983" fmla="*/ 657858 h 775085"/>
                <a:gd name="connsiteX2984" fmla="*/ 4612591 w 11976083"/>
                <a:gd name="connsiteY2984" fmla="*/ 657858 h 775085"/>
                <a:gd name="connsiteX2985" fmla="*/ 4642860 w 11976083"/>
                <a:gd name="connsiteY2985" fmla="*/ 578654 h 775085"/>
                <a:gd name="connsiteX2986" fmla="*/ 4763021 w 11976083"/>
                <a:gd name="connsiteY2986" fmla="*/ 578687 h 775085"/>
                <a:gd name="connsiteX2987" fmla="*/ 4763021 w 11976083"/>
                <a:gd name="connsiteY2987" fmla="*/ 598569 h 775085"/>
                <a:gd name="connsiteX2988" fmla="*/ 4792069 w 11976083"/>
                <a:gd name="connsiteY2988" fmla="*/ 598569 h 775085"/>
                <a:gd name="connsiteX2989" fmla="*/ 4792069 w 11976083"/>
                <a:gd name="connsiteY2989" fmla="*/ 619785 h 775085"/>
                <a:gd name="connsiteX2990" fmla="*/ 4822548 w 11976083"/>
                <a:gd name="connsiteY2990" fmla="*/ 619785 h 775085"/>
                <a:gd name="connsiteX2991" fmla="*/ 4822548 w 11976083"/>
                <a:gd name="connsiteY2991" fmla="*/ 640693 h 775085"/>
                <a:gd name="connsiteX2992" fmla="*/ 4851644 w 11976083"/>
                <a:gd name="connsiteY2992" fmla="*/ 640693 h 775085"/>
                <a:gd name="connsiteX2993" fmla="*/ 4851644 w 11976083"/>
                <a:gd name="connsiteY2993" fmla="*/ 656003 h 775085"/>
                <a:gd name="connsiteX2994" fmla="*/ 4887807 w 11976083"/>
                <a:gd name="connsiteY2994" fmla="*/ 657354 h 775085"/>
                <a:gd name="connsiteX2995" fmla="*/ 4890461 w 11976083"/>
                <a:gd name="connsiteY2995" fmla="*/ 335266 h 775085"/>
                <a:gd name="connsiteX2996" fmla="*/ 4901289 w 11976083"/>
                <a:gd name="connsiteY2996" fmla="*/ 335266 h 775085"/>
                <a:gd name="connsiteX2997" fmla="*/ 4903942 w 11976083"/>
                <a:gd name="connsiteY2997" fmla="*/ 657354 h 775085"/>
                <a:gd name="connsiteX2998" fmla="*/ 4887807 w 11976083"/>
                <a:gd name="connsiteY2998" fmla="*/ 657354 h 775085"/>
                <a:gd name="connsiteX2999" fmla="*/ 5450205 w 11976083"/>
                <a:gd name="connsiteY2999" fmla="*/ 485067 h 775085"/>
                <a:gd name="connsiteX3000" fmla="*/ 5485098 w 11976083"/>
                <a:gd name="connsiteY3000" fmla="*/ 510237 h 775085"/>
                <a:gd name="connsiteX3001" fmla="*/ 5415280 w 11976083"/>
                <a:gd name="connsiteY3001" fmla="*/ 510237 h 775085"/>
                <a:gd name="connsiteX3002" fmla="*/ 5450205 w 11976083"/>
                <a:gd name="connsiteY3002" fmla="*/ 485067 h 775085"/>
                <a:gd name="connsiteX3003" fmla="*/ 5341962 w 11976083"/>
                <a:gd name="connsiteY3003" fmla="*/ 424167 h 775085"/>
                <a:gd name="connsiteX3004" fmla="*/ 5354646 w 11976083"/>
                <a:gd name="connsiteY3004" fmla="*/ 424232 h 775085"/>
                <a:gd name="connsiteX3005" fmla="*/ 5341962 w 11976083"/>
                <a:gd name="connsiteY3005" fmla="*/ 433897 h 775085"/>
                <a:gd name="connsiteX3006" fmla="*/ 5341962 w 11976083"/>
                <a:gd name="connsiteY3006" fmla="*/ 424184 h 775085"/>
                <a:gd name="connsiteX3007" fmla="*/ 5331737 w 11976083"/>
                <a:gd name="connsiteY3007" fmla="*/ 424119 h 775085"/>
                <a:gd name="connsiteX3008" fmla="*/ 5337729 w 11976083"/>
                <a:gd name="connsiteY3008" fmla="*/ 424151 h 775085"/>
                <a:gd name="connsiteX3009" fmla="*/ 5337729 w 11976083"/>
                <a:gd name="connsiteY3009" fmla="*/ 437119 h 775085"/>
                <a:gd name="connsiteX3010" fmla="*/ 5336117 w 11976083"/>
                <a:gd name="connsiteY3010" fmla="*/ 438339 h 775085"/>
                <a:gd name="connsiteX3011" fmla="*/ 5331721 w 11976083"/>
                <a:gd name="connsiteY3011" fmla="*/ 438339 h 775085"/>
                <a:gd name="connsiteX3012" fmla="*/ 5331721 w 11976083"/>
                <a:gd name="connsiteY3012" fmla="*/ 424119 h 775085"/>
                <a:gd name="connsiteX3013" fmla="*/ 5321512 w 11976083"/>
                <a:gd name="connsiteY3013" fmla="*/ 424070 h 775085"/>
                <a:gd name="connsiteX3014" fmla="*/ 5327504 w 11976083"/>
                <a:gd name="connsiteY3014" fmla="*/ 424102 h 775085"/>
                <a:gd name="connsiteX3015" fmla="*/ 5327504 w 11976083"/>
                <a:gd name="connsiteY3015" fmla="*/ 438339 h 775085"/>
                <a:gd name="connsiteX3016" fmla="*/ 5321512 w 11976083"/>
                <a:gd name="connsiteY3016" fmla="*/ 438339 h 775085"/>
                <a:gd name="connsiteX3017" fmla="*/ 5321512 w 11976083"/>
                <a:gd name="connsiteY3017" fmla="*/ 424070 h 775085"/>
                <a:gd name="connsiteX3018" fmla="*/ 5311287 w 11976083"/>
                <a:gd name="connsiteY3018" fmla="*/ 424021 h 775085"/>
                <a:gd name="connsiteX3019" fmla="*/ 5317279 w 11976083"/>
                <a:gd name="connsiteY3019" fmla="*/ 424053 h 775085"/>
                <a:gd name="connsiteX3020" fmla="*/ 5317279 w 11976083"/>
                <a:gd name="connsiteY3020" fmla="*/ 438339 h 775085"/>
                <a:gd name="connsiteX3021" fmla="*/ 5311287 w 11976083"/>
                <a:gd name="connsiteY3021" fmla="*/ 438339 h 775085"/>
                <a:gd name="connsiteX3022" fmla="*/ 5311287 w 11976083"/>
                <a:gd name="connsiteY3022" fmla="*/ 424037 h 775085"/>
                <a:gd name="connsiteX3023" fmla="*/ 5301061 w 11976083"/>
                <a:gd name="connsiteY3023" fmla="*/ 423972 h 775085"/>
                <a:gd name="connsiteX3024" fmla="*/ 5307054 w 11976083"/>
                <a:gd name="connsiteY3024" fmla="*/ 424005 h 775085"/>
                <a:gd name="connsiteX3025" fmla="*/ 5307054 w 11976083"/>
                <a:gd name="connsiteY3025" fmla="*/ 438339 h 775085"/>
                <a:gd name="connsiteX3026" fmla="*/ 5301061 w 11976083"/>
                <a:gd name="connsiteY3026" fmla="*/ 438339 h 775085"/>
                <a:gd name="connsiteX3027" fmla="*/ 5301061 w 11976083"/>
                <a:gd name="connsiteY3027" fmla="*/ 423988 h 775085"/>
                <a:gd name="connsiteX3028" fmla="*/ 5290837 w 11976083"/>
                <a:gd name="connsiteY3028" fmla="*/ 423923 h 775085"/>
                <a:gd name="connsiteX3029" fmla="*/ 5296828 w 11976083"/>
                <a:gd name="connsiteY3029" fmla="*/ 423956 h 775085"/>
                <a:gd name="connsiteX3030" fmla="*/ 5296828 w 11976083"/>
                <a:gd name="connsiteY3030" fmla="*/ 438323 h 775085"/>
                <a:gd name="connsiteX3031" fmla="*/ 5290837 w 11976083"/>
                <a:gd name="connsiteY3031" fmla="*/ 438323 h 775085"/>
                <a:gd name="connsiteX3032" fmla="*/ 5290837 w 11976083"/>
                <a:gd name="connsiteY3032" fmla="*/ 423923 h 775085"/>
                <a:gd name="connsiteX3033" fmla="*/ 5280612 w 11976083"/>
                <a:gd name="connsiteY3033" fmla="*/ 423874 h 775085"/>
                <a:gd name="connsiteX3034" fmla="*/ 5286603 w 11976083"/>
                <a:gd name="connsiteY3034" fmla="*/ 423907 h 775085"/>
                <a:gd name="connsiteX3035" fmla="*/ 5286603 w 11976083"/>
                <a:gd name="connsiteY3035" fmla="*/ 438323 h 775085"/>
                <a:gd name="connsiteX3036" fmla="*/ 5280612 w 11976083"/>
                <a:gd name="connsiteY3036" fmla="*/ 438323 h 775085"/>
                <a:gd name="connsiteX3037" fmla="*/ 5280612 w 11976083"/>
                <a:gd name="connsiteY3037" fmla="*/ 423874 h 775085"/>
                <a:gd name="connsiteX3038" fmla="*/ 5270386 w 11976083"/>
                <a:gd name="connsiteY3038" fmla="*/ 423826 h 775085"/>
                <a:gd name="connsiteX3039" fmla="*/ 5276378 w 11976083"/>
                <a:gd name="connsiteY3039" fmla="*/ 423858 h 775085"/>
                <a:gd name="connsiteX3040" fmla="*/ 5276378 w 11976083"/>
                <a:gd name="connsiteY3040" fmla="*/ 438323 h 775085"/>
                <a:gd name="connsiteX3041" fmla="*/ 5270386 w 11976083"/>
                <a:gd name="connsiteY3041" fmla="*/ 438323 h 775085"/>
                <a:gd name="connsiteX3042" fmla="*/ 5270386 w 11976083"/>
                <a:gd name="connsiteY3042" fmla="*/ 423826 h 775085"/>
                <a:gd name="connsiteX3043" fmla="*/ 5260161 w 11976083"/>
                <a:gd name="connsiteY3043" fmla="*/ 423777 h 775085"/>
                <a:gd name="connsiteX3044" fmla="*/ 5266153 w 11976083"/>
                <a:gd name="connsiteY3044" fmla="*/ 423809 h 775085"/>
                <a:gd name="connsiteX3045" fmla="*/ 5266153 w 11976083"/>
                <a:gd name="connsiteY3045" fmla="*/ 438323 h 775085"/>
                <a:gd name="connsiteX3046" fmla="*/ 5260161 w 11976083"/>
                <a:gd name="connsiteY3046" fmla="*/ 438323 h 775085"/>
                <a:gd name="connsiteX3047" fmla="*/ 5260161 w 11976083"/>
                <a:gd name="connsiteY3047" fmla="*/ 423777 h 775085"/>
                <a:gd name="connsiteX3048" fmla="*/ 5249936 w 11976083"/>
                <a:gd name="connsiteY3048" fmla="*/ 423728 h 775085"/>
                <a:gd name="connsiteX3049" fmla="*/ 5255928 w 11976083"/>
                <a:gd name="connsiteY3049" fmla="*/ 423761 h 775085"/>
                <a:gd name="connsiteX3050" fmla="*/ 5255928 w 11976083"/>
                <a:gd name="connsiteY3050" fmla="*/ 438323 h 775085"/>
                <a:gd name="connsiteX3051" fmla="*/ 5249936 w 11976083"/>
                <a:gd name="connsiteY3051" fmla="*/ 438323 h 775085"/>
                <a:gd name="connsiteX3052" fmla="*/ 5249936 w 11976083"/>
                <a:gd name="connsiteY3052" fmla="*/ 423744 h 775085"/>
                <a:gd name="connsiteX3053" fmla="*/ 5239711 w 11976083"/>
                <a:gd name="connsiteY3053" fmla="*/ 423679 h 775085"/>
                <a:gd name="connsiteX3054" fmla="*/ 5245703 w 11976083"/>
                <a:gd name="connsiteY3054" fmla="*/ 423712 h 775085"/>
                <a:gd name="connsiteX3055" fmla="*/ 5245703 w 11976083"/>
                <a:gd name="connsiteY3055" fmla="*/ 438323 h 775085"/>
                <a:gd name="connsiteX3056" fmla="*/ 5239711 w 11976083"/>
                <a:gd name="connsiteY3056" fmla="*/ 438323 h 775085"/>
                <a:gd name="connsiteX3057" fmla="*/ 5239711 w 11976083"/>
                <a:gd name="connsiteY3057" fmla="*/ 423696 h 775085"/>
                <a:gd name="connsiteX3058" fmla="*/ 5229486 w 11976083"/>
                <a:gd name="connsiteY3058" fmla="*/ 423630 h 775085"/>
                <a:gd name="connsiteX3059" fmla="*/ 5235478 w 11976083"/>
                <a:gd name="connsiteY3059" fmla="*/ 423663 h 775085"/>
                <a:gd name="connsiteX3060" fmla="*/ 5235478 w 11976083"/>
                <a:gd name="connsiteY3060" fmla="*/ 438306 h 775085"/>
                <a:gd name="connsiteX3061" fmla="*/ 5229486 w 11976083"/>
                <a:gd name="connsiteY3061" fmla="*/ 438306 h 775085"/>
                <a:gd name="connsiteX3062" fmla="*/ 5229486 w 11976083"/>
                <a:gd name="connsiteY3062" fmla="*/ 423630 h 775085"/>
                <a:gd name="connsiteX3063" fmla="*/ 5219260 w 11976083"/>
                <a:gd name="connsiteY3063" fmla="*/ 423582 h 775085"/>
                <a:gd name="connsiteX3064" fmla="*/ 5225253 w 11976083"/>
                <a:gd name="connsiteY3064" fmla="*/ 423614 h 775085"/>
                <a:gd name="connsiteX3065" fmla="*/ 5225253 w 11976083"/>
                <a:gd name="connsiteY3065" fmla="*/ 438306 h 775085"/>
                <a:gd name="connsiteX3066" fmla="*/ 5219260 w 11976083"/>
                <a:gd name="connsiteY3066" fmla="*/ 438306 h 775085"/>
                <a:gd name="connsiteX3067" fmla="*/ 5219260 w 11976083"/>
                <a:gd name="connsiteY3067" fmla="*/ 423582 h 775085"/>
                <a:gd name="connsiteX3068" fmla="*/ 5209035 w 11976083"/>
                <a:gd name="connsiteY3068" fmla="*/ 423533 h 775085"/>
                <a:gd name="connsiteX3069" fmla="*/ 5215027 w 11976083"/>
                <a:gd name="connsiteY3069" fmla="*/ 423565 h 775085"/>
                <a:gd name="connsiteX3070" fmla="*/ 5215027 w 11976083"/>
                <a:gd name="connsiteY3070" fmla="*/ 438306 h 775085"/>
                <a:gd name="connsiteX3071" fmla="*/ 5209035 w 11976083"/>
                <a:gd name="connsiteY3071" fmla="*/ 438306 h 775085"/>
                <a:gd name="connsiteX3072" fmla="*/ 5209035 w 11976083"/>
                <a:gd name="connsiteY3072" fmla="*/ 423533 h 775085"/>
                <a:gd name="connsiteX3073" fmla="*/ 5198811 w 11976083"/>
                <a:gd name="connsiteY3073" fmla="*/ 423484 h 775085"/>
                <a:gd name="connsiteX3074" fmla="*/ 5204802 w 11976083"/>
                <a:gd name="connsiteY3074" fmla="*/ 423517 h 775085"/>
                <a:gd name="connsiteX3075" fmla="*/ 5204802 w 11976083"/>
                <a:gd name="connsiteY3075" fmla="*/ 438306 h 775085"/>
                <a:gd name="connsiteX3076" fmla="*/ 5198811 w 11976083"/>
                <a:gd name="connsiteY3076" fmla="*/ 438306 h 775085"/>
                <a:gd name="connsiteX3077" fmla="*/ 5198811 w 11976083"/>
                <a:gd name="connsiteY3077" fmla="*/ 423484 h 775085"/>
                <a:gd name="connsiteX3078" fmla="*/ 5188585 w 11976083"/>
                <a:gd name="connsiteY3078" fmla="*/ 423435 h 775085"/>
                <a:gd name="connsiteX3079" fmla="*/ 5194577 w 11976083"/>
                <a:gd name="connsiteY3079" fmla="*/ 423468 h 775085"/>
                <a:gd name="connsiteX3080" fmla="*/ 5194577 w 11976083"/>
                <a:gd name="connsiteY3080" fmla="*/ 438306 h 775085"/>
                <a:gd name="connsiteX3081" fmla="*/ 5188585 w 11976083"/>
                <a:gd name="connsiteY3081" fmla="*/ 438306 h 775085"/>
                <a:gd name="connsiteX3082" fmla="*/ 5188585 w 11976083"/>
                <a:gd name="connsiteY3082" fmla="*/ 423435 h 775085"/>
                <a:gd name="connsiteX3083" fmla="*/ 5178360 w 11976083"/>
                <a:gd name="connsiteY3083" fmla="*/ 423386 h 775085"/>
                <a:gd name="connsiteX3084" fmla="*/ 5184352 w 11976083"/>
                <a:gd name="connsiteY3084" fmla="*/ 423419 h 775085"/>
                <a:gd name="connsiteX3085" fmla="*/ 5184352 w 11976083"/>
                <a:gd name="connsiteY3085" fmla="*/ 438306 h 775085"/>
                <a:gd name="connsiteX3086" fmla="*/ 5178360 w 11976083"/>
                <a:gd name="connsiteY3086" fmla="*/ 438306 h 775085"/>
                <a:gd name="connsiteX3087" fmla="*/ 5178360 w 11976083"/>
                <a:gd name="connsiteY3087" fmla="*/ 423403 h 775085"/>
                <a:gd name="connsiteX3088" fmla="*/ 5168135 w 11976083"/>
                <a:gd name="connsiteY3088" fmla="*/ 423338 h 775085"/>
                <a:gd name="connsiteX3089" fmla="*/ 5174127 w 11976083"/>
                <a:gd name="connsiteY3089" fmla="*/ 423370 h 775085"/>
                <a:gd name="connsiteX3090" fmla="*/ 5174127 w 11976083"/>
                <a:gd name="connsiteY3090" fmla="*/ 438306 h 775085"/>
                <a:gd name="connsiteX3091" fmla="*/ 5168135 w 11976083"/>
                <a:gd name="connsiteY3091" fmla="*/ 438306 h 775085"/>
                <a:gd name="connsiteX3092" fmla="*/ 5168135 w 11976083"/>
                <a:gd name="connsiteY3092" fmla="*/ 423354 h 775085"/>
                <a:gd name="connsiteX3093" fmla="*/ 5157910 w 11976083"/>
                <a:gd name="connsiteY3093" fmla="*/ 423289 h 775085"/>
                <a:gd name="connsiteX3094" fmla="*/ 5163902 w 11976083"/>
                <a:gd name="connsiteY3094" fmla="*/ 423321 h 775085"/>
                <a:gd name="connsiteX3095" fmla="*/ 5163902 w 11976083"/>
                <a:gd name="connsiteY3095" fmla="*/ 438290 h 775085"/>
                <a:gd name="connsiteX3096" fmla="*/ 5159245 w 11976083"/>
                <a:gd name="connsiteY3096" fmla="*/ 438290 h 775085"/>
                <a:gd name="connsiteX3097" fmla="*/ 5157894 w 11976083"/>
                <a:gd name="connsiteY3097" fmla="*/ 437135 h 775085"/>
                <a:gd name="connsiteX3098" fmla="*/ 5157894 w 11976083"/>
                <a:gd name="connsiteY3098" fmla="*/ 423289 h 775085"/>
                <a:gd name="connsiteX3099" fmla="*/ 5153676 w 11976083"/>
                <a:gd name="connsiteY3099" fmla="*/ 423272 h 775085"/>
                <a:gd name="connsiteX3100" fmla="*/ 5153676 w 11976083"/>
                <a:gd name="connsiteY3100" fmla="*/ 433474 h 775085"/>
                <a:gd name="connsiteX3101" fmla="*/ 5141823 w 11976083"/>
                <a:gd name="connsiteY3101" fmla="*/ 423224 h 775085"/>
                <a:gd name="connsiteX3102" fmla="*/ 5153676 w 11976083"/>
                <a:gd name="connsiteY3102" fmla="*/ 423272 h 775085"/>
                <a:gd name="connsiteX3103" fmla="*/ 5137264 w 11976083"/>
                <a:gd name="connsiteY3103" fmla="*/ 424867 h 775085"/>
                <a:gd name="connsiteX3104" fmla="*/ 5157682 w 11976083"/>
                <a:gd name="connsiteY3104" fmla="*/ 442520 h 775085"/>
                <a:gd name="connsiteX3105" fmla="*/ 5337631 w 11976083"/>
                <a:gd name="connsiteY3105" fmla="*/ 442520 h 775085"/>
                <a:gd name="connsiteX3106" fmla="*/ 5359709 w 11976083"/>
                <a:gd name="connsiteY3106" fmla="*/ 425697 h 775085"/>
                <a:gd name="connsiteX3107" fmla="*/ 5435844 w 11976083"/>
                <a:gd name="connsiteY3107" fmla="*/ 490209 h 775085"/>
                <a:gd name="connsiteX3108" fmla="*/ 5404339 w 11976083"/>
                <a:gd name="connsiteY3108" fmla="*/ 512922 h 775085"/>
                <a:gd name="connsiteX3109" fmla="*/ 5404339 w 11976083"/>
                <a:gd name="connsiteY3109" fmla="*/ 512922 h 775085"/>
                <a:gd name="connsiteX3110" fmla="*/ 5404339 w 11976083"/>
                <a:gd name="connsiteY3110" fmla="*/ 512922 h 775085"/>
                <a:gd name="connsiteX3111" fmla="*/ 5375340 w 11976083"/>
                <a:gd name="connsiteY3111" fmla="*/ 533813 h 775085"/>
                <a:gd name="connsiteX3112" fmla="*/ 5114192 w 11976083"/>
                <a:gd name="connsiteY3112" fmla="*/ 533813 h 775085"/>
                <a:gd name="connsiteX3113" fmla="*/ 5086969 w 11976083"/>
                <a:gd name="connsiteY3113" fmla="*/ 514012 h 775085"/>
                <a:gd name="connsiteX3114" fmla="*/ 5087181 w 11976083"/>
                <a:gd name="connsiteY3114" fmla="*/ 513735 h 775085"/>
                <a:gd name="connsiteX3115" fmla="*/ 5085422 w 11976083"/>
                <a:gd name="connsiteY3115" fmla="*/ 512889 h 775085"/>
                <a:gd name="connsiteX3116" fmla="*/ 5056717 w 11976083"/>
                <a:gd name="connsiteY3116" fmla="*/ 491998 h 775085"/>
                <a:gd name="connsiteX3117" fmla="*/ 5137264 w 11976083"/>
                <a:gd name="connsiteY3117" fmla="*/ 424867 h 775085"/>
                <a:gd name="connsiteX3118" fmla="*/ 5038920 w 11976083"/>
                <a:gd name="connsiteY3118" fmla="*/ 484286 h 775085"/>
                <a:gd name="connsiteX3119" fmla="*/ 5075637 w 11976083"/>
                <a:gd name="connsiteY3119" fmla="*/ 511002 h 775085"/>
                <a:gd name="connsiteX3120" fmla="*/ 5002009 w 11976083"/>
                <a:gd name="connsiteY3120" fmla="*/ 511181 h 775085"/>
                <a:gd name="connsiteX3121" fmla="*/ 5038920 w 11976083"/>
                <a:gd name="connsiteY3121" fmla="*/ 484270 h 775085"/>
                <a:gd name="connsiteX3122" fmla="*/ 5137915 w 11976083"/>
                <a:gd name="connsiteY3122" fmla="*/ 657744 h 775085"/>
                <a:gd name="connsiteX3123" fmla="*/ 5137378 w 11976083"/>
                <a:gd name="connsiteY3123" fmla="*/ 657760 h 775085"/>
                <a:gd name="connsiteX3124" fmla="*/ 5137378 w 11976083"/>
                <a:gd name="connsiteY3124" fmla="*/ 657712 h 775085"/>
                <a:gd name="connsiteX3125" fmla="*/ 5127690 w 11976083"/>
                <a:gd name="connsiteY3125" fmla="*/ 653595 h 775085"/>
                <a:gd name="connsiteX3126" fmla="*/ 5115284 w 11976083"/>
                <a:gd name="connsiteY3126" fmla="*/ 648486 h 775085"/>
                <a:gd name="connsiteX3127" fmla="*/ 5102876 w 11976083"/>
                <a:gd name="connsiteY3127" fmla="*/ 653595 h 775085"/>
                <a:gd name="connsiteX3128" fmla="*/ 5093189 w 11976083"/>
                <a:gd name="connsiteY3128" fmla="*/ 657712 h 775085"/>
                <a:gd name="connsiteX3129" fmla="*/ 5083501 w 11976083"/>
                <a:gd name="connsiteY3129" fmla="*/ 653595 h 775085"/>
                <a:gd name="connsiteX3130" fmla="*/ 5071094 w 11976083"/>
                <a:gd name="connsiteY3130" fmla="*/ 648486 h 775085"/>
                <a:gd name="connsiteX3131" fmla="*/ 5058687 w 11976083"/>
                <a:gd name="connsiteY3131" fmla="*/ 653595 h 775085"/>
                <a:gd name="connsiteX3132" fmla="*/ 5048999 w 11976083"/>
                <a:gd name="connsiteY3132" fmla="*/ 657712 h 775085"/>
                <a:gd name="connsiteX3133" fmla="*/ 5039311 w 11976083"/>
                <a:gd name="connsiteY3133" fmla="*/ 653595 h 775085"/>
                <a:gd name="connsiteX3134" fmla="*/ 5026905 w 11976083"/>
                <a:gd name="connsiteY3134" fmla="*/ 648486 h 775085"/>
                <a:gd name="connsiteX3135" fmla="*/ 5014497 w 11976083"/>
                <a:gd name="connsiteY3135" fmla="*/ 653595 h 775085"/>
                <a:gd name="connsiteX3136" fmla="*/ 5004810 w 11976083"/>
                <a:gd name="connsiteY3136" fmla="*/ 657712 h 775085"/>
                <a:gd name="connsiteX3137" fmla="*/ 4995122 w 11976083"/>
                <a:gd name="connsiteY3137" fmla="*/ 653595 h 775085"/>
                <a:gd name="connsiteX3138" fmla="*/ 4982715 w 11976083"/>
                <a:gd name="connsiteY3138" fmla="*/ 648486 h 775085"/>
                <a:gd name="connsiteX3139" fmla="*/ 4970308 w 11976083"/>
                <a:gd name="connsiteY3139" fmla="*/ 653595 h 775085"/>
                <a:gd name="connsiteX3140" fmla="*/ 4960620 w 11976083"/>
                <a:gd name="connsiteY3140" fmla="*/ 657712 h 775085"/>
                <a:gd name="connsiteX3141" fmla="*/ 4950916 w 11976083"/>
                <a:gd name="connsiteY3141" fmla="*/ 653595 h 775085"/>
                <a:gd name="connsiteX3142" fmla="*/ 4940023 w 11976083"/>
                <a:gd name="connsiteY3142" fmla="*/ 648568 h 775085"/>
                <a:gd name="connsiteX3143" fmla="*/ 4940056 w 11976083"/>
                <a:gd name="connsiteY3143" fmla="*/ 567867 h 775085"/>
                <a:gd name="connsiteX3144" fmla="*/ 4945071 w 11976083"/>
                <a:gd name="connsiteY3144" fmla="*/ 567867 h 775085"/>
                <a:gd name="connsiteX3145" fmla="*/ 4945071 w 11976083"/>
                <a:gd name="connsiteY3145" fmla="*/ 575660 h 775085"/>
                <a:gd name="connsiteX3146" fmla="*/ 4949304 w 11976083"/>
                <a:gd name="connsiteY3146" fmla="*/ 575660 h 775085"/>
                <a:gd name="connsiteX3147" fmla="*/ 4949304 w 11976083"/>
                <a:gd name="connsiteY3147" fmla="*/ 567867 h 775085"/>
                <a:gd name="connsiteX3148" fmla="*/ 4954775 w 11976083"/>
                <a:gd name="connsiteY3148" fmla="*/ 567867 h 775085"/>
                <a:gd name="connsiteX3149" fmla="*/ 4954775 w 11976083"/>
                <a:gd name="connsiteY3149" fmla="*/ 575660 h 775085"/>
                <a:gd name="connsiteX3150" fmla="*/ 4959008 w 11976083"/>
                <a:gd name="connsiteY3150" fmla="*/ 575660 h 775085"/>
                <a:gd name="connsiteX3151" fmla="*/ 4959008 w 11976083"/>
                <a:gd name="connsiteY3151" fmla="*/ 567867 h 775085"/>
                <a:gd name="connsiteX3152" fmla="*/ 4965000 w 11976083"/>
                <a:gd name="connsiteY3152" fmla="*/ 567867 h 775085"/>
                <a:gd name="connsiteX3153" fmla="*/ 4965000 w 11976083"/>
                <a:gd name="connsiteY3153" fmla="*/ 575660 h 775085"/>
                <a:gd name="connsiteX3154" fmla="*/ 4969234 w 11976083"/>
                <a:gd name="connsiteY3154" fmla="*/ 575660 h 775085"/>
                <a:gd name="connsiteX3155" fmla="*/ 4969234 w 11976083"/>
                <a:gd name="connsiteY3155" fmla="*/ 567867 h 775085"/>
                <a:gd name="connsiteX3156" fmla="*/ 4975225 w 11976083"/>
                <a:gd name="connsiteY3156" fmla="*/ 567867 h 775085"/>
                <a:gd name="connsiteX3157" fmla="*/ 4975225 w 11976083"/>
                <a:gd name="connsiteY3157" fmla="*/ 575660 h 775085"/>
                <a:gd name="connsiteX3158" fmla="*/ 4979458 w 11976083"/>
                <a:gd name="connsiteY3158" fmla="*/ 575660 h 775085"/>
                <a:gd name="connsiteX3159" fmla="*/ 4979458 w 11976083"/>
                <a:gd name="connsiteY3159" fmla="*/ 567867 h 775085"/>
                <a:gd name="connsiteX3160" fmla="*/ 4985450 w 11976083"/>
                <a:gd name="connsiteY3160" fmla="*/ 567867 h 775085"/>
                <a:gd name="connsiteX3161" fmla="*/ 4985450 w 11976083"/>
                <a:gd name="connsiteY3161" fmla="*/ 575660 h 775085"/>
                <a:gd name="connsiteX3162" fmla="*/ 4989684 w 11976083"/>
                <a:gd name="connsiteY3162" fmla="*/ 575660 h 775085"/>
                <a:gd name="connsiteX3163" fmla="*/ 4989684 w 11976083"/>
                <a:gd name="connsiteY3163" fmla="*/ 567867 h 775085"/>
                <a:gd name="connsiteX3164" fmla="*/ 4995676 w 11976083"/>
                <a:gd name="connsiteY3164" fmla="*/ 567867 h 775085"/>
                <a:gd name="connsiteX3165" fmla="*/ 4995676 w 11976083"/>
                <a:gd name="connsiteY3165" fmla="*/ 575660 h 775085"/>
                <a:gd name="connsiteX3166" fmla="*/ 4999909 w 11976083"/>
                <a:gd name="connsiteY3166" fmla="*/ 575660 h 775085"/>
                <a:gd name="connsiteX3167" fmla="*/ 4999909 w 11976083"/>
                <a:gd name="connsiteY3167" fmla="*/ 567867 h 775085"/>
                <a:gd name="connsiteX3168" fmla="*/ 5005901 w 11976083"/>
                <a:gd name="connsiteY3168" fmla="*/ 567867 h 775085"/>
                <a:gd name="connsiteX3169" fmla="*/ 5005901 w 11976083"/>
                <a:gd name="connsiteY3169" fmla="*/ 575660 h 775085"/>
                <a:gd name="connsiteX3170" fmla="*/ 5010134 w 11976083"/>
                <a:gd name="connsiteY3170" fmla="*/ 575660 h 775085"/>
                <a:gd name="connsiteX3171" fmla="*/ 5010134 w 11976083"/>
                <a:gd name="connsiteY3171" fmla="*/ 567867 h 775085"/>
                <a:gd name="connsiteX3172" fmla="*/ 5016126 w 11976083"/>
                <a:gd name="connsiteY3172" fmla="*/ 567867 h 775085"/>
                <a:gd name="connsiteX3173" fmla="*/ 5016126 w 11976083"/>
                <a:gd name="connsiteY3173" fmla="*/ 575660 h 775085"/>
                <a:gd name="connsiteX3174" fmla="*/ 5020359 w 11976083"/>
                <a:gd name="connsiteY3174" fmla="*/ 575660 h 775085"/>
                <a:gd name="connsiteX3175" fmla="*/ 5020359 w 11976083"/>
                <a:gd name="connsiteY3175" fmla="*/ 567867 h 775085"/>
                <a:gd name="connsiteX3176" fmla="*/ 5026351 w 11976083"/>
                <a:gd name="connsiteY3176" fmla="*/ 567867 h 775085"/>
                <a:gd name="connsiteX3177" fmla="*/ 5026351 w 11976083"/>
                <a:gd name="connsiteY3177" fmla="*/ 575660 h 775085"/>
                <a:gd name="connsiteX3178" fmla="*/ 5030584 w 11976083"/>
                <a:gd name="connsiteY3178" fmla="*/ 575660 h 775085"/>
                <a:gd name="connsiteX3179" fmla="*/ 5030584 w 11976083"/>
                <a:gd name="connsiteY3179" fmla="*/ 567867 h 775085"/>
                <a:gd name="connsiteX3180" fmla="*/ 5036576 w 11976083"/>
                <a:gd name="connsiteY3180" fmla="*/ 567867 h 775085"/>
                <a:gd name="connsiteX3181" fmla="*/ 5036576 w 11976083"/>
                <a:gd name="connsiteY3181" fmla="*/ 575660 h 775085"/>
                <a:gd name="connsiteX3182" fmla="*/ 5040809 w 11976083"/>
                <a:gd name="connsiteY3182" fmla="*/ 575660 h 775085"/>
                <a:gd name="connsiteX3183" fmla="*/ 5040809 w 11976083"/>
                <a:gd name="connsiteY3183" fmla="*/ 567867 h 775085"/>
                <a:gd name="connsiteX3184" fmla="*/ 5046801 w 11976083"/>
                <a:gd name="connsiteY3184" fmla="*/ 567867 h 775085"/>
                <a:gd name="connsiteX3185" fmla="*/ 5046801 w 11976083"/>
                <a:gd name="connsiteY3185" fmla="*/ 575660 h 775085"/>
                <a:gd name="connsiteX3186" fmla="*/ 5051035 w 11976083"/>
                <a:gd name="connsiteY3186" fmla="*/ 575660 h 775085"/>
                <a:gd name="connsiteX3187" fmla="*/ 5051035 w 11976083"/>
                <a:gd name="connsiteY3187" fmla="*/ 567867 h 775085"/>
                <a:gd name="connsiteX3188" fmla="*/ 5057026 w 11976083"/>
                <a:gd name="connsiteY3188" fmla="*/ 567867 h 775085"/>
                <a:gd name="connsiteX3189" fmla="*/ 5057026 w 11976083"/>
                <a:gd name="connsiteY3189" fmla="*/ 575660 h 775085"/>
                <a:gd name="connsiteX3190" fmla="*/ 5061260 w 11976083"/>
                <a:gd name="connsiteY3190" fmla="*/ 575660 h 775085"/>
                <a:gd name="connsiteX3191" fmla="*/ 5061260 w 11976083"/>
                <a:gd name="connsiteY3191" fmla="*/ 567867 h 775085"/>
                <a:gd name="connsiteX3192" fmla="*/ 5067251 w 11976083"/>
                <a:gd name="connsiteY3192" fmla="*/ 567867 h 775085"/>
                <a:gd name="connsiteX3193" fmla="*/ 5067251 w 11976083"/>
                <a:gd name="connsiteY3193" fmla="*/ 575660 h 775085"/>
                <a:gd name="connsiteX3194" fmla="*/ 5071485 w 11976083"/>
                <a:gd name="connsiteY3194" fmla="*/ 575660 h 775085"/>
                <a:gd name="connsiteX3195" fmla="*/ 5071485 w 11976083"/>
                <a:gd name="connsiteY3195" fmla="*/ 567867 h 775085"/>
                <a:gd name="connsiteX3196" fmla="*/ 5077477 w 11976083"/>
                <a:gd name="connsiteY3196" fmla="*/ 567867 h 775085"/>
                <a:gd name="connsiteX3197" fmla="*/ 5077477 w 11976083"/>
                <a:gd name="connsiteY3197" fmla="*/ 575660 h 775085"/>
                <a:gd name="connsiteX3198" fmla="*/ 5081710 w 11976083"/>
                <a:gd name="connsiteY3198" fmla="*/ 575660 h 775085"/>
                <a:gd name="connsiteX3199" fmla="*/ 5081710 w 11976083"/>
                <a:gd name="connsiteY3199" fmla="*/ 567867 h 775085"/>
                <a:gd name="connsiteX3200" fmla="*/ 5087702 w 11976083"/>
                <a:gd name="connsiteY3200" fmla="*/ 567867 h 775085"/>
                <a:gd name="connsiteX3201" fmla="*/ 5087702 w 11976083"/>
                <a:gd name="connsiteY3201" fmla="*/ 575660 h 775085"/>
                <a:gd name="connsiteX3202" fmla="*/ 5091935 w 11976083"/>
                <a:gd name="connsiteY3202" fmla="*/ 575660 h 775085"/>
                <a:gd name="connsiteX3203" fmla="*/ 5091935 w 11976083"/>
                <a:gd name="connsiteY3203" fmla="*/ 567867 h 775085"/>
                <a:gd name="connsiteX3204" fmla="*/ 5097927 w 11976083"/>
                <a:gd name="connsiteY3204" fmla="*/ 567867 h 775085"/>
                <a:gd name="connsiteX3205" fmla="*/ 5097927 w 11976083"/>
                <a:gd name="connsiteY3205" fmla="*/ 575660 h 775085"/>
                <a:gd name="connsiteX3206" fmla="*/ 5102160 w 11976083"/>
                <a:gd name="connsiteY3206" fmla="*/ 575660 h 775085"/>
                <a:gd name="connsiteX3207" fmla="*/ 5102160 w 11976083"/>
                <a:gd name="connsiteY3207" fmla="*/ 567867 h 775085"/>
                <a:gd name="connsiteX3208" fmla="*/ 5108152 w 11976083"/>
                <a:gd name="connsiteY3208" fmla="*/ 567867 h 775085"/>
                <a:gd name="connsiteX3209" fmla="*/ 5108152 w 11976083"/>
                <a:gd name="connsiteY3209" fmla="*/ 575660 h 775085"/>
                <a:gd name="connsiteX3210" fmla="*/ 5112385 w 11976083"/>
                <a:gd name="connsiteY3210" fmla="*/ 575660 h 775085"/>
                <a:gd name="connsiteX3211" fmla="*/ 5112385 w 11976083"/>
                <a:gd name="connsiteY3211" fmla="*/ 567867 h 775085"/>
                <a:gd name="connsiteX3212" fmla="*/ 5118377 w 11976083"/>
                <a:gd name="connsiteY3212" fmla="*/ 567867 h 775085"/>
                <a:gd name="connsiteX3213" fmla="*/ 5118377 w 11976083"/>
                <a:gd name="connsiteY3213" fmla="*/ 575660 h 775085"/>
                <a:gd name="connsiteX3214" fmla="*/ 5122610 w 11976083"/>
                <a:gd name="connsiteY3214" fmla="*/ 575660 h 775085"/>
                <a:gd name="connsiteX3215" fmla="*/ 5122610 w 11976083"/>
                <a:gd name="connsiteY3215" fmla="*/ 567867 h 775085"/>
                <a:gd name="connsiteX3216" fmla="*/ 5128602 w 11976083"/>
                <a:gd name="connsiteY3216" fmla="*/ 567867 h 775085"/>
                <a:gd name="connsiteX3217" fmla="*/ 5128602 w 11976083"/>
                <a:gd name="connsiteY3217" fmla="*/ 575660 h 775085"/>
                <a:gd name="connsiteX3218" fmla="*/ 5132836 w 11976083"/>
                <a:gd name="connsiteY3218" fmla="*/ 575660 h 775085"/>
                <a:gd name="connsiteX3219" fmla="*/ 5132836 w 11976083"/>
                <a:gd name="connsiteY3219" fmla="*/ 567867 h 775085"/>
                <a:gd name="connsiteX3220" fmla="*/ 5137850 w 11976083"/>
                <a:gd name="connsiteY3220" fmla="*/ 567867 h 775085"/>
                <a:gd name="connsiteX3221" fmla="*/ 5137850 w 11976083"/>
                <a:gd name="connsiteY3221" fmla="*/ 657744 h 775085"/>
                <a:gd name="connsiteX3222" fmla="*/ 5137915 w 11976083"/>
                <a:gd name="connsiteY3222" fmla="*/ 563653 h 775085"/>
                <a:gd name="connsiteX3223" fmla="*/ 4940072 w 11976083"/>
                <a:gd name="connsiteY3223" fmla="*/ 563653 h 775085"/>
                <a:gd name="connsiteX3224" fmla="*/ 4940072 w 11976083"/>
                <a:gd name="connsiteY3224" fmla="*/ 556347 h 775085"/>
                <a:gd name="connsiteX3225" fmla="*/ 4994226 w 11976083"/>
                <a:gd name="connsiteY3225" fmla="*/ 516876 h 775085"/>
                <a:gd name="connsiteX3226" fmla="*/ 4994438 w 11976083"/>
                <a:gd name="connsiteY3226" fmla="*/ 517169 h 775085"/>
                <a:gd name="connsiteX3227" fmla="*/ 5083094 w 11976083"/>
                <a:gd name="connsiteY3227" fmla="*/ 516436 h 775085"/>
                <a:gd name="connsiteX3228" fmla="*/ 5137932 w 11976083"/>
                <a:gd name="connsiteY3228" fmla="*/ 556347 h 775085"/>
                <a:gd name="connsiteX3229" fmla="*/ 5137932 w 11976083"/>
                <a:gd name="connsiteY3229" fmla="*/ 563653 h 775085"/>
                <a:gd name="connsiteX3230" fmla="*/ 5347091 w 11976083"/>
                <a:gd name="connsiteY3230" fmla="*/ 657679 h 775085"/>
                <a:gd name="connsiteX3231" fmla="*/ 5346163 w 11976083"/>
                <a:gd name="connsiteY3231" fmla="*/ 657728 h 775085"/>
                <a:gd name="connsiteX3232" fmla="*/ 5336475 w 11976083"/>
                <a:gd name="connsiteY3232" fmla="*/ 653611 h 775085"/>
                <a:gd name="connsiteX3233" fmla="*/ 5324068 w 11976083"/>
                <a:gd name="connsiteY3233" fmla="*/ 648503 h 775085"/>
                <a:gd name="connsiteX3234" fmla="*/ 5311661 w 11976083"/>
                <a:gd name="connsiteY3234" fmla="*/ 653611 h 775085"/>
                <a:gd name="connsiteX3235" fmla="*/ 5308095 w 11976083"/>
                <a:gd name="connsiteY3235" fmla="*/ 656215 h 775085"/>
                <a:gd name="connsiteX3236" fmla="*/ 5308095 w 11976083"/>
                <a:gd name="connsiteY3236" fmla="*/ 570649 h 775085"/>
                <a:gd name="connsiteX3237" fmla="*/ 5272535 w 11976083"/>
                <a:gd name="connsiteY3237" fmla="*/ 570649 h 775085"/>
                <a:gd name="connsiteX3238" fmla="*/ 5272535 w 11976083"/>
                <a:gd name="connsiteY3238" fmla="*/ 650081 h 775085"/>
                <a:gd name="connsiteX3239" fmla="*/ 5267456 w 11976083"/>
                <a:gd name="connsiteY3239" fmla="*/ 653595 h 775085"/>
                <a:gd name="connsiteX3240" fmla="*/ 5263645 w 11976083"/>
                <a:gd name="connsiteY3240" fmla="*/ 656345 h 775085"/>
                <a:gd name="connsiteX3241" fmla="*/ 5263645 w 11976083"/>
                <a:gd name="connsiteY3241" fmla="*/ 570649 h 775085"/>
                <a:gd name="connsiteX3242" fmla="*/ 5228086 w 11976083"/>
                <a:gd name="connsiteY3242" fmla="*/ 570649 h 775085"/>
                <a:gd name="connsiteX3243" fmla="*/ 5228086 w 11976083"/>
                <a:gd name="connsiteY3243" fmla="*/ 650195 h 775085"/>
                <a:gd name="connsiteX3244" fmla="*/ 5223234 w 11976083"/>
                <a:gd name="connsiteY3244" fmla="*/ 653595 h 775085"/>
                <a:gd name="connsiteX3245" fmla="*/ 5218886 w 11976083"/>
                <a:gd name="connsiteY3245" fmla="*/ 656605 h 775085"/>
                <a:gd name="connsiteX3246" fmla="*/ 5219179 w 11976083"/>
                <a:gd name="connsiteY3246" fmla="*/ 656361 h 775085"/>
                <a:gd name="connsiteX3247" fmla="*/ 5219179 w 11976083"/>
                <a:gd name="connsiteY3247" fmla="*/ 570649 h 775085"/>
                <a:gd name="connsiteX3248" fmla="*/ 5183619 w 11976083"/>
                <a:gd name="connsiteY3248" fmla="*/ 570649 h 775085"/>
                <a:gd name="connsiteX3249" fmla="*/ 5183619 w 11976083"/>
                <a:gd name="connsiteY3249" fmla="*/ 622616 h 775085"/>
                <a:gd name="connsiteX3250" fmla="*/ 5162192 w 11976083"/>
                <a:gd name="connsiteY3250" fmla="*/ 636463 h 775085"/>
                <a:gd name="connsiteX3251" fmla="*/ 5156233 w 11976083"/>
                <a:gd name="connsiteY3251" fmla="*/ 643914 h 775085"/>
                <a:gd name="connsiteX3252" fmla="*/ 5142100 w 11976083"/>
                <a:gd name="connsiteY3252" fmla="*/ 657045 h 775085"/>
                <a:gd name="connsiteX3253" fmla="*/ 5142100 w 11976083"/>
                <a:gd name="connsiteY3253" fmla="*/ 554200 h 775085"/>
                <a:gd name="connsiteX3254" fmla="*/ 5119940 w 11976083"/>
                <a:gd name="connsiteY3254" fmla="*/ 538076 h 775085"/>
                <a:gd name="connsiteX3255" fmla="*/ 5369414 w 11976083"/>
                <a:gd name="connsiteY3255" fmla="*/ 538076 h 775085"/>
                <a:gd name="connsiteX3256" fmla="*/ 5347042 w 11976083"/>
                <a:gd name="connsiteY3256" fmla="*/ 554200 h 775085"/>
                <a:gd name="connsiteX3257" fmla="*/ 5347042 w 11976083"/>
                <a:gd name="connsiteY3257" fmla="*/ 657695 h 775085"/>
                <a:gd name="connsiteX3258" fmla="*/ 5509293 w 11976083"/>
                <a:gd name="connsiteY3258" fmla="*/ 657712 h 775085"/>
                <a:gd name="connsiteX3259" fmla="*/ 5499165 w 11976083"/>
                <a:gd name="connsiteY3259" fmla="*/ 653367 h 775085"/>
                <a:gd name="connsiteX3260" fmla="*/ 5497635 w 11976083"/>
                <a:gd name="connsiteY3260" fmla="*/ 646648 h 775085"/>
                <a:gd name="connsiteX3261" fmla="*/ 5504978 w 11976083"/>
                <a:gd name="connsiteY3261" fmla="*/ 639977 h 775085"/>
                <a:gd name="connsiteX3262" fmla="*/ 5506834 w 11976083"/>
                <a:gd name="connsiteY3262" fmla="*/ 639684 h 775085"/>
                <a:gd name="connsiteX3263" fmla="*/ 5506769 w 11976083"/>
                <a:gd name="connsiteY3263" fmla="*/ 637813 h 775085"/>
                <a:gd name="connsiteX3264" fmla="*/ 5501038 w 11976083"/>
                <a:gd name="connsiteY3264" fmla="*/ 627677 h 775085"/>
                <a:gd name="connsiteX3265" fmla="*/ 5518362 w 11976083"/>
                <a:gd name="connsiteY3265" fmla="*/ 629320 h 775085"/>
                <a:gd name="connsiteX3266" fmla="*/ 5524516 w 11976083"/>
                <a:gd name="connsiteY3266" fmla="*/ 636349 h 775085"/>
                <a:gd name="connsiteX3267" fmla="*/ 5515740 w 11976083"/>
                <a:gd name="connsiteY3267" fmla="*/ 645916 h 775085"/>
                <a:gd name="connsiteX3268" fmla="*/ 5518394 w 11976083"/>
                <a:gd name="connsiteY3268" fmla="*/ 656329 h 775085"/>
                <a:gd name="connsiteX3269" fmla="*/ 5519811 w 11976083"/>
                <a:gd name="connsiteY3269" fmla="*/ 657760 h 775085"/>
                <a:gd name="connsiteX3270" fmla="*/ 5509293 w 11976083"/>
                <a:gd name="connsiteY3270" fmla="*/ 657712 h 775085"/>
                <a:gd name="connsiteX3271" fmla="*/ 5549168 w 11976083"/>
                <a:gd name="connsiteY3271" fmla="*/ 649821 h 775085"/>
                <a:gd name="connsiteX3272" fmla="*/ 5543485 w 11976083"/>
                <a:gd name="connsiteY3272" fmla="*/ 653595 h 775085"/>
                <a:gd name="connsiteX3273" fmla="*/ 5533781 w 11976083"/>
                <a:gd name="connsiteY3273" fmla="*/ 657712 h 775085"/>
                <a:gd name="connsiteX3274" fmla="*/ 5533781 w 11976083"/>
                <a:gd name="connsiteY3274" fmla="*/ 657777 h 775085"/>
                <a:gd name="connsiteX3275" fmla="*/ 5521635 w 11976083"/>
                <a:gd name="connsiteY3275" fmla="*/ 653595 h 775085"/>
                <a:gd name="connsiteX3276" fmla="*/ 5519909 w 11976083"/>
                <a:gd name="connsiteY3276" fmla="*/ 646632 h 775085"/>
                <a:gd name="connsiteX3277" fmla="*/ 5527268 w 11976083"/>
                <a:gd name="connsiteY3277" fmla="*/ 639961 h 775085"/>
                <a:gd name="connsiteX3278" fmla="*/ 5529124 w 11976083"/>
                <a:gd name="connsiteY3278" fmla="*/ 639668 h 775085"/>
                <a:gd name="connsiteX3279" fmla="*/ 5529059 w 11976083"/>
                <a:gd name="connsiteY3279" fmla="*/ 637797 h 775085"/>
                <a:gd name="connsiteX3280" fmla="*/ 5520593 w 11976083"/>
                <a:gd name="connsiteY3280" fmla="*/ 625692 h 775085"/>
                <a:gd name="connsiteX3281" fmla="*/ 5496756 w 11976083"/>
                <a:gd name="connsiteY3281" fmla="*/ 624829 h 775085"/>
                <a:gd name="connsiteX3282" fmla="*/ 5493613 w 11976083"/>
                <a:gd name="connsiteY3282" fmla="*/ 623495 h 775085"/>
                <a:gd name="connsiteX3283" fmla="*/ 5488794 w 11976083"/>
                <a:gd name="connsiteY3283" fmla="*/ 622421 h 775085"/>
                <a:gd name="connsiteX3284" fmla="*/ 5488794 w 11976083"/>
                <a:gd name="connsiteY3284" fmla="*/ 591198 h 775085"/>
                <a:gd name="connsiteX3285" fmla="*/ 5466064 w 11976083"/>
                <a:gd name="connsiteY3285" fmla="*/ 591198 h 775085"/>
                <a:gd name="connsiteX3286" fmla="*/ 5466064 w 11976083"/>
                <a:gd name="connsiteY3286" fmla="*/ 630377 h 775085"/>
                <a:gd name="connsiteX3287" fmla="*/ 5460382 w 11976083"/>
                <a:gd name="connsiteY3287" fmla="*/ 636219 h 775085"/>
                <a:gd name="connsiteX3288" fmla="*/ 5460382 w 11976083"/>
                <a:gd name="connsiteY3288" fmla="*/ 591182 h 775085"/>
                <a:gd name="connsiteX3289" fmla="*/ 5437652 w 11976083"/>
                <a:gd name="connsiteY3289" fmla="*/ 591182 h 775085"/>
                <a:gd name="connsiteX3290" fmla="*/ 5437652 w 11976083"/>
                <a:gd name="connsiteY3290" fmla="*/ 642824 h 775085"/>
                <a:gd name="connsiteX3291" fmla="*/ 5455074 w 11976083"/>
                <a:gd name="connsiteY3291" fmla="*/ 642824 h 775085"/>
                <a:gd name="connsiteX3292" fmla="*/ 5454243 w 11976083"/>
                <a:gd name="connsiteY3292" fmla="*/ 643882 h 775085"/>
                <a:gd name="connsiteX3293" fmla="*/ 5434574 w 11976083"/>
                <a:gd name="connsiteY3293" fmla="*/ 657760 h 775085"/>
                <a:gd name="connsiteX3294" fmla="*/ 5434574 w 11976083"/>
                <a:gd name="connsiteY3294" fmla="*/ 657695 h 775085"/>
                <a:gd name="connsiteX3295" fmla="*/ 5424887 w 11976083"/>
                <a:gd name="connsiteY3295" fmla="*/ 653579 h 775085"/>
                <a:gd name="connsiteX3296" fmla="*/ 5412480 w 11976083"/>
                <a:gd name="connsiteY3296" fmla="*/ 648470 h 775085"/>
                <a:gd name="connsiteX3297" fmla="*/ 5400073 w 11976083"/>
                <a:gd name="connsiteY3297" fmla="*/ 653579 h 775085"/>
                <a:gd name="connsiteX3298" fmla="*/ 5390385 w 11976083"/>
                <a:gd name="connsiteY3298" fmla="*/ 657695 h 775085"/>
                <a:gd name="connsiteX3299" fmla="*/ 5380697 w 11976083"/>
                <a:gd name="connsiteY3299" fmla="*/ 653579 h 775085"/>
                <a:gd name="connsiteX3300" fmla="*/ 5368290 w 11976083"/>
                <a:gd name="connsiteY3300" fmla="*/ 648470 h 775085"/>
                <a:gd name="connsiteX3301" fmla="*/ 5355883 w 11976083"/>
                <a:gd name="connsiteY3301" fmla="*/ 653579 h 775085"/>
                <a:gd name="connsiteX3302" fmla="*/ 5351357 w 11976083"/>
                <a:gd name="connsiteY3302" fmla="*/ 656670 h 775085"/>
                <a:gd name="connsiteX3303" fmla="*/ 5351357 w 11976083"/>
                <a:gd name="connsiteY3303" fmla="*/ 567851 h 775085"/>
                <a:gd name="connsiteX3304" fmla="*/ 5356372 w 11976083"/>
                <a:gd name="connsiteY3304" fmla="*/ 567851 h 775085"/>
                <a:gd name="connsiteX3305" fmla="*/ 5356372 w 11976083"/>
                <a:gd name="connsiteY3305" fmla="*/ 575644 h 775085"/>
                <a:gd name="connsiteX3306" fmla="*/ 5360605 w 11976083"/>
                <a:gd name="connsiteY3306" fmla="*/ 575644 h 775085"/>
                <a:gd name="connsiteX3307" fmla="*/ 5360605 w 11976083"/>
                <a:gd name="connsiteY3307" fmla="*/ 567851 h 775085"/>
                <a:gd name="connsiteX3308" fmla="*/ 5366076 w 11976083"/>
                <a:gd name="connsiteY3308" fmla="*/ 567851 h 775085"/>
                <a:gd name="connsiteX3309" fmla="*/ 5366076 w 11976083"/>
                <a:gd name="connsiteY3309" fmla="*/ 575644 h 775085"/>
                <a:gd name="connsiteX3310" fmla="*/ 5370309 w 11976083"/>
                <a:gd name="connsiteY3310" fmla="*/ 575644 h 775085"/>
                <a:gd name="connsiteX3311" fmla="*/ 5370309 w 11976083"/>
                <a:gd name="connsiteY3311" fmla="*/ 567851 h 775085"/>
                <a:gd name="connsiteX3312" fmla="*/ 5376301 w 11976083"/>
                <a:gd name="connsiteY3312" fmla="*/ 567851 h 775085"/>
                <a:gd name="connsiteX3313" fmla="*/ 5376301 w 11976083"/>
                <a:gd name="connsiteY3313" fmla="*/ 575644 h 775085"/>
                <a:gd name="connsiteX3314" fmla="*/ 5380534 w 11976083"/>
                <a:gd name="connsiteY3314" fmla="*/ 575644 h 775085"/>
                <a:gd name="connsiteX3315" fmla="*/ 5380534 w 11976083"/>
                <a:gd name="connsiteY3315" fmla="*/ 567851 h 775085"/>
                <a:gd name="connsiteX3316" fmla="*/ 5386526 w 11976083"/>
                <a:gd name="connsiteY3316" fmla="*/ 567851 h 775085"/>
                <a:gd name="connsiteX3317" fmla="*/ 5386526 w 11976083"/>
                <a:gd name="connsiteY3317" fmla="*/ 575644 h 775085"/>
                <a:gd name="connsiteX3318" fmla="*/ 5390759 w 11976083"/>
                <a:gd name="connsiteY3318" fmla="*/ 575644 h 775085"/>
                <a:gd name="connsiteX3319" fmla="*/ 5390759 w 11976083"/>
                <a:gd name="connsiteY3319" fmla="*/ 567851 h 775085"/>
                <a:gd name="connsiteX3320" fmla="*/ 5396751 w 11976083"/>
                <a:gd name="connsiteY3320" fmla="*/ 567851 h 775085"/>
                <a:gd name="connsiteX3321" fmla="*/ 5396751 w 11976083"/>
                <a:gd name="connsiteY3321" fmla="*/ 575644 h 775085"/>
                <a:gd name="connsiteX3322" fmla="*/ 5400985 w 11976083"/>
                <a:gd name="connsiteY3322" fmla="*/ 575644 h 775085"/>
                <a:gd name="connsiteX3323" fmla="*/ 5400985 w 11976083"/>
                <a:gd name="connsiteY3323" fmla="*/ 567851 h 775085"/>
                <a:gd name="connsiteX3324" fmla="*/ 5406976 w 11976083"/>
                <a:gd name="connsiteY3324" fmla="*/ 567851 h 775085"/>
                <a:gd name="connsiteX3325" fmla="*/ 5406976 w 11976083"/>
                <a:gd name="connsiteY3325" fmla="*/ 575644 h 775085"/>
                <a:gd name="connsiteX3326" fmla="*/ 5411210 w 11976083"/>
                <a:gd name="connsiteY3326" fmla="*/ 575644 h 775085"/>
                <a:gd name="connsiteX3327" fmla="*/ 5411210 w 11976083"/>
                <a:gd name="connsiteY3327" fmla="*/ 567851 h 775085"/>
                <a:gd name="connsiteX3328" fmla="*/ 5417201 w 11976083"/>
                <a:gd name="connsiteY3328" fmla="*/ 567851 h 775085"/>
                <a:gd name="connsiteX3329" fmla="*/ 5417201 w 11976083"/>
                <a:gd name="connsiteY3329" fmla="*/ 575644 h 775085"/>
                <a:gd name="connsiteX3330" fmla="*/ 5421435 w 11976083"/>
                <a:gd name="connsiteY3330" fmla="*/ 575644 h 775085"/>
                <a:gd name="connsiteX3331" fmla="*/ 5421435 w 11976083"/>
                <a:gd name="connsiteY3331" fmla="*/ 567851 h 775085"/>
                <a:gd name="connsiteX3332" fmla="*/ 5427427 w 11976083"/>
                <a:gd name="connsiteY3332" fmla="*/ 567851 h 775085"/>
                <a:gd name="connsiteX3333" fmla="*/ 5427427 w 11976083"/>
                <a:gd name="connsiteY3333" fmla="*/ 575644 h 775085"/>
                <a:gd name="connsiteX3334" fmla="*/ 5431660 w 11976083"/>
                <a:gd name="connsiteY3334" fmla="*/ 575644 h 775085"/>
                <a:gd name="connsiteX3335" fmla="*/ 5431660 w 11976083"/>
                <a:gd name="connsiteY3335" fmla="*/ 567851 h 775085"/>
                <a:gd name="connsiteX3336" fmla="*/ 5437652 w 11976083"/>
                <a:gd name="connsiteY3336" fmla="*/ 567851 h 775085"/>
                <a:gd name="connsiteX3337" fmla="*/ 5437652 w 11976083"/>
                <a:gd name="connsiteY3337" fmla="*/ 575644 h 775085"/>
                <a:gd name="connsiteX3338" fmla="*/ 5441885 w 11976083"/>
                <a:gd name="connsiteY3338" fmla="*/ 575644 h 775085"/>
                <a:gd name="connsiteX3339" fmla="*/ 5441885 w 11976083"/>
                <a:gd name="connsiteY3339" fmla="*/ 567851 h 775085"/>
                <a:gd name="connsiteX3340" fmla="*/ 5447877 w 11976083"/>
                <a:gd name="connsiteY3340" fmla="*/ 567851 h 775085"/>
                <a:gd name="connsiteX3341" fmla="*/ 5447877 w 11976083"/>
                <a:gd name="connsiteY3341" fmla="*/ 575644 h 775085"/>
                <a:gd name="connsiteX3342" fmla="*/ 5452110 w 11976083"/>
                <a:gd name="connsiteY3342" fmla="*/ 575644 h 775085"/>
                <a:gd name="connsiteX3343" fmla="*/ 5452110 w 11976083"/>
                <a:gd name="connsiteY3343" fmla="*/ 567851 h 775085"/>
                <a:gd name="connsiteX3344" fmla="*/ 5458102 w 11976083"/>
                <a:gd name="connsiteY3344" fmla="*/ 567851 h 775085"/>
                <a:gd name="connsiteX3345" fmla="*/ 5458102 w 11976083"/>
                <a:gd name="connsiteY3345" fmla="*/ 575644 h 775085"/>
                <a:gd name="connsiteX3346" fmla="*/ 5462335 w 11976083"/>
                <a:gd name="connsiteY3346" fmla="*/ 575644 h 775085"/>
                <a:gd name="connsiteX3347" fmla="*/ 5462335 w 11976083"/>
                <a:gd name="connsiteY3347" fmla="*/ 567851 h 775085"/>
                <a:gd name="connsiteX3348" fmla="*/ 5468327 w 11976083"/>
                <a:gd name="connsiteY3348" fmla="*/ 567851 h 775085"/>
                <a:gd name="connsiteX3349" fmla="*/ 5468327 w 11976083"/>
                <a:gd name="connsiteY3349" fmla="*/ 575644 h 775085"/>
                <a:gd name="connsiteX3350" fmla="*/ 5472560 w 11976083"/>
                <a:gd name="connsiteY3350" fmla="*/ 575644 h 775085"/>
                <a:gd name="connsiteX3351" fmla="*/ 5472560 w 11976083"/>
                <a:gd name="connsiteY3351" fmla="*/ 567851 h 775085"/>
                <a:gd name="connsiteX3352" fmla="*/ 5478552 w 11976083"/>
                <a:gd name="connsiteY3352" fmla="*/ 567851 h 775085"/>
                <a:gd name="connsiteX3353" fmla="*/ 5478552 w 11976083"/>
                <a:gd name="connsiteY3353" fmla="*/ 575644 h 775085"/>
                <a:gd name="connsiteX3354" fmla="*/ 5482786 w 11976083"/>
                <a:gd name="connsiteY3354" fmla="*/ 575644 h 775085"/>
                <a:gd name="connsiteX3355" fmla="*/ 5482786 w 11976083"/>
                <a:gd name="connsiteY3355" fmla="*/ 567851 h 775085"/>
                <a:gd name="connsiteX3356" fmla="*/ 5488777 w 11976083"/>
                <a:gd name="connsiteY3356" fmla="*/ 567851 h 775085"/>
                <a:gd name="connsiteX3357" fmla="*/ 5488777 w 11976083"/>
                <a:gd name="connsiteY3357" fmla="*/ 575644 h 775085"/>
                <a:gd name="connsiteX3358" fmla="*/ 5493011 w 11976083"/>
                <a:gd name="connsiteY3358" fmla="*/ 575644 h 775085"/>
                <a:gd name="connsiteX3359" fmla="*/ 5493011 w 11976083"/>
                <a:gd name="connsiteY3359" fmla="*/ 567851 h 775085"/>
                <a:gd name="connsiteX3360" fmla="*/ 5499003 w 11976083"/>
                <a:gd name="connsiteY3360" fmla="*/ 567851 h 775085"/>
                <a:gd name="connsiteX3361" fmla="*/ 5499003 w 11976083"/>
                <a:gd name="connsiteY3361" fmla="*/ 575644 h 775085"/>
                <a:gd name="connsiteX3362" fmla="*/ 5503236 w 11976083"/>
                <a:gd name="connsiteY3362" fmla="*/ 575644 h 775085"/>
                <a:gd name="connsiteX3363" fmla="*/ 5503236 w 11976083"/>
                <a:gd name="connsiteY3363" fmla="*/ 567851 h 775085"/>
                <a:gd name="connsiteX3364" fmla="*/ 5509228 w 11976083"/>
                <a:gd name="connsiteY3364" fmla="*/ 567851 h 775085"/>
                <a:gd name="connsiteX3365" fmla="*/ 5509228 w 11976083"/>
                <a:gd name="connsiteY3365" fmla="*/ 575644 h 775085"/>
                <a:gd name="connsiteX3366" fmla="*/ 5513461 w 11976083"/>
                <a:gd name="connsiteY3366" fmla="*/ 575644 h 775085"/>
                <a:gd name="connsiteX3367" fmla="*/ 5513461 w 11976083"/>
                <a:gd name="connsiteY3367" fmla="*/ 567851 h 775085"/>
                <a:gd name="connsiteX3368" fmla="*/ 5519453 w 11976083"/>
                <a:gd name="connsiteY3368" fmla="*/ 567851 h 775085"/>
                <a:gd name="connsiteX3369" fmla="*/ 5519453 w 11976083"/>
                <a:gd name="connsiteY3369" fmla="*/ 575644 h 775085"/>
                <a:gd name="connsiteX3370" fmla="*/ 5523686 w 11976083"/>
                <a:gd name="connsiteY3370" fmla="*/ 575644 h 775085"/>
                <a:gd name="connsiteX3371" fmla="*/ 5523686 w 11976083"/>
                <a:gd name="connsiteY3371" fmla="*/ 567851 h 775085"/>
                <a:gd name="connsiteX3372" fmla="*/ 5529678 w 11976083"/>
                <a:gd name="connsiteY3372" fmla="*/ 567851 h 775085"/>
                <a:gd name="connsiteX3373" fmla="*/ 5529678 w 11976083"/>
                <a:gd name="connsiteY3373" fmla="*/ 575644 h 775085"/>
                <a:gd name="connsiteX3374" fmla="*/ 5533911 w 11976083"/>
                <a:gd name="connsiteY3374" fmla="*/ 575644 h 775085"/>
                <a:gd name="connsiteX3375" fmla="*/ 5533911 w 11976083"/>
                <a:gd name="connsiteY3375" fmla="*/ 567851 h 775085"/>
                <a:gd name="connsiteX3376" fmla="*/ 5539903 w 11976083"/>
                <a:gd name="connsiteY3376" fmla="*/ 567851 h 775085"/>
                <a:gd name="connsiteX3377" fmla="*/ 5539903 w 11976083"/>
                <a:gd name="connsiteY3377" fmla="*/ 575644 h 775085"/>
                <a:gd name="connsiteX3378" fmla="*/ 5544136 w 11976083"/>
                <a:gd name="connsiteY3378" fmla="*/ 575644 h 775085"/>
                <a:gd name="connsiteX3379" fmla="*/ 5544136 w 11976083"/>
                <a:gd name="connsiteY3379" fmla="*/ 567851 h 775085"/>
                <a:gd name="connsiteX3380" fmla="*/ 5549151 w 11976083"/>
                <a:gd name="connsiteY3380" fmla="*/ 567851 h 775085"/>
                <a:gd name="connsiteX3381" fmla="*/ 5549151 w 11976083"/>
                <a:gd name="connsiteY3381" fmla="*/ 649788 h 775085"/>
                <a:gd name="connsiteX3382" fmla="*/ 5549168 w 11976083"/>
                <a:gd name="connsiteY3382" fmla="*/ 563653 h 775085"/>
                <a:gd name="connsiteX3383" fmla="*/ 5351324 w 11976083"/>
                <a:gd name="connsiteY3383" fmla="*/ 563653 h 775085"/>
                <a:gd name="connsiteX3384" fmla="*/ 5351324 w 11976083"/>
                <a:gd name="connsiteY3384" fmla="*/ 556347 h 775085"/>
                <a:gd name="connsiteX3385" fmla="*/ 5406797 w 11976083"/>
                <a:gd name="connsiteY3385" fmla="*/ 516371 h 775085"/>
                <a:gd name="connsiteX3386" fmla="*/ 5406797 w 11976083"/>
                <a:gd name="connsiteY3386" fmla="*/ 516371 h 775085"/>
                <a:gd name="connsiteX3387" fmla="*/ 5493499 w 11976083"/>
                <a:gd name="connsiteY3387" fmla="*/ 516209 h 775085"/>
                <a:gd name="connsiteX3388" fmla="*/ 5549168 w 11976083"/>
                <a:gd name="connsiteY3388" fmla="*/ 556347 h 775085"/>
                <a:gd name="connsiteX3389" fmla="*/ 5549168 w 11976083"/>
                <a:gd name="connsiteY3389" fmla="*/ 563653 h 775085"/>
                <a:gd name="connsiteX3390" fmla="*/ 5719168 w 11976083"/>
                <a:gd name="connsiteY3390" fmla="*/ 450704 h 775085"/>
                <a:gd name="connsiteX3391" fmla="*/ 5845110 w 11976083"/>
                <a:gd name="connsiteY3391" fmla="*/ 450493 h 775085"/>
                <a:gd name="connsiteX3392" fmla="*/ 5838027 w 11976083"/>
                <a:gd name="connsiteY3392" fmla="*/ 459620 h 775085"/>
                <a:gd name="connsiteX3393" fmla="*/ 5838027 w 11976083"/>
                <a:gd name="connsiteY3393" fmla="*/ 551369 h 775085"/>
                <a:gd name="connsiteX3394" fmla="*/ 5731608 w 11976083"/>
                <a:gd name="connsiteY3394" fmla="*/ 551369 h 775085"/>
                <a:gd name="connsiteX3395" fmla="*/ 5725551 w 11976083"/>
                <a:gd name="connsiteY3395" fmla="*/ 542566 h 775085"/>
                <a:gd name="connsiteX3396" fmla="*/ 5725551 w 11976083"/>
                <a:gd name="connsiteY3396" fmla="*/ 459197 h 775085"/>
                <a:gd name="connsiteX3397" fmla="*/ 5719168 w 11976083"/>
                <a:gd name="connsiteY3397" fmla="*/ 450704 h 775085"/>
                <a:gd name="connsiteX3398" fmla="*/ 5708015 w 11976083"/>
                <a:gd name="connsiteY3398" fmla="*/ 657500 h 775085"/>
                <a:gd name="connsiteX3399" fmla="*/ 5700867 w 11976083"/>
                <a:gd name="connsiteY3399" fmla="*/ 653611 h 775085"/>
                <a:gd name="connsiteX3400" fmla="*/ 5688461 w 11976083"/>
                <a:gd name="connsiteY3400" fmla="*/ 648503 h 775085"/>
                <a:gd name="connsiteX3401" fmla="*/ 5676054 w 11976083"/>
                <a:gd name="connsiteY3401" fmla="*/ 653611 h 775085"/>
                <a:gd name="connsiteX3402" fmla="*/ 5668808 w 11976083"/>
                <a:gd name="connsiteY3402" fmla="*/ 657516 h 775085"/>
                <a:gd name="connsiteX3403" fmla="*/ 5668808 w 11976083"/>
                <a:gd name="connsiteY3403" fmla="*/ 607339 h 775085"/>
                <a:gd name="connsiteX3404" fmla="*/ 5694990 w 11976083"/>
                <a:gd name="connsiteY3404" fmla="*/ 607387 h 775085"/>
                <a:gd name="connsiteX3405" fmla="*/ 5708015 w 11976083"/>
                <a:gd name="connsiteY3405" fmla="*/ 605337 h 775085"/>
                <a:gd name="connsiteX3406" fmla="*/ 5708015 w 11976083"/>
                <a:gd name="connsiteY3406" fmla="*/ 657500 h 775085"/>
                <a:gd name="connsiteX3407" fmla="*/ 5708227 w 11976083"/>
                <a:gd name="connsiteY3407" fmla="*/ 600847 h 775085"/>
                <a:gd name="connsiteX3408" fmla="*/ 5694990 w 11976083"/>
                <a:gd name="connsiteY3408" fmla="*/ 603157 h 775085"/>
                <a:gd name="connsiteX3409" fmla="*/ 5625888 w 11976083"/>
                <a:gd name="connsiteY3409" fmla="*/ 603043 h 775085"/>
                <a:gd name="connsiteX3410" fmla="*/ 5605894 w 11976083"/>
                <a:gd name="connsiteY3410" fmla="*/ 581566 h 775085"/>
                <a:gd name="connsiteX3411" fmla="*/ 5618920 w 11976083"/>
                <a:gd name="connsiteY3411" fmla="*/ 562221 h 775085"/>
                <a:gd name="connsiteX3412" fmla="*/ 5620222 w 11976083"/>
                <a:gd name="connsiteY3412" fmla="*/ 561684 h 775085"/>
                <a:gd name="connsiteX3413" fmla="*/ 5620222 w 11976083"/>
                <a:gd name="connsiteY3413" fmla="*/ 560269 h 775085"/>
                <a:gd name="connsiteX3414" fmla="*/ 5642561 w 11976083"/>
                <a:gd name="connsiteY3414" fmla="*/ 538629 h 775085"/>
                <a:gd name="connsiteX3415" fmla="*/ 5664705 w 11976083"/>
                <a:gd name="connsiteY3415" fmla="*/ 557340 h 775085"/>
                <a:gd name="connsiteX3416" fmla="*/ 5664819 w 11976083"/>
                <a:gd name="connsiteY3416" fmla="*/ 558902 h 775085"/>
                <a:gd name="connsiteX3417" fmla="*/ 5668971 w 11976083"/>
                <a:gd name="connsiteY3417" fmla="*/ 560122 h 775085"/>
                <a:gd name="connsiteX3418" fmla="*/ 5669150 w 11976083"/>
                <a:gd name="connsiteY3418" fmla="*/ 560122 h 775085"/>
                <a:gd name="connsiteX3419" fmla="*/ 5668922 w 11976083"/>
                <a:gd name="connsiteY3419" fmla="*/ 557080 h 775085"/>
                <a:gd name="connsiteX3420" fmla="*/ 5668955 w 11976083"/>
                <a:gd name="connsiteY3420" fmla="*/ 557080 h 775085"/>
                <a:gd name="connsiteX3421" fmla="*/ 5668906 w 11976083"/>
                <a:gd name="connsiteY3421" fmla="*/ 556803 h 775085"/>
                <a:gd name="connsiteX3422" fmla="*/ 5668873 w 11976083"/>
                <a:gd name="connsiteY3422" fmla="*/ 556315 h 775085"/>
                <a:gd name="connsiteX3423" fmla="*/ 5668824 w 11976083"/>
                <a:gd name="connsiteY3423" fmla="*/ 556315 h 775085"/>
                <a:gd name="connsiteX3424" fmla="*/ 5642561 w 11976083"/>
                <a:gd name="connsiteY3424" fmla="*/ 534399 h 775085"/>
                <a:gd name="connsiteX3425" fmla="*/ 5616022 w 11976083"/>
                <a:gd name="connsiteY3425" fmla="*/ 558918 h 775085"/>
                <a:gd name="connsiteX3426" fmla="*/ 5604266 w 11976083"/>
                <a:gd name="connsiteY3426" fmla="*/ 570665 h 775085"/>
                <a:gd name="connsiteX3427" fmla="*/ 5602101 w 11976083"/>
                <a:gd name="connsiteY3427" fmla="*/ 559715 h 775085"/>
                <a:gd name="connsiteX3428" fmla="*/ 5618448 w 11976083"/>
                <a:gd name="connsiteY3428" fmla="*/ 535424 h 775085"/>
                <a:gd name="connsiteX3429" fmla="*/ 5619750 w 11976083"/>
                <a:gd name="connsiteY3429" fmla="*/ 534887 h 775085"/>
                <a:gd name="connsiteX3430" fmla="*/ 5619750 w 11976083"/>
                <a:gd name="connsiteY3430" fmla="*/ 533471 h 775085"/>
                <a:gd name="connsiteX3431" fmla="*/ 5627761 w 11976083"/>
                <a:gd name="connsiteY3431" fmla="*/ 514256 h 775085"/>
                <a:gd name="connsiteX3432" fmla="*/ 5643115 w 11976083"/>
                <a:gd name="connsiteY3432" fmla="*/ 506739 h 775085"/>
                <a:gd name="connsiteX3433" fmla="*/ 5633590 w 11976083"/>
                <a:gd name="connsiteY3433" fmla="*/ 522522 h 775085"/>
                <a:gd name="connsiteX3434" fmla="*/ 5633541 w 11976083"/>
                <a:gd name="connsiteY3434" fmla="*/ 522522 h 775085"/>
                <a:gd name="connsiteX3435" fmla="*/ 5633378 w 11976083"/>
                <a:gd name="connsiteY3435" fmla="*/ 523156 h 775085"/>
                <a:gd name="connsiteX3436" fmla="*/ 5633329 w 11976083"/>
                <a:gd name="connsiteY3436" fmla="*/ 523286 h 775085"/>
                <a:gd name="connsiteX3437" fmla="*/ 5633329 w 11976083"/>
                <a:gd name="connsiteY3437" fmla="*/ 523286 h 775085"/>
                <a:gd name="connsiteX3438" fmla="*/ 5632581 w 11976083"/>
                <a:gd name="connsiteY3438" fmla="*/ 526182 h 775085"/>
                <a:gd name="connsiteX3439" fmla="*/ 5632743 w 11976083"/>
                <a:gd name="connsiteY3439" fmla="*/ 526231 h 775085"/>
                <a:gd name="connsiteX3440" fmla="*/ 5637058 w 11976083"/>
                <a:gd name="connsiteY3440" fmla="*/ 525759 h 775085"/>
                <a:gd name="connsiteX3441" fmla="*/ 5637416 w 11976083"/>
                <a:gd name="connsiteY3441" fmla="*/ 524360 h 775085"/>
                <a:gd name="connsiteX3442" fmla="*/ 5672390 w 11976083"/>
                <a:gd name="connsiteY3442" fmla="*/ 499108 h 775085"/>
                <a:gd name="connsiteX3443" fmla="*/ 5708781 w 11976083"/>
                <a:gd name="connsiteY3443" fmla="*/ 534383 h 775085"/>
                <a:gd name="connsiteX3444" fmla="*/ 5708781 w 11976083"/>
                <a:gd name="connsiteY3444" fmla="*/ 535798 h 775085"/>
                <a:gd name="connsiteX3445" fmla="*/ 5710083 w 11976083"/>
                <a:gd name="connsiteY3445" fmla="*/ 536335 h 775085"/>
                <a:gd name="connsiteX3446" fmla="*/ 5720520 w 11976083"/>
                <a:gd name="connsiteY3446" fmla="*/ 543510 h 775085"/>
                <a:gd name="connsiteX3447" fmla="*/ 5731331 w 11976083"/>
                <a:gd name="connsiteY3447" fmla="*/ 567899 h 775085"/>
                <a:gd name="connsiteX3448" fmla="*/ 5708162 w 11976083"/>
                <a:gd name="connsiteY3448" fmla="*/ 600814 h 775085"/>
                <a:gd name="connsiteX3449" fmla="*/ 5797469 w 11976083"/>
                <a:gd name="connsiteY3449" fmla="*/ 623463 h 775085"/>
                <a:gd name="connsiteX3450" fmla="*/ 5784671 w 11976083"/>
                <a:gd name="connsiteY3450" fmla="*/ 631240 h 775085"/>
                <a:gd name="connsiteX3451" fmla="*/ 5767510 w 11976083"/>
                <a:gd name="connsiteY3451" fmla="*/ 631240 h 775085"/>
                <a:gd name="connsiteX3452" fmla="*/ 5767510 w 11976083"/>
                <a:gd name="connsiteY3452" fmla="*/ 582168 h 775085"/>
                <a:gd name="connsiteX3453" fmla="*/ 5797485 w 11976083"/>
                <a:gd name="connsiteY3453" fmla="*/ 582168 h 775085"/>
                <a:gd name="connsiteX3454" fmla="*/ 5797485 w 11976083"/>
                <a:gd name="connsiteY3454" fmla="*/ 623479 h 775085"/>
                <a:gd name="connsiteX3455" fmla="*/ 5852079 w 11976083"/>
                <a:gd name="connsiteY3455" fmla="*/ 657744 h 775085"/>
                <a:gd name="connsiteX3456" fmla="*/ 5832410 w 11976083"/>
                <a:gd name="connsiteY3456" fmla="*/ 657744 h 775085"/>
                <a:gd name="connsiteX3457" fmla="*/ 5832410 w 11976083"/>
                <a:gd name="connsiteY3457" fmla="*/ 657744 h 775085"/>
                <a:gd name="connsiteX3458" fmla="*/ 5831107 w 11976083"/>
                <a:gd name="connsiteY3458" fmla="*/ 657744 h 775085"/>
                <a:gd name="connsiteX3459" fmla="*/ 5818961 w 11976083"/>
                <a:gd name="connsiteY3459" fmla="*/ 653546 h 775085"/>
                <a:gd name="connsiteX3460" fmla="*/ 5817235 w 11976083"/>
                <a:gd name="connsiteY3460" fmla="*/ 646583 h 775085"/>
                <a:gd name="connsiteX3461" fmla="*/ 5824595 w 11976083"/>
                <a:gd name="connsiteY3461" fmla="*/ 639912 h 775085"/>
                <a:gd name="connsiteX3462" fmla="*/ 5826435 w 11976083"/>
                <a:gd name="connsiteY3462" fmla="*/ 639619 h 775085"/>
                <a:gd name="connsiteX3463" fmla="*/ 5826370 w 11976083"/>
                <a:gd name="connsiteY3463" fmla="*/ 637748 h 775085"/>
                <a:gd name="connsiteX3464" fmla="*/ 5813197 w 11976083"/>
                <a:gd name="connsiteY3464" fmla="*/ 623446 h 775085"/>
                <a:gd name="connsiteX3465" fmla="*/ 5801702 w 11976083"/>
                <a:gd name="connsiteY3465" fmla="*/ 622470 h 775085"/>
                <a:gd name="connsiteX3466" fmla="*/ 5801702 w 11976083"/>
                <a:gd name="connsiteY3466" fmla="*/ 592045 h 775085"/>
                <a:gd name="connsiteX3467" fmla="*/ 5808361 w 11976083"/>
                <a:gd name="connsiteY3467" fmla="*/ 592045 h 775085"/>
                <a:gd name="connsiteX3468" fmla="*/ 5808361 w 11976083"/>
                <a:gd name="connsiteY3468" fmla="*/ 585309 h 775085"/>
                <a:gd name="connsiteX3469" fmla="*/ 5801702 w 11976083"/>
                <a:gd name="connsiteY3469" fmla="*/ 585309 h 775085"/>
                <a:gd name="connsiteX3470" fmla="*/ 5801702 w 11976083"/>
                <a:gd name="connsiteY3470" fmla="*/ 577922 h 775085"/>
                <a:gd name="connsiteX3471" fmla="*/ 5763277 w 11976083"/>
                <a:gd name="connsiteY3471" fmla="*/ 577922 h 775085"/>
                <a:gd name="connsiteX3472" fmla="*/ 5763277 w 11976083"/>
                <a:gd name="connsiteY3472" fmla="*/ 585309 h 775085"/>
                <a:gd name="connsiteX3473" fmla="*/ 5756357 w 11976083"/>
                <a:gd name="connsiteY3473" fmla="*/ 585309 h 775085"/>
                <a:gd name="connsiteX3474" fmla="*/ 5756357 w 11976083"/>
                <a:gd name="connsiteY3474" fmla="*/ 592045 h 775085"/>
                <a:gd name="connsiteX3475" fmla="*/ 5763277 w 11976083"/>
                <a:gd name="connsiteY3475" fmla="*/ 592045 h 775085"/>
                <a:gd name="connsiteX3476" fmla="*/ 5763277 w 11976083"/>
                <a:gd name="connsiteY3476" fmla="*/ 621526 h 775085"/>
                <a:gd name="connsiteX3477" fmla="*/ 5756357 w 11976083"/>
                <a:gd name="connsiteY3477" fmla="*/ 621526 h 775085"/>
                <a:gd name="connsiteX3478" fmla="*/ 5756357 w 11976083"/>
                <a:gd name="connsiteY3478" fmla="*/ 628262 h 775085"/>
                <a:gd name="connsiteX3479" fmla="*/ 5763277 w 11976083"/>
                <a:gd name="connsiteY3479" fmla="*/ 628262 h 775085"/>
                <a:gd name="connsiteX3480" fmla="*/ 5763277 w 11976083"/>
                <a:gd name="connsiteY3480" fmla="*/ 635454 h 775085"/>
                <a:gd name="connsiteX3481" fmla="*/ 5780600 w 11976083"/>
                <a:gd name="connsiteY3481" fmla="*/ 635454 h 775085"/>
                <a:gd name="connsiteX3482" fmla="*/ 5779786 w 11976083"/>
                <a:gd name="connsiteY3482" fmla="*/ 636398 h 775085"/>
                <a:gd name="connsiteX3483" fmla="*/ 5773811 w 11976083"/>
                <a:gd name="connsiteY3483" fmla="*/ 643849 h 775085"/>
                <a:gd name="connsiteX3484" fmla="*/ 5754419 w 11976083"/>
                <a:gd name="connsiteY3484" fmla="*/ 657712 h 775085"/>
                <a:gd name="connsiteX3485" fmla="*/ 5745041 w 11976083"/>
                <a:gd name="connsiteY3485" fmla="*/ 653611 h 775085"/>
                <a:gd name="connsiteX3486" fmla="*/ 5732634 w 11976083"/>
                <a:gd name="connsiteY3486" fmla="*/ 648503 h 775085"/>
                <a:gd name="connsiteX3487" fmla="*/ 5720227 w 11976083"/>
                <a:gd name="connsiteY3487" fmla="*/ 653611 h 775085"/>
                <a:gd name="connsiteX3488" fmla="*/ 5712232 w 11976083"/>
                <a:gd name="connsiteY3488" fmla="*/ 657647 h 775085"/>
                <a:gd name="connsiteX3489" fmla="*/ 5712232 w 11976083"/>
                <a:gd name="connsiteY3489" fmla="*/ 603776 h 775085"/>
                <a:gd name="connsiteX3490" fmla="*/ 5735613 w 11976083"/>
                <a:gd name="connsiteY3490" fmla="*/ 567834 h 775085"/>
                <a:gd name="connsiteX3491" fmla="*/ 5733383 w 11976083"/>
                <a:gd name="connsiteY3491" fmla="*/ 555615 h 775085"/>
                <a:gd name="connsiteX3492" fmla="*/ 5852063 w 11976083"/>
                <a:gd name="connsiteY3492" fmla="*/ 555615 h 775085"/>
                <a:gd name="connsiteX3493" fmla="*/ 5852063 w 11976083"/>
                <a:gd name="connsiteY3493" fmla="*/ 657744 h 775085"/>
                <a:gd name="connsiteX3494" fmla="*/ 6644787 w 11976083"/>
                <a:gd name="connsiteY3494" fmla="*/ 738233 h 775085"/>
                <a:gd name="connsiteX3495" fmla="*/ 6654931 w 11976083"/>
                <a:gd name="connsiteY3495" fmla="*/ 748223 h 775085"/>
                <a:gd name="connsiteX3496" fmla="*/ 6644787 w 11976083"/>
                <a:gd name="connsiteY3496" fmla="*/ 758213 h 775085"/>
                <a:gd name="connsiteX3497" fmla="*/ 6634643 w 11976083"/>
                <a:gd name="connsiteY3497" fmla="*/ 748223 h 775085"/>
                <a:gd name="connsiteX3498" fmla="*/ 6644787 w 11976083"/>
                <a:gd name="connsiteY3498" fmla="*/ 738233 h 775085"/>
                <a:gd name="connsiteX3499" fmla="*/ 6850299 w 11976083"/>
                <a:gd name="connsiteY3499" fmla="*/ 758197 h 775085"/>
                <a:gd name="connsiteX3500" fmla="*/ 6840155 w 11976083"/>
                <a:gd name="connsiteY3500" fmla="*/ 748207 h 775085"/>
                <a:gd name="connsiteX3501" fmla="*/ 6850299 w 11976083"/>
                <a:gd name="connsiteY3501" fmla="*/ 738217 h 775085"/>
                <a:gd name="connsiteX3502" fmla="*/ 6860442 w 11976083"/>
                <a:gd name="connsiteY3502" fmla="*/ 748207 h 775085"/>
                <a:gd name="connsiteX3503" fmla="*/ 6850299 w 11976083"/>
                <a:gd name="connsiteY3503" fmla="*/ 758197 h 775085"/>
                <a:gd name="connsiteX3504" fmla="*/ 6830174 w 11976083"/>
                <a:gd name="connsiteY3504" fmla="*/ 431587 h 775085"/>
                <a:gd name="connsiteX3505" fmla="*/ 6811369 w 11976083"/>
                <a:gd name="connsiteY3505" fmla="*/ 421109 h 775085"/>
                <a:gd name="connsiteX3506" fmla="*/ 6830239 w 11976083"/>
                <a:gd name="connsiteY3506" fmla="*/ 410630 h 775085"/>
                <a:gd name="connsiteX3507" fmla="*/ 6839732 w 11976083"/>
                <a:gd name="connsiteY3507" fmla="*/ 393693 h 775085"/>
                <a:gd name="connsiteX3508" fmla="*/ 6849127 w 11976083"/>
                <a:gd name="connsiteY3508" fmla="*/ 410630 h 775085"/>
                <a:gd name="connsiteX3509" fmla="*/ 6865278 w 11976083"/>
                <a:gd name="connsiteY3509" fmla="*/ 420425 h 775085"/>
                <a:gd name="connsiteX3510" fmla="*/ 6849062 w 11976083"/>
                <a:gd name="connsiteY3510" fmla="*/ 430220 h 775085"/>
                <a:gd name="connsiteX3511" fmla="*/ 6839423 w 11976083"/>
                <a:gd name="connsiteY3511" fmla="*/ 447857 h 775085"/>
                <a:gd name="connsiteX3512" fmla="*/ 6830174 w 11976083"/>
                <a:gd name="connsiteY3512" fmla="*/ 431603 h 775085"/>
                <a:gd name="connsiteX3513" fmla="*/ 6715353 w 11976083"/>
                <a:gd name="connsiteY3513" fmla="*/ 597446 h 775085"/>
                <a:gd name="connsiteX3514" fmla="*/ 6715353 w 11976083"/>
                <a:gd name="connsiteY3514" fmla="*/ 597446 h 775085"/>
                <a:gd name="connsiteX3515" fmla="*/ 6715451 w 11976083"/>
                <a:gd name="connsiteY3515" fmla="*/ 581566 h 775085"/>
                <a:gd name="connsiteX3516" fmla="*/ 6715451 w 11976083"/>
                <a:gd name="connsiteY3516" fmla="*/ 581566 h 775085"/>
                <a:gd name="connsiteX3517" fmla="*/ 6715451 w 11976083"/>
                <a:gd name="connsiteY3517" fmla="*/ 524132 h 775085"/>
                <a:gd name="connsiteX3518" fmla="*/ 6715451 w 11976083"/>
                <a:gd name="connsiteY3518" fmla="*/ 524132 h 775085"/>
                <a:gd name="connsiteX3519" fmla="*/ 6715451 w 11976083"/>
                <a:gd name="connsiteY3519" fmla="*/ 523774 h 775085"/>
                <a:gd name="connsiteX3520" fmla="*/ 6716248 w 11976083"/>
                <a:gd name="connsiteY3520" fmla="*/ 523774 h 775085"/>
                <a:gd name="connsiteX3521" fmla="*/ 6716248 w 11976083"/>
                <a:gd name="connsiteY3521" fmla="*/ 523774 h 775085"/>
                <a:gd name="connsiteX3522" fmla="*/ 6778886 w 11976083"/>
                <a:gd name="connsiteY3522" fmla="*/ 523628 h 775085"/>
                <a:gd name="connsiteX3523" fmla="*/ 6778886 w 11976083"/>
                <a:gd name="connsiteY3523" fmla="*/ 598244 h 775085"/>
                <a:gd name="connsiteX3524" fmla="*/ 6715305 w 11976083"/>
                <a:gd name="connsiteY3524" fmla="*/ 598244 h 775085"/>
                <a:gd name="connsiteX3525" fmla="*/ 6715305 w 11976083"/>
                <a:gd name="connsiteY3525" fmla="*/ 597446 h 775085"/>
                <a:gd name="connsiteX3526" fmla="*/ 6710517 w 11976083"/>
                <a:gd name="connsiteY3526" fmla="*/ 356727 h 775085"/>
                <a:gd name="connsiteX3527" fmla="*/ 6710892 w 11976083"/>
                <a:gd name="connsiteY3527" fmla="*/ 440812 h 775085"/>
                <a:gd name="connsiteX3528" fmla="*/ 6650762 w 11976083"/>
                <a:gd name="connsiteY3528" fmla="*/ 431879 h 775085"/>
                <a:gd name="connsiteX3529" fmla="*/ 6614600 w 11976083"/>
                <a:gd name="connsiteY3529" fmla="*/ 433751 h 775085"/>
                <a:gd name="connsiteX3530" fmla="*/ 6614600 w 11976083"/>
                <a:gd name="connsiteY3530" fmla="*/ 341189 h 775085"/>
                <a:gd name="connsiteX3531" fmla="*/ 6614486 w 11976083"/>
                <a:gd name="connsiteY3531" fmla="*/ 341189 h 775085"/>
                <a:gd name="connsiteX3532" fmla="*/ 6710534 w 11976083"/>
                <a:gd name="connsiteY3532" fmla="*/ 356711 h 775085"/>
                <a:gd name="connsiteX3533" fmla="*/ 6609439 w 11976083"/>
                <a:gd name="connsiteY3533" fmla="*/ 438436 h 775085"/>
                <a:gd name="connsiteX3534" fmla="*/ 6710908 w 11976083"/>
                <a:gd name="connsiteY3534" fmla="*/ 445254 h 775085"/>
                <a:gd name="connsiteX3535" fmla="*/ 6711234 w 11976083"/>
                <a:gd name="connsiteY3535" fmla="*/ 519186 h 775085"/>
                <a:gd name="connsiteX3536" fmla="*/ 6598855 w 11976083"/>
                <a:gd name="connsiteY3536" fmla="*/ 521448 h 775085"/>
                <a:gd name="connsiteX3537" fmla="*/ 6560201 w 11976083"/>
                <a:gd name="connsiteY3537" fmla="*/ 525466 h 775085"/>
                <a:gd name="connsiteX3538" fmla="*/ 6546882 w 11976083"/>
                <a:gd name="connsiteY3538" fmla="*/ 525808 h 775085"/>
                <a:gd name="connsiteX3539" fmla="*/ 6546882 w 11976083"/>
                <a:gd name="connsiteY3539" fmla="*/ 440373 h 775085"/>
                <a:gd name="connsiteX3540" fmla="*/ 6593092 w 11976083"/>
                <a:gd name="connsiteY3540" fmla="*/ 439754 h 775085"/>
                <a:gd name="connsiteX3541" fmla="*/ 6593092 w 11976083"/>
                <a:gd name="connsiteY3541" fmla="*/ 439836 h 775085"/>
                <a:gd name="connsiteX3542" fmla="*/ 6593954 w 11976083"/>
                <a:gd name="connsiteY3542" fmla="*/ 439689 h 775085"/>
                <a:gd name="connsiteX3543" fmla="*/ 6609439 w 11976083"/>
                <a:gd name="connsiteY3543" fmla="*/ 438436 h 775085"/>
                <a:gd name="connsiteX3544" fmla="*/ 6711250 w 11976083"/>
                <a:gd name="connsiteY3544" fmla="*/ 523481 h 775085"/>
                <a:gd name="connsiteX3545" fmla="*/ 6711250 w 11976083"/>
                <a:gd name="connsiteY3545" fmla="*/ 577320 h 775085"/>
                <a:gd name="connsiteX3546" fmla="*/ 6583485 w 11976083"/>
                <a:gd name="connsiteY3546" fmla="*/ 577320 h 775085"/>
                <a:gd name="connsiteX3547" fmla="*/ 6583485 w 11976083"/>
                <a:gd name="connsiteY3547" fmla="*/ 527663 h 775085"/>
                <a:gd name="connsiteX3548" fmla="*/ 6599409 w 11976083"/>
                <a:gd name="connsiteY3548" fmla="*/ 525629 h 775085"/>
                <a:gd name="connsiteX3549" fmla="*/ 6711250 w 11976083"/>
                <a:gd name="connsiteY3549" fmla="*/ 523481 h 775085"/>
                <a:gd name="connsiteX3550" fmla="*/ 6230718 w 11976083"/>
                <a:gd name="connsiteY3550" fmla="*/ 618061 h 775085"/>
                <a:gd name="connsiteX3551" fmla="*/ 6230718 w 11976083"/>
                <a:gd name="connsiteY3551" fmla="*/ 602474 h 775085"/>
                <a:gd name="connsiteX3552" fmla="*/ 6472522 w 11976083"/>
                <a:gd name="connsiteY3552" fmla="*/ 602474 h 775085"/>
                <a:gd name="connsiteX3553" fmla="*/ 6472522 w 11976083"/>
                <a:gd name="connsiteY3553" fmla="*/ 618061 h 775085"/>
                <a:gd name="connsiteX3554" fmla="*/ 6445120 w 11976083"/>
                <a:gd name="connsiteY3554" fmla="*/ 618061 h 775085"/>
                <a:gd name="connsiteX3555" fmla="*/ 6445120 w 11976083"/>
                <a:gd name="connsiteY3555" fmla="*/ 618093 h 775085"/>
                <a:gd name="connsiteX3556" fmla="*/ 6258121 w 11976083"/>
                <a:gd name="connsiteY3556" fmla="*/ 618093 h 775085"/>
                <a:gd name="connsiteX3557" fmla="*/ 6258121 w 11976083"/>
                <a:gd name="connsiteY3557" fmla="*/ 618061 h 775085"/>
                <a:gd name="connsiteX3558" fmla="*/ 6230718 w 11976083"/>
                <a:gd name="connsiteY3558" fmla="*/ 618061 h 775085"/>
                <a:gd name="connsiteX3559" fmla="*/ 6253887 w 11976083"/>
                <a:gd name="connsiteY3559" fmla="*/ 622324 h 775085"/>
                <a:gd name="connsiteX3560" fmla="*/ 6253887 w 11976083"/>
                <a:gd name="connsiteY3560" fmla="*/ 637618 h 775085"/>
                <a:gd name="connsiteX3561" fmla="*/ 5940865 w 11976083"/>
                <a:gd name="connsiteY3561" fmla="*/ 637618 h 775085"/>
                <a:gd name="connsiteX3562" fmla="*/ 5940865 w 11976083"/>
                <a:gd name="connsiteY3562" fmla="*/ 622307 h 775085"/>
                <a:gd name="connsiteX3563" fmla="*/ 5955535 w 11976083"/>
                <a:gd name="connsiteY3563" fmla="*/ 622307 h 775085"/>
                <a:gd name="connsiteX3564" fmla="*/ 5955535 w 11976083"/>
                <a:gd name="connsiteY3564" fmla="*/ 622340 h 775085"/>
                <a:gd name="connsiteX3565" fmla="*/ 6253887 w 11976083"/>
                <a:gd name="connsiteY3565" fmla="*/ 622340 h 775085"/>
                <a:gd name="connsiteX3566" fmla="*/ 6230718 w 11976083"/>
                <a:gd name="connsiteY3566" fmla="*/ 598260 h 775085"/>
                <a:gd name="connsiteX3567" fmla="*/ 6230718 w 11976083"/>
                <a:gd name="connsiteY3567" fmla="*/ 598260 h 775085"/>
                <a:gd name="connsiteX3568" fmla="*/ 6204585 w 11976083"/>
                <a:gd name="connsiteY3568" fmla="*/ 598244 h 775085"/>
                <a:gd name="connsiteX3569" fmla="*/ 6204585 w 11976083"/>
                <a:gd name="connsiteY3569" fmla="*/ 580818 h 775085"/>
                <a:gd name="connsiteX3570" fmla="*/ 6498656 w 11976083"/>
                <a:gd name="connsiteY3570" fmla="*/ 581388 h 775085"/>
                <a:gd name="connsiteX3571" fmla="*/ 6498656 w 11976083"/>
                <a:gd name="connsiteY3571" fmla="*/ 598227 h 775085"/>
                <a:gd name="connsiteX3572" fmla="*/ 6472522 w 11976083"/>
                <a:gd name="connsiteY3572" fmla="*/ 598227 h 775085"/>
                <a:gd name="connsiteX3573" fmla="*/ 6230718 w 11976083"/>
                <a:gd name="connsiteY3573" fmla="*/ 598244 h 775085"/>
                <a:gd name="connsiteX3574" fmla="*/ 6348567 w 11976083"/>
                <a:gd name="connsiteY3574" fmla="*/ 576881 h 775085"/>
                <a:gd name="connsiteX3575" fmla="*/ 6348567 w 11976083"/>
                <a:gd name="connsiteY3575" fmla="*/ 510937 h 775085"/>
                <a:gd name="connsiteX3576" fmla="*/ 6381017 w 11976083"/>
                <a:gd name="connsiteY3576" fmla="*/ 515314 h 775085"/>
                <a:gd name="connsiteX3577" fmla="*/ 6560380 w 11976083"/>
                <a:gd name="connsiteY3577" fmla="*/ 529697 h 775085"/>
                <a:gd name="connsiteX3578" fmla="*/ 6579252 w 11976083"/>
                <a:gd name="connsiteY3578" fmla="*/ 528167 h 775085"/>
                <a:gd name="connsiteX3579" fmla="*/ 6579252 w 11976083"/>
                <a:gd name="connsiteY3579" fmla="*/ 577320 h 775085"/>
                <a:gd name="connsiteX3580" fmla="*/ 6348584 w 11976083"/>
                <a:gd name="connsiteY3580" fmla="*/ 576864 h 775085"/>
                <a:gd name="connsiteX3581" fmla="*/ 6247472 w 11976083"/>
                <a:gd name="connsiteY3581" fmla="*/ 496212 h 775085"/>
                <a:gd name="connsiteX3582" fmla="*/ 6247472 w 11976083"/>
                <a:gd name="connsiteY3582" fmla="*/ 397207 h 775085"/>
                <a:gd name="connsiteX3583" fmla="*/ 6423970 w 11976083"/>
                <a:gd name="connsiteY3583" fmla="*/ 420718 h 775085"/>
                <a:gd name="connsiteX3584" fmla="*/ 6423970 w 11976083"/>
                <a:gd name="connsiteY3584" fmla="*/ 516794 h 775085"/>
                <a:gd name="connsiteX3585" fmla="*/ 6381587 w 11976083"/>
                <a:gd name="connsiteY3585" fmla="*/ 511132 h 775085"/>
                <a:gd name="connsiteX3586" fmla="*/ 6247472 w 11976083"/>
                <a:gd name="connsiteY3586" fmla="*/ 496212 h 775085"/>
                <a:gd name="connsiteX3587" fmla="*/ 6445478 w 11976083"/>
                <a:gd name="connsiteY3587" fmla="*/ 519430 h 775085"/>
                <a:gd name="connsiteX3588" fmla="*/ 6445478 w 11976083"/>
                <a:gd name="connsiteY3588" fmla="*/ 424737 h 775085"/>
                <a:gd name="connsiteX3589" fmla="*/ 6525391 w 11976083"/>
                <a:gd name="connsiteY3589" fmla="*/ 438257 h 775085"/>
                <a:gd name="connsiteX3590" fmla="*/ 6525391 w 11976083"/>
                <a:gd name="connsiteY3590" fmla="*/ 525678 h 775085"/>
                <a:gd name="connsiteX3591" fmla="*/ 6445478 w 11976083"/>
                <a:gd name="connsiteY3591" fmla="*/ 519430 h 775085"/>
                <a:gd name="connsiteX3592" fmla="*/ 6498623 w 11976083"/>
                <a:gd name="connsiteY3592" fmla="*/ 335819 h 775085"/>
                <a:gd name="connsiteX3593" fmla="*/ 6551409 w 11976083"/>
                <a:gd name="connsiteY3593" fmla="*/ 343646 h 775085"/>
                <a:gd name="connsiteX3594" fmla="*/ 6586921 w 11976083"/>
                <a:gd name="connsiteY3594" fmla="*/ 342588 h 775085"/>
                <a:gd name="connsiteX3595" fmla="*/ 6593107 w 11976083"/>
                <a:gd name="connsiteY3595" fmla="*/ 342197 h 775085"/>
                <a:gd name="connsiteX3596" fmla="*/ 6593107 w 11976083"/>
                <a:gd name="connsiteY3596" fmla="*/ 435524 h 775085"/>
                <a:gd name="connsiteX3597" fmla="*/ 6541070 w 11976083"/>
                <a:gd name="connsiteY3597" fmla="*/ 435703 h 775085"/>
                <a:gd name="connsiteX3598" fmla="*/ 6498623 w 11976083"/>
                <a:gd name="connsiteY3598" fmla="*/ 430008 h 775085"/>
                <a:gd name="connsiteX3599" fmla="*/ 6498623 w 11976083"/>
                <a:gd name="connsiteY3599" fmla="*/ 335819 h 775085"/>
                <a:gd name="connsiteX3600" fmla="*/ 6322109 w 11976083"/>
                <a:gd name="connsiteY3600" fmla="*/ 303653 h 775085"/>
                <a:gd name="connsiteX3601" fmla="*/ 6463437 w 11976083"/>
                <a:gd name="connsiteY3601" fmla="*/ 328661 h 775085"/>
                <a:gd name="connsiteX3602" fmla="*/ 6477115 w 11976083"/>
                <a:gd name="connsiteY3602" fmla="*/ 331492 h 775085"/>
                <a:gd name="connsiteX3603" fmla="*/ 6477115 w 11976083"/>
                <a:gd name="connsiteY3603" fmla="*/ 426283 h 775085"/>
                <a:gd name="connsiteX3604" fmla="*/ 6443541 w 11976083"/>
                <a:gd name="connsiteY3604" fmla="*/ 420067 h 775085"/>
                <a:gd name="connsiteX3605" fmla="*/ 6322093 w 11976083"/>
                <a:gd name="connsiteY3605" fmla="*/ 399843 h 775085"/>
                <a:gd name="connsiteX3606" fmla="*/ 6322093 w 11976083"/>
                <a:gd name="connsiteY3606" fmla="*/ 303653 h 775085"/>
                <a:gd name="connsiteX3607" fmla="*/ 6130372 w 11976083"/>
                <a:gd name="connsiteY3607" fmla="*/ 305508 h 775085"/>
                <a:gd name="connsiteX3608" fmla="*/ 6300617 w 11976083"/>
                <a:gd name="connsiteY3608" fmla="*/ 301213 h 775085"/>
                <a:gd name="connsiteX3609" fmla="*/ 6300617 w 11976083"/>
                <a:gd name="connsiteY3609" fmla="*/ 397256 h 775085"/>
                <a:gd name="connsiteX3610" fmla="*/ 6130372 w 11976083"/>
                <a:gd name="connsiteY3610" fmla="*/ 397728 h 775085"/>
                <a:gd name="connsiteX3611" fmla="*/ 6130372 w 11976083"/>
                <a:gd name="connsiteY3611" fmla="*/ 305492 h 775085"/>
                <a:gd name="connsiteX3612" fmla="*/ 6225980 w 11976083"/>
                <a:gd name="connsiteY3612" fmla="*/ 396426 h 775085"/>
                <a:gd name="connsiteX3613" fmla="*/ 6225980 w 11976083"/>
                <a:gd name="connsiteY3613" fmla="*/ 495155 h 775085"/>
                <a:gd name="connsiteX3614" fmla="*/ 6204683 w 11976083"/>
                <a:gd name="connsiteY3614" fmla="*/ 494715 h 775085"/>
                <a:gd name="connsiteX3615" fmla="*/ 6204683 w 11976083"/>
                <a:gd name="connsiteY3615" fmla="*/ 396313 h 775085"/>
                <a:gd name="connsiteX3616" fmla="*/ 6225980 w 11976083"/>
                <a:gd name="connsiteY3616" fmla="*/ 396426 h 775085"/>
                <a:gd name="connsiteX3617" fmla="*/ 6183191 w 11976083"/>
                <a:gd name="connsiteY3617" fmla="*/ 396915 h 775085"/>
                <a:gd name="connsiteX3618" fmla="*/ 6183191 w 11976083"/>
                <a:gd name="connsiteY3618" fmla="*/ 494911 h 775085"/>
                <a:gd name="connsiteX3619" fmla="*/ 6067246 w 11976083"/>
                <a:gd name="connsiteY3619" fmla="*/ 510726 h 775085"/>
                <a:gd name="connsiteX3620" fmla="*/ 6067246 w 11976083"/>
                <a:gd name="connsiteY3620" fmla="*/ 416634 h 775085"/>
                <a:gd name="connsiteX3621" fmla="*/ 6183191 w 11976083"/>
                <a:gd name="connsiteY3621" fmla="*/ 396931 h 775085"/>
                <a:gd name="connsiteX3622" fmla="*/ 6108863 w 11976083"/>
                <a:gd name="connsiteY3622" fmla="*/ 310210 h 775085"/>
                <a:gd name="connsiteX3623" fmla="*/ 6108863 w 11976083"/>
                <a:gd name="connsiteY3623" fmla="*/ 401487 h 775085"/>
                <a:gd name="connsiteX3624" fmla="*/ 6041179 w 11976083"/>
                <a:gd name="connsiteY3624" fmla="*/ 421597 h 775085"/>
                <a:gd name="connsiteX3625" fmla="*/ 6040641 w 11976083"/>
                <a:gd name="connsiteY3625" fmla="*/ 334908 h 775085"/>
                <a:gd name="connsiteX3626" fmla="*/ 6108863 w 11976083"/>
                <a:gd name="connsiteY3626" fmla="*/ 310210 h 775085"/>
                <a:gd name="connsiteX3627" fmla="*/ 5994417 w 11976083"/>
                <a:gd name="connsiteY3627" fmla="*/ 535538 h 775085"/>
                <a:gd name="connsiteX3628" fmla="*/ 5994417 w 11976083"/>
                <a:gd name="connsiteY3628" fmla="*/ 449386 h 775085"/>
                <a:gd name="connsiteX3629" fmla="*/ 6040055 w 11976083"/>
                <a:gd name="connsiteY3629" fmla="*/ 426624 h 775085"/>
                <a:gd name="connsiteX3630" fmla="*/ 6045738 w 11976083"/>
                <a:gd name="connsiteY3630" fmla="*/ 424314 h 775085"/>
                <a:gd name="connsiteX3631" fmla="*/ 6045738 w 11976083"/>
                <a:gd name="connsiteY3631" fmla="*/ 516973 h 775085"/>
                <a:gd name="connsiteX3632" fmla="*/ 5994417 w 11976083"/>
                <a:gd name="connsiteY3632" fmla="*/ 536953 h 775085"/>
                <a:gd name="connsiteX3633" fmla="*/ 5994417 w 11976083"/>
                <a:gd name="connsiteY3633" fmla="*/ 535538 h 775085"/>
                <a:gd name="connsiteX3634" fmla="*/ 5994417 w 11976083"/>
                <a:gd name="connsiteY3634" fmla="*/ 541639 h 775085"/>
                <a:gd name="connsiteX3635" fmla="*/ 6344350 w 11976083"/>
                <a:gd name="connsiteY3635" fmla="*/ 510368 h 775085"/>
                <a:gd name="connsiteX3636" fmla="*/ 6344350 w 11976083"/>
                <a:gd name="connsiteY3636" fmla="*/ 576864 h 775085"/>
                <a:gd name="connsiteX3637" fmla="*/ 6322142 w 11976083"/>
                <a:gd name="connsiteY3637" fmla="*/ 576816 h 775085"/>
                <a:gd name="connsiteX3638" fmla="*/ 6322142 w 11976083"/>
                <a:gd name="connsiteY3638" fmla="*/ 527695 h 775085"/>
                <a:gd name="connsiteX3639" fmla="*/ 6300649 w 11976083"/>
                <a:gd name="connsiteY3639" fmla="*/ 527695 h 775085"/>
                <a:gd name="connsiteX3640" fmla="*/ 6300649 w 11976083"/>
                <a:gd name="connsiteY3640" fmla="*/ 576767 h 775085"/>
                <a:gd name="connsiteX3641" fmla="*/ 6290196 w 11976083"/>
                <a:gd name="connsiteY3641" fmla="*/ 576767 h 775085"/>
                <a:gd name="connsiteX3642" fmla="*/ 6290196 w 11976083"/>
                <a:gd name="connsiteY3642" fmla="*/ 527695 h 775085"/>
                <a:gd name="connsiteX3643" fmla="*/ 6268704 w 11976083"/>
                <a:gd name="connsiteY3643" fmla="*/ 527695 h 775085"/>
                <a:gd name="connsiteX3644" fmla="*/ 6268704 w 11976083"/>
                <a:gd name="connsiteY3644" fmla="*/ 576718 h 775085"/>
                <a:gd name="connsiteX3645" fmla="*/ 6258251 w 11976083"/>
                <a:gd name="connsiteY3645" fmla="*/ 576718 h 775085"/>
                <a:gd name="connsiteX3646" fmla="*/ 6258251 w 11976083"/>
                <a:gd name="connsiteY3646" fmla="*/ 527695 h 775085"/>
                <a:gd name="connsiteX3647" fmla="*/ 6236759 w 11976083"/>
                <a:gd name="connsiteY3647" fmla="*/ 527695 h 775085"/>
                <a:gd name="connsiteX3648" fmla="*/ 6236759 w 11976083"/>
                <a:gd name="connsiteY3648" fmla="*/ 576653 h 775085"/>
                <a:gd name="connsiteX3649" fmla="*/ 6226305 w 11976083"/>
                <a:gd name="connsiteY3649" fmla="*/ 576653 h 775085"/>
                <a:gd name="connsiteX3650" fmla="*/ 6226305 w 11976083"/>
                <a:gd name="connsiteY3650" fmla="*/ 527695 h 775085"/>
                <a:gd name="connsiteX3651" fmla="*/ 6204813 w 11976083"/>
                <a:gd name="connsiteY3651" fmla="*/ 527695 h 775085"/>
                <a:gd name="connsiteX3652" fmla="*/ 6204813 w 11976083"/>
                <a:gd name="connsiteY3652" fmla="*/ 576588 h 775085"/>
                <a:gd name="connsiteX3653" fmla="*/ 6194360 w 11976083"/>
                <a:gd name="connsiteY3653" fmla="*/ 576588 h 775085"/>
                <a:gd name="connsiteX3654" fmla="*/ 6194360 w 11976083"/>
                <a:gd name="connsiteY3654" fmla="*/ 527695 h 775085"/>
                <a:gd name="connsiteX3655" fmla="*/ 6172868 w 11976083"/>
                <a:gd name="connsiteY3655" fmla="*/ 527695 h 775085"/>
                <a:gd name="connsiteX3656" fmla="*/ 6172868 w 11976083"/>
                <a:gd name="connsiteY3656" fmla="*/ 576523 h 775085"/>
                <a:gd name="connsiteX3657" fmla="*/ 6162415 w 11976083"/>
                <a:gd name="connsiteY3657" fmla="*/ 576523 h 775085"/>
                <a:gd name="connsiteX3658" fmla="*/ 6162415 w 11976083"/>
                <a:gd name="connsiteY3658" fmla="*/ 527695 h 775085"/>
                <a:gd name="connsiteX3659" fmla="*/ 6140922 w 11976083"/>
                <a:gd name="connsiteY3659" fmla="*/ 527695 h 775085"/>
                <a:gd name="connsiteX3660" fmla="*/ 6140922 w 11976083"/>
                <a:gd name="connsiteY3660" fmla="*/ 576458 h 775085"/>
                <a:gd name="connsiteX3661" fmla="*/ 6130469 w 11976083"/>
                <a:gd name="connsiteY3661" fmla="*/ 576458 h 775085"/>
                <a:gd name="connsiteX3662" fmla="*/ 6130469 w 11976083"/>
                <a:gd name="connsiteY3662" fmla="*/ 527695 h 775085"/>
                <a:gd name="connsiteX3663" fmla="*/ 6108977 w 11976083"/>
                <a:gd name="connsiteY3663" fmla="*/ 527695 h 775085"/>
                <a:gd name="connsiteX3664" fmla="*/ 6108977 w 11976083"/>
                <a:gd name="connsiteY3664" fmla="*/ 576393 h 775085"/>
                <a:gd name="connsiteX3665" fmla="*/ 6098524 w 11976083"/>
                <a:gd name="connsiteY3665" fmla="*/ 576393 h 775085"/>
                <a:gd name="connsiteX3666" fmla="*/ 6098524 w 11976083"/>
                <a:gd name="connsiteY3666" fmla="*/ 527695 h 775085"/>
                <a:gd name="connsiteX3667" fmla="*/ 6077032 w 11976083"/>
                <a:gd name="connsiteY3667" fmla="*/ 527695 h 775085"/>
                <a:gd name="connsiteX3668" fmla="*/ 6077032 w 11976083"/>
                <a:gd name="connsiteY3668" fmla="*/ 576327 h 775085"/>
                <a:gd name="connsiteX3669" fmla="*/ 5994482 w 11976083"/>
                <a:gd name="connsiteY3669" fmla="*/ 576165 h 775085"/>
                <a:gd name="connsiteX3670" fmla="*/ 5994482 w 11976083"/>
                <a:gd name="connsiteY3670" fmla="*/ 541623 h 775085"/>
                <a:gd name="connsiteX3671" fmla="*/ 5994417 w 11976083"/>
                <a:gd name="connsiteY3671" fmla="*/ 580411 h 775085"/>
                <a:gd name="connsiteX3672" fmla="*/ 6200368 w 11976083"/>
                <a:gd name="connsiteY3672" fmla="*/ 580818 h 775085"/>
                <a:gd name="connsiteX3673" fmla="*/ 6200368 w 11976083"/>
                <a:gd name="connsiteY3673" fmla="*/ 598260 h 775085"/>
                <a:gd name="connsiteX3674" fmla="*/ 5994417 w 11976083"/>
                <a:gd name="connsiteY3674" fmla="*/ 598260 h 775085"/>
                <a:gd name="connsiteX3675" fmla="*/ 5994417 w 11976083"/>
                <a:gd name="connsiteY3675" fmla="*/ 580411 h 775085"/>
                <a:gd name="connsiteX3676" fmla="*/ 5991160 w 11976083"/>
                <a:gd name="connsiteY3676" fmla="*/ 602474 h 775085"/>
                <a:gd name="connsiteX3677" fmla="*/ 5991160 w 11976083"/>
                <a:gd name="connsiteY3677" fmla="*/ 602474 h 775085"/>
                <a:gd name="connsiteX3678" fmla="*/ 6226485 w 11976083"/>
                <a:gd name="connsiteY3678" fmla="*/ 602490 h 775085"/>
                <a:gd name="connsiteX3679" fmla="*/ 6226485 w 11976083"/>
                <a:gd name="connsiteY3679" fmla="*/ 618093 h 775085"/>
                <a:gd name="connsiteX3680" fmla="*/ 5968284 w 11976083"/>
                <a:gd name="connsiteY3680" fmla="*/ 618093 h 775085"/>
                <a:gd name="connsiteX3681" fmla="*/ 5968284 w 11976083"/>
                <a:gd name="connsiteY3681" fmla="*/ 602474 h 775085"/>
                <a:gd name="connsiteX3682" fmla="*/ 5991160 w 11976083"/>
                <a:gd name="connsiteY3682" fmla="*/ 602474 h 775085"/>
                <a:gd name="connsiteX3683" fmla="*/ 5926732 w 11976083"/>
                <a:gd name="connsiteY3683" fmla="*/ 542518 h 775085"/>
                <a:gd name="connsiteX3684" fmla="*/ 5988490 w 11976083"/>
                <a:gd name="connsiteY3684" fmla="*/ 542664 h 775085"/>
                <a:gd name="connsiteX3685" fmla="*/ 5990183 w 11976083"/>
                <a:gd name="connsiteY3685" fmla="*/ 542664 h 775085"/>
                <a:gd name="connsiteX3686" fmla="*/ 5990183 w 11976083"/>
                <a:gd name="connsiteY3686" fmla="*/ 580167 h 775085"/>
                <a:gd name="connsiteX3687" fmla="*/ 5990183 w 11976083"/>
                <a:gd name="connsiteY3687" fmla="*/ 580167 h 775085"/>
                <a:gd name="connsiteX3688" fmla="*/ 5990183 w 11976083"/>
                <a:gd name="connsiteY3688" fmla="*/ 598260 h 775085"/>
                <a:gd name="connsiteX3689" fmla="*/ 5964051 w 11976083"/>
                <a:gd name="connsiteY3689" fmla="*/ 598260 h 775085"/>
                <a:gd name="connsiteX3690" fmla="*/ 5964051 w 11976083"/>
                <a:gd name="connsiteY3690" fmla="*/ 618093 h 775085"/>
                <a:gd name="connsiteX3691" fmla="*/ 5936648 w 11976083"/>
                <a:gd name="connsiteY3691" fmla="*/ 618093 h 775085"/>
                <a:gd name="connsiteX3692" fmla="*/ 5936648 w 11976083"/>
                <a:gd name="connsiteY3692" fmla="*/ 637618 h 775085"/>
                <a:gd name="connsiteX3693" fmla="*/ 5926732 w 11976083"/>
                <a:gd name="connsiteY3693" fmla="*/ 637618 h 775085"/>
                <a:gd name="connsiteX3694" fmla="*/ 5926732 w 11976083"/>
                <a:gd name="connsiteY3694" fmla="*/ 542534 h 775085"/>
                <a:gd name="connsiteX3695" fmla="*/ 6280069 w 11976083"/>
                <a:gd name="connsiteY3695" fmla="*/ 655743 h 775085"/>
                <a:gd name="connsiteX3696" fmla="*/ 6280069 w 11976083"/>
                <a:gd name="connsiteY3696" fmla="*/ 655743 h 775085"/>
                <a:gd name="connsiteX3697" fmla="*/ 6280069 w 11976083"/>
                <a:gd name="connsiteY3697" fmla="*/ 657809 h 775085"/>
                <a:gd name="connsiteX3698" fmla="*/ 5914716 w 11976083"/>
                <a:gd name="connsiteY3698" fmla="*/ 657760 h 775085"/>
                <a:gd name="connsiteX3699" fmla="*/ 5914716 w 11976083"/>
                <a:gd name="connsiteY3699" fmla="*/ 656622 h 775085"/>
                <a:gd name="connsiteX3700" fmla="*/ 5914716 w 11976083"/>
                <a:gd name="connsiteY3700" fmla="*/ 656622 h 775085"/>
                <a:gd name="connsiteX3701" fmla="*/ 5914716 w 11976083"/>
                <a:gd name="connsiteY3701" fmla="*/ 641832 h 775085"/>
                <a:gd name="connsiteX3702" fmla="*/ 5937771 w 11976083"/>
                <a:gd name="connsiteY3702" fmla="*/ 641832 h 775085"/>
                <a:gd name="connsiteX3703" fmla="*/ 6280069 w 11976083"/>
                <a:gd name="connsiteY3703" fmla="*/ 641832 h 775085"/>
                <a:gd name="connsiteX3704" fmla="*/ 6280069 w 11976083"/>
                <a:gd name="connsiteY3704" fmla="*/ 655727 h 775085"/>
                <a:gd name="connsiteX3705" fmla="*/ 6418955 w 11976083"/>
                <a:gd name="connsiteY3705" fmla="*/ 655889 h 775085"/>
                <a:gd name="connsiteX3706" fmla="*/ 6418955 w 11976083"/>
                <a:gd name="connsiteY3706" fmla="*/ 657825 h 775085"/>
                <a:gd name="connsiteX3707" fmla="*/ 6284286 w 11976083"/>
                <a:gd name="connsiteY3707" fmla="*/ 657825 h 775085"/>
                <a:gd name="connsiteX3708" fmla="*/ 6284286 w 11976083"/>
                <a:gd name="connsiteY3708" fmla="*/ 656638 h 775085"/>
                <a:gd name="connsiteX3709" fmla="*/ 6284286 w 11976083"/>
                <a:gd name="connsiteY3709" fmla="*/ 656638 h 775085"/>
                <a:gd name="connsiteX3710" fmla="*/ 6284286 w 11976083"/>
                <a:gd name="connsiteY3710" fmla="*/ 641864 h 775085"/>
                <a:gd name="connsiteX3711" fmla="*/ 6418955 w 11976083"/>
                <a:gd name="connsiteY3711" fmla="*/ 641864 h 775085"/>
                <a:gd name="connsiteX3712" fmla="*/ 6418955 w 11976083"/>
                <a:gd name="connsiteY3712" fmla="*/ 655889 h 775085"/>
                <a:gd name="connsiteX3713" fmla="*/ 6418955 w 11976083"/>
                <a:gd name="connsiteY3713" fmla="*/ 637618 h 775085"/>
                <a:gd name="connsiteX3714" fmla="*/ 6326766 w 11976083"/>
                <a:gd name="connsiteY3714" fmla="*/ 637618 h 775085"/>
                <a:gd name="connsiteX3715" fmla="*/ 6284302 w 11976083"/>
                <a:gd name="connsiteY3715" fmla="*/ 637618 h 775085"/>
                <a:gd name="connsiteX3716" fmla="*/ 6284302 w 11976083"/>
                <a:gd name="connsiteY3716" fmla="*/ 637618 h 775085"/>
                <a:gd name="connsiteX3717" fmla="*/ 6258137 w 11976083"/>
                <a:gd name="connsiteY3717" fmla="*/ 637618 h 775085"/>
                <a:gd name="connsiteX3718" fmla="*/ 6258137 w 11976083"/>
                <a:gd name="connsiteY3718" fmla="*/ 622340 h 775085"/>
                <a:gd name="connsiteX3719" fmla="*/ 6445136 w 11976083"/>
                <a:gd name="connsiteY3719" fmla="*/ 622340 h 775085"/>
                <a:gd name="connsiteX3720" fmla="*/ 6445136 w 11976083"/>
                <a:gd name="connsiteY3720" fmla="*/ 637618 h 775085"/>
                <a:gd name="connsiteX3721" fmla="*/ 6418971 w 11976083"/>
                <a:gd name="connsiteY3721" fmla="*/ 637618 h 775085"/>
                <a:gd name="connsiteX3722" fmla="*/ 6585748 w 11976083"/>
                <a:gd name="connsiteY3722" fmla="*/ 657858 h 775085"/>
                <a:gd name="connsiteX3723" fmla="*/ 6585358 w 11976083"/>
                <a:gd name="connsiteY3723" fmla="*/ 657858 h 775085"/>
                <a:gd name="connsiteX3724" fmla="*/ 6423188 w 11976083"/>
                <a:gd name="connsiteY3724" fmla="*/ 657825 h 775085"/>
                <a:gd name="connsiteX3725" fmla="*/ 6423188 w 11976083"/>
                <a:gd name="connsiteY3725" fmla="*/ 656622 h 775085"/>
                <a:gd name="connsiteX3726" fmla="*/ 6423188 w 11976083"/>
                <a:gd name="connsiteY3726" fmla="*/ 656622 h 775085"/>
                <a:gd name="connsiteX3727" fmla="*/ 6423188 w 11976083"/>
                <a:gd name="connsiteY3727" fmla="*/ 641848 h 775085"/>
                <a:gd name="connsiteX3728" fmla="*/ 6585781 w 11976083"/>
                <a:gd name="connsiteY3728" fmla="*/ 641848 h 775085"/>
                <a:gd name="connsiteX3729" fmla="*/ 6585748 w 11976083"/>
                <a:gd name="connsiteY3729" fmla="*/ 657858 h 775085"/>
                <a:gd name="connsiteX3730" fmla="*/ 6585797 w 11976083"/>
                <a:gd name="connsiteY3730" fmla="*/ 637618 h 775085"/>
                <a:gd name="connsiteX3731" fmla="*/ 6449369 w 11976083"/>
                <a:gd name="connsiteY3731" fmla="*/ 637618 h 775085"/>
                <a:gd name="connsiteX3732" fmla="*/ 6449369 w 11976083"/>
                <a:gd name="connsiteY3732" fmla="*/ 622340 h 775085"/>
                <a:gd name="connsiteX3733" fmla="*/ 6585830 w 11976083"/>
                <a:gd name="connsiteY3733" fmla="*/ 622340 h 775085"/>
                <a:gd name="connsiteX3734" fmla="*/ 6585797 w 11976083"/>
                <a:gd name="connsiteY3734" fmla="*/ 637618 h 775085"/>
                <a:gd name="connsiteX3735" fmla="*/ 6585830 w 11976083"/>
                <a:gd name="connsiteY3735" fmla="*/ 618110 h 775085"/>
                <a:gd name="connsiteX3736" fmla="*/ 6476773 w 11976083"/>
                <a:gd name="connsiteY3736" fmla="*/ 618110 h 775085"/>
                <a:gd name="connsiteX3737" fmla="*/ 6476773 w 11976083"/>
                <a:gd name="connsiteY3737" fmla="*/ 602506 h 775085"/>
                <a:gd name="connsiteX3738" fmla="*/ 6585862 w 11976083"/>
                <a:gd name="connsiteY3738" fmla="*/ 602506 h 775085"/>
                <a:gd name="connsiteX3739" fmla="*/ 6585830 w 11976083"/>
                <a:gd name="connsiteY3739" fmla="*/ 618110 h 775085"/>
                <a:gd name="connsiteX3740" fmla="*/ 6584462 w 11976083"/>
                <a:gd name="connsiteY3740" fmla="*/ 598244 h 775085"/>
                <a:gd name="connsiteX3741" fmla="*/ 6584462 w 11976083"/>
                <a:gd name="connsiteY3741" fmla="*/ 598276 h 775085"/>
                <a:gd name="connsiteX3742" fmla="*/ 6502905 w 11976083"/>
                <a:gd name="connsiteY3742" fmla="*/ 598276 h 775085"/>
                <a:gd name="connsiteX3743" fmla="*/ 6502905 w 11976083"/>
                <a:gd name="connsiteY3743" fmla="*/ 581420 h 775085"/>
                <a:gd name="connsiteX3744" fmla="*/ 6579268 w 11976083"/>
                <a:gd name="connsiteY3744" fmla="*/ 581566 h 775085"/>
                <a:gd name="connsiteX3745" fmla="*/ 6579268 w 11976083"/>
                <a:gd name="connsiteY3745" fmla="*/ 581566 h 775085"/>
                <a:gd name="connsiteX3746" fmla="*/ 6581385 w 11976083"/>
                <a:gd name="connsiteY3746" fmla="*/ 581566 h 775085"/>
                <a:gd name="connsiteX3747" fmla="*/ 6583501 w 11976083"/>
                <a:gd name="connsiteY3747" fmla="*/ 581566 h 775085"/>
                <a:gd name="connsiteX3748" fmla="*/ 6583501 w 11976083"/>
                <a:gd name="connsiteY3748" fmla="*/ 581566 h 775085"/>
                <a:gd name="connsiteX3749" fmla="*/ 6711250 w 11976083"/>
                <a:gd name="connsiteY3749" fmla="*/ 581566 h 775085"/>
                <a:gd name="connsiteX3750" fmla="*/ 6711152 w 11976083"/>
                <a:gd name="connsiteY3750" fmla="*/ 596584 h 775085"/>
                <a:gd name="connsiteX3751" fmla="*/ 6711152 w 11976083"/>
                <a:gd name="connsiteY3751" fmla="*/ 598244 h 775085"/>
                <a:gd name="connsiteX3752" fmla="*/ 6588272 w 11976083"/>
                <a:gd name="connsiteY3752" fmla="*/ 598244 h 775085"/>
                <a:gd name="connsiteX3753" fmla="*/ 6584462 w 11976083"/>
                <a:gd name="connsiteY3753" fmla="*/ 598244 h 775085"/>
                <a:gd name="connsiteX3754" fmla="*/ 6589949 w 11976083"/>
                <a:gd name="connsiteY3754" fmla="*/ 673185 h 775085"/>
                <a:gd name="connsiteX3755" fmla="*/ 6591447 w 11976083"/>
                <a:gd name="connsiteY3755" fmla="*/ 673185 h 775085"/>
                <a:gd name="connsiteX3756" fmla="*/ 6596364 w 11976083"/>
                <a:gd name="connsiteY3756" fmla="*/ 671672 h 775085"/>
                <a:gd name="connsiteX3757" fmla="*/ 6596331 w 11976083"/>
                <a:gd name="connsiteY3757" fmla="*/ 686526 h 775085"/>
                <a:gd name="connsiteX3758" fmla="*/ 6589916 w 11976083"/>
                <a:gd name="connsiteY3758" fmla="*/ 683142 h 775085"/>
                <a:gd name="connsiteX3759" fmla="*/ 6589916 w 11976083"/>
                <a:gd name="connsiteY3759" fmla="*/ 673185 h 775085"/>
                <a:gd name="connsiteX3760" fmla="*/ 6589884 w 11976083"/>
                <a:gd name="connsiteY3760" fmla="*/ 707694 h 775085"/>
                <a:gd name="connsiteX3761" fmla="*/ 6589916 w 11976083"/>
                <a:gd name="connsiteY3761" fmla="*/ 695882 h 775085"/>
                <a:gd name="connsiteX3762" fmla="*/ 6596331 w 11976083"/>
                <a:gd name="connsiteY3762" fmla="*/ 699120 h 775085"/>
                <a:gd name="connsiteX3763" fmla="*/ 6596283 w 11976083"/>
                <a:gd name="connsiteY3763" fmla="*/ 721101 h 775085"/>
                <a:gd name="connsiteX3764" fmla="*/ 6596706 w 11976083"/>
                <a:gd name="connsiteY3764" fmla="*/ 728455 h 775085"/>
                <a:gd name="connsiteX3765" fmla="*/ 6589900 w 11976083"/>
                <a:gd name="connsiteY3765" fmla="*/ 707694 h 775085"/>
                <a:gd name="connsiteX3766" fmla="*/ 6846619 w 11976083"/>
                <a:gd name="connsiteY3766" fmla="*/ 671981 h 775085"/>
                <a:gd name="connsiteX3767" fmla="*/ 6860524 w 11976083"/>
                <a:gd name="connsiteY3767" fmla="*/ 671981 h 775085"/>
                <a:gd name="connsiteX3768" fmla="*/ 6891525 w 11976083"/>
                <a:gd name="connsiteY3768" fmla="*/ 671981 h 775085"/>
                <a:gd name="connsiteX3769" fmla="*/ 6898461 w 11976083"/>
                <a:gd name="connsiteY3769" fmla="*/ 679351 h 775085"/>
                <a:gd name="connsiteX3770" fmla="*/ 6898461 w 11976083"/>
                <a:gd name="connsiteY3770" fmla="*/ 687974 h 775085"/>
                <a:gd name="connsiteX3771" fmla="*/ 6600581 w 11976083"/>
                <a:gd name="connsiteY3771" fmla="*/ 687974 h 775085"/>
                <a:gd name="connsiteX3772" fmla="*/ 6600581 w 11976083"/>
                <a:gd name="connsiteY3772" fmla="*/ 681190 h 775085"/>
                <a:gd name="connsiteX3773" fmla="*/ 6654718 w 11976083"/>
                <a:gd name="connsiteY3773" fmla="*/ 681190 h 775085"/>
                <a:gd name="connsiteX3774" fmla="*/ 6655093 w 11976083"/>
                <a:gd name="connsiteY3774" fmla="*/ 681157 h 775085"/>
                <a:gd name="connsiteX3775" fmla="*/ 6655093 w 11976083"/>
                <a:gd name="connsiteY3775" fmla="*/ 681206 h 775085"/>
                <a:gd name="connsiteX3776" fmla="*/ 6705567 w 11976083"/>
                <a:gd name="connsiteY3776" fmla="*/ 681206 h 775085"/>
                <a:gd name="connsiteX3777" fmla="*/ 6705943 w 11976083"/>
                <a:gd name="connsiteY3777" fmla="*/ 681157 h 775085"/>
                <a:gd name="connsiteX3778" fmla="*/ 6705943 w 11976083"/>
                <a:gd name="connsiteY3778" fmla="*/ 681206 h 775085"/>
                <a:gd name="connsiteX3779" fmla="*/ 6756417 w 11976083"/>
                <a:gd name="connsiteY3779" fmla="*/ 681206 h 775085"/>
                <a:gd name="connsiteX3780" fmla="*/ 6756791 w 11976083"/>
                <a:gd name="connsiteY3780" fmla="*/ 681157 h 775085"/>
                <a:gd name="connsiteX3781" fmla="*/ 6756791 w 11976083"/>
                <a:gd name="connsiteY3781" fmla="*/ 681206 h 775085"/>
                <a:gd name="connsiteX3782" fmla="*/ 6807266 w 11976083"/>
                <a:gd name="connsiteY3782" fmla="*/ 681206 h 775085"/>
                <a:gd name="connsiteX3783" fmla="*/ 6816335 w 11976083"/>
                <a:gd name="connsiteY3783" fmla="*/ 672257 h 775085"/>
                <a:gd name="connsiteX3784" fmla="*/ 6816335 w 11976083"/>
                <a:gd name="connsiteY3784" fmla="*/ 613586 h 775085"/>
                <a:gd name="connsiteX3785" fmla="*/ 6837517 w 11976083"/>
                <a:gd name="connsiteY3785" fmla="*/ 613586 h 775085"/>
                <a:gd name="connsiteX3786" fmla="*/ 6837517 w 11976083"/>
                <a:gd name="connsiteY3786" fmla="*/ 663097 h 775085"/>
                <a:gd name="connsiteX3787" fmla="*/ 6846619 w 11976083"/>
                <a:gd name="connsiteY3787" fmla="*/ 671981 h 775085"/>
                <a:gd name="connsiteX3788" fmla="*/ 6600613 w 11976083"/>
                <a:gd name="connsiteY3788" fmla="*/ 676959 h 775085"/>
                <a:gd name="connsiteX3789" fmla="*/ 6600744 w 11976083"/>
                <a:gd name="connsiteY3789" fmla="*/ 613570 h 775085"/>
                <a:gd name="connsiteX3790" fmla="*/ 6608706 w 11976083"/>
                <a:gd name="connsiteY3790" fmla="*/ 613570 h 775085"/>
                <a:gd name="connsiteX3791" fmla="*/ 6608706 w 11976083"/>
                <a:gd name="connsiteY3791" fmla="*/ 672257 h 775085"/>
                <a:gd name="connsiteX3792" fmla="*/ 6607322 w 11976083"/>
                <a:gd name="connsiteY3792" fmla="*/ 675560 h 775085"/>
                <a:gd name="connsiteX3793" fmla="*/ 6603870 w 11976083"/>
                <a:gd name="connsiteY3793" fmla="*/ 676959 h 775085"/>
                <a:gd name="connsiteX3794" fmla="*/ 6600597 w 11976083"/>
                <a:gd name="connsiteY3794" fmla="*/ 676959 h 775085"/>
                <a:gd name="connsiteX3795" fmla="*/ 6612939 w 11976083"/>
                <a:gd name="connsiteY3795" fmla="*/ 613570 h 775085"/>
                <a:gd name="connsiteX3796" fmla="*/ 6659555 w 11976083"/>
                <a:gd name="connsiteY3796" fmla="*/ 613570 h 775085"/>
                <a:gd name="connsiteX3797" fmla="*/ 6659555 w 11976083"/>
                <a:gd name="connsiteY3797" fmla="*/ 672257 h 775085"/>
                <a:gd name="connsiteX3798" fmla="*/ 6658170 w 11976083"/>
                <a:gd name="connsiteY3798" fmla="*/ 675560 h 775085"/>
                <a:gd name="connsiteX3799" fmla="*/ 6654718 w 11976083"/>
                <a:gd name="connsiteY3799" fmla="*/ 676959 h 775085"/>
                <a:gd name="connsiteX3800" fmla="*/ 6611555 w 11976083"/>
                <a:gd name="connsiteY3800" fmla="*/ 676959 h 775085"/>
                <a:gd name="connsiteX3801" fmla="*/ 6612939 w 11976083"/>
                <a:gd name="connsiteY3801" fmla="*/ 672257 h 775085"/>
                <a:gd name="connsiteX3802" fmla="*/ 6612939 w 11976083"/>
                <a:gd name="connsiteY3802" fmla="*/ 613586 h 775085"/>
                <a:gd name="connsiteX3803" fmla="*/ 6663788 w 11976083"/>
                <a:gd name="connsiteY3803" fmla="*/ 613570 h 775085"/>
                <a:gd name="connsiteX3804" fmla="*/ 6710403 w 11976083"/>
                <a:gd name="connsiteY3804" fmla="*/ 613570 h 775085"/>
                <a:gd name="connsiteX3805" fmla="*/ 6710403 w 11976083"/>
                <a:gd name="connsiteY3805" fmla="*/ 672257 h 775085"/>
                <a:gd name="connsiteX3806" fmla="*/ 6709019 w 11976083"/>
                <a:gd name="connsiteY3806" fmla="*/ 675560 h 775085"/>
                <a:gd name="connsiteX3807" fmla="*/ 6705567 w 11976083"/>
                <a:gd name="connsiteY3807" fmla="*/ 676959 h 775085"/>
                <a:gd name="connsiteX3808" fmla="*/ 6662420 w 11976083"/>
                <a:gd name="connsiteY3808" fmla="*/ 676959 h 775085"/>
                <a:gd name="connsiteX3809" fmla="*/ 6663804 w 11976083"/>
                <a:gd name="connsiteY3809" fmla="*/ 672257 h 775085"/>
                <a:gd name="connsiteX3810" fmla="*/ 6663804 w 11976083"/>
                <a:gd name="connsiteY3810" fmla="*/ 613586 h 775085"/>
                <a:gd name="connsiteX3811" fmla="*/ 6714637 w 11976083"/>
                <a:gd name="connsiteY3811" fmla="*/ 613570 h 775085"/>
                <a:gd name="connsiteX3812" fmla="*/ 6761252 w 11976083"/>
                <a:gd name="connsiteY3812" fmla="*/ 613570 h 775085"/>
                <a:gd name="connsiteX3813" fmla="*/ 6761252 w 11976083"/>
                <a:gd name="connsiteY3813" fmla="*/ 672257 h 775085"/>
                <a:gd name="connsiteX3814" fmla="*/ 6759868 w 11976083"/>
                <a:gd name="connsiteY3814" fmla="*/ 675560 h 775085"/>
                <a:gd name="connsiteX3815" fmla="*/ 6756417 w 11976083"/>
                <a:gd name="connsiteY3815" fmla="*/ 676959 h 775085"/>
                <a:gd name="connsiteX3816" fmla="*/ 6713269 w 11976083"/>
                <a:gd name="connsiteY3816" fmla="*/ 676959 h 775085"/>
                <a:gd name="connsiteX3817" fmla="*/ 6714653 w 11976083"/>
                <a:gd name="connsiteY3817" fmla="*/ 672257 h 775085"/>
                <a:gd name="connsiteX3818" fmla="*/ 6714653 w 11976083"/>
                <a:gd name="connsiteY3818" fmla="*/ 613586 h 775085"/>
                <a:gd name="connsiteX3819" fmla="*/ 6765486 w 11976083"/>
                <a:gd name="connsiteY3819" fmla="*/ 613570 h 775085"/>
                <a:gd name="connsiteX3820" fmla="*/ 6812118 w 11976083"/>
                <a:gd name="connsiteY3820" fmla="*/ 613570 h 775085"/>
                <a:gd name="connsiteX3821" fmla="*/ 6812118 w 11976083"/>
                <a:gd name="connsiteY3821" fmla="*/ 672257 h 775085"/>
                <a:gd name="connsiteX3822" fmla="*/ 6807282 w 11976083"/>
                <a:gd name="connsiteY3822" fmla="*/ 676959 h 775085"/>
                <a:gd name="connsiteX3823" fmla="*/ 6764134 w 11976083"/>
                <a:gd name="connsiteY3823" fmla="*/ 676959 h 775085"/>
                <a:gd name="connsiteX3824" fmla="*/ 6765518 w 11976083"/>
                <a:gd name="connsiteY3824" fmla="*/ 672257 h 775085"/>
                <a:gd name="connsiteX3825" fmla="*/ 6765518 w 11976083"/>
                <a:gd name="connsiteY3825" fmla="*/ 613586 h 775085"/>
                <a:gd name="connsiteX3826" fmla="*/ 6877636 w 11976083"/>
                <a:gd name="connsiteY3826" fmla="*/ 609340 h 775085"/>
                <a:gd name="connsiteX3827" fmla="*/ 6595012 w 11976083"/>
                <a:gd name="connsiteY3827" fmla="*/ 609340 h 775085"/>
                <a:gd name="connsiteX3828" fmla="*/ 6595012 w 11976083"/>
                <a:gd name="connsiteY3828" fmla="*/ 609503 h 775085"/>
                <a:gd name="connsiteX3829" fmla="*/ 6596510 w 11976083"/>
                <a:gd name="connsiteY3829" fmla="*/ 613489 h 775085"/>
                <a:gd name="connsiteX3830" fmla="*/ 6596413 w 11976083"/>
                <a:gd name="connsiteY3830" fmla="*/ 660022 h 775085"/>
                <a:gd name="connsiteX3831" fmla="*/ 6596396 w 11976083"/>
                <a:gd name="connsiteY3831" fmla="*/ 660022 h 775085"/>
                <a:gd name="connsiteX3832" fmla="*/ 6596396 w 11976083"/>
                <a:gd name="connsiteY3832" fmla="*/ 663992 h 775085"/>
                <a:gd name="connsiteX3833" fmla="*/ 6594931 w 11976083"/>
                <a:gd name="connsiteY3833" fmla="*/ 667441 h 775085"/>
                <a:gd name="connsiteX3834" fmla="*/ 6591463 w 11976083"/>
                <a:gd name="connsiteY3834" fmla="*/ 668954 h 775085"/>
                <a:gd name="connsiteX3835" fmla="*/ 6589981 w 11976083"/>
                <a:gd name="connsiteY3835" fmla="*/ 668954 h 775085"/>
                <a:gd name="connsiteX3836" fmla="*/ 6590112 w 11976083"/>
                <a:gd name="connsiteY3836" fmla="*/ 602506 h 775085"/>
                <a:gd name="connsiteX3837" fmla="*/ 6596283 w 11976083"/>
                <a:gd name="connsiteY3837" fmla="*/ 602506 h 775085"/>
                <a:gd name="connsiteX3838" fmla="*/ 6872752 w 11976083"/>
                <a:gd name="connsiteY3838" fmla="*/ 602490 h 775085"/>
                <a:gd name="connsiteX3839" fmla="*/ 6877620 w 11976083"/>
                <a:gd name="connsiteY3839" fmla="*/ 607176 h 775085"/>
                <a:gd name="connsiteX3840" fmla="*/ 6877620 w 11976083"/>
                <a:gd name="connsiteY3840" fmla="*/ 609356 h 775085"/>
                <a:gd name="connsiteX3841" fmla="*/ 6889018 w 11976083"/>
                <a:gd name="connsiteY3841" fmla="*/ 657777 h 775085"/>
                <a:gd name="connsiteX3842" fmla="*/ 6886722 w 11976083"/>
                <a:gd name="connsiteY3842" fmla="*/ 657777 h 775085"/>
                <a:gd name="connsiteX3843" fmla="*/ 6883270 w 11976083"/>
                <a:gd name="connsiteY3843" fmla="*/ 656377 h 775085"/>
                <a:gd name="connsiteX3844" fmla="*/ 6881870 w 11976083"/>
                <a:gd name="connsiteY3844" fmla="*/ 653075 h 775085"/>
                <a:gd name="connsiteX3845" fmla="*/ 6881870 w 11976083"/>
                <a:gd name="connsiteY3845" fmla="*/ 613570 h 775085"/>
                <a:gd name="connsiteX3846" fmla="*/ 6884149 w 11976083"/>
                <a:gd name="connsiteY3846" fmla="*/ 613570 h 775085"/>
                <a:gd name="connsiteX3847" fmla="*/ 6889018 w 11976083"/>
                <a:gd name="connsiteY3847" fmla="*/ 618256 h 775085"/>
                <a:gd name="connsiteX3848" fmla="*/ 6889018 w 11976083"/>
                <a:gd name="connsiteY3848" fmla="*/ 657777 h 775085"/>
                <a:gd name="connsiteX3849" fmla="*/ 7238691 w 11976083"/>
                <a:gd name="connsiteY3849" fmla="*/ 211840 h 775085"/>
                <a:gd name="connsiteX3850" fmla="*/ 7236590 w 11976083"/>
                <a:gd name="connsiteY3850" fmla="*/ 218299 h 775085"/>
                <a:gd name="connsiteX3851" fmla="*/ 7236411 w 11976083"/>
                <a:gd name="connsiteY3851" fmla="*/ 285707 h 775085"/>
                <a:gd name="connsiteX3852" fmla="*/ 7236411 w 11976083"/>
                <a:gd name="connsiteY3852" fmla="*/ 285707 h 775085"/>
                <a:gd name="connsiteX3853" fmla="*/ 7236411 w 11976083"/>
                <a:gd name="connsiteY3853" fmla="*/ 286455 h 775085"/>
                <a:gd name="connsiteX3854" fmla="*/ 7236411 w 11976083"/>
                <a:gd name="connsiteY3854" fmla="*/ 286455 h 775085"/>
                <a:gd name="connsiteX3855" fmla="*/ 7236411 w 11976083"/>
                <a:gd name="connsiteY3855" fmla="*/ 302417 h 775085"/>
                <a:gd name="connsiteX3856" fmla="*/ 7225942 w 11976083"/>
                <a:gd name="connsiteY3856" fmla="*/ 302417 h 775085"/>
                <a:gd name="connsiteX3857" fmla="*/ 7225942 w 11976083"/>
                <a:gd name="connsiteY3857" fmla="*/ 285707 h 775085"/>
                <a:gd name="connsiteX3858" fmla="*/ 7207006 w 11976083"/>
                <a:gd name="connsiteY3858" fmla="*/ 285707 h 775085"/>
                <a:gd name="connsiteX3859" fmla="*/ 7207006 w 11976083"/>
                <a:gd name="connsiteY3859" fmla="*/ 302417 h 775085"/>
                <a:gd name="connsiteX3860" fmla="*/ 7196536 w 11976083"/>
                <a:gd name="connsiteY3860" fmla="*/ 302417 h 775085"/>
                <a:gd name="connsiteX3861" fmla="*/ 7196536 w 11976083"/>
                <a:gd name="connsiteY3861" fmla="*/ 285707 h 775085"/>
                <a:gd name="connsiteX3862" fmla="*/ 7177600 w 11976083"/>
                <a:gd name="connsiteY3862" fmla="*/ 285707 h 775085"/>
                <a:gd name="connsiteX3863" fmla="*/ 7177600 w 11976083"/>
                <a:gd name="connsiteY3863" fmla="*/ 302417 h 775085"/>
                <a:gd name="connsiteX3864" fmla="*/ 7167132 w 11976083"/>
                <a:gd name="connsiteY3864" fmla="*/ 302417 h 775085"/>
                <a:gd name="connsiteX3865" fmla="*/ 7167132 w 11976083"/>
                <a:gd name="connsiteY3865" fmla="*/ 285707 h 775085"/>
                <a:gd name="connsiteX3866" fmla="*/ 7167115 w 11976083"/>
                <a:gd name="connsiteY3866" fmla="*/ 285707 h 775085"/>
                <a:gd name="connsiteX3867" fmla="*/ 7167115 w 11976083"/>
                <a:gd name="connsiteY3867" fmla="*/ 218234 h 775085"/>
                <a:gd name="connsiteX3868" fmla="*/ 7164901 w 11976083"/>
                <a:gd name="connsiteY3868" fmla="*/ 211840 h 775085"/>
                <a:gd name="connsiteX3869" fmla="*/ 7238707 w 11976083"/>
                <a:gd name="connsiteY3869" fmla="*/ 211840 h 775085"/>
                <a:gd name="connsiteX3870" fmla="*/ 6998580 w 11976083"/>
                <a:gd name="connsiteY3870" fmla="*/ 477924 h 775085"/>
                <a:gd name="connsiteX3871" fmla="*/ 6998677 w 11976083"/>
                <a:gd name="connsiteY3871" fmla="*/ 478169 h 775085"/>
                <a:gd name="connsiteX3872" fmla="*/ 6998580 w 11976083"/>
                <a:gd name="connsiteY3872" fmla="*/ 478445 h 775085"/>
                <a:gd name="connsiteX3873" fmla="*/ 6998580 w 11976083"/>
                <a:gd name="connsiteY3873" fmla="*/ 477924 h 775085"/>
                <a:gd name="connsiteX3874" fmla="*/ 6991530 w 11976083"/>
                <a:gd name="connsiteY3874" fmla="*/ 657874 h 775085"/>
                <a:gd name="connsiteX3875" fmla="*/ 6922803 w 11976083"/>
                <a:gd name="connsiteY3875" fmla="*/ 657923 h 775085"/>
                <a:gd name="connsiteX3876" fmla="*/ 6922168 w 11976083"/>
                <a:gd name="connsiteY3876" fmla="*/ 493511 h 775085"/>
                <a:gd name="connsiteX3877" fmla="*/ 6919156 w 11976083"/>
                <a:gd name="connsiteY3877" fmla="*/ 480072 h 775085"/>
                <a:gd name="connsiteX3878" fmla="*/ 6993955 w 11976083"/>
                <a:gd name="connsiteY3878" fmla="*/ 480072 h 775085"/>
                <a:gd name="connsiteX3879" fmla="*/ 6990764 w 11976083"/>
                <a:gd name="connsiteY3879" fmla="*/ 494081 h 775085"/>
                <a:gd name="connsiteX3880" fmla="*/ 6991530 w 11976083"/>
                <a:gd name="connsiteY3880" fmla="*/ 657874 h 775085"/>
                <a:gd name="connsiteX3881" fmla="*/ 7103110 w 11976083"/>
                <a:gd name="connsiteY3881" fmla="*/ 657825 h 775085"/>
                <a:gd name="connsiteX3882" fmla="*/ 7077531 w 11976083"/>
                <a:gd name="connsiteY3882" fmla="*/ 645004 h 775085"/>
                <a:gd name="connsiteX3883" fmla="*/ 7077059 w 11976083"/>
                <a:gd name="connsiteY3883" fmla="*/ 645004 h 775085"/>
                <a:gd name="connsiteX3884" fmla="*/ 7051871 w 11976083"/>
                <a:gd name="connsiteY3884" fmla="*/ 657825 h 775085"/>
                <a:gd name="connsiteX3885" fmla="*/ 6995763 w 11976083"/>
                <a:gd name="connsiteY3885" fmla="*/ 657874 h 775085"/>
                <a:gd name="connsiteX3886" fmla="*/ 6994997 w 11976083"/>
                <a:gd name="connsiteY3886" fmla="*/ 494537 h 775085"/>
                <a:gd name="connsiteX3887" fmla="*/ 6996691 w 11976083"/>
                <a:gd name="connsiteY3887" fmla="*/ 487068 h 775085"/>
                <a:gd name="connsiteX3888" fmla="*/ 7141031 w 11976083"/>
                <a:gd name="connsiteY3888" fmla="*/ 486938 h 775085"/>
                <a:gd name="connsiteX3889" fmla="*/ 7141031 w 11976083"/>
                <a:gd name="connsiteY3889" fmla="*/ 657825 h 775085"/>
                <a:gd name="connsiteX3890" fmla="*/ 7103110 w 11976083"/>
                <a:gd name="connsiteY3890" fmla="*/ 657825 h 775085"/>
                <a:gd name="connsiteX3891" fmla="*/ 7258246 w 11976083"/>
                <a:gd name="connsiteY3891" fmla="*/ 657825 h 775085"/>
                <a:gd name="connsiteX3892" fmla="*/ 7229801 w 11976083"/>
                <a:gd name="connsiteY3892" fmla="*/ 657825 h 775085"/>
                <a:gd name="connsiteX3893" fmla="*/ 7229801 w 11976083"/>
                <a:gd name="connsiteY3893" fmla="*/ 595950 h 775085"/>
                <a:gd name="connsiteX3894" fmla="*/ 7201747 w 11976083"/>
                <a:gd name="connsiteY3894" fmla="*/ 563474 h 775085"/>
                <a:gd name="connsiteX3895" fmla="*/ 7173693 w 11976083"/>
                <a:gd name="connsiteY3895" fmla="*/ 595950 h 775085"/>
                <a:gd name="connsiteX3896" fmla="*/ 7173693 w 11976083"/>
                <a:gd name="connsiteY3896" fmla="*/ 657825 h 775085"/>
                <a:gd name="connsiteX3897" fmla="*/ 7145248 w 11976083"/>
                <a:gd name="connsiteY3897" fmla="*/ 657825 h 775085"/>
                <a:gd name="connsiteX3898" fmla="*/ 7145248 w 11976083"/>
                <a:gd name="connsiteY3898" fmla="*/ 477404 h 775085"/>
                <a:gd name="connsiteX3899" fmla="*/ 7157737 w 11976083"/>
                <a:gd name="connsiteY3899" fmla="*/ 426543 h 775085"/>
                <a:gd name="connsiteX3900" fmla="*/ 7157801 w 11976083"/>
                <a:gd name="connsiteY3900" fmla="*/ 426299 h 775085"/>
                <a:gd name="connsiteX3901" fmla="*/ 7157834 w 11976083"/>
                <a:gd name="connsiteY3901" fmla="*/ 344687 h 775085"/>
                <a:gd name="connsiteX3902" fmla="*/ 7157883 w 11976083"/>
                <a:gd name="connsiteY3902" fmla="*/ 343694 h 775085"/>
                <a:gd name="connsiteX3903" fmla="*/ 7152347 w 11976083"/>
                <a:gd name="connsiteY3903" fmla="*/ 330532 h 775085"/>
                <a:gd name="connsiteX3904" fmla="*/ 7152413 w 11976083"/>
                <a:gd name="connsiteY3904" fmla="*/ 289953 h 775085"/>
                <a:gd name="connsiteX3905" fmla="*/ 7162881 w 11976083"/>
                <a:gd name="connsiteY3905" fmla="*/ 289953 h 775085"/>
                <a:gd name="connsiteX3906" fmla="*/ 7162881 w 11976083"/>
                <a:gd name="connsiteY3906" fmla="*/ 306663 h 775085"/>
                <a:gd name="connsiteX3907" fmla="*/ 7181817 w 11976083"/>
                <a:gd name="connsiteY3907" fmla="*/ 306663 h 775085"/>
                <a:gd name="connsiteX3908" fmla="*/ 7181817 w 11976083"/>
                <a:gd name="connsiteY3908" fmla="*/ 289953 h 775085"/>
                <a:gd name="connsiteX3909" fmla="*/ 7192287 w 11976083"/>
                <a:gd name="connsiteY3909" fmla="*/ 289953 h 775085"/>
                <a:gd name="connsiteX3910" fmla="*/ 7192287 w 11976083"/>
                <a:gd name="connsiteY3910" fmla="*/ 306663 h 775085"/>
                <a:gd name="connsiteX3911" fmla="*/ 7211223 w 11976083"/>
                <a:gd name="connsiteY3911" fmla="*/ 306663 h 775085"/>
                <a:gd name="connsiteX3912" fmla="*/ 7211223 w 11976083"/>
                <a:gd name="connsiteY3912" fmla="*/ 289953 h 775085"/>
                <a:gd name="connsiteX3913" fmla="*/ 7221692 w 11976083"/>
                <a:gd name="connsiteY3913" fmla="*/ 289953 h 775085"/>
                <a:gd name="connsiteX3914" fmla="*/ 7221692 w 11976083"/>
                <a:gd name="connsiteY3914" fmla="*/ 306663 h 775085"/>
                <a:gd name="connsiteX3915" fmla="*/ 7240628 w 11976083"/>
                <a:gd name="connsiteY3915" fmla="*/ 306663 h 775085"/>
                <a:gd name="connsiteX3916" fmla="*/ 7240628 w 11976083"/>
                <a:gd name="connsiteY3916" fmla="*/ 289953 h 775085"/>
                <a:gd name="connsiteX3917" fmla="*/ 7251114 w 11976083"/>
                <a:gd name="connsiteY3917" fmla="*/ 289953 h 775085"/>
                <a:gd name="connsiteX3918" fmla="*/ 7251163 w 11976083"/>
                <a:gd name="connsiteY3918" fmla="*/ 305736 h 775085"/>
                <a:gd name="connsiteX3919" fmla="*/ 7251163 w 11976083"/>
                <a:gd name="connsiteY3919" fmla="*/ 330597 h 775085"/>
                <a:gd name="connsiteX3920" fmla="*/ 7245643 w 11976083"/>
                <a:gd name="connsiteY3920" fmla="*/ 343255 h 775085"/>
                <a:gd name="connsiteX3921" fmla="*/ 7245676 w 11976083"/>
                <a:gd name="connsiteY3921" fmla="*/ 426299 h 775085"/>
                <a:gd name="connsiteX3922" fmla="*/ 7258213 w 11976083"/>
                <a:gd name="connsiteY3922" fmla="*/ 477404 h 775085"/>
                <a:gd name="connsiteX3923" fmla="*/ 7258213 w 11976083"/>
                <a:gd name="connsiteY3923" fmla="*/ 657825 h 775085"/>
                <a:gd name="connsiteX3924" fmla="*/ 7407601 w 11976083"/>
                <a:gd name="connsiteY3924" fmla="*/ 657825 h 775085"/>
                <a:gd name="connsiteX3925" fmla="*/ 7380540 w 11976083"/>
                <a:gd name="connsiteY3925" fmla="*/ 657825 h 775085"/>
                <a:gd name="connsiteX3926" fmla="*/ 7347585 w 11976083"/>
                <a:gd name="connsiteY3926" fmla="*/ 640595 h 775085"/>
                <a:gd name="connsiteX3927" fmla="*/ 7314712 w 11976083"/>
                <a:gd name="connsiteY3927" fmla="*/ 656329 h 775085"/>
                <a:gd name="connsiteX3928" fmla="*/ 7290419 w 11976083"/>
                <a:gd name="connsiteY3928" fmla="*/ 645021 h 775085"/>
                <a:gd name="connsiteX3929" fmla="*/ 7264742 w 11976083"/>
                <a:gd name="connsiteY3929" fmla="*/ 657842 h 775085"/>
                <a:gd name="connsiteX3930" fmla="*/ 7262479 w 11976083"/>
                <a:gd name="connsiteY3930" fmla="*/ 657842 h 775085"/>
                <a:gd name="connsiteX3931" fmla="*/ 7262479 w 11976083"/>
                <a:gd name="connsiteY3931" fmla="*/ 486955 h 775085"/>
                <a:gd name="connsiteX3932" fmla="*/ 7406689 w 11976083"/>
                <a:gd name="connsiteY3932" fmla="*/ 487085 h 775085"/>
                <a:gd name="connsiteX3933" fmla="*/ 7408366 w 11976083"/>
                <a:gd name="connsiteY3933" fmla="*/ 494553 h 775085"/>
                <a:gd name="connsiteX3934" fmla="*/ 7407601 w 11976083"/>
                <a:gd name="connsiteY3934" fmla="*/ 657842 h 775085"/>
                <a:gd name="connsiteX3935" fmla="*/ 7481196 w 11976083"/>
                <a:gd name="connsiteY3935" fmla="*/ 493267 h 775085"/>
                <a:gd name="connsiteX3936" fmla="*/ 7480561 w 11976083"/>
                <a:gd name="connsiteY3936" fmla="*/ 657825 h 775085"/>
                <a:gd name="connsiteX3937" fmla="*/ 7411834 w 11976083"/>
                <a:gd name="connsiteY3937" fmla="*/ 657825 h 775085"/>
                <a:gd name="connsiteX3938" fmla="*/ 7412599 w 11976083"/>
                <a:gd name="connsiteY3938" fmla="*/ 494309 h 775085"/>
                <a:gd name="connsiteX3939" fmla="*/ 7412599 w 11976083"/>
                <a:gd name="connsiteY3939" fmla="*/ 494065 h 775085"/>
                <a:gd name="connsiteX3940" fmla="*/ 7409408 w 11976083"/>
                <a:gd name="connsiteY3940" fmla="*/ 480056 h 775085"/>
                <a:gd name="connsiteX3941" fmla="*/ 7484192 w 11976083"/>
                <a:gd name="connsiteY3941" fmla="*/ 480056 h 775085"/>
                <a:gd name="connsiteX3942" fmla="*/ 7481180 w 11976083"/>
                <a:gd name="connsiteY3942" fmla="*/ 493267 h 775085"/>
                <a:gd name="connsiteX3943" fmla="*/ 7554612 w 11976083"/>
                <a:gd name="connsiteY3943" fmla="*/ 431017 h 775085"/>
                <a:gd name="connsiteX3944" fmla="*/ 7535806 w 11976083"/>
                <a:gd name="connsiteY3944" fmla="*/ 420539 h 775085"/>
                <a:gd name="connsiteX3945" fmla="*/ 7554676 w 11976083"/>
                <a:gd name="connsiteY3945" fmla="*/ 410061 h 775085"/>
                <a:gd name="connsiteX3946" fmla="*/ 7564169 w 11976083"/>
                <a:gd name="connsiteY3946" fmla="*/ 393124 h 775085"/>
                <a:gd name="connsiteX3947" fmla="*/ 7573564 w 11976083"/>
                <a:gd name="connsiteY3947" fmla="*/ 410061 h 775085"/>
                <a:gd name="connsiteX3948" fmla="*/ 7589715 w 11976083"/>
                <a:gd name="connsiteY3948" fmla="*/ 419856 h 775085"/>
                <a:gd name="connsiteX3949" fmla="*/ 7573498 w 11976083"/>
                <a:gd name="connsiteY3949" fmla="*/ 429650 h 775085"/>
                <a:gd name="connsiteX3950" fmla="*/ 7563860 w 11976083"/>
                <a:gd name="connsiteY3950" fmla="*/ 447287 h 775085"/>
                <a:gd name="connsiteX3951" fmla="*/ 7554612 w 11976083"/>
                <a:gd name="connsiteY3951" fmla="*/ 431033 h 775085"/>
                <a:gd name="connsiteX3952" fmla="*/ 7732803 w 11976083"/>
                <a:gd name="connsiteY3952" fmla="*/ 629352 h 775085"/>
                <a:gd name="connsiteX3953" fmla="*/ 7651164 w 11976083"/>
                <a:gd name="connsiteY3953" fmla="*/ 629352 h 775085"/>
                <a:gd name="connsiteX3954" fmla="*/ 7651164 w 11976083"/>
                <a:gd name="connsiteY3954" fmla="*/ 589962 h 775085"/>
                <a:gd name="connsiteX3955" fmla="*/ 7732770 w 11976083"/>
                <a:gd name="connsiteY3955" fmla="*/ 589962 h 775085"/>
                <a:gd name="connsiteX3956" fmla="*/ 7732770 w 11976083"/>
                <a:gd name="connsiteY3956" fmla="*/ 629352 h 775085"/>
                <a:gd name="connsiteX3957" fmla="*/ 7653525 w 11976083"/>
                <a:gd name="connsiteY3957" fmla="*/ 585732 h 775085"/>
                <a:gd name="connsiteX3958" fmla="*/ 7687440 w 11976083"/>
                <a:gd name="connsiteY3958" fmla="*/ 571007 h 775085"/>
                <a:gd name="connsiteX3959" fmla="*/ 7687440 w 11976083"/>
                <a:gd name="connsiteY3959" fmla="*/ 585732 h 775085"/>
                <a:gd name="connsiteX3960" fmla="*/ 7653525 w 11976083"/>
                <a:gd name="connsiteY3960" fmla="*/ 585732 h 775085"/>
                <a:gd name="connsiteX3961" fmla="*/ 7691674 w 11976083"/>
                <a:gd name="connsiteY3961" fmla="*/ 585732 h 775085"/>
                <a:gd name="connsiteX3962" fmla="*/ 7691674 w 11976083"/>
                <a:gd name="connsiteY3962" fmla="*/ 571023 h 775085"/>
                <a:gd name="connsiteX3963" fmla="*/ 7725231 w 11976083"/>
                <a:gd name="connsiteY3963" fmla="*/ 585732 h 775085"/>
                <a:gd name="connsiteX3964" fmla="*/ 7691674 w 11976083"/>
                <a:gd name="connsiteY3964" fmla="*/ 585732 h 775085"/>
                <a:gd name="connsiteX3965" fmla="*/ 7732770 w 11976083"/>
                <a:gd name="connsiteY3965" fmla="*/ 584414 h 775085"/>
                <a:gd name="connsiteX3966" fmla="*/ 7693953 w 11976083"/>
                <a:gd name="connsiteY3966" fmla="*/ 567395 h 775085"/>
                <a:gd name="connsiteX3967" fmla="*/ 7732753 w 11976083"/>
                <a:gd name="connsiteY3967" fmla="*/ 567395 h 775085"/>
                <a:gd name="connsiteX3968" fmla="*/ 7732753 w 11976083"/>
                <a:gd name="connsiteY3968" fmla="*/ 584414 h 775085"/>
                <a:gd name="connsiteX3969" fmla="*/ 7732770 w 11976083"/>
                <a:gd name="connsiteY3969" fmla="*/ 559260 h 775085"/>
                <a:gd name="connsiteX3970" fmla="*/ 7645465 w 11976083"/>
                <a:gd name="connsiteY3970" fmla="*/ 559260 h 775085"/>
                <a:gd name="connsiteX3971" fmla="*/ 7645465 w 11976083"/>
                <a:gd name="connsiteY3971" fmla="*/ 519056 h 775085"/>
                <a:gd name="connsiteX3972" fmla="*/ 7732737 w 11976083"/>
                <a:gd name="connsiteY3972" fmla="*/ 519056 h 775085"/>
                <a:gd name="connsiteX3973" fmla="*/ 7732737 w 11976083"/>
                <a:gd name="connsiteY3973" fmla="*/ 559260 h 775085"/>
                <a:gd name="connsiteX3974" fmla="*/ 7645465 w 11976083"/>
                <a:gd name="connsiteY3974" fmla="*/ 514826 h 775085"/>
                <a:gd name="connsiteX3975" fmla="*/ 7645465 w 11976083"/>
                <a:gd name="connsiteY3975" fmla="*/ 504022 h 775085"/>
                <a:gd name="connsiteX3976" fmla="*/ 7664125 w 11976083"/>
                <a:gd name="connsiteY3976" fmla="*/ 504022 h 775085"/>
                <a:gd name="connsiteX3977" fmla="*/ 7664125 w 11976083"/>
                <a:gd name="connsiteY3977" fmla="*/ 514826 h 775085"/>
                <a:gd name="connsiteX3978" fmla="*/ 7645465 w 11976083"/>
                <a:gd name="connsiteY3978" fmla="*/ 514826 h 775085"/>
                <a:gd name="connsiteX3979" fmla="*/ 7668358 w 11976083"/>
                <a:gd name="connsiteY3979" fmla="*/ 514826 h 775085"/>
                <a:gd name="connsiteX3980" fmla="*/ 7668358 w 11976083"/>
                <a:gd name="connsiteY3980" fmla="*/ 504022 h 775085"/>
                <a:gd name="connsiteX3981" fmla="*/ 7687440 w 11976083"/>
                <a:gd name="connsiteY3981" fmla="*/ 504022 h 775085"/>
                <a:gd name="connsiteX3982" fmla="*/ 7687440 w 11976083"/>
                <a:gd name="connsiteY3982" fmla="*/ 514826 h 775085"/>
                <a:gd name="connsiteX3983" fmla="*/ 7668358 w 11976083"/>
                <a:gd name="connsiteY3983" fmla="*/ 514826 h 775085"/>
                <a:gd name="connsiteX3984" fmla="*/ 7691674 w 11976083"/>
                <a:gd name="connsiteY3984" fmla="*/ 514826 h 775085"/>
                <a:gd name="connsiteX3985" fmla="*/ 7691674 w 11976083"/>
                <a:gd name="connsiteY3985" fmla="*/ 504022 h 775085"/>
                <a:gd name="connsiteX3986" fmla="*/ 7710691 w 11976083"/>
                <a:gd name="connsiteY3986" fmla="*/ 504022 h 775085"/>
                <a:gd name="connsiteX3987" fmla="*/ 7710691 w 11976083"/>
                <a:gd name="connsiteY3987" fmla="*/ 514826 h 775085"/>
                <a:gd name="connsiteX3988" fmla="*/ 7691674 w 11976083"/>
                <a:gd name="connsiteY3988" fmla="*/ 514826 h 775085"/>
                <a:gd name="connsiteX3989" fmla="*/ 7732737 w 11976083"/>
                <a:gd name="connsiteY3989" fmla="*/ 514826 h 775085"/>
                <a:gd name="connsiteX3990" fmla="*/ 7714925 w 11976083"/>
                <a:gd name="connsiteY3990" fmla="*/ 514826 h 775085"/>
                <a:gd name="connsiteX3991" fmla="*/ 7714925 w 11976083"/>
                <a:gd name="connsiteY3991" fmla="*/ 504022 h 775085"/>
                <a:gd name="connsiteX3992" fmla="*/ 7732737 w 11976083"/>
                <a:gd name="connsiteY3992" fmla="*/ 504022 h 775085"/>
                <a:gd name="connsiteX3993" fmla="*/ 7732737 w 11976083"/>
                <a:gd name="connsiteY3993" fmla="*/ 514826 h 775085"/>
                <a:gd name="connsiteX3994" fmla="*/ 7732737 w 11976083"/>
                <a:gd name="connsiteY3994" fmla="*/ 499141 h 775085"/>
                <a:gd name="connsiteX3995" fmla="*/ 7691674 w 11976083"/>
                <a:gd name="connsiteY3995" fmla="*/ 499141 h 775085"/>
                <a:gd name="connsiteX3996" fmla="*/ 7691674 w 11976083"/>
                <a:gd name="connsiteY3996" fmla="*/ 462761 h 775085"/>
                <a:gd name="connsiteX3997" fmla="*/ 7732705 w 11976083"/>
                <a:gd name="connsiteY3997" fmla="*/ 462761 h 775085"/>
                <a:gd name="connsiteX3998" fmla="*/ 7732705 w 11976083"/>
                <a:gd name="connsiteY3998" fmla="*/ 499141 h 775085"/>
                <a:gd name="connsiteX3999" fmla="*/ 7732688 w 11976083"/>
                <a:gd name="connsiteY3999" fmla="*/ 406791 h 775085"/>
                <a:gd name="connsiteX4000" fmla="*/ 7732721 w 11976083"/>
                <a:gd name="connsiteY4000" fmla="*/ 454674 h 775085"/>
                <a:gd name="connsiteX4001" fmla="*/ 7686985 w 11976083"/>
                <a:gd name="connsiteY4001" fmla="*/ 454674 h 775085"/>
                <a:gd name="connsiteX4002" fmla="*/ 7732705 w 11976083"/>
                <a:gd name="connsiteY4002" fmla="*/ 406791 h 775085"/>
                <a:gd name="connsiteX4003" fmla="*/ 7679267 w 11976083"/>
                <a:gd name="connsiteY4003" fmla="*/ 462761 h 775085"/>
                <a:gd name="connsiteX4004" fmla="*/ 7687457 w 11976083"/>
                <a:gd name="connsiteY4004" fmla="*/ 462761 h 775085"/>
                <a:gd name="connsiteX4005" fmla="*/ 7687457 w 11976083"/>
                <a:gd name="connsiteY4005" fmla="*/ 499141 h 775085"/>
                <a:gd name="connsiteX4006" fmla="*/ 7645481 w 11976083"/>
                <a:gd name="connsiteY4006" fmla="*/ 499141 h 775085"/>
                <a:gd name="connsiteX4007" fmla="*/ 7644554 w 11976083"/>
                <a:gd name="connsiteY4007" fmla="*/ 499125 h 775085"/>
                <a:gd name="connsiteX4008" fmla="*/ 7679267 w 11976083"/>
                <a:gd name="connsiteY4008" fmla="*/ 462761 h 775085"/>
                <a:gd name="connsiteX4009" fmla="*/ 7645481 w 11976083"/>
                <a:gd name="connsiteY4009" fmla="*/ 584625 h 775085"/>
                <a:gd name="connsiteX4010" fmla="*/ 7645481 w 11976083"/>
                <a:gd name="connsiteY4010" fmla="*/ 567411 h 775085"/>
                <a:gd name="connsiteX4011" fmla="*/ 7685128 w 11976083"/>
                <a:gd name="connsiteY4011" fmla="*/ 567411 h 775085"/>
                <a:gd name="connsiteX4012" fmla="*/ 7645481 w 11976083"/>
                <a:gd name="connsiteY4012" fmla="*/ 584625 h 775085"/>
                <a:gd name="connsiteX4013" fmla="*/ 7651180 w 11976083"/>
                <a:gd name="connsiteY4013" fmla="*/ 657825 h 775085"/>
                <a:gd name="connsiteX4014" fmla="*/ 7651180 w 11976083"/>
                <a:gd name="connsiteY4014" fmla="*/ 637488 h 775085"/>
                <a:gd name="connsiteX4015" fmla="*/ 7732818 w 11976083"/>
                <a:gd name="connsiteY4015" fmla="*/ 637488 h 775085"/>
                <a:gd name="connsiteX4016" fmla="*/ 7732818 w 11976083"/>
                <a:gd name="connsiteY4016" fmla="*/ 657825 h 775085"/>
                <a:gd name="connsiteX4017" fmla="*/ 7651180 w 11976083"/>
                <a:gd name="connsiteY4017" fmla="*/ 657825 h 775085"/>
                <a:gd name="connsiteX4018" fmla="*/ 7824275 w 11976083"/>
                <a:gd name="connsiteY4018" fmla="*/ 514826 h 775085"/>
                <a:gd name="connsiteX4019" fmla="*/ 7805648 w 11976083"/>
                <a:gd name="connsiteY4019" fmla="*/ 514826 h 775085"/>
                <a:gd name="connsiteX4020" fmla="*/ 7805648 w 11976083"/>
                <a:gd name="connsiteY4020" fmla="*/ 504022 h 775085"/>
                <a:gd name="connsiteX4021" fmla="*/ 7824275 w 11976083"/>
                <a:gd name="connsiteY4021" fmla="*/ 504022 h 775085"/>
                <a:gd name="connsiteX4022" fmla="*/ 7824275 w 11976083"/>
                <a:gd name="connsiteY4022" fmla="*/ 514826 h 775085"/>
                <a:gd name="connsiteX4023" fmla="*/ 7825219 w 11976083"/>
                <a:gd name="connsiteY4023" fmla="*/ 499141 h 775085"/>
                <a:gd name="connsiteX4024" fmla="*/ 7782072 w 11976083"/>
                <a:gd name="connsiteY4024" fmla="*/ 499141 h 775085"/>
                <a:gd name="connsiteX4025" fmla="*/ 7782072 w 11976083"/>
                <a:gd name="connsiteY4025" fmla="*/ 462761 h 775085"/>
                <a:gd name="connsiteX4026" fmla="*/ 7790424 w 11976083"/>
                <a:gd name="connsiteY4026" fmla="*/ 462761 h 775085"/>
                <a:gd name="connsiteX4027" fmla="*/ 7825219 w 11976083"/>
                <a:gd name="connsiteY4027" fmla="*/ 499141 h 775085"/>
                <a:gd name="connsiteX4028" fmla="*/ 7801415 w 11976083"/>
                <a:gd name="connsiteY4028" fmla="*/ 504022 h 775085"/>
                <a:gd name="connsiteX4029" fmla="*/ 7801415 w 11976083"/>
                <a:gd name="connsiteY4029" fmla="*/ 514826 h 775085"/>
                <a:gd name="connsiteX4030" fmla="*/ 7782072 w 11976083"/>
                <a:gd name="connsiteY4030" fmla="*/ 514826 h 775085"/>
                <a:gd name="connsiteX4031" fmla="*/ 7782072 w 11976083"/>
                <a:gd name="connsiteY4031" fmla="*/ 504022 h 775085"/>
                <a:gd name="connsiteX4032" fmla="*/ 7801415 w 11976083"/>
                <a:gd name="connsiteY4032" fmla="*/ 504022 h 775085"/>
                <a:gd name="connsiteX4033" fmla="*/ 7736922 w 11976083"/>
                <a:gd name="connsiteY4033" fmla="*/ 406791 h 775085"/>
                <a:gd name="connsiteX4034" fmla="*/ 7782707 w 11976083"/>
                <a:gd name="connsiteY4034" fmla="*/ 454674 h 775085"/>
                <a:gd name="connsiteX4035" fmla="*/ 7736954 w 11976083"/>
                <a:gd name="connsiteY4035" fmla="*/ 454674 h 775085"/>
                <a:gd name="connsiteX4036" fmla="*/ 7736922 w 11976083"/>
                <a:gd name="connsiteY4036" fmla="*/ 406791 h 775085"/>
                <a:gd name="connsiteX4037" fmla="*/ 7736954 w 11976083"/>
                <a:gd name="connsiteY4037" fmla="*/ 462761 h 775085"/>
                <a:gd name="connsiteX4038" fmla="*/ 7777838 w 11976083"/>
                <a:gd name="connsiteY4038" fmla="*/ 462761 h 775085"/>
                <a:gd name="connsiteX4039" fmla="*/ 7777838 w 11976083"/>
                <a:gd name="connsiteY4039" fmla="*/ 499141 h 775085"/>
                <a:gd name="connsiteX4040" fmla="*/ 7736987 w 11976083"/>
                <a:gd name="connsiteY4040" fmla="*/ 499141 h 775085"/>
                <a:gd name="connsiteX4041" fmla="*/ 7736987 w 11976083"/>
                <a:gd name="connsiteY4041" fmla="*/ 462761 h 775085"/>
                <a:gd name="connsiteX4042" fmla="*/ 7777838 w 11976083"/>
                <a:gd name="connsiteY4042" fmla="*/ 504022 h 775085"/>
                <a:gd name="connsiteX4043" fmla="*/ 7777838 w 11976083"/>
                <a:gd name="connsiteY4043" fmla="*/ 514826 h 775085"/>
                <a:gd name="connsiteX4044" fmla="*/ 7759407 w 11976083"/>
                <a:gd name="connsiteY4044" fmla="*/ 514826 h 775085"/>
                <a:gd name="connsiteX4045" fmla="*/ 7759407 w 11976083"/>
                <a:gd name="connsiteY4045" fmla="*/ 504022 h 775085"/>
                <a:gd name="connsiteX4046" fmla="*/ 7777838 w 11976083"/>
                <a:gd name="connsiteY4046" fmla="*/ 504022 h 775085"/>
                <a:gd name="connsiteX4047" fmla="*/ 7736987 w 11976083"/>
                <a:gd name="connsiteY4047" fmla="*/ 504022 h 775085"/>
                <a:gd name="connsiteX4048" fmla="*/ 7755174 w 11976083"/>
                <a:gd name="connsiteY4048" fmla="*/ 504022 h 775085"/>
                <a:gd name="connsiteX4049" fmla="*/ 7755174 w 11976083"/>
                <a:gd name="connsiteY4049" fmla="*/ 514826 h 775085"/>
                <a:gd name="connsiteX4050" fmla="*/ 7736987 w 11976083"/>
                <a:gd name="connsiteY4050" fmla="*/ 514826 h 775085"/>
                <a:gd name="connsiteX4051" fmla="*/ 7736987 w 11976083"/>
                <a:gd name="connsiteY4051" fmla="*/ 504022 h 775085"/>
                <a:gd name="connsiteX4052" fmla="*/ 7736987 w 11976083"/>
                <a:gd name="connsiteY4052" fmla="*/ 519056 h 775085"/>
                <a:gd name="connsiteX4053" fmla="*/ 7824275 w 11976083"/>
                <a:gd name="connsiteY4053" fmla="*/ 519056 h 775085"/>
                <a:gd name="connsiteX4054" fmla="*/ 7824275 w 11976083"/>
                <a:gd name="connsiteY4054" fmla="*/ 559260 h 775085"/>
                <a:gd name="connsiteX4055" fmla="*/ 7737003 w 11976083"/>
                <a:gd name="connsiteY4055" fmla="*/ 559260 h 775085"/>
                <a:gd name="connsiteX4056" fmla="*/ 7737003 w 11976083"/>
                <a:gd name="connsiteY4056" fmla="*/ 519056 h 775085"/>
                <a:gd name="connsiteX4057" fmla="*/ 7782072 w 11976083"/>
                <a:gd name="connsiteY4057" fmla="*/ 585715 h 775085"/>
                <a:gd name="connsiteX4058" fmla="*/ 7782072 w 11976083"/>
                <a:gd name="connsiteY4058" fmla="*/ 570991 h 775085"/>
                <a:gd name="connsiteX4059" fmla="*/ 7816378 w 11976083"/>
                <a:gd name="connsiteY4059" fmla="*/ 585732 h 775085"/>
                <a:gd name="connsiteX4060" fmla="*/ 7744688 w 11976083"/>
                <a:gd name="connsiteY4060" fmla="*/ 585732 h 775085"/>
                <a:gd name="connsiteX4061" fmla="*/ 7777838 w 11976083"/>
                <a:gd name="connsiteY4061" fmla="*/ 571040 h 775085"/>
                <a:gd name="connsiteX4062" fmla="*/ 7777838 w 11976083"/>
                <a:gd name="connsiteY4062" fmla="*/ 585732 h 775085"/>
                <a:gd name="connsiteX4063" fmla="*/ 7782072 w 11976083"/>
                <a:gd name="connsiteY4063" fmla="*/ 585732 h 775085"/>
                <a:gd name="connsiteX4064" fmla="*/ 7737019 w 11976083"/>
                <a:gd name="connsiteY4064" fmla="*/ 567395 h 775085"/>
                <a:gd name="connsiteX4065" fmla="*/ 7775591 w 11976083"/>
                <a:gd name="connsiteY4065" fmla="*/ 567395 h 775085"/>
                <a:gd name="connsiteX4066" fmla="*/ 7737035 w 11976083"/>
                <a:gd name="connsiteY4066" fmla="*/ 584495 h 775085"/>
                <a:gd name="connsiteX4067" fmla="*/ 7737035 w 11976083"/>
                <a:gd name="connsiteY4067" fmla="*/ 567395 h 775085"/>
                <a:gd name="connsiteX4068" fmla="*/ 7818576 w 11976083"/>
                <a:gd name="connsiteY4068" fmla="*/ 657825 h 775085"/>
                <a:gd name="connsiteX4069" fmla="*/ 7737068 w 11976083"/>
                <a:gd name="connsiteY4069" fmla="*/ 657825 h 775085"/>
                <a:gd name="connsiteX4070" fmla="*/ 7737068 w 11976083"/>
                <a:gd name="connsiteY4070" fmla="*/ 637488 h 775085"/>
                <a:gd name="connsiteX4071" fmla="*/ 7818576 w 11976083"/>
                <a:gd name="connsiteY4071" fmla="*/ 637488 h 775085"/>
                <a:gd name="connsiteX4072" fmla="*/ 7818576 w 11976083"/>
                <a:gd name="connsiteY4072" fmla="*/ 657825 h 775085"/>
                <a:gd name="connsiteX4073" fmla="*/ 7818576 w 11976083"/>
                <a:gd name="connsiteY4073" fmla="*/ 629352 h 775085"/>
                <a:gd name="connsiteX4074" fmla="*/ 7737052 w 11976083"/>
                <a:gd name="connsiteY4074" fmla="*/ 629352 h 775085"/>
                <a:gd name="connsiteX4075" fmla="*/ 7737052 w 11976083"/>
                <a:gd name="connsiteY4075" fmla="*/ 589962 h 775085"/>
                <a:gd name="connsiteX4076" fmla="*/ 7818576 w 11976083"/>
                <a:gd name="connsiteY4076" fmla="*/ 589962 h 775085"/>
                <a:gd name="connsiteX4077" fmla="*/ 7818576 w 11976083"/>
                <a:gd name="connsiteY4077" fmla="*/ 629352 h 775085"/>
                <a:gd name="connsiteX4078" fmla="*/ 7784433 w 11976083"/>
                <a:gd name="connsiteY4078" fmla="*/ 567395 h 775085"/>
                <a:gd name="connsiteX4079" fmla="*/ 7824275 w 11976083"/>
                <a:gd name="connsiteY4079" fmla="*/ 567395 h 775085"/>
                <a:gd name="connsiteX4080" fmla="*/ 7824275 w 11976083"/>
                <a:gd name="connsiteY4080" fmla="*/ 584511 h 775085"/>
                <a:gd name="connsiteX4081" fmla="*/ 7784433 w 11976083"/>
                <a:gd name="connsiteY4081" fmla="*/ 567395 h 775085"/>
                <a:gd name="connsiteX4082" fmla="*/ 8287727 w 11976083"/>
                <a:gd name="connsiteY4082" fmla="*/ 260390 h 775085"/>
                <a:gd name="connsiteX4083" fmla="*/ 8352855 w 11976083"/>
                <a:gd name="connsiteY4083" fmla="*/ 260390 h 775085"/>
                <a:gd name="connsiteX4084" fmla="*/ 8352855 w 11976083"/>
                <a:gd name="connsiteY4084" fmla="*/ 276433 h 775085"/>
                <a:gd name="connsiteX4085" fmla="*/ 8287727 w 11976083"/>
                <a:gd name="connsiteY4085" fmla="*/ 276433 h 775085"/>
                <a:gd name="connsiteX4086" fmla="*/ 8287727 w 11976083"/>
                <a:gd name="connsiteY4086" fmla="*/ 260390 h 775085"/>
                <a:gd name="connsiteX4087" fmla="*/ 8166149 w 11976083"/>
                <a:gd name="connsiteY4087" fmla="*/ 497823 h 775085"/>
                <a:gd name="connsiteX4088" fmla="*/ 8202540 w 11976083"/>
                <a:gd name="connsiteY4088" fmla="*/ 533097 h 775085"/>
                <a:gd name="connsiteX4089" fmla="*/ 8202540 w 11976083"/>
                <a:gd name="connsiteY4089" fmla="*/ 534513 h 775085"/>
                <a:gd name="connsiteX4090" fmla="*/ 8203842 w 11976083"/>
                <a:gd name="connsiteY4090" fmla="*/ 535050 h 775085"/>
                <a:gd name="connsiteX4091" fmla="*/ 8214279 w 11976083"/>
                <a:gd name="connsiteY4091" fmla="*/ 542225 h 775085"/>
                <a:gd name="connsiteX4092" fmla="*/ 8225090 w 11976083"/>
                <a:gd name="connsiteY4092" fmla="*/ 566614 h 775085"/>
                <a:gd name="connsiteX4093" fmla="*/ 8201920 w 11976083"/>
                <a:gd name="connsiteY4093" fmla="*/ 599529 h 775085"/>
                <a:gd name="connsiteX4094" fmla="*/ 8188683 w 11976083"/>
                <a:gd name="connsiteY4094" fmla="*/ 601839 h 775085"/>
                <a:gd name="connsiteX4095" fmla="*/ 8119582 w 11976083"/>
                <a:gd name="connsiteY4095" fmla="*/ 601725 h 775085"/>
                <a:gd name="connsiteX4096" fmla="*/ 8099604 w 11976083"/>
                <a:gd name="connsiteY4096" fmla="*/ 580249 h 775085"/>
                <a:gd name="connsiteX4097" fmla="*/ 8112630 w 11976083"/>
                <a:gd name="connsiteY4097" fmla="*/ 560903 h 775085"/>
                <a:gd name="connsiteX4098" fmla="*/ 8113933 w 11976083"/>
                <a:gd name="connsiteY4098" fmla="*/ 560366 h 775085"/>
                <a:gd name="connsiteX4099" fmla="*/ 8113933 w 11976083"/>
                <a:gd name="connsiteY4099" fmla="*/ 558951 h 775085"/>
                <a:gd name="connsiteX4100" fmla="*/ 8136271 w 11976083"/>
                <a:gd name="connsiteY4100" fmla="*/ 537311 h 775085"/>
                <a:gd name="connsiteX4101" fmla="*/ 8158415 w 11976083"/>
                <a:gd name="connsiteY4101" fmla="*/ 556022 h 775085"/>
                <a:gd name="connsiteX4102" fmla="*/ 8158529 w 11976083"/>
                <a:gd name="connsiteY4102" fmla="*/ 557584 h 775085"/>
                <a:gd name="connsiteX4103" fmla="*/ 8162681 w 11976083"/>
                <a:gd name="connsiteY4103" fmla="*/ 558804 h 775085"/>
                <a:gd name="connsiteX4104" fmla="*/ 8162860 w 11976083"/>
                <a:gd name="connsiteY4104" fmla="*/ 558804 h 775085"/>
                <a:gd name="connsiteX4105" fmla="*/ 8162632 w 11976083"/>
                <a:gd name="connsiteY4105" fmla="*/ 555762 h 775085"/>
                <a:gd name="connsiteX4106" fmla="*/ 8162665 w 11976083"/>
                <a:gd name="connsiteY4106" fmla="*/ 555762 h 775085"/>
                <a:gd name="connsiteX4107" fmla="*/ 8162616 w 11976083"/>
                <a:gd name="connsiteY4107" fmla="*/ 555485 h 775085"/>
                <a:gd name="connsiteX4108" fmla="*/ 8162584 w 11976083"/>
                <a:gd name="connsiteY4108" fmla="*/ 554997 h 775085"/>
                <a:gd name="connsiteX4109" fmla="*/ 8162534 w 11976083"/>
                <a:gd name="connsiteY4109" fmla="*/ 554997 h 775085"/>
                <a:gd name="connsiteX4110" fmla="*/ 8136271 w 11976083"/>
                <a:gd name="connsiteY4110" fmla="*/ 533081 h 775085"/>
                <a:gd name="connsiteX4111" fmla="*/ 8109732 w 11976083"/>
                <a:gd name="connsiteY4111" fmla="*/ 557600 h 775085"/>
                <a:gd name="connsiteX4112" fmla="*/ 8097976 w 11976083"/>
                <a:gd name="connsiteY4112" fmla="*/ 569347 h 775085"/>
                <a:gd name="connsiteX4113" fmla="*/ 8095810 w 11976083"/>
                <a:gd name="connsiteY4113" fmla="*/ 558398 h 775085"/>
                <a:gd name="connsiteX4114" fmla="*/ 8112158 w 11976083"/>
                <a:gd name="connsiteY4114" fmla="*/ 534106 h 775085"/>
                <a:gd name="connsiteX4115" fmla="*/ 8113461 w 11976083"/>
                <a:gd name="connsiteY4115" fmla="*/ 533569 h 775085"/>
                <a:gd name="connsiteX4116" fmla="*/ 8113461 w 11976083"/>
                <a:gd name="connsiteY4116" fmla="*/ 532154 h 775085"/>
                <a:gd name="connsiteX4117" fmla="*/ 8121471 w 11976083"/>
                <a:gd name="connsiteY4117" fmla="*/ 512938 h 775085"/>
                <a:gd name="connsiteX4118" fmla="*/ 8136809 w 11976083"/>
                <a:gd name="connsiteY4118" fmla="*/ 505421 h 775085"/>
                <a:gd name="connsiteX4119" fmla="*/ 8127284 w 11976083"/>
                <a:gd name="connsiteY4119" fmla="*/ 521204 h 775085"/>
                <a:gd name="connsiteX4120" fmla="*/ 8127235 w 11976083"/>
                <a:gd name="connsiteY4120" fmla="*/ 521204 h 775085"/>
                <a:gd name="connsiteX4121" fmla="*/ 8127072 w 11976083"/>
                <a:gd name="connsiteY4121" fmla="*/ 521838 h 775085"/>
                <a:gd name="connsiteX4122" fmla="*/ 8127023 w 11976083"/>
                <a:gd name="connsiteY4122" fmla="*/ 521968 h 775085"/>
                <a:gd name="connsiteX4123" fmla="*/ 8127023 w 11976083"/>
                <a:gd name="connsiteY4123" fmla="*/ 521968 h 775085"/>
                <a:gd name="connsiteX4124" fmla="*/ 8126274 w 11976083"/>
                <a:gd name="connsiteY4124" fmla="*/ 524864 h 775085"/>
                <a:gd name="connsiteX4125" fmla="*/ 8126437 w 11976083"/>
                <a:gd name="connsiteY4125" fmla="*/ 524913 h 775085"/>
                <a:gd name="connsiteX4126" fmla="*/ 8130752 w 11976083"/>
                <a:gd name="connsiteY4126" fmla="*/ 524441 h 775085"/>
                <a:gd name="connsiteX4127" fmla="*/ 8131110 w 11976083"/>
                <a:gd name="connsiteY4127" fmla="*/ 523042 h 775085"/>
                <a:gd name="connsiteX4128" fmla="*/ 8166084 w 11976083"/>
                <a:gd name="connsiteY4128" fmla="*/ 497791 h 775085"/>
                <a:gd name="connsiteX4129" fmla="*/ 7869100 w 11976083"/>
                <a:gd name="connsiteY4129" fmla="*/ 657809 h 775085"/>
                <a:gd name="connsiteX4130" fmla="*/ 7869132 w 11976083"/>
                <a:gd name="connsiteY4130" fmla="*/ 321762 h 775085"/>
                <a:gd name="connsiteX4131" fmla="*/ 7862994 w 11976083"/>
                <a:gd name="connsiteY4131" fmla="*/ 317060 h 775085"/>
                <a:gd name="connsiteX4132" fmla="*/ 7863042 w 11976083"/>
                <a:gd name="connsiteY4132" fmla="*/ 288554 h 775085"/>
                <a:gd name="connsiteX4133" fmla="*/ 7878299 w 11976083"/>
                <a:gd name="connsiteY4133" fmla="*/ 288554 h 775085"/>
                <a:gd name="connsiteX4134" fmla="*/ 7878347 w 11976083"/>
                <a:gd name="connsiteY4134" fmla="*/ 306240 h 775085"/>
                <a:gd name="connsiteX4135" fmla="*/ 7893294 w 11976083"/>
                <a:gd name="connsiteY4135" fmla="*/ 306240 h 775085"/>
                <a:gd name="connsiteX4136" fmla="*/ 7893457 w 11976083"/>
                <a:gd name="connsiteY4136" fmla="*/ 657809 h 775085"/>
                <a:gd name="connsiteX4137" fmla="*/ 7869083 w 11976083"/>
                <a:gd name="connsiteY4137" fmla="*/ 657809 h 775085"/>
                <a:gd name="connsiteX4138" fmla="*/ 8005689 w 11976083"/>
                <a:gd name="connsiteY4138" fmla="*/ 657809 h 775085"/>
                <a:gd name="connsiteX4139" fmla="*/ 7974054 w 11976083"/>
                <a:gd name="connsiteY4139" fmla="*/ 657809 h 775085"/>
                <a:gd name="connsiteX4140" fmla="*/ 7974054 w 11976083"/>
                <a:gd name="connsiteY4140" fmla="*/ 595819 h 775085"/>
                <a:gd name="connsiteX4141" fmla="*/ 7973988 w 11976083"/>
                <a:gd name="connsiteY4141" fmla="*/ 595819 h 775085"/>
                <a:gd name="connsiteX4142" fmla="*/ 7952105 w 11976083"/>
                <a:gd name="connsiteY4142" fmla="*/ 579370 h 775085"/>
                <a:gd name="connsiteX4143" fmla="*/ 7930222 w 11976083"/>
                <a:gd name="connsiteY4143" fmla="*/ 595819 h 775085"/>
                <a:gd name="connsiteX4144" fmla="*/ 7930157 w 11976083"/>
                <a:gd name="connsiteY4144" fmla="*/ 595819 h 775085"/>
                <a:gd name="connsiteX4145" fmla="*/ 7930157 w 11976083"/>
                <a:gd name="connsiteY4145" fmla="*/ 657809 h 775085"/>
                <a:gd name="connsiteX4146" fmla="*/ 7898375 w 11976083"/>
                <a:gd name="connsiteY4146" fmla="*/ 657809 h 775085"/>
                <a:gd name="connsiteX4147" fmla="*/ 7898196 w 11976083"/>
                <a:gd name="connsiteY4147" fmla="*/ 275570 h 775085"/>
                <a:gd name="connsiteX4148" fmla="*/ 7898196 w 11976083"/>
                <a:gd name="connsiteY4148" fmla="*/ 235318 h 775085"/>
                <a:gd name="connsiteX4149" fmla="*/ 7893441 w 11976083"/>
                <a:gd name="connsiteY4149" fmla="*/ 226581 h 775085"/>
                <a:gd name="connsiteX4150" fmla="*/ 7893441 w 11976083"/>
                <a:gd name="connsiteY4150" fmla="*/ 209806 h 775085"/>
                <a:gd name="connsiteX4151" fmla="*/ 7906320 w 11976083"/>
                <a:gd name="connsiteY4151" fmla="*/ 209806 h 775085"/>
                <a:gd name="connsiteX4152" fmla="*/ 7906434 w 11976083"/>
                <a:gd name="connsiteY4152" fmla="*/ 227248 h 775085"/>
                <a:gd name="connsiteX4153" fmla="*/ 7928447 w 11976083"/>
                <a:gd name="connsiteY4153" fmla="*/ 227248 h 775085"/>
                <a:gd name="connsiteX4154" fmla="*/ 7928447 w 11976083"/>
                <a:gd name="connsiteY4154" fmla="*/ 209806 h 775085"/>
                <a:gd name="connsiteX4155" fmla="*/ 7941050 w 11976083"/>
                <a:gd name="connsiteY4155" fmla="*/ 209806 h 775085"/>
                <a:gd name="connsiteX4156" fmla="*/ 7941050 w 11976083"/>
                <a:gd name="connsiteY4156" fmla="*/ 227248 h 775085"/>
                <a:gd name="connsiteX4157" fmla="*/ 7963405 w 11976083"/>
                <a:gd name="connsiteY4157" fmla="*/ 227248 h 775085"/>
                <a:gd name="connsiteX4158" fmla="*/ 7963405 w 11976083"/>
                <a:gd name="connsiteY4158" fmla="*/ 209806 h 775085"/>
                <a:gd name="connsiteX4159" fmla="*/ 7976089 w 11976083"/>
                <a:gd name="connsiteY4159" fmla="*/ 209806 h 775085"/>
                <a:gd name="connsiteX4160" fmla="*/ 7976089 w 11976083"/>
                <a:gd name="connsiteY4160" fmla="*/ 227248 h 775085"/>
                <a:gd name="connsiteX4161" fmla="*/ 7998786 w 11976083"/>
                <a:gd name="connsiteY4161" fmla="*/ 227248 h 775085"/>
                <a:gd name="connsiteX4162" fmla="*/ 7998672 w 11976083"/>
                <a:gd name="connsiteY4162" fmla="*/ 209806 h 775085"/>
                <a:gd name="connsiteX4163" fmla="*/ 8011746 w 11976083"/>
                <a:gd name="connsiteY4163" fmla="*/ 209806 h 775085"/>
                <a:gd name="connsiteX4164" fmla="*/ 8011746 w 11976083"/>
                <a:gd name="connsiteY4164" fmla="*/ 226581 h 775085"/>
                <a:gd name="connsiteX4165" fmla="*/ 8007025 w 11976083"/>
                <a:gd name="connsiteY4165" fmla="*/ 235318 h 775085"/>
                <a:gd name="connsiteX4166" fmla="*/ 8005706 w 11976083"/>
                <a:gd name="connsiteY4166" fmla="*/ 657825 h 775085"/>
                <a:gd name="connsiteX4167" fmla="*/ 8010574 w 11976083"/>
                <a:gd name="connsiteY4167" fmla="*/ 657809 h 775085"/>
                <a:gd name="connsiteX4168" fmla="*/ 8011665 w 11976083"/>
                <a:gd name="connsiteY4168" fmla="*/ 306240 h 775085"/>
                <a:gd name="connsiteX4169" fmla="*/ 8027198 w 11976083"/>
                <a:gd name="connsiteY4169" fmla="*/ 306240 h 775085"/>
                <a:gd name="connsiteX4170" fmla="*/ 8027101 w 11976083"/>
                <a:gd name="connsiteY4170" fmla="*/ 288440 h 775085"/>
                <a:gd name="connsiteX4171" fmla="*/ 8038351 w 11976083"/>
                <a:gd name="connsiteY4171" fmla="*/ 288522 h 775085"/>
                <a:gd name="connsiteX4172" fmla="*/ 8038318 w 11976083"/>
                <a:gd name="connsiteY4172" fmla="*/ 306224 h 775085"/>
                <a:gd name="connsiteX4173" fmla="*/ 8059127 w 11976083"/>
                <a:gd name="connsiteY4173" fmla="*/ 306224 h 775085"/>
                <a:gd name="connsiteX4174" fmla="*/ 8059078 w 11976083"/>
                <a:gd name="connsiteY4174" fmla="*/ 288424 h 775085"/>
                <a:gd name="connsiteX4175" fmla="*/ 8070215 w 11976083"/>
                <a:gd name="connsiteY4175" fmla="*/ 288505 h 775085"/>
                <a:gd name="connsiteX4176" fmla="*/ 8070215 w 11976083"/>
                <a:gd name="connsiteY4176" fmla="*/ 306208 h 775085"/>
                <a:gd name="connsiteX4177" fmla="*/ 8091365 w 11976083"/>
                <a:gd name="connsiteY4177" fmla="*/ 306208 h 775085"/>
                <a:gd name="connsiteX4178" fmla="*/ 8091447 w 11976083"/>
                <a:gd name="connsiteY4178" fmla="*/ 288408 h 775085"/>
                <a:gd name="connsiteX4179" fmla="*/ 8102454 w 11976083"/>
                <a:gd name="connsiteY4179" fmla="*/ 288489 h 775085"/>
                <a:gd name="connsiteX4180" fmla="*/ 8102454 w 11976083"/>
                <a:gd name="connsiteY4180" fmla="*/ 306191 h 775085"/>
                <a:gd name="connsiteX4181" fmla="*/ 8123457 w 11976083"/>
                <a:gd name="connsiteY4181" fmla="*/ 306191 h 775085"/>
                <a:gd name="connsiteX4182" fmla="*/ 8123507 w 11976083"/>
                <a:gd name="connsiteY4182" fmla="*/ 288505 h 775085"/>
                <a:gd name="connsiteX4183" fmla="*/ 8138763 w 11976083"/>
                <a:gd name="connsiteY4183" fmla="*/ 288505 h 775085"/>
                <a:gd name="connsiteX4184" fmla="*/ 8138812 w 11976083"/>
                <a:gd name="connsiteY4184" fmla="*/ 317011 h 775085"/>
                <a:gd name="connsiteX4185" fmla="*/ 8132673 w 11976083"/>
                <a:gd name="connsiteY4185" fmla="*/ 321713 h 775085"/>
                <a:gd name="connsiteX4186" fmla="*/ 8132673 w 11976083"/>
                <a:gd name="connsiteY4186" fmla="*/ 501956 h 775085"/>
                <a:gd name="connsiteX4187" fmla="*/ 8118573 w 11976083"/>
                <a:gd name="connsiteY4187" fmla="*/ 509879 h 775085"/>
                <a:gd name="connsiteX4188" fmla="*/ 8109308 w 11976083"/>
                <a:gd name="connsiteY4188" fmla="*/ 530787 h 775085"/>
                <a:gd name="connsiteX4189" fmla="*/ 8091626 w 11976083"/>
                <a:gd name="connsiteY4189" fmla="*/ 558284 h 775085"/>
                <a:gd name="connsiteX4190" fmla="*/ 8096087 w 11976083"/>
                <a:gd name="connsiteY4190" fmla="*/ 574700 h 775085"/>
                <a:gd name="connsiteX4191" fmla="*/ 8095403 w 11976083"/>
                <a:gd name="connsiteY4191" fmla="*/ 580118 h 775085"/>
                <a:gd name="connsiteX4192" fmla="*/ 8119322 w 11976083"/>
                <a:gd name="connsiteY4192" fmla="*/ 605907 h 775085"/>
                <a:gd name="connsiteX4193" fmla="*/ 8132706 w 11976083"/>
                <a:gd name="connsiteY4193" fmla="*/ 605907 h 775085"/>
                <a:gd name="connsiteX4194" fmla="*/ 8132706 w 11976083"/>
                <a:gd name="connsiteY4194" fmla="*/ 657760 h 775085"/>
                <a:gd name="connsiteX4195" fmla="*/ 8010574 w 11976083"/>
                <a:gd name="connsiteY4195" fmla="*/ 657760 h 775085"/>
                <a:gd name="connsiteX4196" fmla="*/ 8158302 w 11976083"/>
                <a:gd name="connsiteY4196" fmla="*/ 657809 h 775085"/>
                <a:gd name="connsiteX4197" fmla="*/ 8137590 w 11976083"/>
                <a:gd name="connsiteY4197" fmla="*/ 657809 h 775085"/>
                <a:gd name="connsiteX4198" fmla="*/ 8137590 w 11976083"/>
                <a:gd name="connsiteY4198" fmla="*/ 605988 h 775085"/>
                <a:gd name="connsiteX4199" fmla="*/ 8158302 w 11976083"/>
                <a:gd name="connsiteY4199" fmla="*/ 606021 h 775085"/>
                <a:gd name="connsiteX4200" fmla="*/ 8158302 w 11976083"/>
                <a:gd name="connsiteY4200" fmla="*/ 657809 h 775085"/>
                <a:gd name="connsiteX4201" fmla="*/ 8276330 w 11976083"/>
                <a:gd name="connsiteY4201" fmla="*/ 657809 h 775085"/>
                <a:gd name="connsiteX4202" fmla="*/ 8162534 w 11976083"/>
                <a:gd name="connsiteY4202" fmla="*/ 657809 h 775085"/>
                <a:gd name="connsiteX4203" fmla="*/ 8162534 w 11976083"/>
                <a:gd name="connsiteY4203" fmla="*/ 606037 h 775085"/>
                <a:gd name="connsiteX4204" fmla="*/ 8188716 w 11976083"/>
                <a:gd name="connsiteY4204" fmla="*/ 606086 h 775085"/>
                <a:gd name="connsiteX4205" fmla="*/ 8203402 w 11976083"/>
                <a:gd name="connsiteY4205" fmla="*/ 603515 h 775085"/>
                <a:gd name="connsiteX4206" fmla="*/ 8229356 w 11976083"/>
                <a:gd name="connsiteY4206" fmla="*/ 566516 h 775085"/>
                <a:gd name="connsiteX4207" fmla="*/ 8217226 w 11976083"/>
                <a:gd name="connsiteY4207" fmla="*/ 539166 h 775085"/>
                <a:gd name="connsiteX4208" fmla="*/ 8206772 w 11976083"/>
                <a:gd name="connsiteY4208" fmla="*/ 531730 h 775085"/>
                <a:gd name="connsiteX4209" fmla="*/ 8193210 w 11976083"/>
                <a:gd name="connsiteY4209" fmla="*/ 503371 h 775085"/>
                <a:gd name="connsiteX4210" fmla="*/ 8193210 w 11976083"/>
                <a:gd name="connsiteY4210" fmla="*/ 347371 h 775085"/>
                <a:gd name="connsiteX4211" fmla="*/ 8401685 w 11976083"/>
                <a:gd name="connsiteY4211" fmla="*/ 347371 h 775085"/>
                <a:gd name="connsiteX4212" fmla="*/ 8401685 w 11976083"/>
                <a:gd name="connsiteY4212" fmla="*/ 372151 h 775085"/>
                <a:gd name="connsiteX4213" fmla="*/ 8276346 w 11976083"/>
                <a:gd name="connsiteY4213" fmla="*/ 372151 h 775085"/>
                <a:gd name="connsiteX4214" fmla="*/ 8276346 w 11976083"/>
                <a:gd name="connsiteY4214" fmla="*/ 657793 h 775085"/>
                <a:gd name="connsiteX4215" fmla="*/ 8321691 w 11976083"/>
                <a:gd name="connsiteY4215" fmla="*/ 657809 h 775085"/>
                <a:gd name="connsiteX4216" fmla="*/ 8287727 w 11976083"/>
                <a:gd name="connsiteY4216" fmla="*/ 657809 h 775085"/>
                <a:gd name="connsiteX4217" fmla="*/ 8287727 w 11976083"/>
                <a:gd name="connsiteY4217" fmla="*/ 566809 h 775085"/>
                <a:gd name="connsiteX4218" fmla="*/ 8321691 w 11976083"/>
                <a:gd name="connsiteY4218" fmla="*/ 566809 h 775085"/>
                <a:gd name="connsiteX4219" fmla="*/ 8321691 w 11976083"/>
                <a:gd name="connsiteY4219" fmla="*/ 657809 h 775085"/>
                <a:gd name="connsiteX4220" fmla="*/ 8321691 w 11976083"/>
                <a:gd name="connsiteY4220" fmla="*/ 562579 h 775085"/>
                <a:gd name="connsiteX4221" fmla="*/ 8287727 w 11976083"/>
                <a:gd name="connsiteY4221" fmla="*/ 562579 h 775085"/>
                <a:gd name="connsiteX4222" fmla="*/ 8287727 w 11976083"/>
                <a:gd name="connsiteY4222" fmla="*/ 471563 h 775085"/>
                <a:gd name="connsiteX4223" fmla="*/ 8321691 w 11976083"/>
                <a:gd name="connsiteY4223" fmla="*/ 471563 h 775085"/>
                <a:gd name="connsiteX4224" fmla="*/ 8321691 w 11976083"/>
                <a:gd name="connsiteY4224" fmla="*/ 562579 h 775085"/>
                <a:gd name="connsiteX4225" fmla="*/ 8321691 w 11976083"/>
                <a:gd name="connsiteY4225" fmla="*/ 467333 h 775085"/>
                <a:gd name="connsiteX4226" fmla="*/ 8287727 w 11976083"/>
                <a:gd name="connsiteY4226" fmla="*/ 467333 h 775085"/>
                <a:gd name="connsiteX4227" fmla="*/ 8287727 w 11976083"/>
                <a:gd name="connsiteY4227" fmla="*/ 383557 h 775085"/>
                <a:gd name="connsiteX4228" fmla="*/ 8321691 w 11976083"/>
                <a:gd name="connsiteY4228" fmla="*/ 383557 h 775085"/>
                <a:gd name="connsiteX4229" fmla="*/ 8321691 w 11976083"/>
                <a:gd name="connsiteY4229" fmla="*/ 467333 h 775085"/>
                <a:gd name="connsiteX4230" fmla="*/ 8363471 w 11976083"/>
                <a:gd name="connsiteY4230" fmla="*/ 657809 h 775085"/>
                <a:gd name="connsiteX4231" fmla="*/ 8325925 w 11976083"/>
                <a:gd name="connsiteY4231" fmla="*/ 657809 h 775085"/>
                <a:gd name="connsiteX4232" fmla="*/ 8325925 w 11976083"/>
                <a:gd name="connsiteY4232" fmla="*/ 566809 h 775085"/>
                <a:gd name="connsiteX4233" fmla="*/ 8363471 w 11976083"/>
                <a:gd name="connsiteY4233" fmla="*/ 566809 h 775085"/>
                <a:gd name="connsiteX4234" fmla="*/ 8363471 w 11976083"/>
                <a:gd name="connsiteY4234" fmla="*/ 657809 h 775085"/>
                <a:gd name="connsiteX4235" fmla="*/ 8363471 w 11976083"/>
                <a:gd name="connsiteY4235" fmla="*/ 562579 h 775085"/>
                <a:gd name="connsiteX4236" fmla="*/ 8325925 w 11976083"/>
                <a:gd name="connsiteY4236" fmla="*/ 562579 h 775085"/>
                <a:gd name="connsiteX4237" fmla="*/ 8325925 w 11976083"/>
                <a:gd name="connsiteY4237" fmla="*/ 471563 h 775085"/>
                <a:gd name="connsiteX4238" fmla="*/ 8363471 w 11976083"/>
                <a:gd name="connsiteY4238" fmla="*/ 471563 h 775085"/>
                <a:gd name="connsiteX4239" fmla="*/ 8363471 w 11976083"/>
                <a:gd name="connsiteY4239" fmla="*/ 562579 h 775085"/>
                <a:gd name="connsiteX4240" fmla="*/ 8363471 w 11976083"/>
                <a:gd name="connsiteY4240" fmla="*/ 467333 h 775085"/>
                <a:gd name="connsiteX4241" fmla="*/ 8325925 w 11976083"/>
                <a:gd name="connsiteY4241" fmla="*/ 467333 h 775085"/>
                <a:gd name="connsiteX4242" fmla="*/ 8325925 w 11976083"/>
                <a:gd name="connsiteY4242" fmla="*/ 383557 h 775085"/>
                <a:gd name="connsiteX4243" fmla="*/ 8363471 w 11976083"/>
                <a:gd name="connsiteY4243" fmla="*/ 383557 h 775085"/>
                <a:gd name="connsiteX4244" fmla="*/ 8363471 w 11976083"/>
                <a:gd name="connsiteY4244" fmla="*/ 467333 h 775085"/>
                <a:gd name="connsiteX4245" fmla="*/ 8404567 w 11976083"/>
                <a:gd name="connsiteY4245" fmla="*/ 657809 h 775085"/>
                <a:gd name="connsiteX4246" fmla="*/ 8367705 w 11976083"/>
                <a:gd name="connsiteY4246" fmla="*/ 657809 h 775085"/>
                <a:gd name="connsiteX4247" fmla="*/ 8367705 w 11976083"/>
                <a:gd name="connsiteY4247" fmla="*/ 566809 h 775085"/>
                <a:gd name="connsiteX4248" fmla="*/ 8398640 w 11976083"/>
                <a:gd name="connsiteY4248" fmla="*/ 566809 h 775085"/>
                <a:gd name="connsiteX4249" fmla="*/ 8404567 w 11976083"/>
                <a:gd name="connsiteY4249" fmla="*/ 654392 h 775085"/>
                <a:gd name="connsiteX4250" fmla="*/ 8404567 w 11976083"/>
                <a:gd name="connsiteY4250" fmla="*/ 657809 h 775085"/>
                <a:gd name="connsiteX4251" fmla="*/ 8404958 w 11976083"/>
                <a:gd name="connsiteY4251" fmla="*/ 494520 h 775085"/>
                <a:gd name="connsiteX4252" fmla="*/ 8398624 w 11976083"/>
                <a:gd name="connsiteY4252" fmla="*/ 562579 h 775085"/>
                <a:gd name="connsiteX4253" fmla="*/ 8367688 w 11976083"/>
                <a:gd name="connsiteY4253" fmla="*/ 562579 h 775085"/>
                <a:gd name="connsiteX4254" fmla="*/ 8367688 w 11976083"/>
                <a:gd name="connsiteY4254" fmla="*/ 471563 h 775085"/>
                <a:gd name="connsiteX4255" fmla="*/ 8405006 w 11976083"/>
                <a:gd name="connsiteY4255" fmla="*/ 471563 h 775085"/>
                <a:gd name="connsiteX4256" fmla="*/ 8404958 w 11976083"/>
                <a:gd name="connsiteY4256" fmla="*/ 494520 h 775085"/>
                <a:gd name="connsiteX4257" fmla="*/ 8405023 w 11976083"/>
                <a:gd name="connsiteY4257" fmla="*/ 467333 h 775085"/>
                <a:gd name="connsiteX4258" fmla="*/ 8367705 w 11976083"/>
                <a:gd name="connsiteY4258" fmla="*/ 467333 h 775085"/>
                <a:gd name="connsiteX4259" fmla="*/ 8367705 w 11976083"/>
                <a:gd name="connsiteY4259" fmla="*/ 383557 h 775085"/>
                <a:gd name="connsiteX4260" fmla="*/ 8405234 w 11976083"/>
                <a:gd name="connsiteY4260" fmla="*/ 383557 h 775085"/>
                <a:gd name="connsiteX4261" fmla="*/ 8405039 w 11976083"/>
                <a:gd name="connsiteY4261" fmla="*/ 467333 h 775085"/>
                <a:gd name="connsiteX4262" fmla="*/ 8530574 w 11976083"/>
                <a:gd name="connsiteY4262" fmla="*/ 657809 h 775085"/>
                <a:gd name="connsiteX4263" fmla="*/ 8409468 w 11976083"/>
                <a:gd name="connsiteY4263" fmla="*/ 657809 h 775085"/>
                <a:gd name="connsiteX4264" fmla="*/ 8409468 w 11976083"/>
                <a:gd name="connsiteY4264" fmla="*/ 573740 h 775085"/>
                <a:gd name="connsiteX4265" fmla="*/ 8530574 w 11976083"/>
                <a:gd name="connsiteY4265" fmla="*/ 573740 h 775085"/>
                <a:gd name="connsiteX4266" fmla="*/ 8530574 w 11976083"/>
                <a:gd name="connsiteY4266" fmla="*/ 657809 h 775085"/>
                <a:gd name="connsiteX4267" fmla="*/ 8447014 w 11976083"/>
                <a:gd name="connsiteY4267" fmla="*/ 471563 h 775085"/>
                <a:gd name="connsiteX4268" fmla="*/ 8447014 w 11976083"/>
                <a:gd name="connsiteY4268" fmla="*/ 491299 h 775085"/>
                <a:gd name="connsiteX4269" fmla="*/ 8440436 w 11976083"/>
                <a:gd name="connsiteY4269" fmla="*/ 562579 h 775085"/>
                <a:gd name="connsiteX4270" fmla="*/ 8416013 w 11976083"/>
                <a:gd name="connsiteY4270" fmla="*/ 562579 h 775085"/>
                <a:gd name="connsiteX4271" fmla="*/ 8409468 w 11976083"/>
                <a:gd name="connsiteY4271" fmla="*/ 491348 h 775085"/>
                <a:gd name="connsiteX4272" fmla="*/ 8409468 w 11976083"/>
                <a:gd name="connsiteY4272" fmla="*/ 471563 h 775085"/>
                <a:gd name="connsiteX4273" fmla="*/ 8447014 w 11976083"/>
                <a:gd name="connsiteY4273" fmla="*/ 471563 h 775085"/>
                <a:gd name="connsiteX4274" fmla="*/ 8409468 w 11976083"/>
                <a:gd name="connsiteY4274" fmla="*/ 467333 h 775085"/>
                <a:gd name="connsiteX4275" fmla="*/ 8409468 w 11976083"/>
                <a:gd name="connsiteY4275" fmla="*/ 383557 h 775085"/>
                <a:gd name="connsiteX4276" fmla="*/ 8447014 w 11976083"/>
                <a:gd name="connsiteY4276" fmla="*/ 383557 h 775085"/>
                <a:gd name="connsiteX4277" fmla="*/ 8447014 w 11976083"/>
                <a:gd name="connsiteY4277" fmla="*/ 467333 h 775085"/>
                <a:gd name="connsiteX4278" fmla="*/ 8409468 w 11976083"/>
                <a:gd name="connsiteY4278" fmla="*/ 467333 h 775085"/>
                <a:gd name="connsiteX4279" fmla="*/ 8488794 w 11976083"/>
                <a:gd name="connsiteY4279" fmla="*/ 471563 h 775085"/>
                <a:gd name="connsiteX4280" fmla="*/ 8488794 w 11976083"/>
                <a:gd name="connsiteY4280" fmla="*/ 491266 h 775085"/>
                <a:gd name="connsiteX4281" fmla="*/ 8482216 w 11976083"/>
                <a:gd name="connsiteY4281" fmla="*/ 562579 h 775085"/>
                <a:gd name="connsiteX4282" fmla="*/ 8457826 w 11976083"/>
                <a:gd name="connsiteY4282" fmla="*/ 562579 h 775085"/>
                <a:gd name="connsiteX4283" fmla="*/ 8451248 w 11976083"/>
                <a:gd name="connsiteY4283" fmla="*/ 490892 h 775085"/>
                <a:gd name="connsiteX4284" fmla="*/ 8451248 w 11976083"/>
                <a:gd name="connsiteY4284" fmla="*/ 471563 h 775085"/>
                <a:gd name="connsiteX4285" fmla="*/ 8488794 w 11976083"/>
                <a:gd name="connsiteY4285" fmla="*/ 471563 h 775085"/>
                <a:gd name="connsiteX4286" fmla="*/ 8451248 w 11976083"/>
                <a:gd name="connsiteY4286" fmla="*/ 467333 h 775085"/>
                <a:gd name="connsiteX4287" fmla="*/ 8451248 w 11976083"/>
                <a:gd name="connsiteY4287" fmla="*/ 383557 h 775085"/>
                <a:gd name="connsiteX4288" fmla="*/ 8488794 w 11976083"/>
                <a:gd name="connsiteY4288" fmla="*/ 383557 h 775085"/>
                <a:gd name="connsiteX4289" fmla="*/ 8488794 w 11976083"/>
                <a:gd name="connsiteY4289" fmla="*/ 467333 h 775085"/>
                <a:gd name="connsiteX4290" fmla="*/ 8451248 w 11976083"/>
                <a:gd name="connsiteY4290" fmla="*/ 467333 h 775085"/>
                <a:gd name="connsiteX4291" fmla="*/ 8530574 w 11976083"/>
                <a:gd name="connsiteY4291" fmla="*/ 490518 h 775085"/>
                <a:gd name="connsiteX4292" fmla="*/ 8523914 w 11976083"/>
                <a:gd name="connsiteY4292" fmla="*/ 562595 h 775085"/>
                <a:gd name="connsiteX4293" fmla="*/ 8499605 w 11976083"/>
                <a:gd name="connsiteY4293" fmla="*/ 562595 h 775085"/>
                <a:gd name="connsiteX4294" fmla="*/ 8493027 w 11976083"/>
                <a:gd name="connsiteY4294" fmla="*/ 490941 h 775085"/>
                <a:gd name="connsiteX4295" fmla="*/ 8493027 w 11976083"/>
                <a:gd name="connsiteY4295" fmla="*/ 471579 h 775085"/>
                <a:gd name="connsiteX4296" fmla="*/ 8530574 w 11976083"/>
                <a:gd name="connsiteY4296" fmla="*/ 471579 h 775085"/>
                <a:gd name="connsiteX4297" fmla="*/ 8530574 w 11976083"/>
                <a:gd name="connsiteY4297" fmla="*/ 490534 h 775085"/>
                <a:gd name="connsiteX4298" fmla="*/ 8530574 w 11976083"/>
                <a:gd name="connsiteY4298" fmla="*/ 467333 h 775085"/>
                <a:gd name="connsiteX4299" fmla="*/ 8493027 w 11976083"/>
                <a:gd name="connsiteY4299" fmla="*/ 467333 h 775085"/>
                <a:gd name="connsiteX4300" fmla="*/ 8493027 w 11976083"/>
                <a:gd name="connsiteY4300" fmla="*/ 383557 h 775085"/>
                <a:gd name="connsiteX4301" fmla="*/ 8530574 w 11976083"/>
                <a:gd name="connsiteY4301" fmla="*/ 383557 h 775085"/>
                <a:gd name="connsiteX4302" fmla="*/ 8530574 w 11976083"/>
                <a:gd name="connsiteY4302" fmla="*/ 467333 h 775085"/>
                <a:gd name="connsiteX4303" fmla="*/ 8572354 w 11976083"/>
                <a:gd name="connsiteY4303" fmla="*/ 657809 h 775085"/>
                <a:gd name="connsiteX4304" fmla="*/ 8544528 w 11976083"/>
                <a:gd name="connsiteY4304" fmla="*/ 657809 h 775085"/>
                <a:gd name="connsiteX4305" fmla="*/ 8540717 w 11976083"/>
                <a:gd name="connsiteY4305" fmla="*/ 657809 h 775085"/>
                <a:gd name="connsiteX4306" fmla="*/ 8540717 w 11976083"/>
                <a:gd name="connsiteY4306" fmla="*/ 657809 h 775085"/>
                <a:gd name="connsiteX4307" fmla="*/ 8535263 w 11976083"/>
                <a:gd name="connsiteY4307" fmla="*/ 657809 h 775085"/>
                <a:gd name="connsiteX4308" fmla="*/ 8535263 w 11976083"/>
                <a:gd name="connsiteY4308" fmla="*/ 656963 h 775085"/>
                <a:gd name="connsiteX4309" fmla="*/ 8541629 w 11976083"/>
                <a:gd name="connsiteY4309" fmla="*/ 566809 h 775085"/>
                <a:gd name="connsiteX4310" fmla="*/ 8572354 w 11976083"/>
                <a:gd name="connsiteY4310" fmla="*/ 566809 h 775085"/>
                <a:gd name="connsiteX4311" fmla="*/ 8572354 w 11976083"/>
                <a:gd name="connsiteY4311" fmla="*/ 657809 h 775085"/>
                <a:gd name="connsiteX4312" fmla="*/ 8572354 w 11976083"/>
                <a:gd name="connsiteY4312" fmla="*/ 562579 h 775085"/>
                <a:gd name="connsiteX4313" fmla="*/ 8541466 w 11976083"/>
                <a:gd name="connsiteY4313" fmla="*/ 562579 h 775085"/>
                <a:gd name="connsiteX4314" fmla="*/ 8534986 w 11976083"/>
                <a:gd name="connsiteY4314" fmla="*/ 492486 h 775085"/>
                <a:gd name="connsiteX4315" fmla="*/ 8534953 w 11976083"/>
                <a:gd name="connsiteY4315" fmla="*/ 471563 h 775085"/>
                <a:gd name="connsiteX4316" fmla="*/ 8572354 w 11976083"/>
                <a:gd name="connsiteY4316" fmla="*/ 471563 h 775085"/>
                <a:gd name="connsiteX4317" fmla="*/ 8572354 w 11976083"/>
                <a:gd name="connsiteY4317" fmla="*/ 562579 h 775085"/>
                <a:gd name="connsiteX4318" fmla="*/ 8572354 w 11976083"/>
                <a:gd name="connsiteY4318" fmla="*/ 467333 h 775085"/>
                <a:gd name="connsiteX4319" fmla="*/ 8534953 w 11976083"/>
                <a:gd name="connsiteY4319" fmla="*/ 467333 h 775085"/>
                <a:gd name="connsiteX4320" fmla="*/ 8534824 w 11976083"/>
                <a:gd name="connsiteY4320" fmla="*/ 383557 h 775085"/>
                <a:gd name="connsiteX4321" fmla="*/ 8572354 w 11976083"/>
                <a:gd name="connsiteY4321" fmla="*/ 383557 h 775085"/>
                <a:gd name="connsiteX4322" fmla="*/ 8572354 w 11976083"/>
                <a:gd name="connsiteY4322" fmla="*/ 467333 h 775085"/>
                <a:gd name="connsiteX4323" fmla="*/ 8614134 w 11976083"/>
                <a:gd name="connsiteY4323" fmla="*/ 642450 h 775085"/>
                <a:gd name="connsiteX4324" fmla="*/ 8594155 w 11976083"/>
                <a:gd name="connsiteY4324" fmla="*/ 657809 h 775085"/>
                <a:gd name="connsiteX4325" fmla="*/ 8576587 w 11976083"/>
                <a:gd name="connsiteY4325" fmla="*/ 657809 h 775085"/>
                <a:gd name="connsiteX4326" fmla="*/ 8576587 w 11976083"/>
                <a:gd name="connsiteY4326" fmla="*/ 566809 h 775085"/>
                <a:gd name="connsiteX4327" fmla="*/ 8614134 w 11976083"/>
                <a:gd name="connsiteY4327" fmla="*/ 566809 h 775085"/>
                <a:gd name="connsiteX4328" fmla="*/ 8614134 w 11976083"/>
                <a:gd name="connsiteY4328" fmla="*/ 642450 h 775085"/>
                <a:gd name="connsiteX4329" fmla="*/ 8614134 w 11976083"/>
                <a:gd name="connsiteY4329" fmla="*/ 562579 h 775085"/>
                <a:gd name="connsiteX4330" fmla="*/ 8576587 w 11976083"/>
                <a:gd name="connsiteY4330" fmla="*/ 562579 h 775085"/>
                <a:gd name="connsiteX4331" fmla="*/ 8576587 w 11976083"/>
                <a:gd name="connsiteY4331" fmla="*/ 471563 h 775085"/>
                <a:gd name="connsiteX4332" fmla="*/ 8614134 w 11976083"/>
                <a:gd name="connsiteY4332" fmla="*/ 471563 h 775085"/>
                <a:gd name="connsiteX4333" fmla="*/ 8614134 w 11976083"/>
                <a:gd name="connsiteY4333" fmla="*/ 562579 h 775085"/>
                <a:gd name="connsiteX4334" fmla="*/ 8614134 w 11976083"/>
                <a:gd name="connsiteY4334" fmla="*/ 467333 h 775085"/>
                <a:gd name="connsiteX4335" fmla="*/ 8576587 w 11976083"/>
                <a:gd name="connsiteY4335" fmla="*/ 467333 h 775085"/>
                <a:gd name="connsiteX4336" fmla="*/ 8576587 w 11976083"/>
                <a:gd name="connsiteY4336" fmla="*/ 383557 h 775085"/>
                <a:gd name="connsiteX4337" fmla="*/ 8614134 w 11976083"/>
                <a:gd name="connsiteY4337" fmla="*/ 383557 h 775085"/>
                <a:gd name="connsiteX4338" fmla="*/ 8614134 w 11976083"/>
                <a:gd name="connsiteY4338" fmla="*/ 467333 h 775085"/>
                <a:gd name="connsiteX4339" fmla="*/ 8655913 w 11976083"/>
                <a:gd name="connsiteY4339" fmla="*/ 651643 h 775085"/>
                <a:gd name="connsiteX4340" fmla="*/ 8627110 w 11976083"/>
                <a:gd name="connsiteY4340" fmla="*/ 640579 h 775085"/>
                <a:gd name="connsiteX4341" fmla="*/ 8618366 w 11976083"/>
                <a:gd name="connsiteY4341" fmla="*/ 641409 h 775085"/>
                <a:gd name="connsiteX4342" fmla="*/ 8618366 w 11976083"/>
                <a:gd name="connsiteY4342" fmla="*/ 566809 h 775085"/>
                <a:gd name="connsiteX4343" fmla="*/ 8655913 w 11976083"/>
                <a:gd name="connsiteY4343" fmla="*/ 566809 h 775085"/>
                <a:gd name="connsiteX4344" fmla="*/ 8655913 w 11976083"/>
                <a:gd name="connsiteY4344" fmla="*/ 651643 h 775085"/>
                <a:gd name="connsiteX4345" fmla="*/ 8655913 w 11976083"/>
                <a:gd name="connsiteY4345" fmla="*/ 562579 h 775085"/>
                <a:gd name="connsiteX4346" fmla="*/ 8618366 w 11976083"/>
                <a:gd name="connsiteY4346" fmla="*/ 562579 h 775085"/>
                <a:gd name="connsiteX4347" fmla="*/ 8618366 w 11976083"/>
                <a:gd name="connsiteY4347" fmla="*/ 471563 h 775085"/>
                <a:gd name="connsiteX4348" fmla="*/ 8655913 w 11976083"/>
                <a:gd name="connsiteY4348" fmla="*/ 471563 h 775085"/>
                <a:gd name="connsiteX4349" fmla="*/ 8655913 w 11976083"/>
                <a:gd name="connsiteY4349" fmla="*/ 562579 h 775085"/>
                <a:gd name="connsiteX4350" fmla="*/ 8655913 w 11976083"/>
                <a:gd name="connsiteY4350" fmla="*/ 467333 h 775085"/>
                <a:gd name="connsiteX4351" fmla="*/ 8618366 w 11976083"/>
                <a:gd name="connsiteY4351" fmla="*/ 467333 h 775085"/>
                <a:gd name="connsiteX4352" fmla="*/ 8618366 w 11976083"/>
                <a:gd name="connsiteY4352" fmla="*/ 383557 h 775085"/>
                <a:gd name="connsiteX4353" fmla="*/ 8655913 w 11976083"/>
                <a:gd name="connsiteY4353" fmla="*/ 383557 h 775085"/>
                <a:gd name="connsiteX4354" fmla="*/ 8655913 w 11976083"/>
                <a:gd name="connsiteY4354" fmla="*/ 467333 h 775085"/>
                <a:gd name="connsiteX4355" fmla="*/ 8413066 w 11976083"/>
                <a:gd name="connsiteY4355" fmla="*/ 372167 h 775085"/>
                <a:gd name="connsiteX4356" fmla="*/ 8413066 w 11976083"/>
                <a:gd name="connsiteY4356" fmla="*/ 335998 h 775085"/>
                <a:gd name="connsiteX4357" fmla="*/ 8287727 w 11976083"/>
                <a:gd name="connsiteY4357" fmla="*/ 335998 h 775085"/>
                <a:gd name="connsiteX4358" fmla="*/ 8287727 w 11976083"/>
                <a:gd name="connsiteY4358" fmla="*/ 287806 h 775085"/>
                <a:gd name="connsiteX4359" fmla="*/ 8401343 w 11976083"/>
                <a:gd name="connsiteY4359" fmla="*/ 287806 h 775085"/>
                <a:gd name="connsiteX4360" fmla="*/ 8403036 w 11976083"/>
                <a:gd name="connsiteY4360" fmla="*/ 285284 h 775085"/>
                <a:gd name="connsiteX4361" fmla="*/ 8553531 w 11976083"/>
                <a:gd name="connsiteY4361" fmla="*/ 204876 h 775085"/>
                <a:gd name="connsiteX4362" fmla="*/ 8703554 w 11976083"/>
                <a:gd name="connsiteY4362" fmla="*/ 284584 h 775085"/>
                <a:gd name="connsiteX4363" fmla="*/ 8705231 w 11976083"/>
                <a:gd name="connsiteY4363" fmla="*/ 287074 h 775085"/>
                <a:gd name="connsiteX4364" fmla="*/ 8818815 w 11976083"/>
                <a:gd name="connsiteY4364" fmla="*/ 287773 h 775085"/>
                <a:gd name="connsiteX4365" fmla="*/ 8818815 w 11976083"/>
                <a:gd name="connsiteY4365" fmla="*/ 335998 h 775085"/>
                <a:gd name="connsiteX4366" fmla="*/ 8694110 w 11976083"/>
                <a:gd name="connsiteY4366" fmla="*/ 335998 h 775085"/>
                <a:gd name="connsiteX4367" fmla="*/ 8694110 w 11976083"/>
                <a:gd name="connsiteY4367" fmla="*/ 372167 h 775085"/>
                <a:gd name="connsiteX4368" fmla="*/ 8413066 w 11976083"/>
                <a:gd name="connsiteY4368" fmla="*/ 372167 h 775085"/>
                <a:gd name="connsiteX4369" fmla="*/ 8818831 w 11976083"/>
                <a:gd name="connsiteY4369" fmla="*/ 347388 h 775085"/>
                <a:gd name="connsiteX4370" fmla="*/ 8818831 w 11976083"/>
                <a:gd name="connsiteY4370" fmla="*/ 372167 h 775085"/>
                <a:gd name="connsiteX4371" fmla="*/ 8705524 w 11976083"/>
                <a:gd name="connsiteY4371" fmla="*/ 372167 h 775085"/>
                <a:gd name="connsiteX4372" fmla="*/ 8705524 w 11976083"/>
                <a:gd name="connsiteY4372" fmla="*/ 347388 h 775085"/>
                <a:gd name="connsiteX4373" fmla="*/ 8818831 w 11976083"/>
                <a:gd name="connsiteY4373" fmla="*/ 347388 h 775085"/>
                <a:gd name="connsiteX4374" fmla="*/ 8697709 w 11976083"/>
                <a:gd name="connsiteY4374" fmla="*/ 647852 h 775085"/>
                <a:gd name="connsiteX4375" fmla="*/ 8684276 w 11976083"/>
                <a:gd name="connsiteY4375" fmla="*/ 644988 h 775085"/>
                <a:gd name="connsiteX4376" fmla="*/ 8660163 w 11976083"/>
                <a:gd name="connsiteY4376" fmla="*/ 656117 h 775085"/>
                <a:gd name="connsiteX4377" fmla="*/ 8660163 w 11976083"/>
                <a:gd name="connsiteY4377" fmla="*/ 566793 h 775085"/>
                <a:gd name="connsiteX4378" fmla="*/ 8697709 w 11976083"/>
                <a:gd name="connsiteY4378" fmla="*/ 566793 h 775085"/>
                <a:gd name="connsiteX4379" fmla="*/ 8697709 w 11976083"/>
                <a:gd name="connsiteY4379" fmla="*/ 647835 h 775085"/>
                <a:gd name="connsiteX4380" fmla="*/ 8697709 w 11976083"/>
                <a:gd name="connsiteY4380" fmla="*/ 562579 h 775085"/>
                <a:gd name="connsiteX4381" fmla="*/ 8660163 w 11976083"/>
                <a:gd name="connsiteY4381" fmla="*/ 562579 h 775085"/>
                <a:gd name="connsiteX4382" fmla="*/ 8660163 w 11976083"/>
                <a:gd name="connsiteY4382" fmla="*/ 471563 h 775085"/>
                <a:gd name="connsiteX4383" fmla="*/ 8697709 w 11976083"/>
                <a:gd name="connsiteY4383" fmla="*/ 471563 h 775085"/>
                <a:gd name="connsiteX4384" fmla="*/ 8697709 w 11976083"/>
                <a:gd name="connsiteY4384" fmla="*/ 562579 h 775085"/>
                <a:gd name="connsiteX4385" fmla="*/ 8697709 w 11976083"/>
                <a:gd name="connsiteY4385" fmla="*/ 467333 h 775085"/>
                <a:gd name="connsiteX4386" fmla="*/ 8660163 w 11976083"/>
                <a:gd name="connsiteY4386" fmla="*/ 467333 h 775085"/>
                <a:gd name="connsiteX4387" fmla="*/ 8660163 w 11976083"/>
                <a:gd name="connsiteY4387" fmla="*/ 383557 h 775085"/>
                <a:gd name="connsiteX4388" fmla="*/ 8697709 w 11976083"/>
                <a:gd name="connsiteY4388" fmla="*/ 383557 h 775085"/>
                <a:gd name="connsiteX4389" fmla="*/ 8697709 w 11976083"/>
                <a:gd name="connsiteY4389" fmla="*/ 467333 h 775085"/>
                <a:gd name="connsiteX4390" fmla="*/ 8739489 w 11976083"/>
                <a:gd name="connsiteY4390" fmla="*/ 657809 h 775085"/>
                <a:gd name="connsiteX4391" fmla="*/ 8709969 w 11976083"/>
                <a:gd name="connsiteY4391" fmla="*/ 657809 h 775085"/>
                <a:gd name="connsiteX4392" fmla="*/ 8701959 w 11976083"/>
                <a:gd name="connsiteY4392" fmla="*/ 650260 h 775085"/>
                <a:gd name="connsiteX4393" fmla="*/ 8701959 w 11976083"/>
                <a:gd name="connsiteY4393" fmla="*/ 566809 h 775085"/>
                <a:gd name="connsiteX4394" fmla="*/ 8739505 w 11976083"/>
                <a:gd name="connsiteY4394" fmla="*/ 566809 h 775085"/>
                <a:gd name="connsiteX4395" fmla="*/ 8739505 w 11976083"/>
                <a:gd name="connsiteY4395" fmla="*/ 657809 h 775085"/>
                <a:gd name="connsiteX4396" fmla="*/ 8739489 w 11976083"/>
                <a:gd name="connsiteY4396" fmla="*/ 562579 h 775085"/>
                <a:gd name="connsiteX4397" fmla="*/ 8701942 w 11976083"/>
                <a:gd name="connsiteY4397" fmla="*/ 562579 h 775085"/>
                <a:gd name="connsiteX4398" fmla="*/ 8701942 w 11976083"/>
                <a:gd name="connsiteY4398" fmla="*/ 471563 h 775085"/>
                <a:gd name="connsiteX4399" fmla="*/ 8739489 w 11976083"/>
                <a:gd name="connsiteY4399" fmla="*/ 471563 h 775085"/>
                <a:gd name="connsiteX4400" fmla="*/ 8739489 w 11976083"/>
                <a:gd name="connsiteY4400" fmla="*/ 562579 h 775085"/>
                <a:gd name="connsiteX4401" fmla="*/ 8739489 w 11976083"/>
                <a:gd name="connsiteY4401" fmla="*/ 467333 h 775085"/>
                <a:gd name="connsiteX4402" fmla="*/ 8701942 w 11976083"/>
                <a:gd name="connsiteY4402" fmla="*/ 467333 h 775085"/>
                <a:gd name="connsiteX4403" fmla="*/ 8701942 w 11976083"/>
                <a:gd name="connsiteY4403" fmla="*/ 383557 h 775085"/>
                <a:gd name="connsiteX4404" fmla="*/ 8739489 w 11976083"/>
                <a:gd name="connsiteY4404" fmla="*/ 383557 h 775085"/>
                <a:gd name="connsiteX4405" fmla="*/ 8739489 w 11976083"/>
                <a:gd name="connsiteY4405" fmla="*/ 467333 h 775085"/>
                <a:gd name="connsiteX4406" fmla="*/ 8781269 w 11976083"/>
                <a:gd name="connsiteY4406" fmla="*/ 657809 h 775085"/>
                <a:gd name="connsiteX4407" fmla="*/ 8743722 w 11976083"/>
                <a:gd name="connsiteY4407" fmla="*/ 657809 h 775085"/>
                <a:gd name="connsiteX4408" fmla="*/ 8743722 w 11976083"/>
                <a:gd name="connsiteY4408" fmla="*/ 566809 h 775085"/>
                <a:gd name="connsiteX4409" fmla="*/ 8781269 w 11976083"/>
                <a:gd name="connsiteY4409" fmla="*/ 566809 h 775085"/>
                <a:gd name="connsiteX4410" fmla="*/ 8781269 w 11976083"/>
                <a:gd name="connsiteY4410" fmla="*/ 657809 h 775085"/>
                <a:gd name="connsiteX4411" fmla="*/ 8781269 w 11976083"/>
                <a:gd name="connsiteY4411" fmla="*/ 562579 h 775085"/>
                <a:gd name="connsiteX4412" fmla="*/ 8743722 w 11976083"/>
                <a:gd name="connsiteY4412" fmla="*/ 562579 h 775085"/>
                <a:gd name="connsiteX4413" fmla="*/ 8743722 w 11976083"/>
                <a:gd name="connsiteY4413" fmla="*/ 471563 h 775085"/>
                <a:gd name="connsiteX4414" fmla="*/ 8781269 w 11976083"/>
                <a:gd name="connsiteY4414" fmla="*/ 471563 h 775085"/>
                <a:gd name="connsiteX4415" fmla="*/ 8781269 w 11976083"/>
                <a:gd name="connsiteY4415" fmla="*/ 562579 h 775085"/>
                <a:gd name="connsiteX4416" fmla="*/ 8781269 w 11976083"/>
                <a:gd name="connsiteY4416" fmla="*/ 467333 h 775085"/>
                <a:gd name="connsiteX4417" fmla="*/ 8743722 w 11976083"/>
                <a:gd name="connsiteY4417" fmla="*/ 467333 h 775085"/>
                <a:gd name="connsiteX4418" fmla="*/ 8743722 w 11976083"/>
                <a:gd name="connsiteY4418" fmla="*/ 383557 h 775085"/>
                <a:gd name="connsiteX4419" fmla="*/ 8781269 w 11976083"/>
                <a:gd name="connsiteY4419" fmla="*/ 383557 h 775085"/>
                <a:gd name="connsiteX4420" fmla="*/ 8781269 w 11976083"/>
                <a:gd name="connsiteY4420" fmla="*/ 467333 h 775085"/>
                <a:gd name="connsiteX4421" fmla="*/ 8823048 w 11976083"/>
                <a:gd name="connsiteY4421" fmla="*/ 657809 h 775085"/>
                <a:gd name="connsiteX4422" fmla="*/ 8785502 w 11976083"/>
                <a:gd name="connsiteY4422" fmla="*/ 657809 h 775085"/>
                <a:gd name="connsiteX4423" fmla="*/ 8785502 w 11976083"/>
                <a:gd name="connsiteY4423" fmla="*/ 566809 h 775085"/>
                <a:gd name="connsiteX4424" fmla="*/ 8823048 w 11976083"/>
                <a:gd name="connsiteY4424" fmla="*/ 566809 h 775085"/>
                <a:gd name="connsiteX4425" fmla="*/ 8823048 w 11976083"/>
                <a:gd name="connsiteY4425" fmla="*/ 657809 h 775085"/>
                <a:gd name="connsiteX4426" fmla="*/ 8823048 w 11976083"/>
                <a:gd name="connsiteY4426" fmla="*/ 562579 h 775085"/>
                <a:gd name="connsiteX4427" fmla="*/ 8785502 w 11976083"/>
                <a:gd name="connsiteY4427" fmla="*/ 562579 h 775085"/>
                <a:gd name="connsiteX4428" fmla="*/ 8785502 w 11976083"/>
                <a:gd name="connsiteY4428" fmla="*/ 471563 h 775085"/>
                <a:gd name="connsiteX4429" fmla="*/ 8823048 w 11976083"/>
                <a:gd name="connsiteY4429" fmla="*/ 471563 h 775085"/>
                <a:gd name="connsiteX4430" fmla="*/ 8823048 w 11976083"/>
                <a:gd name="connsiteY4430" fmla="*/ 562579 h 775085"/>
                <a:gd name="connsiteX4431" fmla="*/ 8823048 w 11976083"/>
                <a:gd name="connsiteY4431" fmla="*/ 467333 h 775085"/>
                <a:gd name="connsiteX4432" fmla="*/ 8785502 w 11976083"/>
                <a:gd name="connsiteY4432" fmla="*/ 467333 h 775085"/>
                <a:gd name="connsiteX4433" fmla="*/ 8785502 w 11976083"/>
                <a:gd name="connsiteY4433" fmla="*/ 383557 h 775085"/>
                <a:gd name="connsiteX4434" fmla="*/ 8823048 w 11976083"/>
                <a:gd name="connsiteY4434" fmla="*/ 383557 h 775085"/>
                <a:gd name="connsiteX4435" fmla="*/ 8823048 w 11976083"/>
                <a:gd name="connsiteY4435" fmla="*/ 467333 h 775085"/>
                <a:gd name="connsiteX4436" fmla="*/ 8864828 w 11976083"/>
                <a:gd name="connsiteY4436" fmla="*/ 657809 h 775085"/>
                <a:gd name="connsiteX4437" fmla="*/ 8827281 w 11976083"/>
                <a:gd name="connsiteY4437" fmla="*/ 657809 h 775085"/>
                <a:gd name="connsiteX4438" fmla="*/ 8827281 w 11976083"/>
                <a:gd name="connsiteY4438" fmla="*/ 566809 h 775085"/>
                <a:gd name="connsiteX4439" fmla="*/ 8864828 w 11976083"/>
                <a:gd name="connsiteY4439" fmla="*/ 566809 h 775085"/>
                <a:gd name="connsiteX4440" fmla="*/ 8864828 w 11976083"/>
                <a:gd name="connsiteY4440" fmla="*/ 657809 h 775085"/>
                <a:gd name="connsiteX4441" fmla="*/ 8864828 w 11976083"/>
                <a:gd name="connsiteY4441" fmla="*/ 562579 h 775085"/>
                <a:gd name="connsiteX4442" fmla="*/ 8827281 w 11976083"/>
                <a:gd name="connsiteY4442" fmla="*/ 562579 h 775085"/>
                <a:gd name="connsiteX4443" fmla="*/ 8827281 w 11976083"/>
                <a:gd name="connsiteY4443" fmla="*/ 471563 h 775085"/>
                <a:gd name="connsiteX4444" fmla="*/ 8864828 w 11976083"/>
                <a:gd name="connsiteY4444" fmla="*/ 471563 h 775085"/>
                <a:gd name="connsiteX4445" fmla="*/ 8864828 w 11976083"/>
                <a:gd name="connsiteY4445" fmla="*/ 562579 h 775085"/>
                <a:gd name="connsiteX4446" fmla="*/ 8864828 w 11976083"/>
                <a:gd name="connsiteY4446" fmla="*/ 467333 h 775085"/>
                <a:gd name="connsiteX4447" fmla="*/ 8827281 w 11976083"/>
                <a:gd name="connsiteY4447" fmla="*/ 467333 h 775085"/>
                <a:gd name="connsiteX4448" fmla="*/ 8827281 w 11976083"/>
                <a:gd name="connsiteY4448" fmla="*/ 383557 h 775085"/>
                <a:gd name="connsiteX4449" fmla="*/ 8864828 w 11976083"/>
                <a:gd name="connsiteY4449" fmla="*/ 383557 h 775085"/>
                <a:gd name="connsiteX4450" fmla="*/ 8864828 w 11976083"/>
                <a:gd name="connsiteY4450" fmla="*/ 467333 h 775085"/>
                <a:gd name="connsiteX4451" fmla="*/ 8906608 w 11976083"/>
                <a:gd name="connsiteY4451" fmla="*/ 646339 h 775085"/>
                <a:gd name="connsiteX4452" fmla="*/ 8897653 w 11976083"/>
                <a:gd name="connsiteY4452" fmla="*/ 644988 h 775085"/>
                <a:gd name="connsiteX4453" fmla="*/ 8897180 w 11976083"/>
                <a:gd name="connsiteY4453" fmla="*/ 644988 h 775085"/>
                <a:gd name="connsiteX4454" fmla="*/ 8871601 w 11976083"/>
                <a:gd name="connsiteY4454" fmla="*/ 657809 h 775085"/>
                <a:gd name="connsiteX4455" fmla="*/ 8869061 w 11976083"/>
                <a:gd name="connsiteY4455" fmla="*/ 657809 h 775085"/>
                <a:gd name="connsiteX4456" fmla="*/ 8869061 w 11976083"/>
                <a:gd name="connsiteY4456" fmla="*/ 566809 h 775085"/>
                <a:gd name="connsiteX4457" fmla="*/ 8906608 w 11976083"/>
                <a:gd name="connsiteY4457" fmla="*/ 566809 h 775085"/>
                <a:gd name="connsiteX4458" fmla="*/ 8906608 w 11976083"/>
                <a:gd name="connsiteY4458" fmla="*/ 646339 h 775085"/>
                <a:gd name="connsiteX4459" fmla="*/ 8906608 w 11976083"/>
                <a:gd name="connsiteY4459" fmla="*/ 562579 h 775085"/>
                <a:gd name="connsiteX4460" fmla="*/ 8869061 w 11976083"/>
                <a:gd name="connsiteY4460" fmla="*/ 562579 h 775085"/>
                <a:gd name="connsiteX4461" fmla="*/ 8869061 w 11976083"/>
                <a:gd name="connsiteY4461" fmla="*/ 471563 h 775085"/>
                <a:gd name="connsiteX4462" fmla="*/ 8906608 w 11976083"/>
                <a:gd name="connsiteY4462" fmla="*/ 471563 h 775085"/>
                <a:gd name="connsiteX4463" fmla="*/ 8906608 w 11976083"/>
                <a:gd name="connsiteY4463" fmla="*/ 562579 h 775085"/>
                <a:gd name="connsiteX4464" fmla="*/ 8906608 w 11976083"/>
                <a:gd name="connsiteY4464" fmla="*/ 467333 h 775085"/>
                <a:gd name="connsiteX4465" fmla="*/ 8869061 w 11976083"/>
                <a:gd name="connsiteY4465" fmla="*/ 467333 h 775085"/>
                <a:gd name="connsiteX4466" fmla="*/ 8869061 w 11976083"/>
                <a:gd name="connsiteY4466" fmla="*/ 383557 h 775085"/>
                <a:gd name="connsiteX4467" fmla="*/ 8906608 w 11976083"/>
                <a:gd name="connsiteY4467" fmla="*/ 383557 h 775085"/>
                <a:gd name="connsiteX4468" fmla="*/ 8906608 w 11976083"/>
                <a:gd name="connsiteY4468" fmla="*/ 467333 h 775085"/>
                <a:gd name="connsiteX4469" fmla="*/ 8948388 w 11976083"/>
                <a:gd name="connsiteY4469" fmla="*/ 649934 h 775085"/>
                <a:gd name="connsiteX4470" fmla="*/ 8948013 w 11976083"/>
                <a:gd name="connsiteY4470" fmla="*/ 654051 h 775085"/>
                <a:gd name="connsiteX4471" fmla="*/ 8948176 w 11976083"/>
                <a:gd name="connsiteY4471" fmla="*/ 657809 h 775085"/>
                <a:gd name="connsiteX4472" fmla="*/ 8947638 w 11976083"/>
                <a:gd name="connsiteY4472" fmla="*/ 657809 h 775085"/>
                <a:gd name="connsiteX4473" fmla="*/ 8922841 w 11976083"/>
                <a:gd name="connsiteY4473" fmla="*/ 657809 h 775085"/>
                <a:gd name="connsiteX4474" fmla="*/ 8910841 w 11976083"/>
                <a:gd name="connsiteY4474" fmla="*/ 647998 h 775085"/>
                <a:gd name="connsiteX4475" fmla="*/ 8910841 w 11976083"/>
                <a:gd name="connsiteY4475" fmla="*/ 566809 h 775085"/>
                <a:gd name="connsiteX4476" fmla="*/ 8948388 w 11976083"/>
                <a:gd name="connsiteY4476" fmla="*/ 566809 h 775085"/>
                <a:gd name="connsiteX4477" fmla="*/ 8948388 w 11976083"/>
                <a:gd name="connsiteY4477" fmla="*/ 649934 h 775085"/>
                <a:gd name="connsiteX4478" fmla="*/ 8948388 w 11976083"/>
                <a:gd name="connsiteY4478" fmla="*/ 562579 h 775085"/>
                <a:gd name="connsiteX4479" fmla="*/ 8910841 w 11976083"/>
                <a:gd name="connsiteY4479" fmla="*/ 562579 h 775085"/>
                <a:gd name="connsiteX4480" fmla="*/ 8910841 w 11976083"/>
                <a:gd name="connsiteY4480" fmla="*/ 471563 h 775085"/>
                <a:gd name="connsiteX4481" fmla="*/ 8948388 w 11976083"/>
                <a:gd name="connsiteY4481" fmla="*/ 471563 h 775085"/>
                <a:gd name="connsiteX4482" fmla="*/ 8948388 w 11976083"/>
                <a:gd name="connsiteY4482" fmla="*/ 562579 h 775085"/>
                <a:gd name="connsiteX4483" fmla="*/ 8948388 w 11976083"/>
                <a:gd name="connsiteY4483" fmla="*/ 467333 h 775085"/>
                <a:gd name="connsiteX4484" fmla="*/ 8910841 w 11976083"/>
                <a:gd name="connsiteY4484" fmla="*/ 467333 h 775085"/>
                <a:gd name="connsiteX4485" fmla="*/ 8910841 w 11976083"/>
                <a:gd name="connsiteY4485" fmla="*/ 383557 h 775085"/>
                <a:gd name="connsiteX4486" fmla="*/ 8948388 w 11976083"/>
                <a:gd name="connsiteY4486" fmla="*/ 383557 h 775085"/>
                <a:gd name="connsiteX4487" fmla="*/ 8948388 w 11976083"/>
                <a:gd name="connsiteY4487" fmla="*/ 467333 h 775085"/>
                <a:gd name="connsiteX4488" fmla="*/ 9036181 w 11976083"/>
                <a:gd name="connsiteY4488" fmla="*/ 383557 h 775085"/>
                <a:gd name="connsiteX4489" fmla="*/ 9073727 w 11976083"/>
                <a:gd name="connsiteY4489" fmla="*/ 383557 h 775085"/>
                <a:gd name="connsiteX4490" fmla="*/ 9073727 w 11976083"/>
                <a:gd name="connsiteY4490" fmla="*/ 467333 h 775085"/>
                <a:gd name="connsiteX4491" fmla="*/ 9036181 w 11976083"/>
                <a:gd name="connsiteY4491" fmla="*/ 467333 h 775085"/>
                <a:gd name="connsiteX4492" fmla="*/ 9036181 w 11976083"/>
                <a:gd name="connsiteY4492" fmla="*/ 383557 h 775085"/>
                <a:gd name="connsiteX4493" fmla="*/ 9036181 w 11976083"/>
                <a:gd name="connsiteY4493" fmla="*/ 471563 h 775085"/>
                <a:gd name="connsiteX4494" fmla="*/ 9073727 w 11976083"/>
                <a:gd name="connsiteY4494" fmla="*/ 471563 h 775085"/>
                <a:gd name="connsiteX4495" fmla="*/ 9073727 w 11976083"/>
                <a:gd name="connsiteY4495" fmla="*/ 562579 h 775085"/>
                <a:gd name="connsiteX4496" fmla="*/ 9036181 w 11976083"/>
                <a:gd name="connsiteY4496" fmla="*/ 562579 h 775085"/>
                <a:gd name="connsiteX4497" fmla="*/ 9036181 w 11976083"/>
                <a:gd name="connsiteY4497" fmla="*/ 471563 h 775085"/>
                <a:gd name="connsiteX4498" fmla="*/ 9036181 w 11976083"/>
                <a:gd name="connsiteY4498" fmla="*/ 566809 h 775085"/>
                <a:gd name="connsiteX4499" fmla="*/ 9073727 w 11976083"/>
                <a:gd name="connsiteY4499" fmla="*/ 566809 h 775085"/>
                <a:gd name="connsiteX4500" fmla="*/ 9073727 w 11976083"/>
                <a:gd name="connsiteY4500" fmla="*/ 635096 h 775085"/>
                <a:gd name="connsiteX4501" fmla="*/ 9063160 w 11976083"/>
                <a:gd name="connsiteY4501" fmla="*/ 627481 h 775085"/>
                <a:gd name="connsiteX4502" fmla="*/ 9036181 w 11976083"/>
                <a:gd name="connsiteY4502" fmla="*/ 591508 h 775085"/>
                <a:gd name="connsiteX4503" fmla="*/ 9036181 w 11976083"/>
                <a:gd name="connsiteY4503" fmla="*/ 566793 h 775085"/>
                <a:gd name="connsiteX4504" fmla="*/ 8994401 w 11976083"/>
                <a:gd name="connsiteY4504" fmla="*/ 383557 h 775085"/>
                <a:gd name="connsiteX4505" fmla="*/ 9031947 w 11976083"/>
                <a:gd name="connsiteY4505" fmla="*/ 383557 h 775085"/>
                <a:gd name="connsiteX4506" fmla="*/ 9031947 w 11976083"/>
                <a:gd name="connsiteY4506" fmla="*/ 467333 h 775085"/>
                <a:gd name="connsiteX4507" fmla="*/ 8994401 w 11976083"/>
                <a:gd name="connsiteY4507" fmla="*/ 467333 h 775085"/>
                <a:gd name="connsiteX4508" fmla="*/ 8994401 w 11976083"/>
                <a:gd name="connsiteY4508" fmla="*/ 383557 h 775085"/>
                <a:gd name="connsiteX4509" fmla="*/ 8994401 w 11976083"/>
                <a:gd name="connsiteY4509" fmla="*/ 471563 h 775085"/>
                <a:gd name="connsiteX4510" fmla="*/ 9031947 w 11976083"/>
                <a:gd name="connsiteY4510" fmla="*/ 471563 h 775085"/>
                <a:gd name="connsiteX4511" fmla="*/ 9031947 w 11976083"/>
                <a:gd name="connsiteY4511" fmla="*/ 562579 h 775085"/>
                <a:gd name="connsiteX4512" fmla="*/ 8994401 w 11976083"/>
                <a:gd name="connsiteY4512" fmla="*/ 562579 h 775085"/>
                <a:gd name="connsiteX4513" fmla="*/ 8994401 w 11976083"/>
                <a:gd name="connsiteY4513" fmla="*/ 471563 h 775085"/>
                <a:gd name="connsiteX4514" fmla="*/ 8994401 w 11976083"/>
                <a:gd name="connsiteY4514" fmla="*/ 566809 h 775085"/>
                <a:gd name="connsiteX4515" fmla="*/ 9031947 w 11976083"/>
                <a:gd name="connsiteY4515" fmla="*/ 566809 h 775085"/>
                <a:gd name="connsiteX4516" fmla="*/ 9031947 w 11976083"/>
                <a:gd name="connsiteY4516" fmla="*/ 590353 h 775085"/>
                <a:gd name="connsiteX4517" fmla="*/ 9022552 w 11976083"/>
                <a:gd name="connsiteY4517" fmla="*/ 589327 h 775085"/>
                <a:gd name="connsiteX4518" fmla="*/ 8998894 w 11976083"/>
                <a:gd name="connsiteY4518" fmla="*/ 596535 h 775085"/>
                <a:gd name="connsiteX4519" fmla="*/ 8994401 w 11976083"/>
                <a:gd name="connsiteY4519" fmla="*/ 596779 h 775085"/>
                <a:gd name="connsiteX4520" fmla="*/ 8994401 w 11976083"/>
                <a:gd name="connsiteY4520" fmla="*/ 566826 h 775085"/>
                <a:gd name="connsiteX4521" fmla="*/ 8952621 w 11976083"/>
                <a:gd name="connsiteY4521" fmla="*/ 383557 h 775085"/>
                <a:gd name="connsiteX4522" fmla="*/ 8990167 w 11976083"/>
                <a:gd name="connsiteY4522" fmla="*/ 383557 h 775085"/>
                <a:gd name="connsiteX4523" fmla="*/ 8990167 w 11976083"/>
                <a:gd name="connsiteY4523" fmla="*/ 467333 h 775085"/>
                <a:gd name="connsiteX4524" fmla="*/ 8952621 w 11976083"/>
                <a:gd name="connsiteY4524" fmla="*/ 467333 h 775085"/>
                <a:gd name="connsiteX4525" fmla="*/ 8952621 w 11976083"/>
                <a:gd name="connsiteY4525" fmla="*/ 383557 h 775085"/>
                <a:gd name="connsiteX4526" fmla="*/ 8952621 w 11976083"/>
                <a:gd name="connsiteY4526" fmla="*/ 471563 h 775085"/>
                <a:gd name="connsiteX4527" fmla="*/ 8990167 w 11976083"/>
                <a:gd name="connsiteY4527" fmla="*/ 471563 h 775085"/>
                <a:gd name="connsiteX4528" fmla="*/ 8990167 w 11976083"/>
                <a:gd name="connsiteY4528" fmla="*/ 562579 h 775085"/>
                <a:gd name="connsiteX4529" fmla="*/ 8952621 w 11976083"/>
                <a:gd name="connsiteY4529" fmla="*/ 562579 h 775085"/>
                <a:gd name="connsiteX4530" fmla="*/ 8952621 w 11976083"/>
                <a:gd name="connsiteY4530" fmla="*/ 471563 h 775085"/>
                <a:gd name="connsiteX4531" fmla="*/ 8952621 w 11976083"/>
                <a:gd name="connsiteY4531" fmla="*/ 566809 h 775085"/>
                <a:gd name="connsiteX4532" fmla="*/ 8990167 w 11976083"/>
                <a:gd name="connsiteY4532" fmla="*/ 566809 h 775085"/>
                <a:gd name="connsiteX4533" fmla="*/ 8990167 w 11976083"/>
                <a:gd name="connsiteY4533" fmla="*/ 597479 h 775085"/>
                <a:gd name="connsiteX4534" fmla="*/ 8974976 w 11976083"/>
                <a:gd name="connsiteY4534" fmla="*/ 605647 h 775085"/>
                <a:gd name="connsiteX4535" fmla="*/ 8965711 w 11976083"/>
                <a:gd name="connsiteY4535" fmla="*/ 626554 h 775085"/>
                <a:gd name="connsiteX4536" fmla="*/ 8952637 w 11976083"/>
                <a:gd name="connsiteY4536" fmla="*/ 638382 h 775085"/>
                <a:gd name="connsiteX4537" fmla="*/ 8952637 w 11976083"/>
                <a:gd name="connsiteY4537" fmla="*/ 566809 h 775085"/>
                <a:gd name="connsiteX4538" fmla="*/ 9071936 w 11976083"/>
                <a:gd name="connsiteY4538" fmla="*/ 686559 h 775085"/>
                <a:gd name="connsiteX4539" fmla="*/ 9045103 w 11976083"/>
                <a:gd name="connsiteY4539" fmla="*/ 697574 h 775085"/>
                <a:gd name="connsiteX4540" fmla="*/ 8976002 w 11976083"/>
                <a:gd name="connsiteY4540" fmla="*/ 697460 h 775085"/>
                <a:gd name="connsiteX4541" fmla="*/ 8956024 w 11976083"/>
                <a:gd name="connsiteY4541" fmla="*/ 675983 h 775085"/>
                <a:gd name="connsiteX4542" fmla="*/ 8969050 w 11976083"/>
                <a:gd name="connsiteY4542" fmla="*/ 656638 h 775085"/>
                <a:gd name="connsiteX4543" fmla="*/ 8970352 w 11976083"/>
                <a:gd name="connsiteY4543" fmla="*/ 656101 h 775085"/>
                <a:gd name="connsiteX4544" fmla="*/ 8970352 w 11976083"/>
                <a:gd name="connsiteY4544" fmla="*/ 654685 h 775085"/>
                <a:gd name="connsiteX4545" fmla="*/ 8992691 w 11976083"/>
                <a:gd name="connsiteY4545" fmla="*/ 633046 h 775085"/>
                <a:gd name="connsiteX4546" fmla="*/ 9014834 w 11976083"/>
                <a:gd name="connsiteY4546" fmla="*/ 651757 h 775085"/>
                <a:gd name="connsiteX4547" fmla="*/ 9014949 w 11976083"/>
                <a:gd name="connsiteY4547" fmla="*/ 653319 h 775085"/>
                <a:gd name="connsiteX4548" fmla="*/ 9019100 w 11976083"/>
                <a:gd name="connsiteY4548" fmla="*/ 654539 h 775085"/>
                <a:gd name="connsiteX4549" fmla="*/ 9019279 w 11976083"/>
                <a:gd name="connsiteY4549" fmla="*/ 654539 h 775085"/>
                <a:gd name="connsiteX4550" fmla="*/ 9019052 w 11976083"/>
                <a:gd name="connsiteY4550" fmla="*/ 651496 h 775085"/>
                <a:gd name="connsiteX4551" fmla="*/ 9019084 w 11976083"/>
                <a:gd name="connsiteY4551" fmla="*/ 651496 h 775085"/>
                <a:gd name="connsiteX4552" fmla="*/ 9019035 w 11976083"/>
                <a:gd name="connsiteY4552" fmla="*/ 651220 h 775085"/>
                <a:gd name="connsiteX4553" fmla="*/ 9019002 w 11976083"/>
                <a:gd name="connsiteY4553" fmla="*/ 650732 h 775085"/>
                <a:gd name="connsiteX4554" fmla="*/ 9018954 w 11976083"/>
                <a:gd name="connsiteY4554" fmla="*/ 650732 h 775085"/>
                <a:gd name="connsiteX4555" fmla="*/ 8992691 w 11976083"/>
                <a:gd name="connsiteY4555" fmla="*/ 628815 h 775085"/>
                <a:gd name="connsiteX4556" fmla="*/ 8966151 w 11976083"/>
                <a:gd name="connsiteY4556" fmla="*/ 653335 h 775085"/>
                <a:gd name="connsiteX4557" fmla="*/ 8954396 w 11976083"/>
                <a:gd name="connsiteY4557" fmla="*/ 665082 h 775085"/>
                <a:gd name="connsiteX4558" fmla="*/ 8952230 w 11976083"/>
                <a:gd name="connsiteY4558" fmla="*/ 654132 h 775085"/>
                <a:gd name="connsiteX4559" fmla="*/ 8968577 w 11976083"/>
                <a:gd name="connsiteY4559" fmla="*/ 629841 h 775085"/>
                <a:gd name="connsiteX4560" fmla="*/ 8969880 w 11976083"/>
                <a:gd name="connsiteY4560" fmla="*/ 629304 h 775085"/>
                <a:gd name="connsiteX4561" fmla="*/ 8969880 w 11976083"/>
                <a:gd name="connsiteY4561" fmla="*/ 627888 h 775085"/>
                <a:gd name="connsiteX4562" fmla="*/ 8977890 w 11976083"/>
                <a:gd name="connsiteY4562" fmla="*/ 608673 h 775085"/>
                <a:gd name="connsiteX4563" fmla="*/ 8993245 w 11976083"/>
                <a:gd name="connsiteY4563" fmla="*/ 601140 h 775085"/>
                <a:gd name="connsiteX4564" fmla="*/ 8983703 w 11976083"/>
                <a:gd name="connsiteY4564" fmla="*/ 616938 h 775085"/>
                <a:gd name="connsiteX4565" fmla="*/ 8983654 w 11976083"/>
                <a:gd name="connsiteY4565" fmla="*/ 616938 h 775085"/>
                <a:gd name="connsiteX4566" fmla="*/ 8983491 w 11976083"/>
                <a:gd name="connsiteY4566" fmla="*/ 617573 h 775085"/>
                <a:gd name="connsiteX4567" fmla="*/ 8983443 w 11976083"/>
                <a:gd name="connsiteY4567" fmla="*/ 617719 h 775085"/>
                <a:gd name="connsiteX4568" fmla="*/ 8983443 w 11976083"/>
                <a:gd name="connsiteY4568" fmla="*/ 617719 h 775085"/>
                <a:gd name="connsiteX4569" fmla="*/ 8982694 w 11976083"/>
                <a:gd name="connsiteY4569" fmla="*/ 620632 h 775085"/>
                <a:gd name="connsiteX4570" fmla="*/ 8982857 w 11976083"/>
                <a:gd name="connsiteY4570" fmla="*/ 620680 h 775085"/>
                <a:gd name="connsiteX4571" fmla="*/ 8987171 w 11976083"/>
                <a:gd name="connsiteY4571" fmla="*/ 620209 h 775085"/>
                <a:gd name="connsiteX4572" fmla="*/ 8987529 w 11976083"/>
                <a:gd name="connsiteY4572" fmla="*/ 618809 h 775085"/>
                <a:gd name="connsiteX4573" fmla="*/ 9022503 w 11976083"/>
                <a:gd name="connsiteY4573" fmla="*/ 593558 h 775085"/>
                <a:gd name="connsiteX4574" fmla="*/ 9058893 w 11976083"/>
                <a:gd name="connsiteY4574" fmla="*/ 628832 h 775085"/>
                <a:gd name="connsiteX4575" fmla="*/ 9058893 w 11976083"/>
                <a:gd name="connsiteY4575" fmla="*/ 630247 h 775085"/>
                <a:gd name="connsiteX4576" fmla="*/ 9060197 w 11976083"/>
                <a:gd name="connsiteY4576" fmla="*/ 630784 h 775085"/>
                <a:gd name="connsiteX4577" fmla="*/ 9081444 w 11976083"/>
                <a:gd name="connsiteY4577" fmla="*/ 662349 h 775085"/>
                <a:gd name="connsiteX4578" fmla="*/ 9071871 w 11976083"/>
                <a:gd name="connsiteY4578" fmla="*/ 686575 h 775085"/>
                <a:gd name="connsiteX4579" fmla="*/ 9111908 w 11976083"/>
                <a:gd name="connsiteY4579" fmla="*/ 657793 h 775085"/>
                <a:gd name="connsiteX4580" fmla="*/ 9085824 w 11976083"/>
                <a:gd name="connsiteY4580" fmla="*/ 657793 h 775085"/>
                <a:gd name="connsiteX4581" fmla="*/ 9085384 w 11976083"/>
                <a:gd name="connsiteY4581" fmla="*/ 657809 h 775085"/>
                <a:gd name="connsiteX4582" fmla="*/ 9077944 w 11976083"/>
                <a:gd name="connsiteY4582" fmla="*/ 639831 h 775085"/>
                <a:gd name="connsiteX4583" fmla="*/ 9077944 w 11976083"/>
                <a:gd name="connsiteY4583" fmla="*/ 566809 h 775085"/>
                <a:gd name="connsiteX4584" fmla="*/ 9111908 w 11976083"/>
                <a:gd name="connsiteY4584" fmla="*/ 566809 h 775085"/>
                <a:gd name="connsiteX4585" fmla="*/ 9111908 w 11976083"/>
                <a:gd name="connsiteY4585" fmla="*/ 657793 h 775085"/>
                <a:gd name="connsiteX4586" fmla="*/ 9111908 w 11976083"/>
                <a:gd name="connsiteY4586" fmla="*/ 562579 h 775085"/>
                <a:gd name="connsiteX4587" fmla="*/ 9077944 w 11976083"/>
                <a:gd name="connsiteY4587" fmla="*/ 562579 h 775085"/>
                <a:gd name="connsiteX4588" fmla="*/ 9077944 w 11976083"/>
                <a:gd name="connsiteY4588" fmla="*/ 471563 h 775085"/>
                <a:gd name="connsiteX4589" fmla="*/ 9111908 w 11976083"/>
                <a:gd name="connsiteY4589" fmla="*/ 471563 h 775085"/>
                <a:gd name="connsiteX4590" fmla="*/ 9111908 w 11976083"/>
                <a:gd name="connsiteY4590" fmla="*/ 562579 h 775085"/>
                <a:gd name="connsiteX4591" fmla="*/ 9111908 w 11976083"/>
                <a:gd name="connsiteY4591" fmla="*/ 467333 h 775085"/>
                <a:gd name="connsiteX4592" fmla="*/ 9077944 w 11976083"/>
                <a:gd name="connsiteY4592" fmla="*/ 467333 h 775085"/>
                <a:gd name="connsiteX4593" fmla="*/ 9077944 w 11976083"/>
                <a:gd name="connsiteY4593" fmla="*/ 383557 h 775085"/>
                <a:gd name="connsiteX4594" fmla="*/ 9111908 w 11976083"/>
                <a:gd name="connsiteY4594" fmla="*/ 383557 h 775085"/>
                <a:gd name="connsiteX4595" fmla="*/ 9111908 w 11976083"/>
                <a:gd name="connsiteY4595" fmla="*/ 467333 h 775085"/>
                <a:gd name="connsiteX4596" fmla="*/ 9166144 w 11976083"/>
                <a:gd name="connsiteY4596" fmla="*/ 657565 h 775085"/>
                <a:gd name="connsiteX4597" fmla="*/ 9155723 w 11976083"/>
                <a:gd name="connsiteY4597" fmla="*/ 657565 h 775085"/>
                <a:gd name="connsiteX4598" fmla="*/ 9155723 w 11976083"/>
                <a:gd name="connsiteY4598" fmla="*/ 651106 h 775085"/>
                <a:gd name="connsiteX4599" fmla="*/ 9166144 w 11976083"/>
                <a:gd name="connsiteY4599" fmla="*/ 648844 h 775085"/>
                <a:gd name="connsiteX4600" fmla="*/ 9166144 w 11976083"/>
                <a:gd name="connsiteY4600" fmla="*/ 657565 h 775085"/>
                <a:gd name="connsiteX4601" fmla="*/ 9166144 w 11976083"/>
                <a:gd name="connsiteY4601" fmla="*/ 644549 h 775085"/>
                <a:gd name="connsiteX4602" fmla="*/ 9155723 w 11976083"/>
                <a:gd name="connsiteY4602" fmla="*/ 646778 h 775085"/>
                <a:gd name="connsiteX4603" fmla="*/ 9155723 w 11976083"/>
                <a:gd name="connsiteY4603" fmla="*/ 637097 h 775085"/>
                <a:gd name="connsiteX4604" fmla="*/ 9166144 w 11976083"/>
                <a:gd name="connsiteY4604" fmla="*/ 634705 h 775085"/>
                <a:gd name="connsiteX4605" fmla="*/ 9166144 w 11976083"/>
                <a:gd name="connsiteY4605" fmla="*/ 644549 h 775085"/>
                <a:gd name="connsiteX4606" fmla="*/ 9166144 w 11976083"/>
                <a:gd name="connsiteY4606" fmla="*/ 630426 h 775085"/>
                <a:gd name="connsiteX4607" fmla="*/ 9155723 w 11976083"/>
                <a:gd name="connsiteY4607" fmla="*/ 632769 h 775085"/>
                <a:gd name="connsiteX4608" fmla="*/ 9155723 w 11976083"/>
                <a:gd name="connsiteY4608" fmla="*/ 623983 h 775085"/>
                <a:gd name="connsiteX4609" fmla="*/ 9166144 w 11976083"/>
                <a:gd name="connsiteY4609" fmla="*/ 621559 h 775085"/>
                <a:gd name="connsiteX4610" fmla="*/ 9166144 w 11976083"/>
                <a:gd name="connsiteY4610" fmla="*/ 630426 h 775085"/>
                <a:gd name="connsiteX4611" fmla="*/ 9166144 w 11976083"/>
                <a:gd name="connsiteY4611" fmla="*/ 617280 h 775085"/>
                <a:gd name="connsiteX4612" fmla="*/ 9155723 w 11976083"/>
                <a:gd name="connsiteY4612" fmla="*/ 619672 h 775085"/>
                <a:gd name="connsiteX4613" fmla="*/ 9155723 w 11976083"/>
                <a:gd name="connsiteY4613" fmla="*/ 599399 h 775085"/>
                <a:gd name="connsiteX4614" fmla="*/ 9166144 w 11976083"/>
                <a:gd name="connsiteY4614" fmla="*/ 595038 h 775085"/>
                <a:gd name="connsiteX4615" fmla="*/ 9166144 w 11976083"/>
                <a:gd name="connsiteY4615" fmla="*/ 617296 h 775085"/>
                <a:gd name="connsiteX4616" fmla="*/ 9166144 w 11976083"/>
                <a:gd name="connsiteY4616" fmla="*/ 586203 h 775085"/>
                <a:gd name="connsiteX4617" fmla="*/ 9155723 w 11976083"/>
                <a:gd name="connsiteY4617" fmla="*/ 590564 h 775085"/>
                <a:gd name="connsiteX4618" fmla="*/ 9155723 w 11976083"/>
                <a:gd name="connsiteY4618" fmla="*/ 556771 h 775085"/>
                <a:gd name="connsiteX4619" fmla="*/ 9166144 w 11976083"/>
                <a:gd name="connsiteY4619" fmla="*/ 552133 h 775085"/>
                <a:gd name="connsiteX4620" fmla="*/ 9166144 w 11976083"/>
                <a:gd name="connsiteY4620" fmla="*/ 586203 h 775085"/>
                <a:gd name="connsiteX4621" fmla="*/ 9166144 w 11976083"/>
                <a:gd name="connsiteY4621" fmla="*/ 543234 h 775085"/>
                <a:gd name="connsiteX4622" fmla="*/ 9155723 w 11976083"/>
                <a:gd name="connsiteY4622" fmla="*/ 547871 h 775085"/>
                <a:gd name="connsiteX4623" fmla="*/ 9155723 w 11976083"/>
                <a:gd name="connsiteY4623" fmla="*/ 461801 h 775085"/>
                <a:gd name="connsiteX4624" fmla="*/ 9166144 w 11976083"/>
                <a:gd name="connsiteY4624" fmla="*/ 449858 h 775085"/>
                <a:gd name="connsiteX4625" fmla="*/ 9166144 w 11976083"/>
                <a:gd name="connsiteY4625" fmla="*/ 543234 h 775085"/>
                <a:gd name="connsiteX4626" fmla="*/ 9247082 w 11976083"/>
                <a:gd name="connsiteY4626" fmla="*/ 405798 h 775085"/>
                <a:gd name="connsiteX4627" fmla="*/ 9253041 w 11976083"/>
                <a:gd name="connsiteY4627" fmla="*/ 405798 h 775085"/>
                <a:gd name="connsiteX4628" fmla="*/ 9253041 w 11976083"/>
                <a:gd name="connsiteY4628" fmla="*/ 420767 h 775085"/>
                <a:gd name="connsiteX4629" fmla="*/ 9247082 w 11976083"/>
                <a:gd name="connsiteY4629" fmla="*/ 420767 h 775085"/>
                <a:gd name="connsiteX4630" fmla="*/ 9247082 w 11976083"/>
                <a:gd name="connsiteY4630" fmla="*/ 405798 h 775085"/>
                <a:gd name="connsiteX4631" fmla="*/ 9202404 w 11976083"/>
                <a:gd name="connsiteY4631" fmla="*/ 405798 h 775085"/>
                <a:gd name="connsiteX4632" fmla="*/ 9208607 w 11976083"/>
                <a:gd name="connsiteY4632" fmla="*/ 405798 h 775085"/>
                <a:gd name="connsiteX4633" fmla="*/ 9208607 w 11976083"/>
                <a:gd name="connsiteY4633" fmla="*/ 420767 h 775085"/>
                <a:gd name="connsiteX4634" fmla="*/ 9202404 w 11976083"/>
                <a:gd name="connsiteY4634" fmla="*/ 420767 h 775085"/>
                <a:gd name="connsiteX4635" fmla="*/ 9202404 w 11976083"/>
                <a:gd name="connsiteY4635" fmla="*/ 405798 h 775085"/>
                <a:gd name="connsiteX4636" fmla="*/ 9210936 w 11976083"/>
                <a:gd name="connsiteY4636" fmla="*/ 657581 h 775085"/>
                <a:gd name="connsiteX4637" fmla="*/ 9170377 w 11976083"/>
                <a:gd name="connsiteY4637" fmla="*/ 657581 h 775085"/>
                <a:gd name="connsiteX4638" fmla="*/ 9170377 w 11976083"/>
                <a:gd name="connsiteY4638" fmla="*/ 648405 h 775085"/>
                <a:gd name="connsiteX4639" fmla="*/ 9210936 w 11976083"/>
                <a:gd name="connsiteY4639" fmla="*/ 648405 h 775085"/>
                <a:gd name="connsiteX4640" fmla="*/ 9210936 w 11976083"/>
                <a:gd name="connsiteY4640" fmla="*/ 657581 h 775085"/>
                <a:gd name="connsiteX4641" fmla="*/ 9210936 w 11976083"/>
                <a:gd name="connsiteY4641" fmla="*/ 644175 h 775085"/>
                <a:gd name="connsiteX4642" fmla="*/ 9170377 w 11976083"/>
                <a:gd name="connsiteY4642" fmla="*/ 644175 h 775085"/>
                <a:gd name="connsiteX4643" fmla="*/ 9170377 w 11976083"/>
                <a:gd name="connsiteY4643" fmla="*/ 634624 h 775085"/>
                <a:gd name="connsiteX4644" fmla="*/ 9210936 w 11976083"/>
                <a:gd name="connsiteY4644" fmla="*/ 634624 h 775085"/>
                <a:gd name="connsiteX4645" fmla="*/ 9210936 w 11976083"/>
                <a:gd name="connsiteY4645" fmla="*/ 644175 h 775085"/>
                <a:gd name="connsiteX4646" fmla="*/ 9210936 w 11976083"/>
                <a:gd name="connsiteY4646" fmla="*/ 630394 h 775085"/>
                <a:gd name="connsiteX4647" fmla="*/ 9170360 w 11976083"/>
                <a:gd name="connsiteY4647" fmla="*/ 630394 h 775085"/>
                <a:gd name="connsiteX4648" fmla="*/ 9170360 w 11976083"/>
                <a:gd name="connsiteY4648" fmla="*/ 621461 h 775085"/>
                <a:gd name="connsiteX4649" fmla="*/ 9214045 w 11976083"/>
                <a:gd name="connsiteY4649" fmla="*/ 621461 h 775085"/>
                <a:gd name="connsiteX4650" fmla="*/ 9210919 w 11976083"/>
                <a:gd name="connsiteY4650" fmla="*/ 630394 h 775085"/>
                <a:gd name="connsiteX4651" fmla="*/ 9240504 w 11976083"/>
                <a:gd name="connsiteY4651" fmla="*/ 657581 h 775085"/>
                <a:gd name="connsiteX4652" fmla="*/ 9215153 w 11976083"/>
                <a:gd name="connsiteY4652" fmla="*/ 657581 h 775085"/>
                <a:gd name="connsiteX4653" fmla="*/ 9215153 w 11976083"/>
                <a:gd name="connsiteY4653" fmla="*/ 630670 h 775085"/>
                <a:gd name="connsiteX4654" fmla="*/ 9227820 w 11976083"/>
                <a:gd name="connsiteY4654" fmla="*/ 618972 h 775085"/>
                <a:gd name="connsiteX4655" fmla="*/ 9240488 w 11976083"/>
                <a:gd name="connsiteY4655" fmla="*/ 630670 h 775085"/>
                <a:gd name="connsiteX4656" fmla="*/ 9240488 w 11976083"/>
                <a:gd name="connsiteY4656" fmla="*/ 657581 h 775085"/>
                <a:gd name="connsiteX4657" fmla="*/ 9285296 w 11976083"/>
                <a:gd name="connsiteY4657" fmla="*/ 657581 h 775085"/>
                <a:gd name="connsiteX4658" fmla="*/ 9244737 w 11976083"/>
                <a:gd name="connsiteY4658" fmla="*/ 657581 h 775085"/>
                <a:gd name="connsiteX4659" fmla="*/ 9244737 w 11976083"/>
                <a:gd name="connsiteY4659" fmla="*/ 648405 h 775085"/>
                <a:gd name="connsiteX4660" fmla="*/ 9285296 w 11976083"/>
                <a:gd name="connsiteY4660" fmla="*/ 648405 h 775085"/>
                <a:gd name="connsiteX4661" fmla="*/ 9285296 w 11976083"/>
                <a:gd name="connsiteY4661" fmla="*/ 657581 h 775085"/>
                <a:gd name="connsiteX4662" fmla="*/ 9285296 w 11976083"/>
                <a:gd name="connsiteY4662" fmla="*/ 644224 h 775085"/>
                <a:gd name="connsiteX4663" fmla="*/ 9244737 w 11976083"/>
                <a:gd name="connsiteY4663" fmla="*/ 644175 h 775085"/>
                <a:gd name="connsiteX4664" fmla="*/ 9244737 w 11976083"/>
                <a:gd name="connsiteY4664" fmla="*/ 634592 h 775085"/>
                <a:gd name="connsiteX4665" fmla="*/ 9285296 w 11976083"/>
                <a:gd name="connsiteY4665" fmla="*/ 634592 h 775085"/>
                <a:gd name="connsiteX4666" fmla="*/ 9285296 w 11976083"/>
                <a:gd name="connsiteY4666" fmla="*/ 644224 h 775085"/>
                <a:gd name="connsiteX4667" fmla="*/ 9285296 w 11976083"/>
                <a:gd name="connsiteY4667" fmla="*/ 630410 h 775085"/>
                <a:gd name="connsiteX4668" fmla="*/ 9244721 w 11976083"/>
                <a:gd name="connsiteY4668" fmla="*/ 630377 h 775085"/>
                <a:gd name="connsiteX4669" fmla="*/ 9241578 w 11976083"/>
                <a:gd name="connsiteY4669" fmla="*/ 621445 h 775085"/>
                <a:gd name="connsiteX4670" fmla="*/ 9285296 w 11976083"/>
                <a:gd name="connsiteY4670" fmla="*/ 621445 h 775085"/>
                <a:gd name="connsiteX4671" fmla="*/ 9285296 w 11976083"/>
                <a:gd name="connsiteY4671" fmla="*/ 630410 h 775085"/>
                <a:gd name="connsiteX4672" fmla="*/ 9285296 w 11976083"/>
                <a:gd name="connsiteY4672" fmla="*/ 617215 h 775085"/>
                <a:gd name="connsiteX4673" fmla="*/ 9236824 w 11976083"/>
                <a:gd name="connsiteY4673" fmla="*/ 617215 h 775085"/>
                <a:gd name="connsiteX4674" fmla="*/ 9227836 w 11976083"/>
                <a:gd name="connsiteY4674" fmla="*/ 614758 h 775085"/>
                <a:gd name="connsiteX4675" fmla="*/ 9218799 w 11976083"/>
                <a:gd name="connsiteY4675" fmla="*/ 617247 h 775085"/>
                <a:gd name="connsiteX4676" fmla="*/ 9170377 w 11976083"/>
                <a:gd name="connsiteY4676" fmla="*/ 617247 h 775085"/>
                <a:gd name="connsiteX4677" fmla="*/ 9170377 w 11976083"/>
                <a:gd name="connsiteY4677" fmla="*/ 594013 h 775085"/>
                <a:gd name="connsiteX4678" fmla="*/ 9192358 w 11976083"/>
                <a:gd name="connsiteY4678" fmla="*/ 594013 h 775085"/>
                <a:gd name="connsiteX4679" fmla="*/ 9192358 w 11976083"/>
                <a:gd name="connsiteY4679" fmla="*/ 601367 h 775085"/>
                <a:gd name="connsiteX4680" fmla="*/ 9216911 w 11976083"/>
                <a:gd name="connsiteY4680" fmla="*/ 601367 h 775085"/>
                <a:gd name="connsiteX4681" fmla="*/ 9216911 w 11976083"/>
                <a:gd name="connsiteY4681" fmla="*/ 594013 h 775085"/>
                <a:gd name="connsiteX4682" fmla="*/ 9238322 w 11976083"/>
                <a:gd name="connsiteY4682" fmla="*/ 594013 h 775085"/>
                <a:gd name="connsiteX4683" fmla="*/ 9238322 w 11976083"/>
                <a:gd name="connsiteY4683" fmla="*/ 601335 h 775085"/>
                <a:gd name="connsiteX4684" fmla="*/ 9262875 w 11976083"/>
                <a:gd name="connsiteY4684" fmla="*/ 601335 h 775085"/>
                <a:gd name="connsiteX4685" fmla="*/ 9262875 w 11976083"/>
                <a:gd name="connsiteY4685" fmla="*/ 594013 h 775085"/>
                <a:gd name="connsiteX4686" fmla="*/ 9284693 w 11976083"/>
                <a:gd name="connsiteY4686" fmla="*/ 594013 h 775085"/>
                <a:gd name="connsiteX4687" fmla="*/ 9285296 w 11976083"/>
                <a:gd name="connsiteY4687" fmla="*/ 594257 h 775085"/>
                <a:gd name="connsiteX4688" fmla="*/ 9285296 w 11976083"/>
                <a:gd name="connsiteY4688" fmla="*/ 617215 h 775085"/>
                <a:gd name="connsiteX4689" fmla="*/ 9196591 w 11976083"/>
                <a:gd name="connsiteY4689" fmla="*/ 577808 h 775085"/>
                <a:gd name="connsiteX4690" fmla="*/ 9196591 w 11976083"/>
                <a:gd name="connsiteY4690" fmla="*/ 572276 h 775085"/>
                <a:gd name="connsiteX4691" fmla="*/ 9212678 w 11976083"/>
                <a:gd name="connsiteY4691" fmla="*/ 572276 h 775085"/>
                <a:gd name="connsiteX4692" fmla="*/ 9212678 w 11976083"/>
                <a:gd name="connsiteY4692" fmla="*/ 577808 h 775085"/>
                <a:gd name="connsiteX4693" fmla="*/ 9196591 w 11976083"/>
                <a:gd name="connsiteY4693" fmla="*/ 577808 h 775085"/>
                <a:gd name="connsiteX4694" fmla="*/ 9212678 w 11976083"/>
                <a:gd name="connsiteY4694" fmla="*/ 582038 h 775085"/>
                <a:gd name="connsiteX4695" fmla="*/ 9212678 w 11976083"/>
                <a:gd name="connsiteY4695" fmla="*/ 597137 h 775085"/>
                <a:gd name="connsiteX4696" fmla="*/ 9206686 w 11976083"/>
                <a:gd name="connsiteY4696" fmla="*/ 597137 h 775085"/>
                <a:gd name="connsiteX4697" fmla="*/ 9206686 w 11976083"/>
                <a:gd name="connsiteY4697" fmla="*/ 582038 h 775085"/>
                <a:gd name="connsiteX4698" fmla="*/ 9212678 w 11976083"/>
                <a:gd name="connsiteY4698" fmla="*/ 582038 h 775085"/>
                <a:gd name="connsiteX4699" fmla="*/ 9202452 w 11976083"/>
                <a:gd name="connsiteY4699" fmla="*/ 582038 h 775085"/>
                <a:gd name="connsiteX4700" fmla="*/ 9202452 w 11976083"/>
                <a:gd name="connsiteY4700" fmla="*/ 597137 h 775085"/>
                <a:gd name="connsiteX4701" fmla="*/ 9196591 w 11976083"/>
                <a:gd name="connsiteY4701" fmla="*/ 597137 h 775085"/>
                <a:gd name="connsiteX4702" fmla="*/ 9196591 w 11976083"/>
                <a:gd name="connsiteY4702" fmla="*/ 582038 h 775085"/>
                <a:gd name="connsiteX4703" fmla="*/ 9202452 w 11976083"/>
                <a:gd name="connsiteY4703" fmla="*/ 582038 h 775085"/>
                <a:gd name="connsiteX4704" fmla="*/ 9242556 w 11976083"/>
                <a:gd name="connsiteY4704" fmla="*/ 577775 h 775085"/>
                <a:gd name="connsiteX4705" fmla="*/ 9242556 w 11976083"/>
                <a:gd name="connsiteY4705" fmla="*/ 572244 h 775085"/>
                <a:gd name="connsiteX4706" fmla="*/ 9258642 w 11976083"/>
                <a:gd name="connsiteY4706" fmla="*/ 572244 h 775085"/>
                <a:gd name="connsiteX4707" fmla="*/ 9258642 w 11976083"/>
                <a:gd name="connsiteY4707" fmla="*/ 577775 h 775085"/>
                <a:gd name="connsiteX4708" fmla="*/ 9242556 w 11976083"/>
                <a:gd name="connsiteY4708" fmla="*/ 577775 h 775085"/>
                <a:gd name="connsiteX4709" fmla="*/ 9258642 w 11976083"/>
                <a:gd name="connsiteY4709" fmla="*/ 582006 h 775085"/>
                <a:gd name="connsiteX4710" fmla="*/ 9258642 w 11976083"/>
                <a:gd name="connsiteY4710" fmla="*/ 597105 h 775085"/>
                <a:gd name="connsiteX4711" fmla="*/ 9252650 w 11976083"/>
                <a:gd name="connsiteY4711" fmla="*/ 597105 h 775085"/>
                <a:gd name="connsiteX4712" fmla="*/ 9252650 w 11976083"/>
                <a:gd name="connsiteY4712" fmla="*/ 582006 h 775085"/>
                <a:gd name="connsiteX4713" fmla="*/ 9258642 w 11976083"/>
                <a:gd name="connsiteY4713" fmla="*/ 582006 h 775085"/>
                <a:gd name="connsiteX4714" fmla="*/ 9248416 w 11976083"/>
                <a:gd name="connsiteY4714" fmla="*/ 582006 h 775085"/>
                <a:gd name="connsiteX4715" fmla="*/ 9248416 w 11976083"/>
                <a:gd name="connsiteY4715" fmla="*/ 597105 h 775085"/>
                <a:gd name="connsiteX4716" fmla="*/ 9242556 w 11976083"/>
                <a:gd name="connsiteY4716" fmla="*/ 597105 h 775085"/>
                <a:gd name="connsiteX4717" fmla="*/ 9242556 w 11976083"/>
                <a:gd name="connsiteY4717" fmla="*/ 582006 h 775085"/>
                <a:gd name="connsiteX4718" fmla="*/ 9248416 w 11976083"/>
                <a:gd name="connsiteY4718" fmla="*/ 582006 h 775085"/>
                <a:gd name="connsiteX4719" fmla="*/ 9285312 w 11976083"/>
                <a:gd name="connsiteY4719" fmla="*/ 585878 h 775085"/>
                <a:gd name="connsiteX4720" fmla="*/ 9262875 w 11976083"/>
                <a:gd name="connsiteY4720" fmla="*/ 585878 h 775085"/>
                <a:gd name="connsiteX4721" fmla="*/ 9262875 w 11976083"/>
                <a:gd name="connsiteY4721" fmla="*/ 568013 h 775085"/>
                <a:gd name="connsiteX4722" fmla="*/ 9238322 w 11976083"/>
                <a:gd name="connsiteY4722" fmla="*/ 568013 h 775085"/>
                <a:gd name="connsiteX4723" fmla="*/ 9238322 w 11976083"/>
                <a:gd name="connsiteY4723" fmla="*/ 585878 h 775085"/>
                <a:gd name="connsiteX4724" fmla="*/ 9216911 w 11976083"/>
                <a:gd name="connsiteY4724" fmla="*/ 585878 h 775085"/>
                <a:gd name="connsiteX4725" fmla="*/ 9216911 w 11976083"/>
                <a:gd name="connsiteY4725" fmla="*/ 568046 h 775085"/>
                <a:gd name="connsiteX4726" fmla="*/ 9192358 w 11976083"/>
                <a:gd name="connsiteY4726" fmla="*/ 568046 h 775085"/>
                <a:gd name="connsiteX4727" fmla="*/ 9192358 w 11976083"/>
                <a:gd name="connsiteY4727" fmla="*/ 585878 h 775085"/>
                <a:gd name="connsiteX4728" fmla="*/ 9170377 w 11976083"/>
                <a:gd name="connsiteY4728" fmla="*/ 585878 h 775085"/>
                <a:gd name="connsiteX4729" fmla="*/ 9170377 w 11976083"/>
                <a:gd name="connsiteY4729" fmla="*/ 551011 h 775085"/>
                <a:gd name="connsiteX4730" fmla="*/ 9192358 w 11976083"/>
                <a:gd name="connsiteY4730" fmla="*/ 551011 h 775085"/>
                <a:gd name="connsiteX4731" fmla="*/ 9192358 w 11976083"/>
                <a:gd name="connsiteY4731" fmla="*/ 558170 h 775085"/>
                <a:gd name="connsiteX4732" fmla="*/ 9216911 w 11976083"/>
                <a:gd name="connsiteY4732" fmla="*/ 558170 h 775085"/>
                <a:gd name="connsiteX4733" fmla="*/ 9216911 w 11976083"/>
                <a:gd name="connsiteY4733" fmla="*/ 551011 h 775085"/>
                <a:gd name="connsiteX4734" fmla="*/ 9238305 w 11976083"/>
                <a:gd name="connsiteY4734" fmla="*/ 551011 h 775085"/>
                <a:gd name="connsiteX4735" fmla="*/ 9238305 w 11976083"/>
                <a:gd name="connsiteY4735" fmla="*/ 558202 h 775085"/>
                <a:gd name="connsiteX4736" fmla="*/ 9262859 w 11976083"/>
                <a:gd name="connsiteY4736" fmla="*/ 558202 h 775085"/>
                <a:gd name="connsiteX4737" fmla="*/ 9262859 w 11976083"/>
                <a:gd name="connsiteY4737" fmla="*/ 551011 h 775085"/>
                <a:gd name="connsiteX4738" fmla="*/ 9284758 w 11976083"/>
                <a:gd name="connsiteY4738" fmla="*/ 551011 h 775085"/>
                <a:gd name="connsiteX4739" fmla="*/ 9285296 w 11976083"/>
                <a:gd name="connsiteY4739" fmla="*/ 551222 h 775085"/>
                <a:gd name="connsiteX4740" fmla="*/ 9285296 w 11976083"/>
                <a:gd name="connsiteY4740" fmla="*/ 585878 h 775085"/>
                <a:gd name="connsiteX4741" fmla="*/ 9196607 w 11976083"/>
                <a:gd name="connsiteY4741" fmla="*/ 534285 h 775085"/>
                <a:gd name="connsiteX4742" fmla="*/ 9196607 w 11976083"/>
                <a:gd name="connsiteY4742" fmla="*/ 529078 h 775085"/>
                <a:gd name="connsiteX4743" fmla="*/ 9212694 w 11976083"/>
                <a:gd name="connsiteY4743" fmla="*/ 529078 h 775085"/>
                <a:gd name="connsiteX4744" fmla="*/ 9212694 w 11976083"/>
                <a:gd name="connsiteY4744" fmla="*/ 534285 h 775085"/>
                <a:gd name="connsiteX4745" fmla="*/ 9196607 w 11976083"/>
                <a:gd name="connsiteY4745" fmla="*/ 534285 h 775085"/>
                <a:gd name="connsiteX4746" fmla="*/ 9212694 w 11976083"/>
                <a:gd name="connsiteY4746" fmla="*/ 539166 h 775085"/>
                <a:gd name="connsiteX4747" fmla="*/ 9212694 w 11976083"/>
                <a:gd name="connsiteY4747" fmla="*/ 553940 h 775085"/>
                <a:gd name="connsiteX4748" fmla="*/ 9206702 w 11976083"/>
                <a:gd name="connsiteY4748" fmla="*/ 553940 h 775085"/>
                <a:gd name="connsiteX4749" fmla="*/ 9206702 w 11976083"/>
                <a:gd name="connsiteY4749" fmla="*/ 539166 h 775085"/>
                <a:gd name="connsiteX4750" fmla="*/ 9212694 w 11976083"/>
                <a:gd name="connsiteY4750" fmla="*/ 539166 h 775085"/>
                <a:gd name="connsiteX4751" fmla="*/ 9202469 w 11976083"/>
                <a:gd name="connsiteY4751" fmla="*/ 539166 h 775085"/>
                <a:gd name="connsiteX4752" fmla="*/ 9202469 w 11976083"/>
                <a:gd name="connsiteY4752" fmla="*/ 553940 h 775085"/>
                <a:gd name="connsiteX4753" fmla="*/ 9196607 w 11976083"/>
                <a:gd name="connsiteY4753" fmla="*/ 553940 h 775085"/>
                <a:gd name="connsiteX4754" fmla="*/ 9196607 w 11976083"/>
                <a:gd name="connsiteY4754" fmla="*/ 539166 h 775085"/>
                <a:gd name="connsiteX4755" fmla="*/ 9202469 w 11976083"/>
                <a:gd name="connsiteY4755" fmla="*/ 539166 h 775085"/>
                <a:gd name="connsiteX4756" fmla="*/ 9242556 w 11976083"/>
                <a:gd name="connsiteY4756" fmla="*/ 534643 h 775085"/>
                <a:gd name="connsiteX4757" fmla="*/ 9242556 w 11976083"/>
                <a:gd name="connsiteY4757" fmla="*/ 529111 h 775085"/>
                <a:gd name="connsiteX4758" fmla="*/ 9258642 w 11976083"/>
                <a:gd name="connsiteY4758" fmla="*/ 529111 h 775085"/>
                <a:gd name="connsiteX4759" fmla="*/ 9258642 w 11976083"/>
                <a:gd name="connsiteY4759" fmla="*/ 534643 h 775085"/>
                <a:gd name="connsiteX4760" fmla="*/ 9242556 w 11976083"/>
                <a:gd name="connsiteY4760" fmla="*/ 534643 h 775085"/>
                <a:gd name="connsiteX4761" fmla="*/ 9258642 w 11976083"/>
                <a:gd name="connsiteY4761" fmla="*/ 538873 h 775085"/>
                <a:gd name="connsiteX4762" fmla="*/ 9258642 w 11976083"/>
                <a:gd name="connsiteY4762" fmla="*/ 553972 h 775085"/>
                <a:gd name="connsiteX4763" fmla="*/ 9252650 w 11976083"/>
                <a:gd name="connsiteY4763" fmla="*/ 553972 h 775085"/>
                <a:gd name="connsiteX4764" fmla="*/ 9252650 w 11976083"/>
                <a:gd name="connsiteY4764" fmla="*/ 538873 h 775085"/>
                <a:gd name="connsiteX4765" fmla="*/ 9258642 w 11976083"/>
                <a:gd name="connsiteY4765" fmla="*/ 538873 h 775085"/>
                <a:gd name="connsiteX4766" fmla="*/ 9248416 w 11976083"/>
                <a:gd name="connsiteY4766" fmla="*/ 538873 h 775085"/>
                <a:gd name="connsiteX4767" fmla="*/ 9248416 w 11976083"/>
                <a:gd name="connsiteY4767" fmla="*/ 553972 h 775085"/>
                <a:gd name="connsiteX4768" fmla="*/ 9242556 w 11976083"/>
                <a:gd name="connsiteY4768" fmla="*/ 553972 h 775085"/>
                <a:gd name="connsiteX4769" fmla="*/ 9242556 w 11976083"/>
                <a:gd name="connsiteY4769" fmla="*/ 538873 h 775085"/>
                <a:gd name="connsiteX4770" fmla="*/ 9248416 w 11976083"/>
                <a:gd name="connsiteY4770" fmla="*/ 538873 h 775085"/>
                <a:gd name="connsiteX4771" fmla="*/ 9285312 w 11976083"/>
                <a:gd name="connsiteY4771" fmla="*/ 542876 h 775085"/>
                <a:gd name="connsiteX4772" fmla="*/ 9262875 w 11976083"/>
                <a:gd name="connsiteY4772" fmla="*/ 542876 h 775085"/>
                <a:gd name="connsiteX4773" fmla="*/ 9262875 w 11976083"/>
                <a:gd name="connsiteY4773" fmla="*/ 524897 h 775085"/>
                <a:gd name="connsiteX4774" fmla="*/ 9238322 w 11976083"/>
                <a:gd name="connsiteY4774" fmla="*/ 524897 h 775085"/>
                <a:gd name="connsiteX4775" fmla="*/ 9238322 w 11976083"/>
                <a:gd name="connsiteY4775" fmla="*/ 542876 h 775085"/>
                <a:gd name="connsiteX4776" fmla="*/ 9216927 w 11976083"/>
                <a:gd name="connsiteY4776" fmla="*/ 542876 h 775085"/>
                <a:gd name="connsiteX4777" fmla="*/ 9216927 w 11976083"/>
                <a:gd name="connsiteY4777" fmla="*/ 524864 h 775085"/>
                <a:gd name="connsiteX4778" fmla="*/ 9192374 w 11976083"/>
                <a:gd name="connsiteY4778" fmla="*/ 524864 h 775085"/>
                <a:gd name="connsiteX4779" fmla="*/ 9192374 w 11976083"/>
                <a:gd name="connsiteY4779" fmla="*/ 542876 h 775085"/>
                <a:gd name="connsiteX4780" fmla="*/ 9170393 w 11976083"/>
                <a:gd name="connsiteY4780" fmla="*/ 542876 h 775085"/>
                <a:gd name="connsiteX4781" fmla="*/ 9170393 w 11976083"/>
                <a:gd name="connsiteY4781" fmla="*/ 447824 h 775085"/>
                <a:gd name="connsiteX4782" fmla="*/ 9191886 w 11976083"/>
                <a:gd name="connsiteY4782" fmla="*/ 447824 h 775085"/>
                <a:gd name="connsiteX4783" fmla="*/ 9191951 w 11976083"/>
                <a:gd name="connsiteY4783" fmla="*/ 424997 h 775085"/>
                <a:gd name="connsiteX4784" fmla="*/ 9212841 w 11976083"/>
                <a:gd name="connsiteY4784" fmla="*/ 424997 h 775085"/>
                <a:gd name="connsiteX4785" fmla="*/ 9212841 w 11976083"/>
                <a:gd name="connsiteY4785" fmla="*/ 405798 h 775085"/>
                <a:gd name="connsiteX4786" fmla="*/ 9242848 w 11976083"/>
                <a:gd name="connsiteY4786" fmla="*/ 405798 h 775085"/>
                <a:gd name="connsiteX4787" fmla="*/ 9242848 w 11976083"/>
                <a:gd name="connsiteY4787" fmla="*/ 424997 h 775085"/>
                <a:gd name="connsiteX4788" fmla="*/ 9264276 w 11976083"/>
                <a:gd name="connsiteY4788" fmla="*/ 424997 h 775085"/>
                <a:gd name="connsiteX4789" fmla="*/ 9264276 w 11976083"/>
                <a:gd name="connsiteY4789" fmla="*/ 447239 h 775085"/>
                <a:gd name="connsiteX4790" fmla="*/ 9285312 w 11976083"/>
                <a:gd name="connsiteY4790" fmla="*/ 447776 h 775085"/>
                <a:gd name="connsiteX4791" fmla="*/ 9285312 w 11976083"/>
                <a:gd name="connsiteY4791" fmla="*/ 542876 h 775085"/>
                <a:gd name="connsiteX4792" fmla="*/ 9299673 w 11976083"/>
                <a:gd name="connsiteY4792" fmla="*/ 657581 h 775085"/>
                <a:gd name="connsiteX4793" fmla="*/ 9289545 w 11976083"/>
                <a:gd name="connsiteY4793" fmla="*/ 657581 h 775085"/>
                <a:gd name="connsiteX4794" fmla="*/ 9289545 w 11976083"/>
                <a:gd name="connsiteY4794" fmla="*/ 648926 h 775085"/>
                <a:gd name="connsiteX4795" fmla="*/ 9299673 w 11976083"/>
                <a:gd name="connsiteY4795" fmla="*/ 651122 h 775085"/>
                <a:gd name="connsiteX4796" fmla="*/ 9299673 w 11976083"/>
                <a:gd name="connsiteY4796" fmla="*/ 657581 h 775085"/>
                <a:gd name="connsiteX4797" fmla="*/ 9299673 w 11976083"/>
                <a:gd name="connsiteY4797" fmla="*/ 646794 h 775085"/>
                <a:gd name="connsiteX4798" fmla="*/ 9289545 w 11976083"/>
                <a:gd name="connsiteY4798" fmla="*/ 644598 h 775085"/>
                <a:gd name="connsiteX4799" fmla="*/ 9289545 w 11976083"/>
                <a:gd name="connsiteY4799" fmla="*/ 635080 h 775085"/>
                <a:gd name="connsiteX4800" fmla="*/ 9299673 w 11976083"/>
                <a:gd name="connsiteY4800" fmla="*/ 637146 h 775085"/>
                <a:gd name="connsiteX4801" fmla="*/ 9299673 w 11976083"/>
                <a:gd name="connsiteY4801" fmla="*/ 646810 h 775085"/>
                <a:gd name="connsiteX4802" fmla="*/ 9299673 w 11976083"/>
                <a:gd name="connsiteY4802" fmla="*/ 632818 h 775085"/>
                <a:gd name="connsiteX4803" fmla="*/ 9289545 w 11976083"/>
                <a:gd name="connsiteY4803" fmla="*/ 630752 h 775085"/>
                <a:gd name="connsiteX4804" fmla="*/ 9289545 w 11976083"/>
                <a:gd name="connsiteY4804" fmla="*/ 621608 h 775085"/>
                <a:gd name="connsiteX4805" fmla="*/ 9299673 w 11976083"/>
                <a:gd name="connsiteY4805" fmla="*/ 623967 h 775085"/>
                <a:gd name="connsiteX4806" fmla="*/ 9299673 w 11976083"/>
                <a:gd name="connsiteY4806" fmla="*/ 632818 h 775085"/>
                <a:gd name="connsiteX4807" fmla="*/ 9299673 w 11976083"/>
                <a:gd name="connsiteY4807" fmla="*/ 619639 h 775085"/>
                <a:gd name="connsiteX4808" fmla="*/ 9289545 w 11976083"/>
                <a:gd name="connsiteY4808" fmla="*/ 617280 h 775085"/>
                <a:gd name="connsiteX4809" fmla="*/ 9289545 w 11976083"/>
                <a:gd name="connsiteY4809" fmla="*/ 595901 h 775085"/>
                <a:gd name="connsiteX4810" fmla="*/ 9299673 w 11976083"/>
                <a:gd name="connsiteY4810" fmla="*/ 599854 h 775085"/>
                <a:gd name="connsiteX4811" fmla="*/ 9299673 w 11976083"/>
                <a:gd name="connsiteY4811" fmla="*/ 619639 h 775085"/>
                <a:gd name="connsiteX4812" fmla="*/ 9299673 w 11976083"/>
                <a:gd name="connsiteY4812" fmla="*/ 591117 h 775085"/>
                <a:gd name="connsiteX4813" fmla="*/ 9289545 w 11976083"/>
                <a:gd name="connsiteY4813" fmla="*/ 587163 h 775085"/>
                <a:gd name="connsiteX4814" fmla="*/ 9289545 w 11976083"/>
                <a:gd name="connsiteY4814" fmla="*/ 552866 h 775085"/>
                <a:gd name="connsiteX4815" fmla="*/ 9299673 w 11976083"/>
                <a:gd name="connsiteY4815" fmla="*/ 556819 h 775085"/>
                <a:gd name="connsiteX4816" fmla="*/ 9299673 w 11976083"/>
                <a:gd name="connsiteY4816" fmla="*/ 591117 h 775085"/>
                <a:gd name="connsiteX4817" fmla="*/ 9299673 w 11976083"/>
                <a:gd name="connsiteY4817" fmla="*/ 548082 h 775085"/>
                <a:gd name="connsiteX4818" fmla="*/ 9289545 w 11976083"/>
                <a:gd name="connsiteY4818" fmla="*/ 544128 h 775085"/>
                <a:gd name="connsiteX4819" fmla="*/ 9289545 w 11976083"/>
                <a:gd name="connsiteY4819" fmla="*/ 449630 h 775085"/>
                <a:gd name="connsiteX4820" fmla="*/ 9299673 w 11976083"/>
                <a:gd name="connsiteY4820" fmla="*/ 460239 h 775085"/>
                <a:gd name="connsiteX4821" fmla="*/ 9299673 w 11976083"/>
                <a:gd name="connsiteY4821" fmla="*/ 548082 h 775085"/>
                <a:gd name="connsiteX4822" fmla="*/ 9477717 w 11976083"/>
                <a:gd name="connsiteY4822" fmla="*/ 437200 h 775085"/>
                <a:gd name="connsiteX4823" fmla="*/ 9542585 w 11976083"/>
                <a:gd name="connsiteY4823" fmla="*/ 542062 h 775085"/>
                <a:gd name="connsiteX4824" fmla="*/ 9477717 w 11976083"/>
                <a:gd name="connsiteY4824" fmla="*/ 542062 h 775085"/>
                <a:gd name="connsiteX4825" fmla="*/ 9477717 w 11976083"/>
                <a:gd name="connsiteY4825" fmla="*/ 437200 h 775085"/>
                <a:gd name="connsiteX4826" fmla="*/ 9405913 w 11976083"/>
                <a:gd name="connsiteY4826" fmla="*/ 431863 h 775085"/>
                <a:gd name="connsiteX4827" fmla="*/ 9471774 w 11976083"/>
                <a:gd name="connsiteY4827" fmla="*/ 431863 h 775085"/>
                <a:gd name="connsiteX4828" fmla="*/ 9405913 w 11976083"/>
                <a:gd name="connsiteY4828" fmla="*/ 537523 h 775085"/>
                <a:gd name="connsiteX4829" fmla="*/ 9405913 w 11976083"/>
                <a:gd name="connsiteY4829" fmla="*/ 431863 h 775085"/>
                <a:gd name="connsiteX4830" fmla="*/ 9401680 w 11976083"/>
                <a:gd name="connsiteY4830" fmla="*/ 431863 h 775085"/>
                <a:gd name="connsiteX4831" fmla="*/ 9401680 w 11976083"/>
                <a:gd name="connsiteY4831" fmla="*/ 536970 h 775085"/>
                <a:gd name="connsiteX4832" fmla="*/ 9335819 w 11976083"/>
                <a:gd name="connsiteY4832" fmla="*/ 431863 h 775085"/>
                <a:gd name="connsiteX4833" fmla="*/ 9401680 w 11976083"/>
                <a:gd name="connsiteY4833" fmla="*/ 431863 h 775085"/>
                <a:gd name="connsiteX4834" fmla="*/ 9334109 w 11976083"/>
                <a:gd name="connsiteY4834" fmla="*/ 437119 h 775085"/>
                <a:gd name="connsiteX4835" fmla="*/ 9399872 w 11976083"/>
                <a:gd name="connsiteY4835" fmla="*/ 542062 h 775085"/>
                <a:gd name="connsiteX4836" fmla="*/ 9334109 w 11976083"/>
                <a:gd name="connsiteY4836" fmla="*/ 542062 h 775085"/>
                <a:gd name="connsiteX4837" fmla="*/ 9334109 w 11976083"/>
                <a:gd name="connsiteY4837" fmla="*/ 437119 h 775085"/>
                <a:gd name="connsiteX4838" fmla="*/ 9334109 w 11976083"/>
                <a:gd name="connsiteY4838" fmla="*/ 546292 h 775085"/>
                <a:gd name="connsiteX4839" fmla="*/ 9400442 w 11976083"/>
                <a:gd name="connsiteY4839" fmla="*/ 546292 h 775085"/>
                <a:gd name="connsiteX4840" fmla="*/ 9365957 w 11976083"/>
                <a:gd name="connsiteY4840" fmla="*/ 601612 h 775085"/>
                <a:gd name="connsiteX4841" fmla="*/ 9334109 w 11976083"/>
                <a:gd name="connsiteY4841" fmla="*/ 585992 h 775085"/>
                <a:gd name="connsiteX4842" fmla="*/ 9334109 w 11976083"/>
                <a:gd name="connsiteY4842" fmla="*/ 546292 h 775085"/>
                <a:gd name="connsiteX4843" fmla="*/ 9401680 w 11976083"/>
                <a:gd name="connsiteY4843" fmla="*/ 552312 h 775085"/>
                <a:gd name="connsiteX4844" fmla="*/ 9401680 w 11976083"/>
                <a:gd name="connsiteY4844" fmla="*/ 619118 h 775085"/>
                <a:gd name="connsiteX4845" fmla="*/ 9369783 w 11976083"/>
                <a:gd name="connsiteY4845" fmla="*/ 603466 h 775085"/>
                <a:gd name="connsiteX4846" fmla="*/ 9401680 w 11976083"/>
                <a:gd name="connsiteY4846" fmla="*/ 552296 h 775085"/>
                <a:gd name="connsiteX4847" fmla="*/ 9339466 w 11976083"/>
                <a:gd name="connsiteY4847" fmla="*/ 593314 h 775085"/>
                <a:gd name="connsiteX4848" fmla="*/ 9381441 w 11976083"/>
                <a:gd name="connsiteY4848" fmla="*/ 613912 h 775085"/>
                <a:gd name="connsiteX4849" fmla="*/ 9353094 w 11976083"/>
                <a:gd name="connsiteY4849" fmla="*/ 645444 h 775085"/>
                <a:gd name="connsiteX4850" fmla="*/ 9339466 w 11976083"/>
                <a:gd name="connsiteY4850" fmla="*/ 593330 h 775085"/>
                <a:gd name="connsiteX4851" fmla="*/ 9394711 w 11976083"/>
                <a:gd name="connsiteY4851" fmla="*/ 648486 h 775085"/>
                <a:gd name="connsiteX4852" fmla="*/ 9382304 w 11976083"/>
                <a:gd name="connsiteY4852" fmla="*/ 653595 h 775085"/>
                <a:gd name="connsiteX4853" fmla="*/ 9372616 w 11976083"/>
                <a:gd name="connsiteY4853" fmla="*/ 657712 h 775085"/>
                <a:gd name="connsiteX4854" fmla="*/ 9372486 w 11976083"/>
                <a:gd name="connsiteY4854" fmla="*/ 657712 h 775085"/>
                <a:gd name="connsiteX4855" fmla="*/ 9372486 w 11976083"/>
                <a:gd name="connsiteY4855" fmla="*/ 657712 h 775085"/>
                <a:gd name="connsiteX4856" fmla="*/ 9352997 w 11976083"/>
                <a:gd name="connsiteY4856" fmla="*/ 657712 h 775085"/>
                <a:gd name="connsiteX4857" fmla="*/ 9382956 w 11976083"/>
                <a:gd name="connsiteY4857" fmla="*/ 624406 h 775085"/>
                <a:gd name="connsiteX4858" fmla="*/ 9401321 w 11976083"/>
                <a:gd name="connsiteY4858" fmla="*/ 649755 h 775085"/>
                <a:gd name="connsiteX4859" fmla="*/ 9394727 w 11976083"/>
                <a:gd name="connsiteY4859" fmla="*/ 648486 h 775085"/>
                <a:gd name="connsiteX4860" fmla="*/ 9387564 w 11976083"/>
                <a:gd name="connsiteY4860" fmla="*/ 616906 h 775085"/>
                <a:gd name="connsiteX4861" fmla="*/ 9425549 w 11976083"/>
                <a:gd name="connsiteY4861" fmla="*/ 635535 h 775085"/>
                <a:gd name="connsiteX4862" fmla="*/ 9411417 w 11976083"/>
                <a:gd name="connsiteY4862" fmla="*/ 649837 h 775085"/>
                <a:gd name="connsiteX4863" fmla="*/ 9387547 w 11976083"/>
                <a:gd name="connsiteY4863" fmla="*/ 616889 h 775085"/>
                <a:gd name="connsiteX4864" fmla="*/ 9460995 w 11976083"/>
                <a:gd name="connsiteY4864" fmla="*/ 657712 h 775085"/>
                <a:gd name="connsiteX4865" fmla="*/ 9451308 w 11976083"/>
                <a:gd name="connsiteY4865" fmla="*/ 653595 h 775085"/>
                <a:gd name="connsiteX4866" fmla="*/ 9438901 w 11976083"/>
                <a:gd name="connsiteY4866" fmla="*/ 648486 h 775085"/>
                <a:gd name="connsiteX4867" fmla="*/ 9426493 w 11976083"/>
                <a:gd name="connsiteY4867" fmla="*/ 653595 h 775085"/>
                <a:gd name="connsiteX4868" fmla="*/ 9416806 w 11976083"/>
                <a:gd name="connsiteY4868" fmla="*/ 657712 h 775085"/>
                <a:gd name="connsiteX4869" fmla="*/ 9415178 w 11976083"/>
                <a:gd name="connsiteY4869" fmla="*/ 657630 h 775085"/>
                <a:gd name="connsiteX4870" fmla="*/ 9433250 w 11976083"/>
                <a:gd name="connsiteY4870" fmla="*/ 639326 h 775085"/>
                <a:gd name="connsiteX4871" fmla="*/ 9467361 w 11976083"/>
                <a:gd name="connsiteY4871" fmla="*/ 656068 h 775085"/>
                <a:gd name="connsiteX4872" fmla="*/ 9460979 w 11976083"/>
                <a:gd name="connsiteY4872" fmla="*/ 657728 h 775085"/>
                <a:gd name="connsiteX4873" fmla="*/ 9405929 w 11976083"/>
                <a:gd name="connsiteY4873" fmla="*/ 621201 h 775085"/>
                <a:gd name="connsiteX4874" fmla="*/ 9405929 w 11976083"/>
                <a:gd name="connsiteY4874" fmla="*/ 551694 h 775085"/>
                <a:gd name="connsiteX4875" fmla="*/ 9468811 w 11976083"/>
                <a:gd name="connsiteY4875" fmla="*/ 652050 h 775085"/>
                <a:gd name="connsiteX4876" fmla="*/ 9405929 w 11976083"/>
                <a:gd name="connsiteY4876" fmla="*/ 621201 h 775085"/>
                <a:gd name="connsiteX4877" fmla="*/ 9473500 w 11976083"/>
                <a:gd name="connsiteY4877" fmla="*/ 651415 h 775085"/>
                <a:gd name="connsiteX4878" fmla="*/ 9473435 w 11976083"/>
                <a:gd name="connsiteY4878" fmla="*/ 651448 h 775085"/>
                <a:gd name="connsiteX4879" fmla="*/ 9407542 w 11976083"/>
                <a:gd name="connsiteY4879" fmla="*/ 546276 h 775085"/>
                <a:gd name="connsiteX4880" fmla="*/ 9473500 w 11976083"/>
                <a:gd name="connsiteY4880" fmla="*/ 546276 h 775085"/>
                <a:gd name="connsiteX4881" fmla="*/ 9473500 w 11976083"/>
                <a:gd name="connsiteY4881" fmla="*/ 651399 h 775085"/>
                <a:gd name="connsiteX4882" fmla="*/ 9473500 w 11976083"/>
                <a:gd name="connsiteY4882" fmla="*/ 542062 h 775085"/>
                <a:gd name="connsiteX4883" fmla="*/ 9408095 w 11976083"/>
                <a:gd name="connsiteY4883" fmla="*/ 542062 h 775085"/>
                <a:gd name="connsiteX4884" fmla="*/ 9473500 w 11976083"/>
                <a:gd name="connsiteY4884" fmla="*/ 437151 h 775085"/>
                <a:gd name="connsiteX4885" fmla="*/ 9473500 w 11976083"/>
                <a:gd name="connsiteY4885" fmla="*/ 542062 h 775085"/>
                <a:gd name="connsiteX4886" fmla="*/ 9479199 w 11976083"/>
                <a:gd name="connsiteY4886" fmla="*/ 648909 h 775085"/>
                <a:gd name="connsiteX4887" fmla="*/ 9477733 w 11976083"/>
                <a:gd name="connsiteY4887" fmla="*/ 649316 h 775085"/>
                <a:gd name="connsiteX4888" fmla="*/ 9477733 w 11976083"/>
                <a:gd name="connsiteY4888" fmla="*/ 546309 h 775085"/>
                <a:gd name="connsiteX4889" fmla="*/ 9543594 w 11976083"/>
                <a:gd name="connsiteY4889" fmla="*/ 546309 h 775085"/>
                <a:gd name="connsiteX4890" fmla="*/ 9479214 w 11976083"/>
                <a:gd name="connsiteY4890" fmla="*/ 648926 h 775085"/>
                <a:gd name="connsiteX4891" fmla="*/ 9545287 w 11976083"/>
                <a:gd name="connsiteY4891" fmla="*/ 657110 h 775085"/>
                <a:gd name="connsiteX4892" fmla="*/ 9539686 w 11976083"/>
                <a:gd name="connsiteY4892" fmla="*/ 653595 h 775085"/>
                <a:gd name="connsiteX4893" fmla="*/ 9527279 w 11976083"/>
                <a:gd name="connsiteY4893" fmla="*/ 648486 h 775085"/>
                <a:gd name="connsiteX4894" fmla="*/ 9514873 w 11976083"/>
                <a:gd name="connsiteY4894" fmla="*/ 653595 h 775085"/>
                <a:gd name="connsiteX4895" fmla="*/ 9505185 w 11976083"/>
                <a:gd name="connsiteY4895" fmla="*/ 657712 h 775085"/>
                <a:gd name="connsiteX4896" fmla="*/ 9495497 w 11976083"/>
                <a:gd name="connsiteY4896" fmla="*/ 653595 h 775085"/>
                <a:gd name="connsiteX4897" fmla="*/ 9484392 w 11976083"/>
                <a:gd name="connsiteY4897" fmla="*/ 648568 h 775085"/>
                <a:gd name="connsiteX4898" fmla="*/ 9545271 w 11976083"/>
                <a:gd name="connsiteY4898" fmla="*/ 551531 h 775085"/>
                <a:gd name="connsiteX4899" fmla="*/ 9545271 w 11976083"/>
                <a:gd name="connsiteY4899" fmla="*/ 657110 h 775085"/>
                <a:gd name="connsiteX4900" fmla="*/ 9545287 w 11976083"/>
                <a:gd name="connsiteY4900" fmla="*/ 538385 h 775085"/>
                <a:gd name="connsiteX4901" fmla="*/ 9479785 w 11976083"/>
                <a:gd name="connsiteY4901" fmla="*/ 432481 h 775085"/>
                <a:gd name="connsiteX4902" fmla="*/ 9545287 w 11976083"/>
                <a:gd name="connsiteY4902" fmla="*/ 441691 h 775085"/>
                <a:gd name="connsiteX4903" fmla="*/ 9545287 w 11976083"/>
                <a:gd name="connsiteY4903" fmla="*/ 538385 h 775085"/>
                <a:gd name="connsiteX4904" fmla="*/ 9621325 w 11976083"/>
                <a:gd name="connsiteY4904" fmla="*/ 208504 h 775085"/>
                <a:gd name="connsiteX4905" fmla="*/ 9687186 w 11976083"/>
                <a:gd name="connsiteY4905" fmla="*/ 313448 h 775085"/>
                <a:gd name="connsiteX4906" fmla="*/ 9621325 w 11976083"/>
                <a:gd name="connsiteY4906" fmla="*/ 313448 h 775085"/>
                <a:gd name="connsiteX4907" fmla="*/ 9621325 w 11976083"/>
                <a:gd name="connsiteY4907" fmla="*/ 208504 h 775085"/>
                <a:gd name="connsiteX4908" fmla="*/ 9621325 w 11976083"/>
                <a:gd name="connsiteY4908" fmla="*/ 317678 h 775085"/>
                <a:gd name="connsiteX4909" fmla="*/ 9687186 w 11976083"/>
                <a:gd name="connsiteY4909" fmla="*/ 317678 h 775085"/>
                <a:gd name="connsiteX4910" fmla="*/ 9621325 w 11976083"/>
                <a:gd name="connsiteY4910" fmla="*/ 422638 h 775085"/>
                <a:gd name="connsiteX4911" fmla="*/ 9621325 w 11976083"/>
                <a:gd name="connsiteY4911" fmla="*/ 317678 h 775085"/>
                <a:gd name="connsiteX4912" fmla="*/ 9621325 w 11976083"/>
                <a:gd name="connsiteY4912" fmla="*/ 437346 h 775085"/>
                <a:gd name="connsiteX4913" fmla="*/ 9687023 w 11976083"/>
                <a:gd name="connsiteY4913" fmla="*/ 542062 h 775085"/>
                <a:gd name="connsiteX4914" fmla="*/ 9621325 w 11976083"/>
                <a:gd name="connsiteY4914" fmla="*/ 542062 h 775085"/>
                <a:gd name="connsiteX4915" fmla="*/ 9621325 w 11976083"/>
                <a:gd name="connsiteY4915" fmla="*/ 437346 h 775085"/>
                <a:gd name="connsiteX4916" fmla="*/ 9621325 w 11976083"/>
                <a:gd name="connsiteY4916" fmla="*/ 546292 h 775085"/>
                <a:gd name="connsiteX4917" fmla="*/ 9687463 w 11976083"/>
                <a:gd name="connsiteY4917" fmla="*/ 546292 h 775085"/>
                <a:gd name="connsiteX4918" fmla="*/ 9637037 w 11976083"/>
                <a:gd name="connsiteY4918" fmla="*/ 626798 h 775085"/>
                <a:gd name="connsiteX4919" fmla="*/ 9635425 w 11976083"/>
                <a:gd name="connsiteY4919" fmla="*/ 625708 h 775085"/>
                <a:gd name="connsiteX4920" fmla="*/ 9621325 w 11976083"/>
                <a:gd name="connsiteY4920" fmla="*/ 622291 h 775085"/>
                <a:gd name="connsiteX4921" fmla="*/ 9621325 w 11976083"/>
                <a:gd name="connsiteY4921" fmla="*/ 546292 h 775085"/>
                <a:gd name="connsiteX4922" fmla="*/ 9549521 w 11976083"/>
                <a:gd name="connsiteY4922" fmla="*/ 441691 h 775085"/>
                <a:gd name="connsiteX4923" fmla="*/ 9614991 w 11976083"/>
                <a:gd name="connsiteY4923" fmla="*/ 432481 h 775085"/>
                <a:gd name="connsiteX4924" fmla="*/ 9549521 w 11976083"/>
                <a:gd name="connsiteY4924" fmla="*/ 536823 h 775085"/>
                <a:gd name="connsiteX4925" fmla="*/ 9549521 w 11976083"/>
                <a:gd name="connsiteY4925" fmla="*/ 441691 h 775085"/>
                <a:gd name="connsiteX4926" fmla="*/ 9617091 w 11976083"/>
                <a:gd name="connsiteY4926" fmla="*/ 437102 h 775085"/>
                <a:gd name="connsiteX4927" fmla="*/ 9617091 w 11976083"/>
                <a:gd name="connsiteY4927" fmla="*/ 542062 h 775085"/>
                <a:gd name="connsiteX4928" fmla="*/ 9551231 w 11976083"/>
                <a:gd name="connsiteY4928" fmla="*/ 542062 h 775085"/>
                <a:gd name="connsiteX4929" fmla="*/ 9617091 w 11976083"/>
                <a:gd name="connsiteY4929" fmla="*/ 437102 h 775085"/>
                <a:gd name="connsiteX4930" fmla="*/ 9575019 w 11976083"/>
                <a:gd name="connsiteY4930" fmla="*/ 636446 h 775085"/>
                <a:gd name="connsiteX4931" fmla="*/ 9569059 w 11976083"/>
                <a:gd name="connsiteY4931" fmla="*/ 643898 h 775085"/>
                <a:gd name="connsiteX4932" fmla="*/ 9549537 w 11976083"/>
                <a:gd name="connsiteY4932" fmla="*/ 657777 h 775085"/>
                <a:gd name="connsiteX4933" fmla="*/ 9549537 w 11976083"/>
                <a:gd name="connsiteY4933" fmla="*/ 553272 h 775085"/>
                <a:gd name="connsiteX4934" fmla="*/ 9592945 w 11976083"/>
                <a:gd name="connsiteY4934" fmla="*/ 623446 h 775085"/>
                <a:gd name="connsiteX4935" fmla="*/ 9575035 w 11976083"/>
                <a:gd name="connsiteY4935" fmla="*/ 636463 h 775085"/>
                <a:gd name="connsiteX4936" fmla="*/ 9611571 w 11976083"/>
                <a:gd name="connsiteY4936" fmla="*/ 624829 h 775085"/>
                <a:gd name="connsiteX4937" fmla="*/ 9608429 w 11976083"/>
                <a:gd name="connsiteY4937" fmla="*/ 623495 h 775085"/>
                <a:gd name="connsiteX4938" fmla="*/ 9597309 w 11976083"/>
                <a:gd name="connsiteY4938" fmla="*/ 622470 h 775085"/>
                <a:gd name="connsiteX4939" fmla="*/ 9550188 w 11976083"/>
                <a:gd name="connsiteY4939" fmla="*/ 546292 h 775085"/>
                <a:gd name="connsiteX4940" fmla="*/ 9617091 w 11976083"/>
                <a:gd name="connsiteY4940" fmla="*/ 546292 h 775085"/>
                <a:gd name="connsiteX4941" fmla="*/ 9617091 w 11976083"/>
                <a:gd name="connsiteY4941" fmla="*/ 622942 h 775085"/>
                <a:gd name="connsiteX4942" fmla="*/ 9611571 w 11976083"/>
                <a:gd name="connsiteY4942" fmla="*/ 624846 h 775085"/>
                <a:gd name="connsiteX4943" fmla="*/ 9624141 w 11976083"/>
                <a:gd name="connsiteY4943" fmla="*/ 657695 h 775085"/>
                <a:gd name="connsiteX4944" fmla="*/ 9614014 w 11976083"/>
                <a:gd name="connsiteY4944" fmla="*/ 653351 h 775085"/>
                <a:gd name="connsiteX4945" fmla="*/ 9612483 w 11976083"/>
                <a:gd name="connsiteY4945" fmla="*/ 646632 h 775085"/>
                <a:gd name="connsiteX4946" fmla="*/ 9619843 w 11976083"/>
                <a:gd name="connsiteY4946" fmla="*/ 639961 h 775085"/>
                <a:gd name="connsiteX4947" fmla="*/ 9621682 w 11976083"/>
                <a:gd name="connsiteY4947" fmla="*/ 639668 h 775085"/>
                <a:gd name="connsiteX4948" fmla="*/ 9621618 w 11976083"/>
                <a:gd name="connsiteY4948" fmla="*/ 637797 h 775085"/>
                <a:gd name="connsiteX4949" fmla="*/ 9615887 w 11976083"/>
                <a:gd name="connsiteY4949" fmla="*/ 627660 h 775085"/>
                <a:gd name="connsiteX4950" fmla="*/ 9633210 w 11976083"/>
                <a:gd name="connsiteY4950" fmla="*/ 629287 h 775085"/>
                <a:gd name="connsiteX4951" fmla="*/ 9639365 w 11976083"/>
                <a:gd name="connsiteY4951" fmla="*/ 636316 h 775085"/>
                <a:gd name="connsiteX4952" fmla="*/ 9630589 w 11976083"/>
                <a:gd name="connsiteY4952" fmla="*/ 645883 h 775085"/>
                <a:gd name="connsiteX4953" fmla="*/ 9633243 w 11976083"/>
                <a:gd name="connsiteY4953" fmla="*/ 656296 h 775085"/>
                <a:gd name="connsiteX4954" fmla="*/ 9634660 w 11976083"/>
                <a:gd name="connsiteY4954" fmla="*/ 657728 h 775085"/>
                <a:gd name="connsiteX4955" fmla="*/ 9624141 w 11976083"/>
                <a:gd name="connsiteY4955" fmla="*/ 657679 h 775085"/>
                <a:gd name="connsiteX4956" fmla="*/ 9688895 w 11976083"/>
                <a:gd name="connsiteY4956" fmla="*/ 657126 h 775085"/>
                <a:gd name="connsiteX4957" fmla="*/ 9683147 w 11976083"/>
                <a:gd name="connsiteY4957" fmla="*/ 653579 h 775085"/>
                <a:gd name="connsiteX4958" fmla="*/ 9670741 w 11976083"/>
                <a:gd name="connsiteY4958" fmla="*/ 648470 h 775085"/>
                <a:gd name="connsiteX4959" fmla="*/ 9658334 w 11976083"/>
                <a:gd name="connsiteY4959" fmla="*/ 653579 h 775085"/>
                <a:gd name="connsiteX4960" fmla="*/ 9648630 w 11976083"/>
                <a:gd name="connsiteY4960" fmla="*/ 657695 h 775085"/>
                <a:gd name="connsiteX4961" fmla="*/ 9648630 w 11976083"/>
                <a:gd name="connsiteY4961" fmla="*/ 657760 h 775085"/>
                <a:gd name="connsiteX4962" fmla="*/ 9636483 w 11976083"/>
                <a:gd name="connsiteY4962" fmla="*/ 653579 h 775085"/>
                <a:gd name="connsiteX4963" fmla="*/ 9634757 w 11976083"/>
                <a:gd name="connsiteY4963" fmla="*/ 646615 h 775085"/>
                <a:gd name="connsiteX4964" fmla="*/ 9642117 w 11976083"/>
                <a:gd name="connsiteY4964" fmla="*/ 639944 h 775085"/>
                <a:gd name="connsiteX4965" fmla="*/ 9643973 w 11976083"/>
                <a:gd name="connsiteY4965" fmla="*/ 639652 h 775085"/>
                <a:gd name="connsiteX4966" fmla="*/ 9643908 w 11976083"/>
                <a:gd name="connsiteY4966" fmla="*/ 637780 h 775085"/>
                <a:gd name="connsiteX4967" fmla="*/ 9640228 w 11976083"/>
                <a:gd name="connsiteY4967" fmla="*/ 629645 h 775085"/>
                <a:gd name="connsiteX4968" fmla="*/ 9688895 w 11976083"/>
                <a:gd name="connsiteY4968" fmla="*/ 551954 h 775085"/>
                <a:gd name="connsiteX4969" fmla="*/ 9688895 w 11976083"/>
                <a:gd name="connsiteY4969" fmla="*/ 657126 h 775085"/>
                <a:gd name="connsiteX4970" fmla="*/ 9688895 w 11976083"/>
                <a:gd name="connsiteY4970" fmla="*/ 537051 h 775085"/>
                <a:gd name="connsiteX4971" fmla="*/ 9623034 w 11976083"/>
                <a:gd name="connsiteY4971" fmla="*/ 432107 h 775085"/>
                <a:gd name="connsiteX4972" fmla="*/ 9688895 w 11976083"/>
                <a:gd name="connsiteY4972" fmla="*/ 432107 h 775085"/>
                <a:gd name="connsiteX4973" fmla="*/ 9688895 w 11976083"/>
                <a:gd name="connsiteY4973" fmla="*/ 537051 h 775085"/>
                <a:gd name="connsiteX4974" fmla="*/ 9688895 w 11976083"/>
                <a:gd name="connsiteY4974" fmla="*/ 427682 h 775085"/>
                <a:gd name="connsiteX4975" fmla="*/ 9623197 w 11976083"/>
                <a:gd name="connsiteY4975" fmla="*/ 427633 h 775085"/>
                <a:gd name="connsiteX4976" fmla="*/ 9688895 w 11976083"/>
                <a:gd name="connsiteY4976" fmla="*/ 322917 h 775085"/>
                <a:gd name="connsiteX4977" fmla="*/ 9688895 w 11976083"/>
                <a:gd name="connsiteY4977" fmla="*/ 427682 h 775085"/>
                <a:gd name="connsiteX4978" fmla="*/ 9688895 w 11976083"/>
                <a:gd name="connsiteY4978" fmla="*/ 308209 h 775085"/>
                <a:gd name="connsiteX4979" fmla="*/ 9623034 w 11976083"/>
                <a:gd name="connsiteY4979" fmla="*/ 203265 h 775085"/>
                <a:gd name="connsiteX4980" fmla="*/ 9688895 w 11976083"/>
                <a:gd name="connsiteY4980" fmla="*/ 203265 h 775085"/>
                <a:gd name="connsiteX4981" fmla="*/ 9688895 w 11976083"/>
                <a:gd name="connsiteY4981" fmla="*/ 308209 h 775085"/>
                <a:gd name="connsiteX4982" fmla="*/ 9867917 w 11976083"/>
                <a:gd name="connsiteY4982" fmla="*/ 542046 h 775085"/>
                <a:gd name="connsiteX4983" fmla="*/ 9838592 w 11976083"/>
                <a:gd name="connsiteY4983" fmla="*/ 542046 h 775085"/>
                <a:gd name="connsiteX4984" fmla="*/ 9900431 w 11976083"/>
                <a:gd name="connsiteY4984" fmla="*/ 443480 h 775085"/>
                <a:gd name="connsiteX4985" fmla="*/ 9867917 w 11976083"/>
                <a:gd name="connsiteY4985" fmla="*/ 542046 h 775085"/>
                <a:gd name="connsiteX4986" fmla="*/ 9836671 w 11976083"/>
                <a:gd name="connsiteY4986" fmla="*/ 537246 h 775085"/>
                <a:gd name="connsiteX4987" fmla="*/ 9836671 w 11976083"/>
                <a:gd name="connsiteY4987" fmla="*/ 432091 h 775085"/>
                <a:gd name="connsiteX4988" fmla="*/ 9902580 w 11976083"/>
                <a:gd name="connsiteY4988" fmla="*/ 432091 h 775085"/>
                <a:gd name="connsiteX4989" fmla="*/ 9836671 w 11976083"/>
                <a:gd name="connsiteY4989" fmla="*/ 537246 h 775085"/>
                <a:gd name="connsiteX4990" fmla="*/ 9904144 w 11976083"/>
                <a:gd name="connsiteY4990" fmla="*/ 422622 h 775085"/>
                <a:gd name="connsiteX4991" fmla="*/ 9838283 w 11976083"/>
                <a:gd name="connsiteY4991" fmla="*/ 317662 h 775085"/>
                <a:gd name="connsiteX4992" fmla="*/ 9904144 w 11976083"/>
                <a:gd name="connsiteY4992" fmla="*/ 317662 h 775085"/>
                <a:gd name="connsiteX4993" fmla="*/ 9904144 w 11976083"/>
                <a:gd name="connsiteY4993" fmla="*/ 422622 h 775085"/>
                <a:gd name="connsiteX4994" fmla="*/ 9904144 w 11976083"/>
                <a:gd name="connsiteY4994" fmla="*/ 313448 h 775085"/>
                <a:gd name="connsiteX4995" fmla="*/ 9838283 w 11976083"/>
                <a:gd name="connsiteY4995" fmla="*/ 313448 h 775085"/>
                <a:gd name="connsiteX4996" fmla="*/ 9904144 w 11976083"/>
                <a:gd name="connsiteY4996" fmla="*/ 208504 h 775085"/>
                <a:gd name="connsiteX4997" fmla="*/ 9904144 w 11976083"/>
                <a:gd name="connsiteY4997" fmla="*/ 313448 h 775085"/>
                <a:gd name="connsiteX4998" fmla="*/ 9836574 w 11976083"/>
                <a:gd name="connsiteY4998" fmla="*/ 203249 h 775085"/>
                <a:gd name="connsiteX4999" fmla="*/ 9902434 w 11976083"/>
                <a:gd name="connsiteY4999" fmla="*/ 203249 h 775085"/>
                <a:gd name="connsiteX5000" fmla="*/ 9836574 w 11976083"/>
                <a:gd name="connsiteY5000" fmla="*/ 308193 h 775085"/>
                <a:gd name="connsiteX5001" fmla="*/ 9836574 w 11976083"/>
                <a:gd name="connsiteY5001" fmla="*/ 203249 h 775085"/>
                <a:gd name="connsiteX5002" fmla="*/ 9764933 w 11976083"/>
                <a:gd name="connsiteY5002" fmla="*/ 208732 h 775085"/>
                <a:gd name="connsiteX5003" fmla="*/ 9830630 w 11976083"/>
                <a:gd name="connsiteY5003" fmla="*/ 313448 h 775085"/>
                <a:gd name="connsiteX5004" fmla="*/ 9764933 w 11976083"/>
                <a:gd name="connsiteY5004" fmla="*/ 313448 h 775085"/>
                <a:gd name="connsiteX5005" fmla="*/ 9764933 w 11976083"/>
                <a:gd name="connsiteY5005" fmla="*/ 208732 h 775085"/>
                <a:gd name="connsiteX5006" fmla="*/ 9764933 w 11976083"/>
                <a:gd name="connsiteY5006" fmla="*/ 317662 h 775085"/>
                <a:gd name="connsiteX5007" fmla="*/ 9830630 w 11976083"/>
                <a:gd name="connsiteY5007" fmla="*/ 317662 h 775085"/>
                <a:gd name="connsiteX5008" fmla="*/ 9764933 w 11976083"/>
                <a:gd name="connsiteY5008" fmla="*/ 422378 h 775085"/>
                <a:gd name="connsiteX5009" fmla="*/ 9764933 w 11976083"/>
                <a:gd name="connsiteY5009" fmla="*/ 317662 h 775085"/>
                <a:gd name="connsiteX5010" fmla="*/ 9764933 w 11976083"/>
                <a:gd name="connsiteY5010" fmla="*/ 437330 h 775085"/>
                <a:gd name="connsiteX5011" fmla="*/ 9830565 w 11976083"/>
                <a:gd name="connsiteY5011" fmla="*/ 541916 h 775085"/>
                <a:gd name="connsiteX5012" fmla="*/ 9830565 w 11976083"/>
                <a:gd name="connsiteY5012" fmla="*/ 542030 h 775085"/>
                <a:gd name="connsiteX5013" fmla="*/ 9764933 w 11976083"/>
                <a:gd name="connsiteY5013" fmla="*/ 542030 h 775085"/>
                <a:gd name="connsiteX5014" fmla="*/ 9764933 w 11976083"/>
                <a:gd name="connsiteY5014" fmla="*/ 437314 h 775085"/>
                <a:gd name="connsiteX5015" fmla="*/ 9694838 w 11976083"/>
                <a:gd name="connsiteY5015" fmla="*/ 313432 h 775085"/>
                <a:gd name="connsiteX5016" fmla="*/ 9760536 w 11976083"/>
                <a:gd name="connsiteY5016" fmla="*/ 208716 h 775085"/>
                <a:gd name="connsiteX5017" fmla="*/ 9760536 w 11976083"/>
                <a:gd name="connsiteY5017" fmla="*/ 313432 h 775085"/>
                <a:gd name="connsiteX5018" fmla="*/ 9694838 w 11976083"/>
                <a:gd name="connsiteY5018" fmla="*/ 313432 h 775085"/>
                <a:gd name="connsiteX5019" fmla="*/ 9760536 w 11976083"/>
                <a:gd name="connsiteY5019" fmla="*/ 317662 h 775085"/>
                <a:gd name="connsiteX5020" fmla="*/ 9760536 w 11976083"/>
                <a:gd name="connsiteY5020" fmla="*/ 422378 h 775085"/>
                <a:gd name="connsiteX5021" fmla="*/ 9694838 w 11976083"/>
                <a:gd name="connsiteY5021" fmla="*/ 317662 h 775085"/>
                <a:gd name="connsiteX5022" fmla="*/ 9760536 w 11976083"/>
                <a:gd name="connsiteY5022" fmla="*/ 317662 h 775085"/>
                <a:gd name="connsiteX5023" fmla="*/ 9693129 w 11976083"/>
                <a:gd name="connsiteY5023" fmla="*/ 203249 h 775085"/>
                <a:gd name="connsiteX5024" fmla="*/ 9758989 w 11976083"/>
                <a:gd name="connsiteY5024" fmla="*/ 203249 h 775085"/>
                <a:gd name="connsiteX5025" fmla="*/ 9693129 w 11976083"/>
                <a:gd name="connsiteY5025" fmla="*/ 308209 h 775085"/>
                <a:gd name="connsiteX5026" fmla="*/ 9693129 w 11976083"/>
                <a:gd name="connsiteY5026" fmla="*/ 203249 h 775085"/>
                <a:gd name="connsiteX5027" fmla="*/ 9693129 w 11976083"/>
                <a:gd name="connsiteY5027" fmla="*/ 322901 h 775085"/>
                <a:gd name="connsiteX5028" fmla="*/ 9758908 w 11976083"/>
                <a:gd name="connsiteY5028" fmla="*/ 427731 h 775085"/>
                <a:gd name="connsiteX5029" fmla="*/ 9693129 w 11976083"/>
                <a:gd name="connsiteY5029" fmla="*/ 427682 h 775085"/>
                <a:gd name="connsiteX5030" fmla="*/ 9693129 w 11976083"/>
                <a:gd name="connsiteY5030" fmla="*/ 322901 h 775085"/>
                <a:gd name="connsiteX5031" fmla="*/ 9693129 w 11976083"/>
                <a:gd name="connsiteY5031" fmla="*/ 432091 h 775085"/>
                <a:gd name="connsiteX5032" fmla="*/ 9758989 w 11976083"/>
                <a:gd name="connsiteY5032" fmla="*/ 432091 h 775085"/>
                <a:gd name="connsiteX5033" fmla="*/ 9693129 w 11976083"/>
                <a:gd name="connsiteY5033" fmla="*/ 537230 h 775085"/>
                <a:gd name="connsiteX5034" fmla="*/ 9693129 w 11976083"/>
                <a:gd name="connsiteY5034" fmla="*/ 432091 h 775085"/>
                <a:gd name="connsiteX5035" fmla="*/ 9746729 w 11976083"/>
                <a:gd name="connsiteY5035" fmla="*/ 653579 h 775085"/>
                <a:gd name="connsiteX5036" fmla="*/ 9737041 w 11976083"/>
                <a:gd name="connsiteY5036" fmla="*/ 657695 h 775085"/>
                <a:gd name="connsiteX5037" fmla="*/ 9727354 w 11976083"/>
                <a:gd name="connsiteY5037" fmla="*/ 653579 h 775085"/>
                <a:gd name="connsiteX5038" fmla="*/ 9714946 w 11976083"/>
                <a:gd name="connsiteY5038" fmla="*/ 648470 h 775085"/>
                <a:gd name="connsiteX5039" fmla="*/ 9702539 w 11976083"/>
                <a:gd name="connsiteY5039" fmla="*/ 653579 h 775085"/>
                <a:gd name="connsiteX5040" fmla="*/ 9693129 w 11976083"/>
                <a:gd name="connsiteY5040" fmla="*/ 657679 h 775085"/>
                <a:gd name="connsiteX5041" fmla="*/ 9693129 w 11976083"/>
                <a:gd name="connsiteY5041" fmla="*/ 551743 h 775085"/>
                <a:gd name="connsiteX5042" fmla="*/ 9754235 w 11976083"/>
                <a:gd name="connsiteY5042" fmla="*/ 649137 h 775085"/>
                <a:gd name="connsiteX5043" fmla="*/ 9746729 w 11976083"/>
                <a:gd name="connsiteY5043" fmla="*/ 653563 h 775085"/>
                <a:gd name="connsiteX5044" fmla="*/ 9760682 w 11976083"/>
                <a:gd name="connsiteY5044" fmla="*/ 648568 h 775085"/>
                <a:gd name="connsiteX5045" fmla="*/ 9759119 w 11976083"/>
                <a:gd name="connsiteY5045" fmla="*/ 648486 h 775085"/>
                <a:gd name="connsiteX5046" fmla="*/ 9758810 w 11976083"/>
                <a:gd name="connsiteY5046" fmla="*/ 648503 h 775085"/>
                <a:gd name="connsiteX5047" fmla="*/ 9694675 w 11976083"/>
                <a:gd name="connsiteY5047" fmla="*/ 546292 h 775085"/>
                <a:gd name="connsiteX5048" fmla="*/ 9760682 w 11976083"/>
                <a:gd name="connsiteY5048" fmla="*/ 546292 h 775085"/>
                <a:gd name="connsiteX5049" fmla="*/ 9760682 w 11976083"/>
                <a:gd name="connsiteY5049" fmla="*/ 648584 h 775085"/>
                <a:gd name="connsiteX5050" fmla="*/ 9760682 w 11976083"/>
                <a:gd name="connsiteY5050" fmla="*/ 542046 h 775085"/>
                <a:gd name="connsiteX5051" fmla="*/ 9695099 w 11976083"/>
                <a:gd name="connsiteY5051" fmla="*/ 542046 h 775085"/>
                <a:gd name="connsiteX5052" fmla="*/ 9760682 w 11976083"/>
                <a:gd name="connsiteY5052" fmla="*/ 437346 h 775085"/>
                <a:gd name="connsiteX5053" fmla="*/ 9760682 w 11976083"/>
                <a:gd name="connsiteY5053" fmla="*/ 542046 h 775085"/>
                <a:gd name="connsiteX5054" fmla="*/ 9765942 w 11976083"/>
                <a:gd name="connsiteY5054" fmla="*/ 649837 h 775085"/>
                <a:gd name="connsiteX5055" fmla="*/ 9764916 w 11976083"/>
                <a:gd name="connsiteY5055" fmla="*/ 649414 h 775085"/>
                <a:gd name="connsiteX5056" fmla="*/ 9764916 w 11976083"/>
                <a:gd name="connsiteY5056" fmla="*/ 546276 h 775085"/>
                <a:gd name="connsiteX5057" fmla="*/ 9831119 w 11976083"/>
                <a:gd name="connsiteY5057" fmla="*/ 546276 h 775085"/>
                <a:gd name="connsiteX5058" fmla="*/ 9765942 w 11976083"/>
                <a:gd name="connsiteY5058" fmla="*/ 649837 h 775085"/>
                <a:gd name="connsiteX5059" fmla="*/ 9832324 w 11976083"/>
                <a:gd name="connsiteY5059" fmla="*/ 656719 h 775085"/>
                <a:gd name="connsiteX5060" fmla="*/ 9825404 w 11976083"/>
                <a:gd name="connsiteY5060" fmla="*/ 657695 h 775085"/>
                <a:gd name="connsiteX5061" fmla="*/ 9815716 w 11976083"/>
                <a:gd name="connsiteY5061" fmla="*/ 653579 h 775085"/>
                <a:gd name="connsiteX5062" fmla="*/ 9803309 w 11976083"/>
                <a:gd name="connsiteY5062" fmla="*/ 648470 h 775085"/>
                <a:gd name="connsiteX5063" fmla="*/ 9790902 w 11976083"/>
                <a:gd name="connsiteY5063" fmla="*/ 653579 h 775085"/>
                <a:gd name="connsiteX5064" fmla="*/ 9781215 w 11976083"/>
                <a:gd name="connsiteY5064" fmla="*/ 657695 h 775085"/>
                <a:gd name="connsiteX5065" fmla="*/ 9771527 w 11976083"/>
                <a:gd name="connsiteY5065" fmla="*/ 653579 h 775085"/>
                <a:gd name="connsiteX5066" fmla="*/ 9769572 w 11976083"/>
                <a:gd name="connsiteY5066" fmla="*/ 652001 h 775085"/>
                <a:gd name="connsiteX5067" fmla="*/ 9832324 w 11976083"/>
                <a:gd name="connsiteY5067" fmla="*/ 551987 h 775085"/>
                <a:gd name="connsiteX5068" fmla="*/ 9832324 w 11976083"/>
                <a:gd name="connsiteY5068" fmla="*/ 656719 h 775085"/>
                <a:gd name="connsiteX5069" fmla="*/ 9832324 w 11976083"/>
                <a:gd name="connsiteY5069" fmla="*/ 536872 h 775085"/>
                <a:gd name="connsiteX5070" fmla="*/ 9766625 w 11976083"/>
                <a:gd name="connsiteY5070" fmla="*/ 432075 h 775085"/>
                <a:gd name="connsiteX5071" fmla="*/ 9832324 w 11976083"/>
                <a:gd name="connsiteY5071" fmla="*/ 432075 h 775085"/>
                <a:gd name="connsiteX5072" fmla="*/ 9832324 w 11976083"/>
                <a:gd name="connsiteY5072" fmla="*/ 536872 h 775085"/>
                <a:gd name="connsiteX5073" fmla="*/ 9832324 w 11976083"/>
                <a:gd name="connsiteY5073" fmla="*/ 427796 h 775085"/>
                <a:gd name="connsiteX5074" fmla="*/ 9766544 w 11976083"/>
                <a:gd name="connsiteY5074" fmla="*/ 427747 h 775085"/>
                <a:gd name="connsiteX5075" fmla="*/ 9832324 w 11976083"/>
                <a:gd name="connsiteY5075" fmla="*/ 322917 h 775085"/>
                <a:gd name="connsiteX5076" fmla="*/ 9832324 w 11976083"/>
                <a:gd name="connsiteY5076" fmla="*/ 427812 h 775085"/>
                <a:gd name="connsiteX5077" fmla="*/ 9832324 w 11976083"/>
                <a:gd name="connsiteY5077" fmla="*/ 308193 h 775085"/>
                <a:gd name="connsiteX5078" fmla="*/ 9766463 w 11976083"/>
                <a:gd name="connsiteY5078" fmla="*/ 203249 h 775085"/>
                <a:gd name="connsiteX5079" fmla="*/ 9832324 w 11976083"/>
                <a:gd name="connsiteY5079" fmla="*/ 203249 h 775085"/>
                <a:gd name="connsiteX5080" fmla="*/ 9832324 w 11976083"/>
                <a:gd name="connsiteY5080" fmla="*/ 308193 h 775085"/>
                <a:gd name="connsiteX5081" fmla="*/ 9902288 w 11976083"/>
                <a:gd name="connsiteY5081" fmla="*/ 427665 h 775085"/>
                <a:gd name="connsiteX5082" fmla="*/ 9836638 w 11976083"/>
                <a:gd name="connsiteY5082" fmla="*/ 427665 h 775085"/>
                <a:gd name="connsiteX5083" fmla="*/ 9836541 w 11976083"/>
                <a:gd name="connsiteY5083" fmla="*/ 322901 h 775085"/>
                <a:gd name="connsiteX5084" fmla="*/ 9902271 w 11976083"/>
                <a:gd name="connsiteY5084" fmla="*/ 427665 h 775085"/>
                <a:gd name="connsiteX5085" fmla="*/ 9836638 w 11976083"/>
                <a:gd name="connsiteY5085" fmla="*/ 546260 h 775085"/>
                <a:gd name="connsiteX5086" fmla="*/ 9866451 w 11976083"/>
                <a:gd name="connsiteY5086" fmla="*/ 546260 h 775085"/>
                <a:gd name="connsiteX5087" fmla="*/ 9836638 w 11976083"/>
                <a:gd name="connsiteY5087" fmla="*/ 639229 h 775085"/>
                <a:gd name="connsiteX5088" fmla="*/ 9836638 w 11976083"/>
                <a:gd name="connsiteY5088" fmla="*/ 546260 h 775085"/>
                <a:gd name="connsiteX5089" fmla="*/ 9976062 w 11976083"/>
                <a:gd name="connsiteY5089" fmla="*/ 657598 h 775085"/>
                <a:gd name="connsiteX5090" fmla="*/ 9898152 w 11976083"/>
                <a:gd name="connsiteY5090" fmla="*/ 657598 h 775085"/>
                <a:gd name="connsiteX5091" fmla="*/ 9898152 w 11976083"/>
                <a:gd name="connsiteY5091" fmla="*/ 586594 h 775085"/>
                <a:gd name="connsiteX5092" fmla="*/ 9976062 w 11976083"/>
                <a:gd name="connsiteY5092" fmla="*/ 586594 h 775085"/>
                <a:gd name="connsiteX5093" fmla="*/ 9976062 w 11976083"/>
                <a:gd name="connsiteY5093" fmla="*/ 657598 h 775085"/>
                <a:gd name="connsiteX5094" fmla="*/ 10019209 w 11976083"/>
                <a:gd name="connsiteY5094" fmla="*/ 657647 h 775085"/>
                <a:gd name="connsiteX5095" fmla="*/ 9987459 w 11976083"/>
                <a:gd name="connsiteY5095" fmla="*/ 657679 h 775085"/>
                <a:gd name="connsiteX5096" fmla="*/ 9987459 w 11976083"/>
                <a:gd name="connsiteY5096" fmla="*/ 542453 h 775085"/>
                <a:gd name="connsiteX5097" fmla="*/ 10019209 w 11976083"/>
                <a:gd name="connsiteY5097" fmla="*/ 502753 h 775085"/>
                <a:gd name="connsiteX5098" fmla="*/ 10019209 w 11976083"/>
                <a:gd name="connsiteY5098" fmla="*/ 657647 h 775085"/>
                <a:gd name="connsiteX5099" fmla="*/ 10058107 w 11976083"/>
                <a:gd name="connsiteY5099" fmla="*/ 657614 h 775085"/>
                <a:gd name="connsiteX5100" fmla="*/ 10023442 w 11976083"/>
                <a:gd name="connsiteY5100" fmla="*/ 657647 h 775085"/>
                <a:gd name="connsiteX5101" fmla="*/ 10023442 w 11976083"/>
                <a:gd name="connsiteY5101" fmla="*/ 499401 h 775085"/>
                <a:gd name="connsiteX5102" fmla="*/ 10038259 w 11976083"/>
                <a:gd name="connsiteY5102" fmla="*/ 489476 h 775085"/>
                <a:gd name="connsiteX5103" fmla="*/ 10058107 w 11976083"/>
                <a:gd name="connsiteY5103" fmla="*/ 479796 h 775085"/>
                <a:gd name="connsiteX5104" fmla="*/ 10058107 w 11976083"/>
                <a:gd name="connsiteY5104" fmla="*/ 657614 h 775085"/>
                <a:gd name="connsiteX5105" fmla="*/ 10097005 w 11976083"/>
                <a:gd name="connsiteY5105" fmla="*/ 640384 h 775085"/>
                <a:gd name="connsiteX5106" fmla="*/ 10096484 w 11976083"/>
                <a:gd name="connsiteY5106" fmla="*/ 640367 h 775085"/>
                <a:gd name="connsiteX5107" fmla="*/ 10063529 w 11976083"/>
                <a:gd name="connsiteY5107" fmla="*/ 657598 h 775085"/>
                <a:gd name="connsiteX5108" fmla="*/ 10062340 w 11976083"/>
                <a:gd name="connsiteY5108" fmla="*/ 657598 h 775085"/>
                <a:gd name="connsiteX5109" fmla="*/ 10062340 w 11976083"/>
                <a:gd name="connsiteY5109" fmla="*/ 478152 h 775085"/>
                <a:gd name="connsiteX5110" fmla="*/ 10097005 w 11976083"/>
                <a:gd name="connsiteY5110" fmla="*/ 469659 h 775085"/>
                <a:gd name="connsiteX5111" fmla="*/ 10097005 w 11976083"/>
                <a:gd name="connsiteY5111" fmla="*/ 640384 h 775085"/>
                <a:gd name="connsiteX5112" fmla="*/ 10135903 w 11976083"/>
                <a:gd name="connsiteY5112" fmla="*/ 650471 h 775085"/>
                <a:gd name="connsiteX5113" fmla="*/ 10129357 w 11976083"/>
                <a:gd name="connsiteY5113" fmla="*/ 656101 h 775085"/>
                <a:gd name="connsiteX5114" fmla="*/ 10101238 w 11976083"/>
                <a:gd name="connsiteY5114" fmla="*/ 640611 h 775085"/>
                <a:gd name="connsiteX5115" fmla="*/ 10101238 w 11976083"/>
                <a:gd name="connsiteY5115" fmla="*/ 469155 h 775085"/>
                <a:gd name="connsiteX5116" fmla="*/ 10118937 w 11976083"/>
                <a:gd name="connsiteY5116" fmla="*/ 468211 h 775085"/>
                <a:gd name="connsiteX5117" fmla="*/ 10135903 w 11976083"/>
                <a:gd name="connsiteY5117" fmla="*/ 469073 h 775085"/>
                <a:gd name="connsiteX5118" fmla="*/ 10135903 w 11976083"/>
                <a:gd name="connsiteY5118" fmla="*/ 650455 h 775085"/>
                <a:gd name="connsiteX5119" fmla="*/ 10174801 w 11976083"/>
                <a:gd name="connsiteY5119" fmla="*/ 652765 h 775085"/>
                <a:gd name="connsiteX5120" fmla="*/ 10156271 w 11976083"/>
                <a:gd name="connsiteY5120" fmla="*/ 644826 h 775085"/>
                <a:gd name="connsiteX5121" fmla="*/ 10156271 w 11976083"/>
                <a:gd name="connsiteY5121" fmla="*/ 601465 h 775085"/>
                <a:gd name="connsiteX5122" fmla="*/ 10174801 w 11976083"/>
                <a:gd name="connsiteY5122" fmla="*/ 601465 h 775085"/>
                <a:gd name="connsiteX5123" fmla="*/ 10174801 w 11976083"/>
                <a:gd name="connsiteY5123" fmla="*/ 652749 h 775085"/>
                <a:gd name="connsiteX5124" fmla="*/ 10197921 w 11976083"/>
                <a:gd name="connsiteY5124" fmla="*/ 657581 h 775085"/>
                <a:gd name="connsiteX5125" fmla="*/ 10179327 w 11976083"/>
                <a:gd name="connsiteY5125" fmla="*/ 657581 h 775085"/>
                <a:gd name="connsiteX5126" fmla="*/ 10179033 w 11976083"/>
                <a:gd name="connsiteY5126" fmla="*/ 657207 h 775085"/>
                <a:gd name="connsiteX5127" fmla="*/ 10179033 w 11976083"/>
                <a:gd name="connsiteY5127" fmla="*/ 601465 h 775085"/>
                <a:gd name="connsiteX5128" fmla="*/ 10197921 w 11976083"/>
                <a:gd name="connsiteY5128" fmla="*/ 601465 h 775085"/>
                <a:gd name="connsiteX5129" fmla="*/ 10197921 w 11976083"/>
                <a:gd name="connsiteY5129" fmla="*/ 657581 h 775085"/>
                <a:gd name="connsiteX5130" fmla="*/ 10213698 w 11976083"/>
                <a:gd name="connsiteY5130" fmla="*/ 657581 h 775085"/>
                <a:gd name="connsiteX5131" fmla="*/ 10202154 w 11976083"/>
                <a:gd name="connsiteY5131" fmla="*/ 657581 h 775085"/>
                <a:gd name="connsiteX5132" fmla="*/ 10202154 w 11976083"/>
                <a:gd name="connsiteY5132" fmla="*/ 597251 h 775085"/>
                <a:gd name="connsiteX5133" fmla="*/ 10152054 w 11976083"/>
                <a:gd name="connsiteY5133" fmla="*/ 597251 h 775085"/>
                <a:gd name="connsiteX5134" fmla="*/ 10152054 w 11976083"/>
                <a:gd name="connsiteY5134" fmla="*/ 644874 h 775085"/>
                <a:gd name="connsiteX5135" fmla="*/ 10140136 w 11976083"/>
                <a:gd name="connsiteY5135" fmla="*/ 648047 h 775085"/>
                <a:gd name="connsiteX5136" fmla="*/ 10140136 w 11976083"/>
                <a:gd name="connsiteY5136" fmla="*/ 586594 h 775085"/>
                <a:gd name="connsiteX5137" fmla="*/ 10213698 w 11976083"/>
                <a:gd name="connsiteY5137" fmla="*/ 586594 h 775085"/>
                <a:gd name="connsiteX5138" fmla="*/ 10213698 w 11976083"/>
                <a:gd name="connsiteY5138" fmla="*/ 657598 h 775085"/>
                <a:gd name="connsiteX5139" fmla="*/ 10140136 w 11976083"/>
                <a:gd name="connsiteY5139" fmla="*/ 582347 h 775085"/>
                <a:gd name="connsiteX5140" fmla="*/ 10140136 w 11976083"/>
                <a:gd name="connsiteY5140" fmla="*/ 469545 h 775085"/>
                <a:gd name="connsiteX5141" fmla="*/ 10174801 w 11976083"/>
                <a:gd name="connsiteY5141" fmla="*/ 477892 h 775085"/>
                <a:gd name="connsiteX5142" fmla="*/ 10174801 w 11976083"/>
                <a:gd name="connsiteY5142" fmla="*/ 582331 h 775085"/>
                <a:gd name="connsiteX5143" fmla="*/ 10140136 w 11976083"/>
                <a:gd name="connsiteY5143" fmla="*/ 582331 h 775085"/>
                <a:gd name="connsiteX5144" fmla="*/ 10213698 w 11976083"/>
                <a:gd name="connsiteY5144" fmla="*/ 582347 h 775085"/>
                <a:gd name="connsiteX5145" fmla="*/ 10179033 w 11976083"/>
                <a:gd name="connsiteY5145" fmla="*/ 582347 h 775085"/>
                <a:gd name="connsiteX5146" fmla="*/ 10179033 w 11976083"/>
                <a:gd name="connsiteY5146" fmla="*/ 479519 h 775085"/>
                <a:gd name="connsiteX5147" fmla="*/ 10213698 w 11976083"/>
                <a:gd name="connsiteY5147" fmla="*/ 499043 h 775085"/>
                <a:gd name="connsiteX5148" fmla="*/ 10213698 w 11976083"/>
                <a:gd name="connsiteY5148" fmla="*/ 582347 h 775085"/>
                <a:gd name="connsiteX5149" fmla="*/ 10248737 w 11976083"/>
                <a:gd name="connsiteY5149" fmla="*/ 657581 h 775085"/>
                <a:gd name="connsiteX5150" fmla="*/ 10217931 w 11976083"/>
                <a:gd name="connsiteY5150" fmla="*/ 657581 h 775085"/>
                <a:gd name="connsiteX5151" fmla="*/ 10217931 w 11976083"/>
                <a:gd name="connsiteY5151" fmla="*/ 502428 h 775085"/>
                <a:gd name="connsiteX5152" fmla="*/ 10248737 w 11976083"/>
                <a:gd name="connsiteY5152" fmla="*/ 542339 h 775085"/>
                <a:gd name="connsiteX5153" fmla="*/ 10248737 w 11976083"/>
                <a:gd name="connsiteY5153" fmla="*/ 657581 h 775085"/>
                <a:gd name="connsiteX5154" fmla="*/ 10118953 w 11976083"/>
                <a:gd name="connsiteY5154" fmla="*/ 456822 h 775085"/>
                <a:gd name="connsiteX5155" fmla="*/ 9976615 w 11976083"/>
                <a:gd name="connsiteY5155" fmla="*/ 538694 h 775085"/>
                <a:gd name="connsiteX5156" fmla="*/ 9976062 w 11976083"/>
                <a:gd name="connsiteY5156" fmla="*/ 539849 h 775085"/>
                <a:gd name="connsiteX5157" fmla="*/ 9976062 w 11976083"/>
                <a:gd name="connsiteY5157" fmla="*/ 582347 h 775085"/>
                <a:gd name="connsiteX5158" fmla="*/ 9932003 w 11976083"/>
                <a:gd name="connsiteY5158" fmla="*/ 582347 h 775085"/>
                <a:gd name="connsiteX5159" fmla="*/ 10118106 w 11976083"/>
                <a:gd name="connsiteY5159" fmla="*/ 440063 h 775085"/>
                <a:gd name="connsiteX5160" fmla="*/ 10247760 w 11976083"/>
                <a:gd name="connsiteY5160" fmla="*/ 492942 h 775085"/>
                <a:gd name="connsiteX5161" fmla="*/ 10308769 w 11976083"/>
                <a:gd name="connsiteY5161" fmla="*/ 622698 h 775085"/>
                <a:gd name="connsiteX5162" fmla="*/ 10260134 w 11976083"/>
                <a:gd name="connsiteY5162" fmla="*/ 622698 h 775085"/>
                <a:gd name="connsiteX5163" fmla="*/ 10260134 w 11976083"/>
                <a:gd name="connsiteY5163" fmla="*/ 539963 h 775085"/>
                <a:gd name="connsiteX5164" fmla="*/ 10259662 w 11976083"/>
                <a:gd name="connsiteY5164" fmla="*/ 538873 h 775085"/>
                <a:gd name="connsiteX5165" fmla="*/ 10118953 w 11976083"/>
                <a:gd name="connsiteY5165" fmla="*/ 456822 h 775085"/>
                <a:gd name="connsiteX5166" fmla="*/ 10347146 w 11976083"/>
                <a:gd name="connsiteY5166" fmla="*/ 651545 h 775085"/>
                <a:gd name="connsiteX5167" fmla="*/ 10340959 w 11976083"/>
                <a:gd name="connsiteY5167" fmla="*/ 657581 h 775085"/>
                <a:gd name="connsiteX5168" fmla="*/ 10260134 w 11976083"/>
                <a:gd name="connsiteY5168" fmla="*/ 657581 h 775085"/>
                <a:gd name="connsiteX5169" fmla="*/ 10260134 w 11976083"/>
                <a:gd name="connsiteY5169" fmla="*/ 626928 h 775085"/>
                <a:gd name="connsiteX5170" fmla="*/ 10347146 w 11976083"/>
                <a:gd name="connsiteY5170" fmla="*/ 626928 h 775085"/>
                <a:gd name="connsiteX5171" fmla="*/ 10347146 w 11976083"/>
                <a:gd name="connsiteY5171" fmla="*/ 651545 h 775085"/>
                <a:gd name="connsiteX5172" fmla="*/ 10393061 w 11976083"/>
                <a:gd name="connsiteY5172" fmla="*/ 657598 h 775085"/>
                <a:gd name="connsiteX5173" fmla="*/ 10392199 w 11976083"/>
                <a:gd name="connsiteY5173" fmla="*/ 657598 h 775085"/>
                <a:gd name="connsiteX5174" fmla="*/ 10372970 w 11976083"/>
                <a:gd name="connsiteY5174" fmla="*/ 645379 h 775085"/>
                <a:gd name="connsiteX5175" fmla="*/ 10372970 w 11976083"/>
                <a:gd name="connsiteY5175" fmla="*/ 535033 h 775085"/>
                <a:gd name="connsiteX5176" fmla="*/ 10393061 w 11976083"/>
                <a:gd name="connsiteY5176" fmla="*/ 535033 h 775085"/>
                <a:gd name="connsiteX5177" fmla="*/ 10393061 w 11976083"/>
                <a:gd name="connsiteY5177" fmla="*/ 657598 h 775085"/>
                <a:gd name="connsiteX5178" fmla="*/ 10602497 w 11976083"/>
                <a:gd name="connsiteY5178" fmla="*/ 422231 h 775085"/>
                <a:gd name="connsiteX5179" fmla="*/ 10628370 w 11976083"/>
                <a:gd name="connsiteY5179" fmla="*/ 489151 h 775085"/>
                <a:gd name="connsiteX5180" fmla="*/ 10576121 w 11976083"/>
                <a:gd name="connsiteY5180" fmla="*/ 489151 h 775085"/>
                <a:gd name="connsiteX5181" fmla="*/ 10602497 w 11976083"/>
                <a:gd name="connsiteY5181" fmla="*/ 422231 h 775085"/>
                <a:gd name="connsiteX5182" fmla="*/ 10483166 w 11976083"/>
                <a:gd name="connsiteY5182" fmla="*/ 233235 h 775085"/>
                <a:gd name="connsiteX5183" fmla="*/ 10499236 w 11976083"/>
                <a:gd name="connsiteY5183" fmla="*/ 264881 h 775085"/>
                <a:gd name="connsiteX5184" fmla="*/ 10517473 w 11976083"/>
                <a:gd name="connsiteY5184" fmla="*/ 229818 h 775085"/>
                <a:gd name="connsiteX5185" fmla="*/ 10535708 w 11976083"/>
                <a:gd name="connsiteY5185" fmla="*/ 264881 h 775085"/>
                <a:gd name="connsiteX5186" fmla="*/ 10551779 w 11976083"/>
                <a:gd name="connsiteY5186" fmla="*/ 233235 h 775085"/>
                <a:gd name="connsiteX5187" fmla="*/ 10551779 w 11976083"/>
                <a:gd name="connsiteY5187" fmla="*/ 318361 h 775085"/>
                <a:gd name="connsiteX5188" fmla="*/ 10483183 w 11976083"/>
                <a:gd name="connsiteY5188" fmla="*/ 318361 h 775085"/>
                <a:gd name="connsiteX5189" fmla="*/ 10483183 w 11976083"/>
                <a:gd name="connsiteY5189" fmla="*/ 233235 h 775085"/>
                <a:gd name="connsiteX5190" fmla="*/ 10434043 w 11976083"/>
                <a:gd name="connsiteY5190" fmla="*/ 420897 h 775085"/>
                <a:gd name="connsiteX5191" fmla="*/ 10460436 w 11976083"/>
                <a:gd name="connsiteY5191" fmla="*/ 489167 h 775085"/>
                <a:gd name="connsiteX5192" fmla="*/ 10407145 w 11976083"/>
                <a:gd name="connsiteY5192" fmla="*/ 489167 h 775085"/>
                <a:gd name="connsiteX5193" fmla="*/ 10434043 w 11976083"/>
                <a:gd name="connsiteY5193" fmla="*/ 420897 h 775085"/>
                <a:gd name="connsiteX5194" fmla="*/ 10613781 w 11976083"/>
                <a:gd name="connsiteY5194" fmla="*/ 644988 h 775085"/>
                <a:gd name="connsiteX5195" fmla="*/ 10589488 w 11976083"/>
                <a:gd name="connsiteY5195" fmla="*/ 656296 h 775085"/>
                <a:gd name="connsiteX5196" fmla="*/ 10556615 w 11976083"/>
                <a:gd name="connsiteY5196" fmla="*/ 640563 h 775085"/>
                <a:gd name="connsiteX5197" fmla="*/ 10535057 w 11976083"/>
                <a:gd name="connsiteY5197" fmla="*/ 646306 h 775085"/>
                <a:gd name="connsiteX5198" fmla="*/ 10535057 w 11976083"/>
                <a:gd name="connsiteY5198" fmla="*/ 614823 h 775085"/>
                <a:gd name="connsiteX5199" fmla="*/ 10535057 w 11976083"/>
                <a:gd name="connsiteY5199" fmla="*/ 614823 h 775085"/>
                <a:gd name="connsiteX5200" fmla="*/ 10535057 w 11976083"/>
                <a:gd name="connsiteY5200" fmla="*/ 614742 h 775085"/>
                <a:gd name="connsiteX5201" fmla="*/ 10517765 w 11976083"/>
                <a:gd name="connsiteY5201" fmla="*/ 597658 h 775085"/>
                <a:gd name="connsiteX5202" fmla="*/ 10500458 w 11976083"/>
                <a:gd name="connsiteY5202" fmla="*/ 614742 h 775085"/>
                <a:gd name="connsiteX5203" fmla="*/ 10500458 w 11976083"/>
                <a:gd name="connsiteY5203" fmla="*/ 614823 h 775085"/>
                <a:gd name="connsiteX5204" fmla="*/ 10500458 w 11976083"/>
                <a:gd name="connsiteY5204" fmla="*/ 614823 h 775085"/>
                <a:gd name="connsiteX5205" fmla="*/ 10500458 w 11976083"/>
                <a:gd name="connsiteY5205" fmla="*/ 657809 h 775085"/>
                <a:gd name="connsiteX5206" fmla="*/ 10433522 w 11976083"/>
                <a:gd name="connsiteY5206" fmla="*/ 657809 h 775085"/>
                <a:gd name="connsiteX5207" fmla="*/ 10400127 w 11976083"/>
                <a:gd name="connsiteY5207" fmla="*/ 657647 h 775085"/>
                <a:gd name="connsiteX5208" fmla="*/ 10517978 w 11976083"/>
                <a:gd name="connsiteY5208" fmla="*/ 451388 h 775085"/>
                <a:gd name="connsiteX5209" fmla="*/ 10631073 w 11976083"/>
                <a:gd name="connsiteY5209" fmla="*/ 650032 h 775085"/>
                <a:gd name="connsiteX5210" fmla="*/ 10613797 w 11976083"/>
                <a:gd name="connsiteY5210" fmla="*/ 644988 h 775085"/>
                <a:gd name="connsiteX5211" fmla="*/ 10638237 w 11976083"/>
                <a:gd name="connsiteY5211" fmla="*/ 654083 h 775085"/>
                <a:gd name="connsiteX5212" fmla="*/ 10517978 w 11976083"/>
                <a:gd name="connsiteY5212" fmla="*/ 442846 h 775085"/>
                <a:gd name="connsiteX5213" fmla="*/ 10397278 w 11976083"/>
                <a:gd name="connsiteY5213" fmla="*/ 654100 h 775085"/>
                <a:gd name="connsiteX5214" fmla="*/ 10397278 w 11976083"/>
                <a:gd name="connsiteY5214" fmla="*/ 514679 h 775085"/>
                <a:gd name="connsiteX5215" fmla="*/ 10405452 w 11976083"/>
                <a:gd name="connsiteY5215" fmla="*/ 493398 h 775085"/>
                <a:gd name="connsiteX5216" fmla="*/ 10464637 w 11976083"/>
                <a:gd name="connsiteY5216" fmla="*/ 493398 h 775085"/>
                <a:gd name="connsiteX5217" fmla="*/ 10477761 w 11976083"/>
                <a:gd name="connsiteY5217" fmla="*/ 474703 h 775085"/>
                <a:gd name="connsiteX5218" fmla="*/ 10477761 w 11976083"/>
                <a:gd name="connsiteY5218" fmla="*/ 371826 h 775085"/>
                <a:gd name="connsiteX5219" fmla="*/ 10483313 w 11976083"/>
                <a:gd name="connsiteY5219" fmla="*/ 356678 h 775085"/>
                <a:gd name="connsiteX5220" fmla="*/ 10483166 w 11976083"/>
                <a:gd name="connsiteY5220" fmla="*/ 322575 h 775085"/>
                <a:gd name="connsiteX5221" fmla="*/ 10551746 w 11976083"/>
                <a:gd name="connsiteY5221" fmla="*/ 322575 h 775085"/>
                <a:gd name="connsiteX5222" fmla="*/ 10551551 w 11976083"/>
                <a:gd name="connsiteY5222" fmla="*/ 356288 h 775085"/>
                <a:gd name="connsiteX5223" fmla="*/ 10551551 w 11976083"/>
                <a:gd name="connsiteY5223" fmla="*/ 356662 h 775085"/>
                <a:gd name="connsiteX5224" fmla="*/ 10557151 w 11976083"/>
                <a:gd name="connsiteY5224" fmla="*/ 372607 h 775085"/>
                <a:gd name="connsiteX5225" fmla="*/ 10557151 w 11976083"/>
                <a:gd name="connsiteY5225" fmla="*/ 474833 h 775085"/>
                <a:gd name="connsiteX5226" fmla="*/ 10573792 w 11976083"/>
                <a:gd name="connsiteY5226" fmla="*/ 493398 h 775085"/>
                <a:gd name="connsiteX5227" fmla="*/ 10629998 w 11976083"/>
                <a:gd name="connsiteY5227" fmla="*/ 493398 h 775085"/>
                <a:gd name="connsiteX5228" fmla="*/ 10629998 w 11976083"/>
                <a:gd name="connsiteY5228" fmla="*/ 493446 h 775085"/>
                <a:gd name="connsiteX5229" fmla="*/ 10630063 w 11976083"/>
                <a:gd name="connsiteY5229" fmla="*/ 493430 h 775085"/>
                <a:gd name="connsiteX5230" fmla="*/ 10638220 w 11976083"/>
                <a:gd name="connsiteY5230" fmla="*/ 514679 h 775085"/>
                <a:gd name="connsiteX5231" fmla="*/ 10638220 w 11976083"/>
                <a:gd name="connsiteY5231" fmla="*/ 654100 h 775085"/>
                <a:gd name="connsiteX5232" fmla="*/ 10662823 w 11976083"/>
                <a:gd name="connsiteY5232" fmla="*/ 657809 h 775085"/>
                <a:gd name="connsiteX5233" fmla="*/ 10642470 w 11976083"/>
                <a:gd name="connsiteY5233" fmla="*/ 657809 h 775085"/>
                <a:gd name="connsiteX5234" fmla="*/ 10642470 w 11976083"/>
                <a:gd name="connsiteY5234" fmla="*/ 535050 h 775085"/>
                <a:gd name="connsiteX5235" fmla="*/ 10662823 w 11976083"/>
                <a:gd name="connsiteY5235" fmla="*/ 535050 h 775085"/>
                <a:gd name="connsiteX5236" fmla="*/ 10662823 w 11976083"/>
                <a:gd name="connsiteY5236" fmla="*/ 657809 h 775085"/>
                <a:gd name="connsiteX5237" fmla="*/ 10726388 w 11976083"/>
                <a:gd name="connsiteY5237" fmla="*/ 588058 h 775085"/>
                <a:gd name="connsiteX5238" fmla="*/ 10706393 w 11976083"/>
                <a:gd name="connsiteY5238" fmla="*/ 566581 h 775085"/>
                <a:gd name="connsiteX5239" fmla="*/ 10719419 w 11976083"/>
                <a:gd name="connsiteY5239" fmla="*/ 547236 h 775085"/>
                <a:gd name="connsiteX5240" fmla="*/ 10720721 w 11976083"/>
                <a:gd name="connsiteY5240" fmla="*/ 546699 h 775085"/>
                <a:gd name="connsiteX5241" fmla="*/ 10720721 w 11976083"/>
                <a:gd name="connsiteY5241" fmla="*/ 545284 h 775085"/>
                <a:gd name="connsiteX5242" fmla="*/ 10743060 w 11976083"/>
                <a:gd name="connsiteY5242" fmla="*/ 523644 h 775085"/>
                <a:gd name="connsiteX5243" fmla="*/ 10765204 w 11976083"/>
                <a:gd name="connsiteY5243" fmla="*/ 542355 h 775085"/>
                <a:gd name="connsiteX5244" fmla="*/ 10765318 w 11976083"/>
                <a:gd name="connsiteY5244" fmla="*/ 543917 h 775085"/>
                <a:gd name="connsiteX5245" fmla="*/ 10769470 w 11976083"/>
                <a:gd name="connsiteY5245" fmla="*/ 545137 h 775085"/>
                <a:gd name="connsiteX5246" fmla="*/ 10769649 w 11976083"/>
                <a:gd name="connsiteY5246" fmla="*/ 545137 h 775085"/>
                <a:gd name="connsiteX5247" fmla="*/ 10769421 w 11976083"/>
                <a:gd name="connsiteY5247" fmla="*/ 542095 h 775085"/>
                <a:gd name="connsiteX5248" fmla="*/ 10769453 w 11976083"/>
                <a:gd name="connsiteY5248" fmla="*/ 542095 h 775085"/>
                <a:gd name="connsiteX5249" fmla="*/ 10769405 w 11976083"/>
                <a:gd name="connsiteY5249" fmla="*/ 541818 h 775085"/>
                <a:gd name="connsiteX5250" fmla="*/ 10769372 w 11976083"/>
                <a:gd name="connsiteY5250" fmla="*/ 541330 h 775085"/>
                <a:gd name="connsiteX5251" fmla="*/ 10769323 w 11976083"/>
                <a:gd name="connsiteY5251" fmla="*/ 541330 h 775085"/>
                <a:gd name="connsiteX5252" fmla="*/ 10743060 w 11976083"/>
                <a:gd name="connsiteY5252" fmla="*/ 519414 h 775085"/>
                <a:gd name="connsiteX5253" fmla="*/ 10716521 w 11976083"/>
                <a:gd name="connsiteY5253" fmla="*/ 543933 h 775085"/>
                <a:gd name="connsiteX5254" fmla="*/ 10704765 w 11976083"/>
                <a:gd name="connsiteY5254" fmla="*/ 555680 h 775085"/>
                <a:gd name="connsiteX5255" fmla="*/ 10702599 w 11976083"/>
                <a:gd name="connsiteY5255" fmla="*/ 544730 h 775085"/>
                <a:gd name="connsiteX5256" fmla="*/ 10718946 w 11976083"/>
                <a:gd name="connsiteY5256" fmla="*/ 520439 h 775085"/>
                <a:gd name="connsiteX5257" fmla="*/ 10720249 w 11976083"/>
                <a:gd name="connsiteY5257" fmla="*/ 519902 h 775085"/>
                <a:gd name="connsiteX5258" fmla="*/ 10720249 w 11976083"/>
                <a:gd name="connsiteY5258" fmla="*/ 518486 h 775085"/>
                <a:gd name="connsiteX5259" fmla="*/ 10728260 w 11976083"/>
                <a:gd name="connsiteY5259" fmla="*/ 499271 h 775085"/>
                <a:gd name="connsiteX5260" fmla="*/ 10743614 w 11976083"/>
                <a:gd name="connsiteY5260" fmla="*/ 491754 h 775085"/>
                <a:gd name="connsiteX5261" fmla="*/ 10734072 w 11976083"/>
                <a:gd name="connsiteY5261" fmla="*/ 507553 h 775085"/>
                <a:gd name="connsiteX5262" fmla="*/ 10734024 w 11976083"/>
                <a:gd name="connsiteY5262" fmla="*/ 507553 h 775085"/>
                <a:gd name="connsiteX5263" fmla="*/ 10733861 w 11976083"/>
                <a:gd name="connsiteY5263" fmla="*/ 508187 h 775085"/>
                <a:gd name="connsiteX5264" fmla="*/ 10733812 w 11976083"/>
                <a:gd name="connsiteY5264" fmla="*/ 508317 h 775085"/>
                <a:gd name="connsiteX5265" fmla="*/ 10733812 w 11976083"/>
                <a:gd name="connsiteY5265" fmla="*/ 508317 h 775085"/>
                <a:gd name="connsiteX5266" fmla="*/ 10733063 w 11976083"/>
                <a:gd name="connsiteY5266" fmla="*/ 511230 h 775085"/>
                <a:gd name="connsiteX5267" fmla="*/ 10733226 w 11976083"/>
                <a:gd name="connsiteY5267" fmla="*/ 511279 h 775085"/>
                <a:gd name="connsiteX5268" fmla="*/ 10737540 w 11976083"/>
                <a:gd name="connsiteY5268" fmla="*/ 510807 h 775085"/>
                <a:gd name="connsiteX5269" fmla="*/ 10737899 w 11976083"/>
                <a:gd name="connsiteY5269" fmla="*/ 509408 h 775085"/>
                <a:gd name="connsiteX5270" fmla="*/ 10772873 w 11976083"/>
                <a:gd name="connsiteY5270" fmla="*/ 484156 h 775085"/>
                <a:gd name="connsiteX5271" fmla="*/ 10809263 w 11976083"/>
                <a:gd name="connsiteY5271" fmla="*/ 519430 h 775085"/>
                <a:gd name="connsiteX5272" fmla="*/ 10809263 w 11976083"/>
                <a:gd name="connsiteY5272" fmla="*/ 520846 h 775085"/>
                <a:gd name="connsiteX5273" fmla="*/ 10810566 w 11976083"/>
                <a:gd name="connsiteY5273" fmla="*/ 521383 h 775085"/>
                <a:gd name="connsiteX5274" fmla="*/ 10821003 w 11976083"/>
                <a:gd name="connsiteY5274" fmla="*/ 528558 h 775085"/>
                <a:gd name="connsiteX5275" fmla="*/ 10831814 w 11976083"/>
                <a:gd name="connsiteY5275" fmla="*/ 552947 h 775085"/>
                <a:gd name="connsiteX5276" fmla="*/ 10808644 w 11976083"/>
                <a:gd name="connsiteY5276" fmla="*/ 585878 h 775085"/>
                <a:gd name="connsiteX5277" fmla="*/ 10795407 w 11976083"/>
                <a:gd name="connsiteY5277" fmla="*/ 588189 h 775085"/>
                <a:gd name="connsiteX5278" fmla="*/ 10726306 w 11976083"/>
                <a:gd name="connsiteY5278" fmla="*/ 588075 h 775085"/>
                <a:gd name="connsiteX5279" fmla="*/ 11022883 w 11976083"/>
                <a:gd name="connsiteY5279" fmla="*/ 511132 h 775085"/>
                <a:gd name="connsiteX5280" fmla="*/ 11009337 w 11976083"/>
                <a:gd name="connsiteY5280" fmla="*/ 528541 h 775085"/>
                <a:gd name="connsiteX5281" fmla="*/ 11005413 w 11976083"/>
                <a:gd name="connsiteY5281" fmla="*/ 511132 h 775085"/>
                <a:gd name="connsiteX5282" fmla="*/ 11022883 w 11976083"/>
                <a:gd name="connsiteY5282" fmla="*/ 511132 h 775085"/>
                <a:gd name="connsiteX5283" fmla="*/ 10881881 w 11976083"/>
                <a:gd name="connsiteY5283" fmla="*/ 511132 h 775085"/>
                <a:gd name="connsiteX5284" fmla="*/ 10899677 w 11976083"/>
                <a:gd name="connsiteY5284" fmla="*/ 511132 h 775085"/>
                <a:gd name="connsiteX5285" fmla="*/ 10895786 w 11976083"/>
                <a:gd name="connsiteY5285" fmla="*/ 528655 h 775085"/>
                <a:gd name="connsiteX5286" fmla="*/ 10881881 w 11976083"/>
                <a:gd name="connsiteY5286" fmla="*/ 511132 h 775085"/>
                <a:gd name="connsiteX5287" fmla="*/ 10891194 w 11976083"/>
                <a:gd name="connsiteY5287" fmla="*/ 656133 h 775085"/>
                <a:gd name="connsiteX5288" fmla="*/ 10884926 w 11976083"/>
                <a:gd name="connsiteY5288" fmla="*/ 657728 h 775085"/>
                <a:gd name="connsiteX5289" fmla="*/ 10876085 w 11976083"/>
                <a:gd name="connsiteY5289" fmla="*/ 654311 h 775085"/>
                <a:gd name="connsiteX5290" fmla="*/ 10876183 w 11976083"/>
                <a:gd name="connsiteY5290" fmla="*/ 654311 h 775085"/>
                <a:gd name="connsiteX5291" fmla="*/ 10908014 w 11976083"/>
                <a:gd name="connsiteY5291" fmla="*/ 511132 h 775085"/>
                <a:gd name="connsiteX5292" fmla="*/ 10913208 w 11976083"/>
                <a:gd name="connsiteY5292" fmla="*/ 511132 h 775085"/>
                <a:gd name="connsiteX5293" fmla="*/ 10891194 w 11976083"/>
                <a:gd name="connsiteY5293" fmla="*/ 656133 h 775085"/>
                <a:gd name="connsiteX5294" fmla="*/ 10930955 w 11976083"/>
                <a:gd name="connsiteY5294" fmla="*/ 536156 h 775085"/>
                <a:gd name="connsiteX5295" fmla="*/ 10913110 w 11976083"/>
                <a:gd name="connsiteY5295" fmla="*/ 567021 h 775085"/>
                <a:gd name="connsiteX5296" fmla="*/ 10921462 w 11976083"/>
                <a:gd name="connsiteY5296" fmla="*/ 511132 h 775085"/>
                <a:gd name="connsiteX5297" fmla="*/ 10921854 w 11976083"/>
                <a:gd name="connsiteY5297" fmla="*/ 511132 h 775085"/>
                <a:gd name="connsiteX5298" fmla="*/ 10930955 w 11976083"/>
                <a:gd name="connsiteY5298" fmla="*/ 536156 h 775085"/>
                <a:gd name="connsiteX5299" fmla="*/ 10927064 w 11976083"/>
                <a:gd name="connsiteY5299" fmla="*/ 511132 h 775085"/>
                <a:gd name="connsiteX5300" fmla="*/ 10945430 w 11976083"/>
                <a:gd name="connsiteY5300" fmla="*/ 511132 h 775085"/>
                <a:gd name="connsiteX5301" fmla="*/ 10934146 w 11976083"/>
                <a:gd name="connsiteY5301" fmla="*/ 530640 h 775085"/>
                <a:gd name="connsiteX5302" fmla="*/ 10927064 w 11976083"/>
                <a:gd name="connsiteY5302" fmla="*/ 511132 h 775085"/>
                <a:gd name="connsiteX5303" fmla="*/ 10947856 w 11976083"/>
                <a:gd name="connsiteY5303" fmla="*/ 648828 h 775085"/>
                <a:gd name="connsiteX5304" fmla="*/ 10938836 w 11976083"/>
                <a:gd name="connsiteY5304" fmla="*/ 653611 h 775085"/>
                <a:gd name="connsiteX5305" fmla="*/ 10929148 w 11976083"/>
                <a:gd name="connsiteY5305" fmla="*/ 657728 h 775085"/>
                <a:gd name="connsiteX5306" fmla="*/ 10919460 w 11976083"/>
                <a:gd name="connsiteY5306" fmla="*/ 653611 h 775085"/>
                <a:gd name="connsiteX5307" fmla="*/ 10907053 w 11976083"/>
                <a:gd name="connsiteY5307" fmla="*/ 648503 h 775085"/>
                <a:gd name="connsiteX5308" fmla="*/ 10900768 w 11976083"/>
                <a:gd name="connsiteY5308" fmla="*/ 649642 h 775085"/>
                <a:gd name="connsiteX5309" fmla="*/ 10911156 w 11976083"/>
                <a:gd name="connsiteY5309" fmla="*/ 580184 h 775085"/>
                <a:gd name="connsiteX5310" fmla="*/ 10933153 w 11976083"/>
                <a:gd name="connsiteY5310" fmla="*/ 542144 h 775085"/>
                <a:gd name="connsiteX5311" fmla="*/ 10947856 w 11976083"/>
                <a:gd name="connsiteY5311" fmla="*/ 582608 h 775085"/>
                <a:gd name="connsiteX5312" fmla="*/ 10947856 w 11976083"/>
                <a:gd name="connsiteY5312" fmla="*/ 648828 h 775085"/>
                <a:gd name="connsiteX5313" fmla="*/ 10947856 w 11976083"/>
                <a:gd name="connsiteY5313" fmla="*/ 568306 h 775085"/>
                <a:gd name="connsiteX5314" fmla="*/ 10936344 w 11976083"/>
                <a:gd name="connsiteY5314" fmla="*/ 536628 h 775085"/>
                <a:gd name="connsiteX5315" fmla="*/ 10947856 w 11976083"/>
                <a:gd name="connsiteY5315" fmla="*/ 516713 h 775085"/>
                <a:gd name="connsiteX5316" fmla="*/ 10947856 w 11976083"/>
                <a:gd name="connsiteY5316" fmla="*/ 568322 h 775085"/>
                <a:gd name="connsiteX5317" fmla="*/ 10950315 w 11976083"/>
                <a:gd name="connsiteY5317" fmla="*/ 445758 h 775085"/>
                <a:gd name="connsiteX5318" fmla="*/ 10950315 w 11976083"/>
                <a:gd name="connsiteY5318" fmla="*/ 502997 h 775085"/>
                <a:gd name="connsiteX5319" fmla="*/ 10942255 w 11976083"/>
                <a:gd name="connsiteY5319" fmla="*/ 502997 h 775085"/>
                <a:gd name="connsiteX5320" fmla="*/ 10942255 w 11976083"/>
                <a:gd name="connsiteY5320" fmla="*/ 445758 h 775085"/>
                <a:gd name="connsiteX5321" fmla="*/ 10938022 w 11976083"/>
                <a:gd name="connsiteY5321" fmla="*/ 445758 h 775085"/>
                <a:gd name="connsiteX5322" fmla="*/ 10938022 w 11976083"/>
                <a:gd name="connsiteY5322" fmla="*/ 502997 h 775085"/>
                <a:gd name="connsiteX5323" fmla="*/ 10929962 w 11976083"/>
                <a:gd name="connsiteY5323" fmla="*/ 502997 h 775085"/>
                <a:gd name="connsiteX5324" fmla="*/ 10929962 w 11976083"/>
                <a:gd name="connsiteY5324" fmla="*/ 445758 h 775085"/>
                <a:gd name="connsiteX5325" fmla="*/ 10925728 w 11976083"/>
                <a:gd name="connsiteY5325" fmla="*/ 445758 h 775085"/>
                <a:gd name="connsiteX5326" fmla="*/ 10925728 w 11976083"/>
                <a:gd name="connsiteY5326" fmla="*/ 502997 h 775085"/>
                <a:gd name="connsiteX5327" fmla="*/ 10917685 w 11976083"/>
                <a:gd name="connsiteY5327" fmla="*/ 502997 h 775085"/>
                <a:gd name="connsiteX5328" fmla="*/ 10917685 w 11976083"/>
                <a:gd name="connsiteY5328" fmla="*/ 445758 h 775085"/>
                <a:gd name="connsiteX5329" fmla="*/ 10913452 w 11976083"/>
                <a:gd name="connsiteY5329" fmla="*/ 445758 h 775085"/>
                <a:gd name="connsiteX5330" fmla="*/ 10913452 w 11976083"/>
                <a:gd name="connsiteY5330" fmla="*/ 502997 h 775085"/>
                <a:gd name="connsiteX5331" fmla="*/ 10905393 w 11976083"/>
                <a:gd name="connsiteY5331" fmla="*/ 502997 h 775085"/>
                <a:gd name="connsiteX5332" fmla="*/ 10905393 w 11976083"/>
                <a:gd name="connsiteY5332" fmla="*/ 388958 h 775085"/>
                <a:gd name="connsiteX5333" fmla="*/ 10999421 w 11976083"/>
                <a:gd name="connsiteY5333" fmla="*/ 388958 h 775085"/>
                <a:gd name="connsiteX5334" fmla="*/ 10999454 w 11976083"/>
                <a:gd name="connsiteY5334" fmla="*/ 502997 h 775085"/>
                <a:gd name="connsiteX5335" fmla="*/ 10991378 w 11976083"/>
                <a:gd name="connsiteY5335" fmla="*/ 502997 h 775085"/>
                <a:gd name="connsiteX5336" fmla="*/ 10991378 w 11976083"/>
                <a:gd name="connsiteY5336" fmla="*/ 445758 h 775085"/>
                <a:gd name="connsiteX5337" fmla="*/ 10987145 w 11976083"/>
                <a:gd name="connsiteY5337" fmla="*/ 445758 h 775085"/>
                <a:gd name="connsiteX5338" fmla="*/ 10987145 w 11976083"/>
                <a:gd name="connsiteY5338" fmla="*/ 502997 h 775085"/>
                <a:gd name="connsiteX5339" fmla="*/ 10979085 w 11976083"/>
                <a:gd name="connsiteY5339" fmla="*/ 502997 h 775085"/>
                <a:gd name="connsiteX5340" fmla="*/ 10979085 w 11976083"/>
                <a:gd name="connsiteY5340" fmla="*/ 445758 h 775085"/>
                <a:gd name="connsiteX5341" fmla="*/ 10974851 w 11976083"/>
                <a:gd name="connsiteY5341" fmla="*/ 445758 h 775085"/>
                <a:gd name="connsiteX5342" fmla="*/ 10974851 w 11976083"/>
                <a:gd name="connsiteY5342" fmla="*/ 502997 h 775085"/>
                <a:gd name="connsiteX5343" fmla="*/ 10966808 w 11976083"/>
                <a:gd name="connsiteY5343" fmla="*/ 502997 h 775085"/>
                <a:gd name="connsiteX5344" fmla="*/ 10966808 w 11976083"/>
                <a:gd name="connsiteY5344" fmla="*/ 445758 h 775085"/>
                <a:gd name="connsiteX5345" fmla="*/ 10962575 w 11976083"/>
                <a:gd name="connsiteY5345" fmla="*/ 445758 h 775085"/>
                <a:gd name="connsiteX5346" fmla="*/ 10962575 w 11976083"/>
                <a:gd name="connsiteY5346" fmla="*/ 502997 h 775085"/>
                <a:gd name="connsiteX5347" fmla="*/ 10954515 w 11976083"/>
                <a:gd name="connsiteY5347" fmla="*/ 502997 h 775085"/>
                <a:gd name="connsiteX5348" fmla="*/ 10954515 w 11976083"/>
                <a:gd name="connsiteY5348" fmla="*/ 445758 h 775085"/>
                <a:gd name="connsiteX5349" fmla="*/ 10950282 w 11976083"/>
                <a:gd name="connsiteY5349" fmla="*/ 445758 h 775085"/>
                <a:gd name="connsiteX5350" fmla="*/ 10958634 w 11976083"/>
                <a:gd name="connsiteY5350" fmla="*/ 511132 h 775085"/>
                <a:gd name="connsiteX5351" fmla="*/ 10977994 w 11976083"/>
                <a:gd name="connsiteY5351" fmla="*/ 511132 h 775085"/>
                <a:gd name="connsiteX5352" fmla="*/ 10970537 w 11976083"/>
                <a:gd name="connsiteY5352" fmla="*/ 530770 h 775085"/>
                <a:gd name="connsiteX5353" fmla="*/ 10958634 w 11976083"/>
                <a:gd name="connsiteY5353" fmla="*/ 511132 h 775085"/>
                <a:gd name="connsiteX5354" fmla="*/ 10968338 w 11976083"/>
                <a:gd name="connsiteY5354" fmla="*/ 536563 h 775085"/>
                <a:gd name="connsiteX5355" fmla="*/ 10956013 w 11976083"/>
                <a:gd name="connsiteY5355" fmla="*/ 569055 h 775085"/>
                <a:gd name="connsiteX5356" fmla="*/ 10956013 w 11976083"/>
                <a:gd name="connsiteY5356" fmla="*/ 516225 h 775085"/>
                <a:gd name="connsiteX5357" fmla="*/ 10968338 w 11976083"/>
                <a:gd name="connsiteY5357" fmla="*/ 536579 h 775085"/>
                <a:gd name="connsiteX5358" fmla="*/ 10983220 w 11976083"/>
                <a:gd name="connsiteY5358" fmla="*/ 511132 h 775085"/>
                <a:gd name="connsiteX5359" fmla="*/ 10983660 w 11976083"/>
                <a:gd name="connsiteY5359" fmla="*/ 511132 h 775085"/>
                <a:gd name="connsiteX5360" fmla="*/ 10992729 w 11976083"/>
                <a:gd name="connsiteY5360" fmla="*/ 567379 h 775085"/>
                <a:gd name="connsiteX5361" fmla="*/ 10973761 w 11976083"/>
                <a:gd name="connsiteY5361" fmla="*/ 536075 h 775085"/>
                <a:gd name="connsiteX5362" fmla="*/ 10983220 w 11976083"/>
                <a:gd name="connsiteY5362" fmla="*/ 511132 h 775085"/>
                <a:gd name="connsiteX5363" fmla="*/ 10995432 w 11976083"/>
                <a:gd name="connsiteY5363" fmla="*/ 648503 h 775085"/>
                <a:gd name="connsiteX5364" fmla="*/ 10983025 w 11976083"/>
                <a:gd name="connsiteY5364" fmla="*/ 653611 h 775085"/>
                <a:gd name="connsiteX5365" fmla="*/ 10973338 w 11976083"/>
                <a:gd name="connsiteY5365" fmla="*/ 657728 h 775085"/>
                <a:gd name="connsiteX5366" fmla="*/ 10963649 w 11976083"/>
                <a:gd name="connsiteY5366" fmla="*/ 653611 h 775085"/>
                <a:gd name="connsiteX5367" fmla="*/ 10956013 w 11976083"/>
                <a:gd name="connsiteY5367" fmla="*/ 649137 h 775085"/>
                <a:gd name="connsiteX5368" fmla="*/ 10956013 w 11976083"/>
                <a:gd name="connsiteY5368" fmla="*/ 582819 h 775085"/>
                <a:gd name="connsiteX5369" fmla="*/ 10971562 w 11976083"/>
                <a:gd name="connsiteY5369" fmla="*/ 541867 h 775085"/>
                <a:gd name="connsiteX5370" fmla="*/ 10994813 w 11976083"/>
                <a:gd name="connsiteY5370" fmla="*/ 580216 h 775085"/>
                <a:gd name="connsiteX5371" fmla="*/ 11006455 w 11976083"/>
                <a:gd name="connsiteY5371" fmla="*/ 652473 h 775085"/>
                <a:gd name="connsiteX5372" fmla="*/ 10995449 w 11976083"/>
                <a:gd name="connsiteY5372" fmla="*/ 648503 h 775085"/>
                <a:gd name="connsiteX5373" fmla="*/ 11027215 w 11976083"/>
                <a:gd name="connsiteY5373" fmla="*/ 653611 h 775085"/>
                <a:gd name="connsiteX5374" fmla="*/ 11017526 w 11976083"/>
                <a:gd name="connsiteY5374" fmla="*/ 657728 h 775085"/>
                <a:gd name="connsiteX5375" fmla="*/ 11015508 w 11976083"/>
                <a:gd name="connsiteY5375" fmla="*/ 657581 h 775085"/>
                <a:gd name="connsiteX5376" fmla="*/ 10991899 w 11976083"/>
                <a:gd name="connsiteY5376" fmla="*/ 511132 h 775085"/>
                <a:gd name="connsiteX5377" fmla="*/ 10997093 w 11976083"/>
                <a:gd name="connsiteY5377" fmla="*/ 511132 h 775085"/>
                <a:gd name="connsiteX5378" fmla="*/ 11028957 w 11976083"/>
                <a:gd name="connsiteY5378" fmla="*/ 652196 h 775085"/>
                <a:gd name="connsiteX5379" fmla="*/ 11027199 w 11976083"/>
                <a:gd name="connsiteY5379" fmla="*/ 653611 h 775085"/>
                <a:gd name="connsiteX5380" fmla="*/ 11433631 w 11976083"/>
                <a:gd name="connsiteY5380" fmla="*/ 657728 h 775085"/>
                <a:gd name="connsiteX5381" fmla="*/ 11423504 w 11976083"/>
                <a:gd name="connsiteY5381" fmla="*/ 653384 h 775085"/>
                <a:gd name="connsiteX5382" fmla="*/ 11421973 w 11976083"/>
                <a:gd name="connsiteY5382" fmla="*/ 646664 h 775085"/>
                <a:gd name="connsiteX5383" fmla="*/ 11429333 w 11976083"/>
                <a:gd name="connsiteY5383" fmla="*/ 639993 h 775085"/>
                <a:gd name="connsiteX5384" fmla="*/ 11431188 w 11976083"/>
                <a:gd name="connsiteY5384" fmla="*/ 639700 h 775085"/>
                <a:gd name="connsiteX5385" fmla="*/ 11431123 w 11976083"/>
                <a:gd name="connsiteY5385" fmla="*/ 637829 h 775085"/>
                <a:gd name="connsiteX5386" fmla="*/ 11425392 w 11976083"/>
                <a:gd name="connsiteY5386" fmla="*/ 627709 h 775085"/>
                <a:gd name="connsiteX5387" fmla="*/ 11442716 w 11976083"/>
                <a:gd name="connsiteY5387" fmla="*/ 629352 h 775085"/>
                <a:gd name="connsiteX5388" fmla="*/ 11448871 w 11976083"/>
                <a:gd name="connsiteY5388" fmla="*/ 636381 h 775085"/>
                <a:gd name="connsiteX5389" fmla="*/ 11440095 w 11976083"/>
                <a:gd name="connsiteY5389" fmla="*/ 645948 h 775085"/>
                <a:gd name="connsiteX5390" fmla="*/ 11442749 w 11976083"/>
                <a:gd name="connsiteY5390" fmla="*/ 656361 h 775085"/>
                <a:gd name="connsiteX5391" fmla="*/ 11444166 w 11976083"/>
                <a:gd name="connsiteY5391" fmla="*/ 657793 h 775085"/>
                <a:gd name="connsiteX5392" fmla="*/ 11433647 w 11976083"/>
                <a:gd name="connsiteY5392" fmla="*/ 657744 h 77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</a:cxnLst>
              <a:rect l="l" t="t" r="r" b="b"/>
              <a:pathLst>
                <a:path w="11976083" h="775085">
                  <a:moveTo>
                    <a:pt x="11974944" y="657647"/>
                  </a:moveTo>
                  <a:cubicBezTo>
                    <a:pt x="11974944" y="657647"/>
                    <a:pt x="11974277" y="657647"/>
                    <a:pt x="11973348" y="657468"/>
                  </a:cubicBezTo>
                  <a:cubicBezTo>
                    <a:pt x="11973104" y="657419"/>
                    <a:pt x="11972860" y="657370"/>
                    <a:pt x="11972632" y="657305"/>
                  </a:cubicBezTo>
                  <a:cubicBezTo>
                    <a:pt x="11972632" y="657305"/>
                    <a:pt x="11972599" y="657305"/>
                    <a:pt x="11972599" y="657305"/>
                  </a:cubicBezTo>
                  <a:cubicBezTo>
                    <a:pt x="11970124" y="656622"/>
                    <a:pt x="11968448" y="655222"/>
                    <a:pt x="11966559" y="653644"/>
                  </a:cubicBezTo>
                  <a:cubicBezTo>
                    <a:pt x="11963693" y="651252"/>
                    <a:pt x="11960453" y="648535"/>
                    <a:pt x="11954151" y="648535"/>
                  </a:cubicBezTo>
                  <a:cubicBezTo>
                    <a:pt x="11947851" y="648535"/>
                    <a:pt x="11944610" y="651252"/>
                    <a:pt x="11941745" y="653644"/>
                  </a:cubicBezTo>
                  <a:cubicBezTo>
                    <a:pt x="11939091" y="655857"/>
                    <a:pt x="11936811" y="657760"/>
                    <a:pt x="11932057" y="657760"/>
                  </a:cubicBezTo>
                  <a:cubicBezTo>
                    <a:pt x="11927303" y="657760"/>
                    <a:pt x="11925023" y="655857"/>
                    <a:pt x="11922369" y="653644"/>
                  </a:cubicBezTo>
                  <a:cubicBezTo>
                    <a:pt x="11919504" y="651252"/>
                    <a:pt x="11916263" y="648535"/>
                    <a:pt x="11909963" y="648535"/>
                  </a:cubicBezTo>
                  <a:cubicBezTo>
                    <a:pt x="11903661" y="648535"/>
                    <a:pt x="11900421" y="651252"/>
                    <a:pt x="11897555" y="653644"/>
                  </a:cubicBezTo>
                  <a:cubicBezTo>
                    <a:pt x="11894902" y="655857"/>
                    <a:pt x="11892622" y="657760"/>
                    <a:pt x="11887867" y="657760"/>
                  </a:cubicBezTo>
                  <a:cubicBezTo>
                    <a:pt x="11883113" y="657760"/>
                    <a:pt x="11880834" y="655857"/>
                    <a:pt x="11878180" y="653644"/>
                  </a:cubicBezTo>
                  <a:cubicBezTo>
                    <a:pt x="11875314" y="651252"/>
                    <a:pt x="11872074" y="648535"/>
                    <a:pt x="11865773" y="648535"/>
                  </a:cubicBezTo>
                  <a:cubicBezTo>
                    <a:pt x="11859471" y="648535"/>
                    <a:pt x="11856232" y="651252"/>
                    <a:pt x="11853366" y="653644"/>
                  </a:cubicBezTo>
                  <a:cubicBezTo>
                    <a:pt x="11850712" y="655857"/>
                    <a:pt x="11848433" y="657760"/>
                    <a:pt x="11843678" y="657760"/>
                  </a:cubicBezTo>
                  <a:cubicBezTo>
                    <a:pt x="11838923" y="657760"/>
                    <a:pt x="11836628" y="655857"/>
                    <a:pt x="11833990" y="653644"/>
                  </a:cubicBezTo>
                  <a:cubicBezTo>
                    <a:pt x="11831125" y="651252"/>
                    <a:pt x="11827884" y="648535"/>
                    <a:pt x="11821583" y="648535"/>
                  </a:cubicBezTo>
                  <a:cubicBezTo>
                    <a:pt x="11815282" y="648535"/>
                    <a:pt x="11812042" y="651252"/>
                    <a:pt x="11809176" y="653644"/>
                  </a:cubicBezTo>
                  <a:cubicBezTo>
                    <a:pt x="11806522" y="655857"/>
                    <a:pt x="11804243" y="657760"/>
                    <a:pt x="11799489" y="657760"/>
                  </a:cubicBezTo>
                  <a:cubicBezTo>
                    <a:pt x="11794734" y="657760"/>
                    <a:pt x="11792438" y="655857"/>
                    <a:pt x="11789785" y="653644"/>
                  </a:cubicBezTo>
                  <a:cubicBezTo>
                    <a:pt x="11786919" y="651252"/>
                    <a:pt x="11783662" y="648535"/>
                    <a:pt x="11777378" y="648535"/>
                  </a:cubicBezTo>
                  <a:cubicBezTo>
                    <a:pt x="11771093" y="648535"/>
                    <a:pt x="11767836" y="651252"/>
                    <a:pt x="11764970" y="653644"/>
                  </a:cubicBezTo>
                  <a:cubicBezTo>
                    <a:pt x="11762333" y="655841"/>
                    <a:pt x="11759826" y="657728"/>
                    <a:pt x="11755120" y="657760"/>
                  </a:cubicBezTo>
                  <a:cubicBezTo>
                    <a:pt x="11749552" y="657728"/>
                    <a:pt x="11745416" y="656296"/>
                    <a:pt x="11743137" y="653579"/>
                  </a:cubicBezTo>
                  <a:cubicBezTo>
                    <a:pt x="11741574" y="651708"/>
                    <a:pt x="11740954" y="649235"/>
                    <a:pt x="11741411" y="646615"/>
                  </a:cubicBezTo>
                  <a:cubicBezTo>
                    <a:pt x="11742371" y="641083"/>
                    <a:pt x="11748509" y="639993"/>
                    <a:pt x="11748770" y="639944"/>
                  </a:cubicBezTo>
                  <a:lnTo>
                    <a:pt x="11750610" y="639652"/>
                  </a:lnTo>
                  <a:lnTo>
                    <a:pt x="11750545" y="637780"/>
                  </a:lnTo>
                  <a:cubicBezTo>
                    <a:pt x="11750349" y="632021"/>
                    <a:pt x="11744798" y="626001"/>
                    <a:pt x="11737373" y="623479"/>
                  </a:cubicBezTo>
                  <a:cubicBezTo>
                    <a:pt x="11732032" y="621673"/>
                    <a:pt x="11718094" y="619297"/>
                    <a:pt x="11703962" y="636430"/>
                  </a:cubicBezTo>
                  <a:cubicBezTo>
                    <a:pt x="11701683" y="639180"/>
                    <a:pt x="11699729" y="641685"/>
                    <a:pt x="11698003" y="643882"/>
                  </a:cubicBezTo>
                  <a:cubicBezTo>
                    <a:pt x="11690366" y="653595"/>
                    <a:pt x="11687143" y="657663"/>
                    <a:pt x="11678610" y="657760"/>
                  </a:cubicBezTo>
                  <a:cubicBezTo>
                    <a:pt x="11674084" y="657679"/>
                    <a:pt x="11671821" y="655808"/>
                    <a:pt x="11669232" y="653660"/>
                  </a:cubicBezTo>
                  <a:cubicBezTo>
                    <a:pt x="11666366" y="651269"/>
                    <a:pt x="11663126" y="648551"/>
                    <a:pt x="11656825" y="648551"/>
                  </a:cubicBezTo>
                  <a:cubicBezTo>
                    <a:pt x="11650524" y="648551"/>
                    <a:pt x="11647284" y="651269"/>
                    <a:pt x="11644418" y="653660"/>
                  </a:cubicBezTo>
                  <a:cubicBezTo>
                    <a:pt x="11641781" y="655873"/>
                    <a:pt x="11639485" y="657777"/>
                    <a:pt x="11634731" y="657777"/>
                  </a:cubicBezTo>
                  <a:cubicBezTo>
                    <a:pt x="11629976" y="657777"/>
                    <a:pt x="11627680" y="655873"/>
                    <a:pt x="11625043" y="653660"/>
                  </a:cubicBezTo>
                  <a:cubicBezTo>
                    <a:pt x="11622177" y="651269"/>
                    <a:pt x="11618937" y="648551"/>
                    <a:pt x="11612635" y="648551"/>
                  </a:cubicBezTo>
                  <a:cubicBezTo>
                    <a:pt x="11606335" y="648551"/>
                    <a:pt x="11603094" y="651269"/>
                    <a:pt x="11600229" y="653660"/>
                  </a:cubicBezTo>
                  <a:cubicBezTo>
                    <a:pt x="11597575" y="655873"/>
                    <a:pt x="11595295" y="657777"/>
                    <a:pt x="11590541" y="657777"/>
                  </a:cubicBezTo>
                  <a:cubicBezTo>
                    <a:pt x="11585787" y="657777"/>
                    <a:pt x="11583507" y="655873"/>
                    <a:pt x="11580853" y="653660"/>
                  </a:cubicBezTo>
                  <a:cubicBezTo>
                    <a:pt x="11577988" y="651269"/>
                    <a:pt x="11574747" y="648551"/>
                    <a:pt x="11568447" y="648551"/>
                  </a:cubicBezTo>
                  <a:cubicBezTo>
                    <a:pt x="11562145" y="648551"/>
                    <a:pt x="11558905" y="651269"/>
                    <a:pt x="11556039" y="653660"/>
                  </a:cubicBezTo>
                  <a:cubicBezTo>
                    <a:pt x="11553386" y="655873"/>
                    <a:pt x="11551106" y="657777"/>
                    <a:pt x="11546351" y="657777"/>
                  </a:cubicBezTo>
                  <a:cubicBezTo>
                    <a:pt x="11541597" y="657777"/>
                    <a:pt x="11539301" y="655873"/>
                    <a:pt x="11536664" y="653660"/>
                  </a:cubicBezTo>
                  <a:cubicBezTo>
                    <a:pt x="11533798" y="651269"/>
                    <a:pt x="11530558" y="648551"/>
                    <a:pt x="11524257" y="648551"/>
                  </a:cubicBezTo>
                  <a:cubicBezTo>
                    <a:pt x="11517955" y="648551"/>
                    <a:pt x="11514716" y="651269"/>
                    <a:pt x="11511850" y="653660"/>
                  </a:cubicBezTo>
                  <a:cubicBezTo>
                    <a:pt x="11509196" y="655873"/>
                    <a:pt x="11506917" y="657777"/>
                    <a:pt x="11502162" y="657777"/>
                  </a:cubicBezTo>
                  <a:cubicBezTo>
                    <a:pt x="11497407" y="657777"/>
                    <a:pt x="11495112" y="655873"/>
                    <a:pt x="11492458" y="653660"/>
                  </a:cubicBezTo>
                  <a:cubicBezTo>
                    <a:pt x="11489592" y="651269"/>
                    <a:pt x="11486336" y="648551"/>
                    <a:pt x="11480051" y="648551"/>
                  </a:cubicBezTo>
                  <a:cubicBezTo>
                    <a:pt x="11473766" y="648551"/>
                    <a:pt x="11470509" y="651269"/>
                    <a:pt x="11467644" y="653660"/>
                  </a:cubicBezTo>
                  <a:cubicBezTo>
                    <a:pt x="11464990" y="655873"/>
                    <a:pt x="11462711" y="657858"/>
                    <a:pt x="11457940" y="657858"/>
                  </a:cubicBezTo>
                  <a:cubicBezTo>
                    <a:pt x="11452290" y="657858"/>
                    <a:pt x="11448090" y="656410"/>
                    <a:pt x="11445794" y="653677"/>
                  </a:cubicBezTo>
                  <a:cubicBezTo>
                    <a:pt x="11444231" y="651805"/>
                    <a:pt x="11443612" y="649332"/>
                    <a:pt x="11444068" y="646713"/>
                  </a:cubicBezTo>
                  <a:cubicBezTo>
                    <a:pt x="11445028" y="641181"/>
                    <a:pt x="11451166" y="640091"/>
                    <a:pt x="11451427" y="640042"/>
                  </a:cubicBezTo>
                  <a:lnTo>
                    <a:pt x="11453267" y="639749"/>
                  </a:lnTo>
                  <a:lnTo>
                    <a:pt x="11453202" y="637878"/>
                  </a:lnTo>
                  <a:cubicBezTo>
                    <a:pt x="11453055" y="633518"/>
                    <a:pt x="11449799" y="628881"/>
                    <a:pt x="11444736" y="625773"/>
                  </a:cubicBezTo>
                  <a:cubicBezTo>
                    <a:pt x="11437669" y="621445"/>
                    <a:pt x="11428974" y="621136"/>
                    <a:pt x="11420882" y="624911"/>
                  </a:cubicBezTo>
                  <a:cubicBezTo>
                    <a:pt x="11419873" y="624406"/>
                    <a:pt x="11418831" y="623951"/>
                    <a:pt x="11417740" y="623576"/>
                  </a:cubicBezTo>
                  <a:cubicBezTo>
                    <a:pt x="11412399" y="621771"/>
                    <a:pt x="11398461" y="619395"/>
                    <a:pt x="11384329" y="636528"/>
                  </a:cubicBezTo>
                  <a:cubicBezTo>
                    <a:pt x="11382066" y="639277"/>
                    <a:pt x="11380095" y="641767"/>
                    <a:pt x="11378369" y="643979"/>
                  </a:cubicBezTo>
                  <a:cubicBezTo>
                    <a:pt x="11370652" y="653790"/>
                    <a:pt x="11367444" y="657858"/>
                    <a:pt x="11358701" y="657858"/>
                  </a:cubicBezTo>
                  <a:lnTo>
                    <a:pt x="11358701" y="657793"/>
                  </a:lnTo>
                  <a:cubicBezTo>
                    <a:pt x="11353946" y="657793"/>
                    <a:pt x="11351650" y="655889"/>
                    <a:pt x="11349013" y="653677"/>
                  </a:cubicBezTo>
                  <a:cubicBezTo>
                    <a:pt x="11346147" y="651285"/>
                    <a:pt x="11342908" y="648568"/>
                    <a:pt x="11336606" y="648568"/>
                  </a:cubicBezTo>
                  <a:cubicBezTo>
                    <a:pt x="11330305" y="648568"/>
                    <a:pt x="11327065" y="651285"/>
                    <a:pt x="11324199" y="653677"/>
                  </a:cubicBezTo>
                  <a:cubicBezTo>
                    <a:pt x="11321545" y="655889"/>
                    <a:pt x="11319266" y="657793"/>
                    <a:pt x="11314512" y="657793"/>
                  </a:cubicBezTo>
                  <a:cubicBezTo>
                    <a:pt x="11309757" y="657793"/>
                    <a:pt x="11307477" y="655889"/>
                    <a:pt x="11304824" y="653677"/>
                  </a:cubicBezTo>
                  <a:cubicBezTo>
                    <a:pt x="11301958" y="651285"/>
                    <a:pt x="11298718" y="648568"/>
                    <a:pt x="11292416" y="648568"/>
                  </a:cubicBezTo>
                  <a:cubicBezTo>
                    <a:pt x="11286115" y="648568"/>
                    <a:pt x="11282875" y="651285"/>
                    <a:pt x="11280009" y="653677"/>
                  </a:cubicBezTo>
                  <a:cubicBezTo>
                    <a:pt x="11277356" y="655889"/>
                    <a:pt x="11275076" y="657793"/>
                    <a:pt x="11270322" y="657793"/>
                  </a:cubicBezTo>
                  <a:cubicBezTo>
                    <a:pt x="11265568" y="657793"/>
                    <a:pt x="11263288" y="655889"/>
                    <a:pt x="11260634" y="653677"/>
                  </a:cubicBezTo>
                  <a:cubicBezTo>
                    <a:pt x="11257769" y="651285"/>
                    <a:pt x="11254528" y="648568"/>
                    <a:pt x="11248228" y="648568"/>
                  </a:cubicBezTo>
                  <a:cubicBezTo>
                    <a:pt x="11241926" y="648568"/>
                    <a:pt x="11238686" y="651285"/>
                    <a:pt x="11235820" y="653677"/>
                  </a:cubicBezTo>
                  <a:cubicBezTo>
                    <a:pt x="11233167" y="655889"/>
                    <a:pt x="11230887" y="657793"/>
                    <a:pt x="11226132" y="657793"/>
                  </a:cubicBezTo>
                  <a:cubicBezTo>
                    <a:pt x="11221378" y="657793"/>
                    <a:pt x="11219082" y="655889"/>
                    <a:pt x="11216445" y="653677"/>
                  </a:cubicBezTo>
                  <a:cubicBezTo>
                    <a:pt x="11213579" y="651285"/>
                    <a:pt x="11210339" y="648568"/>
                    <a:pt x="11204038" y="648568"/>
                  </a:cubicBezTo>
                  <a:cubicBezTo>
                    <a:pt x="11197736" y="648568"/>
                    <a:pt x="11194497" y="651285"/>
                    <a:pt x="11191631" y="653677"/>
                  </a:cubicBezTo>
                  <a:cubicBezTo>
                    <a:pt x="11188977" y="655889"/>
                    <a:pt x="11186698" y="657793"/>
                    <a:pt x="11181943" y="657793"/>
                  </a:cubicBezTo>
                  <a:cubicBezTo>
                    <a:pt x="11177188" y="657793"/>
                    <a:pt x="11174893" y="655889"/>
                    <a:pt x="11172239" y="653677"/>
                  </a:cubicBezTo>
                  <a:cubicBezTo>
                    <a:pt x="11169373" y="651285"/>
                    <a:pt x="11166117" y="648568"/>
                    <a:pt x="11159832" y="648568"/>
                  </a:cubicBezTo>
                  <a:cubicBezTo>
                    <a:pt x="11153547" y="648568"/>
                    <a:pt x="11150290" y="651285"/>
                    <a:pt x="11147425" y="653677"/>
                  </a:cubicBezTo>
                  <a:cubicBezTo>
                    <a:pt x="11144771" y="655889"/>
                    <a:pt x="11142491" y="657793"/>
                    <a:pt x="11137721" y="657793"/>
                  </a:cubicBezTo>
                  <a:lnTo>
                    <a:pt x="11137721" y="657858"/>
                  </a:lnTo>
                  <a:cubicBezTo>
                    <a:pt x="11132071" y="657858"/>
                    <a:pt x="11127870" y="656410"/>
                    <a:pt x="11125575" y="653677"/>
                  </a:cubicBezTo>
                  <a:cubicBezTo>
                    <a:pt x="11124012" y="651805"/>
                    <a:pt x="11123392" y="649332"/>
                    <a:pt x="11123849" y="646713"/>
                  </a:cubicBezTo>
                  <a:cubicBezTo>
                    <a:pt x="11124809" y="641181"/>
                    <a:pt x="11130947" y="640091"/>
                    <a:pt x="11131208" y="640042"/>
                  </a:cubicBezTo>
                  <a:lnTo>
                    <a:pt x="11133064" y="639749"/>
                  </a:lnTo>
                  <a:lnTo>
                    <a:pt x="11132999" y="637878"/>
                  </a:lnTo>
                  <a:cubicBezTo>
                    <a:pt x="11132804" y="632118"/>
                    <a:pt x="11127251" y="626098"/>
                    <a:pt x="11119827" y="623576"/>
                  </a:cubicBezTo>
                  <a:cubicBezTo>
                    <a:pt x="11114487" y="621771"/>
                    <a:pt x="11100549" y="619395"/>
                    <a:pt x="11086416" y="636528"/>
                  </a:cubicBezTo>
                  <a:cubicBezTo>
                    <a:pt x="11084153" y="639277"/>
                    <a:pt x="11082182" y="641767"/>
                    <a:pt x="11080457" y="643979"/>
                  </a:cubicBezTo>
                  <a:cubicBezTo>
                    <a:pt x="11072739" y="653790"/>
                    <a:pt x="11069532" y="657858"/>
                    <a:pt x="11060788" y="657858"/>
                  </a:cubicBezTo>
                  <a:cubicBezTo>
                    <a:pt x="11056506" y="657825"/>
                    <a:pt x="11054520" y="655873"/>
                    <a:pt x="11051866" y="653660"/>
                  </a:cubicBezTo>
                  <a:cubicBezTo>
                    <a:pt x="11049000" y="651269"/>
                    <a:pt x="11045760" y="648551"/>
                    <a:pt x="11039459" y="648551"/>
                  </a:cubicBezTo>
                  <a:cubicBezTo>
                    <a:pt x="11038335" y="648551"/>
                    <a:pt x="11037326" y="648665"/>
                    <a:pt x="11036381" y="648828"/>
                  </a:cubicBezTo>
                  <a:lnTo>
                    <a:pt x="11010428" y="533927"/>
                  </a:lnTo>
                  <a:lnTo>
                    <a:pt x="11028110" y="511197"/>
                  </a:lnTo>
                  <a:lnTo>
                    <a:pt x="11028110" y="511197"/>
                  </a:lnTo>
                  <a:cubicBezTo>
                    <a:pt x="11028110" y="511197"/>
                    <a:pt x="11028110" y="511197"/>
                    <a:pt x="11028110" y="511197"/>
                  </a:cubicBezTo>
                  <a:lnTo>
                    <a:pt x="11028110" y="503062"/>
                  </a:lnTo>
                  <a:lnTo>
                    <a:pt x="11028110" y="503062"/>
                  </a:lnTo>
                  <a:lnTo>
                    <a:pt x="11028110" y="445823"/>
                  </a:lnTo>
                  <a:lnTo>
                    <a:pt x="11023877" y="445823"/>
                  </a:lnTo>
                  <a:lnTo>
                    <a:pt x="11023877" y="503062"/>
                  </a:lnTo>
                  <a:lnTo>
                    <a:pt x="11015817" y="503062"/>
                  </a:lnTo>
                  <a:lnTo>
                    <a:pt x="11015817" y="445823"/>
                  </a:lnTo>
                  <a:lnTo>
                    <a:pt x="11011584" y="445823"/>
                  </a:lnTo>
                  <a:lnTo>
                    <a:pt x="11011584" y="503062"/>
                  </a:lnTo>
                  <a:lnTo>
                    <a:pt x="11003557" y="503062"/>
                  </a:lnTo>
                  <a:lnTo>
                    <a:pt x="11003508" y="383719"/>
                  </a:lnTo>
                  <a:lnTo>
                    <a:pt x="11004078" y="383719"/>
                  </a:lnTo>
                  <a:lnTo>
                    <a:pt x="10955118" y="348429"/>
                  </a:lnTo>
                  <a:lnTo>
                    <a:pt x="10955118" y="346509"/>
                  </a:lnTo>
                  <a:lnTo>
                    <a:pt x="10958114" y="346509"/>
                  </a:lnTo>
                  <a:lnTo>
                    <a:pt x="10958114" y="333379"/>
                  </a:lnTo>
                  <a:lnTo>
                    <a:pt x="10946618" y="333379"/>
                  </a:lnTo>
                  <a:lnTo>
                    <a:pt x="10946618" y="346509"/>
                  </a:lnTo>
                  <a:lnTo>
                    <a:pt x="10949614" y="346509"/>
                  </a:lnTo>
                  <a:lnTo>
                    <a:pt x="10949614" y="348429"/>
                  </a:lnTo>
                  <a:lnTo>
                    <a:pt x="10900654" y="383719"/>
                  </a:lnTo>
                  <a:lnTo>
                    <a:pt x="10901013" y="383719"/>
                  </a:lnTo>
                  <a:lnTo>
                    <a:pt x="10901013" y="503062"/>
                  </a:lnTo>
                  <a:cubicBezTo>
                    <a:pt x="10901013" y="503062"/>
                    <a:pt x="10892969" y="503062"/>
                    <a:pt x="10892969" y="503062"/>
                  </a:cubicBezTo>
                  <a:lnTo>
                    <a:pt x="10892969" y="445823"/>
                  </a:lnTo>
                  <a:lnTo>
                    <a:pt x="10888736" y="445823"/>
                  </a:lnTo>
                  <a:lnTo>
                    <a:pt x="10888736" y="503062"/>
                  </a:lnTo>
                  <a:lnTo>
                    <a:pt x="10880676" y="503062"/>
                  </a:lnTo>
                  <a:lnTo>
                    <a:pt x="10880676" y="445823"/>
                  </a:lnTo>
                  <a:lnTo>
                    <a:pt x="10876443" y="445823"/>
                  </a:lnTo>
                  <a:lnTo>
                    <a:pt x="10876443" y="504217"/>
                  </a:lnTo>
                  <a:lnTo>
                    <a:pt x="10876475" y="504217"/>
                  </a:lnTo>
                  <a:lnTo>
                    <a:pt x="10876475" y="511197"/>
                  </a:lnTo>
                  <a:lnTo>
                    <a:pt x="10876557" y="511197"/>
                  </a:lnTo>
                  <a:lnTo>
                    <a:pt x="10876427" y="511295"/>
                  </a:lnTo>
                  <a:lnTo>
                    <a:pt x="10894467" y="534025"/>
                  </a:lnTo>
                  <a:lnTo>
                    <a:pt x="10868774" y="649609"/>
                  </a:lnTo>
                  <a:cubicBezTo>
                    <a:pt x="10867097" y="648974"/>
                    <a:pt x="10865127" y="648551"/>
                    <a:pt x="10862685" y="648551"/>
                  </a:cubicBezTo>
                  <a:cubicBezTo>
                    <a:pt x="10856383" y="648551"/>
                    <a:pt x="10853143" y="651269"/>
                    <a:pt x="10850278" y="653660"/>
                  </a:cubicBezTo>
                  <a:cubicBezTo>
                    <a:pt x="10848112" y="655466"/>
                    <a:pt x="10844888" y="657858"/>
                    <a:pt x="10840916" y="657858"/>
                  </a:cubicBezTo>
                  <a:lnTo>
                    <a:pt x="10793600" y="657858"/>
                  </a:lnTo>
                  <a:cubicBezTo>
                    <a:pt x="10791271" y="654750"/>
                    <a:pt x="10783082" y="645428"/>
                    <a:pt x="10769193" y="645070"/>
                  </a:cubicBezTo>
                  <a:lnTo>
                    <a:pt x="10769193" y="592386"/>
                  </a:lnTo>
                  <a:lnTo>
                    <a:pt x="10795374" y="592435"/>
                  </a:lnTo>
                  <a:cubicBezTo>
                    <a:pt x="10800439" y="592435"/>
                    <a:pt x="10805372" y="591573"/>
                    <a:pt x="10810061" y="589864"/>
                  </a:cubicBezTo>
                  <a:cubicBezTo>
                    <a:pt x="10826196" y="584007"/>
                    <a:pt x="10836389" y="569478"/>
                    <a:pt x="10836014" y="552866"/>
                  </a:cubicBezTo>
                  <a:cubicBezTo>
                    <a:pt x="10835770" y="542339"/>
                    <a:pt x="10831586" y="532869"/>
                    <a:pt x="10823885" y="525515"/>
                  </a:cubicBezTo>
                  <a:cubicBezTo>
                    <a:pt x="10819651" y="521480"/>
                    <a:pt x="10815467" y="519105"/>
                    <a:pt x="10813432" y="518080"/>
                  </a:cubicBezTo>
                  <a:cubicBezTo>
                    <a:pt x="10812714" y="496570"/>
                    <a:pt x="10795147" y="479926"/>
                    <a:pt x="10772823" y="479926"/>
                  </a:cubicBezTo>
                  <a:cubicBezTo>
                    <a:pt x="10764015" y="479926"/>
                    <a:pt x="10755842" y="482562"/>
                    <a:pt x="10749166" y="487134"/>
                  </a:cubicBezTo>
                  <a:cubicBezTo>
                    <a:pt x="10739869" y="487036"/>
                    <a:pt x="10731435" y="490257"/>
                    <a:pt x="10725248" y="496245"/>
                  </a:cubicBezTo>
                  <a:cubicBezTo>
                    <a:pt x="10719565" y="501761"/>
                    <a:pt x="10716309" y="509131"/>
                    <a:pt x="10715983" y="517152"/>
                  </a:cubicBezTo>
                  <a:cubicBezTo>
                    <a:pt x="10711750" y="519300"/>
                    <a:pt x="10698692" y="527337"/>
                    <a:pt x="10698301" y="544649"/>
                  </a:cubicBezTo>
                  <a:cubicBezTo>
                    <a:pt x="10698171" y="550506"/>
                    <a:pt x="10699717" y="556169"/>
                    <a:pt x="10702762" y="561082"/>
                  </a:cubicBezTo>
                  <a:cubicBezTo>
                    <a:pt x="10702372" y="562758"/>
                    <a:pt x="10702111" y="564548"/>
                    <a:pt x="10702078" y="566500"/>
                  </a:cubicBezTo>
                  <a:cubicBezTo>
                    <a:pt x="10701785" y="579907"/>
                    <a:pt x="10712059" y="590987"/>
                    <a:pt x="10725997" y="592289"/>
                  </a:cubicBezTo>
                  <a:lnTo>
                    <a:pt x="10764992" y="592354"/>
                  </a:lnTo>
                  <a:lnTo>
                    <a:pt x="10764992" y="645200"/>
                  </a:lnTo>
                  <a:cubicBezTo>
                    <a:pt x="10752194" y="646534"/>
                    <a:pt x="10744623" y="654946"/>
                    <a:pt x="10742392" y="657825"/>
                  </a:cubicBezTo>
                  <a:lnTo>
                    <a:pt x="10666974" y="657825"/>
                  </a:lnTo>
                  <a:lnTo>
                    <a:pt x="10666974" y="533179"/>
                  </a:lnTo>
                  <a:lnTo>
                    <a:pt x="10643333" y="463509"/>
                  </a:lnTo>
                  <a:lnTo>
                    <a:pt x="10622899" y="463509"/>
                  </a:lnTo>
                  <a:lnTo>
                    <a:pt x="10602449" y="410614"/>
                  </a:lnTo>
                  <a:lnTo>
                    <a:pt x="10581738" y="463167"/>
                  </a:lnTo>
                  <a:lnTo>
                    <a:pt x="10561320" y="463167"/>
                  </a:lnTo>
                  <a:lnTo>
                    <a:pt x="10561320" y="371907"/>
                  </a:lnTo>
                  <a:lnTo>
                    <a:pt x="10555719" y="355978"/>
                  </a:lnTo>
                  <a:lnTo>
                    <a:pt x="10555914" y="322608"/>
                  </a:lnTo>
                  <a:lnTo>
                    <a:pt x="10555914" y="322608"/>
                  </a:lnTo>
                  <a:lnTo>
                    <a:pt x="10555914" y="318378"/>
                  </a:lnTo>
                  <a:cubicBezTo>
                    <a:pt x="10555914" y="318378"/>
                    <a:pt x="10555914" y="318378"/>
                    <a:pt x="10555914" y="318378"/>
                  </a:cubicBezTo>
                  <a:lnTo>
                    <a:pt x="10555914" y="224905"/>
                  </a:lnTo>
                  <a:lnTo>
                    <a:pt x="10555914" y="224905"/>
                  </a:lnTo>
                  <a:lnTo>
                    <a:pt x="10555914" y="224905"/>
                  </a:lnTo>
                  <a:cubicBezTo>
                    <a:pt x="10555914" y="224905"/>
                    <a:pt x="10517375" y="0"/>
                    <a:pt x="10517375" y="0"/>
                  </a:cubicBezTo>
                  <a:lnTo>
                    <a:pt x="10478982" y="224124"/>
                  </a:lnTo>
                  <a:lnTo>
                    <a:pt x="10478851" y="224905"/>
                  </a:lnTo>
                  <a:lnTo>
                    <a:pt x="10478851" y="224905"/>
                  </a:lnTo>
                  <a:lnTo>
                    <a:pt x="10478851" y="318378"/>
                  </a:lnTo>
                  <a:lnTo>
                    <a:pt x="10478851" y="318378"/>
                  </a:lnTo>
                  <a:lnTo>
                    <a:pt x="10478851" y="320509"/>
                  </a:lnTo>
                  <a:cubicBezTo>
                    <a:pt x="10478851" y="320509"/>
                    <a:pt x="10478851" y="322608"/>
                    <a:pt x="10478851" y="322608"/>
                  </a:cubicBezTo>
                  <a:lnTo>
                    <a:pt x="10478851" y="322608"/>
                  </a:lnTo>
                  <a:lnTo>
                    <a:pt x="10478998" y="355962"/>
                  </a:lnTo>
                  <a:lnTo>
                    <a:pt x="10473446" y="371094"/>
                  </a:lnTo>
                  <a:lnTo>
                    <a:pt x="10473446" y="463167"/>
                  </a:lnTo>
                  <a:lnTo>
                    <a:pt x="10454819" y="463167"/>
                  </a:lnTo>
                  <a:lnTo>
                    <a:pt x="10433978" y="409280"/>
                  </a:lnTo>
                  <a:lnTo>
                    <a:pt x="10412600" y="463509"/>
                  </a:lnTo>
                  <a:lnTo>
                    <a:pt x="10395601" y="463509"/>
                  </a:lnTo>
                  <a:lnTo>
                    <a:pt x="10368622" y="534269"/>
                  </a:lnTo>
                  <a:lnTo>
                    <a:pt x="10368622" y="644874"/>
                  </a:lnTo>
                  <a:cubicBezTo>
                    <a:pt x="10368052" y="644842"/>
                    <a:pt x="10367482" y="644809"/>
                    <a:pt x="10366880" y="644809"/>
                  </a:cubicBezTo>
                  <a:cubicBezTo>
                    <a:pt x="10366717" y="644809"/>
                    <a:pt x="10366570" y="644809"/>
                    <a:pt x="10366407" y="644809"/>
                  </a:cubicBezTo>
                  <a:cubicBezTo>
                    <a:pt x="10360286" y="644891"/>
                    <a:pt x="10355238" y="646632"/>
                    <a:pt x="10351249" y="648828"/>
                  </a:cubicBezTo>
                  <a:lnTo>
                    <a:pt x="10351249" y="622730"/>
                  </a:lnTo>
                  <a:lnTo>
                    <a:pt x="10312921" y="622730"/>
                  </a:lnTo>
                  <a:cubicBezTo>
                    <a:pt x="10305415" y="569380"/>
                    <a:pt x="10283906" y="523514"/>
                    <a:pt x="10250626" y="489997"/>
                  </a:cubicBezTo>
                  <a:cubicBezTo>
                    <a:pt x="10236819" y="476086"/>
                    <a:pt x="10221334" y="464762"/>
                    <a:pt x="10204531" y="456139"/>
                  </a:cubicBezTo>
                  <a:lnTo>
                    <a:pt x="10204531" y="439836"/>
                  </a:lnTo>
                  <a:lnTo>
                    <a:pt x="10116657" y="399664"/>
                  </a:lnTo>
                  <a:lnTo>
                    <a:pt x="10031404" y="439852"/>
                  </a:lnTo>
                  <a:lnTo>
                    <a:pt x="10031404" y="455195"/>
                  </a:lnTo>
                  <a:cubicBezTo>
                    <a:pt x="9982477" y="478901"/>
                    <a:pt x="9945207" y="523319"/>
                    <a:pt x="9927427" y="582380"/>
                  </a:cubicBezTo>
                  <a:lnTo>
                    <a:pt x="9893788" y="582380"/>
                  </a:lnTo>
                  <a:lnTo>
                    <a:pt x="9893788" y="657793"/>
                  </a:lnTo>
                  <a:lnTo>
                    <a:pt x="9868698" y="657825"/>
                  </a:lnTo>
                  <a:cubicBezTo>
                    <a:pt x="9864644" y="657923"/>
                    <a:pt x="9861908" y="655385"/>
                    <a:pt x="9859743" y="653595"/>
                  </a:cubicBezTo>
                  <a:cubicBezTo>
                    <a:pt x="9856877" y="651203"/>
                    <a:pt x="9853637" y="648486"/>
                    <a:pt x="9847336" y="648486"/>
                  </a:cubicBezTo>
                  <a:cubicBezTo>
                    <a:pt x="9842663" y="648486"/>
                    <a:pt x="9839667" y="649983"/>
                    <a:pt x="9837257" y="651740"/>
                  </a:cubicBezTo>
                  <a:lnTo>
                    <a:pt x="9908182" y="432107"/>
                  </a:lnTo>
                  <a:lnTo>
                    <a:pt x="9908182" y="199035"/>
                  </a:lnTo>
                  <a:lnTo>
                    <a:pt x="9616912" y="199035"/>
                  </a:lnTo>
                  <a:lnTo>
                    <a:pt x="9616912" y="427698"/>
                  </a:lnTo>
                  <a:lnTo>
                    <a:pt x="9547225" y="437721"/>
                  </a:lnTo>
                  <a:lnTo>
                    <a:pt x="9477554" y="427649"/>
                  </a:lnTo>
                  <a:lnTo>
                    <a:pt x="9329730" y="427649"/>
                  </a:lnTo>
                  <a:lnTo>
                    <a:pt x="9329843" y="588677"/>
                  </a:lnTo>
                  <a:lnTo>
                    <a:pt x="9347737" y="657728"/>
                  </a:lnTo>
                  <a:lnTo>
                    <a:pt x="9303744" y="657728"/>
                  </a:lnTo>
                  <a:cubicBezTo>
                    <a:pt x="9303744" y="657728"/>
                    <a:pt x="9303744" y="458547"/>
                    <a:pt x="9303744" y="458547"/>
                  </a:cubicBezTo>
                  <a:lnTo>
                    <a:pt x="9289447" y="443578"/>
                  </a:lnTo>
                  <a:lnTo>
                    <a:pt x="9289366" y="443659"/>
                  </a:lnTo>
                  <a:lnTo>
                    <a:pt x="9268362" y="443122"/>
                  </a:lnTo>
                  <a:lnTo>
                    <a:pt x="9268362" y="420783"/>
                  </a:lnTo>
                  <a:lnTo>
                    <a:pt x="9257127" y="420783"/>
                  </a:lnTo>
                  <a:lnTo>
                    <a:pt x="9257127" y="405814"/>
                  </a:lnTo>
                  <a:lnTo>
                    <a:pt x="9257225" y="405814"/>
                  </a:lnTo>
                  <a:lnTo>
                    <a:pt x="9257225" y="392912"/>
                  </a:lnTo>
                  <a:cubicBezTo>
                    <a:pt x="9257225" y="390602"/>
                    <a:pt x="9256557" y="388405"/>
                    <a:pt x="9255386" y="386908"/>
                  </a:cubicBezTo>
                  <a:lnTo>
                    <a:pt x="9249801" y="379749"/>
                  </a:lnTo>
                  <a:cubicBezTo>
                    <a:pt x="9248629" y="378236"/>
                    <a:pt x="9247961" y="376056"/>
                    <a:pt x="9247961" y="373746"/>
                  </a:cubicBezTo>
                  <a:lnTo>
                    <a:pt x="9247961" y="356922"/>
                  </a:lnTo>
                  <a:cubicBezTo>
                    <a:pt x="9247961" y="354774"/>
                    <a:pt x="9247375" y="352724"/>
                    <a:pt x="9246349" y="351244"/>
                  </a:cubicBezTo>
                  <a:lnTo>
                    <a:pt x="9239087" y="340701"/>
                  </a:lnTo>
                  <a:lnTo>
                    <a:pt x="9238078" y="339253"/>
                  </a:lnTo>
                  <a:cubicBezTo>
                    <a:pt x="9237231" y="338016"/>
                    <a:pt x="9236677" y="336405"/>
                    <a:pt x="9236515" y="334648"/>
                  </a:cubicBezTo>
                  <a:lnTo>
                    <a:pt x="9227608" y="249180"/>
                  </a:lnTo>
                  <a:lnTo>
                    <a:pt x="9218784" y="334681"/>
                  </a:lnTo>
                  <a:cubicBezTo>
                    <a:pt x="9218621" y="336421"/>
                    <a:pt x="9218067" y="338016"/>
                    <a:pt x="9217221" y="339236"/>
                  </a:cubicBezTo>
                  <a:lnTo>
                    <a:pt x="9208932" y="351244"/>
                  </a:lnTo>
                  <a:cubicBezTo>
                    <a:pt x="9207907" y="352741"/>
                    <a:pt x="9207321" y="354791"/>
                    <a:pt x="9207321" y="356922"/>
                  </a:cubicBezTo>
                  <a:lnTo>
                    <a:pt x="9207321" y="373746"/>
                  </a:lnTo>
                  <a:cubicBezTo>
                    <a:pt x="9207321" y="376056"/>
                    <a:pt x="9206653" y="378253"/>
                    <a:pt x="9205481" y="379749"/>
                  </a:cubicBezTo>
                  <a:lnTo>
                    <a:pt x="9199896" y="386908"/>
                  </a:lnTo>
                  <a:cubicBezTo>
                    <a:pt x="9198724" y="388421"/>
                    <a:pt x="9198057" y="390602"/>
                    <a:pt x="9198057" y="392912"/>
                  </a:cubicBezTo>
                  <a:lnTo>
                    <a:pt x="9198057" y="404773"/>
                  </a:lnTo>
                  <a:lnTo>
                    <a:pt x="9198024" y="404773"/>
                  </a:lnTo>
                  <a:lnTo>
                    <a:pt x="9198024" y="420783"/>
                  </a:lnTo>
                  <a:lnTo>
                    <a:pt x="9187571" y="420783"/>
                  </a:lnTo>
                  <a:lnTo>
                    <a:pt x="9187506" y="443610"/>
                  </a:lnTo>
                  <a:lnTo>
                    <a:pt x="9166013" y="443610"/>
                  </a:lnTo>
                  <a:lnTo>
                    <a:pt x="9165932" y="443529"/>
                  </a:lnTo>
                  <a:lnTo>
                    <a:pt x="9151343" y="460222"/>
                  </a:lnTo>
                  <a:lnTo>
                    <a:pt x="9151343" y="657809"/>
                  </a:lnTo>
                  <a:lnTo>
                    <a:pt x="9123159" y="657809"/>
                  </a:lnTo>
                  <a:cubicBezTo>
                    <a:pt x="9123159" y="657809"/>
                    <a:pt x="9123159" y="372200"/>
                    <a:pt x="9123159" y="372200"/>
                  </a:cubicBezTo>
                  <a:lnTo>
                    <a:pt x="8830098" y="372200"/>
                  </a:lnTo>
                  <a:lnTo>
                    <a:pt x="8830098" y="276498"/>
                  </a:lnTo>
                  <a:lnTo>
                    <a:pt x="8824432" y="276498"/>
                  </a:lnTo>
                  <a:lnTo>
                    <a:pt x="8824432" y="276465"/>
                  </a:lnTo>
                  <a:lnTo>
                    <a:pt x="8711158" y="275766"/>
                  </a:lnTo>
                  <a:cubicBezTo>
                    <a:pt x="8675126" y="224205"/>
                    <a:pt x="8616380" y="193519"/>
                    <a:pt x="8553401" y="193519"/>
                  </a:cubicBezTo>
                  <a:cubicBezTo>
                    <a:pt x="8490423" y="193519"/>
                    <a:pt x="8431155" y="224465"/>
                    <a:pt x="8395156" y="276465"/>
                  </a:cubicBezTo>
                  <a:lnTo>
                    <a:pt x="8364122" y="276465"/>
                  </a:lnTo>
                  <a:lnTo>
                    <a:pt x="8364122" y="249034"/>
                  </a:lnTo>
                  <a:lnTo>
                    <a:pt x="8322278" y="249034"/>
                  </a:lnTo>
                  <a:lnTo>
                    <a:pt x="8322278" y="247244"/>
                  </a:lnTo>
                  <a:lnTo>
                    <a:pt x="8322278" y="247244"/>
                  </a:lnTo>
                  <a:lnTo>
                    <a:pt x="8322278" y="156976"/>
                  </a:lnTo>
                  <a:lnTo>
                    <a:pt x="8374673" y="145994"/>
                  </a:lnTo>
                  <a:lnTo>
                    <a:pt x="8322278" y="129642"/>
                  </a:lnTo>
                  <a:lnTo>
                    <a:pt x="8322278" y="125216"/>
                  </a:lnTo>
                  <a:lnTo>
                    <a:pt x="8322278" y="125216"/>
                  </a:lnTo>
                  <a:lnTo>
                    <a:pt x="8322278" y="121409"/>
                  </a:lnTo>
                  <a:cubicBezTo>
                    <a:pt x="8322278" y="121409"/>
                    <a:pt x="8322115" y="121409"/>
                    <a:pt x="8322115" y="121409"/>
                  </a:cubicBezTo>
                  <a:cubicBezTo>
                    <a:pt x="8321105" y="122060"/>
                    <a:pt x="8319005" y="122760"/>
                    <a:pt x="8318060" y="122922"/>
                  </a:cubicBezTo>
                  <a:lnTo>
                    <a:pt x="8318060" y="124338"/>
                  </a:lnTo>
                  <a:lnTo>
                    <a:pt x="8318060" y="124338"/>
                  </a:lnTo>
                  <a:lnTo>
                    <a:pt x="8318060" y="248122"/>
                  </a:lnTo>
                  <a:lnTo>
                    <a:pt x="8318060" y="248122"/>
                  </a:lnTo>
                  <a:lnTo>
                    <a:pt x="8318060" y="249034"/>
                  </a:lnTo>
                  <a:lnTo>
                    <a:pt x="8276216" y="249034"/>
                  </a:lnTo>
                  <a:lnTo>
                    <a:pt x="8276216" y="336031"/>
                  </a:lnTo>
                  <a:lnTo>
                    <a:pt x="8187381" y="336031"/>
                  </a:lnTo>
                  <a:cubicBezTo>
                    <a:pt x="8187381" y="336031"/>
                    <a:pt x="8181682" y="336047"/>
                    <a:pt x="8181682" y="336047"/>
                  </a:cubicBezTo>
                  <a:lnTo>
                    <a:pt x="8181682" y="496554"/>
                  </a:lnTo>
                  <a:cubicBezTo>
                    <a:pt x="8176879" y="494667"/>
                    <a:pt x="8171604" y="493625"/>
                    <a:pt x="8166035" y="493625"/>
                  </a:cubicBezTo>
                  <a:cubicBezTo>
                    <a:pt x="8157227" y="493625"/>
                    <a:pt x="8149053" y="496261"/>
                    <a:pt x="8142377" y="500833"/>
                  </a:cubicBezTo>
                  <a:cubicBezTo>
                    <a:pt x="8140701" y="500817"/>
                    <a:pt x="8139072" y="500914"/>
                    <a:pt x="8137460" y="501110"/>
                  </a:cubicBezTo>
                  <a:lnTo>
                    <a:pt x="8137460" y="324186"/>
                  </a:lnTo>
                  <a:cubicBezTo>
                    <a:pt x="8137460" y="324186"/>
                    <a:pt x="8143582" y="319484"/>
                    <a:pt x="8143582" y="319484"/>
                  </a:cubicBezTo>
                  <a:lnTo>
                    <a:pt x="8143517" y="283689"/>
                  </a:lnTo>
                  <a:lnTo>
                    <a:pt x="8118507" y="283689"/>
                  </a:lnTo>
                  <a:lnTo>
                    <a:pt x="8118459" y="301375"/>
                  </a:lnTo>
                  <a:lnTo>
                    <a:pt x="8107208" y="301375"/>
                  </a:lnTo>
                  <a:lnTo>
                    <a:pt x="8107208" y="283706"/>
                  </a:lnTo>
                  <a:cubicBezTo>
                    <a:pt x="8107208" y="283706"/>
                    <a:pt x="8086465" y="283543"/>
                    <a:pt x="8086465" y="283543"/>
                  </a:cubicBezTo>
                  <a:lnTo>
                    <a:pt x="8086383" y="301375"/>
                  </a:lnTo>
                  <a:lnTo>
                    <a:pt x="8074986" y="301375"/>
                  </a:lnTo>
                  <a:lnTo>
                    <a:pt x="8074986" y="283706"/>
                  </a:lnTo>
                  <a:lnTo>
                    <a:pt x="8054064" y="283543"/>
                  </a:lnTo>
                  <a:lnTo>
                    <a:pt x="8054112" y="301375"/>
                  </a:lnTo>
                  <a:lnTo>
                    <a:pt x="8043089" y="301375"/>
                  </a:lnTo>
                  <a:lnTo>
                    <a:pt x="8043122" y="283706"/>
                  </a:lnTo>
                  <a:lnTo>
                    <a:pt x="8022069" y="283543"/>
                  </a:lnTo>
                  <a:lnTo>
                    <a:pt x="8022167" y="301375"/>
                  </a:lnTo>
                  <a:lnTo>
                    <a:pt x="8011567" y="301375"/>
                  </a:lnTo>
                  <a:lnTo>
                    <a:pt x="8011763" y="236571"/>
                  </a:lnTo>
                  <a:lnTo>
                    <a:pt x="8016501" y="227833"/>
                  </a:lnTo>
                  <a:lnTo>
                    <a:pt x="8016501" y="204941"/>
                  </a:lnTo>
                  <a:lnTo>
                    <a:pt x="7993625" y="204941"/>
                  </a:lnTo>
                  <a:lnTo>
                    <a:pt x="7993738" y="222383"/>
                  </a:lnTo>
                  <a:lnTo>
                    <a:pt x="7980843" y="222383"/>
                  </a:lnTo>
                  <a:lnTo>
                    <a:pt x="7980843" y="204941"/>
                  </a:lnTo>
                  <a:lnTo>
                    <a:pt x="7958390" y="204941"/>
                  </a:lnTo>
                  <a:lnTo>
                    <a:pt x="7958390" y="222383"/>
                  </a:lnTo>
                  <a:lnTo>
                    <a:pt x="7945804" y="222383"/>
                  </a:lnTo>
                  <a:lnTo>
                    <a:pt x="7945804" y="204941"/>
                  </a:lnTo>
                  <a:lnTo>
                    <a:pt x="7937175" y="204941"/>
                  </a:lnTo>
                  <a:lnTo>
                    <a:pt x="7937175" y="172693"/>
                  </a:lnTo>
                  <a:lnTo>
                    <a:pt x="7991248" y="161353"/>
                  </a:lnTo>
                  <a:lnTo>
                    <a:pt x="7937175" y="144480"/>
                  </a:lnTo>
                  <a:lnTo>
                    <a:pt x="7937175" y="144188"/>
                  </a:lnTo>
                  <a:lnTo>
                    <a:pt x="7937175" y="144188"/>
                  </a:lnTo>
                  <a:lnTo>
                    <a:pt x="7937175" y="139795"/>
                  </a:lnTo>
                  <a:cubicBezTo>
                    <a:pt x="7937175" y="139795"/>
                    <a:pt x="7936979" y="139795"/>
                    <a:pt x="7936979" y="139795"/>
                  </a:cubicBezTo>
                  <a:cubicBezTo>
                    <a:pt x="7935823" y="140543"/>
                    <a:pt x="7933381" y="141357"/>
                    <a:pt x="7932290" y="141536"/>
                  </a:cubicBezTo>
                  <a:lnTo>
                    <a:pt x="7932290" y="143163"/>
                  </a:lnTo>
                  <a:lnTo>
                    <a:pt x="7932290" y="143163"/>
                  </a:lnTo>
                  <a:lnTo>
                    <a:pt x="7932290" y="204908"/>
                  </a:lnTo>
                  <a:lnTo>
                    <a:pt x="7923433" y="204908"/>
                  </a:lnTo>
                  <a:lnTo>
                    <a:pt x="7923433" y="222350"/>
                  </a:lnTo>
                  <a:lnTo>
                    <a:pt x="7911156" y="222350"/>
                  </a:lnTo>
                  <a:lnTo>
                    <a:pt x="7911042" y="204908"/>
                  </a:lnTo>
                  <a:lnTo>
                    <a:pt x="7888427" y="204908"/>
                  </a:lnTo>
                  <a:lnTo>
                    <a:pt x="7888427" y="227801"/>
                  </a:lnTo>
                  <a:cubicBezTo>
                    <a:pt x="7888427" y="227801"/>
                    <a:pt x="7893148" y="236538"/>
                    <a:pt x="7893148" y="236538"/>
                  </a:cubicBezTo>
                  <a:lnTo>
                    <a:pt x="7893148" y="275554"/>
                  </a:lnTo>
                  <a:cubicBezTo>
                    <a:pt x="7893148" y="275554"/>
                    <a:pt x="7893148" y="277995"/>
                    <a:pt x="7893148" y="277995"/>
                  </a:cubicBezTo>
                  <a:lnTo>
                    <a:pt x="7893148" y="301343"/>
                  </a:lnTo>
                  <a:cubicBezTo>
                    <a:pt x="7893148" y="301343"/>
                    <a:pt x="7883086" y="301343"/>
                    <a:pt x="7883086" y="301343"/>
                  </a:cubicBezTo>
                  <a:lnTo>
                    <a:pt x="7883037" y="283657"/>
                  </a:lnTo>
                  <a:lnTo>
                    <a:pt x="7858027" y="283657"/>
                  </a:lnTo>
                  <a:lnTo>
                    <a:pt x="7857962" y="319452"/>
                  </a:lnTo>
                  <a:lnTo>
                    <a:pt x="7864100" y="324154"/>
                  </a:lnTo>
                  <a:lnTo>
                    <a:pt x="7864068" y="657793"/>
                  </a:lnTo>
                  <a:lnTo>
                    <a:pt x="7822663" y="657793"/>
                  </a:lnTo>
                  <a:lnTo>
                    <a:pt x="7822663" y="604247"/>
                  </a:lnTo>
                  <a:lnTo>
                    <a:pt x="7822663" y="604394"/>
                  </a:lnTo>
                  <a:cubicBezTo>
                    <a:pt x="7822663" y="604394"/>
                    <a:pt x="7828362" y="589929"/>
                    <a:pt x="7828362" y="589929"/>
                  </a:cubicBezTo>
                  <a:lnTo>
                    <a:pt x="7828362" y="589929"/>
                  </a:lnTo>
                  <a:lnTo>
                    <a:pt x="7828362" y="518714"/>
                  </a:lnTo>
                  <a:lnTo>
                    <a:pt x="7828362" y="518779"/>
                  </a:lnTo>
                  <a:cubicBezTo>
                    <a:pt x="7828362" y="518779"/>
                    <a:pt x="7835216" y="503664"/>
                    <a:pt x="7835216" y="503664"/>
                  </a:cubicBezTo>
                  <a:lnTo>
                    <a:pt x="7835265" y="503664"/>
                  </a:lnTo>
                  <a:lnTo>
                    <a:pt x="7734642" y="398411"/>
                  </a:lnTo>
                  <a:lnTo>
                    <a:pt x="7634166" y="503664"/>
                  </a:lnTo>
                  <a:lnTo>
                    <a:pt x="7634247" y="503664"/>
                  </a:lnTo>
                  <a:lnTo>
                    <a:pt x="7634247" y="503664"/>
                  </a:lnTo>
                  <a:cubicBezTo>
                    <a:pt x="7634247" y="503664"/>
                    <a:pt x="7641069" y="518698"/>
                    <a:pt x="7641069" y="518698"/>
                  </a:cubicBezTo>
                  <a:lnTo>
                    <a:pt x="7641069" y="518470"/>
                  </a:lnTo>
                  <a:cubicBezTo>
                    <a:pt x="7641069" y="518470"/>
                    <a:pt x="7641086" y="589929"/>
                    <a:pt x="7641086" y="589929"/>
                  </a:cubicBezTo>
                  <a:lnTo>
                    <a:pt x="7641102" y="589929"/>
                  </a:lnTo>
                  <a:lnTo>
                    <a:pt x="7641069" y="589929"/>
                  </a:lnTo>
                  <a:cubicBezTo>
                    <a:pt x="7641069" y="589929"/>
                    <a:pt x="7646752" y="604443"/>
                    <a:pt x="7646752" y="604443"/>
                  </a:cubicBezTo>
                  <a:lnTo>
                    <a:pt x="7646752" y="604329"/>
                  </a:lnTo>
                  <a:cubicBezTo>
                    <a:pt x="7646752" y="604329"/>
                    <a:pt x="7646768" y="657793"/>
                    <a:pt x="7646768" y="657793"/>
                  </a:cubicBezTo>
                  <a:lnTo>
                    <a:pt x="7569673" y="657793"/>
                  </a:lnTo>
                  <a:lnTo>
                    <a:pt x="7568859" y="610235"/>
                  </a:lnTo>
                  <a:lnTo>
                    <a:pt x="7565993" y="605858"/>
                  </a:lnTo>
                  <a:lnTo>
                    <a:pt x="7565993" y="508122"/>
                  </a:lnTo>
                  <a:lnTo>
                    <a:pt x="7570764" y="497270"/>
                  </a:lnTo>
                  <a:lnTo>
                    <a:pt x="7565993" y="486222"/>
                  </a:lnTo>
                  <a:lnTo>
                    <a:pt x="7565993" y="463037"/>
                  </a:lnTo>
                  <a:lnTo>
                    <a:pt x="7565993" y="463037"/>
                  </a:lnTo>
                  <a:cubicBezTo>
                    <a:pt x="7565993" y="462858"/>
                    <a:pt x="7565993" y="462679"/>
                    <a:pt x="7565993" y="462500"/>
                  </a:cubicBezTo>
                  <a:lnTo>
                    <a:pt x="7566025" y="462500"/>
                  </a:lnTo>
                  <a:cubicBezTo>
                    <a:pt x="7566025" y="449988"/>
                    <a:pt x="7569623" y="439624"/>
                    <a:pt x="7576413" y="432514"/>
                  </a:cubicBezTo>
                  <a:cubicBezTo>
                    <a:pt x="7581998" y="426689"/>
                    <a:pt x="7589504" y="423256"/>
                    <a:pt x="7598313" y="422426"/>
                  </a:cubicBezTo>
                  <a:lnTo>
                    <a:pt x="7598313" y="444294"/>
                  </a:lnTo>
                  <a:cubicBezTo>
                    <a:pt x="7590155" y="445644"/>
                    <a:pt x="7584180" y="454609"/>
                    <a:pt x="7584180" y="463119"/>
                  </a:cubicBezTo>
                  <a:lnTo>
                    <a:pt x="7616663" y="463119"/>
                  </a:lnTo>
                  <a:cubicBezTo>
                    <a:pt x="7616663" y="454609"/>
                    <a:pt x="7610703" y="445644"/>
                    <a:pt x="7602529" y="444294"/>
                  </a:cubicBezTo>
                  <a:lnTo>
                    <a:pt x="7602529" y="422215"/>
                  </a:lnTo>
                  <a:lnTo>
                    <a:pt x="7602529" y="422215"/>
                  </a:lnTo>
                  <a:lnTo>
                    <a:pt x="7602529" y="421613"/>
                  </a:lnTo>
                  <a:lnTo>
                    <a:pt x="7602529" y="421613"/>
                  </a:lnTo>
                  <a:lnTo>
                    <a:pt x="7602529" y="419498"/>
                  </a:lnTo>
                  <a:cubicBezTo>
                    <a:pt x="7602529" y="419498"/>
                    <a:pt x="7602529" y="417985"/>
                    <a:pt x="7602529" y="417985"/>
                  </a:cubicBezTo>
                  <a:lnTo>
                    <a:pt x="7602529" y="417985"/>
                  </a:lnTo>
                  <a:lnTo>
                    <a:pt x="7602529" y="417383"/>
                  </a:lnTo>
                  <a:lnTo>
                    <a:pt x="7602514" y="417383"/>
                  </a:lnTo>
                  <a:cubicBezTo>
                    <a:pt x="7591881" y="417383"/>
                    <a:pt x="7582877" y="413819"/>
                    <a:pt x="7576446" y="407084"/>
                  </a:cubicBezTo>
                  <a:cubicBezTo>
                    <a:pt x="7570503" y="400836"/>
                    <a:pt x="7567018" y="392050"/>
                    <a:pt x="7566269" y="381490"/>
                  </a:cubicBezTo>
                  <a:cubicBezTo>
                    <a:pt x="7568402" y="379928"/>
                    <a:pt x="7571284" y="379863"/>
                    <a:pt x="7573320" y="381832"/>
                  </a:cubicBezTo>
                  <a:cubicBezTo>
                    <a:pt x="7576250" y="384875"/>
                    <a:pt x="7574654" y="389821"/>
                    <a:pt x="7570275" y="391301"/>
                  </a:cubicBezTo>
                  <a:cubicBezTo>
                    <a:pt x="7571545" y="391773"/>
                    <a:pt x="7573043" y="391659"/>
                    <a:pt x="7574427" y="391090"/>
                  </a:cubicBezTo>
                  <a:cubicBezTo>
                    <a:pt x="7579132" y="389137"/>
                    <a:pt x="7579995" y="382288"/>
                    <a:pt x="7576315" y="378855"/>
                  </a:cubicBezTo>
                  <a:cubicBezTo>
                    <a:pt x="7573498" y="375844"/>
                    <a:pt x="7568988" y="376040"/>
                    <a:pt x="7566156" y="378139"/>
                  </a:cubicBezTo>
                  <a:cubicBezTo>
                    <a:pt x="7566156" y="377797"/>
                    <a:pt x="7566123" y="377472"/>
                    <a:pt x="7566123" y="377130"/>
                  </a:cubicBezTo>
                  <a:lnTo>
                    <a:pt x="7566123" y="361201"/>
                  </a:lnTo>
                  <a:lnTo>
                    <a:pt x="7566123" y="361201"/>
                  </a:lnTo>
                  <a:lnTo>
                    <a:pt x="7566123" y="359786"/>
                  </a:lnTo>
                  <a:cubicBezTo>
                    <a:pt x="7565179" y="359623"/>
                    <a:pt x="7563062" y="358923"/>
                    <a:pt x="7562068" y="358273"/>
                  </a:cubicBezTo>
                  <a:lnTo>
                    <a:pt x="7561890" y="358273"/>
                  </a:lnTo>
                  <a:cubicBezTo>
                    <a:pt x="7561890" y="358273"/>
                    <a:pt x="7561890" y="362080"/>
                    <a:pt x="7561890" y="362080"/>
                  </a:cubicBezTo>
                  <a:lnTo>
                    <a:pt x="7561890" y="377130"/>
                  </a:lnTo>
                  <a:cubicBezTo>
                    <a:pt x="7561890" y="377537"/>
                    <a:pt x="7561857" y="377927"/>
                    <a:pt x="7561841" y="378334"/>
                  </a:cubicBezTo>
                  <a:cubicBezTo>
                    <a:pt x="7559040" y="376056"/>
                    <a:pt x="7554351" y="375763"/>
                    <a:pt x="7551437" y="378871"/>
                  </a:cubicBezTo>
                  <a:cubicBezTo>
                    <a:pt x="7547756" y="382304"/>
                    <a:pt x="7548620" y="389154"/>
                    <a:pt x="7553326" y="391106"/>
                  </a:cubicBezTo>
                  <a:cubicBezTo>
                    <a:pt x="7554693" y="391692"/>
                    <a:pt x="7556207" y="391806"/>
                    <a:pt x="7557477" y="391318"/>
                  </a:cubicBezTo>
                  <a:cubicBezTo>
                    <a:pt x="7553097" y="389853"/>
                    <a:pt x="7551502" y="384891"/>
                    <a:pt x="7554432" y="381848"/>
                  </a:cubicBezTo>
                  <a:cubicBezTo>
                    <a:pt x="7556533" y="379814"/>
                    <a:pt x="7559561" y="379961"/>
                    <a:pt x="7561711" y="381686"/>
                  </a:cubicBezTo>
                  <a:cubicBezTo>
                    <a:pt x="7560929" y="392164"/>
                    <a:pt x="7557412" y="400885"/>
                    <a:pt x="7551437" y="407100"/>
                  </a:cubicBezTo>
                  <a:cubicBezTo>
                    <a:pt x="7544956" y="413836"/>
                    <a:pt x="7535903" y="417399"/>
                    <a:pt x="7525255" y="417399"/>
                  </a:cubicBezTo>
                  <a:lnTo>
                    <a:pt x="7525239" y="417399"/>
                  </a:lnTo>
                  <a:lnTo>
                    <a:pt x="7525239" y="419384"/>
                  </a:lnTo>
                  <a:lnTo>
                    <a:pt x="7525239" y="419384"/>
                  </a:lnTo>
                  <a:lnTo>
                    <a:pt x="7525239" y="420507"/>
                  </a:lnTo>
                  <a:cubicBezTo>
                    <a:pt x="7525239" y="420507"/>
                    <a:pt x="7525239" y="421629"/>
                    <a:pt x="7525239" y="421629"/>
                  </a:cubicBezTo>
                  <a:lnTo>
                    <a:pt x="7525239" y="421629"/>
                  </a:lnTo>
                  <a:lnTo>
                    <a:pt x="7525239" y="423614"/>
                  </a:lnTo>
                  <a:cubicBezTo>
                    <a:pt x="7525239" y="423614"/>
                    <a:pt x="7525239" y="444343"/>
                    <a:pt x="7525239" y="444343"/>
                  </a:cubicBezTo>
                  <a:cubicBezTo>
                    <a:pt x="7517081" y="445693"/>
                    <a:pt x="7511106" y="454658"/>
                    <a:pt x="7511106" y="463167"/>
                  </a:cubicBezTo>
                  <a:lnTo>
                    <a:pt x="7543589" y="463167"/>
                  </a:lnTo>
                  <a:cubicBezTo>
                    <a:pt x="7543589" y="454658"/>
                    <a:pt x="7537629" y="445693"/>
                    <a:pt x="7529456" y="444343"/>
                  </a:cubicBezTo>
                  <a:lnTo>
                    <a:pt x="7529456" y="423826"/>
                  </a:lnTo>
                  <a:cubicBezTo>
                    <a:pt x="7538265" y="424655"/>
                    <a:pt x="7545786" y="428088"/>
                    <a:pt x="7551371" y="433913"/>
                  </a:cubicBezTo>
                  <a:cubicBezTo>
                    <a:pt x="7558161" y="441007"/>
                    <a:pt x="7561759" y="451371"/>
                    <a:pt x="7561759" y="463899"/>
                  </a:cubicBezTo>
                  <a:lnTo>
                    <a:pt x="7561759" y="486987"/>
                  </a:lnTo>
                  <a:lnTo>
                    <a:pt x="7557314" y="497303"/>
                  </a:lnTo>
                  <a:lnTo>
                    <a:pt x="7561759" y="507423"/>
                  </a:lnTo>
                  <a:lnTo>
                    <a:pt x="7561759" y="605777"/>
                  </a:lnTo>
                  <a:lnTo>
                    <a:pt x="7558731" y="610267"/>
                  </a:lnTo>
                  <a:lnTo>
                    <a:pt x="7557917" y="657825"/>
                  </a:lnTo>
                  <a:lnTo>
                    <a:pt x="7484615" y="657825"/>
                  </a:lnTo>
                  <a:lnTo>
                    <a:pt x="7485250" y="493755"/>
                  </a:lnTo>
                  <a:lnTo>
                    <a:pt x="7488832" y="477990"/>
                  </a:lnTo>
                  <a:lnTo>
                    <a:pt x="7488881" y="468797"/>
                  </a:lnTo>
                  <a:lnTo>
                    <a:pt x="7446369" y="369824"/>
                  </a:lnTo>
                  <a:lnTo>
                    <a:pt x="7428914" y="411135"/>
                  </a:lnTo>
                  <a:lnTo>
                    <a:pt x="7249746" y="411135"/>
                  </a:lnTo>
                  <a:lnTo>
                    <a:pt x="7249714" y="344134"/>
                  </a:lnTo>
                  <a:lnTo>
                    <a:pt x="7255234" y="331475"/>
                  </a:lnTo>
                  <a:lnTo>
                    <a:pt x="7255168" y="285723"/>
                  </a:lnTo>
                  <a:lnTo>
                    <a:pt x="7240465" y="285723"/>
                  </a:lnTo>
                  <a:lnTo>
                    <a:pt x="7240645" y="218999"/>
                  </a:lnTo>
                  <a:lnTo>
                    <a:pt x="7244357" y="207626"/>
                  </a:lnTo>
                  <a:lnTo>
                    <a:pt x="7201845" y="76861"/>
                  </a:lnTo>
                  <a:lnTo>
                    <a:pt x="7158762" y="207609"/>
                  </a:lnTo>
                  <a:lnTo>
                    <a:pt x="7162703" y="218950"/>
                  </a:lnTo>
                  <a:lnTo>
                    <a:pt x="7162703" y="285707"/>
                  </a:lnTo>
                  <a:lnTo>
                    <a:pt x="7148016" y="285707"/>
                  </a:lnTo>
                  <a:lnTo>
                    <a:pt x="7147951" y="330938"/>
                  </a:lnTo>
                  <a:lnTo>
                    <a:pt x="7147951" y="331361"/>
                  </a:lnTo>
                  <a:cubicBezTo>
                    <a:pt x="7147951" y="331361"/>
                    <a:pt x="7153454" y="344443"/>
                    <a:pt x="7153454" y="344443"/>
                  </a:cubicBezTo>
                  <a:lnTo>
                    <a:pt x="7153421" y="411119"/>
                  </a:lnTo>
                  <a:lnTo>
                    <a:pt x="6974092" y="411119"/>
                  </a:lnTo>
                  <a:lnTo>
                    <a:pt x="6956637" y="369808"/>
                  </a:lnTo>
                  <a:lnTo>
                    <a:pt x="6914125" y="468781"/>
                  </a:lnTo>
                  <a:lnTo>
                    <a:pt x="6914125" y="477518"/>
                  </a:lnTo>
                  <a:cubicBezTo>
                    <a:pt x="6914125" y="477518"/>
                    <a:pt x="6917771" y="493755"/>
                    <a:pt x="6917771" y="493755"/>
                  </a:cubicBezTo>
                  <a:lnTo>
                    <a:pt x="6918407" y="657923"/>
                  </a:lnTo>
                  <a:lnTo>
                    <a:pt x="6893104" y="657923"/>
                  </a:lnTo>
                  <a:cubicBezTo>
                    <a:pt x="6893104" y="657923"/>
                    <a:pt x="6893104" y="618240"/>
                    <a:pt x="6893104" y="618240"/>
                  </a:cubicBezTo>
                  <a:cubicBezTo>
                    <a:pt x="6893104" y="613326"/>
                    <a:pt x="6889018" y="609324"/>
                    <a:pt x="6884003" y="609324"/>
                  </a:cubicBezTo>
                  <a:lnTo>
                    <a:pt x="6881724" y="609324"/>
                  </a:lnTo>
                  <a:lnTo>
                    <a:pt x="6881724" y="607143"/>
                  </a:lnTo>
                  <a:cubicBezTo>
                    <a:pt x="6881724" y="602230"/>
                    <a:pt x="6877636" y="598227"/>
                    <a:pt x="6872621" y="598227"/>
                  </a:cubicBezTo>
                  <a:lnTo>
                    <a:pt x="6841620" y="598227"/>
                  </a:lnTo>
                  <a:lnTo>
                    <a:pt x="6841620" y="508724"/>
                  </a:lnTo>
                  <a:lnTo>
                    <a:pt x="6846391" y="497888"/>
                  </a:lnTo>
                  <a:lnTo>
                    <a:pt x="6841620" y="486841"/>
                  </a:lnTo>
                  <a:lnTo>
                    <a:pt x="6841620" y="463655"/>
                  </a:lnTo>
                  <a:lnTo>
                    <a:pt x="6841620" y="463655"/>
                  </a:lnTo>
                  <a:cubicBezTo>
                    <a:pt x="6841620" y="463476"/>
                    <a:pt x="6841620" y="463297"/>
                    <a:pt x="6841620" y="463119"/>
                  </a:cubicBezTo>
                  <a:lnTo>
                    <a:pt x="6841653" y="463119"/>
                  </a:lnTo>
                  <a:cubicBezTo>
                    <a:pt x="6841653" y="450607"/>
                    <a:pt x="6845251" y="440242"/>
                    <a:pt x="6852041" y="433132"/>
                  </a:cubicBezTo>
                  <a:cubicBezTo>
                    <a:pt x="6857626" y="427308"/>
                    <a:pt x="6865131" y="423874"/>
                    <a:pt x="6873940" y="423045"/>
                  </a:cubicBezTo>
                  <a:lnTo>
                    <a:pt x="6873940" y="444912"/>
                  </a:lnTo>
                  <a:cubicBezTo>
                    <a:pt x="6865783" y="446262"/>
                    <a:pt x="6859808" y="455227"/>
                    <a:pt x="6859808" y="463737"/>
                  </a:cubicBezTo>
                  <a:lnTo>
                    <a:pt x="6892290" y="463737"/>
                  </a:lnTo>
                  <a:cubicBezTo>
                    <a:pt x="6892290" y="455227"/>
                    <a:pt x="6886331" y="446262"/>
                    <a:pt x="6878157" y="444912"/>
                  </a:cubicBezTo>
                  <a:lnTo>
                    <a:pt x="6878157" y="422833"/>
                  </a:lnTo>
                  <a:lnTo>
                    <a:pt x="6878157" y="422833"/>
                  </a:lnTo>
                  <a:lnTo>
                    <a:pt x="6878157" y="422231"/>
                  </a:lnTo>
                  <a:lnTo>
                    <a:pt x="6878157" y="422231"/>
                  </a:lnTo>
                  <a:lnTo>
                    <a:pt x="6878157" y="420425"/>
                  </a:lnTo>
                  <a:cubicBezTo>
                    <a:pt x="6878157" y="420425"/>
                    <a:pt x="6878157" y="418619"/>
                    <a:pt x="6878157" y="418619"/>
                  </a:cubicBezTo>
                  <a:lnTo>
                    <a:pt x="6878157" y="418619"/>
                  </a:lnTo>
                  <a:lnTo>
                    <a:pt x="6878157" y="418017"/>
                  </a:lnTo>
                  <a:lnTo>
                    <a:pt x="6878141" y="418017"/>
                  </a:lnTo>
                  <a:cubicBezTo>
                    <a:pt x="6867509" y="418017"/>
                    <a:pt x="6858505" y="414454"/>
                    <a:pt x="6852074" y="407718"/>
                  </a:cubicBezTo>
                  <a:cubicBezTo>
                    <a:pt x="6846130" y="401470"/>
                    <a:pt x="6842647" y="392684"/>
                    <a:pt x="6841898" y="382125"/>
                  </a:cubicBezTo>
                  <a:cubicBezTo>
                    <a:pt x="6844030" y="380563"/>
                    <a:pt x="6846912" y="380498"/>
                    <a:pt x="6848947" y="382467"/>
                  </a:cubicBezTo>
                  <a:cubicBezTo>
                    <a:pt x="6851878" y="385509"/>
                    <a:pt x="6850283" y="390455"/>
                    <a:pt x="6845903" y="391936"/>
                  </a:cubicBezTo>
                  <a:cubicBezTo>
                    <a:pt x="6847173" y="392408"/>
                    <a:pt x="6848670" y="392294"/>
                    <a:pt x="6850055" y="391724"/>
                  </a:cubicBezTo>
                  <a:cubicBezTo>
                    <a:pt x="6854760" y="389772"/>
                    <a:pt x="6855623" y="382922"/>
                    <a:pt x="6851944" y="379489"/>
                  </a:cubicBezTo>
                  <a:cubicBezTo>
                    <a:pt x="6849127" y="376479"/>
                    <a:pt x="6844617" y="376674"/>
                    <a:pt x="6841783" y="378773"/>
                  </a:cubicBezTo>
                  <a:cubicBezTo>
                    <a:pt x="6841783" y="378431"/>
                    <a:pt x="6841751" y="378106"/>
                    <a:pt x="6841751" y="377764"/>
                  </a:cubicBezTo>
                  <a:lnTo>
                    <a:pt x="6841751" y="361836"/>
                  </a:lnTo>
                  <a:lnTo>
                    <a:pt x="6841751" y="361836"/>
                  </a:lnTo>
                  <a:lnTo>
                    <a:pt x="6841751" y="360420"/>
                  </a:lnTo>
                  <a:cubicBezTo>
                    <a:pt x="6840806" y="360258"/>
                    <a:pt x="6838690" y="359558"/>
                    <a:pt x="6837697" y="358907"/>
                  </a:cubicBezTo>
                  <a:lnTo>
                    <a:pt x="6837517" y="358907"/>
                  </a:lnTo>
                  <a:cubicBezTo>
                    <a:pt x="6837517" y="358907"/>
                    <a:pt x="6837517" y="362568"/>
                    <a:pt x="6837517" y="362568"/>
                  </a:cubicBezTo>
                  <a:lnTo>
                    <a:pt x="6837517" y="377748"/>
                  </a:lnTo>
                  <a:cubicBezTo>
                    <a:pt x="6837517" y="378155"/>
                    <a:pt x="6837485" y="378545"/>
                    <a:pt x="6837469" y="378952"/>
                  </a:cubicBezTo>
                  <a:cubicBezTo>
                    <a:pt x="6834668" y="376674"/>
                    <a:pt x="6829979" y="376381"/>
                    <a:pt x="6827064" y="379489"/>
                  </a:cubicBezTo>
                  <a:cubicBezTo>
                    <a:pt x="6823385" y="382922"/>
                    <a:pt x="6824247" y="389772"/>
                    <a:pt x="6828953" y="391724"/>
                  </a:cubicBezTo>
                  <a:cubicBezTo>
                    <a:pt x="6830321" y="392310"/>
                    <a:pt x="6831835" y="392424"/>
                    <a:pt x="6833105" y="391936"/>
                  </a:cubicBezTo>
                  <a:cubicBezTo>
                    <a:pt x="6828725" y="390472"/>
                    <a:pt x="6827129" y="385509"/>
                    <a:pt x="6830061" y="382467"/>
                  </a:cubicBezTo>
                  <a:cubicBezTo>
                    <a:pt x="6832160" y="380433"/>
                    <a:pt x="6835189" y="380579"/>
                    <a:pt x="6837338" y="382304"/>
                  </a:cubicBezTo>
                  <a:cubicBezTo>
                    <a:pt x="6836557" y="392782"/>
                    <a:pt x="6833040" y="401503"/>
                    <a:pt x="6827064" y="407718"/>
                  </a:cubicBezTo>
                  <a:cubicBezTo>
                    <a:pt x="6820584" y="414454"/>
                    <a:pt x="6811531" y="418017"/>
                    <a:pt x="6800882" y="418017"/>
                  </a:cubicBezTo>
                  <a:lnTo>
                    <a:pt x="6800867" y="418017"/>
                  </a:lnTo>
                  <a:lnTo>
                    <a:pt x="6800867" y="420002"/>
                  </a:lnTo>
                  <a:lnTo>
                    <a:pt x="6800867" y="420002"/>
                  </a:lnTo>
                  <a:lnTo>
                    <a:pt x="6800867" y="421125"/>
                  </a:lnTo>
                  <a:cubicBezTo>
                    <a:pt x="6800867" y="421125"/>
                    <a:pt x="6800867" y="422247"/>
                    <a:pt x="6800867" y="422247"/>
                  </a:cubicBezTo>
                  <a:lnTo>
                    <a:pt x="6800867" y="422247"/>
                  </a:lnTo>
                  <a:lnTo>
                    <a:pt x="6800867" y="424232"/>
                  </a:lnTo>
                  <a:cubicBezTo>
                    <a:pt x="6800867" y="424232"/>
                    <a:pt x="6800867" y="444961"/>
                    <a:pt x="6800867" y="444961"/>
                  </a:cubicBezTo>
                  <a:cubicBezTo>
                    <a:pt x="6792709" y="446311"/>
                    <a:pt x="6786733" y="455276"/>
                    <a:pt x="6786733" y="463786"/>
                  </a:cubicBezTo>
                  <a:lnTo>
                    <a:pt x="6819216" y="463786"/>
                  </a:lnTo>
                  <a:cubicBezTo>
                    <a:pt x="6819216" y="455276"/>
                    <a:pt x="6813257" y="446311"/>
                    <a:pt x="6805083" y="444961"/>
                  </a:cubicBezTo>
                  <a:lnTo>
                    <a:pt x="6805083" y="424444"/>
                  </a:lnTo>
                  <a:cubicBezTo>
                    <a:pt x="6813892" y="425274"/>
                    <a:pt x="6821415" y="428707"/>
                    <a:pt x="6826999" y="434532"/>
                  </a:cubicBezTo>
                  <a:cubicBezTo>
                    <a:pt x="6833788" y="441625"/>
                    <a:pt x="6837388" y="451990"/>
                    <a:pt x="6837388" y="464518"/>
                  </a:cubicBezTo>
                  <a:lnTo>
                    <a:pt x="6837388" y="487605"/>
                  </a:lnTo>
                  <a:lnTo>
                    <a:pt x="6832943" y="497921"/>
                  </a:lnTo>
                  <a:lnTo>
                    <a:pt x="6837388" y="508041"/>
                  </a:lnTo>
                  <a:lnTo>
                    <a:pt x="6837388" y="598276"/>
                  </a:lnTo>
                  <a:lnTo>
                    <a:pt x="6783054" y="598276"/>
                  </a:lnTo>
                  <a:lnTo>
                    <a:pt x="6783054" y="523660"/>
                  </a:lnTo>
                  <a:lnTo>
                    <a:pt x="6793882" y="523628"/>
                  </a:lnTo>
                  <a:lnTo>
                    <a:pt x="6793882" y="523628"/>
                  </a:lnTo>
                  <a:cubicBezTo>
                    <a:pt x="6793882" y="523628"/>
                    <a:pt x="6797691" y="523628"/>
                    <a:pt x="6797691" y="523628"/>
                  </a:cubicBezTo>
                  <a:lnTo>
                    <a:pt x="6797691" y="523449"/>
                  </a:lnTo>
                  <a:cubicBezTo>
                    <a:pt x="6797040" y="522440"/>
                    <a:pt x="6796324" y="520341"/>
                    <a:pt x="6796161" y="519398"/>
                  </a:cubicBezTo>
                  <a:lnTo>
                    <a:pt x="6794744" y="519398"/>
                  </a:lnTo>
                  <a:cubicBezTo>
                    <a:pt x="6794744" y="519398"/>
                    <a:pt x="6794744" y="519398"/>
                    <a:pt x="6794744" y="519398"/>
                  </a:cubicBezTo>
                  <a:lnTo>
                    <a:pt x="6716965" y="519577"/>
                  </a:lnTo>
                  <a:lnTo>
                    <a:pt x="6715353" y="519577"/>
                  </a:lnTo>
                  <a:cubicBezTo>
                    <a:pt x="6715353" y="519577"/>
                    <a:pt x="6714604" y="353945"/>
                    <a:pt x="6714604" y="353945"/>
                  </a:cubicBezTo>
                  <a:lnTo>
                    <a:pt x="6713318" y="353408"/>
                  </a:lnTo>
                  <a:cubicBezTo>
                    <a:pt x="6665823" y="333395"/>
                    <a:pt x="6621845" y="336177"/>
                    <a:pt x="6586514" y="338406"/>
                  </a:cubicBezTo>
                  <a:cubicBezTo>
                    <a:pt x="6573780" y="339204"/>
                    <a:pt x="6561749" y="339968"/>
                    <a:pt x="6551475" y="339464"/>
                  </a:cubicBezTo>
                  <a:cubicBezTo>
                    <a:pt x="6531285" y="338472"/>
                    <a:pt x="6501667" y="332321"/>
                    <a:pt x="6464154" y="324560"/>
                  </a:cubicBezTo>
                  <a:cubicBezTo>
                    <a:pt x="6348063" y="300513"/>
                    <a:pt x="6172640" y="264165"/>
                    <a:pt x="6037417" y="331752"/>
                  </a:cubicBezTo>
                  <a:lnTo>
                    <a:pt x="6036245" y="332338"/>
                  </a:lnTo>
                  <a:lnTo>
                    <a:pt x="6036815" y="423419"/>
                  </a:lnTo>
                  <a:cubicBezTo>
                    <a:pt x="6031035" y="425973"/>
                    <a:pt x="6009005" y="435882"/>
                    <a:pt x="5991095" y="446409"/>
                  </a:cubicBezTo>
                  <a:lnTo>
                    <a:pt x="5990053" y="447027"/>
                  </a:lnTo>
                  <a:lnTo>
                    <a:pt x="5990053" y="538483"/>
                  </a:lnTo>
                  <a:lnTo>
                    <a:pt x="5989255" y="538483"/>
                  </a:lnTo>
                  <a:cubicBezTo>
                    <a:pt x="5989255" y="538483"/>
                    <a:pt x="5910678" y="538287"/>
                    <a:pt x="5910678" y="538287"/>
                  </a:cubicBezTo>
                  <a:lnTo>
                    <a:pt x="5910678" y="538287"/>
                  </a:lnTo>
                  <a:cubicBezTo>
                    <a:pt x="5910678" y="538287"/>
                    <a:pt x="5909261" y="538287"/>
                    <a:pt x="5909261" y="538287"/>
                  </a:cubicBezTo>
                  <a:cubicBezTo>
                    <a:pt x="5909099" y="539231"/>
                    <a:pt x="5908382" y="541330"/>
                    <a:pt x="5907731" y="542339"/>
                  </a:cubicBezTo>
                  <a:lnTo>
                    <a:pt x="5907731" y="542518"/>
                  </a:lnTo>
                  <a:cubicBezTo>
                    <a:pt x="5907731" y="542518"/>
                    <a:pt x="5911460" y="542518"/>
                    <a:pt x="5911460" y="542518"/>
                  </a:cubicBezTo>
                  <a:lnTo>
                    <a:pt x="5922368" y="542550"/>
                  </a:lnTo>
                  <a:lnTo>
                    <a:pt x="5922368" y="637650"/>
                  </a:lnTo>
                  <a:lnTo>
                    <a:pt x="5910352" y="637650"/>
                  </a:lnTo>
                  <a:lnTo>
                    <a:pt x="5910352" y="657809"/>
                  </a:lnTo>
                  <a:cubicBezTo>
                    <a:pt x="5910352" y="657809"/>
                    <a:pt x="5856198" y="657809"/>
                    <a:pt x="5856198" y="657809"/>
                  </a:cubicBezTo>
                  <a:lnTo>
                    <a:pt x="5856198" y="551450"/>
                  </a:lnTo>
                  <a:lnTo>
                    <a:pt x="5842147" y="551450"/>
                  </a:lnTo>
                  <a:lnTo>
                    <a:pt x="5842147" y="461150"/>
                  </a:lnTo>
                  <a:lnTo>
                    <a:pt x="5857745" y="441056"/>
                  </a:lnTo>
                  <a:lnTo>
                    <a:pt x="5706452" y="441056"/>
                  </a:lnTo>
                  <a:lnTo>
                    <a:pt x="5721204" y="460694"/>
                  </a:lnTo>
                  <a:lnTo>
                    <a:pt x="5721204" y="538613"/>
                  </a:lnTo>
                  <a:cubicBezTo>
                    <a:pt x="5717768" y="535749"/>
                    <a:pt x="5714626" y="533960"/>
                    <a:pt x="5712933" y="533113"/>
                  </a:cubicBezTo>
                  <a:cubicBezTo>
                    <a:pt x="5712216" y="511604"/>
                    <a:pt x="5694647" y="494960"/>
                    <a:pt x="5672325" y="494960"/>
                  </a:cubicBezTo>
                  <a:cubicBezTo>
                    <a:pt x="5663516" y="494960"/>
                    <a:pt x="5655343" y="497595"/>
                    <a:pt x="5648667" y="502167"/>
                  </a:cubicBezTo>
                  <a:cubicBezTo>
                    <a:pt x="5639370" y="502086"/>
                    <a:pt x="5630936" y="505291"/>
                    <a:pt x="5624749" y="511279"/>
                  </a:cubicBezTo>
                  <a:cubicBezTo>
                    <a:pt x="5619066" y="516794"/>
                    <a:pt x="5615810" y="524165"/>
                    <a:pt x="5615484" y="532186"/>
                  </a:cubicBezTo>
                  <a:cubicBezTo>
                    <a:pt x="5611251" y="534334"/>
                    <a:pt x="5598193" y="542371"/>
                    <a:pt x="5597802" y="559683"/>
                  </a:cubicBezTo>
                  <a:cubicBezTo>
                    <a:pt x="5597672" y="565540"/>
                    <a:pt x="5599219" y="571202"/>
                    <a:pt x="5602263" y="576116"/>
                  </a:cubicBezTo>
                  <a:cubicBezTo>
                    <a:pt x="5601872" y="577792"/>
                    <a:pt x="5601612" y="579581"/>
                    <a:pt x="5601579" y="581534"/>
                  </a:cubicBezTo>
                  <a:cubicBezTo>
                    <a:pt x="5601286" y="594941"/>
                    <a:pt x="5611561" y="606021"/>
                    <a:pt x="5625498" y="607322"/>
                  </a:cubicBezTo>
                  <a:lnTo>
                    <a:pt x="5664493" y="607387"/>
                  </a:lnTo>
                  <a:lnTo>
                    <a:pt x="5664493" y="657695"/>
                  </a:lnTo>
                  <a:cubicBezTo>
                    <a:pt x="5660911" y="657272"/>
                    <a:pt x="5658876" y="655596"/>
                    <a:pt x="5656597" y="653677"/>
                  </a:cubicBezTo>
                  <a:cubicBezTo>
                    <a:pt x="5653731" y="651285"/>
                    <a:pt x="5650491" y="648568"/>
                    <a:pt x="5644189" y="648568"/>
                  </a:cubicBezTo>
                  <a:cubicBezTo>
                    <a:pt x="5637888" y="648568"/>
                    <a:pt x="5634648" y="651285"/>
                    <a:pt x="5631783" y="653677"/>
                  </a:cubicBezTo>
                  <a:cubicBezTo>
                    <a:pt x="5629129" y="655889"/>
                    <a:pt x="5626849" y="657793"/>
                    <a:pt x="5622095" y="657793"/>
                  </a:cubicBezTo>
                  <a:cubicBezTo>
                    <a:pt x="5617340" y="657793"/>
                    <a:pt x="5615045" y="655889"/>
                    <a:pt x="5612407" y="653677"/>
                  </a:cubicBezTo>
                  <a:cubicBezTo>
                    <a:pt x="5609542" y="651285"/>
                    <a:pt x="5606301" y="648568"/>
                    <a:pt x="5600000" y="648568"/>
                  </a:cubicBezTo>
                  <a:cubicBezTo>
                    <a:pt x="5593699" y="648568"/>
                    <a:pt x="5590459" y="651285"/>
                    <a:pt x="5587593" y="653677"/>
                  </a:cubicBezTo>
                  <a:cubicBezTo>
                    <a:pt x="5584939" y="655889"/>
                    <a:pt x="5582660" y="657793"/>
                    <a:pt x="5577905" y="657793"/>
                  </a:cubicBezTo>
                  <a:cubicBezTo>
                    <a:pt x="5573151" y="657793"/>
                    <a:pt x="5570855" y="655889"/>
                    <a:pt x="5568201" y="653677"/>
                  </a:cubicBezTo>
                  <a:cubicBezTo>
                    <a:pt x="5565336" y="651285"/>
                    <a:pt x="5562079" y="648568"/>
                    <a:pt x="5555795" y="648568"/>
                  </a:cubicBezTo>
                  <a:cubicBezTo>
                    <a:pt x="5554899" y="648568"/>
                    <a:pt x="5554085" y="648633"/>
                    <a:pt x="5553303" y="648730"/>
                  </a:cubicBezTo>
                  <a:lnTo>
                    <a:pt x="5553303" y="554249"/>
                  </a:lnTo>
                  <a:lnTo>
                    <a:pt x="5496153" y="513020"/>
                  </a:lnTo>
                  <a:lnTo>
                    <a:pt x="5496153" y="513020"/>
                  </a:lnTo>
                  <a:cubicBezTo>
                    <a:pt x="5496153" y="513020"/>
                    <a:pt x="5495974" y="512889"/>
                    <a:pt x="5495876" y="512824"/>
                  </a:cubicBezTo>
                  <a:lnTo>
                    <a:pt x="5450173" y="479861"/>
                  </a:lnTo>
                  <a:lnTo>
                    <a:pt x="5439264" y="487719"/>
                  </a:lnTo>
                  <a:lnTo>
                    <a:pt x="5361957" y="422215"/>
                  </a:lnTo>
                  <a:lnTo>
                    <a:pt x="5361957" y="396638"/>
                  </a:lnTo>
                  <a:lnTo>
                    <a:pt x="5361957" y="396638"/>
                  </a:lnTo>
                  <a:lnTo>
                    <a:pt x="5361957" y="395222"/>
                  </a:lnTo>
                  <a:cubicBezTo>
                    <a:pt x="5361012" y="395060"/>
                    <a:pt x="5358895" y="394360"/>
                    <a:pt x="5357902" y="393709"/>
                  </a:cubicBezTo>
                  <a:lnTo>
                    <a:pt x="5357723" y="393709"/>
                  </a:lnTo>
                  <a:cubicBezTo>
                    <a:pt x="5357723" y="393709"/>
                    <a:pt x="5357723" y="397517"/>
                    <a:pt x="5357723" y="397517"/>
                  </a:cubicBezTo>
                  <a:lnTo>
                    <a:pt x="5357723" y="397517"/>
                  </a:lnTo>
                  <a:lnTo>
                    <a:pt x="5357723" y="420002"/>
                  </a:lnTo>
                  <a:lnTo>
                    <a:pt x="5139283" y="419010"/>
                  </a:lnTo>
                  <a:lnTo>
                    <a:pt x="5139283" y="397500"/>
                  </a:lnTo>
                  <a:lnTo>
                    <a:pt x="5139283" y="397500"/>
                  </a:lnTo>
                  <a:lnTo>
                    <a:pt x="5139283" y="393693"/>
                  </a:lnTo>
                  <a:cubicBezTo>
                    <a:pt x="5139283" y="393693"/>
                    <a:pt x="5139120" y="393693"/>
                    <a:pt x="5139120" y="393693"/>
                  </a:cubicBezTo>
                  <a:cubicBezTo>
                    <a:pt x="5138111" y="394344"/>
                    <a:pt x="5136011" y="395043"/>
                    <a:pt x="5135066" y="395206"/>
                  </a:cubicBezTo>
                  <a:lnTo>
                    <a:pt x="5135066" y="396622"/>
                  </a:lnTo>
                  <a:lnTo>
                    <a:pt x="5135066" y="396622"/>
                  </a:lnTo>
                  <a:lnTo>
                    <a:pt x="5135066" y="421125"/>
                  </a:lnTo>
                  <a:lnTo>
                    <a:pt x="5053070" y="489460"/>
                  </a:lnTo>
                  <a:lnTo>
                    <a:pt x="5038823" y="479080"/>
                  </a:lnTo>
                  <a:lnTo>
                    <a:pt x="4935741" y="554200"/>
                  </a:lnTo>
                  <a:lnTo>
                    <a:pt x="4935709" y="648714"/>
                  </a:lnTo>
                  <a:cubicBezTo>
                    <a:pt x="4931150" y="649365"/>
                    <a:pt x="4928431" y="651594"/>
                    <a:pt x="4926005" y="653611"/>
                  </a:cubicBezTo>
                  <a:cubicBezTo>
                    <a:pt x="4923839" y="655418"/>
                    <a:pt x="4921869" y="657500"/>
                    <a:pt x="4918043" y="657825"/>
                  </a:cubicBezTo>
                  <a:lnTo>
                    <a:pt x="4908143" y="657825"/>
                  </a:lnTo>
                  <a:cubicBezTo>
                    <a:pt x="4908143" y="657825"/>
                    <a:pt x="4905489" y="335250"/>
                    <a:pt x="4905489" y="335250"/>
                  </a:cubicBezTo>
                  <a:lnTo>
                    <a:pt x="4917115" y="335250"/>
                  </a:lnTo>
                  <a:cubicBezTo>
                    <a:pt x="4917115" y="335250"/>
                    <a:pt x="4917115" y="335087"/>
                    <a:pt x="4917115" y="335087"/>
                  </a:cubicBezTo>
                  <a:cubicBezTo>
                    <a:pt x="4916463" y="334079"/>
                    <a:pt x="4915763" y="331980"/>
                    <a:pt x="4915600" y="331036"/>
                  </a:cubicBezTo>
                  <a:lnTo>
                    <a:pt x="4914184" y="331036"/>
                  </a:lnTo>
                  <a:cubicBezTo>
                    <a:pt x="4914184" y="331036"/>
                    <a:pt x="4905440" y="331036"/>
                    <a:pt x="4905440" y="331036"/>
                  </a:cubicBezTo>
                  <a:lnTo>
                    <a:pt x="4877468" y="331036"/>
                  </a:lnTo>
                  <a:cubicBezTo>
                    <a:pt x="4877468" y="331036"/>
                    <a:pt x="4876051" y="331036"/>
                    <a:pt x="4876051" y="331036"/>
                  </a:cubicBezTo>
                  <a:cubicBezTo>
                    <a:pt x="4875888" y="331980"/>
                    <a:pt x="4875188" y="334095"/>
                    <a:pt x="4874537" y="335087"/>
                  </a:cubicBezTo>
                  <a:lnTo>
                    <a:pt x="4874537" y="335266"/>
                  </a:lnTo>
                  <a:cubicBezTo>
                    <a:pt x="4874537" y="335266"/>
                    <a:pt x="4878347" y="335266"/>
                    <a:pt x="4878347" y="335266"/>
                  </a:cubicBezTo>
                  <a:lnTo>
                    <a:pt x="4886163" y="335266"/>
                  </a:lnTo>
                  <a:lnTo>
                    <a:pt x="4883508" y="657842"/>
                  </a:lnTo>
                  <a:lnTo>
                    <a:pt x="4855813" y="657842"/>
                  </a:lnTo>
                  <a:lnTo>
                    <a:pt x="4855813" y="656849"/>
                  </a:lnTo>
                  <a:lnTo>
                    <a:pt x="4855813" y="656849"/>
                  </a:lnTo>
                  <a:lnTo>
                    <a:pt x="4855813" y="636430"/>
                  </a:lnTo>
                  <a:lnTo>
                    <a:pt x="4826717" y="636430"/>
                  </a:lnTo>
                  <a:lnTo>
                    <a:pt x="4826717" y="615523"/>
                  </a:lnTo>
                  <a:lnTo>
                    <a:pt x="4796237" y="615523"/>
                  </a:lnTo>
                  <a:lnTo>
                    <a:pt x="4796237" y="594306"/>
                  </a:lnTo>
                  <a:lnTo>
                    <a:pt x="4767189" y="594306"/>
                  </a:lnTo>
                  <a:lnTo>
                    <a:pt x="4767189" y="574424"/>
                  </a:lnTo>
                  <a:lnTo>
                    <a:pt x="4604027" y="574375"/>
                  </a:lnTo>
                  <a:lnTo>
                    <a:pt x="4604027" y="523058"/>
                  </a:lnTo>
                  <a:lnTo>
                    <a:pt x="4766994" y="522684"/>
                  </a:lnTo>
                  <a:lnTo>
                    <a:pt x="4766994" y="452234"/>
                  </a:lnTo>
                  <a:lnTo>
                    <a:pt x="4765578" y="452234"/>
                  </a:lnTo>
                  <a:lnTo>
                    <a:pt x="4724465" y="452185"/>
                  </a:lnTo>
                  <a:lnTo>
                    <a:pt x="4691201" y="346509"/>
                  </a:lnTo>
                  <a:lnTo>
                    <a:pt x="4058090" y="410289"/>
                  </a:lnTo>
                  <a:lnTo>
                    <a:pt x="4096304" y="524246"/>
                  </a:lnTo>
                  <a:lnTo>
                    <a:pt x="4165861" y="524083"/>
                  </a:lnTo>
                  <a:lnTo>
                    <a:pt x="4165861" y="574261"/>
                  </a:lnTo>
                  <a:lnTo>
                    <a:pt x="4126767" y="574261"/>
                  </a:lnTo>
                  <a:cubicBezTo>
                    <a:pt x="4126767" y="574261"/>
                    <a:pt x="4124651" y="574261"/>
                    <a:pt x="4124651" y="574261"/>
                  </a:cubicBezTo>
                  <a:lnTo>
                    <a:pt x="4124651" y="594143"/>
                  </a:lnTo>
                  <a:lnTo>
                    <a:pt x="4095604" y="594143"/>
                  </a:lnTo>
                  <a:lnTo>
                    <a:pt x="4095604" y="615360"/>
                  </a:lnTo>
                  <a:lnTo>
                    <a:pt x="4065124" y="615360"/>
                  </a:lnTo>
                  <a:lnTo>
                    <a:pt x="4065124" y="636267"/>
                  </a:lnTo>
                  <a:lnTo>
                    <a:pt x="4036027" y="636267"/>
                  </a:lnTo>
                  <a:lnTo>
                    <a:pt x="4036027" y="656687"/>
                  </a:lnTo>
                  <a:lnTo>
                    <a:pt x="4036027" y="656687"/>
                  </a:lnTo>
                  <a:lnTo>
                    <a:pt x="4036027" y="657825"/>
                  </a:lnTo>
                  <a:lnTo>
                    <a:pt x="4009162" y="657825"/>
                  </a:lnTo>
                  <a:cubicBezTo>
                    <a:pt x="4009162" y="657825"/>
                    <a:pt x="4009162" y="657825"/>
                    <a:pt x="4009162" y="657825"/>
                  </a:cubicBezTo>
                  <a:lnTo>
                    <a:pt x="4007778" y="657825"/>
                  </a:lnTo>
                  <a:lnTo>
                    <a:pt x="4007778" y="506951"/>
                  </a:lnTo>
                  <a:cubicBezTo>
                    <a:pt x="4007778" y="499759"/>
                    <a:pt x="4013640" y="493902"/>
                    <a:pt x="4020837" y="493902"/>
                  </a:cubicBezTo>
                  <a:cubicBezTo>
                    <a:pt x="4028033" y="493902"/>
                    <a:pt x="4033797" y="499678"/>
                    <a:pt x="4033894" y="506772"/>
                  </a:cubicBezTo>
                  <a:cubicBezTo>
                    <a:pt x="4033894" y="506837"/>
                    <a:pt x="4033894" y="507504"/>
                    <a:pt x="4033894" y="508383"/>
                  </a:cubicBezTo>
                  <a:cubicBezTo>
                    <a:pt x="4027935" y="509391"/>
                    <a:pt x="4023393" y="514565"/>
                    <a:pt x="4023393" y="520797"/>
                  </a:cubicBezTo>
                  <a:lnTo>
                    <a:pt x="4048630" y="520797"/>
                  </a:lnTo>
                  <a:cubicBezTo>
                    <a:pt x="4048630" y="514549"/>
                    <a:pt x="4044087" y="509391"/>
                    <a:pt x="4038128" y="508383"/>
                  </a:cubicBezTo>
                  <a:cubicBezTo>
                    <a:pt x="4038128" y="507455"/>
                    <a:pt x="4038128" y="506756"/>
                    <a:pt x="4038128" y="506723"/>
                  </a:cubicBezTo>
                  <a:cubicBezTo>
                    <a:pt x="4038014" y="497319"/>
                    <a:pt x="4030264" y="489672"/>
                    <a:pt x="4020837" y="489672"/>
                  </a:cubicBezTo>
                  <a:cubicBezTo>
                    <a:pt x="4014307" y="489672"/>
                    <a:pt x="4008609" y="493316"/>
                    <a:pt x="4005662" y="498669"/>
                  </a:cubicBezTo>
                  <a:cubicBezTo>
                    <a:pt x="4002731" y="493316"/>
                    <a:pt x="3997032" y="489672"/>
                    <a:pt x="3990487" y="489672"/>
                  </a:cubicBezTo>
                  <a:cubicBezTo>
                    <a:pt x="3981092" y="489672"/>
                    <a:pt x="3973325" y="497319"/>
                    <a:pt x="3973212" y="506690"/>
                  </a:cubicBezTo>
                  <a:cubicBezTo>
                    <a:pt x="3973212" y="506723"/>
                    <a:pt x="3973212" y="507537"/>
                    <a:pt x="3973212" y="508383"/>
                  </a:cubicBezTo>
                  <a:cubicBezTo>
                    <a:pt x="3967252" y="509391"/>
                    <a:pt x="3962709" y="514565"/>
                    <a:pt x="3962709" y="520797"/>
                  </a:cubicBezTo>
                  <a:lnTo>
                    <a:pt x="3987947" y="520797"/>
                  </a:lnTo>
                  <a:cubicBezTo>
                    <a:pt x="3987947" y="514549"/>
                    <a:pt x="3983404" y="509391"/>
                    <a:pt x="3977445" y="508383"/>
                  </a:cubicBezTo>
                  <a:cubicBezTo>
                    <a:pt x="3977445" y="507602"/>
                    <a:pt x="3977445" y="506853"/>
                    <a:pt x="3977445" y="506772"/>
                  </a:cubicBezTo>
                  <a:cubicBezTo>
                    <a:pt x="3977542" y="499678"/>
                    <a:pt x="3983388" y="493918"/>
                    <a:pt x="3990503" y="493918"/>
                  </a:cubicBezTo>
                  <a:cubicBezTo>
                    <a:pt x="3997618" y="493918"/>
                    <a:pt x="4003561" y="499776"/>
                    <a:pt x="4003561" y="506967"/>
                  </a:cubicBezTo>
                  <a:lnTo>
                    <a:pt x="4003561" y="657842"/>
                  </a:lnTo>
                  <a:lnTo>
                    <a:pt x="3945125" y="657842"/>
                  </a:lnTo>
                  <a:lnTo>
                    <a:pt x="3945157" y="449240"/>
                  </a:lnTo>
                  <a:lnTo>
                    <a:pt x="3943643" y="448784"/>
                  </a:lnTo>
                  <a:cubicBezTo>
                    <a:pt x="3942927" y="448573"/>
                    <a:pt x="3872247" y="426836"/>
                    <a:pt x="3872247" y="370980"/>
                  </a:cubicBezTo>
                  <a:cubicBezTo>
                    <a:pt x="3872247" y="333737"/>
                    <a:pt x="3848621" y="309673"/>
                    <a:pt x="3812051" y="309673"/>
                  </a:cubicBezTo>
                  <a:cubicBezTo>
                    <a:pt x="3775482" y="309673"/>
                    <a:pt x="3751857" y="333737"/>
                    <a:pt x="3751857" y="370980"/>
                  </a:cubicBezTo>
                  <a:cubicBezTo>
                    <a:pt x="3751857" y="426266"/>
                    <a:pt x="3681177" y="448068"/>
                    <a:pt x="3680460" y="448280"/>
                  </a:cubicBezTo>
                  <a:lnTo>
                    <a:pt x="3678946" y="448736"/>
                  </a:lnTo>
                  <a:lnTo>
                    <a:pt x="3679223" y="606834"/>
                  </a:lnTo>
                  <a:cubicBezTo>
                    <a:pt x="3671847" y="598976"/>
                    <a:pt x="3661182" y="594111"/>
                    <a:pt x="3649117" y="594111"/>
                  </a:cubicBezTo>
                  <a:cubicBezTo>
                    <a:pt x="3648857" y="594111"/>
                    <a:pt x="3648596" y="594143"/>
                    <a:pt x="3648336" y="594143"/>
                  </a:cubicBezTo>
                  <a:lnTo>
                    <a:pt x="3648336" y="533488"/>
                  </a:lnTo>
                  <a:lnTo>
                    <a:pt x="3611213" y="533488"/>
                  </a:lnTo>
                  <a:lnTo>
                    <a:pt x="3611213" y="604085"/>
                  </a:lnTo>
                  <a:cubicBezTo>
                    <a:pt x="3607842" y="605516"/>
                    <a:pt x="3604765" y="607485"/>
                    <a:pt x="3602095" y="609958"/>
                  </a:cubicBezTo>
                  <a:lnTo>
                    <a:pt x="3602095" y="533211"/>
                  </a:lnTo>
                  <a:lnTo>
                    <a:pt x="3564971" y="533211"/>
                  </a:lnTo>
                  <a:lnTo>
                    <a:pt x="3564971" y="625529"/>
                  </a:lnTo>
                  <a:cubicBezTo>
                    <a:pt x="3564971" y="625529"/>
                    <a:pt x="3576695" y="625529"/>
                    <a:pt x="3576695" y="625529"/>
                  </a:cubicBezTo>
                  <a:lnTo>
                    <a:pt x="3593058" y="625529"/>
                  </a:lnTo>
                  <a:cubicBezTo>
                    <a:pt x="3592619" y="627416"/>
                    <a:pt x="3592358" y="629369"/>
                    <a:pt x="3592276" y="631354"/>
                  </a:cubicBezTo>
                  <a:cubicBezTo>
                    <a:pt x="3588125" y="633453"/>
                    <a:pt x="3575522" y="641246"/>
                    <a:pt x="3574659" y="657858"/>
                  </a:cubicBezTo>
                  <a:lnTo>
                    <a:pt x="3574317" y="657858"/>
                  </a:lnTo>
                  <a:cubicBezTo>
                    <a:pt x="3574317" y="657858"/>
                    <a:pt x="3484701" y="658151"/>
                    <a:pt x="3484701" y="658151"/>
                  </a:cubicBezTo>
                  <a:lnTo>
                    <a:pt x="3484229" y="451859"/>
                  </a:lnTo>
                  <a:cubicBezTo>
                    <a:pt x="3489016" y="450265"/>
                    <a:pt x="3504289" y="444701"/>
                    <a:pt x="3519772" y="433962"/>
                  </a:cubicBezTo>
                  <a:cubicBezTo>
                    <a:pt x="3544212" y="417008"/>
                    <a:pt x="3557140" y="395239"/>
                    <a:pt x="3557140" y="370980"/>
                  </a:cubicBezTo>
                  <a:cubicBezTo>
                    <a:pt x="3557140" y="335771"/>
                    <a:pt x="3578583" y="313903"/>
                    <a:pt x="3613101" y="313903"/>
                  </a:cubicBezTo>
                  <a:cubicBezTo>
                    <a:pt x="3647619" y="313903"/>
                    <a:pt x="3669063" y="335771"/>
                    <a:pt x="3669063" y="370980"/>
                  </a:cubicBezTo>
                  <a:cubicBezTo>
                    <a:pt x="3669063" y="391139"/>
                    <a:pt x="3677513" y="409166"/>
                    <a:pt x="3694170" y="424607"/>
                  </a:cubicBezTo>
                  <a:lnTo>
                    <a:pt x="3694218" y="424558"/>
                  </a:lnTo>
                  <a:lnTo>
                    <a:pt x="3696335" y="426559"/>
                  </a:lnTo>
                  <a:lnTo>
                    <a:pt x="3696449" y="426429"/>
                  </a:lnTo>
                  <a:cubicBezTo>
                    <a:pt x="3696661" y="425257"/>
                    <a:pt x="3697589" y="423240"/>
                    <a:pt x="3698126" y="422443"/>
                  </a:cubicBezTo>
                  <a:lnTo>
                    <a:pt x="3696449" y="420865"/>
                  </a:lnTo>
                  <a:lnTo>
                    <a:pt x="3696417" y="420897"/>
                  </a:lnTo>
                  <a:cubicBezTo>
                    <a:pt x="3681079" y="406433"/>
                    <a:pt x="3673280" y="389642"/>
                    <a:pt x="3673280" y="370980"/>
                  </a:cubicBezTo>
                  <a:cubicBezTo>
                    <a:pt x="3673280" y="333737"/>
                    <a:pt x="3649654" y="309673"/>
                    <a:pt x="3613085" y="309673"/>
                  </a:cubicBezTo>
                  <a:cubicBezTo>
                    <a:pt x="3576515" y="309673"/>
                    <a:pt x="3552890" y="333737"/>
                    <a:pt x="3552890" y="370980"/>
                  </a:cubicBezTo>
                  <a:cubicBezTo>
                    <a:pt x="3552890" y="426266"/>
                    <a:pt x="3482210" y="448068"/>
                    <a:pt x="3481494" y="448280"/>
                  </a:cubicBezTo>
                  <a:lnTo>
                    <a:pt x="3479979" y="448736"/>
                  </a:lnTo>
                  <a:lnTo>
                    <a:pt x="3480451" y="657891"/>
                  </a:lnTo>
                  <a:lnTo>
                    <a:pt x="3407378" y="657891"/>
                  </a:lnTo>
                  <a:lnTo>
                    <a:pt x="3407378" y="584918"/>
                  </a:lnTo>
                  <a:lnTo>
                    <a:pt x="3451453" y="584918"/>
                  </a:lnTo>
                  <a:lnTo>
                    <a:pt x="3451453" y="569217"/>
                  </a:lnTo>
                  <a:lnTo>
                    <a:pt x="3426151" y="569217"/>
                  </a:lnTo>
                  <a:lnTo>
                    <a:pt x="3426151" y="512092"/>
                  </a:lnTo>
                  <a:lnTo>
                    <a:pt x="3424734" y="511588"/>
                  </a:lnTo>
                  <a:cubicBezTo>
                    <a:pt x="3405440" y="504754"/>
                    <a:pt x="3363579" y="500931"/>
                    <a:pt x="3353793" y="500101"/>
                  </a:cubicBezTo>
                  <a:lnTo>
                    <a:pt x="3353744" y="384338"/>
                  </a:lnTo>
                  <a:lnTo>
                    <a:pt x="3269631" y="384338"/>
                  </a:lnTo>
                  <a:lnTo>
                    <a:pt x="3269631" y="394995"/>
                  </a:lnTo>
                  <a:lnTo>
                    <a:pt x="3073644" y="394995"/>
                  </a:lnTo>
                  <a:lnTo>
                    <a:pt x="3073644" y="384338"/>
                  </a:lnTo>
                  <a:lnTo>
                    <a:pt x="2988848" y="384338"/>
                  </a:lnTo>
                  <a:cubicBezTo>
                    <a:pt x="2988848" y="384338"/>
                    <a:pt x="2988848" y="499987"/>
                    <a:pt x="2988848" y="499987"/>
                  </a:cubicBezTo>
                  <a:cubicBezTo>
                    <a:pt x="2979664" y="500231"/>
                    <a:pt x="2946563" y="501744"/>
                    <a:pt x="2917320" y="511572"/>
                  </a:cubicBezTo>
                  <a:lnTo>
                    <a:pt x="2915871" y="512060"/>
                  </a:lnTo>
                  <a:lnTo>
                    <a:pt x="2915871" y="569201"/>
                  </a:lnTo>
                  <a:lnTo>
                    <a:pt x="2889250" y="569201"/>
                  </a:lnTo>
                  <a:lnTo>
                    <a:pt x="2889250" y="584902"/>
                  </a:lnTo>
                  <a:lnTo>
                    <a:pt x="2933326" y="584902"/>
                  </a:lnTo>
                  <a:lnTo>
                    <a:pt x="2933326" y="657874"/>
                  </a:lnTo>
                  <a:lnTo>
                    <a:pt x="2889739" y="657842"/>
                  </a:lnTo>
                  <a:lnTo>
                    <a:pt x="2889820" y="628815"/>
                  </a:lnTo>
                  <a:lnTo>
                    <a:pt x="2801995" y="611195"/>
                  </a:lnTo>
                  <a:lnTo>
                    <a:pt x="2799927" y="604849"/>
                  </a:lnTo>
                  <a:lnTo>
                    <a:pt x="2792144" y="543364"/>
                  </a:lnTo>
                  <a:lnTo>
                    <a:pt x="2818195" y="569396"/>
                  </a:lnTo>
                  <a:lnTo>
                    <a:pt x="2843351" y="544259"/>
                  </a:lnTo>
                  <a:lnTo>
                    <a:pt x="2806098" y="507032"/>
                  </a:lnTo>
                  <a:lnTo>
                    <a:pt x="2841120" y="473678"/>
                  </a:lnTo>
                  <a:lnTo>
                    <a:pt x="2855693" y="473727"/>
                  </a:lnTo>
                  <a:lnTo>
                    <a:pt x="2862971" y="473776"/>
                  </a:lnTo>
                  <a:lnTo>
                    <a:pt x="2862971" y="473434"/>
                  </a:lnTo>
                  <a:cubicBezTo>
                    <a:pt x="2861733" y="471498"/>
                    <a:pt x="2860398" y="467446"/>
                    <a:pt x="2860089" y="465624"/>
                  </a:cubicBezTo>
                  <a:lnTo>
                    <a:pt x="2857370" y="465624"/>
                  </a:lnTo>
                  <a:lnTo>
                    <a:pt x="2857370" y="465592"/>
                  </a:lnTo>
                  <a:lnTo>
                    <a:pt x="2849636" y="465559"/>
                  </a:lnTo>
                  <a:lnTo>
                    <a:pt x="2854944" y="460499"/>
                  </a:lnTo>
                  <a:lnTo>
                    <a:pt x="2860187" y="455537"/>
                  </a:lnTo>
                  <a:lnTo>
                    <a:pt x="2859959" y="455292"/>
                  </a:lnTo>
                  <a:cubicBezTo>
                    <a:pt x="2857712" y="454756"/>
                    <a:pt x="2853951" y="452754"/>
                    <a:pt x="2852469" y="451648"/>
                  </a:cubicBezTo>
                  <a:lnTo>
                    <a:pt x="2850499" y="453519"/>
                  </a:lnTo>
                  <a:lnTo>
                    <a:pt x="2850499" y="453519"/>
                  </a:lnTo>
                  <a:cubicBezTo>
                    <a:pt x="2850499" y="453519"/>
                    <a:pt x="2837880" y="465527"/>
                    <a:pt x="2837880" y="465527"/>
                  </a:cubicBezTo>
                  <a:lnTo>
                    <a:pt x="2788139" y="465364"/>
                  </a:lnTo>
                  <a:lnTo>
                    <a:pt x="2782717" y="465331"/>
                  </a:lnTo>
                  <a:lnTo>
                    <a:pt x="2781951" y="460515"/>
                  </a:lnTo>
                  <a:cubicBezTo>
                    <a:pt x="2781040" y="454121"/>
                    <a:pt x="2779135" y="448036"/>
                    <a:pt x="2776334" y="442423"/>
                  </a:cubicBezTo>
                  <a:lnTo>
                    <a:pt x="2843367" y="375438"/>
                  </a:lnTo>
                  <a:lnTo>
                    <a:pt x="2818212" y="350300"/>
                  </a:lnTo>
                  <a:lnTo>
                    <a:pt x="2752448" y="416000"/>
                  </a:lnTo>
                  <a:lnTo>
                    <a:pt x="2733919" y="380579"/>
                  </a:lnTo>
                  <a:lnTo>
                    <a:pt x="2714690" y="415658"/>
                  </a:lnTo>
                  <a:lnTo>
                    <a:pt x="2649546" y="350560"/>
                  </a:lnTo>
                  <a:lnTo>
                    <a:pt x="2624390" y="375698"/>
                  </a:lnTo>
                  <a:lnTo>
                    <a:pt x="2691960" y="443220"/>
                  </a:lnTo>
                  <a:cubicBezTo>
                    <a:pt x="2691619" y="443936"/>
                    <a:pt x="2691260" y="444635"/>
                    <a:pt x="2690951" y="445368"/>
                  </a:cubicBezTo>
                  <a:cubicBezTo>
                    <a:pt x="2688899" y="450135"/>
                    <a:pt x="2687467" y="455227"/>
                    <a:pt x="2686718" y="460466"/>
                  </a:cubicBezTo>
                  <a:lnTo>
                    <a:pt x="2685773" y="466177"/>
                  </a:lnTo>
                  <a:lnTo>
                    <a:pt x="2630789" y="466356"/>
                  </a:lnTo>
                  <a:lnTo>
                    <a:pt x="2618170" y="454333"/>
                  </a:lnTo>
                  <a:lnTo>
                    <a:pt x="2618170" y="454333"/>
                  </a:lnTo>
                  <a:cubicBezTo>
                    <a:pt x="2618170" y="454333"/>
                    <a:pt x="2616200" y="452478"/>
                    <a:pt x="2616200" y="452478"/>
                  </a:cubicBezTo>
                  <a:cubicBezTo>
                    <a:pt x="2614718" y="453584"/>
                    <a:pt x="2610941" y="455585"/>
                    <a:pt x="2608710" y="456122"/>
                  </a:cubicBezTo>
                  <a:lnTo>
                    <a:pt x="2608482" y="456366"/>
                  </a:lnTo>
                  <a:lnTo>
                    <a:pt x="2613758" y="461361"/>
                  </a:lnTo>
                  <a:lnTo>
                    <a:pt x="2619033" y="466389"/>
                  </a:lnTo>
                  <a:lnTo>
                    <a:pt x="2611299" y="466421"/>
                  </a:lnTo>
                  <a:lnTo>
                    <a:pt x="2611299" y="466421"/>
                  </a:lnTo>
                  <a:cubicBezTo>
                    <a:pt x="2611299" y="466421"/>
                    <a:pt x="2608580" y="466454"/>
                    <a:pt x="2608580" y="466454"/>
                  </a:cubicBezTo>
                  <a:cubicBezTo>
                    <a:pt x="2608271" y="468276"/>
                    <a:pt x="2606936" y="472328"/>
                    <a:pt x="2605698" y="474264"/>
                  </a:cubicBezTo>
                  <a:lnTo>
                    <a:pt x="2605698" y="474605"/>
                  </a:lnTo>
                  <a:cubicBezTo>
                    <a:pt x="2605698" y="474605"/>
                    <a:pt x="2613025" y="474557"/>
                    <a:pt x="2613025" y="474557"/>
                  </a:cubicBezTo>
                  <a:lnTo>
                    <a:pt x="2613025" y="474557"/>
                  </a:lnTo>
                  <a:cubicBezTo>
                    <a:pt x="2613025" y="474557"/>
                    <a:pt x="2627549" y="474508"/>
                    <a:pt x="2627549" y="474508"/>
                  </a:cubicBezTo>
                  <a:lnTo>
                    <a:pt x="2661676" y="507000"/>
                  </a:lnTo>
                  <a:lnTo>
                    <a:pt x="2624390" y="544259"/>
                  </a:lnTo>
                  <a:lnTo>
                    <a:pt x="2649546" y="569396"/>
                  </a:lnTo>
                  <a:lnTo>
                    <a:pt x="2675418" y="543543"/>
                  </a:lnTo>
                  <a:lnTo>
                    <a:pt x="2665665" y="606037"/>
                  </a:lnTo>
                  <a:lnTo>
                    <a:pt x="2664053" y="611211"/>
                  </a:lnTo>
                  <a:lnTo>
                    <a:pt x="2576993" y="627709"/>
                  </a:lnTo>
                  <a:lnTo>
                    <a:pt x="2577074" y="658021"/>
                  </a:lnTo>
                  <a:lnTo>
                    <a:pt x="2556917" y="658053"/>
                  </a:lnTo>
                  <a:lnTo>
                    <a:pt x="2556917" y="451274"/>
                  </a:lnTo>
                  <a:lnTo>
                    <a:pt x="2556966" y="451274"/>
                  </a:lnTo>
                  <a:lnTo>
                    <a:pt x="2556966" y="434401"/>
                  </a:lnTo>
                  <a:lnTo>
                    <a:pt x="2556966" y="434401"/>
                  </a:lnTo>
                  <a:cubicBezTo>
                    <a:pt x="2556966" y="434401"/>
                    <a:pt x="2556966" y="434401"/>
                    <a:pt x="2556982" y="434401"/>
                  </a:cubicBezTo>
                  <a:lnTo>
                    <a:pt x="2556298" y="433165"/>
                  </a:lnTo>
                  <a:lnTo>
                    <a:pt x="2556298" y="433165"/>
                  </a:lnTo>
                  <a:cubicBezTo>
                    <a:pt x="2556298" y="433165"/>
                    <a:pt x="2532282" y="389739"/>
                    <a:pt x="2532282" y="389739"/>
                  </a:cubicBezTo>
                  <a:lnTo>
                    <a:pt x="2455692" y="389739"/>
                  </a:lnTo>
                  <a:lnTo>
                    <a:pt x="2421548" y="340814"/>
                  </a:lnTo>
                  <a:lnTo>
                    <a:pt x="2360230" y="430773"/>
                  </a:lnTo>
                  <a:lnTo>
                    <a:pt x="2360230" y="430773"/>
                  </a:lnTo>
                  <a:lnTo>
                    <a:pt x="2360230" y="437281"/>
                  </a:lnTo>
                  <a:lnTo>
                    <a:pt x="2360230" y="437281"/>
                  </a:lnTo>
                  <a:lnTo>
                    <a:pt x="2360230" y="658021"/>
                  </a:lnTo>
                  <a:cubicBezTo>
                    <a:pt x="2356550" y="657663"/>
                    <a:pt x="2354173" y="656231"/>
                    <a:pt x="2351877" y="654311"/>
                  </a:cubicBezTo>
                  <a:cubicBezTo>
                    <a:pt x="2349012" y="651919"/>
                    <a:pt x="2345755" y="649202"/>
                    <a:pt x="2339470" y="649202"/>
                  </a:cubicBezTo>
                  <a:cubicBezTo>
                    <a:pt x="2333185" y="649202"/>
                    <a:pt x="2329929" y="651919"/>
                    <a:pt x="2327063" y="654311"/>
                  </a:cubicBezTo>
                  <a:cubicBezTo>
                    <a:pt x="2324409" y="656524"/>
                    <a:pt x="2322130" y="658427"/>
                    <a:pt x="2317376" y="658427"/>
                  </a:cubicBezTo>
                  <a:cubicBezTo>
                    <a:pt x="2312621" y="658427"/>
                    <a:pt x="2310325" y="656524"/>
                    <a:pt x="2307671" y="654311"/>
                  </a:cubicBezTo>
                  <a:cubicBezTo>
                    <a:pt x="2304806" y="651919"/>
                    <a:pt x="2301550" y="649202"/>
                    <a:pt x="2295265" y="649202"/>
                  </a:cubicBezTo>
                  <a:cubicBezTo>
                    <a:pt x="2289452" y="649202"/>
                    <a:pt x="2286244" y="651513"/>
                    <a:pt x="2283525" y="653758"/>
                  </a:cubicBezTo>
                  <a:lnTo>
                    <a:pt x="2283525" y="634071"/>
                  </a:lnTo>
                  <a:lnTo>
                    <a:pt x="2269246" y="634071"/>
                  </a:lnTo>
                  <a:lnTo>
                    <a:pt x="2269246" y="619802"/>
                  </a:lnTo>
                  <a:lnTo>
                    <a:pt x="2254511" y="619802"/>
                  </a:lnTo>
                  <a:lnTo>
                    <a:pt x="2254511" y="604638"/>
                  </a:lnTo>
                  <a:lnTo>
                    <a:pt x="2239564" y="604638"/>
                  </a:lnTo>
                  <a:lnTo>
                    <a:pt x="2239564" y="589913"/>
                  </a:lnTo>
                  <a:lnTo>
                    <a:pt x="2225284" y="589913"/>
                  </a:lnTo>
                  <a:lnTo>
                    <a:pt x="2225284" y="575416"/>
                  </a:lnTo>
                  <a:lnTo>
                    <a:pt x="2211005" y="575416"/>
                  </a:lnTo>
                  <a:lnTo>
                    <a:pt x="2211005" y="560692"/>
                  </a:lnTo>
                  <a:lnTo>
                    <a:pt x="2195390" y="560692"/>
                  </a:lnTo>
                  <a:lnTo>
                    <a:pt x="2195390" y="489623"/>
                  </a:lnTo>
                  <a:lnTo>
                    <a:pt x="2151315" y="489623"/>
                  </a:lnTo>
                  <a:lnTo>
                    <a:pt x="2151315" y="441381"/>
                  </a:lnTo>
                  <a:lnTo>
                    <a:pt x="2104700" y="377716"/>
                  </a:lnTo>
                  <a:lnTo>
                    <a:pt x="2060054" y="438323"/>
                  </a:lnTo>
                  <a:lnTo>
                    <a:pt x="2015685" y="377716"/>
                  </a:lnTo>
                  <a:lnTo>
                    <a:pt x="1971040" y="438323"/>
                  </a:lnTo>
                  <a:lnTo>
                    <a:pt x="1926671" y="377716"/>
                  </a:lnTo>
                  <a:lnTo>
                    <a:pt x="1880040" y="441007"/>
                  </a:lnTo>
                  <a:lnTo>
                    <a:pt x="1880040" y="489623"/>
                  </a:lnTo>
                  <a:lnTo>
                    <a:pt x="1835524" y="489623"/>
                  </a:lnTo>
                  <a:lnTo>
                    <a:pt x="1835524" y="560692"/>
                  </a:lnTo>
                  <a:lnTo>
                    <a:pt x="1819910" y="560692"/>
                  </a:lnTo>
                  <a:lnTo>
                    <a:pt x="1819910" y="575416"/>
                  </a:lnTo>
                  <a:lnTo>
                    <a:pt x="1805631" y="575416"/>
                  </a:lnTo>
                  <a:lnTo>
                    <a:pt x="1805631" y="589913"/>
                  </a:lnTo>
                  <a:lnTo>
                    <a:pt x="1791351" y="589913"/>
                  </a:lnTo>
                  <a:lnTo>
                    <a:pt x="1791351" y="604638"/>
                  </a:lnTo>
                  <a:lnTo>
                    <a:pt x="1776404" y="604638"/>
                  </a:lnTo>
                  <a:lnTo>
                    <a:pt x="1776404" y="619802"/>
                  </a:lnTo>
                  <a:lnTo>
                    <a:pt x="1761669" y="619802"/>
                  </a:lnTo>
                  <a:lnTo>
                    <a:pt x="1761669" y="634071"/>
                  </a:lnTo>
                  <a:lnTo>
                    <a:pt x="1747390" y="634071"/>
                  </a:lnTo>
                  <a:lnTo>
                    <a:pt x="1747390" y="654197"/>
                  </a:lnTo>
                  <a:cubicBezTo>
                    <a:pt x="1744882" y="656280"/>
                    <a:pt x="1742587" y="658021"/>
                    <a:pt x="1738044" y="658021"/>
                  </a:cubicBezTo>
                  <a:cubicBezTo>
                    <a:pt x="1732768" y="658021"/>
                    <a:pt x="1730912" y="656085"/>
                    <a:pt x="1728291" y="653904"/>
                  </a:cubicBezTo>
                  <a:cubicBezTo>
                    <a:pt x="1725425" y="651513"/>
                    <a:pt x="1722185" y="648795"/>
                    <a:pt x="1715884" y="648795"/>
                  </a:cubicBezTo>
                  <a:cubicBezTo>
                    <a:pt x="1709583" y="648795"/>
                    <a:pt x="1706343" y="651513"/>
                    <a:pt x="1703477" y="653904"/>
                  </a:cubicBezTo>
                  <a:cubicBezTo>
                    <a:pt x="1700839" y="656101"/>
                    <a:pt x="1698560" y="658004"/>
                    <a:pt x="1693854" y="658021"/>
                  </a:cubicBezTo>
                  <a:lnTo>
                    <a:pt x="1693854" y="658021"/>
                  </a:lnTo>
                  <a:cubicBezTo>
                    <a:pt x="1693643" y="658021"/>
                    <a:pt x="1693447" y="658004"/>
                    <a:pt x="1693252" y="657988"/>
                  </a:cubicBezTo>
                  <a:cubicBezTo>
                    <a:pt x="1693122" y="657988"/>
                    <a:pt x="1692992" y="657988"/>
                    <a:pt x="1692861" y="657972"/>
                  </a:cubicBezTo>
                  <a:lnTo>
                    <a:pt x="1692861" y="657972"/>
                  </a:lnTo>
                  <a:cubicBezTo>
                    <a:pt x="1687732" y="657809"/>
                    <a:pt x="1683873" y="656394"/>
                    <a:pt x="1681708" y="653823"/>
                  </a:cubicBezTo>
                  <a:cubicBezTo>
                    <a:pt x="1680145" y="651952"/>
                    <a:pt x="1679526" y="649479"/>
                    <a:pt x="1679982" y="646859"/>
                  </a:cubicBezTo>
                  <a:cubicBezTo>
                    <a:pt x="1680943" y="641327"/>
                    <a:pt x="1687081" y="640237"/>
                    <a:pt x="1687342" y="640188"/>
                  </a:cubicBezTo>
                  <a:lnTo>
                    <a:pt x="1689198" y="639896"/>
                  </a:lnTo>
                  <a:lnTo>
                    <a:pt x="1689133" y="638025"/>
                  </a:lnTo>
                  <a:cubicBezTo>
                    <a:pt x="1688937" y="632265"/>
                    <a:pt x="1683385" y="626245"/>
                    <a:pt x="1675960" y="623723"/>
                  </a:cubicBezTo>
                  <a:cubicBezTo>
                    <a:pt x="1670620" y="621917"/>
                    <a:pt x="1656682" y="619541"/>
                    <a:pt x="1642550" y="636674"/>
                  </a:cubicBezTo>
                  <a:cubicBezTo>
                    <a:pt x="1640270" y="639424"/>
                    <a:pt x="1638316" y="641913"/>
                    <a:pt x="1636590" y="644126"/>
                  </a:cubicBezTo>
                  <a:cubicBezTo>
                    <a:pt x="1628954" y="653839"/>
                    <a:pt x="1625730" y="657907"/>
                    <a:pt x="1617199" y="658004"/>
                  </a:cubicBezTo>
                  <a:cubicBezTo>
                    <a:pt x="1612672" y="657923"/>
                    <a:pt x="1610409" y="656052"/>
                    <a:pt x="1607820" y="653904"/>
                  </a:cubicBezTo>
                  <a:cubicBezTo>
                    <a:pt x="1604954" y="651513"/>
                    <a:pt x="1601714" y="648795"/>
                    <a:pt x="1595413" y="648795"/>
                  </a:cubicBezTo>
                  <a:cubicBezTo>
                    <a:pt x="1589112" y="648795"/>
                    <a:pt x="1585872" y="651513"/>
                    <a:pt x="1583006" y="653904"/>
                  </a:cubicBezTo>
                  <a:cubicBezTo>
                    <a:pt x="1580369" y="656101"/>
                    <a:pt x="1577047" y="657793"/>
                    <a:pt x="1570811" y="657793"/>
                  </a:cubicBezTo>
                  <a:lnTo>
                    <a:pt x="1570811" y="657793"/>
                  </a:lnTo>
                  <a:cubicBezTo>
                    <a:pt x="1570811" y="657793"/>
                    <a:pt x="1552787" y="657793"/>
                    <a:pt x="1552787" y="657793"/>
                  </a:cubicBezTo>
                  <a:lnTo>
                    <a:pt x="1552787" y="604768"/>
                  </a:lnTo>
                  <a:lnTo>
                    <a:pt x="1578968" y="604817"/>
                  </a:lnTo>
                  <a:cubicBezTo>
                    <a:pt x="1590301" y="604817"/>
                    <a:pt x="1601193" y="600342"/>
                    <a:pt x="1608830" y="592533"/>
                  </a:cubicBezTo>
                  <a:cubicBezTo>
                    <a:pt x="1616010" y="585195"/>
                    <a:pt x="1619836" y="575514"/>
                    <a:pt x="1619608" y="565264"/>
                  </a:cubicBezTo>
                  <a:cubicBezTo>
                    <a:pt x="1619120" y="543315"/>
                    <a:pt x="1601926" y="533000"/>
                    <a:pt x="1597025" y="530494"/>
                  </a:cubicBezTo>
                  <a:cubicBezTo>
                    <a:pt x="1596325" y="508985"/>
                    <a:pt x="1578740" y="492324"/>
                    <a:pt x="1556418" y="492324"/>
                  </a:cubicBezTo>
                  <a:cubicBezTo>
                    <a:pt x="1547609" y="492324"/>
                    <a:pt x="1539435" y="494960"/>
                    <a:pt x="1532760" y="499532"/>
                  </a:cubicBezTo>
                  <a:cubicBezTo>
                    <a:pt x="1523512" y="499450"/>
                    <a:pt x="1515029" y="502655"/>
                    <a:pt x="1508841" y="508643"/>
                  </a:cubicBezTo>
                  <a:cubicBezTo>
                    <a:pt x="1503159" y="514159"/>
                    <a:pt x="1499903" y="521529"/>
                    <a:pt x="1499577" y="529550"/>
                  </a:cubicBezTo>
                  <a:cubicBezTo>
                    <a:pt x="1495344" y="531698"/>
                    <a:pt x="1482285" y="539735"/>
                    <a:pt x="1481895" y="557047"/>
                  </a:cubicBezTo>
                  <a:cubicBezTo>
                    <a:pt x="1481764" y="562904"/>
                    <a:pt x="1483311" y="568567"/>
                    <a:pt x="1486356" y="573480"/>
                  </a:cubicBezTo>
                  <a:cubicBezTo>
                    <a:pt x="1485965" y="575156"/>
                    <a:pt x="1485705" y="576946"/>
                    <a:pt x="1485672" y="578898"/>
                  </a:cubicBezTo>
                  <a:cubicBezTo>
                    <a:pt x="1485379" y="592305"/>
                    <a:pt x="1495653" y="603385"/>
                    <a:pt x="1509590" y="604687"/>
                  </a:cubicBezTo>
                  <a:lnTo>
                    <a:pt x="1548586" y="604752"/>
                  </a:lnTo>
                  <a:lnTo>
                    <a:pt x="1548586" y="657793"/>
                  </a:lnTo>
                  <a:lnTo>
                    <a:pt x="1461249" y="657825"/>
                  </a:lnTo>
                  <a:lnTo>
                    <a:pt x="1461249" y="473287"/>
                  </a:lnTo>
                  <a:cubicBezTo>
                    <a:pt x="1461249" y="473287"/>
                    <a:pt x="1443974" y="445742"/>
                    <a:pt x="1443974" y="445742"/>
                  </a:cubicBezTo>
                  <a:lnTo>
                    <a:pt x="1392962" y="311268"/>
                  </a:lnTo>
                  <a:lnTo>
                    <a:pt x="1359812" y="396378"/>
                  </a:lnTo>
                  <a:lnTo>
                    <a:pt x="1098713" y="396654"/>
                  </a:lnTo>
                  <a:lnTo>
                    <a:pt x="1098713" y="325406"/>
                  </a:lnTo>
                  <a:lnTo>
                    <a:pt x="1098729" y="325406"/>
                  </a:lnTo>
                  <a:lnTo>
                    <a:pt x="1098729" y="315856"/>
                  </a:lnTo>
                  <a:lnTo>
                    <a:pt x="1089334" y="293500"/>
                  </a:lnTo>
                  <a:lnTo>
                    <a:pt x="1068314" y="167666"/>
                  </a:lnTo>
                  <a:lnTo>
                    <a:pt x="1047294" y="293500"/>
                  </a:lnTo>
                  <a:lnTo>
                    <a:pt x="1037965" y="315856"/>
                  </a:lnTo>
                  <a:lnTo>
                    <a:pt x="1037965" y="321241"/>
                  </a:lnTo>
                  <a:lnTo>
                    <a:pt x="1037932" y="321241"/>
                  </a:lnTo>
                  <a:lnTo>
                    <a:pt x="1037932" y="396752"/>
                  </a:lnTo>
                  <a:lnTo>
                    <a:pt x="776556" y="396475"/>
                  </a:lnTo>
                  <a:lnTo>
                    <a:pt x="743455" y="311495"/>
                  </a:lnTo>
                  <a:lnTo>
                    <a:pt x="692443" y="445970"/>
                  </a:lnTo>
                  <a:lnTo>
                    <a:pt x="675135" y="473287"/>
                  </a:lnTo>
                  <a:lnTo>
                    <a:pt x="675135" y="657825"/>
                  </a:lnTo>
                  <a:cubicBezTo>
                    <a:pt x="675135" y="657825"/>
                    <a:pt x="587994" y="657760"/>
                    <a:pt x="587994" y="657760"/>
                  </a:cubicBezTo>
                  <a:lnTo>
                    <a:pt x="587994" y="601807"/>
                  </a:lnTo>
                  <a:lnTo>
                    <a:pt x="614175" y="601856"/>
                  </a:lnTo>
                  <a:cubicBezTo>
                    <a:pt x="625508" y="601856"/>
                    <a:pt x="636400" y="597381"/>
                    <a:pt x="644037" y="589571"/>
                  </a:cubicBezTo>
                  <a:cubicBezTo>
                    <a:pt x="651217" y="582234"/>
                    <a:pt x="655043" y="572553"/>
                    <a:pt x="654815" y="562302"/>
                  </a:cubicBezTo>
                  <a:cubicBezTo>
                    <a:pt x="654327" y="540354"/>
                    <a:pt x="637133" y="530038"/>
                    <a:pt x="632232" y="527533"/>
                  </a:cubicBezTo>
                  <a:cubicBezTo>
                    <a:pt x="631532" y="506023"/>
                    <a:pt x="613947" y="489363"/>
                    <a:pt x="591625" y="489363"/>
                  </a:cubicBezTo>
                  <a:cubicBezTo>
                    <a:pt x="582816" y="489363"/>
                    <a:pt x="574642" y="491998"/>
                    <a:pt x="567967" y="496570"/>
                  </a:cubicBezTo>
                  <a:cubicBezTo>
                    <a:pt x="558702" y="496473"/>
                    <a:pt x="550236" y="499694"/>
                    <a:pt x="544048" y="505682"/>
                  </a:cubicBezTo>
                  <a:cubicBezTo>
                    <a:pt x="538366" y="511197"/>
                    <a:pt x="535110" y="518568"/>
                    <a:pt x="534784" y="526589"/>
                  </a:cubicBezTo>
                  <a:cubicBezTo>
                    <a:pt x="530551" y="528737"/>
                    <a:pt x="517492" y="536774"/>
                    <a:pt x="517102" y="554086"/>
                  </a:cubicBezTo>
                  <a:cubicBezTo>
                    <a:pt x="516971" y="559943"/>
                    <a:pt x="518518" y="565605"/>
                    <a:pt x="521563" y="570519"/>
                  </a:cubicBezTo>
                  <a:cubicBezTo>
                    <a:pt x="521172" y="572195"/>
                    <a:pt x="520912" y="573985"/>
                    <a:pt x="520879" y="575937"/>
                  </a:cubicBezTo>
                  <a:cubicBezTo>
                    <a:pt x="520586" y="589344"/>
                    <a:pt x="530860" y="600424"/>
                    <a:pt x="544797" y="601725"/>
                  </a:cubicBezTo>
                  <a:lnTo>
                    <a:pt x="583793" y="601790"/>
                  </a:lnTo>
                  <a:lnTo>
                    <a:pt x="583793" y="657744"/>
                  </a:lnTo>
                  <a:lnTo>
                    <a:pt x="510898" y="657695"/>
                  </a:lnTo>
                  <a:cubicBezTo>
                    <a:pt x="507805" y="652375"/>
                    <a:pt x="502773" y="648568"/>
                    <a:pt x="496391" y="646534"/>
                  </a:cubicBezTo>
                  <a:lnTo>
                    <a:pt x="496391" y="440796"/>
                  </a:lnTo>
                  <a:cubicBezTo>
                    <a:pt x="496391" y="438534"/>
                    <a:pt x="496391" y="435134"/>
                    <a:pt x="438362" y="431164"/>
                  </a:cubicBezTo>
                  <a:cubicBezTo>
                    <a:pt x="415502" y="429602"/>
                    <a:pt x="367518" y="426982"/>
                    <a:pt x="302895" y="426982"/>
                  </a:cubicBezTo>
                  <a:cubicBezTo>
                    <a:pt x="238272" y="426982"/>
                    <a:pt x="190272" y="429602"/>
                    <a:pt x="167428" y="431164"/>
                  </a:cubicBezTo>
                  <a:cubicBezTo>
                    <a:pt x="109399" y="435134"/>
                    <a:pt x="109399" y="438534"/>
                    <a:pt x="109399" y="440796"/>
                  </a:cubicBezTo>
                  <a:lnTo>
                    <a:pt x="109399" y="657679"/>
                  </a:lnTo>
                  <a:lnTo>
                    <a:pt x="3452" y="657679"/>
                  </a:lnTo>
                  <a:cubicBezTo>
                    <a:pt x="3452" y="657679"/>
                    <a:pt x="0" y="660689"/>
                    <a:pt x="0" y="660689"/>
                  </a:cubicBezTo>
                  <a:lnTo>
                    <a:pt x="4543" y="661991"/>
                  </a:lnTo>
                  <a:lnTo>
                    <a:pt x="184638" y="661909"/>
                  </a:lnTo>
                  <a:lnTo>
                    <a:pt x="185225" y="660738"/>
                  </a:lnTo>
                  <a:cubicBezTo>
                    <a:pt x="190907" y="649332"/>
                    <a:pt x="201490" y="643052"/>
                    <a:pt x="215021" y="643052"/>
                  </a:cubicBezTo>
                  <a:cubicBezTo>
                    <a:pt x="230505" y="643052"/>
                    <a:pt x="240844" y="648958"/>
                    <a:pt x="245729" y="660591"/>
                  </a:cubicBezTo>
                  <a:lnTo>
                    <a:pt x="247438" y="664675"/>
                  </a:lnTo>
                  <a:lnTo>
                    <a:pt x="249539" y="660770"/>
                  </a:lnTo>
                  <a:cubicBezTo>
                    <a:pt x="253414" y="653563"/>
                    <a:pt x="262108" y="649088"/>
                    <a:pt x="272220" y="649088"/>
                  </a:cubicBezTo>
                  <a:cubicBezTo>
                    <a:pt x="283129" y="649088"/>
                    <a:pt x="291579" y="653416"/>
                    <a:pt x="294835" y="660657"/>
                  </a:cubicBezTo>
                  <a:lnTo>
                    <a:pt x="295389" y="661909"/>
                  </a:lnTo>
                  <a:lnTo>
                    <a:pt x="461726" y="661909"/>
                  </a:lnTo>
                  <a:lnTo>
                    <a:pt x="462345" y="660901"/>
                  </a:lnTo>
                  <a:cubicBezTo>
                    <a:pt x="467148" y="653075"/>
                    <a:pt x="474801" y="649105"/>
                    <a:pt x="485075" y="649105"/>
                  </a:cubicBezTo>
                  <a:cubicBezTo>
                    <a:pt x="495349" y="649105"/>
                    <a:pt x="503962" y="653351"/>
                    <a:pt x="507723" y="660754"/>
                  </a:cubicBezTo>
                  <a:lnTo>
                    <a:pt x="508309" y="661909"/>
                  </a:lnTo>
                  <a:lnTo>
                    <a:pt x="821446" y="662137"/>
                  </a:lnTo>
                  <a:lnTo>
                    <a:pt x="823595" y="662137"/>
                  </a:lnTo>
                  <a:cubicBezTo>
                    <a:pt x="824246" y="665896"/>
                    <a:pt x="825598" y="669459"/>
                    <a:pt x="827600" y="672713"/>
                  </a:cubicBezTo>
                  <a:cubicBezTo>
                    <a:pt x="827210" y="674389"/>
                    <a:pt x="826949" y="676178"/>
                    <a:pt x="826917" y="678131"/>
                  </a:cubicBezTo>
                  <a:cubicBezTo>
                    <a:pt x="826623" y="691538"/>
                    <a:pt x="836897" y="702618"/>
                    <a:pt x="850835" y="703919"/>
                  </a:cubicBezTo>
                  <a:lnTo>
                    <a:pt x="889830" y="703984"/>
                  </a:lnTo>
                  <a:lnTo>
                    <a:pt x="889830" y="759222"/>
                  </a:lnTo>
                  <a:lnTo>
                    <a:pt x="747135" y="759222"/>
                  </a:lnTo>
                  <a:cubicBezTo>
                    <a:pt x="746972" y="760182"/>
                    <a:pt x="746272" y="762281"/>
                    <a:pt x="745620" y="763290"/>
                  </a:cubicBezTo>
                  <a:lnTo>
                    <a:pt x="745620" y="763469"/>
                  </a:lnTo>
                  <a:cubicBezTo>
                    <a:pt x="745620" y="763469"/>
                    <a:pt x="904745" y="763469"/>
                    <a:pt x="904745" y="763469"/>
                  </a:cubicBezTo>
                  <a:lnTo>
                    <a:pt x="905363" y="762460"/>
                  </a:lnTo>
                  <a:cubicBezTo>
                    <a:pt x="910167" y="754634"/>
                    <a:pt x="917819" y="750664"/>
                    <a:pt x="928093" y="750664"/>
                  </a:cubicBezTo>
                  <a:cubicBezTo>
                    <a:pt x="938367" y="750664"/>
                    <a:pt x="946980" y="754910"/>
                    <a:pt x="950742" y="762314"/>
                  </a:cubicBezTo>
                  <a:lnTo>
                    <a:pt x="951328" y="763469"/>
                  </a:lnTo>
                  <a:lnTo>
                    <a:pt x="1112667" y="763583"/>
                  </a:lnTo>
                  <a:lnTo>
                    <a:pt x="1116428" y="763583"/>
                  </a:lnTo>
                  <a:cubicBezTo>
                    <a:pt x="1116428" y="763583"/>
                    <a:pt x="1116428" y="763420"/>
                    <a:pt x="1116428" y="763420"/>
                  </a:cubicBezTo>
                  <a:cubicBezTo>
                    <a:pt x="1115776" y="762411"/>
                    <a:pt x="1115076" y="760312"/>
                    <a:pt x="1114914" y="759369"/>
                  </a:cubicBezTo>
                  <a:lnTo>
                    <a:pt x="1113497" y="759369"/>
                  </a:lnTo>
                  <a:cubicBezTo>
                    <a:pt x="1113497" y="759369"/>
                    <a:pt x="953884" y="759238"/>
                    <a:pt x="953884" y="759238"/>
                  </a:cubicBezTo>
                  <a:cubicBezTo>
                    <a:pt x="949146" y="751071"/>
                    <a:pt x="939833" y="746417"/>
                    <a:pt x="928093" y="746417"/>
                  </a:cubicBezTo>
                  <a:cubicBezTo>
                    <a:pt x="916354" y="746417"/>
                    <a:pt x="908050" y="750729"/>
                    <a:pt x="902400" y="759238"/>
                  </a:cubicBezTo>
                  <a:lnTo>
                    <a:pt x="894064" y="759238"/>
                  </a:lnTo>
                  <a:cubicBezTo>
                    <a:pt x="894064" y="759238"/>
                    <a:pt x="894064" y="704017"/>
                    <a:pt x="894064" y="704017"/>
                  </a:cubicBezTo>
                  <a:lnTo>
                    <a:pt x="920245" y="704066"/>
                  </a:lnTo>
                  <a:cubicBezTo>
                    <a:pt x="931284" y="704066"/>
                    <a:pt x="941884" y="699819"/>
                    <a:pt x="949488" y="692384"/>
                  </a:cubicBezTo>
                  <a:lnTo>
                    <a:pt x="950074" y="692384"/>
                  </a:lnTo>
                  <a:cubicBezTo>
                    <a:pt x="950074" y="692384"/>
                    <a:pt x="1012076" y="692384"/>
                    <a:pt x="1012076" y="692384"/>
                  </a:cubicBezTo>
                  <a:lnTo>
                    <a:pt x="1012076" y="692384"/>
                  </a:lnTo>
                  <a:cubicBezTo>
                    <a:pt x="1012076" y="692384"/>
                    <a:pt x="1124601" y="692384"/>
                    <a:pt x="1124601" y="692384"/>
                  </a:cubicBezTo>
                  <a:lnTo>
                    <a:pt x="1124601" y="692384"/>
                  </a:lnTo>
                  <a:cubicBezTo>
                    <a:pt x="1124601" y="692384"/>
                    <a:pt x="1210359" y="692384"/>
                    <a:pt x="1210359" y="692384"/>
                  </a:cubicBezTo>
                  <a:lnTo>
                    <a:pt x="1214136" y="692384"/>
                  </a:lnTo>
                  <a:cubicBezTo>
                    <a:pt x="1214136" y="692384"/>
                    <a:pt x="1214136" y="692221"/>
                    <a:pt x="1214136" y="692221"/>
                  </a:cubicBezTo>
                  <a:cubicBezTo>
                    <a:pt x="1213485" y="691212"/>
                    <a:pt x="1212785" y="689113"/>
                    <a:pt x="1212622" y="688170"/>
                  </a:cubicBezTo>
                  <a:lnTo>
                    <a:pt x="1211206" y="688170"/>
                  </a:lnTo>
                  <a:cubicBezTo>
                    <a:pt x="1211206" y="688170"/>
                    <a:pt x="1200752" y="688170"/>
                    <a:pt x="1200752" y="688170"/>
                  </a:cubicBezTo>
                  <a:lnTo>
                    <a:pt x="1200752" y="677773"/>
                  </a:lnTo>
                  <a:lnTo>
                    <a:pt x="1189860" y="677773"/>
                  </a:lnTo>
                  <a:cubicBezTo>
                    <a:pt x="1189860" y="677773"/>
                    <a:pt x="1189860" y="667734"/>
                    <a:pt x="1189860" y="667734"/>
                  </a:cubicBezTo>
                  <a:lnTo>
                    <a:pt x="1179423" y="667734"/>
                  </a:lnTo>
                  <a:lnTo>
                    <a:pt x="1179423" y="662088"/>
                  </a:lnTo>
                  <a:lnTo>
                    <a:pt x="1461298" y="662088"/>
                  </a:lnTo>
                  <a:cubicBezTo>
                    <a:pt x="1461298" y="662088"/>
                    <a:pt x="1574198" y="662056"/>
                    <a:pt x="1574198" y="662056"/>
                  </a:cubicBezTo>
                  <a:lnTo>
                    <a:pt x="1574198" y="662056"/>
                  </a:lnTo>
                  <a:cubicBezTo>
                    <a:pt x="1579620" y="662023"/>
                    <a:pt x="1583088" y="659453"/>
                    <a:pt x="1585807" y="657175"/>
                  </a:cubicBezTo>
                  <a:cubicBezTo>
                    <a:pt x="1588461" y="654962"/>
                    <a:pt x="1590740" y="653058"/>
                    <a:pt x="1595495" y="653058"/>
                  </a:cubicBezTo>
                  <a:cubicBezTo>
                    <a:pt x="1600249" y="653058"/>
                    <a:pt x="1602545" y="654962"/>
                    <a:pt x="1605182" y="657175"/>
                  </a:cubicBezTo>
                  <a:cubicBezTo>
                    <a:pt x="1607950" y="659485"/>
                    <a:pt x="1611109" y="662072"/>
                    <a:pt x="1617003" y="662251"/>
                  </a:cubicBezTo>
                  <a:lnTo>
                    <a:pt x="1617003" y="662251"/>
                  </a:lnTo>
                  <a:cubicBezTo>
                    <a:pt x="1617101" y="662267"/>
                    <a:pt x="1617182" y="662251"/>
                    <a:pt x="1617280" y="662251"/>
                  </a:cubicBezTo>
                  <a:cubicBezTo>
                    <a:pt x="1617394" y="662251"/>
                    <a:pt x="1617492" y="662267"/>
                    <a:pt x="1617589" y="662267"/>
                  </a:cubicBezTo>
                  <a:lnTo>
                    <a:pt x="1617589" y="662235"/>
                  </a:lnTo>
                  <a:cubicBezTo>
                    <a:pt x="1627961" y="662023"/>
                    <a:pt x="1632292" y="656556"/>
                    <a:pt x="1639993" y="646762"/>
                  </a:cubicBezTo>
                  <a:cubicBezTo>
                    <a:pt x="1641703" y="644581"/>
                    <a:pt x="1643657" y="642108"/>
                    <a:pt x="1645904" y="639391"/>
                  </a:cubicBezTo>
                  <a:cubicBezTo>
                    <a:pt x="1658360" y="624292"/>
                    <a:pt x="1670180" y="626229"/>
                    <a:pt x="1674691" y="627758"/>
                  </a:cubicBezTo>
                  <a:cubicBezTo>
                    <a:pt x="1680047" y="629580"/>
                    <a:pt x="1683678" y="633371"/>
                    <a:pt x="1684704" y="636593"/>
                  </a:cubicBezTo>
                  <a:cubicBezTo>
                    <a:pt x="1681854" y="637569"/>
                    <a:pt x="1676986" y="640091"/>
                    <a:pt x="1675928" y="646160"/>
                  </a:cubicBezTo>
                  <a:cubicBezTo>
                    <a:pt x="1675244" y="650032"/>
                    <a:pt x="1676188" y="653725"/>
                    <a:pt x="1678582" y="656573"/>
                  </a:cubicBezTo>
                  <a:cubicBezTo>
                    <a:pt x="1680731" y="659127"/>
                    <a:pt x="1685095" y="662170"/>
                    <a:pt x="1693610" y="662251"/>
                  </a:cubicBezTo>
                  <a:cubicBezTo>
                    <a:pt x="1693708" y="662251"/>
                    <a:pt x="1693806" y="662251"/>
                    <a:pt x="1693903" y="662251"/>
                  </a:cubicBezTo>
                  <a:cubicBezTo>
                    <a:pt x="1700188" y="662251"/>
                    <a:pt x="1703444" y="659534"/>
                    <a:pt x="1706310" y="657142"/>
                  </a:cubicBezTo>
                  <a:cubicBezTo>
                    <a:pt x="1708964" y="654929"/>
                    <a:pt x="1711244" y="653026"/>
                    <a:pt x="1715998" y="653026"/>
                  </a:cubicBezTo>
                  <a:cubicBezTo>
                    <a:pt x="1720752" y="653026"/>
                    <a:pt x="1723032" y="654929"/>
                    <a:pt x="1725686" y="657142"/>
                  </a:cubicBezTo>
                  <a:cubicBezTo>
                    <a:pt x="1728503" y="659501"/>
                    <a:pt x="1731482" y="662170"/>
                    <a:pt x="1738142" y="662235"/>
                  </a:cubicBezTo>
                  <a:lnTo>
                    <a:pt x="1738142" y="662235"/>
                  </a:lnTo>
                  <a:cubicBezTo>
                    <a:pt x="1738142" y="662235"/>
                    <a:pt x="1738223" y="662235"/>
                    <a:pt x="1738256" y="662235"/>
                  </a:cubicBezTo>
                  <a:cubicBezTo>
                    <a:pt x="1738304" y="662235"/>
                    <a:pt x="1738337" y="662235"/>
                    <a:pt x="1738386" y="662235"/>
                  </a:cubicBezTo>
                  <a:cubicBezTo>
                    <a:pt x="1738386" y="662235"/>
                    <a:pt x="1738386" y="662235"/>
                    <a:pt x="1738386" y="662235"/>
                  </a:cubicBezTo>
                  <a:cubicBezTo>
                    <a:pt x="1744508" y="662153"/>
                    <a:pt x="1747715" y="659501"/>
                    <a:pt x="1750549" y="657142"/>
                  </a:cubicBezTo>
                  <a:cubicBezTo>
                    <a:pt x="1753203" y="654929"/>
                    <a:pt x="1755482" y="653026"/>
                    <a:pt x="1760253" y="653026"/>
                  </a:cubicBezTo>
                  <a:cubicBezTo>
                    <a:pt x="1765023" y="653026"/>
                    <a:pt x="1767303" y="654929"/>
                    <a:pt x="1769957" y="657142"/>
                  </a:cubicBezTo>
                  <a:cubicBezTo>
                    <a:pt x="1772822" y="659534"/>
                    <a:pt x="1776079" y="662251"/>
                    <a:pt x="1782364" y="662251"/>
                  </a:cubicBezTo>
                  <a:cubicBezTo>
                    <a:pt x="1788649" y="662251"/>
                    <a:pt x="1791905" y="659534"/>
                    <a:pt x="1794771" y="657142"/>
                  </a:cubicBezTo>
                  <a:cubicBezTo>
                    <a:pt x="1797425" y="654929"/>
                    <a:pt x="1799704" y="653026"/>
                    <a:pt x="1804458" y="653026"/>
                  </a:cubicBezTo>
                  <a:cubicBezTo>
                    <a:pt x="1809213" y="653026"/>
                    <a:pt x="1811508" y="654929"/>
                    <a:pt x="1814146" y="657142"/>
                  </a:cubicBezTo>
                  <a:cubicBezTo>
                    <a:pt x="1817012" y="659534"/>
                    <a:pt x="1820268" y="662251"/>
                    <a:pt x="1826553" y="662251"/>
                  </a:cubicBezTo>
                  <a:cubicBezTo>
                    <a:pt x="1832838" y="662251"/>
                    <a:pt x="1836095" y="659534"/>
                    <a:pt x="1838960" y="657142"/>
                  </a:cubicBezTo>
                  <a:cubicBezTo>
                    <a:pt x="1841614" y="654929"/>
                    <a:pt x="1843893" y="653026"/>
                    <a:pt x="1848648" y="653026"/>
                  </a:cubicBezTo>
                  <a:cubicBezTo>
                    <a:pt x="1853402" y="653026"/>
                    <a:pt x="1855682" y="654929"/>
                    <a:pt x="1858336" y="657142"/>
                  </a:cubicBezTo>
                  <a:cubicBezTo>
                    <a:pt x="1861201" y="659534"/>
                    <a:pt x="1864441" y="662251"/>
                    <a:pt x="1870743" y="662251"/>
                  </a:cubicBezTo>
                  <a:cubicBezTo>
                    <a:pt x="1877044" y="662251"/>
                    <a:pt x="1880284" y="659534"/>
                    <a:pt x="1883149" y="657142"/>
                  </a:cubicBezTo>
                  <a:cubicBezTo>
                    <a:pt x="1885803" y="654929"/>
                    <a:pt x="1888083" y="653026"/>
                    <a:pt x="1892837" y="653026"/>
                  </a:cubicBezTo>
                  <a:cubicBezTo>
                    <a:pt x="1897592" y="653026"/>
                    <a:pt x="1899887" y="654929"/>
                    <a:pt x="1902525" y="657142"/>
                  </a:cubicBezTo>
                  <a:cubicBezTo>
                    <a:pt x="1905391" y="659534"/>
                    <a:pt x="1908631" y="662251"/>
                    <a:pt x="1914932" y="662251"/>
                  </a:cubicBezTo>
                  <a:cubicBezTo>
                    <a:pt x="1921233" y="662251"/>
                    <a:pt x="1924473" y="659534"/>
                    <a:pt x="1927339" y="657142"/>
                  </a:cubicBezTo>
                  <a:cubicBezTo>
                    <a:pt x="1929993" y="654929"/>
                    <a:pt x="1932272" y="653026"/>
                    <a:pt x="1937027" y="653026"/>
                  </a:cubicBezTo>
                  <a:cubicBezTo>
                    <a:pt x="1941781" y="653026"/>
                    <a:pt x="1944077" y="654929"/>
                    <a:pt x="1946715" y="657142"/>
                  </a:cubicBezTo>
                  <a:cubicBezTo>
                    <a:pt x="1949010" y="659062"/>
                    <a:pt x="1951176" y="661389"/>
                    <a:pt x="1955865" y="661974"/>
                  </a:cubicBezTo>
                  <a:cubicBezTo>
                    <a:pt x="1966774" y="662934"/>
                    <a:pt x="1971252" y="656833"/>
                    <a:pt x="1979116" y="646843"/>
                  </a:cubicBezTo>
                  <a:cubicBezTo>
                    <a:pt x="1980825" y="644663"/>
                    <a:pt x="1982779" y="642190"/>
                    <a:pt x="1985010" y="639473"/>
                  </a:cubicBezTo>
                  <a:cubicBezTo>
                    <a:pt x="1997466" y="624374"/>
                    <a:pt x="2009287" y="626310"/>
                    <a:pt x="2013797" y="627839"/>
                  </a:cubicBezTo>
                  <a:cubicBezTo>
                    <a:pt x="2019154" y="629662"/>
                    <a:pt x="2022784" y="633453"/>
                    <a:pt x="2023810" y="636674"/>
                  </a:cubicBezTo>
                  <a:cubicBezTo>
                    <a:pt x="2020961" y="637650"/>
                    <a:pt x="2016092" y="640172"/>
                    <a:pt x="2015034" y="646241"/>
                  </a:cubicBezTo>
                  <a:cubicBezTo>
                    <a:pt x="2014383" y="649934"/>
                    <a:pt x="2015229" y="653514"/>
                    <a:pt x="2017395" y="656296"/>
                  </a:cubicBezTo>
                  <a:cubicBezTo>
                    <a:pt x="2019268" y="658704"/>
                    <a:pt x="2023078" y="661698"/>
                    <a:pt x="2030551" y="662251"/>
                  </a:cubicBezTo>
                  <a:cubicBezTo>
                    <a:pt x="2030551" y="662251"/>
                    <a:pt x="2055120" y="662332"/>
                    <a:pt x="2055348" y="662332"/>
                  </a:cubicBezTo>
                  <a:cubicBezTo>
                    <a:pt x="2061650" y="662332"/>
                    <a:pt x="2064890" y="659550"/>
                    <a:pt x="2067755" y="657158"/>
                  </a:cubicBezTo>
                  <a:cubicBezTo>
                    <a:pt x="2070409" y="654946"/>
                    <a:pt x="2072689" y="653042"/>
                    <a:pt x="2077460" y="653042"/>
                  </a:cubicBezTo>
                  <a:cubicBezTo>
                    <a:pt x="2082230" y="653042"/>
                    <a:pt x="2084510" y="654946"/>
                    <a:pt x="2087164" y="657158"/>
                  </a:cubicBezTo>
                  <a:cubicBezTo>
                    <a:pt x="2090029" y="659550"/>
                    <a:pt x="2093286" y="662267"/>
                    <a:pt x="2099571" y="662267"/>
                  </a:cubicBezTo>
                  <a:cubicBezTo>
                    <a:pt x="2105855" y="662267"/>
                    <a:pt x="2109112" y="659550"/>
                    <a:pt x="2111978" y="657158"/>
                  </a:cubicBezTo>
                  <a:cubicBezTo>
                    <a:pt x="2114632" y="654946"/>
                    <a:pt x="2116911" y="653042"/>
                    <a:pt x="2121665" y="653042"/>
                  </a:cubicBezTo>
                  <a:cubicBezTo>
                    <a:pt x="2126420" y="653042"/>
                    <a:pt x="2128716" y="654946"/>
                    <a:pt x="2131353" y="657158"/>
                  </a:cubicBezTo>
                  <a:cubicBezTo>
                    <a:pt x="2134219" y="659550"/>
                    <a:pt x="2137475" y="662267"/>
                    <a:pt x="2143760" y="662267"/>
                  </a:cubicBezTo>
                  <a:cubicBezTo>
                    <a:pt x="2150045" y="662267"/>
                    <a:pt x="2153301" y="659550"/>
                    <a:pt x="2156167" y="657158"/>
                  </a:cubicBezTo>
                  <a:cubicBezTo>
                    <a:pt x="2158821" y="654946"/>
                    <a:pt x="2161101" y="653042"/>
                    <a:pt x="2165855" y="653042"/>
                  </a:cubicBezTo>
                  <a:cubicBezTo>
                    <a:pt x="2170609" y="653042"/>
                    <a:pt x="2172889" y="654946"/>
                    <a:pt x="2175543" y="657158"/>
                  </a:cubicBezTo>
                  <a:cubicBezTo>
                    <a:pt x="2178408" y="659550"/>
                    <a:pt x="2181649" y="662267"/>
                    <a:pt x="2187950" y="662267"/>
                  </a:cubicBezTo>
                  <a:cubicBezTo>
                    <a:pt x="2194251" y="662267"/>
                    <a:pt x="2197491" y="659550"/>
                    <a:pt x="2200357" y="657158"/>
                  </a:cubicBezTo>
                  <a:cubicBezTo>
                    <a:pt x="2203011" y="654946"/>
                    <a:pt x="2205290" y="653042"/>
                    <a:pt x="2210044" y="653042"/>
                  </a:cubicBezTo>
                  <a:cubicBezTo>
                    <a:pt x="2214799" y="653042"/>
                    <a:pt x="2217095" y="654946"/>
                    <a:pt x="2219732" y="657158"/>
                  </a:cubicBezTo>
                  <a:cubicBezTo>
                    <a:pt x="2222598" y="659550"/>
                    <a:pt x="2225838" y="662267"/>
                    <a:pt x="2232139" y="662267"/>
                  </a:cubicBezTo>
                  <a:cubicBezTo>
                    <a:pt x="2238440" y="662267"/>
                    <a:pt x="2241680" y="659550"/>
                    <a:pt x="2244546" y="657158"/>
                  </a:cubicBezTo>
                  <a:cubicBezTo>
                    <a:pt x="2247200" y="654946"/>
                    <a:pt x="2249479" y="653042"/>
                    <a:pt x="2254234" y="653042"/>
                  </a:cubicBezTo>
                  <a:cubicBezTo>
                    <a:pt x="2258988" y="653042"/>
                    <a:pt x="2261284" y="654946"/>
                    <a:pt x="2263922" y="657158"/>
                  </a:cubicBezTo>
                  <a:cubicBezTo>
                    <a:pt x="2266217" y="659062"/>
                    <a:pt x="2269734" y="662642"/>
                    <a:pt x="2276605" y="662381"/>
                  </a:cubicBezTo>
                  <a:cubicBezTo>
                    <a:pt x="2280839" y="661633"/>
                    <a:pt x="2283428" y="659469"/>
                    <a:pt x="2285723" y="657549"/>
                  </a:cubicBezTo>
                  <a:cubicBezTo>
                    <a:pt x="2288377" y="655336"/>
                    <a:pt x="2290657" y="653432"/>
                    <a:pt x="2295427" y="653432"/>
                  </a:cubicBezTo>
                  <a:cubicBezTo>
                    <a:pt x="2300198" y="653432"/>
                    <a:pt x="2302478" y="655336"/>
                    <a:pt x="2305132" y="657549"/>
                  </a:cubicBezTo>
                  <a:cubicBezTo>
                    <a:pt x="2307997" y="659941"/>
                    <a:pt x="2311254" y="662658"/>
                    <a:pt x="2317538" y="662658"/>
                  </a:cubicBezTo>
                  <a:cubicBezTo>
                    <a:pt x="2323823" y="662658"/>
                    <a:pt x="2327080" y="659941"/>
                    <a:pt x="2329945" y="657549"/>
                  </a:cubicBezTo>
                  <a:cubicBezTo>
                    <a:pt x="2332599" y="655336"/>
                    <a:pt x="2334879" y="653432"/>
                    <a:pt x="2339633" y="653432"/>
                  </a:cubicBezTo>
                  <a:cubicBezTo>
                    <a:pt x="2344388" y="653432"/>
                    <a:pt x="2346683" y="655336"/>
                    <a:pt x="2349321" y="657549"/>
                  </a:cubicBezTo>
                  <a:cubicBezTo>
                    <a:pt x="2352024" y="659811"/>
                    <a:pt x="2354792" y="661991"/>
                    <a:pt x="2360393" y="662235"/>
                  </a:cubicBezTo>
                  <a:lnTo>
                    <a:pt x="2360393" y="662284"/>
                  </a:lnTo>
                  <a:lnTo>
                    <a:pt x="2557047" y="662284"/>
                  </a:lnTo>
                  <a:cubicBezTo>
                    <a:pt x="2557047" y="662284"/>
                    <a:pt x="2718321" y="662023"/>
                    <a:pt x="2718321" y="662023"/>
                  </a:cubicBezTo>
                  <a:lnTo>
                    <a:pt x="2719673" y="662023"/>
                  </a:lnTo>
                  <a:cubicBezTo>
                    <a:pt x="2719673" y="662023"/>
                    <a:pt x="2720242" y="660803"/>
                    <a:pt x="2720242" y="660803"/>
                  </a:cubicBezTo>
                  <a:cubicBezTo>
                    <a:pt x="2720552" y="660152"/>
                    <a:pt x="2728074" y="644793"/>
                    <a:pt x="2750006" y="644793"/>
                  </a:cubicBezTo>
                  <a:cubicBezTo>
                    <a:pt x="2771938" y="644793"/>
                    <a:pt x="2780454" y="660217"/>
                    <a:pt x="2780795" y="660868"/>
                  </a:cubicBezTo>
                  <a:lnTo>
                    <a:pt x="2782424" y="663992"/>
                  </a:lnTo>
                  <a:lnTo>
                    <a:pt x="2784410" y="661096"/>
                  </a:lnTo>
                  <a:cubicBezTo>
                    <a:pt x="2784491" y="660982"/>
                    <a:pt x="2792518" y="649544"/>
                    <a:pt x="2807254" y="649219"/>
                  </a:cubicBezTo>
                  <a:cubicBezTo>
                    <a:pt x="2821875" y="648844"/>
                    <a:pt x="2829886" y="660949"/>
                    <a:pt x="2829967" y="661063"/>
                  </a:cubicBezTo>
                  <a:lnTo>
                    <a:pt x="2830586" y="662023"/>
                  </a:lnTo>
                  <a:lnTo>
                    <a:pt x="3574806" y="662023"/>
                  </a:lnTo>
                  <a:cubicBezTo>
                    <a:pt x="3575197" y="666742"/>
                    <a:pt x="3576678" y="671232"/>
                    <a:pt x="3579153" y="675218"/>
                  </a:cubicBezTo>
                  <a:cubicBezTo>
                    <a:pt x="3578763" y="676894"/>
                    <a:pt x="3578502" y="678684"/>
                    <a:pt x="3578469" y="680637"/>
                  </a:cubicBezTo>
                  <a:cubicBezTo>
                    <a:pt x="3578176" y="694043"/>
                    <a:pt x="3588450" y="705123"/>
                    <a:pt x="3602388" y="706425"/>
                  </a:cubicBezTo>
                  <a:lnTo>
                    <a:pt x="3641383" y="706490"/>
                  </a:lnTo>
                  <a:lnTo>
                    <a:pt x="3641383" y="759922"/>
                  </a:lnTo>
                  <a:lnTo>
                    <a:pt x="3588516" y="759889"/>
                  </a:lnTo>
                  <a:cubicBezTo>
                    <a:pt x="3586350" y="756879"/>
                    <a:pt x="3579088" y="748435"/>
                    <a:pt x="3566063" y="748695"/>
                  </a:cubicBezTo>
                  <a:cubicBezTo>
                    <a:pt x="3553102" y="748907"/>
                    <a:pt x="3545889" y="756993"/>
                    <a:pt x="3543707" y="759873"/>
                  </a:cubicBezTo>
                  <a:lnTo>
                    <a:pt x="3510622" y="759873"/>
                  </a:lnTo>
                  <a:cubicBezTo>
                    <a:pt x="3508066" y="755822"/>
                    <a:pt x="3498085" y="742643"/>
                    <a:pt x="3476755" y="742643"/>
                  </a:cubicBezTo>
                  <a:cubicBezTo>
                    <a:pt x="3455426" y="742643"/>
                    <a:pt x="3446210" y="755724"/>
                    <a:pt x="3443800" y="759873"/>
                  </a:cubicBezTo>
                  <a:lnTo>
                    <a:pt x="3360420" y="759873"/>
                  </a:lnTo>
                  <a:cubicBezTo>
                    <a:pt x="3360420" y="759873"/>
                    <a:pt x="3359541" y="759873"/>
                    <a:pt x="3359541" y="759873"/>
                  </a:cubicBezTo>
                  <a:cubicBezTo>
                    <a:pt x="3359541" y="759824"/>
                    <a:pt x="3359541" y="759759"/>
                    <a:pt x="3359525" y="759710"/>
                  </a:cubicBezTo>
                  <a:lnTo>
                    <a:pt x="3358010" y="759564"/>
                  </a:lnTo>
                  <a:cubicBezTo>
                    <a:pt x="3355031" y="758978"/>
                    <a:pt x="3353175" y="757465"/>
                    <a:pt x="3351074" y="755708"/>
                  </a:cubicBezTo>
                  <a:cubicBezTo>
                    <a:pt x="3348192" y="753316"/>
                    <a:pt x="3344920" y="750615"/>
                    <a:pt x="3338602" y="750615"/>
                  </a:cubicBezTo>
                  <a:cubicBezTo>
                    <a:pt x="3332285" y="750615"/>
                    <a:pt x="3329012" y="753332"/>
                    <a:pt x="3326130" y="755708"/>
                  </a:cubicBezTo>
                  <a:cubicBezTo>
                    <a:pt x="3323460" y="757921"/>
                    <a:pt x="3321164" y="759840"/>
                    <a:pt x="3316361" y="759840"/>
                  </a:cubicBezTo>
                  <a:cubicBezTo>
                    <a:pt x="3311558" y="759840"/>
                    <a:pt x="3309262" y="757937"/>
                    <a:pt x="3306592" y="755708"/>
                  </a:cubicBezTo>
                  <a:cubicBezTo>
                    <a:pt x="3303710" y="753316"/>
                    <a:pt x="3300437" y="750615"/>
                    <a:pt x="3294120" y="750615"/>
                  </a:cubicBezTo>
                  <a:cubicBezTo>
                    <a:pt x="3287802" y="750615"/>
                    <a:pt x="3284529" y="753332"/>
                    <a:pt x="3281647" y="755708"/>
                  </a:cubicBezTo>
                  <a:cubicBezTo>
                    <a:pt x="3278977" y="757921"/>
                    <a:pt x="3276682" y="759840"/>
                    <a:pt x="3271878" y="759840"/>
                  </a:cubicBezTo>
                  <a:cubicBezTo>
                    <a:pt x="3267075" y="759840"/>
                    <a:pt x="3264779" y="757937"/>
                    <a:pt x="3262109" y="755708"/>
                  </a:cubicBezTo>
                  <a:cubicBezTo>
                    <a:pt x="3259227" y="753316"/>
                    <a:pt x="3255955" y="750615"/>
                    <a:pt x="3249637" y="750615"/>
                  </a:cubicBezTo>
                  <a:cubicBezTo>
                    <a:pt x="3243320" y="750615"/>
                    <a:pt x="3240047" y="753332"/>
                    <a:pt x="3237165" y="755708"/>
                  </a:cubicBezTo>
                  <a:cubicBezTo>
                    <a:pt x="3234495" y="757921"/>
                    <a:pt x="3232199" y="759840"/>
                    <a:pt x="3227396" y="759840"/>
                  </a:cubicBezTo>
                  <a:cubicBezTo>
                    <a:pt x="3222593" y="759840"/>
                    <a:pt x="3220297" y="757937"/>
                    <a:pt x="3217627" y="755708"/>
                  </a:cubicBezTo>
                  <a:cubicBezTo>
                    <a:pt x="3214745" y="753316"/>
                    <a:pt x="3211472" y="750615"/>
                    <a:pt x="3205154" y="750615"/>
                  </a:cubicBezTo>
                  <a:cubicBezTo>
                    <a:pt x="3198837" y="750615"/>
                    <a:pt x="3195564" y="753332"/>
                    <a:pt x="3192682" y="755708"/>
                  </a:cubicBezTo>
                  <a:cubicBezTo>
                    <a:pt x="3190012" y="757921"/>
                    <a:pt x="3187716" y="759840"/>
                    <a:pt x="3182913" y="759840"/>
                  </a:cubicBezTo>
                  <a:cubicBezTo>
                    <a:pt x="3178110" y="759840"/>
                    <a:pt x="3175814" y="757937"/>
                    <a:pt x="3173144" y="755708"/>
                  </a:cubicBezTo>
                  <a:cubicBezTo>
                    <a:pt x="3170262" y="753316"/>
                    <a:pt x="3166989" y="750615"/>
                    <a:pt x="3160672" y="750615"/>
                  </a:cubicBezTo>
                  <a:cubicBezTo>
                    <a:pt x="3154354" y="750615"/>
                    <a:pt x="3151082" y="753332"/>
                    <a:pt x="3148200" y="755708"/>
                  </a:cubicBezTo>
                  <a:cubicBezTo>
                    <a:pt x="3145530" y="757921"/>
                    <a:pt x="3143234" y="759840"/>
                    <a:pt x="3138431" y="759840"/>
                  </a:cubicBezTo>
                  <a:cubicBezTo>
                    <a:pt x="3133627" y="759840"/>
                    <a:pt x="3131332" y="757937"/>
                    <a:pt x="3128661" y="755708"/>
                  </a:cubicBezTo>
                  <a:cubicBezTo>
                    <a:pt x="3125779" y="753316"/>
                    <a:pt x="3122523" y="750615"/>
                    <a:pt x="3116189" y="750615"/>
                  </a:cubicBezTo>
                  <a:cubicBezTo>
                    <a:pt x="3109856" y="750615"/>
                    <a:pt x="3106599" y="753332"/>
                    <a:pt x="3103717" y="755708"/>
                  </a:cubicBezTo>
                  <a:cubicBezTo>
                    <a:pt x="3101047" y="757921"/>
                    <a:pt x="3098751" y="759840"/>
                    <a:pt x="3093948" y="759840"/>
                  </a:cubicBezTo>
                  <a:cubicBezTo>
                    <a:pt x="3089145" y="759840"/>
                    <a:pt x="3086849" y="757937"/>
                    <a:pt x="3084179" y="755708"/>
                  </a:cubicBezTo>
                  <a:cubicBezTo>
                    <a:pt x="3081297" y="753316"/>
                    <a:pt x="3078024" y="750615"/>
                    <a:pt x="3071707" y="750615"/>
                  </a:cubicBezTo>
                  <a:cubicBezTo>
                    <a:pt x="3065389" y="750615"/>
                    <a:pt x="3062117" y="753332"/>
                    <a:pt x="3059235" y="755708"/>
                  </a:cubicBezTo>
                  <a:cubicBezTo>
                    <a:pt x="3056564" y="757921"/>
                    <a:pt x="3054269" y="759840"/>
                    <a:pt x="3049466" y="759840"/>
                  </a:cubicBezTo>
                  <a:cubicBezTo>
                    <a:pt x="3044662" y="759840"/>
                    <a:pt x="3042367" y="757937"/>
                    <a:pt x="3039696" y="755708"/>
                  </a:cubicBezTo>
                  <a:cubicBezTo>
                    <a:pt x="3036814" y="753316"/>
                    <a:pt x="3033542" y="750615"/>
                    <a:pt x="3027224" y="750615"/>
                  </a:cubicBezTo>
                  <a:cubicBezTo>
                    <a:pt x="3020907" y="750615"/>
                    <a:pt x="3017634" y="753332"/>
                    <a:pt x="3014752" y="755708"/>
                  </a:cubicBezTo>
                  <a:cubicBezTo>
                    <a:pt x="3012082" y="757921"/>
                    <a:pt x="3009786" y="759840"/>
                    <a:pt x="3004983" y="759840"/>
                  </a:cubicBezTo>
                  <a:cubicBezTo>
                    <a:pt x="3000180" y="759840"/>
                    <a:pt x="2997884" y="757937"/>
                    <a:pt x="2995214" y="755708"/>
                  </a:cubicBezTo>
                  <a:cubicBezTo>
                    <a:pt x="2992332" y="753316"/>
                    <a:pt x="2989059" y="750615"/>
                    <a:pt x="2982742" y="750615"/>
                  </a:cubicBezTo>
                  <a:cubicBezTo>
                    <a:pt x="2976424" y="750615"/>
                    <a:pt x="2973152" y="753332"/>
                    <a:pt x="2970270" y="755708"/>
                  </a:cubicBezTo>
                  <a:cubicBezTo>
                    <a:pt x="2967599" y="757921"/>
                    <a:pt x="2965304" y="759840"/>
                    <a:pt x="2960500" y="759840"/>
                  </a:cubicBezTo>
                  <a:cubicBezTo>
                    <a:pt x="2955697" y="759840"/>
                    <a:pt x="2953401" y="757937"/>
                    <a:pt x="2950731" y="755708"/>
                  </a:cubicBezTo>
                  <a:cubicBezTo>
                    <a:pt x="2947849" y="753316"/>
                    <a:pt x="2944577" y="750615"/>
                    <a:pt x="2938259" y="750615"/>
                  </a:cubicBezTo>
                  <a:cubicBezTo>
                    <a:pt x="2931942" y="750615"/>
                    <a:pt x="2928669" y="753332"/>
                    <a:pt x="2925787" y="755708"/>
                  </a:cubicBezTo>
                  <a:cubicBezTo>
                    <a:pt x="2923117" y="757921"/>
                    <a:pt x="2920821" y="759840"/>
                    <a:pt x="2916018" y="759840"/>
                  </a:cubicBezTo>
                  <a:cubicBezTo>
                    <a:pt x="2911215" y="759840"/>
                    <a:pt x="2908919" y="757937"/>
                    <a:pt x="2906248" y="755708"/>
                  </a:cubicBezTo>
                  <a:cubicBezTo>
                    <a:pt x="2903367" y="753316"/>
                    <a:pt x="2900094" y="750615"/>
                    <a:pt x="2893777" y="750615"/>
                  </a:cubicBezTo>
                  <a:cubicBezTo>
                    <a:pt x="2887459" y="750615"/>
                    <a:pt x="2884186" y="753332"/>
                    <a:pt x="2881304" y="755708"/>
                  </a:cubicBezTo>
                  <a:cubicBezTo>
                    <a:pt x="2878634" y="757921"/>
                    <a:pt x="2876338" y="759840"/>
                    <a:pt x="2871535" y="759840"/>
                  </a:cubicBezTo>
                  <a:cubicBezTo>
                    <a:pt x="2866732" y="759840"/>
                    <a:pt x="2864436" y="757937"/>
                    <a:pt x="2861766" y="755708"/>
                  </a:cubicBezTo>
                  <a:cubicBezTo>
                    <a:pt x="2858884" y="753316"/>
                    <a:pt x="2855611" y="750615"/>
                    <a:pt x="2849294" y="750615"/>
                  </a:cubicBezTo>
                  <a:cubicBezTo>
                    <a:pt x="2842976" y="750615"/>
                    <a:pt x="2839704" y="753332"/>
                    <a:pt x="2836822" y="755708"/>
                  </a:cubicBezTo>
                  <a:cubicBezTo>
                    <a:pt x="2834152" y="757921"/>
                    <a:pt x="2831856" y="759840"/>
                    <a:pt x="2827053" y="759840"/>
                  </a:cubicBezTo>
                  <a:cubicBezTo>
                    <a:pt x="2822249" y="759840"/>
                    <a:pt x="2819938" y="757937"/>
                    <a:pt x="2817267" y="755708"/>
                  </a:cubicBezTo>
                  <a:cubicBezTo>
                    <a:pt x="2814385" y="753316"/>
                    <a:pt x="2811113" y="750615"/>
                    <a:pt x="2804779" y="750615"/>
                  </a:cubicBezTo>
                  <a:cubicBezTo>
                    <a:pt x="2798445" y="750615"/>
                    <a:pt x="2795189" y="753332"/>
                    <a:pt x="2792290" y="755708"/>
                  </a:cubicBezTo>
                  <a:cubicBezTo>
                    <a:pt x="2790174" y="757465"/>
                    <a:pt x="2788334" y="758978"/>
                    <a:pt x="2785338" y="759564"/>
                  </a:cubicBezTo>
                  <a:lnTo>
                    <a:pt x="2783808" y="759710"/>
                  </a:lnTo>
                  <a:cubicBezTo>
                    <a:pt x="2783742" y="760670"/>
                    <a:pt x="2783238" y="762834"/>
                    <a:pt x="2782684" y="763892"/>
                  </a:cubicBezTo>
                  <a:lnTo>
                    <a:pt x="2782684" y="764071"/>
                  </a:lnTo>
                  <a:cubicBezTo>
                    <a:pt x="2782684" y="764071"/>
                    <a:pt x="2785778" y="763778"/>
                    <a:pt x="2785778" y="763778"/>
                  </a:cubicBezTo>
                  <a:lnTo>
                    <a:pt x="2785778" y="763810"/>
                  </a:lnTo>
                  <a:cubicBezTo>
                    <a:pt x="2785778" y="763810"/>
                    <a:pt x="2785924" y="763778"/>
                    <a:pt x="2786006" y="763762"/>
                  </a:cubicBezTo>
                  <a:lnTo>
                    <a:pt x="2786494" y="763713"/>
                  </a:lnTo>
                  <a:lnTo>
                    <a:pt x="2786494" y="763648"/>
                  </a:lnTo>
                  <a:cubicBezTo>
                    <a:pt x="2790337" y="762802"/>
                    <a:pt x="2792812" y="760784"/>
                    <a:pt x="2794993" y="758978"/>
                  </a:cubicBezTo>
                  <a:cubicBezTo>
                    <a:pt x="2797664" y="756765"/>
                    <a:pt x="2799976" y="754845"/>
                    <a:pt x="2804779" y="754845"/>
                  </a:cubicBezTo>
                  <a:cubicBezTo>
                    <a:pt x="2809582" y="754845"/>
                    <a:pt x="2811894" y="756749"/>
                    <a:pt x="2814564" y="758978"/>
                  </a:cubicBezTo>
                  <a:cubicBezTo>
                    <a:pt x="2817446" y="761370"/>
                    <a:pt x="2820719" y="764071"/>
                    <a:pt x="2827053" y="764071"/>
                  </a:cubicBezTo>
                  <a:cubicBezTo>
                    <a:pt x="2833386" y="764071"/>
                    <a:pt x="2836643" y="761354"/>
                    <a:pt x="2839525" y="758978"/>
                  </a:cubicBezTo>
                  <a:cubicBezTo>
                    <a:pt x="2842195" y="756765"/>
                    <a:pt x="2844491" y="754845"/>
                    <a:pt x="2849294" y="754845"/>
                  </a:cubicBezTo>
                  <a:cubicBezTo>
                    <a:pt x="2854097" y="754845"/>
                    <a:pt x="2856393" y="756749"/>
                    <a:pt x="2859063" y="758978"/>
                  </a:cubicBezTo>
                  <a:cubicBezTo>
                    <a:pt x="2861945" y="761370"/>
                    <a:pt x="2865218" y="764071"/>
                    <a:pt x="2871535" y="764071"/>
                  </a:cubicBezTo>
                  <a:cubicBezTo>
                    <a:pt x="2877853" y="764071"/>
                    <a:pt x="2881125" y="761354"/>
                    <a:pt x="2884007" y="758978"/>
                  </a:cubicBezTo>
                  <a:cubicBezTo>
                    <a:pt x="2886678" y="756765"/>
                    <a:pt x="2888973" y="754845"/>
                    <a:pt x="2893777" y="754845"/>
                  </a:cubicBezTo>
                  <a:cubicBezTo>
                    <a:pt x="2898580" y="754845"/>
                    <a:pt x="2900876" y="756749"/>
                    <a:pt x="2903546" y="758978"/>
                  </a:cubicBezTo>
                  <a:cubicBezTo>
                    <a:pt x="2906428" y="761370"/>
                    <a:pt x="2909700" y="764071"/>
                    <a:pt x="2916018" y="764071"/>
                  </a:cubicBezTo>
                  <a:cubicBezTo>
                    <a:pt x="2922335" y="764071"/>
                    <a:pt x="2925608" y="761354"/>
                    <a:pt x="2928490" y="758978"/>
                  </a:cubicBezTo>
                  <a:cubicBezTo>
                    <a:pt x="2931160" y="756765"/>
                    <a:pt x="2933456" y="754845"/>
                    <a:pt x="2938259" y="754845"/>
                  </a:cubicBezTo>
                  <a:cubicBezTo>
                    <a:pt x="2943062" y="754845"/>
                    <a:pt x="2945358" y="756749"/>
                    <a:pt x="2948028" y="758978"/>
                  </a:cubicBezTo>
                  <a:cubicBezTo>
                    <a:pt x="2950910" y="761370"/>
                    <a:pt x="2954183" y="764071"/>
                    <a:pt x="2960500" y="764071"/>
                  </a:cubicBezTo>
                  <a:cubicBezTo>
                    <a:pt x="2966818" y="764071"/>
                    <a:pt x="2970091" y="761354"/>
                    <a:pt x="2972973" y="758978"/>
                  </a:cubicBezTo>
                  <a:cubicBezTo>
                    <a:pt x="2975643" y="756765"/>
                    <a:pt x="2977938" y="754845"/>
                    <a:pt x="2982742" y="754845"/>
                  </a:cubicBezTo>
                  <a:cubicBezTo>
                    <a:pt x="2987545" y="754845"/>
                    <a:pt x="2989841" y="756749"/>
                    <a:pt x="2992511" y="758978"/>
                  </a:cubicBezTo>
                  <a:cubicBezTo>
                    <a:pt x="2995393" y="761370"/>
                    <a:pt x="2998665" y="764071"/>
                    <a:pt x="3004983" y="764071"/>
                  </a:cubicBezTo>
                  <a:cubicBezTo>
                    <a:pt x="3011300" y="764071"/>
                    <a:pt x="3014573" y="761354"/>
                    <a:pt x="3017455" y="758978"/>
                  </a:cubicBezTo>
                  <a:cubicBezTo>
                    <a:pt x="3020125" y="756765"/>
                    <a:pt x="3022421" y="754845"/>
                    <a:pt x="3027224" y="754845"/>
                  </a:cubicBezTo>
                  <a:cubicBezTo>
                    <a:pt x="3032027" y="754845"/>
                    <a:pt x="3034323" y="756749"/>
                    <a:pt x="3036993" y="758978"/>
                  </a:cubicBezTo>
                  <a:cubicBezTo>
                    <a:pt x="3039875" y="761370"/>
                    <a:pt x="3043148" y="764071"/>
                    <a:pt x="3049466" y="764071"/>
                  </a:cubicBezTo>
                  <a:cubicBezTo>
                    <a:pt x="3055783" y="764071"/>
                    <a:pt x="3059056" y="761354"/>
                    <a:pt x="3061937" y="758978"/>
                  </a:cubicBezTo>
                  <a:cubicBezTo>
                    <a:pt x="3064608" y="756765"/>
                    <a:pt x="3066904" y="754845"/>
                    <a:pt x="3071707" y="754845"/>
                  </a:cubicBezTo>
                  <a:cubicBezTo>
                    <a:pt x="3076510" y="754845"/>
                    <a:pt x="3078806" y="756749"/>
                    <a:pt x="3081476" y="758978"/>
                  </a:cubicBezTo>
                  <a:cubicBezTo>
                    <a:pt x="3084358" y="761370"/>
                    <a:pt x="3087631" y="764071"/>
                    <a:pt x="3093948" y="764071"/>
                  </a:cubicBezTo>
                  <a:cubicBezTo>
                    <a:pt x="3100265" y="764071"/>
                    <a:pt x="3103538" y="761354"/>
                    <a:pt x="3106420" y="758978"/>
                  </a:cubicBezTo>
                  <a:cubicBezTo>
                    <a:pt x="3109090" y="756765"/>
                    <a:pt x="3111386" y="754845"/>
                    <a:pt x="3116189" y="754845"/>
                  </a:cubicBezTo>
                  <a:cubicBezTo>
                    <a:pt x="3120992" y="754845"/>
                    <a:pt x="3123289" y="756749"/>
                    <a:pt x="3125959" y="758978"/>
                  </a:cubicBezTo>
                  <a:cubicBezTo>
                    <a:pt x="3128841" y="761370"/>
                    <a:pt x="3132097" y="764071"/>
                    <a:pt x="3138431" y="764071"/>
                  </a:cubicBezTo>
                  <a:cubicBezTo>
                    <a:pt x="3144764" y="764071"/>
                    <a:pt x="3148021" y="761354"/>
                    <a:pt x="3150903" y="758978"/>
                  </a:cubicBezTo>
                  <a:cubicBezTo>
                    <a:pt x="3153573" y="756765"/>
                    <a:pt x="3155869" y="754845"/>
                    <a:pt x="3160672" y="754845"/>
                  </a:cubicBezTo>
                  <a:cubicBezTo>
                    <a:pt x="3165475" y="754845"/>
                    <a:pt x="3167771" y="756749"/>
                    <a:pt x="3170441" y="758978"/>
                  </a:cubicBezTo>
                  <a:cubicBezTo>
                    <a:pt x="3173323" y="761370"/>
                    <a:pt x="3176596" y="764071"/>
                    <a:pt x="3182913" y="764071"/>
                  </a:cubicBezTo>
                  <a:cubicBezTo>
                    <a:pt x="3189231" y="764071"/>
                    <a:pt x="3192503" y="761354"/>
                    <a:pt x="3195385" y="758978"/>
                  </a:cubicBezTo>
                  <a:cubicBezTo>
                    <a:pt x="3198056" y="756765"/>
                    <a:pt x="3200351" y="754845"/>
                    <a:pt x="3205154" y="754845"/>
                  </a:cubicBezTo>
                  <a:cubicBezTo>
                    <a:pt x="3209958" y="754845"/>
                    <a:pt x="3212253" y="756749"/>
                    <a:pt x="3214924" y="758978"/>
                  </a:cubicBezTo>
                  <a:cubicBezTo>
                    <a:pt x="3217806" y="761370"/>
                    <a:pt x="3221078" y="764071"/>
                    <a:pt x="3227396" y="764071"/>
                  </a:cubicBezTo>
                  <a:cubicBezTo>
                    <a:pt x="3233713" y="764071"/>
                    <a:pt x="3236986" y="761354"/>
                    <a:pt x="3239868" y="758978"/>
                  </a:cubicBezTo>
                  <a:cubicBezTo>
                    <a:pt x="3242538" y="756765"/>
                    <a:pt x="3244834" y="754845"/>
                    <a:pt x="3249637" y="754845"/>
                  </a:cubicBezTo>
                  <a:cubicBezTo>
                    <a:pt x="3254440" y="754845"/>
                    <a:pt x="3256736" y="756749"/>
                    <a:pt x="3259406" y="758978"/>
                  </a:cubicBezTo>
                  <a:cubicBezTo>
                    <a:pt x="3262288" y="761370"/>
                    <a:pt x="3265561" y="764071"/>
                    <a:pt x="3271878" y="764071"/>
                  </a:cubicBezTo>
                  <a:cubicBezTo>
                    <a:pt x="3278196" y="764071"/>
                    <a:pt x="3281468" y="761354"/>
                    <a:pt x="3284350" y="758978"/>
                  </a:cubicBezTo>
                  <a:cubicBezTo>
                    <a:pt x="3287021" y="756765"/>
                    <a:pt x="3289317" y="754845"/>
                    <a:pt x="3294120" y="754845"/>
                  </a:cubicBezTo>
                  <a:cubicBezTo>
                    <a:pt x="3298923" y="754845"/>
                    <a:pt x="3301218" y="756749"/>
                    <a:pt x="3303889" y="758978"/>
                  </a:cubicBezTo>
                  <a:cubicBezTo>
                    <a:pt x="3306771" y="761370"/>
                    <a:pt x="3310044" y="764071"/>
                    <a:pt x="3316361" y="764071"/>
                  </a:cubicBezTo>
                  <a:cubicBezTo>
                    <a:pt x="3322678" y="764071"/>
                    <a:pt x="3325951" y="761354"/>
                    <a:pt x="3328833" y="758978"/>
                  </a:cubicBezTo>
                  <a:cubicBezTo>
                    <a:pt x="3331503" y="756765"/>
                    <a:pt x="3333799" y="754845"/>
                    <a:pt x="3338602" y="754845"/>
                  </a:cubicBezTo>
                  <a:cubicBezTo>
                    <a:pt x="3343405" y="754845"/>
                    <a:pt x="3345701" y="756749"/>
                    <a:pt x="3348372" y="758978"/>
                  </a:cubicBezTo>
                  <a:cubicBezTo>
                    <a:pt x="3350553" y="760784"/>
                    <a:pt x="3353012" y="762802"/>
                    <a:pt x="3356854" y="763648"/>
                  </a:cubicBezTo>
                  <a:lnTo>
                    <a:pt x="3356854" y="763713"/>
                  </a:lnTo>
                  <a:cubicBezTo>
                    <a:pt x="3356854" y="763713"/>
                    <a:pt x="3357343" y="763762"/>
                    <a:pt x="3357343" y="763762"/>
                  </a:cubicBezTo>
                  <a:cubicBezTo>
                    <a:pt x="3357424" y="763762"/>
                    <a:pt x="3357489" y="763794"/>
                    <a:pt x="3357554" y="763810"/>
                  </a:cubicBezTo>
                  <a:lnTo>
                    <a:pt x="3357554" y="763778"/>
                  </a:lnTo>
                  <a:cubicBezTo>
                    <a:pt x="3357554" y="763778"/>
                    <a:pt x="3357587" y="763778"/>
                    <a:pt x="3357587" y="763778"/>
                  </a:cubicBezTo>
                  <a:cubicBezTo>
                    <a:pt x="3357554" y="763827"/>
                    <a:pt x="3357522" y="763892"/>
                    <a:pt x="3357489" y="763941"/>
                  </a:cubicBezTo>
                  <a:lnTo>
                    <a:pt x="3357489" y="764120"/>
                  </a:lnTo>
                  <a:cubicBezTo>
                    <a:pt x="3357489" y="764120"/>
                    <a:pt x="3361234" y="764120"/>
                    <a:pt x="3361234" y="764120"/>
                  </a:cubicBezTo>
                  <a:lnTo>
                    <a:pt x="3446406" y="764120"/>
                  </a:lnTo>
                  <a:cubicBezTo>
                    <a:pt x="3446406" y="764120"/>
                    <a:pt x="3446975" y="762899"/>
                    <a:pt x="3446975" y="762899"/>
                  </a:cubicBezTo>
                  <a:cubicBezTo>
                    <a:pt x="3447285" y="762248"/>
                    <a:pt x="3454807" y="746889"/>
                    <a:pt x="3476739" y="746889"/>
                  </a:cubicBezTo>
                  <a:cubicBezTo>
                    <a:pt x="3498671" y="746889"/>
                    <a:pt x="3507186" y="762314"/>
                    <a:pt x="3507529" y="762964"/>
                  </a:cubicBezTo>
                  <a:lnTo>
                    <a:pt x="3508115" y="764103"/>
                  </a:lnTo>
                  <a:lnTo>
                    <a:pt x="3545970" y="764103"/>
                  </a:lnTo>
                  <a:cubicBezTo>
                    <a:pt x="3545970" y="764103"/>
                    <a:pt x="3546589" y="763127"/>
                    <a:pt x="3546589" y="763127"/>
                  </a:cubicBezTo>
                  <a:cubicBezTo>
                    <a:pt x="3546654" y="763029"/>
                    <a:pt x="3552939" y="753153"/>
                    <a:pt x="3566111" y="752942"/>
                  </a:cubicBezTo>
                  <a:cubicBezTo>
                    <a:pt x="3579137" y="752779"/>
                    <a:pt x="3585292" y="762671"/>
                    <a:pt x="3585536" y="763095"/>
                  </a:cubicBezTo>
                  <a:lnTo>
                    <a:pt x="3586154" y="764120"/>
                  </a:lnTo>
                  <a:lnTo>
                    <a:pt x="3750603" y="764233"/>
                  </a:lnTo>
                  <a:lnTo>
                    <a:pt x="3750603" y="764233"/>
                  </a:lnTo>
                  <a:cubicBezTo>
                    <a:pt x="3750603" y="764233"/>
                    <a:pt x="3754413" y="764233"/>
                    <a:pt x="3754413" y="764233"/>
                  </a:cubicBezTo>
                  <a:lnTo>
                    <a:pt x="3754413" y="764054"/>
                  </a:lnTo>
                  <a:cubicBezTo>
                    <a:pt x="3753762" y="763046"/>
                    <a:pt x="3753062" y="760947"/>
                    <a:pt x="3752899" y="760003"/>
                  </a:cubicBezTo>
                  <a:lnTo>
                    <a:pt x="3751482" y="760003"/>
                  </a:lnTo>
                  <a:cubicBezTo>
                    <a:pt x="3751482" y="760003"/>
                    <a:pt x="3645584" y="759922"/>
                    <a:pt x="3645584" y="759922"/>
                  </a:cubicBezTo>
                  <a:lnTo>
                    <a:pt x="3645584" y="706506"/>
                  </a:lnTo>
                  <a:lnTo>
                    <a:pt x="3671765" y="706555"/>
                  </a:lnTo>
                  <a:cubicBezTo>
                    <a:pt x="3683098" y="706555"/>
                    <a:pt x="3693990" y="702081"/>
                    <a:pt x="3701627" y="694271"/>
                  </a:cubicBezTo>
                  <a:cubicBezTo>
                    <a:pt x="3708807" y="686933"/>
                    <a:pt x="3712634" y="677252"/>
                    <a:pt x="3712389" y="667002"/>
                  </a:cubicBezTo>
                  <a:cubicBezTo>
                    <a:pt x="3712357" y="665277"/>
                    <a:pt x="3712194" y="663618"/>
                    <a:pt x="3711966" y="662023"/>
                  </a:cubicBezTo>
                  <a:lnTo>
                    <a:pt x="3766071" y="662023"/>
                  </a:lnTo>
                  <a:cubicBezTo>
                    <a:pt x="3766071" y="662023"/>
                    <a:pt x="3766641" y="660803"/>
                    <a:pt x="3766641" y="660803"/>
                  </a:cubicBezTo>
                  <a:cubicBezTo>
                    <a:pt x="3766950" y="660152"/>
                    <a:pt x="3774473" y="644793"/>
                    <a:pt x="3796405" y="644793"/>
                  </a:cubicBezTo>
                  <a:cubicBezTo>
                    <a:pt x="3818337" y="644793"/>
                    <a:pt x="3826852" y="660217"/>
                    <a:pt x="3827194" y="660868"/>
                  </a:cubicBezTo>
                  <a:lnTo>
                    <a:pt x="3828822" y="663976"/>
                  </a:lnTo>
                  <a:lnTo>
                    <a:pt x="3830808" y="661080"/>
                  </a:lnTo>
                  <a:cubicBezTo>
                    <a:pt x="3830890" y="660966"/>
                    <a:pt x="3838917" y="649528"/>
                    <a:pt x="3853652" y="649202"/>
                  </a:cubicBezTo>
                  <a:cubicBezTo>
                    <a:pt x="3868241" y="648844"/>
                    <a:pt x="3876301" y="660933"/>
                    <a:pt x="3876366" y="661047"/>
                  </a:cubicBezTo>
                  <a:lnTo>
                    <a:pt x="3876985" y="662007"/>
                  </a:lnTo>
                  <a:lnTo>
                    <a:pt x="4006280" y="662007"/>
                  </a:lnTo>
                  <a:cubicBezTo>
                    <a:pt x="4006280" y="662007"/>
                    <a:pt x="4008218" y="662007"/>
                    <a:pt x="4008218" y="662007"/>
                  </a:cubicBezTo>
                  <a:lnTo>
                    <a:pt x="4028293" y="662007"/>
                  </a:lnTo>
                  <a:cubicBezTo>
                    <a:pt x="4028293" y="662007"/>
                    <a:pt x="4032104" y="662007"/>
                    <a:pt x="4032104" y="662007"/>
                  </a:cubicBezTo>
                  <a:lnTo>
                    <a:pt x="4032104" y="662007"/>
                  </a:lnTo>
                  <a:cubicBezTo>
                    <a:pt x="4032104" y="662007"/>
                    <a:pt x="4264400" y="662007"/>
                    <a:pt x="4264400" y="662007"/>
                  </a:cubicBezTo>
                  <a:lnTo>
                    <a:pt x="4264644" y="662072"/>
                  </a:lnTo>
                  <a:lnTo>
                    <a:pt x="4264644" y="662007"/>
                  </a:lnTo>
                  <a:cubicBezTo>
                    <a:pt x="4264644" y="662007"/>
                    <a:pt x="4917391" y="662007"/>
                    <a:pt x="4917391" y="662007"/>
                  </a:cubicBezTo>
                  <a:cubicBezTo>
                    <a:pt x="4923350" y="662007"/>
                    <a:pt x="4926379" y="658720"/>
                    <a:pt x="4928675" y="656817"/>
                  </a:cubicBezTo>
                  <a:cubicBezTo>
                    <a:pt x="4931329" y="654604"/>
                    <a:pt x="4933608" y="652700"/>
                    <a:pt x="4938379" y="652700"/>
                  </a:cubicBezTo>
                  <a:cubicBezTo>
                    <a:pt x="4943150" y="652700"/>
                    <a:pt x="4945429" y="654604"/>
                    <a:pt x="4948083" y="656817"/>
                  </a:cubicBezTo>
                  <a:cubicBezTo>
                    <a:pt x="4950949" y="659208"/>
                    <a:pt x="4954205" y="661926"/>
                    <a:pt x="4960490" y="661926"/>
                  </a:cubicBezTo>
                  <a:cubicBezTo>
                    <a:pt x="4966775" y="661926"/>
                    <a:pt x="4970031" y="659208"/>
                    <a:pt x="4972897" y="656817"/>
                  </a:cubicBezTo>
                  <a:cubicBezTo>
                    <a:pt x="4975551" y="654604"/>
                    <a:pt x="4977830" y="652700"/>
                    <a:pt x="4982585" y="652700"/>
                  </a:cubicBezTo>
                  <a:cubicBezTo>
                    <a:pt x="4987339" y="652700"/>
                    <a:pt x="4989635" y="654604"/>
                    <a:pt x="4992273" y="656817"/>
                  </a:cubicBezTo>
                  <a:cubicBezTo>
                    <a:pt x="4995138" y="659208"/>
                    <a:pt x="4998395" y="661926"/>
                    <a:pt x="5004680" y="661926"/>
                  </a:cubicBezTo>
                  <a:cubicBezTo>
                    <a:pt x="5010964" y="661926"/>
                    <a:pt x="5014221" y="659208"/>
                    <a:pt x="5017086" y="656817"/>
                  </a:cubicBezTo>
                  <a:cubicBezTo>
                    <a:pt x="5019741" y="654604"/>
                    <a:pt x="5022020" y="652700"/>
                    <a:pt x="5026774" y="652700"/>
                  </a:cubicBezTo>
                  <a:cubicBezTo>
                    <a:pt x="5031529" y="652700"/>
                    <a:pt x="5033808" y="654604"/>
                    <a:pt x="5036462" y="656817"/>
                  </a:cubicBezTo>
                  <a:cubicBezTo>
                    <a:pt x="5039328" y="659208"/>
                    <a:pt x="5042568" y="661926"/>
                    <a:pt x="5048869" y="661926"/>
                  </a:cubicBezTo>
                  <a:cubicBezTo>
                    <a:pt x="5055170" y="661926"/>
                    <a:pt x="5058410" y="659208"/>
                    <a:pt x="5061276" y="656817"/>
                  </a:cubicBezTo>
                  <a:cubicBezTo>
                    <a:pt x="5063930" y="654604"/>
                    <a:pt x="5066209" y="652700"/>
                    <a:pt x="5070964" y="652700"/>
                  </a:cubicBezTo>
                  <a:cubicBezTo>
                    <a:pt x="5075718" y="652700"/>
                    <a:pt x="5078014" y="654604"/>
                    <a:pt x="5080652" y="656817"/>
                  </a:cubicBezTo>
                  <a:cubicBezTo>
                    <a:pt x="5083517" y="659208"/>
                    <a:pt x="5086757" y="661926"/>
                    <a:pt x="5093058" y="661926"/>
                  </a:cubicBezTo>
                  <a:cubicBezTo>
                    <a:pt x="5099360" y="661926"/>
                    <a:pt x="5102600" y="659208"/>
                    <a:pt x="5105465" y="656817"/>
                  </a:cubicBezTo>
                  <a:cubicBezTo>
                    <a:pt x="5108119" y="654604"/>
                    <a:pt x="5110399" y="652700"/>
                    <a:pt x="5115153" y="652700"/>
                  </a:cubicBezTo>
                  <a:cubicBezTo>
                    <a:pt x="5119907" y="652700"/>
                    <a:pt x="5122203" y="654604"/>
                    <a:pt x="5124841" y="656817"/>
                  </a:cubicBezTo>
                  <a:cubicBezTo>
                    <a:pt x="5127577" y="659111"/>
                    <a:pt x="5130703" y="661665"/>
                    <a:pt x="5136483" y="661877"/>
                  </a:cubicBezTo>
                  <a:lnTo>
                    <a:pt x="5136483" y="661991"/>
                  </a:lnTo>
                  <a:cubicBezTo>
                    <a:pt x="5147294" y="661991"/>
                    <a:pt x="5151625" y="656491"/>
                    <a:pt x="5159473" y="646501"/>
                  </a:cubicBezTo>
                  <a:cubicBezTo>
                    <a:pt x="5161183" y="644321"/>
                    <a:pt x="5163136" y="641848"/>
                    <a:pt x="5165383" y="639131"/>
                  </a:cubicBezTo>
                  <a:cubicBezTo>
                    <a:pt x="5177839" y="624032"/>
                    <a:pt x="5189660" y="625968"/>
                    <a:pt x="5194170" y="627498"/>
                  </a:cubicBezTo>
                  <a:cubicBezTo>
                    <a:pt x="5199527" y="629320"/>
                    <a:pt x="5203158" y="633111"/>
                    <a:pt x="5204183" y="636332"/>
                  </a:cubicBezTo>
                  <a:cubicBezTo>
                    <a:pt x="5201334" y="637309"/>
                    <a:pt x="5196466" y="639831"/>
                    <a:pt x="5195407" y="645899"/>
                  </a:cubicBezTo>
                  <a:cubicBezTo>
                    <a:pt x="5194724" y="649772"/>
                    <a:pt x="5195668" y="653465"/>
                    <a:pt x="5198061" y="656312"/>
                  </a:cubicBezTo>
                  <a:cubicBezTo>
                    <a:pt x="5200243" y="658916"/>
                    <a:pt x="5204688" y="662007"/>
                    <a:pt x="5213448" y="662007"/>
                  </a:cubicBezTo>
                  <a:lnTo>
                    <a:pt x="5213448" y="661942"/>
                  </a:lnTo>
                  <a:cubicBezTo>
                    <a:pt x="5219749" y="661942"/>
                    <a:pt x="5222989" y="659225"/>
                    <a:pt x="5225855" y="656833"/>
                  </a:cubicBezTo>
                  <a:cubicBezTo>
                    <a:pt x="5228509" y="654620"/>
                    <a:pt x="5230788" y="652717"/>
                    <a:pt x="5235559" y="652717"/>
                  </a:cubicBezTo>
                  <a:cubicBezTo>
                    <a:pt x="5240330" y="652717"/>
                    <a:pt x="5242609" y="654620"/>
                    <a:pt x="5245263" y="656833"/>
                  </a:cubicBezTo>
                  <a:cubicBezTo>
                    <a:pt x="5248129" y="659225"/>
                    <a:pt x="5251385" y="661942"/>
                    <a:pt x="5257670" y="661942"/>
                  </a:cubicBezTo>
                  <a:cubicBezTo>
                    <a:pt x="5263955" y="661942"/>
                    <a:pt x="5267211" y="659225"/>
                    <a:pt x="5270077" y="656833"/>
                  </a:cubicBezTo>
                  <a:cubicBezTo>
                    <a:pt x="5272731" y="654620"/>
                    <a:pt x="5275010" y="652717"/>
                    <a:pt x="5279765" y="652717"/>
                  </a:cubicBezTo>
                  <a:cubicBezTo>
                    <a:pt x="5284519" y="652717"/>
                    <a:pt x="5286815" y="654620"/>
                    <a:pt x="5289453" y="656833"/>
                  </a:cubicBezTo>
                  <a:cubicBezTo>
                    <a:pt x="5292318" y="659225"/>
                    <a:pt x="5295575" y="661942"/>
                    <a:pt x="5301859" y="661942"/>
                  </a:cubicBezTo>
                  <a:cubicBezTo>
                    <a:pt x="5308144" y="661942"/>
                    <a:pt x="5311401" y="659225"/>
                    <a:pt x="5314266" y="656833"/>
                  </a:cubicBezTo>
                  <a:cubicBezTo>
                    <a:pt x="5316920" y="654620"/>
                    <a:pt x="5319200" y="652717"/>
                    <a:pt x="5323954" y="652717"/>
                  </a:cubicBezTo>
                  <a:cubicBezTo>
                    <a:pt x="5328708" y="652717"/>
                    <a:pt x="5330988" y="654620"/>
                    <a:pt x="5333642" y="656833"/>
                  </a:cubicBezTo>
                  <a:cubicBezTo>
                    <a:pt x="5336508" y="659225"/>
                    <a:pt x="5339748" y="661942"/>
                    <a:pt x="5346049" y="661942"/>
                  </a:cubicBezTo>
                  <a:cubicBezTo>
                    <a:pt x="5352350" y="661942"/>
                    <a:pt x="5355590" y="659225"/>
                    <a:pt x="5358456" y="656833"/>
                  </a:cubicBezTo>
                  <a:cubicBezTo>
                    <a:pt x="5361110" y="654620"/>
                    <a:pt x="5363389" y="652717"/>
                    <a:pt x="5368144" y="652717"/>
                  </a:cubicBezTo>
                  <a:cubicBezTo>
                    <a:pt x="5372898" y="652717"/>
                    <a:pt x="5375177" y="654620"/>
                    <a:pt x="5377832" y="656833"/>
                  </a:cubicBezTo>
                  <a:cubicBezTo>
                    <a:pt x="5380697" y="659225"/>
                    <a:pt x="5383937" y="661942"/>
                    <a:pt x="5390238" y="661942"/>
                  </a:cubicBezTo>
                  <a:cubicBezTo>
                    <a:pt x="5396540" y="661942"/>
                    <a:pt x="5399780" y="659225"/>
                    <a:pt x="5402645" y="656833"/>
                  </a:cubicBezTo>
                  <a:cubicBezTo>
                    <a:pt x="5405299" y="654620"/>
                    <a:pt x="5407579" y="652717"/>
                    <a:pt x="5412333" y="652717"/>
                  </a:cubicBezTo>
                  <a:cubicBezTo>
                    <a:pt x="5417087" y="652717"/>
                    <a:pt x="5419383" y="654620"/>
                    <a:pt x="5422021" y="656833"/>
                  </a:cubicBezTo>
                  <a:cubicBezTo>
                    <a:pt x="5424887" y="659225"/>
                    <a:pt x="5428127" y="661942"/>
                    <a:pt x="5434428" y="661942"/>
                  </a:cubicBezTo>
                  <a:lnTo>
                    <a:pt x="5434428" y="662007"/>
                  </a:lnTo>
                  <a:cubicBezTo>
                    <a:pt x="5445239" y="662007"/>
                    <a:pt x="5449570" y="656508"/>
                    <a:pt x="5457418" y="646518"/>
                  </a:cubicBezTo>
                  <a:cubicBezTo>
                    <a:pt x="5459128" y="644337"/>
                    <a:pt x="5461082" y="641864"/>
                    <a:pt x="5463312" y="639147"/>
                  </a:cubicBezTo>
                  <a:cubicBezTo>
                    <a:pt x="5475768" y="624048"/>
                    <a:pt x="5487589" y="625984"/>
                    <a:pt x="5492099" y="627514"/>
                  </a:cubicBezTo>
                  <a:cubicBezTo>
                    <a:pt x="5497456" y="629336"/>
                    <a:pt x="5501087" y="633127"/>
                    <a:pt x="5502112" y="636349"/>
                  </a:cubicBezTo>
                  <a:cubicBezTo>
                    <a:pt x="5499263" y="637325"/>
                    <a:pt x="5494395" y="639847"/>
                    <a:pt x="5493336" y="645916"/>
                  </a:cubicBezTo>
                  <a:cubicBezTo>
                    <a:pt x="5492685" y="649609"/>
                    <a:pt x="5493532" y="653188"/>
                    <a:pt x="5495697" y="655971"/>
                  </a:cubicBezTo>
                  <a:cubicBezTo>
                    <a:pt x="5497570" y="658379"/>
                    <a:pt x="5501380" y="661372"/>
                    <a:pt x="5508853" y="661926"/>
                  </a:cubicBezTo>
                  <a:cubicBezTo>
                    <a:pt x="5509749" y="661991"/>
                    <a:pt x="5533423" y="662007"/>
                    <a:pt x="5533651" y="662007"/>
                  </a:cubicBezTo>
                  <a:lnTo>
                    <a:pt x="5533651" y="661942"/>
                  </a:lnTo>
                  <a:cubicBezTo>
                    <a:pt x="5539952" y="661942"/>
                    <a:pt x="5543192" y="659225"/>
                    <a:pt x="5546058" y="656833"/>
                  </a:cubicBezTo>
                  <a:cubicBezTo>
                    <a:pt x="5548712" y="654620"/>
                    <a:pt x="5550991" y="652717"/>
                    <a:pt x="5555762" y="652717"/>
                  </a:cubicBezTo>
                  <a:cubicBezTo>
                    <a:pt x="5560532" y="652717"/>
                    <a:pt x="5562812" y="654620"/>
                    <a:pt x="5565466" y="656833"/>
                  </a:cubicBezTo>
                  <a:cubicBezTo>
                    <a:pt x="5568332" y="659225"/>
                    <a:pt x="5571588" y="661942"/>
                    <a:pt x="5577873" y="661942"/>
                  </a:cubicBezTo>
                  <a:cubicBezTo>
                    <a:pt x="5584158" y="661942"/>
                    <a:pt x="5587414" y="659225"/>
                    <a:pt x="5590280" y="656833"/>
                  </a:cubicBezTo>
                  <a:cubicBezTo>
                    <a:pt x="5592934" y="654620"/>
                    <a:pt x="5595213" y="652717"/>
                    <a:pt x="5599968" y="652717"/>
                  </a:cubicBezTo>
                  <a:cubicBezTo>
                    <a:pt x="5604722" y="652717"/>
                    <a:pt x="5607018" y="654620"/>
                    <a:pt x="5609655" y="656833"/>
                  </a:cubicBezTo>
                  <a:cubicBezTo>
                    <a:pt x="5612521" y="659225"/>
                    <a:pt x="5615777" y="661942"/>
                    <a:pt x="5622062" y="661942"/>
                  </a:cubicBezTo>
                  <a:cubicBezTo>
                    <a:pt x="5628347" y="661942"/>
                    <a:pt x="5631603" y="659225"/>
                    <a:pt x="5634469" y="656833"/>
                  </a:cubicBezTo>
                  <a:cubicBezTo>
                    <a:pt x="5637123" y="654620"/>
                    <a:pt x="5639403" y="652717"/>
                    <a:pt x="5644157" y="652717"/>
                  </a:cubicBezTo>
                  <a:cubicBezTo>
                    <a:pt x="5648911" y="652717"/>
                    <a:pt x="5651191" y="654620"/>
                    <a:pt x="5653845" y="656833"/>
                  </a:cubicBezTo>
                  <a:cubicBezTo>
                    <a:pt x="5656711" y="659225"/>
                    <a:pt x="5659951" y="661942"/>
                    <a:pt x="5666252" y="661942"/>
                  </a:cubicBezTo>
                  <a:cubicBezTo>
                    <a:pt x="5672553" y="661942"/>
                    <a:pt x="5675793" y="659225"/>
                    <a:pt x="5678659" y="656833"/>
                  </a:cubicBezTo>
                  <a:cubicBezTo>
                    <a:pt x="5681313" y="654620"/>
                    <a:pt x="5683592" y="652717"/>
                    <a:pt x="5688347" y="652717"/>
                  </a:cubicBezTo>
                  <a:cubicBezTo>
                    <a:pt x="5693101" y="652717"/>
                    <a:pt x="5695380" y="654620"/>
                    <a:pt x="5698034" y="656833"/>
                  </a:cubicBezTo>
                  <a:cubicBezTo>
                    <a:pt x="5700900" y="659225"/>
                    <a:pt x="5704140" y="661942"/>
                    <a:pt x="5710441" y="661942"/>
                  </a:cubicBezTo>
                  <a:cubicBezTo>
                    <a:pt x="5716742" y="661942"/>
                    <a:pt x="5719982" y="659225"/>
                    <a:pt x="5722848" y="656833"/>
                  </a:cubicBezTo>
                  <a:cubicBezTo>
                    <a:pt x="5725486" y="654620"/>
                    <a:pt x="5727782" y="652717"/>
                    <a:pt x="5732536" y="652717"/>
                  </a:cubicBezTo>
                  <a:cubicBezTo>
                    <a:pt x="5737290" y="652717"/>
                    <a:pt x="5739586" y="654620"/>
                    <a:pt x="5742224" y="656833"/>
                  </a:cubicBezTo>
                  <a:cubicBezTo>
                    <a:pt x="5744992" y="659143"/>
                    <a:pt x="5748150" y="661730"/>
                    <a:pt x="5754045" y="661909"/>
                  </a:cubicBezTo>
                  <a:lnTo>
                    <a:pt x="5754045" y="661909"/>
                  </a:lnTo>
                  <a:cubicBezTo>
                    <a:pt x="5754142" y="661926"/>
                    <a:pt x="5754224" y="661909"/>
                    <a:pt x="5754321" y="661909"/>
                  </a:cubicBezTo>
                  <a:cubicBezTo>
                    <a:pt x="5754436" y="661909"/>
                    <a:pt x="5754517" y="661926"/>
                    <a:pt x="5754631" y="661926"/>
                  </a:cubicBezTo>
                  <a:lnTo>
                    <a:pt x="5754631" y="661893"/>
                  </a:lnTo>
                  <a:cubicBezTo>
                    <a:pt x="5765003" y="661682"/>
                    <a:pt x="5769333" y="656215"/>
                    <a:pt x="5777035" y="646420"/>
                  </a:cubicBezTo>
                  <a:cubicBezTo>
                    <a:pt x="5778761" y="644240"/>
                    <a:pt x="5780698" y="641767"/>
                    <a:pt x="5782945" y="639050"/>
                  </a:cubicBezTo>
                  <a:cubicBezTo>
                    <a:pt x="5795401" y="623951"/>
                    <a:pt x="5807222" y="625887"/>
                    <a:pt x="5811732" y="627416"/>
                  </a:cubicBezTo>
                  <a:cubicBezTo>
                    <a:pt x="5817089" y="629239"/>
                    <a:pt x="5820720" y="633030"/>
                    <a:pt x="5821745" y="636251"/>
                  </a:cubicBezTo>
                  <a:cubicBezTo>
                    <a:pt x="5818896" y="637227"/>
                    <a:pt x="5814028" y="639749"/>
                    <a:pt x="5812969" y="645818"/>
                  </a:cubicBezTo>
                  <a:cubicBezTo>
                    <a:pt x="5812285" y="649690"/>
                    <a:pt x="5813230" y="653384"/>
                    <a:pt x="5815623" y="656231"/>
                  </a:cubicBezTo>
                  <a:cubicBezTo>
                    <a:pt x="5817675" y="658655"/>
                    <a:pt x="5821696" y="661535"/>
                    <a:pt x="5829381" y="661877"/>
                  </a:cubicBezTo>
                  <a:lnTo>
                    <a:pt x="5829381" y="661926"/>
                  </a:lnTo>
                  <a:cubicBezTo>
                    <a:pt x="5829381" y="661926"/>
                    <a:pt x="5833192" y="661926"/>
                    <a:pt x="5833192" y="661926"/>
                  </a:cubicBezTo>
                  <a:lnTo>
                    <a:pt x="5833192" y="661926"/>
                  </a:lnTo>
                  <a:cubicBezTo>
                    <a:pt x="5833192" y="661926"/>
                    <a:pt x="6584429" y="662007"/>
                    <a:pt x="6584429" y="662007"/>
                  </a:cubicBezTo>
                  <a:lnTo>
                    <a:pt x="6585618" y="662007"/>
                  </a:lnTo>
                  <a:cubicBezTo>
                    <a:pt x="6585618" y="662007"/>
                    <a:pt x="6585520" y="707629"/>
                    <a:pt x="6585520" y="707629"/>
                  </a:cubicBezTo>
                  <a:cubicBezTo>
                    <a:pt x="6585520" y="721833"/>
                    <a:pt x="6589151" y="729773"/>
                    <a:pt x="6597683" y="734182"/>
                  </a:cubicBezTo>
                  <a:lnTo>
                    <a:pt x="6597683" y="734182"/>
                  </a:lnTo>
                  <a:cubicBezTo>
                    <a:pt x="6600304" y="743407"/>
                    <a:pt x="6606475" y="748354"/>
                    <a:pt x="6617449" y="750648"/>
                  </a:cubicBezTo>
                  <a:cubicBezTo>
                    <a:pt x="6618686" y="764705"/>
                    <a:pt x="6630393" y="775086"/>
                    <a:pt x="6644673" y="775086"/>
                  </a:cubicBezTo>
                  <a:cubicBezTo>
                    <a:pt x="6658952" y="775086"/>
                    <a:pt x="6670284" y="765031"/>
                    <a:pt x="6671831" y="751315"/>
                  </a:cubicBezTo>
                  <a:lnTo>
                    <a:pt x="6812508" y="751315"/>
                  </a:lnTo>
                  <a:cubicBezTo>
                    <a:pt x="6812508" y="751315"/>
                    <a:pt x="6813925" y="751315"/>
                    <a:pt x="6813925" y="751315"/>
                  </a:cubicBezTo>
                  <a:cubicBezTo>
                    <a:pt x="6814088" y="750371"/>
                    <a:pt x="6814787" y="748256"/>
                    <a:pt x="6815439" y="747264"/>
                  </a:cubicBezTo>
                  <a:lnTo>
                    <a:pt x="6815439" y="747084"/>
                  </a:lnTo>
                  <a:cubicBezTo>
                    <a:pt x="6815439" y="747084"/>
                    <a:pt x="6811629" y="747084"/>
                    <a:pt x="6811629" y="747084"/>
                  </a:cubicBezTo>
                  <a:lnTo>
                    <a:pt x="6811629" y="747084"/>
                  </a:lnTo>
                  <a:cubicBezTo>
                    <a:pt x="6811629" y="747084"/>
                    <a:pt x="6672678" y="747084"/>
                    <a:pt x="6672678" y="747084"/>
                  </a:cubicBezTo>
                  <a:lnTo>
                    <a:pt x="6672678" y="747084"/>
                  </a:lnTo>
                  <a:cubicBezTo>
                    <a:pt x="6672678" y="747084"/>
                    <a:pt x="6671962" y="747084"/>
                    <a:pt x="6671962" y="747084"/>
                  </a:cubicBezTo>
                  <a:cubicBezTo>
                    <a:pt x="6671392" y="732327"/>
                    <a:pt x="6659408" y="721263"/>
                    <a:pt x="6644673" y="721263"/>
                  </a:cubicBezTo>
                  <a:cubicBezTo>
                    <a:pt x="6629938" y="721263"/>
                    <a:pt x="6618377" y="731953"/>
                    <a:pt x="6617417" y="746304"/>
                  </a:cubicBezTo>
                  <a:cubicBezTo>
                    <a:pt x="6603153" y="743001"/>
                    <a:pt x="6600369" y="734817"/>
                    <a:pt x="6600369" y="721052"/>
                  </a:cubicBezTo>
                  <a:lnTo>
                    <a:pt x="6600418" y="700454"/>
                  </a:lnTo>
                  <a:lnTo>
                    <a:pt x="6898331" y="700454"/>
                  </a:lnTo>
                  <a:lnTo>
                    <a:pt x="6898331" y="740381"/>
                  </a:lnTo>
                  <a:cubicBezTo>
                    <a:pt x="6898331" y="744953"/>
                    <a:pt x="6896132" y="747084"/>
                    <a:pt x="6891395" y="747084"/>
                  </a:cubicBezTo>
                  <a:lnTo>
                    <a:pt x="6877473" y="747084"/>
                  </a:lnTo>
                  <a:cubicBezTo>
                    <a:pt x="6876904" y="732327"/>
                    <a:pt x="6864920" y="721263"/>
                    <a:pt x="6850185" y="721263"/>
                  </a:cubicBezTo>
                  <a:cubicBezTo>
                    <a:pt x="6835449" y="721263"/>
                    <a:pt x="6822831" y="732881"/>
                    <a:pt x="6822831" y="748175"/>
                  </a:cubicBezTo>
                  <a:cubicBezTo>
                    <a:pt x="6822831" y="763469"/>
                    <a:pt x="6835075" y="775086"/>
                    <a:pt x="6850185" y="775086"/>
                  </a:cubicBezTo>
                  <a:cubicBezTo>
                    <a:pt x="6864236" y="775086"/>
                    <a:pt x="6875797" y="765031"/>
                    <a:pt x="6877343" y="751315"/>
                  </a:cubicBezTo>
                  <a:lnTo>
                    <a:pt x="6891395" y="751315"/>
                  </a:lnTo>
                  <a:cubicBezTo>
                    <a:pt x="6898494" y="751315"/>
                    <a:pt x="6902564" y="747329"/>
                    <a:pt x="6902564" y="740381"/>
                  </a:cubicBezTo>
                  <a:lnTo>
                    <a:pt x="6902564" y="679286"/>
                  </a:lnTo>
                  <a:cubicBezTo>
                    <a:pt x="6902564" y="672127"/>
                    <a:pt x="6898282" y="667685"/>
                    <a:pt x="6891395" y="667685"/>
                  </a:cubicBezTo>
                  <a:lnTo>
                    <a:pt x="6884654" y="667685"/>
                  </a:lnTo>
                  <a:cubicBezTo>
                    <a:pt x="6884654" y="667685"/>
                    <a:pt x="6860377" y="667685"/>
                    <a:pt x="6860377" y="667685"/>
                  </a:cubicBezTo>
                  <a:lnTo>
                    <a:pt x="6856226" y="667685"/>
                  </a:lnTo>
                  <a:cubicBezTo>
                    <a:pt x="6856226" y="667685"/>
                    <a:pt x="6846505" y="667685"/>
                    <a:pt x="6846505" y="667685"/>
                  </a:cubicBezTo>
                  <a:lnTo>
                    <a:pt x="6846489" y="667685"/>
                  </a:lnTo>
                  <a:cubicBezTo>
                    <a:pt x="6843818" y="667685"/>
                    <a:pt x="6841637" y="665586"/>
                    <a:pt x="6841620" y="663016"/>
                  </a:cubicBezTo>
                  <a:lnTo>
                    <a:pt x="6841620" y="613505"/>
                  </a:lnTo>
                  <a:cubicBezTo>
                    <a:pt x="6841620" y="613505"/>
                    <a:pt x="6877490" y="613505"/>
                    <a:pt x="6877490" y="613505"/>
                  </a:cubicBezTo>
                  <a:lnTo>
                    <a:pt x="6877490" y="613749"/>
                  </a:lnTo>
                  <a:lnTo>
                    <a:pt x="6877490" y="613749"/>
                  </a:lnTo>
                  <a:lnTo>
                    <a:pt x="6877490" y="615311"/>
                  </a:lnTo>
                  <a:cubicBezTo>
                    <a:pt x="6877490" y="615311"/>
                    <a:pt x="6877490" y="615311"/>
                    <a:pt x="6877490" y="615311"/>
                  </a:cubicBezTo>
                  <a:lnTo>
                    <a:pt x="6877490" y="652993"/>
                  </a:lnTo>
                  <a:cubicBezTo>
                    <a:pt x="6877473" y="655385"/>
                    <a:pt x="6878418" y="657630"/>
                    <a:pt x="6880144" y="659322"/>
                  </a:cubicBezTo>
                  <a:cubicBezTo>
                    <a:pt x="6881853" y="660998"/>
                    <a:pt x="6884133" y="661926"/>
                    <a:pt x="6886559" y="661942"/>
                  </a:cubicBezTo>
                  <a:lnTo>
                    <a:pt x="6893088" y="661942"/>
                  </a:lnTo>
                  <a:cubicBezTo>
                    <a:pt x="6893088" y="661942"/>
                    <a:pt x="6893088" y="661942"/>
                    <a:pt x="6893088" y="661942"/>
                  </a:cubicBezTo>
                  <a:lnTo>
                    <a:pt x="7052799" y="661991"/>
                  </a:lnTo>
                  <a:lnTo>
                    <a:pt x="7053955" y="661991"/>
                  </a:lnTo>
                  <a:cubicBezTo>
                    <a:pt x="7053955" y="661991"/>
                    <a:pt x="7054573" y="661015"/>
                    <a:pt x="7054573" y="661015"/>
                  </a:cubicBezTo>
                  <a:cubicBezTo>
                    <a:pt x="7054882" y="660526"/>
                    <a:pt x="7062422" y="649170"/>
                    <a:pt x="7076896" y="649170"/>
                  </a:cubicBezTo>
                  <a:cubicBezTo>
                    <a:pt x="7077026" y="649170"/>
                    <a:pt x="7077173" y="649170"/>
                    <a:pt x="7077303" y="649170"/>
                  </a:cubicBezTo>
                  <a:cubicBezTo>
                    <a:pt x="7092104" y="649381"/>
                    <a:pt x="7100033" y="660933"/>
                    <a:pt x="7100114" y="661031"/>
                  </a:cubicBezTo>
                  <a:lnTo>
                    <a:pt x="7100750" y="661974"/>
                  </a:lnTo>
                  <a:lnTo>
                    <a:pt x="7266827" y="661974"/>
                  </a:lnTo>
                  <a:cubicBezTo>
                    <a:pt x="7266827" y="661974"/>
                    <a:pt x="7267445" y="661015"/>
                    <a:pt x="7267445" y="661015"/>
                  </a:cubicBezTo>
                  <a:cubicBezTo>
                    <a:pt x="7267526" y="660884"/>
                    <a:pt x="7275569" y="648812"/>
                    <a:pt x="7290158" y="649153"/>
                  </a:cubicBezTo>
                  <a:cubicBezTo>
                    <a:pt x="7304812" y="649479"/>
                    <a:pt x="7312920" y="660917"/>
                    <a:pt x="7313002" y="661031"/>
                  </a:cubicBezTo>
                  <a:lnTo>
                    <a:pt x="7314988" y="663927"/>
                  </a:lnTo>
                  <a:lnTo>
                    <a:pt x="7316616" y="660803"/>
                  </a:lnTo>
                  <a:cubicBezTo>
                    <a:pt x="7316698" y="660640"/>
                    <a:pt x="7325279" y="644728"/>
                    <a:pt x="7347406" y="644728"/>
                  </a:cubicBezTo>
                  <a:cubicBezTo>
                    <a:pt x="7369533" y="644728"/>
                    <a:pt x="7376860" y="660087"/>
                    <a:pt x="7377170" y="660738"/>
                  </a:cubicBezTo>
                  <a:lnTo>
                    <a:pt x="7377739" y="661958"/>
                  </a:lnTo>
                  <a:lnTo>
                    <a:pt x="8486498" y="661958"/>
                  </a:lnTo>
                  <a:cubicBezTo>
                    <a:pt x="8486498" y="661958"/>
                    <a:pt x="8490308" y="661958"/>
                    <a:pt x="8490308" y="661958"/>
                  </a:cubicBezTo>
                  <a:lnTo>
                    <a:pt x="8490308" y="661958"/>
                  </a:lnTo>
                  <a:cubicBezTo>
                    <a:pt x="8490308" y="661958"/>
                    <a:pt x="8541418" y="661958"/>
                    <a:pt x="8541418" y="661958"/>
                  </a:cubicBezTo>
                  <a:lnTo>
                    <a:pt x="8596581" y="661958"/>
                  </a:lnTo>
                  <a:cubicBezTo>
                    <a:pt x="8596581" y="661958"/>
                    <a:pt x="8597151" y="660738"/>
                    <a:pt x="8597151" y="660738"/>
                  </a:cubicBezTo>
                  <a:cubicBezTo>
                    <a:pt x="8597460" y="660087"/>
                    <a:pt x="8604983" y="644728"/>
                    <a:pt x="8626914" y="644728"/>
                  </a:cubicBezTo>
                  <a:cubicBezTo>
                    <a:pt x="8648847" y="644728"/>
                    <a:pt x="8657362" y="660152"/>
                    <a:pt x="8657704" y="660803"/>
                  </a:cubicBezTo>
                  <a:lnTo>
                    <a:pt x="8659332" y="663894"/>
                  </a:lnTo>
                  <a:lnTo>
                    <a:pt x="8661335" y="661015"/>
                  </a:lnTo>
                  <a:cubicBezTo>
                    <a:pt x="8661417" y="660901"/>
                    <a:pt x="8669525" y="649463"/>
                    <a:pt x="8684179" y="649137"/>
                  </a:cubicBezTo>
                  <a:cubicBezTo>
                    <a:pt x="8684374" y="649137"/>
                    <a:pt x="8684569" y="649137"/>
                    <a:pt x="8684748" y="649137"/>
                  </a:cubicBezTo>
                  <a:cubicBezTo>
                    <a:pt x="8698946" y="649137"/>
                    <a:pt x="8706811" y="660868"/>
                    <a:pt x="8706892" y="660998"/>
                  </a:cubicBezTo>
                  <a:lnTo>
                    <a:pt x="8707510" y="661958"/>
                  </a:lnTo>
                  <a:lnTo>
                    <a:pt x="8873587" y="661958"/>
                  </a:lnTo>
                  <a:cubicBezTo>
                    <a:pt x="8873587" y="661958"/>
                    <a:pt x="8874223" y="661015"/>
                    <a:pt x="8874223" y="661015"/>
                  </a:cubicBezTo>
                  <a:cubicBezTo>
                    <a:pt x="8874304" y="660901"/>
                    <a:pt x="8882233" y="649349"/>
                    <a:pt x="8897034" y="649137"/>
                  </a:cubicBezTo>
                  <a:cubicBezTo>
                    <a:pt x="8911753" y="648942"/>
                    <a:pt x="8919438" y="660494"/>
                    <a:pt x="8919764" y="660982"/>
                  </a:cubicBezTo>
                  <a:lnTo>
                    <a:pt x="8920382" y="661958"/>
                  </a:lnTo>
                  <a:lnTo>
                    <a:pt x="8946547" y="661958"/>
                  </a:lnTo>
                  <a:cubicBezTo>
                    <a:pt x="8946547" y="661958"/>
                    <a:pt x="8948697" y="661958"/>
                    <a:pt x="8948697" y="661958"/>
                  </a:cubicBezTo>
                  <a:cubicBezTo>
                    <a:pt x="8949429" y="664936"/>
                    <a:pt x="8950635" y="667767"/>
                    <a:pt x="8952263" y="670386"/>
                  </a:cubicBezTo>
                  <a:cubicBezTo>
                    <a:pt x="8951872" y="672062"/>
                    <a:pt x="8951612" y="673852"/>
                    <a:pt x="8951579" y="675804"/>
                  </a:cubicBezTo>
                  <a:cubicBezTo>
                    <a:pt x="8951286" y="689211"/>
                    <a:pt x="8961560" y="700291"/>
                    <a:pt x="8975497" y="701593"/>
                  </a:cubicBezTo>
                  <a:lnTo>
                    <a:pt x="9014492" y="701658"/>
                  </a:lnTo>
                  <a:lnTo>
                    <a:pt x="9014492" y="756017"/>
                  </a:lnTo>
                  <a:lnTo>
                    <a:pt x="8961071" y="755984"/>
                  </a:lnTo>
                  <a:cubicBezTo>
                    <a:pt x="8958661" y="752779"/>
                    <a:pt x="8950065" y="742936"/>
                    <a:pt x="8935411" y="743163"/>
                  </a:cubicBezTo>
                  <a:cubicBezTo>
                    <a:pt x="8920805" y="743375"/>
                    <a:pt x="8912241" y="752877"/>
                    <a:pt x="8909832" y="755984"/>
                  </a:cubicBezTo>
                  <a:lnTo>
                    <a:pt x="8527871" y="755984"/>
                  </a:lnTo>
                  <a:cubicBezTo>
                    <a:pt x="8527871" y="755984"/>
                    <a:pt x="8526455" y="755984"/>
                    <a:pt x="8526455" y="755984"/>
                  </a:cubicBezTo>
                  <a:cubicBezTo>
                    <a:pt x="8526292" y="756928"/>
                    <a:pt x="8525591" y="759043"/>
                    <a:pt x="8524940" y="760036"/>
                  </a:cubicBezTo>
                  <a:lnTo>
                    <a:pt x="8524940" y="760215"/>
                  </a:lnTo>
                  <a:cubicBezTo>
                    <a:pt x="8524940" y="760215"/>
                    <a:pt x="8528750" y="760215"/>
                    <a:pt x="8528750" y="760215"/>
                  </a:cubicBezTo>
                  <a:lnTo>
                    <a:pt x="8528750" y="760215"/>
                  </a:lnTo>
                  <a:cubicBezTo>
                    <a:pt x="8528750" y="760215"/>
                    <a:pt x="8910906" y="760215"/>
                    <a:pt x="8910906" y="760215"/>
                  </a:cubicBezTo>
                  <a:lnTo>
                    <a:pt x="8912030" y="760215"/>
                  </a:lnTo>
                  <a:cubicBezTo>
                    <a:pt x="8912030" y="760215"/>
                    <a:pt x="8912664" y="759271"/>
                    <a:pt x="8912664" y="759271"/>
                  </a:cubicBezTo>
                  <a:cubicBezTo>
                    <a:pt x="8912746" y="759157"/>
                    <a:pt x="8920676" y="747605"/>
                    <a:pt x="8935476" y="747394"/>
                  </a:cubicBezTo>
                  <a:cubicBezTo>
                    <a:pt x="8950260" y="747182"/>
                    <a:pt x="8957880" y="758750"/>
                    <a:pt x="8958206" y="759238"/>
                  </a:cubicBezTo>
                  <a:lnTo>
                    <a:pt x="8958824" y="760215"/>
                  </a:lnTo>
                  <a:lnTo>
                    <a:pt x="9119968" y="760329"/>
                  </a:lnTo>
                  <a:lnTo>
                    <a:pt x="9119968" y="760329"/>
                  </a:lnTo>
                  <a:cubicBezTo>
                    <a:pt x="9119968" y="760329"/>
                    <a:pt x="9123778" y="760329"/>
                    <a:pt x="9123778" y="760329"/>
                  </a:cubicBezTo>
                  <a:lnTo>
                    <a:pt x="9123778" y="760150"/>
                  </a:lnTo>
                  <a:cubicBezTo>
                    <a:pt x="9123126" y="759141"/>
                    <a:pt x="9122426" y="757042"/>
                    <a:pt x="9122263" y="756098"/>
                  </a:cubicBezTo>
                  <a:lnTo>
                    <a:pt x="9120847" y="756098"/>
                  </a:lnTo>
                  <a:cubicBezTo>
                    <a:pt x="9120847" y="756098"/>
                    <a:pt x="9018742" y="756017"/>
                    <a:pt x="9018742" y="756017"/>
                  </a:cubicBezTo>
                  <a:lnTo>
                    <a:pt x="9018742" y="701658"/>
                  </a:lnTo>
                  <a:lnTo>
                    <a:pt x="9044923" y="701707"/>
                  </a:lnTo>
                  <a:cubicBezTo>
                    <a:pt x="9056256" y="701707"/>
                    <a:pt x="9067149" y="697232"/>
                    <a:pt x="9074785" y="689422"/>
                  </a:cubicBezTo>
                  <a:cubicBezTo>
                    <a:pt x="9081965" y="682085"/>
                    <a:pt x="9085791" y="672404"/>
                    <a:pt x="9085564" y="662153"/>
                  </a:cubicBezTo>
                  <a:cubicBezTo>
                    <a:pt x="9085564" y="662088"/>
                    <a:pt x="9085564" y="662007"/>
                    <a:pt x="9085564" y="661942"/>
                  </a:cubicBezTo>
                  <a:lnTo>
                    <a:pt x="9086557" y="661942"/>
                  </a:lnTo>
                  <a:cubicBezTo>
                    <a:pt x="9086557" y="661942"/>
                    <a:pt x="9348828" y="661828"/>
                    <a:pt x="9348828" y="661828"/>
                  </a:cubicBezTo>
                  <a:lnTo>
                    <a:pt x="9348877" y="661991"/>
                  </a:lnTo>
                  <a:lnTo>
                    <a:pt x="9349023" y="661828"/>
                  </a:lnTo>
                  <a:lnTo>
                    <a:pt x="9372323" y="661828"/>
                  </a:lnTo>
                  <a:cubicBezTo>
                    <a:pt x="9372323" y="661828"/>
                    <a:pt x="9372405" y="661828"/>
                    <a:pt x="9372437" y="661828"/>
                  </a:cubicBezTo>
                  <a:cubicBezTo>
                    <a:pt x="9378722" y="661828"/>
                    <a:pt x="9381979" y="659111"/>
                    <a:pt x="9384844" y="656719"/>
                  </a:cubicBezTo>
                  <a:cubicBezTo>
                    <a:pt x="9387498" y="654506"/>
                    <a:pt x="9389778" y="652603"/>
                    <a:pt x="9394532" y="652603"/>
                  </a:cubicBezTo>
                  <a:cubicBezTo>
                    <a:pt x="9399286" y="652603"/>
                    <a:pt x="9401582" y="654506"/>
                    <a:pt x="9404220" y="656719"/>
                  </a:cubicBezTo>
                  <a:cubicBezTo>
                    <a:pt x="9407085" y="659111"/>
                    <a:pt x="9410326" y="661828"/>
                    <a:pt x="9416626" y="661828"/>
                  </a:cubicBezTo>
                  <a:cubicBezTo>
                    <a:pt x="9422928" y="661828"/>
                    <a:pt x="9426168" y="659111"/>
                    <a:pt x="9429033" y="656719"/>
                  </a:cubicBezTo>
                  <a:cubicBezTo>
                    <a:pt x="9431687" y="654506"/>
                    <a:pt x="9433967" y="652603"/>
                    <a:pt x="9438722" y="652603"/>
                  </a:cubicBezTo>
                  <a:cubicBezTo>
                    <a:pt x="9443476" y="652603"/>
                    <a:pt x="9445755" y="654506"/>
                    <a:pt x="9448409" y="656719"/>
                  </a:cubicBezTo>
                  <a:cubicBezTo>
                    <a:pt x="9451275" y="659111"/>
                    <a:pt x="9454515" y="661828"/>
                    <a:pt x="9460816" y="661828"/>
                  </a:cubicBezTo>
                  <a:cubicBezTo>
                    <a:pt x="9467117" y="661828"/>
                    <a:pt x="9470357" y="659111"/>
                    <a:pt x="9473223" y="656719"/>
                  </a:cubicBezTo>
                  <a:cubicBezTo>
                    <a:pt x="9475877" y="654506"/>
                    <a:pt x="9478156" y="652603"/>
                    <a:pt x="9482911" y="652603"/>
                  </a:cubicBezTo>
                  <a:cubicBezTo>
                    <a:pt x="9487666" y="652603"/>
                    <a:pt x="9489945" y="654506"/>
                    <a:pt x="9492599" y="656719"/>
                  </a:cubicBezTo>
                  <a:cubicBezTo>
                    <a:pt x="9495465" y="659111"/>
                    <a:pt x="9498704" y="661828"/>
                    <a:pt x="9505006" y="661828"/>
                  </a:cubicBezTo>
                  <a:cubicBezTo>
                    <a:pt x="9511307" y="661828"/>
                    <a:pt x="9514547" y="659111"/>
                    <a:pt x="9517413" y="656719"/>
                  </a:cubicBezTo>
                  <a:cubicBezTo>
                    <a:pt x="9520067" y="654506"/>
                    <a:pt x="9522346" y="652603"/>
                    <a:pt x="9527100" y="652603"/>
                  </a:cubicBezTo>
                  <a:cubicBezTo>
                    <a:pt x="9531854" y="652603"/>
                    <a:pt x="9534151" y="654506"/>
                    <a:pt x="9536788" y="656719"/>
                  </a:cubicBezTo>
                  <a:cubicBezTo>
                    <a:pt x="9539654" y="659111"/>
                    <a:pt x="9542894" y="661828"/>
                    <a:pt x="9549196" y="661828"/>
                  </a:cubicBezTo>
                  <a:lnTo>
                    <a:pt x="9549196" y="661893"/>
                  </a:lnTo>
                  <a:cubicBezTo>
                    <a:pt x="9560006" y="661893"/>
                    <a:pt x="9564337" y="656394"/>
                    <a:pt x="9572185" y="646404"/>
                  </a:cubicBezTo>
                  <a:cubicBezTo>
                    <a:pt x="9573895" y="644224"/>
                    <a:pt x="9575849" y="641750"/>
                    <a:pt x="9578079" y="639033"/>
                  </a:cubicBezTo>
                  <a:cubicBezTo>
                    <a:pt x="9590535" y="623934"/>
                    <a:pt x="9602356" y="625871"/>
                    <a:pt x="9606866" y="627400"/>
                  </a:cubicBezTo>
                  <a:cubicBezTo>
                    <a:pt x="9612223" y="629222"/>
                    <a:pt x="9615854" y="633013"/>
                    <a:pt x="9616880" y="636235"/>
                  </a:cubicBezTo>
                  <a:cubicBezTo>
                    <a:pt x="9614030" y="637211"/>
                    <a:pt x="9609162" y="639733"/>
                    <a:pt x="9608103" y="645802"/>
                  </a:cubicBezTo>
                  <a:cubicBezTo>
                    <a:pt x="9607452" y="649495"/>
                    <a:pt x="9608299" y="653075"/>
                    <a:pt x="9610465" y="655857"/>
                  </a:cubicBezTo>
                  <a:cubicBezTo>
                    <a:pt x="9612337" y="658265"/>
                    <a:pt x="9616147" y="661259"/>
                    <a:pt x="9623621" y="661812"/>
                  </a:cubicBezTo>
                  <a:cubicBezTo>
                    <a:pt x="9624516" y="661877"/>
                    <a:pt x="9648190" y="661893"/>
                    <a:pt x="9648418" y="661893"/>
                  </a:cubicBezTo>
                  <a:lnTo>
                    <a:pt x="9648418" y="661828"/>
                  </a:lnTo>
                  <a:cubicBezTo>
                    <a:pt x="9654719" y="661828"/>
                    <a:pt x="9657959" y="659111"/>
                    <a:pt x="9660825" y="656719"/>
                  </a:cubicBezTo>
                  <a:cubicBezTo>
                    <a:pt x="9663479" y="654506"/>
                    <a:pt x="9665758" y="652603"/>
                    <a:pt x="9670529" y="652603"/>
                  </a:cubicBezTo>
                  <a:cubicBezTo>
                    <a:pt x="9675300" y="652603"/>
                    <a:pt x="9677579" y="654506"/>
                    <a:pt x="9680233" y="656719"/>
                  </a:cubicBezTo>
                  <a:cubicBezTo>
                    <a:pt x="9683099" y="659111"/>
                    <a:pt x="9686355" y="661828"/>
                    <a:pt x="9692640" y="661828"/>
                  </a:cubicBezTo>
                  <a:cubicBezTo>
                    <a:pt x="9698925" y="661828"/>
                    <a:pt x="9702182" y="659111"/>
                    <a:pt x="9705047" y="656719"/>
                  </a:cubicBezTo>
                  <a:cubicBezTo>
                    <a:pt x="9707701" y="654506"/>
                    <a:pt x="9709981" y="652603"/>
                    <a:pt x="9714735" y="652603"/>
                  </a:cubicBezTo>
                  <a:cubicBezTo>
                    <a:pt x="9719489" y="652603"/>
                    <a:pt x="9721785" y="654506"/>
                    <a:pt x="9724422" y="656719"/>
                  </a:cubicBezTo>
                  <a:cubicBezTo>
                    <a:pt x="9727288" y="659111"/>
                    <a:pt x="9730528" y="661828"/>
                    <a:pt x="9736829" y="661828"/>
                  </a:cubicBezTo>
                  <a:cubicBezTo>
                    <a:pt x="9743131" y="661828"/>
                    <a:pt x="9746371" y="659111"/>
                    <a:pt x="9749237" y="656719"/>
                  </a:cubicBezTo>
                  <a:cubicBezTo>
                    <a:pt x="9751890" y="654506"/>
                    <a:pt x="9754170" y="652603"/>
                    <a:pt x="9758924" y="652603"/>
                  </a:cubicBezTo>
                  <a:cubicBezTo>
                    <a:pt x="9763679" y="652603"/>
                    <a:pt x="9765958" y="654506"/>
                    <a:pt x="9768612" y="656719"/>
                  </a:cubicBezTo>
                  <a:cubicBezTo>
                    <a:pt x="9771477" y="659111"/>
                    <a:pt x="9774718" y="661828"/>
                    <a:pt x="9781019" y="661828"/>
                  </a:cubicBezTo>
                  <a:cubicBezTo>
                    <a:pt x="9787321" y="661828"/>
                    <a:pt x="9790560" y="659111"/>
                    <a:pt x="9793426" y="656719"/>
                  </a:cubicBezTo>
                  <a:cubicBezTo>
                    <a:pt x="9796080" y="654506"/>
                    <a:pt x="9798359" y="652603"/>
                    <a:pt x="9803114" y="652603"/>
                  </a:cubicBezTo>
                  <a:cubicBezTo>
                    <a:pt x="9807868" y="652603"/>
                    <a:pt x="9810164" y="654506"/>
                    <a:pt x="9812802" y="656719"/>
                  </a:cubicBezTo>
                  <a:cubicBezTo>
                    <a:pt x="9815667" y="659111"/>
                    <a:pt x="9818908" y="661828"/>
                    <a:pt x="9825208" y="661828"/>
                  </a:cubicBezTo>
                  <a:cubicBezTo>
                    <a:pt x="9831509" y="661828"/>
                    <a:pt x="9834750" y="659111"/>
                    <a:pt x="9837615" y="656719"/>
                  </a:cubicBezTo>
                  <a:cubicBezTo>
                    <a:pt x="9840269" y="654506"/>
                    <a:pt x="9842549" y="652603"/>
                    <a:pt x="9847303" y="652603"/>
                  </a:cubicBezTo>
                  <a:cubicBezTo>
                    <a:pt x="9852058" y="652603"/>
                    <a:pt x="9854354" y="654506"/>
                    <a:pt x="9856991" y="656719"/>
                  </a:cubicBezTo>
                  <a:cubicBezTo>
                    <a:pt x="9859287" y="658623"/>
                    <a:pt x="9863536" y="661942"/>
                    <a:pt x="9868666" y="661942"/>
                  </a:cubicBezTo>
                  <a:lnTo>
                    <a:pt x="10064636" y="661747"/>
                  </a:lnTo>
                  <a:lnTo>
                    <a:pt x="10065971" y="661747"/>
                  </a:lnTo>
                  <a:cubicBezTo>
                    <a:pt x="10065971" y="661747"/>
                    <a:pt x="10066541" y="660526"/>
                    <a:pt x="10066541" y="660526"/>
                  </a:cubicBezTo>
                  <a:cubicBezTo>
                    <a:pt x="10066850" y="659876"/>
                    <a:pt x="10074373" y="644516"/>
                    <a:pt x="10096304" y="644516"/>
                  </a:cubicBezTo>
                  <a:cubicBezTo>
                    <a:pt x="10118236" y="644516"/>
                    <a:pt x="10126752" y="659941"/>
                    <a:pt x="10127094" y="660591"/>
                  </a:cubicBezTo>
                  <a:lnTo>
                    <a:pt x="10128722" y="663683"/>
                  </a:lnTo>
                  <a:lnTo>
                    <a:pt x="10130725" y="660803"/>
                  </a:lnTo>
                  <a:cubicBezTo>
                    <a:pt x="10130807" y="660689"/>
                    <a:pt x="10138915" y="649251"/>
                    <a:pt x="10153569" y="648926"/>
                  </a:cubicBezTo>
                  <a:cubicBezTo>
                    <a:pt x="10168173" y="648584"/>
                    <a:pt x="10176201" y="660657"/>
                    <a:pt x="10176282" y="660770"/>
                  </a:cubicBezTo>
                  <a:lnTo>
                    <a:pt x="10176900" y="661730"/>
                  </a:lnTo>
                  <a:lnTo>
                    <a:pt x="10342977" y="661730"/>
                  </a:lnTo>
                  <a:cubicBezTo>
                    <a:pt x="10342977" y="661730"/>
                    <a:pt x="10343613" y="660787"/>
                    <a:pt x="10343613" y="660787"/>
                  </a:cubicBezTo>
                  <a:cubicBezTo>
                    <a:pt x="10343694" y="660673"/>
                    <a:pt x="10351623" y="649121"/>
                    <a:pt x="10366424" y="648909"/>
                  </a:cubicBezTo>
                  <a:cubicBezTo>
                    <a:pt x="10381159" y="648747"/>
                    <a:pt x="10388828" y="660266"/>
                    <a:pt x="10389154" y="660754"/>
                  </a:cubicBezTo>
                  <a:lnTo>
                    <a:pt x="10389772" y="661730"/>
                  </a:lnTo>
                  <a:lnTo>
                    <a:pt x="10433359" y="661926"/>
                  </a:lnTo>
                  <a:lnTo>
                    <a:pt x="10526119" y="661926"/>
                  </a:lnTo>
                  <a:cubicBezTo>
                    <a:pt x="10526119" y="661926"/>
                    <a:pt x="10526688" y="660705"/>
                    <a:pt x="10526688" y="660705"/>
                  </a:cubicBezTo>
                  <a:cubicBezTo>
                    <a:pt x="10526997" y="660055"/>
                    <a:pt x="10534520" y="644695"/>
                    <a:pt x="10556452" y="644695"/>
                  </a:cubicBezTo>
                  <a:cubicBezTo>
                    <a:pt x="10578383" y="644695"/>
                    <a:pt x="10586899" y="660120"/>
                    <a:pt x="10587241" y="660770"/>
                  </a:cubicBezTo>
                  <a:lnTo>
                    <a:pt x="10588869" y="663862"/>
                  </a:lnTo>
                  <a:lnTo>
                    <a:pt x="10590872" y="660982"/>
                  </a:lnTo>
                  <a:cubicBezTo>
                    <a:pt x="10590953" y="660868"/>
                    <a:pt x="10599062" y="649430"/>
                    <a:pt x="10613716" y="649105"/>
                  </a:cubicBezTo>
                  <a:cubicBezTo>
                    <a:pt x="10613911" y="649105"/>
                    <a:pt x="10614106" y="649105"/>
                    <a:pt x="10614286" y="649105"/>
                  </a:cubicBezTo>
                  <a:cubicBezTo>
                    <a:pt x="10628483" y="649105"/>
                    <a:pt x="10636348" y="660835"/>
                    <a:pt x="10636429" y="660966"/>
                  </a:cubicBezTo>
                  <a:lnTo>
                    <a:pt x="10637048" y="661926"/>
                  </a:lnTo>
                  <a:lnTo>
                    <a:pt x="10744510" y="661926"/>
                  </a:lnTo>
                  <a:cubicBezTo>
                    <a:pt x="10744510" y="661926"/>
                    <a:pt x="10745144" y="660982"/>
                    <a:pt x="10745144" y="660982"/>
                  </a:cubicBezTo>
                  <a:cubicBezTo>
                    <a:pt x="10745226" y="660868"/>
                    <a:pt x="10753155" y="649316"/>
                    <a:pt x="10767956" y="649105"/>
                  </a:cubicBezTo>
                  <a:cubicBezTo>
                    <a:pt x="10782658" y="648909"/>
                    <a:pt x="10790359" y="660461"/>
                    <a:pt x="10790685" y="660949"/>
                  </a:cubicBezTo>
                  <a:lnTo>
                    <a:pt x="10791304" y="661926"/>
                  </a:lnTo>
                  <a:lnTo>
                    <a:pt x="10840883" y="661926"/>
                  </a:lnTo>
                  <a:cubicBezTo>
                    <a:pt x="10846549" y="661926"/>
                    <a:pt x="10850668" y="658655"/>
                    <a:pt x="10852964" y="656735"/>
                  </a:cubicBezTo>
                  <a:cubicBezTo>
                    <a:pt x="10855618" y="654523"/>
                    <a:pt x="10857897" y="652619"/>
                    <a:pt x="10862668" y="652619"/>
                  </a:cubicBezTo>
                  <a:cubicBezTo>
                    <a:pt x="10867439" y="652619"/>
                    <a:pt x="10869718" y="654523"/>
                    <a:pt x="10872372" y="656735"/>
                  </a:cubicBezTo>
                  <a:cubicBezTo>
                    <a:pt x="10875238" y="659127"/>
                    <a:pt x="10878495" y="661844"/>
                    <a:pt x="10884779" y="661844"/>
                  </a:cubicBezTo>
                  <a:cubicBezTo>
                    <a:pt x="10891064" y="661844"/>
                    <a:pt x="10894320" y="659127"/>
                    <a:pt x="10897186" y="656735"/>
                  </a:cubicBezTo>
                  <a:cubicBezTo>
                    <a:pt x="10899840" y="654523"/>
                    <a:pt x="10902119" y="652619"/>
                    <a:pt x="10906874" y="652619"/>
                  </a:cubicBezTo>
                  <a:cubicBezTo>
                    <a:pt x="10911628" y="652619"/>
                    <a:pt x="10913924" y="654523"/>
                    <a:pt x="10916562" y="656735"/>
                  </a:cubicBezTo>
                  <a:cubicBezTo>
                    <a:pt x="10919427" y="659127"/>
                    <a:pt x="10922684" y="661844"/>
                    <a:pt x="10928969" y="661844"/>
                  </a:cubicBezTo>
                  <a:cubicBezTo>
                    <a:pt x="10935254" y="661844"/>
                    <a:pt x="10938510" y="659127"/>
                    <a:pt x="10941375" y="656735"/>
                  </a:cubicBezTo>
                  <a:cubicBezTo>
                    <a:pt x="10944030" y="654523"/>
                    <a:pt x="10946309" y="652619"/>
                    <a:pt x="10951063" y="652619"/>
                  </a:cubicBezTo>
                  <a:cubicBezTo>
                    <a:pt x="10955818" y="652619"/>
                    <a:pt x="10958097" y="654523"/>
                    <a:pt x="10960752" y="656735"/>
                  </a:cubicBezTo>
                  <a:cubicBezTo>
                    <a:pt x="10963617" y="659127"/>
                    <a:pt x="10966857" y="661844"/>
                    <a:pt x="10973158" y="661844"/>
                  </a:cubicBezTo>
                  <a:cubicBezTo>
                    <a:pt x="10979459" y="661844"/>
                    <a:pt x="10982700" y="659127"/>
                    <a:pt x="10985565" y="656735"/>
                  </a:cubicBezTo>
                  <a:cubicBezTo>
                    <a:pt x="10988219" y="654523"/>
                    <a:pt x="10990499" y="652619"/>
                    <a:pt x="10995253" y="652619"/>
                  </a:cubicBezTo>
                  <a:cubicBezTo>
                    <a:pt x="11000007" y="652619"/>
                    <a:pt x="11002287" y="654523"/>
                    <a:pt x="11004940" y="656735"/>
                  </a:cubicBezTo>
                  <a:cubicBezTo>
                    <a:pt x="11007807" y="659127"/>
                    <a:pt x="11011046" y="661844"/>
                    <a:pt x="11017348" y="661844"/>
                  </a:cubicBezTo>
                  <a:cubicBezTo>
                    <a:pt x="11023649" y="661844"/>
                    <a:pt x="11026889" y="659127"/>
                    <a:pt x="11029755" y="656735"/>
                  </a:cubicBezTo>
                  <a:cubicBezTo>
                    <a:pt x="11032408" y="654523"/>
                    <a:pt x="11034688" y="652619"/>
                    <a:pt x="11039442" y="652619"/>
                  </a:cubicBezTo>
                  <a:cubicBezTo>
                    <a:pt x="11044197" y="652619"/>
                    <a:pt x="11046492" y="654523"/>
                    <a:pt x="11049130" y="656735"/>
                  </a:cubicBezTo>
                  <a:cubicBezTo>
                    <a:pt x="11051996" y="659127"/>
                    <a:pt x="11055334" y="661926"/>
                    <a:pt x="11060772" y="661909"/>
                  </a:cubicBezTo>
                  <a:cubicBezTo>
                    <a:pt x="11071583" y="661909"/>
                    <a:pt x="11075914" y="656410"/>
                    <a:pt x="11083779" y="646420"/>
                  </a:cubicBezTo>
                  <a:cubicBezTo>
                    <a:pt x="11085488" y="644240"/>
                    <a:pt x="11087442" y="641767"/>
                    <a:pt x="11089672" y="639050"/>
                  </a:cubicBezTo>
                  <a:cubicBezTo>
                    <a:pt x="11102128" y="623951"/>
                    <a:pt x="11113949" y="625887"/>
                    <a:pt x="11118459" y="627416"/>
                  </a:cubicBezTo>
                  <a:cubicBezTo>
                    <a:pt x="11123816" y="629239"/>
                    <a:pt x="11127447" y="633030"/>
                    <a:pt x="11128473" y="636251"/>
                  </a:cubicBezTo>
                  <a:cubicBezTo>
                    <a:pt x="11125623" y="637227"/>
                    <a:pt x="11120755" y="639749"/>
                    <a:pt x="11119696" y="645818"/>
                  </a:cubicBezTo>
                  <a:cubicBezTo>
                    <a:pt x="11119013" y="649690"/>
                    <a:pt x="11119957" y="653384"/>
                    <a:pt x="11122351" y="656231"/>
                  </a:cubicBezTo>
                  <a:cubicBezTo>
                    <a:pt x="11124532" y="658834"/>
                    <a:pt x="11128977" y="661926"/>
                    <a:pt x="11137737" y="661926"/>
                  </a:cubicBezTo>
                  <a:lnTo>
                    <a:pt x="11137737" y="661861"/>
                  </a:lnTo>
                  <a:cubicBezTo>
                    <a:pt x="11144038" y="661861"/>
                    <a:pt x="11147279" y="659143"/>
                    <a:pt x="11150144" y="656752"/>
                  </a:cubicBezTo>
                  <a:cubicBezTo>
                    <a:pt x="11152798" y="654539"/>
                    <a:pt x="11155077" y="652635"/>
                    <a:pt x="11159848" y="652635"/>
                  </a:cubicBezTo>
                  <a:cubicBezTo>
                    <a:pt x="11164619" y="652635"/>
                    <a:pt x="11166898" y="654539"/>
                    <a:pt x="11169552" y="656752"/>
                  </a:cubicBezTo>
                  <a:cubicBezTo>
                    <a:pt x="11172418" y="659143"/>
                    <a:pt x="11175675" y="661861"/>
                    <a:pt x="11181959" y="661861"/>
                  </a:cubicBezTo>
                  <a:cubicBezTo>
                    <a:pt x="11188244" y="661861"/>
                    <a:pt x="11191500" y="659143"/>
                    <a:pt x="11194366" y="656752"/>
                  </a:cubicBezTo>
                  <a:cubicBezTo>
                    <a:pt x="11197020" y="654539"/>
                    <a:pt x="11199300" y="652635"/>
                    <a:pt x="11204054" y="652635"/>
                  </a:cubicBezTo>
                  <a:cubicBezTo>
                    <a:pt x="11208808" y="652635"/>
                    <a:pt x="11211104" y="654539"/>
                    <a:pt x="11213742" y="656752"/>
                  </a:cubicBezTo>
                  <a:cubicBezTo>
                    <a:pt x="11216607" y="659143"/>
                    <a:pt x="11219864" y="661861"/>
                    <a:pt x="11226149" y="661861"/>
                  </a:cubicBezTo>
                  <a:cubicBezTo>
                    <a:pt x="11232434" y="661861"/>
                    <a:pt x="11235690" y="659143"/>
                    <a:pt x="11238555" y="656752"/>
                  </a:cubicBezTo>
                  <a:cubicBezTo>
                    <a:pt x="11241210" y="654539"/>
                    <a:pt x="11243489" y="652635"/>
                    <a:pt x="11248243" y="652635"/>
                  </a:cubicBezTo>
                  <a:cubicBezTo>
                    <a:pt x="11252998" y="652635"/>
                    <a:pt x="11255277" y="654539"/>
                    <a:pt x="11257932" y="656752"/>
                  </a:cubicBezTo>
                  <a:cubicBezTo>
                    <a:pt x="11260797" y="659143"/>
                    <a:pt x="11264037" y="661861"/>
                    <a:pt x="11270338" y="661861"/>
                  </a:cubicBezTo>
                  <a:cubicBezTo>
                    <a:pt x="11276639" y="661861"/>
                    <a:pt x="11279880" y="659143"/>
                    <a:pt x="11282745" y="656752"/>
                  </a:cubicBezTo>
                  <a:cubicBezTo>
                    <a:pt x="11285399" y="654539"/>
                    <a:pt x="11287679" y="652635"/>
                    <a:pt x="11292433" y="652635"/>
                  </a:cubicBezTo>
                  <a:cubicBezTo>
                    <a:pt x="11297187" y="652635"/>
                    <a:pt x="11299483" y="654539"/>
                    <a:pt x="11302121" y="656752"/>
                  </a:cubicBezTo>
                  <a:cubicBezTo>
                    <a:pt x="11304987" y="659143"/>
                    <a:pt x="11308226" y="661861"/>
                    <a:pt x="11314528" y="661861"/>
                  </a:cubicBezTo>
                  <a:cubicBezTo>
                    <a:pt x="11320829" y="661861"/>
                    <a:pt x="11324069" y="659143"/>
                    <a:pt x="11326935" y="656752"/>
                  </a:cubicBezTo>
                  <a:cubicBezTo>
                    <a:pt x="11329573" y="654539"/>
                    <a:pt x="11331868" y="652635"/>
                    <a:pt x="11336622" y="652635"/>
                  </a:cubicBezTo>
                  <a:cubicBezTo>
                    <a:pt x="11341377" y="652635"/>
                    <a:pt x="11343672" y="654539"/>
                    <a:pt x="11346310" y="656752"/>
                  </a:cubicBezTo>
                  <a:cubicBezTo>
                    <a:pt x="11349176" y="659143"/>
                    <a:pt x="11352416" y="661861"/>
                    <a:pt x="11358717" y="661861"/>
                  </a:cubicBezTo>
                  <a:lnTo>
                    <a:pt x="11358717" y="661926"/>
                  </a:lnTo>
                  <a:cubicBezTo>
                    <a:pt x="11369529" y="661926"/>
                    <a:pt x="11373859" y="656426"/>
                    <a:pt x="11381724" y="646436"/>
                  </a:cubicBezTo>
                  <a:cubicBezTo>
                    <a:pt x="11383433" y="644256"/>
                    <a:pt x="11385387" y="641783"/>
                    <a:pt x="11387618" y="639066"/>
                  </a:cubicBezTo>
                  <a:cubicBezTo>
                    <a:pt x="11400074" y="623967"/>
                    <a:pt x="11411894" y="625903"/>
                    <a:pt x="11416404" y="627433"/>
                  </a:cubicBezTo>
                  <a:cubicBezTo>
                    <a:pt x="11421761" y="629255"/>
                    <a:pt x="11425392" y="633046"/>
                    <a:pt x="11426418" y="636267"/>
                  </a:cubicBezTo>
                  <a:cubicBezTo>
                    <a:pt x="11423569" y="637243"/>
                    <a:pt x="11418700" y="639765"/>
                    <a:pt x="11417642" y="645834"/>
                  </a:cubicBezTo>
                  <a:cubicBezTo>
                    <a:pt x="11416991" y="649528"/>
                    <a:pt x="11417838" y="653107"/>
                    <a:pt x="11420003" y="655889"/>
                  </a:cubicBezTo>
                  <a:cubicBezTo>
                    <a:pt x="11421891" y="658297"/>
                    <a:pt x="11425685" y="661291"/>
                    <a:pt x="11433158" y="661844"/>
                  </a:cubicBezTo>
                  <a:cubicBezTo>
                    <a:pt x="11433989" y="661909"/>
                    <a:pt x="11454716" y="661926"/>
                    <a:pt x="11457614" y="661926"/>
                  </a:cubicBezTo>
                  <a:lnTo>
                    <a:pt x="11457614" y="661926"/>
                  </a:lnTo>
                  <a:cubicBezTo>
                    <a:pt x="11457614" y="661926"/>
                    <a:pt x="11457614" y="661926"/>
                    <a:pt x="11457614" y="661926"/>
                  </a:cubicBezTo>
                  <a:cubicBezTo>
                    <a:pt x="11457810" y="661926"/>
                    <a:pt x="11457940" y="661926"/>
                    <a:pt x="11457956" y="661926"/>
                  </a:cubicBezTo>
                  <a:lnTo>
                    <a:pt x="11457956" y="661926"/>
                  </a:lnTo>
                  <a:cubicBezTo>
                    <a:pt x="11464029" y="661812"/>
                    <a:pt x="11467563" y="659095"/>
                    <a:pt x="11470363" y="656752"/>
                  </a:cubicBezTo>
                  <a:cubicBezTo>
                    <a:pt x="11473017" y="654539"/>
                    <a:pt x="11475297" y="652635"/>
                    <a:pt x="11480067" y="652635"/>
                  </a:cubicBezTo>
                  <a:cubicBezTo>
                    <a:pt x="11484838" y="652635"/>
                    <a:pt x="11487117" y="654539"/>
                    <a:pt x="11489771" y="656752"/>
                  </a:cubicBezTo>
                  <a:cubicBezTo>
                    <a:pt x="11492637" y="659143"/>
                    <a:pt x="11495894" y="661861"/>
                    <a:pt x="11502178" y="661861"/>
                  </a:cubicBezTo>
                  <a:cubicBezTo>
                    <a:pt x="11508463" y="661861"/>
                    <a:pt x="11511719" y="659143"/>
                    <a:pt x="11514585" y="656752"/>
                  </a:cubicBezTo>
                  <a:cubicBezTo>
                    <a:pt x="11517239" y="654539"/>
                    <a:pt x="11519518" y="652635"/>
                    <a:pt x="11524273" y="652635"/>
                  </a:cubicBezTo>
                  <a:cubicBezTo>
                    <a:pt x="11529028" y="652635"/>
                    <a:pt x="11531323" y="654539"/>
                    <a:pt x="11533961" y="656752"/>
                  </a:cubicBezTo>
                  <a:cubicBezTo>
                    <a:pt x="11536827" y="659143"/>
                    <a:pt x="11540083" y="661861"/>
                    <a:pt x="11546368" y="661861"/>
                  </a:cubicBezTo>
                  <a:cubicBezTo>
                    <a:pt x="11552653" y="661861"/>
                    <a:pt x="11555909" y="659143"/>
                    <a:pt x="11558775" y="656752"/>
                  </a:cubicBezTo>
                  <a:cubicBezTo>
                    <a:pt x="11561429" y="654539"/>
                    <a:pt x="11563708" y="652635"/>
                    <a:pt x="11568462" y="652635"/>
                  </a:cubicBezTo>
                  <a:cubicBezTo>
                    <a:pt x="11573217" y="652635"/>
                    <a:pt x="11575497" y="654539"/>
                    <a:pt x="11578151" y="656752"/>
                  </a:cubicBezTo>
                  <a:cubicBezTo>
                    <a:pt x="11581016" y="659143"/>
                    <a:pt x="11584256" y="661861"/>
                    <a:pt x="11590558" y="661861"/>
                  </a:cubicBezTo>
                  <a:cubicBezTo>
                    <a:pt x="11596858" y="661861"/>
                    <a:pt x="11600099" y="659143"/>
                    <a:pt x="11602964" y="656752"/>
                  </a:cubicBezTo>
                  <a:cubicBezTo>
                    <a:pt x="11605619" y="654539"/>
                    <a:pt x="11607898" y="652635"/>
                    <a:pt x="11612652" y="652635"/>
                  </a:cubicBezTo>
                  <a:cubicBezTo>
                    <a:pt x="11617406" y="652635"/>
                    <a:pt x="11619686" y="654539"/>
                    <a:pt x="11622339" y="656752"/>
                  </a:cubicBezTo>
                  <a:cubicBezTo>
                    <a:pt x="11625206" y="659143"/>
                    <a:pt x="11628445" y="661861"/>
                    <a:pt x="11634747" y="661861"/>
                  </a:cubicBezTo>
                  <a:cubicBezTo>
                    <a:pt x="11641048" y="661861"/>
                    <a:pt x="11644288" y="659143"/>
                    <a:pt x="11647154" y="656752"/>
                  </a:cubicBezTo>
                  <a:cubicBezTo>
                    <a:pt x="11649807" y="654539"/>
                    <a:pt x="11652087" y="652635"/>
                    <a:pt x="11656842" y="652635"/>
                  </a:cubicBezTo>
                  <a:cubicBezTo>
                    <a:pt x="11661596" y="652635"/>
                    <a:pt x="11663891" y="654539"/>
                    <a:pt x="11666529" y="656752"/>
                  </a:cubicBezTo>
                  <a:cubicBezTo>
                    <a:pt x="11669297" y="659062"/>
                    <a:pt x="11672456" y="661649"/>
                    <a:pt x="11678350" y="661828"/>
                  </a:cubicBezTo>
                  <a:lnTo>
                    <a:pt x="11678350" y="661828"/>
                  </a:lnTo>
                  <a:cubicBezTo>
                    <a:pt x="11678448" y="661844"/>
                    <a:pt x="11678529" y="661828"/>
                    <a:pt x="11678627" y="661828"/>
                  </a:cubicBezTo>
                  <a:cubicBezTo>
                    <a:pt x="11678741" y="661828"/>
                    <a:pt x="11678823" y="661844"/>
                    <a:pt x="11678936" y="661844"/>
                  </a:cubicBezTo>
                  <a:lnTo>
                    <a:pt x="11678936" y="661812"/>
                  </a:lnTo>
                  <a:cubicBezTo>
                    <a:pt x="11689308" y="661600"/>
                    <a:pt x="11693639" y="656133"/>
                    <a:pt x="11701340" y="646339"/>
                  </a:cubicBezTo>
                  <a:cubicBezTo>
                    <a:pt x="11703050" y="644158"/>
                    <a:pt x="11705003" y="641685"/>
                    <a:pt x="11707234" y="638968"/>
                  </a:cubicBezTo>
                  <a:cubicBezTo>
                    <a:pt x="11719690" y="623869"/>
                    <a:pt x="11731527" y="625806"/>
                    <a:pt x="11736021" y="627335"/>
                  </a:cubicBezTo>
                  <a:cubicBezTo>
                    <a:pt x="11741378" y="629157"/>
                    <a:pt x="11745009" y="632948"/>
                    <a:pt x="11746035" y="636170"/>
                  </a:cubicBezTo>
                  <a:cubicBezTo>
                    <a:pt x="11743185" y="637146"/>
                    <a:pt x="11738317" y="639668"/>
                    <a:pt x="11737258" y="645737"/>
                  </a:cubicBezTo>
                  <a:cubicBezTo>
                    <a:pt x="11736575" y="649609"/>
                    <a:pt x="11737519" y="653302"/>
                    <a:pt x="11739913" y="656150"/>
                  </a:cubicBezTo>
                  <a:cubicBezTo>
                    <a:pt x="11742078" y="658737"/>
                    <a:pt x="11746490" y="661795"/>
                    <a:pt x="11755136" y="661844"/>
                  </a:cubicBezTo>
                  <a:cubicBezTo>
                    <a:pt x="11755136" y="661844"/>
                    <a:pt x="11755299" y="661844"/>
                    <a:pt x="11755299" y="661844"/>
                  </a:cubicBezTo>
                  <a:lnTo>
                    <a:pt x="11755299" y="661844"/>
                  </a:lnTo>
                  <a:cubicBezTo>
                    <a:pt x="11761487" y="661795"/>
                    <a:pt x="11764873" y="659111"/>
                    <a:pt x="11767706" y="656752"/>
                  </a:cubicBezTo>
                  <a:cubicBezTo>
                    <a:pt x="11770360" y="654539"/>
                    <a:pt x="11772639" y="652635"/>
                    <a:pt x="11777410" y="652635"/>
                  </a:cubicBezTo>
                  <a:cubicBezTo>
                    <a:pt x="11782181" y="652635"/>
                    <a:pt x="11784460" y="654539"/>
                    <a:pt x="11787114" y="656752"/>
                  </a:cubicBezTo>
                  <a:cubicBezTo>
                    <a:pt x="11789980" y="659143"/>
                    <a:pt x="11793237" y="661861"/>
                    <a:pt x="11799521" y="661861"/>
                  </a:cubicBezTo>
                  <a:cubicBezTo>
                    <a:pt x="11805806" y="661861"/>
                    <a:pt x="11809062" y="659143"/>
                    <a:pt x="11811928" y="656752"/>
                  </a:cubicBezTo>
                  <a:cubicBezTo>
                    <a:pt x="11814582" y="654539"/>
                    <a:pt x="11816861" y="652635"/>
                    <a:pt x="11821616" y="652635"/>
                  </a:cubicBezTo>
                  <a:cubicBezTo>
                    <a:pt x="11826370" y="652635"/>
                    <a:pt x="11828666" y="654539"/>
                    <a:pt x="11831304" y="656752"/>
                  </a:cubicBezTo>
                  <a:cubicBezTo>
                    <a:pt x="11834169" y="659143"/>
                    <a:pt x="11837410" y="661861"/>
                    <a:pt x="11843711" y="661861"/>
                  </a:cubicBezTo>
                  <a:cubicBezTo>
                    <a:pt x="11850012" y="661861"/>
                    <a:pt x="11853252" y="659143"/>
                    <a:pt x="11856117" y="656752"/>
                  </a:cubicBezTo>
                  <a:cubicBezTo>
                    <a:pt x="11858772" y="654539"/>
                    <a:pt x="11861051" y="652635"/>
                    <a:pt x="11865805" y="652635"/>
                  </a:cubicBezTo>
                  <a:cubicBezTo>
                    <a:pt x="11870560" y="652635"/>
                    <a:pt x="11872839" y="654539"/>
                    <a:pt x="11875494" y="656752"/>
                  </a:cubicBezTo>
                  <a:cubicBezTo>
                    <a:pt x="11878359" y="659143"/>
                    <a:pt x="11881599" y="661861"/>
                    <a:pt x="11887900" y="661861"/>
                  </a:cubicBezTo>
                  <a:cubicBezTo>
                    <a:pt x="11894201" y="661861"/>
                    <a:pt x="11897442" y="659143"/>
                    <a:pt x="11900307" y="656752"/>
                  </a:cubicBezTo>
                  <a:cubicBezTo>
                    <a:pt x="11902961" y="654539"/>
                    <a:pt x="11905240" y="652635"/>
                    <a:pt x="11909995" y="652635"/>
                  </a:cubicBezTo>
                  <a:cubicBezTo>
                    <a:pt x="11914749" y="652635"/>
                    <a:pt x="11917045" y="654539"/>
                    <a:pt x="11919682" y="656752"/>
                  </a:cubicBezTo>
                  <a:cubicBezTo>
                    <a:pt x="11922549" y="659143"/>
                    <a:pt x="11925788" y="661861"/>
                    <a:pt x="11932090" y="661861"/>
                  </a:cubicBezTo>
                  <a:cubicBezTo>
                    <a:pt x="11938391" y="661861"/>
                    <a:pt x="11941631" y="659143"/>
                    <a:pt x="11944497" y="656752"/>
                  </a:cubicBezTo>
                  <a:cubicBezTo>
                    <a:pt x="11947135" y="654539"/>
                    <a:pt x="11949430" y="652635"/>
                    <a:pt x="11954184" y="652635"/>
                  </a:cubicBezTo>
                  <a:cubicBezTo>
                    <a:pt x="11958939" y="652635"/>
                    <a:pt x="11961234" y="654539"/>
                    <a:pt x="11963872" y="656752"/>
                  </a:cubicBezTo>
                  <a:cubicBezTo>
                    <a:pt x="11966168" y="658672"/>
                    <a:pt x="11968773" y="660835"/>
                    <a:pt x="11973023" y="661584"/>
                  </a:cubicBezTo>
                  <a:cubicBezTo>
                    <a:pt x="11973625" y="661747"/>
                    <a:pt x="11976084" y="661828"/>
                    <a:pt x="11976084" y="661828"/>
                  </a:cubicBezTo>
                  <a:lnTo>
                    <a:pt x="11976084" y="661649"/>
                  </a:lnTo>
                  <a:cubicBezTo>
                    <a:pt x="11975563" y="660591"/>
                    <a:pt x="11975058" y="658460"/>
                    <a:pt x="11974993" y="657516"/>
                  </a:cubicBezTo>
                  <a:close/>
                  <a:moveTo>
                    <a:pt x="8322311" y="134067"/>
                  </a:moveTo>
                  <a:lnTo>
                    <a:pt x="8357919" y="145180"/>
                  </a:lnTo>
                  <a:lnTo>
                    <a:pt x="8322311" y="152648"/>
                  </a:lnTo>
                  <a:lnTo>
                    <a:pt x="8322311" y="134067"/>
                  </a:lnTo>
                  <a:close/>
                  <a:moveTo>
                    <a:pt x="7937907" y="149833"/>
                  </a:moveTo>
                  <a:lnTo>
                    <a:pt x="7971904" y="160442"/>
                  </a:lnTo>
                  <a:lnTo>
                    <a:pt x="7937907" y="167568"/>
                  </a:lnTo>
                  <a:lnTo>
                    <a:pt x="7937907" y="149833"/>
                  </a:lnTo>
                  <a:close/>
                  <a:moveTo>
                    <a:pt x="4716259" y="463655"/>
                  </a:moveTo>
                  <a:lnTo>
                    <a:pt x="4755727" y="463655"/>
                  </a:lnTo>
                  <a:lnTo>
                    <a:pt x="4755727" y="511344"/>
                  </a:lnTo>
                  <a:cubicBezTo>
                    <a:pt x="4755727" y="511344"/>
                    <a:pt x="4676254" y="511523"/>
                    <a:pt x="4676254" y="511523"/>
                  </a:cubicBezTo>
                  <a:lnTo>
                    <a:pt x="4693383" y="463558"/>
                  </a:lnTo>
                  <a:lnTo>
                    <a:pt x="4716227" y="463590"/>
                  </a:lnTo>
                  <a:lnTo>
                    <a:pt x="4716227" y="463655"/>
                  </a:lnTo>
                  <a:close/>
                  <a:moveTo>
                    <a:pt x="4604157" y="366766"/>
                  </a:moveTo>
                  <a:lnTo>
                    <a:pt x="4683255" y="358793"/>
                  </a:lnTo>
                  <a:lnTo>
                    <a:pt x="4712645" y="452185"/>
                  </a:lnTo>
                  <a:lnTo>
                    <a:pt x="4604141" y="452055"/>
                  </a:lnTo>
                  <a:lnTo>
                    <a:pt x="4604141" y="366766"/>
                  </a:lnTo>
                  <a:close/>
                  <a:moveTo>
                    <a:pt x="4604157" y="463444"/>
                  </a:moveTo>
                  <a:lnTo>
                    <a:pt x="4688905" y="463542"/>
                  </a:lnTo>
                  <a:lnTo>
                    <a:pt x="4671760" y="511523"/>
                  </a:lnTo>
                  <a:lnTo>
                    <a:pt x="4604157" y="511685"/>
                  </a:lnTo>
                  <a:lnTo>
                    <a:pt x="4604157" y="463444"/>
                  </a:lnTo>
                  <a:close/>
                  <a:moveTo>
                    <a:pt x="132487" y="657663"/>
                  </a:moveTo>
                  <a:lnTo>
                    <a:pt x="113714" y="657663"/>
                  </a:lnTo>
                  <a:lnTo>
                    <a:pt x="113714" y="506577"/>
                  </a:lnTo>
                  <a:cubicBezTo>
                    <a:pt x="114740" y="506023"/>
                    <a:pt x="118582" y="504657"/>
                    <a:pt x="132487" y="503095"/>
                  </a:cubicBezTo>
                  <a:lnTo>
                    <a:pt x="132487" y="657663"/>
                  </a:lnTo>
                  <a:close/>
                  <a:moveTo>
                    <a:pt x="183141" y="656003"/>
                  </a:moveTo>
                  <a:cubicBezTo>
                    <a:pt x="182799" y="656573"/>
                    <a:pt x="182457" y="657142"/>
                    <a:pt x="182131" y="657744"/>
                  </a:cubicBezTo>
                  <a:lnTo>
                    <a:pt x="136720" y="657744"/>
                  </a:lnTo>
                  <a:lnTo>
                    <a:pt x="136720" y="502655"/>
                  </a:lnTo>
                  <a:cubicBezTo>
                    <a:pt x="148818" y="501451"/>
                    <a:pt x="164644" y="500410"/>
                    <a:pt x="183141" y="499564"/>
                  </a:cubicBezTo>
                  <a:lnTo>
                    <a:pt x="183141" y="656003"/>
                  </a:lnTo>
                  <a:close/>
                  <a:moveTo>
                    <a:pt x="196052" y="643491"/>
                  </a:moveTo>
                  <a:cubicBezTo>
                    <a:pt x="192812" y="645281"/>
                    <a:pt x="189898" y="647575"/>
                    <a:pt x="187374" y="650341"/>
                  </a:cubicBezTo>
                  <a:lnTo>
                    <a:pt x="187374" y="499385"/>
                  </a:lnTo>
                  <a:cubicBezTo>
                    <a:pt x="190207" y="499271"/>
                    <a:pt x="193105" y="499141"/>
                    <a:pt x="196052" y="499027"/>
                  </a:cubicBezTo>
                  <a:lnTo>
                    <a:pt x="196052" y="643491"/>
                  </a:lnTo>
                  <a:close/>
                  <a:moveTo>
                    <a:pt x="241723" y="647543"/>
                  </a:moveTo>
                  <a:cubicBezTo>
                    <a:pt x="235341" y="641799"/>
                    <a:pt x="226451" y="638887"/>
                    <a:pt x="215102" y="638887"/>
                  </a:cubicBezTo>
                  <a:cubicBezTo>
                    <a:pt x="209713" y="638887"/>
                    <a:pt x="204747" y="639782"/>
                    <a:pt x="200286" y="641523"/>
                  </a:cubicBezTo>
                  <a:lnTo>
                    <a:pt x="200286" y="498881"/>
                  </a:lnTo>
                  <a:cubicBezTo>
                    <a:pt x="213213" y="498409"/>
                    <a:pt x="227135" y="498035"/>
                    <a:pt x="241723" y="497758"/>
                  </a:cubicBezTo>
                  <a:lnTo>
                    <a:pt x="241723" y="647559"/>
                  </a:lnTo>
                  <a:close/>
                  <a:moveTo>
                    <a:pt x="300632" y="657744"/>
                  </a:moveTo>
                  <a:lnTo>
                    <a:pt x="298173" y="657744"/>
                  </a:lnTo>
                  <a:cubicBezTo>
                    <a:pt x="293875" y="649690"/>
                    <a:pt x="284333" y="644923"/>
                    <a:pt x="272317" y="644923"/>
                  </a:cubicBezTo>
                  <a:cubicBezTo>
                    <a:pt x="265039" y="644923"/>
                    <a:pt x="258380" y="647006"/>
                    <a:pt x="253267" y="650634"/>
                  </a:cubicBezTo>
                  <a:lnTo>
                    <a:pt x="253267" y="497530"/>
                  </a:lnTo>
                  <a:cubicBezTo>
                    <a:pt x="268589" y="497303"/>
                    <a:pt x="284561" y="497172"/>
                    <a:pt x="300860" y="497156"/>
                  </a:cubicBezTo>
                  <a:lnTo>
                    <a:pt x="300632" y="657728"/>
                  </a:lnTo>
                  <a:close/>
                  <a:moveTo>
                    <a:pt x="351383" y="657744"/>
                  </a:moveTo>
                  <a:lnTo>
                    <a:pt x="304865" y="657744"/>
                  </a:lnTo>
                  <a:lnTo>
                    <a:pt x="305093" y="497172"/>
                  </a:lnTo>
                  <a:cubicBezTo>
                    <a:pt x="321261" y="497172"/>
                    <a:pt x="336729" y="497303"/>
                    <a:pt x="351367" y="497530"/>
                  </a:cubicBezTo>
                  <a:lnTo>
                    <a:pt x="351367" y="657744"/>
                  </a:lnTo>
                  <a:close/>
                  <a:moveTo>
                    <a:pt x="405684" y="657744"/>
                  </a:moveTo>
                  <a:lnTo>
                    <a:pt x="362911" y="657744"/>
                  </a:lnTo>
                  <a:lnTo>
                    <a:pt x="362911" y="497725"/>
                  </a:lnTo>
                  <a:cubicBezTo>
                    <a:pt x="378248" y="498018"/>
                    <a:pt x="392577" y="498409"/>
                    <a:pt x="405684" y="498881"/>
                  </a:cubicBezTo>
                  <a:lnTo>
                    <a:pt x="405684" y="657744"/>
                  </a:lnTo>
                  <a:close/>
                  <a:moveTo>
                    <a:pt x="418595" y="657663"/>
                  </a:moveTo>
                  <a:lnTo>
                    <a:pt x="409917" y="657663"/>
                  </a:lnTo>
                  <a:lnTo>
                    <a:pt x="409917" y="499043"/>
                  </a:lnTo>
                  <a:cubicBezTo>
                    <a:pt x="412880" y="499157"/>
                    <a:pt x="415762" y="499271"/>
                    <a:pt x="418595" y="499401"/>
                  </a:cubicBezTo>
                  <a:lnTo>
                    <a:pt x="418595" y="657679"/>
                  </a:lnTo>
                  <a:close/>
                  <a:moveTo>
                    <a:pt x="469249" y="648649"/>
                  </a:moveTo>
                  <a:cubicBezTo>
                    <a:pt x="465374" y="650780"/>
                    <a:pt x="462117" y="653807"/>
                    <a:pt x="459496" y="657728"/>
                  </a:cubicBezTo>
                  <a:lnTo>
                    <a:pt x="422829" y="657728"/>
                  </a:lnTo>
                  <a:lnTo>
                    <a:pt x="422829" y="499564"/>
                  </a:lnTo>
                  <a:cubicBezTo>
                    <a:pt x="441830" y="500426"/>
                    <a:pt x="457542" y="501484"/>
                    <a:pt x="469249" y="502623"/>
                  </a:cubicBezTo>
                  <a:lnTo>
                    <a:pt x="469249" y="648633"/>
                  </a:lnTo>
                  <a:close/>
                  <a:moveTo>
                    <a:pt x="492255" y="645541"/>
                  </a:moveTo>
                  <a:cubicBezTo>
                    <a:pt x="490025" y="645135"/>
                    <a:pt x="487664" y="644923"/>
                    <a:pt x="485189" y="644923"/>
                  </a:cubicBezTo>
                  <a:cubicBezTo>
                    <a:pt x="480890" y="644923"/>
                    <a:pt x="476983" y="645541"/>
                    <a:pt x="473482" y="646762"/>
                  </a:cubicBezTo>
                  <a:lnTo>
                    <a:pt x="473482" y="503062"/>
                  </a:lnTo>
                  <a:cubicBezTo>
                    <a:pt x="483854" y="504185"/>
                    <a:pt x="490334" y="505373"/>
                    <a:pt x="492255" y="506560"/>
                  </a:cubicBezTo>
                  <a:lnTo>
                    <a:pt x="492255" y="645541"/>
                  </a:lnTo>
                  <a:close/>
                  <a:moveTo>
                    <a:pt x="492255" y="502053"/>
                  </a:moveTo>
                  <a:cubicBezTo>
                    <a:pt x="486361" y="500117"/>
                    <a:pt x="472261" y="498035"/>
                    <a:pt x="438443" y="496115"/>
                  </a:cubicBezTo>
                  <a:cubicBezTo>
                    <a:pt x="402264" y="494065"/>
                    <a:pt x="354151" y="492926"/>
                    <a:pt x="302993" y="492926"/>
                  </a:cubicBezTo>
                  <a:cubicBezTo>
                    <a:pt x="232573" y="492926"/>
                    <a:pt x="167966" y="495106"/>
                    <a:pt x="134359" y="498637"/>
                  </a:cubicBezTo>
                  <a:lnTo>
                    <a:pt x="134359" y="498637"/>
                  </a:lnTo>
                  <a:cubicBezTo>
                    <a:pt x="123320" y="499792"/>
                    <a:pt x="117166" y="500898"/>
                    <a:pt x="113730" y="502037"/>
                  </a:cubicBezTo>
                  <a:lnTo>
                    <a:pt x="113730" y="441772"/>
                  </a:lnTo>
                  <a:cubicBezTo>
                    <a:pt x="122246" y="438013"/>
                    <a:pt x="199016" y="431278"/>
                    <a:pt x="302993" y="431278"/>
                  </a:cubicBezTo>
                  <a:cubicBezTo>
                    <a:pt x="406970" y="431278"/>
                    <a:pt x="483740" y="438013"/>
                    <a:pt x="492255" y="441772"/>
                  </a:cubicBezTo>
                  <a:lnTo>
                    <a:pt x="492255" y="502053"/>
                  </a:lnTo>
                  <a:close/>
                  <a:moveTo>
                    <a:pt x="545188" y="597544"/>
                  </a:moveTo>
                  <a:cubicBezTo>
                    <a:pt x="533547" y="596405"/>
                    <a:pt x="524950" y="587196"/>
                    <a:pt x="525210" y="576067"/>
                  </a:cubicBezTo>
                  <a:cubicBezTo>
                    <a:pt x="525520" y="562205"/>
                    <a:pt x="537715" y="556933"/>
                    <a:pt x="538236" y="556722"/>
                  </a:cubicBezTo>
                  <a:lnTo>
                    <a:pt x="539538" y="556185"/>
                  </a:lnTo>
                  <a:lnTo>
                    <a:pt x="539538" y="554769"/>
                  </a:lnTo>
                  <a:cubicBezTo>
                    <a:pt x="539538" y="542632"/>
                    <a:pt x="549356" y="533130"/>
                    <a:pt x="561877" y="533130"/>
                  </a:cubicBezTo>
                  <a:cubicBezTo>
                    <a:pt x="573324" y="533130"/>
                    <a:pt x="582588" y="540988"/>
                    <a:pt x="584021" y="551841"/>
                  </a:cubicBezTo>
                  <a:lnTo>
                    <a:pt x="584135" y="553403"/>
                  </a:lnTo>
                  <a:cubicBezTo>
                    <a:pt x="585096" y="553500"/>
                    <a:pt x="587245" y="554053"/>
                    <a:pt x="588287" y="554623"/>
                  </a:cubicBezTo>
                  <a:lnTo>
                    <a:pt x="588466" y="554623"/>
                  </a:lnTo>
                  <a:cubicBezTo>
                    <a:pt x="588466" y="554623"/>
                    <a:pt x="588238" y="551580"/>
                    <a:pt x="588238" y="551580"/>
                  </a:cubicBezTo>
                  <a:lnTo>
                    <a:pt x="588271" y="551580"/>
                  </a:lnTo>
                  <a:cubicBezTo>
                    <a:pt x="588271" y="551483"/>
                    <a:pt x="588238" y="551401"/>
                    <a:pt x="588222" y="551304"/>
                  </a:cubicBezTo>
                  <a:lnTo>
                    <a:pt x="588189" y="550799"/>
                  </a:lnTo>
                  <a:lnTo>
                    <a:pt x="588140" y="550799"/>
                  </a:lnTo>
                  <a:cubicBezTo>
                    <a:pt x="586219" y="538060"/>
                    <a:pt x="575310" y="528883"/>
                    <a:pt x="561877" y="528883"/>
                  </a:cubicBezTo>
                  <a:cubicBezTo>
                    <a:pt x="547435" y="528883"/>
                    <a:pt x="536038" y="539540"/>
                    <a:pt x="535338" y="553403"/>
                  </a:cubicBezTo>
                  <a:cubicBezTo>
                    <a:pt x="532765" y="554737"/>
                    <a:pt x="526985" y="558365"/>
                    <a:pt x="523582" y="565150"/>
                  </a:cubicBezTo>
                  <a:cubicBezTo>
                    <a:pt x="522084" y="561733"/>
                    <a:pt x="521335" y="558023"/>
                    <a:pt x="521416" y="554200"/>
                  </a:cubicBezTo>
                  <a:cubicBezTo>
                    <a:pt x="521807" y="536774"/>
                    <a:pt x="537129" y="530185"/>
                    <a:pt x="537764" y="529908"/>
                  </a:cubicBezTo>
                  <a:lnTo>
                    <a:pt x="539066" y="529371"/>
                  </a:lnTo>
                  <a:lnTo>
                    <a:pt x="539066" y="527956"/>
                  </a:lnTo>
                  <a:cubicBezTo>
                    <a:pt x="539066" y="520585"/>
                    <a:pt x="541916" y="513752"/>
                    <a:pt x="547077" y="508740"/>
                  </a:cubicBezTo>
                  <a:cubicBezTo>
                    <a:pt x="551196" y="504738"/>
                    <a:pt x="556504" y="502151"/>
                    <a:pt x="562447" y="501191"/>
                  </a:cubicBezTo>
                  <a:cubicBezTo>
                    <a:pt x="558116" y="505519"/>
                    <a:pt x="554811" y="510888"/>
                    <a:pt x="552890" y="517006"/>
                  </a:cubicBezTo>
                  <a:lnTo>
                    <a:pt x="552841" y="517006"/>
                  </a:lnTo>
                  <a:cubicBezTo>
                    <a:pt x="552841" y="517006"/>
                    <a:pt x="552678" y="517624"/>
                    <a:pt x="552678" y="517624"/>
                  </a:cubicBezTo>
                  <a:cubicBezTo>
                    <a:pt x="552678" y="517673"/>
                    <a:pt x="552645" y="517722"/>
                    <a:pt x="552629" y="517771"/>
                  </a:cubicBezTo>
                  <a:lnTo>
                    <a:pt x="552629" y="517771"/>
                  </a:lnTo>
                  <a:cubicBezTo>
                    <a:pt x="552629" y="517771"/>
                    <a:pt x="551880" y="520683"/>
                    <a:pt x="551880" y="520683"/>
                  </a:cubicBezTo>
                  <a:lnTo>
                    <a:pt x="552043" y="520732"/>
                  </a:lnTo>
                  <a:cubicBezTo>
                    <a:pt x="553183" y="520341"/>
                    <a:pt x="555397" y="520179"/>
                    <a:pt x="556358" y="520260"/>
                  </a:cubicBezTo>
                  <a:lnTo>
                    <a:pt x="556716" y="518877"/>
                  </a:lnTo>
                  <a:cubicBezTo>
                    <a:pt x="561161" y="503762"/>
                    <a:pt x="575196" y="493609"/>
                    <a:pt x="591690" y="493609"/>
                  </a:cubicBezTo>
                  <a:cubicBezTo>
                    <a:pt x="612091" y="493609"/>
                    <a:pt x="628080" y="509098"/>
                    <a:pt x="628080" y="528883"/>
                  </a:cubicBezTo>
                  <a:lnTo>
                    <a:pt x="628080" y="530299"/>
                  </a:lnTo>
                  <a:lnTo>
                    <a:pt x="629383" y="530836"/>
                  </a:lnTo>
                  <a:cubicBezTo>
                    <a:pt x="629594" y="530917"/>
                    <a:pt x="650126" y="539654"/>
                    <a:pt x="650631" y="562400"/>
                  </a:cubicBezTo>
                  <a:cubicBezTo>
                    <a:pt x="650842" y="571511"/>
                    <a:pt x="647440" y="580102"/>
                    <a:pt x="641057" y="586627"/>
                  </a:cubicBezTo>
                  <a:cubicBezTo>
                    <a:pt x="634202" y="593623"/>
                    <a:pt x="624433" y="597642"/>
                    <a:pt x="614224" y="597642"/>
                  </a:cubicBezTo>
                  <a:lnTo>
                    <a:pt x="545123" y="597528"/>
                  </a:lnTo>
                  <a:close/>
                  <a:moveTo>
                    <a:pt x="1042279" y="325504"/>
                  </a:moveTo>
                  <a:lnTo>
                    <a:pt x="1094626" y="325504"/>
                  </a:lnTo>
                  <a:lnTo>
                    <a:pt x="1094626" y="407149"/>
                  </a:lnTo>
                  <a:lnTo>
                    <a:pt x="1085590" y="407149"/>
                  </a:lnTo>
                  <a:lnTo>
                    <a:pt x="1085590" y="416569"/>
                  </a:lnTo>
                  <a:lnTo>
                    <a:pt x="1080054" y="416569"/>
                  </a:lnTo>
                  <a:lnTo>
                    <a:pt x="1080054" y="385932"/>
                  </a:lnTo>
                  <a:lnTo>
                    <a:pt x="1056266" y="385932"/>
                  </a:lnTo>
                  <a:lnTo>
                    <a:pt x="1056266" y="416569"/>
                  </a:lnTo>
                  <a:lnTo>
                    <a:pt x="1050730" y="416569"/>
                  </a:lnTo>
                  <a:lnTo>
                    <a:pt x="1050730" y="407149"/>
                  </a:lnTo>
                  <a:lnTo>
                    <a:pt x="1042279" y="407149"/>
                  </a:lnTo>
                  <a:lnTo>
                    <a:pt x="1042279" y="325504"/>
                  </a:lnTo>
                  <a:close/>
                  <a:moveTo>
                    <a:pt x="983664" y="465559"/>
                  </a:moveTo>
                  <a:lnTo>
                    <a:pt x="1004814" y="465559"/>
                  </a:lnTo>
                  <a:lnTo>
                    <a:pt x="1004814" y="434141"/>
                  </a:lnTo>
                  <a:lnTo>
                    <a:pt x="1018654" y="434141"/>
                  </a:lnTo>
                  <a:lnTo>
                    <a:pt x="1018654" y="443562"/>
                  </a:lnTo>
                  <a:lnTo>
                    <a:pt x="1032657" y="443562"/>
                  </a:lnTo>
                  <a:lnTo>
                    <a:pt x="1032657" y="411363"/>
                  </a:lnTo>
                  <a:lnTo>
                    <a:pt x="1046513" y="411363"/>
                  </a:lnTo>
                  <a:lnTo>
                    <a:pt x="1046513" y="420783"/>
                  </a:lnTo>
                  <a:lnTo>
                    <a:pt x="1060515" y="420783"/>
                  </a:lnTo>
                  <a:lnTo>
                    <a:pt x="1060515" y="390146"/>
                  </a:lnTo>
                  <a:lnTo>
                    <a:pt x="1075837" y="390146"/>
                  </a:lnTo>
                  <a:lnTo>
                    <a:pt x="1075837" y="420783"/>
                  </a:lnTo>
                  <a:lnTo>
                    <a:pt x="1089839" y="420783"/>
                  </a:lnTo>
                  <a:lnTo>
                    <a:pt x="1089839" y="411363"/>
                  </a:lnTo>
                  <a:lnTo>
                    <a:pt x="1105177" y="411363"/>
                  </a:lnTo>
                  <a:lnTo>
                    <a:pt x="1105177" y="428463"/>
                  </a:lnTo>
                  <a:cubicBezTo>
                    <a:pt x="1105177" y="430041"/>
                    <a:pt x="1105177" y="431180"/>
                    <a:pt x="1105258" y="432026"/>
                  </a:cubicBezTo>
                  <a:lnTo>
                    <a:pt x="1105193" y="443562"/>
                  </a:lnTo>
                  <a:lnTo>
                    <a:pt x="1119196" y="443562"/>
                  </a:lnTo>
                  <a:lnTo>
                    <a:pt x="1119196" y="434141"/>
                  </a:lnTo>
                  <a:lnTo>
                    <a:pt x="1133035" y="434141"/>
                  </a:lnTo>
                  <a:lnTo>
                    <a:pt x="1133035" y="465559"/>
                  </a:lnTo>
                  <a:lnTo>
                    <a:pt x="1154186" y="465559"/>
                  </a:lnTo>
                  <a:lnTo>
                    <a:pt x="1154153" y="602425"/>
                  </a:lnTo>
                  <a:lnTo>
                    <a:pt x="1144465" y="602425"/>
                  </a:lnTo>
                  <a:lnTo>
                    <a:pt x="1144465" y="568648"/>
                  </a:lnTo>
                  <a:lnTo>
                    <a:pt x="1143928" y="568046"/>
                  </a:lnTo>
                  <a:cubicBezTo>
                    <a:pt x="1143554" y="567623"/>
                    <a:pt x="1139906" y="563897"/>
                    <a:pt x="1128639" y="563897"/>
                  </a:cubicBezTo>
                  <a:cubicBezTo>
                    <a:pt x="1117372" y="563897"/>
                    <a:pt x="1113334" y="567428"/>
                    <a:pt x="1112911" y="567834"/>
                  </a:cubicBezTo>
                  <a:lnTo>
                    <a:pt x="1112227" y="568469"/>
                  </a:lnTo>
                  <a:lnTo>
                    <a:pt x="1112227" y="626814"/>
                  </a:lnTo>
                  <a:lnTo>
                    <a:pt x="1112211" y="626814"/>
                  </a:lnTo>
                  <a:lnTo>
                    <a:pt x="1112211" y="636690"/>
                  </a:lnTo>
                  <a:lnTo>
                    <a:pt x="1101937" y="636690"/>
                  </a:lnTo>
                  <a:lnTo>
                    <a:pt x="1101937" y="646762"/>
                  </a:lnTo>
                  <a:lnTo>
                    <a:pt x="1092070" y="646762"/>
                  </a:lnTo>
                  <a:lnTo>
                    <a:pt x="1092200" y="568241"/>
                  </a:lnTo>
                  <a:lnTo>
                    <a:pt x="1091533" y="567607"/>
                  </a:lnTo>
                  <a:cubicBezTo>
                    <a:pt x="1091288" y="567379"/>
                    <a:pt x="1085231" y="561879"/>
                    <a:pt x="1068624" y="561879"/>
                  </a:cubicBezTo>
                  <a:cubicBezTo>
                    <a:pt x="1052016" y="561879"/>
                    <a:pt x="1045959" y="567379"/>
                    <a:pt x="1045715" y="567607"/>
                  </a:cubicBezTo>
                  <a:lnTo>
                    <a:pt x="1045047" y="568241"/>
                  </a:lnTo>
                  <a:lnTo>
                    <a:pt x="1045047" y="646762"/>
                  </a:lnTo>
                  <a:lnTo>
                    <a:pt x="1036092" y="646762"/>
                  </a:lnTo>
                  <a:lnTo>
                    <a:pt x="1036092" y="636690"/>
                  </a:lnTo>
                  <a:lnTo>
                    <a:pt x="1025818" y="636690"/>
                  </a:lnTo>
                  <a:lnTo>
                    <a:pt x="1025818" y="626814"/>
                  </a:lnTo>
                  <a:lnTo>
                    <a:pt x="1025802" y="626814"/>
                  </a:lnTo>
                  <a:lnTo>
                    <a:pt x="1025802" y="568469"/>
                  </a:lnTo>
                  <a:lnTo>
                    <a:pt x="1025118" y="567834"/>
                  </a:lnTo>
                  <a:cubicBezTo>
                    <a:pt x="1024678" y="567428"/>
                    <a:pt x="1020510" y="563897"/>
                    <a:pt x="1009373" y="563897"/>
                  </a:cubicBezTo>
                  <a:cubicBezTo>
                    <a:pt x="998236" y="563897"/>
                    <a:pt x="994475" y="567623"/>
                    <a:pt x="994084" y="568046"/>
                  </a:cubicBezTo>
                  <a:lnTo>
                    <a:pt x="993547" y="568648"/>
                  </a:lnTo>
                  <a:lnTo>
                    <a:pt x="993547" y="602425"/>
                  </a:lnTo>
                  <a:lnTo>
                    <a:pt x="983713" y="602425"/>
                  </a:lnTo>
                  <a:lnTo>
                    <a:pt x="983713" y="465559"/>
                  </a:lnTo>
                  <a:close/>
                  <a:moveTo>
                    <a:pt x="1175287" y="662088"/>
                  </a:moveTo>
                  <a:lnTo>
                    <a:pt x="1175287" y="667734"/>
                  </a:lnTo>
                  <a:lnTo>
                    <a:pt x="1105958" y="667734"/>
                  </a:lnTo>
                  <a:cubicBezTo>
                    <a:pt x="1105958" y="667734"/>
                    <a:pt x="1105958" y="662072"/>
                    <a:pt x="1105958" y="662072"/>
                  </a:cubicBezTo>
                  <a:lnTo>
                    <a:pt x="1151483" y="662072"/>
                  </a:lnTo>
                  <a:cubicBezTo>
                    <a:pt x="1151483" y="662072"/>
                    <a:pt x="1175287" y="662072"/>
                    <a:pt x="1175287" y="662072"/>
                  </a:cubicBezTo>
                  <a:close/>
                  <a:moveTo>
                    <a:pt x="1166202" y="657858"/>
                  </a:moveTo>
                  <a:lnTo>
                    <a:pt x="1091988" y="657858"/>
                  </a:lnTo>
                  <a:cubicBezTo>
                    <a:pt x="1091988" y="657858"/>
                    <a:pt x="1091988" y="650976"/>
                    <a:pt x="1091988" y="650976"/>
                  </a:cubicBezTo>
                  <a:lnTo>
                    <a:pt x="1106105" y="650976"/>
                  </a:lnTo>
                  <a:lnTo>
                    <a:pt x="1106105" y="640904"/>
                  </a:lnTo>
                  <a:lnTo>
                    <a:pt x="1116379" y="640904"/>
                  </a:lnTo>
                  <a:lnTo>
                    <a:pt x="1116379" y="631028"/>
                  </a:lnTo>
                  <a:lnTo>
                    <a:pt x="1130707" y="631028"/>
                  </a:lnTo>
                  <a:lnTo>
                    <a:pt x="1130707" y="606655"/>
                  </a:lnTo>
                  <a:lnTo>
                    <a:pt x="1166186" y="606655"/>
                  </a:lnTo>
                  <a:lnTo>
                    <a:pt x="1166186" y="657858"/>
                  </a:lnTo>
                  <a:close/>
                  <a:moveTo>
                    <a:pt x="1116411" y="626798"/>
                  </a:moveTo>
                  <a:lnTo>
                    <a:pt x="1116411" y="570503"/>
                  </a:lnTo>
                  <a:cubicBezTo>
                    <a:pt x="1117844" y="569689"/>
                    <a:pt x="1121540" y="568127"/>
                    <a:pt x="1128590" y="568127"/>
                  </a:cubicBezTo>
                  <a:cubicBezTo>
                    <a:pt x="1135641" y="568127"/>
                    <a:pt x="1138978" y="569722"/>
                    <a:pt x="1140167" y="570470"/>
                  </a:cubicBezTo>
                  <a:lnTo>
                    <a:pt x="1140167" y="602425"/>
                  </a:lnTo>
                  <a:lnTo>
                    <a:pt x="1126474" y="602425"/>
                  </a:lnTo>
                  <a:lnTo>
                    <a:pt x="1126474" y="626798"/>
                  </a:lnTo>
                  <a:lnTo>
                    <a:pt x="1116395" y="626798"/>
                  </a:lnTo>
                  <a:close/>
                  <a:moveTo>
                    <a:pt x="1087902" y="570194"/>
                  </a:moveTo>
                  <a:lnTo>
                    <a:pt x="1087804" y="626505"/>
                  </a:lnTo>
                  <a:lnTo>
                    <a:pt x="1049215" y="626505"/>
                  </a:lnTo>
                  <a:lnTo>
                    <a:pt x="1049215" y="570194"/>
                  </a:lnTo>
                  <a:cubicBezTo>
                    <a:pt x="1051039" y="569022"/>
                    <a:pt x="1056754" y="566093"/>
                    <a:pt x="1068558" y="566093"/>
                  </a:cubicBezTo>
                  <a:cubicBezTo>
                    <a:pt x="1080363" y="566093"/>
                    <a:pt x="1086078" y="569022"/>
                    <a:pt x="1087902" y="570194"/>
                  </a:cubicBezTo>
                  <a:close/>
                  <a:moveTo>
                    <a:pt x="960820" y="661779"/>
                  </a:moveTo>
                  <a:lnTo>
                    <a:pt x="1031956" y="662023"/>
                  </a:lnTo>
                  <a:lnTo>
                    <a:pt x="1031956" y="667767"/>
                  </a:lnTo>
                  <a:lnTo>
                    <a:pt x="960918" y="667767"/>
                  </a:lnTo>
                  <a:cubicBezTo>
                    <a:pt x="960983" y="666677"/>
                    <a:pt x="961016" y="665619"/>
                    <a:pt x="960983" y="664529"/>
                  </a:cubicBezTo>
                  <a:cubicBezTo>
                    <a:pt x="960967" y="663585"/>
                    <a:pt x="960902" y="662674"/>
                    <a:pt x="960820" y="661779"/>
                  </a:cubicBezTo>
                  <a:close/>
                  <a:moveTo>
                    <a:pt x="971713" y="657581"/>
                  </a:moveTo>
                  <a:lnTo>
                    <a:pt x="971713" y="606639"/>
                  </a:lnTo>
                  <a:lnTo>
                    <a:pt x="1007191" y="606639"/>
                  </a:lnTo>
                  <a:lnTo>
                    <a:pt x="1007191" y="631012"/>
                  </a:lnTo>
                  <a:lnTo>
                    <a:pt x="1021520" y="631012"/>
                  </a:lnTo>
                  <a:lnTo>
                    <a:pt x="1021520" y="640888"/>
                  </a:lnTo>
                  <a:lnTo>
                    <a:pt x="1031794" y="640888"/>
                  </a:lnTo>
                  <a:lnTo>
                    <a:pt x="1031794" y="650959"/>
                  </a:lnTo>
                  <a:lnTo>
                    <a:pt x="1044982" y="650959"/>
                  </a:lnTo>
                  <a:lnTo>
                    <a:pt x="1044982" y="657809"/>
                  </a:lnTo>
                  <a:lnTo>
                    <a:pt x="971713" y="657565"/>
                  </a:lnTo>
                  <a:close/>
                  <a:moveTo>
                    <a:pt x="997732" y="602425"/>
                  </a:moveTo>
                  <a:lnTo>
                    <a:pt x="997732" y="570486"/>
                  </a:lnTo>
                  <a:cubicBezTo>
                    <a:pt x="998969" y="569705"/>
                    <a:pt x="1002307" y="568127"/>
                    <a:pt x="1009308" y="568127"/>
                  </a:cubicBezTo>
                  <a:cubicBezTo>
                    <a:pt x="1016309" y="568127"/>
                    <a:pt x="1020087" y="569705"/>
                    <a:pt x="1021503" y="570503"/>
                  </a:cubicBezTo>
                  <a:lnTo>
                    <a:pt x="1021503" y="626798"/>
                  </a:lnTo>
                  <a:lnTo>
                    <a:pt x="1011425" y="626798"/>
                  </a:lnTo>
                  <a:lnTo>
                    <a:pt x="1011425" y="602425"/>
                  </a:lnTo>
                  <a:lnTo>
                    <a:pt x="997732" y="602425"/>
                  </a:lnTo>
                  <a:close/>
                  <a:moveTo>
                    <a:pt x="808941" y="657956"/>
                  </a:moveTo>
                  <a:lnTo>
                    <a:pt x="679483" y="657858"/>
                  </a:lnTo>
                  <a:lnTo>
                    <a:pt x="679483" y="473304"/>
                  </a:lnTo>
                  <a:lnTo>
                    <a:pt x="808941" y="473304"/>
                  </a:lnTo>
                  <a:lnTo>
                    <a:pt x="808941" y="657939"/>
                  </a:lnTo>
                  <a:close/>
                  <a:moveTo>
                    <a:pt x="823302" y="657972"/>
                  </a:moveTo>
                  <a:lnTo>
                    <a:pt x="822472" y="657972"/>
                  </a:lnTo>
                  <a:cubicBezTo>
                    <a:pt x="822472" y="657972"/>
                    <a:pt x="813191" y="657972"/>
                    <a:pt x="813191" y="657972"/>
                  </a:cubicBezTo>
                  <a:lnTo>
                    <a:pt x="813191" y="491624"/>
                  </a:lnTo>
                  <a:lnTo>
                    <a:pt x="979463" y="491624"/>
                  </a:lnTo>
                  <a:lnTo>
                    <a:pt x="979463" y="602441"/>
                  </a:lnTo>
                  <a:lnTo>
                    <a:pt x="967512" y="602441"/>
                  </a:lnTo>
                  <a:lnTo>
                    <a:pt x="967512" y="657598"/>
                  </a:lnTo>
                  <a:lnTo>
                    <a:pt x="960250" y="657598"/>
                  </a:lnTo>
                  <a:cubicBezTo>
                    <a:pt x="956799" y="640384"/>
                    <a:pt x="942780" y="632004"/>
                    <a:pt x="938432" y="629792"/>
                  </a:cubicBezTo>
                  <a:cubicBezTo>
                    <a:pt x="937895" y="613554"/>
                    <a:pt x="927751" y="600082"/>
                    <a:pt x="913195" y="594453"/>
                  </a:cubicBezTo>
                  <a:lnTo>
                    <a:pt x="913195" y="580395"/>
                  </a:lnTo>
                  <a:cubicBezTo>
                    <a:pt x="913195" y="580395"/>
                    <a:pt x="910167" y="577564"/>
                    <a:pt x="901423" y="577564"/>
                  </a:cubicBezTo>
                  <a:cubicBezTo>
                    <a:pt x="892680" y="577564"/>
                    <a:pt x="889651" y="580395"/>
                    <a:pt x="889651" y="580395"/>
                  </a:cubicBezTo>
                  <a:lnTo>
                    <a:pt x="889651" y="592435"/>
                  </a:lnTo>
                  <a:cubicBezTo>
                    <a:pt x="883985" y="593525"/>
                    <a:pt x="878726" y="595722"/>
                    <a:pt x="874167" y="598846"/>
                  </a:cubicBezTo>
                  <a:cubicBezTo>
                    <a:pt x="870797" y="598813"/>
                    <a:pt x="867524" y="599220"/>
                    <a:pt x="864430" y="600050"/>
                  </a:cubicBezTo>
                  <a:lnTo>
                    <a:pt x="864430" y="580411"/>
                  </a:lnTo>
                  <a:cubicBezTo>
                    <a:pt x="864430" y="580411"/>
                    <a:pt x="861402" y="577580"/>
                    <a:pt x="852658" y="577580"/>
                  </a:cubicBezTo>
                  <a:cubicBezTo>
                    <a:pt x="843915" y="577580"/>
                    <a:pt x="840887" y="580411"/>
                    <a:pt x="840887" y="580411"/>
                  </a:cubicBezTo>
                  <a:lnTo>
                    <a:pt x="840887" y="615994"/>
                  </a:lnTo>
                  <a:lnTo>
                    <a:pt x="844355" y="615994"/>
                  </a:lnTo>
                  <a:cubicBezTo>
                    <a:pt x="842352" y="619932"/>
                    <a:pt x="841163" y="624292"/>
                    <a:pt x="840984" y="628864"/>
                  </a:cubicBezTo>
                  <a:cubicBezTo>
                    <a:pt x="836751" y="631012"/>
                    <a:pt x="823693" y="639050"/>
                    <a:pt x="823302" y="656361"/>
                  </a:cubicBezTo>
                  <a:cubicBezTo>
                    <a:pt x="823302" y="656914"/>
                    <a:pt x="823302" y="657451"/>
                    <a:pt x="823318" y="657988"/>
                  </a:cubicBezTo>
                  <a:close/>
                  <a:moveTo>
                    <a:pt x="947208" y="688853"/>
                  </a:moveTo>
                  <a:cubicBezTo>
                    <a:pt x="940354" y="695849"/>
                    <a:pt x="930584" y="699868"/>
                    <a:pt x="920376" y="699868"/>
                  </a:cubicBezTo>
                  <a:lnTo>
                    <a:pt x="851275" y="699754"/>
                  </a:lnTo>
                  <a:cubicBezTo>
                    <a:pt x="839633" y="698615"/>
                    <a:pt x="831036" y="689406"/>
                    <a:pt x="831296" y="678277"/>
                  </a:cubicBezTo>
                  <a:cubicBezTo>
                    <a:pt x="831606" y="664415"/>
                    <a:pt x="843801" y="659143"/>
                    <a:pt x="844322" y="658932"/>
                  </a:cubicBezTo>
                  <a:lnTo>
                    <a:pt x="845625" y="658395"/>
                  </a:lnTo>
                  <a:lnTo>
                    <a:pt x="845625" y="656979"/>
                  </a:lnTo>
                  <a:cubicBezTo>
                    <a:pt x="845625" y="644842"/>
                    <a:pt x="855443" y="635340"/>
                    <a:pt x="867964" y="635340"/>
                  </a:cubicBezTo>
                  <a:cubicBezTo>
                    <a:pt x="879394" y="635340"/>
                    <a:pt x="888658" y="643198"/>
                    <a:pt x="890107" y="654051"/>
                  </a:cubicBezTo>
                  <a:lnTo>
                    <a:pt x="890221" y="655613"/>
                  </a:lnTo>
                  <a:cubicBezTo>
                    <a:pt x="891182" y="655710"/>
                    <a:pt x="893331" y="656264"/>
                    <a:pt x="894373" y="656833"/>
                  </a:cubicBezTo>
                  <a:lnTo>
                    <a:pt x="894552" y="656833"/>
                  </a:lnTo>
                  <a:cubicBezTo>
                    <a:pt x="894552" y="656833"/>
                    <a:pt x="894324" y="653790"/>
                    <a:pt x="894324" y="653790"/>
                  </a:cubicBezTo>
                  <a:lnTo>
                    <a:pt x="894357" y="653790"/>
                  </a:lnTo>
                  <a:cubicBezTo>
                    <a:pt x="894357" y="653693"/>
                    <a:pt x="894324" y="653611"/>
                    <a:pt x="894308" y="653514"/>
                  </a:cubicBezTo>
                  <a:lnTo>
                    <a:pt x="894275" y="653009"/>
                  </a:lnTo>
                  <a:lnTo>
                    <a:pt x="894227" y="653009"/>
                  </a:lnTo>
                  <a:cubicBezTo>
                    <a:pt x="892305" y="640270"/>
                    <a:pt x="881396" y="631093"/>
                    <a:pt x="867964" y="631093"/>
                  </a:cubicBezTo>
                  <a:cubicBezTo>
                    <a:pt x="853521" y="631093"/>
                    <a:pt x="842124" y="641750"/>
                    <a:pt x="841424" y="655613"/>
                  </a:cubicBezTo>
                  <a:cubicBezTo>
                    <a:pt x="838851" y="656947"/>
                    <a:pt x="833071" y="660575"/>
                    <a:pt x="829685" y="667360"/>
                  </a:cubicBezTo>
                  <a:cubicBezTo>
                    <a:pt x="828187" y="663943"/>
                    <a:pt x="827438" y="660233"/>
                    <a:pt x="827519" y="656410"/>
                  </a:cubicBezTo>
                  <a:cubicBezTo>
                    <a:pt x="827910" y="638984"/>
                    <a:pt x="843231" y="632395"/>
                    <a:pt x="843866" y="632118"/>
                  </a:cubicBezTo>
                  <a:lnTo>
                    <a:pt x="845169" y="631581"/>
                  </a:lnTo>
                  <a:lnTo>
                    <a:pt x="845169" y="630166"/>
                  </a:lnTo>
                  <a:cubicBezTo>
                    <a:pt x="845169" y="622796"/>
                    <a:pt x="848018" y="615962"/>
                    <a:pt x="853180" y="610951"/>
                  </a:cubicBezTo>
                  <a:cubicBezTo>
                    <a:pt x="857299" y="606948"/>
                    <a:pt x="862607" y="604378"/>
                    <a:pt x="868533" y="603418"/>
                  </a:cubicBezTo>
                  <a:cubicBezTo>
                    <a:pt x="864202" y="607745"/>
                    <a:pt x="860897" y="613115"/>
                    <a:pt x="858992" y="619216"/>
                  </a:cubicBezTo>
                  <a:lnTo>
                    <a:pt x="858943" y="619216"/>
                  </a:lnTo>
                  <a:cubicBezTo>
                    <a:pt x="858943" y="619216"/>
                    <a:pt x="858781" y="619834"/>
                    <a:pt x="858781" y="619834"/>
                  </a:cubicBezTo>
                  <a:cubicBezTo>
                    <a:pt x="858781" y="619883"/>
                    <a:pt x="858748" y="619932"/>
                    <a:pt x="858732" y="619981"/>
                  </a:cubicBezTo>
                  <a:lnTo>
                    <a:pt x="858732" y="619981"/>
                  </a:lnTo>
                  <a:cubicBezTo>
                    <a:pt x="858732" y="619981"/>
                    <a:pt x="857983" y="622893"/>
                    <a:pt x="857983" y="622893"/>
                  </a:cubicBezTo>
                  <a:lnTo>
                    <a:pt x="858146" y="622942"/>
                  </a:lnTo>
                  <a:cubicBezTo>
                    <a:pt x="859285" y="622568"/>
                    <a:pt x="861500" y="622389"/>
                    <a:pt x="862460" y="622470"/>
                  </a:cubicBezTo>
                  <a:lnTo>
                    <a:pt x="862818" y="621087"/>
                  </a:lnTo>
                  <a:cubicBezTo>
                    <a:pt x="867264" y="605972"/>
                    <a:pt x="881299" y="595819"/>
                    <a:pt x="897792" y="595819"/>
                  </a:cubicBezTo>
                  <a:cubicBezTo>
                    <a:pt x="918194" y="595819"/>
                    <a:pt x="934183" y="611309"/>
                    <a:pt x="934183" y="631093"/>
                  </a:cubicBezTo>
                  <a:lnTo>
                    <a:pt x="934183" y="632509"/>
                  </a:lnTo>
                  <a:cubicBezTo>
                    <a:pt x="934183" y="632509"/>
                    <a:pt x="935485" y="633046"/>
                    <a:pt x="935485" y="633046"/>
                  </a:cubicBezTo>
                  <a:cubicBezTo>
                    <a:pt x="936332" y="633404"/>
                    <a:pt x="956229" y="641946"/>
                    <a:pt x="956750" y="664610"/>
                  </a:cubicBezTo>
                  <a:cubicBezTo>
                    <a:pt x="956961" y="673722"/>
                    <a:pt x="953558" y="682312"/>
                    <a:pt x="947176" y="688837"/>
                  </a:cubicBezTo>
                  <a:close/>
                  <a:moveTo>
                    <a:pt x="1010627" y="688186"/>
                  </a:moveTo>
                  <a:lnTo>
                    <a:pt x="953347" y="688186"/>
                  </a:lnTo>
                  <a:cubicBezTo>
                    <a:pt x="954812" y="686250"/>
                    <a:pt x="956082" y="684200"/>
                    <a:pt x="957140" y="682052"/>
                  </a:cubicBezTo>
                  <a:lnTo>
                    <a:pt x="1010611" y="682052"/>
                  </a:lnTo>
                  <a:lnTo>
                    <a:pt x="1010611" y="688186"/>
                  </a:lnTo>
                  <a:close/>
                  <a:moveTo>
                    <a:pt x="1010627" y="677822"/>
                  </a:moveTo>
                  <a:lnTo>
                    <a:pt x="1010627" y="677822"/>
                  </a:lnTo>
                  <a:cubicBezTo>
                    <a:pt x="1010627" y="677822"/>
                    <a:pt x="958915" y="677822"/>
                    <a:pt x="958915" y="677822"/>
                  </a:cubicBezTo>
                  <a:cubicBezTo>
                    <a:pt x="959566" y="675934"/>
                    <a:pt x="960087" y="673982"/>
                    <a:pt x="960429" y="671981"/>
                  </a:cubicBezTo>
                  <a:lnTo>
                    <a:pt x="1021520" y="671981"/>
                  </a:lnTo>
                  <a:lnTo>
                    <a:pt x="1021520" y="677838"/>
                  </a:lnTo>
                  <a:lnTo>
                    <a:pt x="1010627" y="677838"/>
                  </a:lnTo>
                  <a:close/>
                  <a:moveTo>
                    <a:pt x="1123071" y="688186"/>
                  </a:moveTo>
                  <a:lnTo>
                    <a:pt x="1014860" y="688186"/>
                  </a:lnTo>
                  <a:cubicBezTo>
                    <a:pt x="1014860" y="688186"/>
                    <a:pt x="1014860" y="682052"/>
                    <a:pt x="1014860" y="682052"/>
                  </a:cubicBezTo>
                  <a:lnTo>
                    <a:pt x="1025753" y="682052"/>
                  </a:lnTo>
                  <a:cubicBezTo>
                    <a:pt x="1025753" y="682052"/>
                    <a:pt x="1025753" y="671997"/>
                    <a:pt x="1025753" y="671997"/>
                  </a:cubicBezTo>
                  <a:lnTo>
                    <a:pt x="1036190" y="671997"/>
                  </a:lnTo>
                  <a:cubicBezTo>
                    <a:pt x="1036190" y="671997"/>
                    <a:pt x="1036190" y="662040"/>
                    <a:pt x="1036190" y="662040"/>
                  </a:cubicBezTo>
                  <a:lnTo>
                    <a:pt x="1049215" y="662088"/>
                  </a:lnTo>
                  <a:lnTo>
                    <a:pt x="1049215" y="630752"/>
                  </a:lnTo>
                  <a:lnTo>
                    <a:pt x="1087804" y="630752"/>
                  </a:lnTo>
                  <a:lnTo>
                    <a:pt x="1087755" y="662072"/>
                  </a:lnTo>
                  <a:lnTo>
                    <a:pt x="1101725" y="662072"/>
                  </a:lnTo>
                  <a:lnTo>
                    <a:pt x="1101725" y="671981"/>
                  </a:lnTo>
                  <a:lnTo>
                    <a:pt x="1112162" y="671981"/>
                  </a:lnTo>
                  <a:cubicBezTo>
                    <a:pt x="1112162" y="671981"/>
                    <a:pt x="1112162" y="682052"/>
                    <a:pt x="1112162" y="682052"/>
                  </a:cubicBezTo>
                  <a:lnTo>
                    <a:pt x="1123055" y="682052"/>
                  </a:lnTo>
                  <a:cubicBezTo>
                    <a:pt x="1123055" y="682052"/>
                    <a:pt x="1123055" y="688170"/>
                    <a:pt x="1123055" y="688170"/>
                  </a:cubicBezTo>
                  <a:close/>
                  <a:moveTo>
                    <a:pt x="1196633" y="682036"/>
                  </a:moveTo>
                  <a:lnTo>
                    <a:pt x="1196633" y="688170"/>
                  </a:lnTo>
                  <a:lnTo>
                    <a:pt x="1127304" y="688170"/>
                  </a:lnTo>
                  <a:lnTo>
                    <a:pt x="1127304" y="682036"/>
                  </a:lnTo>
                  <a:lnTo>
                    <a:pt x="1185724" y="682036"/>
                  </a:lnTo>
                  <a:cubicBezTo>
                    <a:pt x="1185724" y="682036"/>
                    <a:pt x="1188052" y="682036"/>
                    <a:pt x="1188052" y="682036"/>
                  </a:cubicBezTo>
                  <a:lnTo>
                    <a:pt x="1196617" y="682036"/>
                  </a:lnTo>
                  <a:close/>
                  <a:moveTo>
                    <a:pt x="1185740" y="671964"/>
                  </a:moveTo>
                  <a:lnTo>
                    <a:pt x="1185740" y="677806"/>
                  </a:lnTo>
                  <a:lnTo>
                    <a:pt x="1127320" y="677806"/>
                  </a:lnTo>
                  <a:cubicBezTo>
                    <a:pt x="1127320" y="677806"/>
                    <a:pt x="1116428" y="677822"/>
                    <a:pt x="1116428" y="677822"/>
                  </a:cubicBezTo>
                  <a:lnTo>
                    <a:pt x="1116428" y="671981"/>
                  </a:lnTo>
                  <a:lnTo>
                    <a:pt x="1185757" y="671981"/>
                  </a:lnTo>
                  <a:close/>
                  <a:moveTo>
                    <a:pt x="1323454" y="657858"/>
                  </a:moveTo>
                  <a:lnTo>
                    <a:pt x="1170452" y="657858"/>
                  </a:lnTo>
                  <a:lnTo>
                    <a:pt x="1170452" y="602425"/>
                  </a:lnTo>
                  <a:lnTo>
                    <a:pt x="1158354" y="602425"/>
                  </a:lnTo>
                  <a:lnTo>
                    <a:pt x="1158354" y="491526"/>
                  </a:lnTo>
                  <a:lnTo>
                    <a:pt x="1323438" y="491526"/>
                  </a:lnTo>
                  <a:lnTo>
                    <a:pt x="1323438" y="657858"/>
                  </a:lnTo>
                  <a:close/>
                  <a:moveTo>
                    <a:pt x="1457178" y="657858"/>
                  </a:moveTo>
                  <a:lnTo>
                    <a:pt x="1327687" y="657858"/>
                  </a:lnTo>
                  <a:lnTo>
                    <a:pt x="1327687" y="473304"/>
                  </a:lnTo>
                  <a:lnTo>
                    <a:pt x="1457178" y="473304"/>
                  </a:lnTo>
                  <a:lnTo>
                    <a:pt x="1457178" y="657858"/>
                  </a:lnTo>
                  <a:close/>
                  <a:moveTo>
                    <a:pt x="1510063" y="600505"/>
                  </a:moveTo>
                  <a:cubicBezTo>
                    <a:pt x="1498421" y="599366"/>
                    <a:pt x="1489824" y="590157"/>
                    <a:pt x="1490085" y="579028"/>
                  </a:cubicBezTo>
                  <a:cubicBezTo>
                    <a:pt x="1490394" y="565166"/>
                    <a:pt x="1502589" y="559894"/>
                    <a:pt x="1503110" y="559683"/>
                  </a:cubicBezTo>
                  <a:lnTo>
                    <a:pt x="1504413" y="559146"/>
                  </a:lnTo>
                  <a:lnTo>
                    <a:pt x="1504413" y="557730"/>
                  </a:lnTo>
                  <a:cubicBezTo>
                    <a:pt x="1504413" y="545593"/>
                    <a:pt x="1514231" y="536091"/>
                    <a:pt x="1526752" y="536091"/>
                  </a:cubicBezTo>
                  <a:cubicBezTo>
                    <a:pt x="1538198" y="536091"/>
                    <a:pt x="1547446" y="543950"/>
                    <a:pt x="1548895" y="554802"/>
                  </a:cubicBezTo>
                  <a:lnTo>
                    <a:pt x="1549009" y="556364"/>
                  </a:lnTo>
                  <a:cubicBezTo>
                    <a:pt x="1549970" y="556461"/>
                    <a:pt x="1552119" y="557015"/>
                    <a:pt x="1553161" y="557584"/>
                  </a:cubicBezTo>
                  <a:lnTo>
                    <a:pt x="1553340" y="557584"/>
                  </a:lnTo>
                  <a:cubicBezTo>
                    <a:pt x="1553340" y="557584"/>
                    <a:pt x="1553112" y="554542"/>
                    <a:pt x="1553112" y="554542"/>
                  </a:cubicBezTo>
                  <a:lnTo>
                    <a:pt x="1553145" y="554542"/>
                  </a:lnTo>
                  <a:cubicBezTo>
                    <a:pt x="1553145" y="554444"/>
                    <a:pt x="1553112" y="554362"/>
                    <a:pt x="1553096" y="554265"/>
                  </a:cubicBezTo>
                  <a:lnTo>
                    <a:pt x="1553063" y="553760"/>
                  </a:lnTo>
                  <a:lnTo>
                    <a:pt x="1553015" y="553760"/>
                  </a:lnTo>
                  <a:cubicBezTo>
                    <a:pt x="1551093" y="541021"/>
                    <a:pt x="1540184" y="531844"/>
                    <a:pt x="1526752" y="531844"/>
                  </a:cubicBezTo>
                  <a:cubicBezTo>
                    <a:pt x="1512309" y="531844"/>
                    <a:pt x="1500912" y="542501"/>
                    <a:pt x="1500212" y="556364"/>
                  </a:cubicBezTo>
                  <a:cubicBezTo>
                    <a:pt x="1497639" y="557698"/>
                    <a:pt x="1491859" y="561326"/>
                    <a:pt x="1488456" y="568111"/>
                  </a:cubicBezTo>
                  <a:cubicBezTo>
                    <a:pt x="1486958" y="564694"/>
                    <a:pt x="1486209" y="560984"/>
                    <a:pt x="1486291" y="557161"/>
                  </a:cubicBezTo>
                  <a:cubicBezTo>
                    <a:pt x="1486682" y="539735"/>
                    <a:pt x="1502003" y="533146"/>
                    <a:pt x="1502638" y="532869"/>
                  </a:cubicBezTo>
                  <a:lnTo>
                    <a:pt x="1503941" y="532332"/>
                  </a:lnTo>
                  <a:lnTo>
                    <a:pt x="1503941" y="530917"/>
                  </a:lnTo>
                  <a:cubicBezTo>
                    <a:pt x="1503941" y="523547"/>
                    <a:pt x="1506790" y="516713"/>
                    <a:pt x="1511951" y="511702"/>
                  </a:cubicBezTo>
                  <a:cubicBezTo>
                    <a:pt x="1516071" y="507699"/>
                    <a:pt x="1521379" y="505112"/>
                    <a:pt x="1527322" y="504169"/>
                  </a:cubicBezTo>
                  <a:cubicBezTo>
                    <a:pt x="1522991" y="508496"/>
                    <a:pt x="1519685" y="513866"/>
                    <a:pt x="1517780" y="519983"/>
                  </a:cubicBezTo>
                  <a:lnTo>
                    <a:pt x="1517732" y="519983"/>
                  </a:lnTo>
                  <a:cubicBezTo>
                    <a:pt x="1517732" y="519983"/>
                    <a:pt x="1517569" y="520602"/>
                    <a:pt x="1517569" y="520602"/>
                  </a:cubicBezTo>
                  <a:cubicBezTo>
                    <a:pt x="1517569" y="520650"/>
                    <a:pt x="1517536" y="520699"/>
                    <a:pt x="1517520" y="520748"/>
                  </a:cubicBezTo>
                  <a:lnTo>
                    <a:pt x="1517520" y="520748"/>
                  </a:lnTo>
                  <a:cubicBezTo>
                    <a:pt x="1517520" y="520748"/>
                    <a:pt x="1516771" y="523660"/>
                    <a:pt x="1516771" y="523660"/>
                  </a:cubicBezTo>
                  <a:lnTo>
                    <a:pt x="1516934" y="523709"/>
                  </a:lnTo>
                  <a:cubicBezTo>
                    <a:pt x="1518073" y="523319"/>
                    <a:pt x="1520288" y="523156"/>
                    <a:pt x="1521248" y="523237"/>
                  </a:cubicBezTo>
                  <a:lnTo>
                    <a:pt x="1521607" y="521854"/>
                  </a:lnTo>
                  <a:cubicBezTo>
                    <a:pt x="1526052" y="506739"/>
                    <a:pt x="1540087" y="496587"/>
                    <a:pt x="1556580" y="496587"/>
                  </a:cubicBezTo>
                  <a:cubicBezTo>
                    <a:pt x="1576982" y="496587"/>
                    <a:pt x="1592971" y="512076"/>
                    <a:pt x="1592971" y="531861"/>
                  </a:cubicBezTo>
                  <a:lnTo>
                    <a:pt x="1592971" y="533276"/>
                  </a:lnTo>
                  <a:lnTo>
                    <a:pt x="1594273" y="533813"/>
                  </a:lnTo>
                  <a:cubicBezTo>
                    <a:pt x="1594485" y="533894"/>
                    <a:pt x="1615017" y="542632"/>
                    <a:pt x="1615521" y="565378"/>
                  </a:cubicBezTo>
                  <a:cubicBezTo>
                    <a:pt x="1615733" y="574489"/>
                    <a:pt x="1612330" y="583080"/>
                    <a:pt x="1605948" y="589604"/>
                  </a:cubicBezTo>
                  <a:cubicBezTo>
                    <a:pt x="1599093" y="596600"/>
                    <a:pt x="1589324" y="600619"/>
                    <a:pt x="1579115" y="600619"/>
                  </a:cubicBezTo>
                  <a:lnTo>
                    <a:pt x="1510014" y="600505"/>
                  </a:lnTo>
                  <a:close/>
                  <a:moveTo>
                    <a:pt x="1835752" y="654425"/>
                  </a:moveTo>
                  <a:cubicBezTo>
                    <a:pt x="1833343" y="656410"/>
                    <a:pt x="1831063" y="658053"/>
                    <a:pt x="1826667" y="658053"/>
                  </a:cubicBezTo>
                  <a:cubicBezTo>
                    <a:pt x="1821913" y="658053"/>
                    <a:pt x="1819617" y="656150"/>
                    <a:pt x="1816979" y="653937"/>
                  </a:cubicBezTo>
                  <a:cubicBezTo>
                    <a:pt x="1814114" y="651545"/>
                    <a:pt x="1810857" y="648828"/>
                    <a:pt x="1804572" y="648828"/>
                  </a:cubicBezTo>
                  <a:cubicBezTo>
                    <a:pt x="1798287" y="648828"/>
                    <a:pt x="1795031" y="651545"/>
                    <a:pt x="1792165" y="653937"/>
                  </a:cubicBezTo>
                  <a:cubicBezTo>
                    <a:pt x="1789511" y="656150"/>
                    <a:pt x="1787232" y="658053"/>
                    <a:pt x="1782478" y="658053"/>
                  </a:cubicBezTo>
                  <a:cubicBezTo>
                    <a:pt x="1777723" y="658053"/>
                    <a:pt x="1775428" y="656150"/>
                    <a:pt x="1772774" y="653937"/>
                  </a:cubicBezTo>
                  <a:cubicBezTo>
                    <a:pt x="1769908" y="651545"/>
                    <a:pt x="1766652" y="648828"/>
                    <a:pt x="1760367" y="648828"/>
                  </a:cubicBezTo>
                  <a:cubicBezTo>
                    <a:pt x="1756638" y="648828"/>
                    <a:pt x="1753984" y="649788"/>
                    <a:pt x="1751835" y="651073"/>
                  </a:cubicBezTo>
                  <a:lnTo>
                    <a:pt x="1751835" y="638334"/>
                  </a:lnTo>
                  <a:lnTo>
                    <a:pt x="1766114" y="638334"/>
                  </a:lnTo>
                  <a:lnTo>
                    <a:pt x="1766114" y="624065"/>
                  </a:lnTo>
                  <a:lnTo>
                    <a:pt x="1780849" y="624065"/>
                  </a:lnTo>
                  <a:lnTo>
                    <a:pt x="1780849" y="608901"/>
                  </a:lnTo>
                  <a:lnTo>
                    <a:pt x="1795796" y="608901"/>
                  </a:lnTo>
                  <a:lnTo>
                    <a:pt x="1795796" y="594176"/>
                  </a:lnTo>
                  <a:lnTo>
                    <a:pt x="1810076" y="594176"/>
                  </a:lnTo>
                  <a:lnTo>
                    <a:pt x="1810076" y="579679"/>
                  </a:lnTo>
                  <a:lnTo>
                    <a:pt x="1824355" y="579679"/>
                  </a:lnTo>
                  <a:lnTo>
                    <a:pt x="1824355" y="564954"/>
                  </a:lnTo>
                  <a:lnTo>
                    <a:pt x="1835752" y="564954"/>
                  </a:lnTo>
                  <a:lnTo>
                    <a:pt x="1835752" y="654425"/>
                  </a:lnTo>
                  <a:close/>
                  <a:moveTo>
                    <a:pt x="1880268" y="654148"/>
                  </a:moveTo>
                  <a:cubicBezTo>
                    <a:pt x="1877728" y="656264"/>
                    <a:pt x="1875448" y="658037"/>
                    <a:pt x="1870857" y="658037"/>
                  </a:cubicBezTo>
                  <a:cubicBezTo>
                    <a:pt x="1866265" y="658037"/>
                    <a:pt x="1863823" y="656133"/>
                    <a:pt x="1861169" y="653921"/>
                  </a:cubicBezTo>
                  <a:cubicBezTo>
                    <a:pt x="1858303" y="651529"/>
                    <a:pt x="1855063" y="648812"/>
                    <a:pt x="1848762" y="648812"/>
                  </a:cubicBezTo>
                  <a:cubicBezTo>
                    <a:pt x="1844887" y="648812"/>
                    <a:pt x="1842168" y="649837"/>
                    <a:pt x="1839986" y="651187"/>
                  </a:cubicBezTo>
                  <a:lnTo>
                    <a:pt x="1839986" y="552752"/>
                  </a:lnTo>
                  <a:lnTo>
                    <a:pt x="1880268" y="552752"/>
                  </a:lnTo>
                  <a:lnTo>
                    <a:pt x="1880268" y="654132"/>
                  </a:lnTo>
                  <a:close/>
                  <a:moveTo>
                    <a:pt x="1880268" y="539459"/>
                  </a:moveTo>
                  <a:lnTo>
                    <a:pt x="1880268" y="548538"/>
                  </a:lnTo>
                  <a:lnTo>
                    <a:pt x="1839986" y="548538"/>
                  </a:lnTo>
                  <a:lnTo>
                    <a:pt x="1839986" y="493869"/>
                  </a:lnTo>
                  <a:lnTo>
                    <a:pt x="1880268" y="493869"/>
                  </a:lnTo>
                  <a:lnTo>
                    <a:pt x="1880268" y="539459"/>
                  </a:lnTo>
                  <a:close/>
                  <a:moveTo>
                    <a:pt x="1969282" y="652456"/>
                  </a:moveTo>
                  <a:cubicBezTo>
                    <a:pt x="1965700" y="656410"/>
                    <a:pt x="1962622" y="658135"/>
                    <a:pt x="1956696" y="657825"/>
                  </a:cubicBezTo>
                  <a:cubicBezTo>
                    <a:pt x="1953569" y="657272"/>
                    <a:pt x="1951697" y="655710"/>
                    <a:pt x="1949531" y="653904"/>
                  </a:cubicBezTo>
                  <a:cubicBezTo>
                    <a:pt x="1946666" y="651513"/>
                    <a:pt x="1943426" y="648795"/>
                    <a:pt x="1937125" y="648795"/>
                  </a:cubicBezTo>
                  <a:cubicBezTo>
                    <a:pt x="1930823" y="648795"/>
                    <a:pt x="1927583" y="651513"/>
                    <a:pt x="1924718" y="653904"/>
                  </a:cubicBezTo>
                  <a:cubicBezTo>
                    <a:pt x="1922064" y="656117"/>
                    <a:pt x="1919784" y="658021"/>
                    <a:pt x="1915030" y="658021"/>
                  </a:cubicBezTo>
                  <a:cubicBezTo>
                    <a:pt x="1910275" y="658021"/>
                    <a:pt x="1907996" y="656117"/>
                    <a:pt x="1905342" y="653904"/>
                  </a:cubicBezTo>
                  <a:cubicBezTo>
                    <a:pt x="1902476" y="651513"/>
                    <a:pt x="1899236" y="648795"/>
                    <a:pt x="1892935" y="648795"/>
                  </a:cubicBezTo>
                  <a:cubicBezTo>
                    <a:pt x="1889239" y="648795"/>
                    <a:pt x="1886618" y="649739"/>
                    <a:pt x="1884485" y="650992"/>
                  </a:cubicBezTo>
                  <a:lnTo>
                    <a:pt x="1884485" y="552735"/>
                  </a:lnTo>
                  <a:lnTo>
                    <a:pt x="1969265" y="552735"/>
                  </a:lnTo>
                  <a:lnTo>
                    <a:pt x="1969265" y="652440"/>
                  </a:lnTo>
                  <a:close/>
                  <a:moveTo>
                    <a:pt x="1969282" y="539459"/>
                  </a:moveTo>
                  <a:lnTo>
                    <a:pt x="1969282" y="548521"/>
                  </a:lnTo>
                  <a:lnTo>
                    <a:pt x="1884501" y="548521"/>
                  </a:lnTo>
                  <a:lnTo>
                    <a:pt x="1884501" y="442699"/>
                  </a:lnTo>
                  <a:lnTo>
                    <a:pt x="1969282" y="443057"/>
                  </a:lnTo>
                  <a:lnTo>
                    <a:pt x="1969282" y="539443"/>
                  </a:lnTo>
                  <a:close/>
                  <a:moveTo>
                    <a:pt x="2030974" y="658053"/>
                  </a:moveTo>
                  <a:cubicBezTo>
                    <a:pt x="2026285" y="657712"/>
                    <a:pt x="2022784" y="656198"/>
                    <a:pt x="2020847" y="653709"/>
                  </a:cubicBezTo>
                  <a:cubicBezTo>
                    <a:pt x="2019023" y="651366"/>
                    <a:pt x="2019007" y="648763"/>
                    <a:pt x="2019316" y="646990"/>
                  </a:cubicBezTo>
                  <a:cubicBezTo>
                    <a:pt x="2020277" y="641458"/>
                    <a:pt x="2026415" y="640367"/>
                    <a:pt x="2026676" y="640319"/>
                  </a:cubicBezTo>
                  <a:lnTo>
                    <a:pt x="2028532" y="640026"/>
                  </a:lnTo>
                  <a:lnTo>
                    <a:pt x="2028467" y="638155"/>
                  </a:lnTo>
                  <a:cubicBezTo>
                    <a:pt x="2028337" y="634575"/>
                    <a:pt x="2026155" y="630898"/>
                    <a:pt x="2022735" y="628018"/>
                  </a:cubicBezTo>
                  <a:cubicBezTo>
                    <a:pt x="2031137" y="625155"/>
                    <a:pt x="2037552" y="628116"/>
                    <a:pt x="2040060" y="629662"/>
                  </a:cubicBezTo>
                  <a:cubicBezTo>
                    <a:pt x="2043137" y="631533"/>
                    <a:pt x="2045433" y="634201"/>
                    <a:pt x="2046214" y="636690"/>
                  </a:cubicBezTo>
                  <a:cubicBezTo>
                    <a:pt x="2043365" y="637650"/>
                    <a:pt x="2038497" y="640172"/>
                    <a:pt x="2037438" y="646257"/>
                  </a:cubicBezTo>
                  <a:cubicBezTo>
                    <a:pt x="2036754" y="650130"/>
                    <a:pt x="2037699" y="653823"/>
                    <a:pt x="2040092" y="656670"/>
                  </a:cubicBezTo>
                  <a:cubicBezTo>
                    <a:pt x="2040483" y="657142"/>
                    <a:pt x="2040955" y="657614"/>
                    <a:pt x="2041492" y="658086"/>
                  </a:cubicBezTo>
                  <a:cubicBezTo>
                    <a:pt x="2035989" y="658070"/>
                    <a:pt x="2030991" y="658053"/>
                    <a:pt x="2030991" y="658053"/>
                  </a:cubicBezTo>
                  <a:close/>
                  <a:moveTo>
                    <a:pt x="2058296" y="657842"/>
                  </a:moveTo>
                  <a:cubicBezTo>
                    <a:pt x="2057449" y="658021"/>
                    <a:pt x="2056521" y="658135"/>
                    <a:pt x="2055463" y="658135"/>
                  </a:cubicBezTo>
                  <a:cubicBezTo>
                    <a:pt x="2049813" y="658135"/>
                    <a:pt x="2045612" y="656687"/>
                    <a:pt x="2043316" y="653953"/>
                  </a:cubicBezTo>
                  <a:cubicBezTo>
                    <a:pt x="2041753" y="652082"/>
                    <a:pt x="2041134" y="649609"/>
                    <a:pt x="2041590" y="646990"/>
                  </a:cubicBezTo>
                  <a:cubicBezTo>
                    <a:pt x="2042551" y="641458"/>
                    <a:pt x="2048689" y="640367"/>
                    <a:pt x="2048950" y="640319"/>
                  </a:cubicBezTo>
                  <a:lnTo>
                    <a:pt x="2050806" y="640026"/>
                  </a:lnTo>
                  <a:lnTo>
                    <a:pt x="2050741" y="638155"/>
                  </a:lnTo>
                  <a:cubicBezTo>
                    <a:pt x="2050594" y="633794"/>
                    <a:pt x="2047338" y="629157"/>
                    <a:pt x="2042274" y="626050"/>
                  </a:cubicBezTo>
                  <a:cubicBezTo>
                    <a:pt x="2035208" y="621738"/>
                    <a:pt x="2026529" y="621413"/>
                    <a:pt x="2018437" y="625187"/>
                  </a:cubicBezTo>
                  <a:cubicBezTo>
                    <a:pt x="2017428" y="624683"/>
                    <a:pt x="2016386" y="624227"/>
                    <a:pt x="2015295" y="623853"/>
                  </a:cubicBezTo>
                  <a:cubicBezTo>
                    <a:pt x="2009954" y="622047"/>
                    <a:pt x="1996017" y="619672"/>
                    <a:pt x="1981884" y="636804"/>
                  </a:cubicBezTo>
                  <a:cubicBezTo>
                    <a:pt x="1979604" y="639554"/>
                    <a:pt x="1977651" y="642043"/>
                    <a:pt x="1975925" y="644256"/>
                  </a:cubicBezTo>
                  <a:cubicBezTo>
                    <a:pt x="1975078" y="645346"/>
                    <a:pt x="1974296" y="646339"/>
                    <a:pt x="1973547" y="647299"/>
                  </a:cubicBezTo>
                  <a:lnTo>
                    <a:pt x="1973547" y="552768"/>
                  </a:lnTo>
                  <a:lnTo>
                    <a:pt x="2058328" y="552768"/>
                  </a:lnTo>
                  <a:lnTo>
                    <a:pt x="2058328" y="657858"/>
                  </a:lnTo>
                  <a:close/>
                  <a:moveTo>
                    <a:pt x="2058296" y="539459"/>
                  </a:moveTo>
                  <a:lnTo>
                    <a:pt x="2058296" y="548521"/>
                  </a:lnTo>
                  <a:lnTo>
                    <a:pt x="1973515" y="548521"/>
                  </a:lnTo>
                  <a:lnTo>
                    <a:pt x="1973515" y="442992"/>
                  </a:lnTo>
                  <a:lnTo>
                    <a:pt x="2058296" y="443350"/>
                  </a:lnTo>
                  <a:lnTo>
                    <a:pt x="2058296" y="539459"/>
                  </a:lnTo>
                  <a:close/>
                  <a:moveTo>
                    <a:pt x="2147310" y="657647"/>
                  </a:moveTo>
                  <a:cubicBezTo>
                    <a:pt x="2146300" y="657907"/>
                    <a:pt x="2145193" y="658070"/>
                    <a:pt x="2143874" y="658070"/>
                  </a:cubicBezTo>
                  <a:cubicBezTo>
                    <a:pt x="2139120" y="658070"/>
                    <a:pt x="2136824" y="656166"/>
                    <a:pt x="2134186" y="653953"/>
                  </a:cubicBezTo>
                  <a:cubicBezTo>
                    <a:pt x="2131321" y="651561"/>
                    <a:pt x="2128064" y="648844"/>
                    <a:pt x="2121779" y="648844"/>
                  </a:cubicBezTo>
                  <a:cubicBezTo>
                    <a:pt x="2115495" y="648844"/>
                    <a:pt x="2112238" y="651561"/>
                    <a:pt x="2109372" y="653953"/>
                  </a:cubicBezTo>
                  <a:cubicBezTo>
                    <a:pt x="2106718" y="656166"/>
                    <a:pt x="2104439" y="658070"/>
                    <a:pt x="2099685" y="658070"/>
                  </a:cubicBezTo>
                  <a:cubicBezTo>
                    <a:pt x="2094930" y="658070"/>
                    <a:pt x="2092634" y="656166"/>
                    <a:pt x="2089980" y="653953"/>
                  </a:cubicBezTo>
                  <a:cubicBezTo>
                    <a:pt x="2087115" y="651561"/>
                    <a:pt x="2083858" y="648844"/>
                    <a:pt x="2077574" y="648844"/>
                  </a:cubicBezTo>
                  <a:cubicBezTo>
                    <a:pt x="2071289" y="648844"/>
                    <a:pt x="2068032" y="651561"/>
                    <a:pt x="2065167" y="653953"/>
                  </a:cubicBezTo>
                  <a:cubicBezTo>
                    <a:pt x="2064287" y="654685"/>
                    <a:pt x="2063441" y="655385"/>
                    <a:pt x="2062545" y="656003"/>
                  </a:cubicBezTo>
                  <a:lnTo>
                    <a:pt x="2062545" y="552768"/>
                  </a:lnTo>
                  <a:lnTo>
                    <a:pt x="2147326" y="552768"/>
                  </a:lnTo>
                  <a:lnTo>
                    <a:pt x="2147326" y="657647"/>
                  </a:lnTo>
                  <a:close/>
                  <a:moveTo>
                    <a:pt x="2147310" y="539459"/>
                  </a:moveTo>
                  <a:lnTo>
                    <a:pt x="2147310" y="548521"/>
                  </a:lnTo>
                  <a:lnTo>
                    <a:pt x="2062529" y="548521"/>
                  </a:lnTo>
                  <a:lnTo>
                    <a:pt x="2062529" y="443220"/>
                  </a:lnTo>
                  <a:lnTo>
                    <a:pt x="2147310" y="443578"/>
                  </a:lnTo>
                  <a:lnTo>
                    <a:pt x="2147310" y="539459"/>
                  </a:lnTo>
                  <a:close/>
                  <a:moveTo>
                    <a:pt x="2191385" y="564954"/>
                  </a:moveTo>
                  <a:lnTo>
                    <a:pt x="2191385" y="657679"/>
                  </a:lnTo>
                  <a:cubicBezTo>
                    <a:pt x="2190408" y="657923"/>
                    <a:pt x="2189317" y="658070"/>
                    <a:pt x="2188047" y="658070"/>
                  </a:cubicBezTo>
                  <a:cubicBezTo>
                    <a:pt x="2183293" y="658070"/>
                    <a:pt x="2181013" y="656166"/>
                    <a:pt x="2178360" y="653953"/>
                  </a:cubicBezTo>
                  <a:cubicBezTo>
                    <a:pt x="2175494" y="651561"/>
                    <a:pt x="2172254" y="648844"/>
                    <a:pt x="2165953" y="648844"/>
                  </a:cubicBezTo>
                  <a:cubicBezTo>
                    <a:pt x="2159651" y="648844"/>
                    <a:pt x="2156411" y="651561"/>
                    <a:pt x="2153546" y="653953"/>
                  </a:cubicBezTo>
                  <a:cubicBezTo>
                    <a:pt x="2152862" y="654523"/>
                    <a:pt x="2152210" y="655060"/>
                    <a:pt x="2151527" y="655564"/>
                  </a:cubicBezTo>
                  <a:lnTo>
                    <a:pt x="2151527" y="552784"/>
                  </a:lnTo>
                  <a:lnTo>
                    <a:pt x="2191369" y="552784"/>
                  </a:lnTo>
                  <a:lnTo>
                    <a:pt x="2191369" y="564971"/>
                  </a:lnTo>
                  <a:close/>
                  <a:moveTo>
                    <a:pt x="2191385" y="539459"/>
                  </a:moveTo>
                  <a:lnTo>
                    <a:pt x="2191385" y="548538"/>
                  </a:lnTo>
                  <a:lnTo>
                    <a:pt x="2151543" y="548538"/>
                  </a:lnTo>
                  <a:lnTo>
                    <a:pt x="2151543" y="493869"/>
                  </a:lnTo>
                  <a:lnTo>
                    <a:pt x="2191385" y="493869"/>
                  </a:lnTo>
                  <a:lnTo>
                    <a:pt x="2191385" y="539459"/>
                  </a:lnTo>
                  <a:close/>
                  <a:moveTo>
                    <a:pt x="2279536" y="656947"/>
                  </a:moveTo>
                  <a:cubicBezTo>
                    <a:pt x="2278494" y="657533"/>
                    <a:pt x="2277354" y="657988"/>
                    <a:pt x="2275954" y="658232"/>
                  </a:cubicBezTo>
                  <a:cubicBezTo>
                    <a:pt x="2271737" y="658509"/>
                    <a:pt x="2268871" y="655743"/>
                    <a:pt x="2266722" y="653937"/>
                  </a:cubicBezTo>
                  <a:cubicBezTo>
                    <a:pt x="2263857" y="651545"/>
                    <a:pt x="2260616" y="648828"/>
                    <a:pt x="2254315" y="648828"/>
                  </a:cubicBezTo>
                  <a:cubicBezTo>
                    <a:pt x="2248014" y="648828"/>
                    <a:pt x="2244774" y="651545"/>
                    <a:pt x="2241908" y="653937"/>
                  </a:cubicBezTo>
                  <a:cubicBezTo>
                    <a:pt x="2239254" y="656150"/>
                    <a:pt x="2236975" y="658053"/>
                    <a:pt x="2232220" y="658053"/>
                  </a:cubicBezTo>
                  <a:cubicBezTo>
                    <a:pt x="2227466" y="658053"/>
                    <a:pt x="2225170" y="656150"/>
                    <a:pt x="2222533" y="653937"/>
                  </a:cubicBezTo>
                  <a:cubicBezTo>
                    <a:pt x="2219667" y="651545"/>
                    <a:pt x="2216427" y="648828"/>
                    <a:pt x="2210126" y="648828"/>
                  </a:cubicBezTo>
                  <a:cubicBezTo>
                    <a:pt x="2203825" y="648828"/>
                    <a:pt x="2200585" y="651545"/>
                    <a:pt x="2197719" y="653937"/>
                  </a:cubicBezTo>
                  <a:cubicBezTo>
                    <a:pt x="2197002" y="654539"/>
                    <a:pt x="2196319" y="655108"/>
                    <a:pt x="2195602" y="655613"/>
                  </a:cubicBezTo>
                  <a:lnTo>
                    <a:pt x="2195602" y="564938"/>
                  </a:lnTo>
                  <a:lnTo>
                    <a:pt x="2206983" y="564938"/>
                  </a:lnTo>
                  <a:lnTo>
                    <a:pt x="2206983" y="579663"/>
                  </a:lnTo>
                  <a:lnTo>
                    <a:pt x="2221263" y="579663"/>
                  </a:lnTo>
                  <a:lnTo>
                    <a:pt x="2221263" y="594160"/>
                  </a:lnTo>
                  <a:lnTo>
                    <a:pt x="2235542" y="594160"/>
                  </a:lnTo>
                  <a:lnTo>
                    <a:pt x="2235542" y="608884"/>
                  </a:lnTo>
                  <a:lnTo>
                    <a:pt x="2250489" y="608884"/>
                  </a:lnTo>
                  <a:lnTo>
                    <a:pt x="2250489" y="624048"/>
                  </a:lnTo>
                  <a:lnTo>
                    <a:pt x="2265224" y="624048"/>
                  </a:lnTo>
                  <a:lnTo>
                    <a:pt x="2265224" y="638317"/>
                  </a:lnTo>
                  <a:lnTo>
                    <a:pt x="2279504" y="638317"/>
                  </a:lnTo>
                  <a:lnTo>
                    <a:pt x="2279504" y="656947"/>
                  </a:lnTo>
                  <a:close/>
                  <a:moveTo>
                    <a:pt x="2518052" y="401519"/>
                  </a:moveTo>
                  <a:lnTo>
                    <a:pt x="2535474" y="430789"/>
                  </a:lnTo>
                  <a:lnTo>
                    <a:pt x="2500614" y="430789"/>
                  </a:lnTo>
                  <a:lnTo>
                    <a:pt x="2518036" y="401519"/>
                  </a:lnTo>
                  <a:close/>
                  <a:moveTo>
                    <a:pt x="2538144" y="437297"/>
                  </a:moveTo>
                  <a:lnTo>
                    <a:pt x="2538144" y="447532"/>
                  </a:lnTo>
                  <a:lnTo>
                    <a:pt x="2527577" y="447532"/>
                  </a:lnTo>
                  <a:lnTo>
                    <a:pt x="2527577" y="437297"/>
                  </a:lnTo>
                  <a:lnTo>
                    <a:pt x="2538144" y="437297"/>
                  </a:lnTo>
                  <a:close/>
                  <a:moveTo>
                    <a:pt x="2523344" y="437297"/>
                  </a:moveTo>
                  <a:lnTo>
                    <a:pt x="2523344" y="447515"/>
                  </a:lnTo>
                  <a:lnTo>
                    <a:pt x="2512777" y="447515"/>
                  </a:lnTo>
                  <a:lnTo>
                    <a:pt x="2512777" y="437297"/>
                  </a:lnTo>
                  <a:lnTo>
                    <a:pt x="2523344" y="437297"/>
                  </a:lnTo>
                  <a:close/>
                  <a:moveTo>
                    <a:pt x="2497960" y="437297"/>
                  </a:moveTo>
                  <a:lnTo>
                    <a:pt x="2508527" y="437297"/>
                  </a:lnTo>
                  <a:lnTo>
                    <a:pt x="2508527" y="447499"/>
                  </a:lnTo>
                  <a:lnTo>
                    <a:pt x="2497960" y="447499"/>
                  </a:lnTo>
                  <a:lnTo>
                    <a:pt x="2497960" y="437297"/>
                  </a:lnTo>
                  <a:close/>
                  <a:moveTo>
                    <a:pt x="2483159" y="437297"/>
                  </a:moveTo>
                  <a:lnTo>
                    <a:pt x="2493726" y="437297"/>
                  </a:lnTo>
                  <a:lnTo>
                    <a:pt x="2493726" y="447499"/>
                  </a:lnTo>
                  <a:lnTo>
                    <a:pt x="2483159" y="447499"/>
                  </a:lnTo>
                  <a:lnTo>
                    <a:pt x="2483159" y="437297"/>
                  </a:lnTo>
                  <a:close/>
                  <a:moveTo>
                    <a:pt x="2453542" y="400575"/>
                  </a:moveTo>
                  <a:lnTo>
                    <a:pt x="2474628" y="430789"/>
                  </a:lnTo>
                  <a:lnTo>
                    <a:pt x="2453542" y="430789"/>
                  </a:lnTo>
                  <a:lnTo>
                    <a:pt x="2453542" y="400575"/>
                  </a:lnTo>
                  <a:close/>
                  <a:moveTo>
                    <a:pt x="2478926" y="437297"/>
                  </a:moveTo>
                  <a:lnTo>
                    <a:pt x="2478926" y="447483"/>
                  </a:lnTo>
                  <a:lnTo>
                    <a:pt x="2468359" y="447483"/>
                  </a:lnTo>
                  <a:lnTo>
                    <a:pt x="2468359" y="437297"/>
                  </a:lnTo>
                  <a:lnTo>
                    <a:pt x="2478926" y="437297"/>
                  </a:lnTo>
                  <a:close/>
                  <a:moveTo>
                    <a:pt x="2453542" y="437297"/>
                  </a:moveTo>
                  <a:lnTo>
                    <a:pt x="2464110" y="437297"/>
                  </a:lnTo>
                  <a:lnTo>
                    <a:pt x="2464110" y="447483"/>
                  </a:lnTo>
                  <a:lnTo>
                    <a:pt x="2453542" y="447483"/>
                  </a:lnTo>
                  <a:lnTo>
                    <a:pt x="2453542" y="437297"/>
                  </a:lnTo>
                  <a:close/>
                  <a:moveTo>
                    <a:pt x="2423925" y="358142"/>
                  </a:moveTo>
                  <a:lnTo>
                    <a:pt x="2445988" y="389756"/>
                  </a:lnTo>
                  <a:lnTo>
                    <a:pt x="2423925" y="389756"/>
                  </a:lnTo>
                  <a:lnTo>
                    <a:pt x="2423925" y="358142"/>
                  </a:lnTo>
                  <a:close/>
                  <a:moveTo>
                    <a:pt x="2423925" y="393986"/>
                  </a:moveTo>
                  <a:lnTo>
                    <a:pt x="2448935" y="393986"/>
                  </a:lnTo>
                  <a:lnTo>
                    <a:pt x="2449309" y="394523"/>
                  </a:lnTo>
                  <a:lnTo>
                    <a:pt x="2449309" y="399030"/>
                  </a:lnTo>
                  <a:lnTo>
                    <a:pt x="2423925" y="399030"/>
                  </a:lnTo>
                  <a:lnTo>
                    <a:pt x="2423925" y="393986"/>
                  </a:lnTo>
                  <a:close/>
                  <a:moveTo>
                    <a:pt x="2438726" y="430789"/>
                  </a:moveTo>
                  <a:lnTo>
                    <a:pt x="2438726" y="403244"/>
                  </a:lnTo>
                  <a:lnTo>
                    <a:pt x="2449293" y="403244"/>
                  </a:lnTo>
                  <a:lnTo>
                    <a:pt x="2449293" y="430789"/>
                  </a:lnTo>
                  <a:lnTo>
                    <a:pt x="2438726" y="430789"/>
                  </a:lnTo>
                  <a:close/>
                  <a:moveTo>
                    <a:pt x="2449293" y="437297"/>
                  </a:moveTo>
                  <a:lnTo>
                    <a:pt x="2449293" y="447466"/>
                  </a:lnTo>
                  <a:lnTo>
                    <a:pt x="2438726" y="447466"/>
                  </a:lnTo>
                  <a:lnTo>
                    <a:pt x="2438726" y="437297"/>
                  </a:lnTo>
                  <a:lnTo>
                    <a:pt x="2449293" y="437297"/>
                  </a:lnTo>
                  <a:close/>
                  <a:moveTo>
                    <a:pt x="2423909" y="403244"/>
                  </a:moveTo>
                  <a:lnTo>
                    <a:pt x="2434476" y="403244"/>
                  </a:lnTo>
                  <a:lnTo>
                    <a:pt x="2434476" y="430789"/>
                  </a:lnTo>
                  <a:lnTo>
                    <a:pt x="2423909" y="430789"/>
                  </a:lnTo>
                  <a:lnTo>
                    <a:pt x="2423909" y="403244"/>
                  </a:lnTo>
                  <a:close/>
                  <a:moveTo>
                    <a:pt x="2423909" y="437297"/>
                  </a:moveTo>
                  <a:lnTo>
                    <a:pt x="2434476" y="437297"/>
                  </a:lnTo>
                  <a:lnTo>
                    <a:pt x="2434476" y="447450"/>
                  </a:lnTo>
                  <a:lnTo>
                    <a:pt x="2423909" y="447450"/>
                  </a:lnTo>
                  <a:lnTo>
                    <a:pt x="2423909" y="437297"/>
                  </a:lnTo>
                  <a:close/>
                  <a:moveTo>
                    <a:pt x="2419676" y="358321"/>
                  </a:moveTo>
                  <a:lnTo>
                    <a:pt x="2419676" y="389739"/>
                  </a:lnTo>
                  <a:lnTo>
                    <a:pt x="2398265" y="389739"/>
                  </a:lnTo>
                  <a:lnTo>
                    <a:pt x="2419676" y="358321"/>
                  </a:lnTo>
                  <a:close/>
                  <a:moveTo>
                    <a:pt x="2394292" y="395564"/>
                  </a:moveTo>
                  <a:lnTo>
                    <a:pt x="2395367" y="393986"/>
                  </a:lnTo>
                  <a:lnTo>
                    <a:pt x="2419659" y="393986"/>
                  </a:lnTo>
                  <a:lnTo>
                    <a:pt x="2419659" y="399030"/>
                  </a:lnTo>
                  <a:lnTo>
                    <a:pt x="2409092" y="399030"/>
                  </a:lnTo>
                  <a:lnTo>
                    <a:pt x="2409092" y="398834"/>
                  </a:lnTo>
                  <a:lnTo>
                    <a:pt x="2404859" y="398834"/>
                  </a:lnTo>
                  <a:lnTo>
                    <a:pt x="2404859" y="399030"/>
                  </a:lnTo>
                  <a:lnTo>
                    <a:pt x="2394292" y="399030"/>
                  </a:lnTo>
                  <a:lnTo>
                    <a:pt x="2394292" y="395580"/>
                  </a:lnTo>
                  <a:close/>
                  <a:moveTo>
                    <a:pt x="2409092" y="430789"/>
                  </a:moveTo>
                  <a:lnTo>
                    <a:pt x="2409092" y="403244"/>
                  </a:lnTo>
                  <a:lnTo>
                    <a:pt x="2419659" y="403244"/>
                  </a:lnTo>
                  <a:lnTo>
                    <a:pt x="2419659" y="430789"/>
                  </a:lnTo>
                  <a:lnTo>
                    <a:pt x="2409092" y="430789"/>
                  </a:lnTo>
                  <a:close/>
                  <a:moveTo>
                    <a:pt x="2419659" y="437297"/>
                  </a:moveTo>
                  <a:lnTo>
                    <a:pt x="2419659" y="447450"/>
                  </a:lnTo>
                  <a:lnTo>
                    <a:pt x="2409092" y="447450"/>
                  </a:lnTo>
                  <a:lnTo>
                    <a:pt x="2409092" y="437297"/>
                  </a:lnTo>
                  <a:lnTo>
                    <a:pt x="2419659" y="437297"/>
                  </a:lnTo>
                  <a:close/>
                  <a:moveTo>
                    <a:pt x="2394276" y="403244"/>
                  </a:moveTo>
                  <a:lnTo>
                    <a:pt x="2404843" y="403244"/>
                  </a:lnTo>
                  <a:lnTo>
                    <a:pt x="2404843" y="430789"/>
                  </a:lnTo>
                  <a:lnTo>
                    <a:pt x="2394276" y="430789"/>
                  </a:lnTo>
                  <a:lnTo>
                    <a:pt x="2394276" y="403244"/>
                  </a:lnTo>
                  <a:close/>
                  <a:moveTo>
                    <a:pt x="2394276" y="437297"/>
                  </a:moveTo>
                  <a:lnTo>
                    <a:pt x="2404843" y="437297"/>
                  </a:lnTo>
                  <a:lnTo>
                    <a:pt x="2404843" y="447434"/>
                  </a:lnTo>
                  <a:lnTo>
                    <a:pt x="2394276" y="447434"/>
                  </a:lnTo>
                  <a:lnTo>
                    <a:pt x="2394276" y="437297"/>
                  </a:lnTo>
                  <a:close/>
                  <a:moveTo>
                    <a:pt x="2390042" y="401779"/>
                  </a:moveTo>
                  <a:lnTo>
                    <a:pt x="2390042" y="430789"/>
                  </a:lnTo>
                  <a:lnTo>
                    <a:pt x="2370276" y="430789"/>
                  </a:lnTo>
                  <a:lnTo>
                    <a:pt x="2390042" y="401779"/>
                  </a:lnTo>
                  <a:close/>
                  <a:moveTo>
                    <a:pt x="2390042" y="437297"/>
                  </a:moveTo>
                  <a:lnTo>
                    <a:pt x="2390042" y="447418"/>
                  </a:lnTo>
                  <a:lnTo>
                    <a:pt x="2379475" y="447418"/>
                  </a:lnTo>
                  <a:lnTo>
                    <a:pt x="2379475" y="437297"/>
                  </a:lnTo>
                  <a:lnTo>
                    <a:pt x="2390042" y="437297"/>
                  </a:lnTo>
                  <a:close/>
                  <a:moveTo>
                    <a:pt x="2364659" y="437297"/>
                  </a:moveTo>
                  <a:lnTo>
                    <a:pt x="2375226" y="437297"/>
                  </a:lnTo>
                  <a:lnTo>
                    <a:pt x="2375226" y="447418"/>
                  </a:lnTo>
                  <a:lnTo>
                    <a:pt x="2364659" y="447418"/>
                  </a:lnTo>
                  <a:lnTo>
                    <a:pt x="2364659" y="437297"/>
                  </a:lnTo>
                  <a:close/>
                  <a:moveTo>
                    <a:pt x="2449260" y="657923"/>
                  </a:moveTo>
                  <a:lnTo>
                    <a:pt x="2441640" y="657923"/>
                  </a:lnTo>
                  <a:lnTo>
                    <a:pt x="2441640" y="604589"/>
                  </a:lnTo>
                  <a:lnTo>
                    <a:pt x="2449260" y="601189"/>
                  </a:lnTo>
                  <a:lnTo>
                    <a:pt x="2449260" y="657939"/>
                  </a:lnTo>
                  <a:close/>
                  <a:moveTo>
                    <a:pt x="2464061" y="657923"/>
                  </a:moveTo>
                  <a:lnTo>
                    <a:pt x="2453494" y="657923"/>
                  </a:lnTo>
                  <a:lnTo>
                    <a:pt x="2453494" y="600879"/>
                  </a:lnTo>
                  <a:lnTo>
                    <a:pt x="2464061" y="600879"/>
                  </a:lnTo>
                  <a:lnTo>
                    <a:pt x="2464061" y="657923"/>
                  </a:lnTo>
                  <a:close/>
                  <a:moveTo>
                    <a:pt x="2475898" y="657923"/>
                  </a:moveTo>
                  <a:lnTo>
                    <a:pt x="2468294" y="657923"/>
                  </a:lnTo>
                  <a:lnTo>
                    <a:pt x="2468294" y="601449"/>
                  </a:lnTo>
                  <a:lnTo>
                    <a:pt x="2475898" y="604849"/>
                  </a:lnTo>
                  <a:lnTo>
                    <a:pt x="2475898" y="657923"/>
                  </a:lnTo>
                  <a:close/>
                  <a:moveTo>
                    <a:pt x="2475898" y="600212"/>
                  </a:moveTo>
                  <a:lnTo>
                    <a:pt x="2467952" y="596649"/>
                  </a:lnTo>
                  <a:lnTo>
                    <a:pt x="2448983" y="596649"/>
                  </a:lnTo>
                  <a:lnTo>
                    <a:pt x="2441640" y="599936"/>
                  </a:lnTo>
                  <a:lnTo>
                    <a:pt x="2441640" y="592630"/>
                  </a:lnTo>
                  <a:lnTo>
                    <a:pt x="2449895" y="588937"/>
                  </a:lnTo>
                  <a:lnTo>
                    <a:pt x="2467056" y="588937"/>
                  </a:lnTo>
                  <a:lnTo>
                    <a:pt x="2475914" y="592891"/>
                  </a:lnTo>
                  <a:lnTo>
                    <a:pt x="2475914" y="600196"/>
                  </a:lnTo>
                  <a:close/>
                  <a:moveTo>
                    <a:pt x="2441640" y="588010"/>
                  </a:moveTo>
                  <a:lnTo>
                    <a:pt x="2441640" y="536123"/>
                  </a:lnTo>
                  <a:lnTo>
                    <a:pt x="2449260" y="532707"/>
                  </a:lnTo>
                  <a:lnTo>
                    <a:pt x="2449260" y="584707"/>
                  </a:lnTo>
                  <a:lnTo>
                    <a:pt x="2449000" y="584707"/>
                  </a:lnTo>
                  <a:lnTo>
                    <a:pt x="2441656" y="587993"/>
                  </a:lnTo>
                  <a:close/>
                  <a:moveTo>
                    <a:pt x="2453477" y="584723"/>
                  </a:moveTo>
                  <a:lnTo>
                    <a:pt x="2453477" y="532300"/>
                  </a:lnTo>
                  <a:lnTo>
                    <a:pt x="2464044" y="532300"/>
                  </a:lnTo>
                  <a:lnTo>
                    <a:pt x="2464044" y="584723"/>
                  </a:lnTo>
                  <a:lnTo>
                    <a:pt x="2453477" y="584723"/>
                  </a:lnTo>
                  <a:close/>
                  <a:moveTo>
                    <a:pt x="2475898" y="588286"/>
                  </a:moveTo>
                  <a:lnTo>
                    <a:pt x="2468294" y="584886"/>
                  </a:lnTo>
                  <a:lnTo>
                    <a:pt x="2468294" y="532739"/>
                  </a:lnTo>
                  <a:lnTo>
                    <a:pt x="2475898" y="536156"/>
                  </a:lnTo>
                  <a:lnTo>
                    <a:pt x="2475898" y="588302"/>
                  </a:lnTo>
                  <a:close/>
                  <a:moveTo>
                    <a:pt x="2475898" y="531503"/>
                  </a:moveTo>
                  <a:lnTo>
                    <a:pt x="2468245" y="528086"/>
                  </a:lnTo>
                  <a:lnTo>
                    <a:pt x="2449277" y="528086"/>
                  </a:lnTo>
                  <a:lnTo>
                    <a:pt x="2441624" y="531503"/>
                  </a:lnTo>
                  <a:lnTo>
                    <a:pt x="2441624" y="524197"/>
                  </a:lnTo>
                  <a:lnTo>
                    <a:pt x="2450172" y="520374"/>
                  </a:lnTo>
                  <a:lnTo>
                    <a:pt x="2467333" y="520374"/>
                  </a:lnTo>
                  <a:lnTo>
                    <a:pt x="2475881" y="524197"/>
                  </a:lnTo>
                  <a:lnTo>
                    <a:pt x="2475881" y="531503"/>
                  </a:lnTo>
                  <a:close/>
                  <a:moveTo>
                    <a:pt x="2441640" y="519560"/>
                  </a:moveTo>
                  <a:lnTo>
                    <a:pt x="2441640" y="465250"/>
                  </a:lnTo>
                  <a:lnTo>
                    <a:pt x="2449260" y="461849"/>
                  </a:lnTo>
                  <a:lnTo>
                    <a:pt x="2449260" y="516160"/>
                  </a:lnTo>
                  <a:lnTo>
                    <a:pt x="2441640" y="519560"/>
                  </a:lnTo>
                  <a:close/>
                  <a:moveTo>
                    <a:pt x="2453477" y="516143"/>
                  </a:moveTo>
                  <a:lnTo>
                    <a:pt x="2453477" y="461443"/>
                  </a:lnTo>
                  <a:lnTo>
                    <a:pt x="2464044" y="461443"/>
                  </a:lnTo>
                  <a:lnTo>
                    <a:pt x="2464044" y="516143"/>
                  </a:lnTo>
                  <a:lnTo>
                    <a:pt x="2453477" y="516143"/>
                  </a:lnTo>
                  <a:close/>
                  <a:moveTo>
                    <a:pt x="2475898" y="519560"/>
                  </a:moveTo>
                  <a:lnTo>
                    <a:pt x="2468294" y="516160"/>
                  </a:lnTo>
                  <a:lnTo>
                    <a:pt x="2468294" y="461849"/>
                  </a:lnTo>
                  <a:lnTo>
                    <a:pt x="2475898" y="465250"/>
                  </a:lnTo>
                  <a:lnTo>
                    <a:pt x="2475898" y="519560"/>
                  </a:lnTo>
                  <a:close/>
                  <a:moveTo>
                    <a:pt x="2552830" y="658086"/>
                  </a:moveTo>
                  <a:lnTo>
                    <a:pt x="2480131" y="658086"/>
                  </a:lnTo>
                  <a:lnTo>
                    <a:pt x="2480131" y="462500"/>
                  </a:lnTo>
                  <a:lnTo>
                    <a:pt x="2468245" y="457180"/>
                  </a:lnTo>
                  <a:lnTo>
                    <a:pt x="2449277" y="457180"/>
                  </a:lnTo>
                  <a:lnTo>
                    <a:pt x="2437391" y="462500"/>
                  </a:lnTo>
                  <a:lnTo>
                    <a:pt x="2437391" y="658086"/>
                  </a:lnTo>
                  <a:lnTo>
                    <a:pt x="2364626" y="658086"/>
                  </a:lnTo>
                  <a:cubicBezTo>
                    <a:pt x="2364626" y="658086"/>
                    <a:pt x="2364626" y="658053"/>
                    <a:pt x="2364626" y="658037"/>
                  </a:cubicBezTo>
                  <a:lnTo>
                    <a:pt x="2364626" y="451648"/>
                  </a:lnTo>
                  <a:lnTo>
                    <a:pt x="2552814" y="451778"/>
                  </a:lnTo>
                  <a:lnTo>
                    <a:pt x="2552814" y="658086"/>
                  </a:lnTo>
                  <a:close/>
                  <a:moveTo>
                    <a:pt x="2552879" y="447548"/>
                  </a:moveTo>
                  <a:lnTo>
                    <a:pt x="2542312" y="447548"/>
                  </a:lnTo>
                  <a:lnTo>
                    <a:pt x="2542312" y="437314"/>
                  </a:lnTo>
                  <a:lnTo>
                    <a:pt x="2552879" y="437314"/>
                  </a:lnTo>
                  <a:lnTo>
                    <a:pt x="2552879" y="447548"/>
                  </a:lnTo>
                  <a:close/>
                  <a:moveTo>
                    <a:pt x="2828893" y="620892"/>
                  </a:moveTo>
                  <a:lnTo>
                    <a:pt x="2855432" y="626212"/>
                  </a:lnTo>
                  <a:lnTo>
                    <a:pt x="2855367" y="650309"/>
                  </a:lnTo>
                  <a:lnTo>
                    <a:pt x="2828827" y="645444"/>
                  </a:lnTo>
                  <a:lnTo>
                    <a:pt x="2828893" y="620892"/>
                  </a:lnTo>
                  <a:close/>
                  <a:moveTo>
                    <a:pt x="2783026" y="528135"/>
                  </a:moveTo>
                  <a:lnTo>
                    <a:pt x="2791118" y="520048"/>
                  </a:lnTo>
                  <a:lnTo>
                    <a:pt x="2808117" y="537035"/>
                  </a:lnTo>
                  <a:lnTo>
                    <a:pt x="2800024" y="545121"/>
                  </a:lnTo>
                  <a:lnTo>
                    <a:pt x="2783026" y="528135"/>
                  </a:lnTo>
                  <a:close/>
                  <a:moveTo>
                    <a:pt x="2768698" y="497644"/>
                  </a:moveTo>
                  <a:lnTo>
                    <a:pt x="2760606" y="505731"/>
                  </a:lnTo>
                  <a:lnTo>
                    <a:pt x="2743607" y="488744"/>
                  </a:lnTo>
                  <a:lnTo>
                    <a:pt x="2751699" y="480658"/>
                  </a:lnTo>
                  <a:lnTo>
                    <a:pt x="2768698" y="497644"/>
                  </a:lnTo>
                  <a:close/>
                  <a:moveTo>
                    <a:pt x="2754695" y="477664"/>
                  </a:moveTo>
                  <a:lnTo>
                    <a:pt x="2762787" y="469578"/>
                  </a:lnTo>
                  <a:lnTo>
                    <a:pt x="2779786" y="486564"/>
                  </a:lnTo>
                  <a:lnTo>
                    <a:pt x="2771694" y="494650"/>
                  </a:lnTo>
                  <a:lnTo>
                    <a:pt x="2754695" y="477664"/>
                  </a:lnTo>
                  <a:close/>
                  <a:moveTo>
                    <a:pt x="2771694" y="500638"/>
                  </a:moveTo>
                  <a:lnTo>
                    <a:pt x="2788122" y="517055"/>
                  </a:lnTo>
                  <a:lnTo>
                    <a:pt x="2780030" y="525141"/>
                  </a:lnTo>
                  <a:lnTo>
                    <a:pt x="2763601" y="508724"/>
                  </a:lnTo>
                  <a:lnTo>
                    <a:pt x="2771694" y="500638"/>
                  </a:lnTo>
                  <a:close/>
                  <a:moveTo>
                    <a:pt x="2818358" y="563441"/>
                  </a:moveTo>
                  <a:lnTo>
                    <a:pt x="2803020" y="548115"/>
                  </a:lnTo>
                  <a:lnTo>
                    <a:pt x="2811113" y="540028"/>
                  </a:lnTo>
                  <a:lnTo>
                    <a:pt x="2826450" y="555355"/>
                  </a:lnTo>
                  <a:lnTo>
                    <a:pt x="2818358" y="563441"/>
                  </a:lnTo>
                  <a:close/>
                  <a:moveTo>
                    <a:pt x="2837522" y="544291"/>
                  </a:moveTo>
                  <a:lnTo>
                    <a:pt x="2829430" y="552378"/>
                  </a:lnTo>
                  <a:lnTo>
                    <a:pt x="2814092" y="537051"/>
                  </a:lnTo>
                  <a:lnTo>
                    <a:pt x="2822184" y="528965"/>
                  </a:lnTo>
                  <a:lnTo>
                    <a:pt x="2837522" y="544291"/>
                  </a:lnTo>
                  <a:close/>
                  <a:moveTo>
                    <a:pt x="2819188" y="525971"/>
                  </a:moveTo>
                  <a:lnTo>
                    <a:pt x="2811096" y="534057"/>
                  </a:lnTo>
                  <a:lnTo>
                    <a:pt x="2794098" y="517071"/>
                  </a:lnTo>
                  <a:lnTo>
                    <a:pt x="2802190" y="508985"/>
                  </a:lnTo>
                  <a:lnTo>
                    <a:pt x="2819188" y="525971"/>
                  </a:lnTo>
                  <a:close/>
                  <a:moveTo>
                    <a:pt x="2786575" y="473515"/>
                  </a:moveTo>
                  <a:lnTo>
                    <a:pt x="2786575" y="473515"/>
                  </a:lnTo>
                  <a:cubicBezTo>
                    <a:pt x="2786575" y="473515"/>
                    <a:pt x="2829527" y="473678"/>
                    <a:pt x="2829527" y="473678"/>
                  </a:cubicBezTo>
                  <a:lnTo>
                    <a:pt x="2800513" y="501289"/>
                  </a:lnTo>
                  <a:lnTo>
                    <a:pt x="2801246" y="502070"/>
                  </a:lnTo>
                  <a:lnTo>
                    <a:pt x="2786331" y="487166"/>
                  </a:lnTo>
                  <a:lnTo>
                    <a:pt x="2784149" y="473515"/>
                  </a:lnTo>
                  <a:lnTo>
                    <a:pt x="2786559" y="473515"/>
                  </a:lnTo>
                  <a:close/>
                  <a:moveTo>
                    <a:pt x="2782765" y="489574"/>
                  </a:moveTo>
                  <a:lnTo>
                    <a:pt x="2799194" y="505991"/>
                  </a:lnTo>
                  <a:lnTo>
                    <a:pt x="2791102" y="514077"/>
                  </a:lnTo>
                  <a:lnTo>
                    <a:pt x="2774673" y="497660"/>
                  </a:lnTo>
                  <a:lnTo>
                    <a:pt x="2782765" y="489574"/>
                  </a:lnTo>
                  <a:close/>
                  <a:moveTo>
                    <a:pt x="2779037" y="468211"/>
                  </a:moveTo>
                  <a:lnTo>
                    <a:pt x="2781251" y="482073"/>
                  </a:lnTo>
                  <a:lnTo>
                    <a:pt x="2765181" y="466015"/>
                  </a:lnTo>
                  <a:lnTo>
                    <a:pt x="2779037" y="468211"/>
                  </a:lnTo>
                  <a:close/>
                  <a:moveTo>
                    <a:pt x="2762771" y="450167"/>
                  </a:moveTo>
                  <a:lnTo>
                    <a:pt x="2754679" y="442081"/>
                  </a:lnTo>
                  <a:lnTo>
                    <a:pt x="2771677" y="425095"/>
                  </a:lnTo>
                  <a:lnTo>
                    <a:pt x="2779770" y="433181"/>
                  </a:lnTo>
                  <a:lnTo>
                    <a:pt x="2762771" y="450167"/>
                  </a:lnTo>
                  <a:close/>
                  <a:moveTo>
                    <a:pt x="2782765" y="430187"/>
                  </a:moveTo>
                  <a:lnTo>
                    <a:pt x="2774673" y="422101"/>
                  </a:lnTo>
                  <a:lnTo>
                    <a:pt x="2791102" y="405684"/>
                  </a:lnTo>
                  <a:lnTo>
                    <a:pt x="2799194" y="413771"/>
                  </a:lnTo>
                  <a:lnTo>
                    <a:pt x="2782765" y="430187"/>
                  </a:lnTo>
                  <a:close/>
                  <a:moveTo>
                    <a:pt x="2802190" y="410777"/>
                  </a:moveTo>
                  <a:lnTo>
                    <a:pt x="2794098" y="402691"/>
                  </a:lnTo>
                  <a:lnTo>
                    <a:pt x="2811096" y="385704"/>
                  </a:lnTo>
                  <a:lnTo>
                    <a:pt x="2819188" y="393791"/>
                  </a:lnTo>
                  <a:lnTo>
                    <a:pt x="2802190" y="410777"/>
                  </a:lnTo>
                  <a:close/>
                  <a:moveTo>
                    <a:pt x="2837522" y="375470"/>
                  </a:moveTo>
                  <a:lnTo>
                    <a:pt x="2822184" y="390797"/>
                  </a:lnTo>
                  <a:lnTo>
                    <a:pt x="2814092" y="382711"/>
                  </a:lnTo>
                  <a:lnTo>
                    <a:pt x="2829430" y="367384"/>
                  </a:lnTo>
                  <a:lnTo>
                    <a:pt x="2837522" y="375470"/>
                  </a:lnTo>
                  <a:close/>
                  <a:moveTo>
                    <a:pt x="2818358" y="356320"/>
                  </a:moveTo>
                  <a:lnTo>
                    <a:pt x="2826450" y="364406"/>
                  </a:lnTo>
                  <a:lnTo>
                    <a:pt x="2811113" y="379733"/>
                  </a:lnTo>
                  <a:lnTo>
                    <a:pt x="2803020" y="371647"/>
                  </a:lnTo>
                  <a:lnTo>
                    <a:pt x="2818358" y="356320"/>
                  </a:lnTo>
                  <a:close/>
                  <a:moveTo>
                    <a:pt x="2800024" y="374641"/>
                  </a:moveTo>
                  <a:lnTo>
                    <a:pt x="2808117" y="382727"/>
                  </a:lnTo>
                  <a:lnTo>
                    <a:pt x="2791118" y="399713"/>
                  </a:lnTo>
                  <a:lnTo>
                    <a:pt x="2783026" y="391627"/>
                  </a:lnTo>
                  <a:lnTo>
                    <a:pt x="2800024" y="374641"/>
                  </a:lnTo>
                  <a:close/>
                  <a:moveTo>
                    <a:pt x="2780030" y="394620"/>
                  </a:moveTo>
                  <a:lnTo>
                    <a:pt x="2788122" y="402707"/>
                  </a:lnTo>
                  <a:lnTo>
                    <a:pt x="2771694" y="419124"/>
                  </a:lnTo>
                  <a:lnTo>
                    <a:pt x="2763601" y="411037"/>
                  </a:lnTo>
                  <a:lnTo>
                    <a:pt x="2780030" y="394620"/>
                  </a:lnTo>
                  <a:close/>
                  <a:moveTo>
                    <a:pt x="2760606" y="414031"/>
                  </a:moveTo>
                  <a:lnTo>
                    <a:pt x="2768698" y="422117"/>
                  </a:lnTo>
                  <a:lnTo>
                    <a:pt x="2751699" y="439104"/>
                  </a:lnTo>
                  <a:lnTo>
                    <a:pt x="2743607" y="431017"/>
                  </a:lnTo>
                  <a:lnTo>
                    <a:pt x="2760606" y="414031"/>
                  </a:lnTo>
                  <a:close/>
                  <a:moveTo>
                    <a:pt x="2741816" y="435215"/>
                  </a:moveTo>
                  <a:lnTo>
                    <a:pt x="2758570" y="451957"/>
                  </a:lnTo>
                  <a:lnTo>
                    <a:pt x="2736834" y="456936"/>
                  </a:lnTo>
                  <a:lnTo>
                    <a:pt x="2741816" y="435215"/>
                  </a:lnTo>
                  <a:close/>
                  <a:moveTo>
                    <a:pt x="2758570" y="467821"/>
                  </a:moveTo>
                  <a:lnTo>
                    <a:pt x="2741816" y="484563"/>
                  </a:lnTo>
                  <a:lnTo>
                    <a:pt x="2736834" y="462842"/>
                  </a:lnTo>
                  <a:lnTo>
                    <a:pt x="2758570" y="467821"/>
                  </a:lnTo>
                  <a:close/>
                  <a:moveTo>
                    <a:pt x="2704449" y="508740"/>
                  </a:moveTo>
                  <a:lnTo>
                    <a:pt x="2688020" y="525157"/>
                  </a:lnTo>
                  <a:lnTo>
                    <a:pt x="2679928" y="517071"/>
                  </a:lnTo>
                  <a:lnTo>
                    <a:pt x="2696357" y="500654"/>
                  </a:lnTo>
                  <a:lnTo>
                    <a:pt x="2704449" y="508740"/>
                  </a:lnTo>
                  <a:close/>
                  <a:moveTo>
                    <a:pt x="2688281" y="486597"/>
                  </a:moveTo>
                  <a:lnTo>
                    <a:pt x="2705279" y="469610"/>
                  </a:lnTo>
                  <a:lnTo>
                    <a:pt x="2713371" y="477697"/>
                  </a:lnTo>
                  <a:lnTo>
                    <a:pt x="2696373" y="494683"/>
                  </a:lnTo>
                  <a:lnTo>
                    <a:pt x="2688281" y="486597"/>
                  </a:lnTo>
                  <a:close/>
                  <a:moveTo>
                    <a:pt x="2699369" y="497677"/>
                  </a:moveTo>
                  <a:lnTo>
                    <a:pt x="2716367" y="480690"/>
                  </a:lnTo>
                  <a:lnTo>
                    <a:pt x="2724460" y="488777"/>
                  </a:lnTo>
                  <a:lnTo>
                    <a:pt x="2707461" y="505763"/>
                  </a:lnTo>
                  <a:lnTo>
                    <a:pt x="2699369" y="497677"/>
                  </a:lnTo>
                  <a:close/>
                  <a:moveTo>
                    <a:pt x="2709480" y="467837"/>
                  </a:moveTo>
                  <a:lnTo>
                    <a:pt x="2731216" y="462858"/>
                  </a:lnTo>
                  <a:lnTo>
                    <a:pt x="2726234" y="484579"/>
                  </a:lnTo>
                  <a:lnTo>
                    <a:pt x="2709480" y="467837"/>
                  </a:lnTo>
                  <a:close/>
                  <a:moveTo>
                    <a:pt x="2731216" y="457229"/>
                  </a:moveTo>
                  <a:lnTo>
                    <a:pt x="2709480" y="452250"/>
                  </a:lnTo>
                  <a:lnTo>
                    <a:pt x="2726234" y="435508"/>
                  </a:lnTo>
                  <a:lnTo>
                    <a:pt x="2731216" y="457229"/>
                  </a:lnTo>
                  <a:close/>
                  <a:moveTo>
                    <a:pt x="2712736" y="419595"/>
                  </a:moveTo>
                  <a:lnTo>
                    <a:pt x="2712687" y="419677"/>
                  </a:lnTo>
                  <a:lnTo>
                    <a:pt x="2712818" y="419677"/>
                  </a:lnTo>
                  <a:lnTo>
                    <a:pt x="2724460" y="431310"/>
                  </a:lnTo>
                  <a:lnTo>
                    <a:pt x="2716367" y="439396"/>
                  </a:lnTo>
                  <a:lnTo>
                    <a:pt x="2699369" y="422410"/>
                  </a:lnTo>
                  <a:lnTo>
                    <a:pt x="2707461" y="414324"/>
                  </a:lnTo>
                  <a:lnTo>
                    <a:pt x="2712736" y="419595"/>
                  </a:lnTo>
                  <a:close/>
                  <a:moveTo>
                    <a:pt x="2704465" y="411330"/>
                  </a:moveTo>
                  <a:lnTo>
                    <a:pt x="2696373" y="419416"/>
                  </a:lnTo>
                  <a:lnTo>
                    <a:pt x="2679944" y="403000"/>
                  </a:lnTo>
                  <a:lnTo>
                    <a:pt x="2688037" y="394913"/>
                  </a:lnTo>
                  <a:lnTo>
                    <a:pt x="2704465" y="411330"/>
                  </a:lnTo>
                  <a:close/>
                  <a:moveTo>
                    <a:pt x="2685041" y="391920"/>
                  </a:moveTo>
                  <a:lnTo>
                    <a:pt x="2676948" y="400006"/>
                  </a:lnTo>
                  <a:lnTo>
                    <a:pt x="2659950" y="383020"/>
                  </a:lnTo>
                  <a:lnTo>
                    <a:pt x="2668042" y="374933"/>
                  </a:lnTo>
                  <a:lnTo>
                    <a:pt x="2685041" y="391920"/>
                  </a:lnTo>
                  <a:close/>
                  <a:moveTo>
                    <a:pt x="2649709" y="356613"/>
                  </a:moveTo>
                  <a:lnTo>
                    <a:pt x="2665046" y="371940"/>
                  </a:lnTo>
                  <a:lnTo>
                    <a:pt x="2656954" y="380026"/>
                  </a:lnTo>
                  <a:lnTo>
                    <a:pt x="2641616" y="364699"/>
                  </a:lnTo>
                  <a:lnTo>
                    <a:pt x="2649709" y="356613"/>
                  </a:lnTo>
                  <a:close/>
                  <a:moveTo>
                    <a:pt x="2630545" y="375763"/>
                  </a:moveTo>
                  <a:lnTo>
                    <a:pt x="2638637" y="367677"/>
                  </a:lnTo>
                  <a:lnTo>
                    <a:pt x="2653974" y="383003"/>
                  </a:lnTo>
                  <a:lnTo>
                    <a:pt x="2645882" y="391090"/>
                  </a:lnTo>
                  <a:lnTo>
                    <a:pt x="2630545" y="375763"/>
                  </a:lnTo>
                  <a:close/>
                  <a:moveTo>
                    <a:pt x="2648878" y="394084"/>
                  </a:moveTo>
                  <a:lnTo>
                    <a:pt x="2656970" y="385997"/>
                  </a:lnTo>
                  <a:lnTo>
                    <a:pt x="2673969" y="402983"/>
                  </a:lnTo>
                  <a:lnTo>
                    <a:pt x="2665877" y="411070"/>
                  </a:lnTo>
                  <a:lnTo>
                    <a:pt x="2648878" y="394084"/>
                  </a:lnTo>
                  <a:close/>
                  <a:moveTo>
                    <a:pt x="2668873" y="414063"/>
                  </a:moveTo>
                  <a:lnTo>
                    <a:pt x="2676965" y="405977"/>
                  </a:lnTo>
                  <a:lnTo>
                    <a:pt x="2693393" y="422394"/>
                  </a:lnTo>
                  <a:lnTo>
                    <a:pt x="2685301" y="430480"/>
                  </a:lnTo>
                  <a:lnTo>
                    <a:pt x="2668873" y="414063"/>
                  </a:lnTo>
                  <a:close/>
                  <a:moveTo>
                    <a:pt x="2688297" y="433474"/>
                  </a:moveTo>
                  <a:lnTo>
                    <a:pt x="2696389" y="425388"/>
                  </a:lnTo>
                  <a:lnTo>
                    <a:pt x="2713388" y="442374"/>
                  </a:lnTo>
                  <a:lnTo>
                    <a:pt x="2705296" y="450460"/>
                  </a:lnTo>
                  <a:lnTo>
                    <a:pt x="2688297" y="433474"/>
                  </a:lnTo>
                  <a:close/>
                  <a:moveTo>
                    <a:pt x="2689893" y="468211"/>
                  </a:moveTo>
                  <a:lnTo>
                    <a:pt x="2702674" y="466242"/>
                  </a:lnTo>
                  <a:lnTo>
                    <a:pt x="2687760" y="481146"/>
                  </a:lnTo>
                  <a:lnTo>
                    <a:pt x="2689893" y="468211"/>
                  </a:lnTo>
                  <a:close/>
                  <a:moveTo>
                    <a:pt x="2693393" y="497677"/>
                  </a:moveTo>
                  <a:lnTo>
                    <a:pt x="2676965" y="514093"/>
                  </a:lnTo>
                  <a:lnTo>
                    <a:pt x="2668873" y="506007"/>
                  </a:lnTo>
                  <a:lnTo>
                    <a:pt x="2685301" y="489590"/>
                  </a:lnTo>
                  <a:lnTo>
                    <a:pt x="2693393" y="497677"/>
                  </a:lnTo>
                  <a:close/>
                  <a:moveTo>
                    <a:pt x="2639483" y="474508"/>
                  </a:moveTo>
                  <a:lnTo>
                    <a:pt x="2684601" y="474361"/>
                  </a:lnTo>
                  <a:lnTo>
                    <a:pt x="2682631" y="486287"/>
                  </a:lnTo>
                  <a:lnTo>
                    <a:pt x="2667619" y="501289"/>
                  </a:lnTo>
                  <a:lnTo>
                    <a:pt x="2639483" y="474508"/>
                  </a:lnTo>
                  <a:close/>
                  <a:moveTo>
                    <a:pt x="2665893" y="509001"/>
                  </a:moveTo>
                  <a:lnTo>
                    <a:pt x="2673985" y="517087"/>
                  </a:lnTo>
                  <a:lnTo>
                    <a:pt x="2656987" y="534073"/>
                  </a:lnTo>
                  <a:lnTo>
                    <a:pt x="2648894" y="525987"/>
                  </a:lnTo>
                  <a:lnTo>
                    <a:pt x="2665893" y="509001"/>
                  </a:lnTo>
                  <a:close/>
                  <a:moveTo>
                    <a:pt x="2630561" y="544307"/>
                  </a:moveTo>
                  <a:lnTo>
                    <a:pt x="2645899" y="528981"/>
                  </a:lnTo>
                  <a:lnTo>
                    <a:pt x="2653991" y="537067"/>
                  </a:lnTo>
                  <a:lnTo>
                    <a:pt x="2638653" y="552394"/>
                  </a:lnTo>
                  <a:lnTo>
                    <a:pt x="2630561" y="544307"/>
                  </a:lnTo>
                  <a:close/>
                  <a:moveTo>
                    <a:pt x="2649725" y="563458"/>
                  </a:moveTo>
                  <a:lnTo>
                    <a:pt x="2641633" y="555371"/>
                  </a:lnTo>
                  <a:lnTo>
                    <a:pt x="2656970" y="540045"/>
                  </a:lnTo>
                  <a:lnTo>
                    <a:pt x="2665062" y="548131"/>
                  </a:lnTo>
                  <a:lnTo>
                    <a:pt x="2649725" y="563458"/>
                  </a:lnTo>
                  <a:close/>
                  <a:moveTo>
                    <a:pt x="2668058" y="545137"/>
                  </a:moveTo>
                  <a:lnTo>
                    <a:pt x="2659966" y="537051"/>
                  </a:lnTo>
                  <a:lnTo>
                    <a:pt x="2676965" y="520065"/>
                  </a:lnTo>
                  <a:lnTo>
                    <a:pt x="2685057" y="528151"/>
                  </a:lnTo>
                  <a:lnTo>
                    <a:pt x="2668058" y="545137"/>
                  </a:lnTo>
                  <a:close/>
                  <a:moveTo>
                    <a:pt x="2638262" y="620485"/>
                  </a:moveTo>
                  <a:lnTo>
                    <a:pt x="2638327" y="644923"/>
                  </a:lnTo>
                  <a:lnTo>
                    <a:pt x="2611788" y="649544"/>
                  </a:lnTo>
                  <a:lnTo>
                    <a:pt x="2611723" y="625513"/>
                  </a:lnTo>
                  <a:lnTo>
                    <a:pt x="2638262" y="620485"/>
                  </a:lnTo>
                  <a:close/>
                  <a:moveTo>
                    <a:pt x="2581405" y="631256"/>
                  </a:moveTo>
                  <a:lnTo>
                    <a:pt x="2607489" y="626310"/>
                  </a:lnTo>
                  <a:lnTo>
                    <a:pt x="2607554" y="650276"/>
                  </a:lnTo>
                  <a:lnTo>
                    <a:pt x="2581454" y="654832"/>
                  </a:lnTo>
                  <a:lnTo>
                    <a:pt x="2581389" y="631256"/>
                  </a:lnTo>
                  <a:close/>
                  <a:moveTo>
                    <a:pt x="2587707" y="658037"/>
                  </a:moveTo>
                  <a:lnTo>
                    <a:pt x="2654170" y="646453"/>
                  </a:lnTo>
                  <a:lnTo>
                    <a:pt x="2654202" y="657923"/>
                  </a:lnTo>
                  <a:lnTo>
                    <a:pt x="2587707" y="658037"/>
                  </a:lnTo>
                  <a:close/>
                  <a:moveTo>
                    <a:pt x="2642561" y="644175"/>
                  </a:moveTo>
                  <a:lnTo>
                    <a:pt x="2642496" y="619672"/>
                  </a:lnTo>
                  <a:lnTo>
                    <a:pt x="2662799" y="615832"/>
                  </a:lnTo>
                  <a:lnTo>
                    <a:pt x="2654642" y="642076"/>
                  </a:lnTo>
                  <a:lnTo>
                    <a:pt x="2642561" y="644175"/>
                  </a:lnTo>
                  <a:close/>
                  <a:moveTo>
                    <a:pt x="2807189" y="645004"/>
                  </a:moveTo>
                  <a:cubicBezTo>
                    <a:pt x="2794603" y="645281"/>
                    <a:pt x="2786413" y="652456"/>
                    <a:pt x="2782896" y="656312"/>
                  </a:cubicBezTo>
                  <a:cubicBezTo>
                    <a:pt x="2779363" y="651431"/>
                    <a:pt x="2770000" y="641458"/>
                    <a:pt x="2752302" y="640660"/>
                  </a:cubicBezTo>
                  <a:lnTo>
                    <a:pt x="2752302" y="616060"/>
                  </a:lnTo>
                  <a:cubicBezTo>
                    <a:pt x="2752302" y="602230"/>
                    <a:pt x="2733577" y="597886"/>
                    <a:pt x="2733577" y="597886"/>
                  </a:cubicBezTo>
                  <a:cubicBezTo>
                    <a:pt x="2733577" y="597886"/>
                    <a:pt x="2714853" y="602409"/>
                    <a:pt x="2714853" y="616060"/>
                  </a:cubicBezTo>
                  <a:lnTo>
                    <a:pt x="2714853" y="657825"/>
                  </a:lnTo>
                  <a:lnTo>
                    <a:pt x="2658419" y="657923"/>
                  </a:lnTo>
                  <a:lnTo>
                    <a:pt x="2658387" y="644256"/>
                  </a:lnTo>
                  <a:lnTo>
                    <a:pt x="2669915" y="607192"/>
                  </a:lnTo>
                  <a:lnTo>
                    <a:pt x="2680628" y="538662"/>
                  </a:lnTo>
                  <a:lnTo>
                    <a:pt x="2680514" y="538662"/>
                  </a:lnTo>
                  <a:cubicBezTo>
                    <a:pt x="2680514" y="538662"/>
                    <a:pt x="2728937" y="490257"/>
                    <a:pt x="2728937" y="490257"/>
                  </a:cubicBezTo>
                  <a:lnTo>
                    <a:pt x="2729360" y="489834"/>
                  </a:lnTo>
                  <a:lnTo>
                    <a:pt x="2734017" y="469496"/>
                  </a:lnTo>
                  <a:lnTo>
                    <a:pt x="2738674" y="489834"/>
                  </a:lnTo>
                  <a:lnTo>
                    <a:pt x="2787487" y="538613"/>
                  </a:lnTo>
                  <a:lnTo>
                    <a:pt x="2787422" y="538613"/>
                  </a:lnTo>
                  <a:cubicBezTo>
                    <a:pt x="2787422" y="538613"/>
                    <a:pt x="2795905" y="605630"/>
                    <a:pt x="2795905" y="605630"/>
                  </a:cubicBezTo>
                  <a:lnTo>
                    <a:pt x="2808768" y="645070"/>
                  </a:lnTo>
                  <a:cubicBezTo>
                    <a:pt x="2808231" y="645053"/>
                    <a:pt x="2807710" y="645021"/>
                    <a:pt x="2807156" y="645037"/>
                  </a:cubicBezTo>
                  <a:close/>
                  <a:moveTo>
                    <a:pt x="2803704" y="615832"/>
                  </a:moveTo>
                  <a:lnTo>
                    <a:pt x="2824692" y="620046"/>
                  </a:lnTo>
                  <a:lnTo>
                    <a:pt x="2824627" y="644663"/>
                  </a:lnTo>
                  <a:lnTo>
                    <a:pt x="2812399" y="642418"/>
                  </a:lnTo>
                  <a:lnTo>
                    <a:pt x="2803704" y="615832"/>
                  </a:lnTo>
                  <a:close/>
                  <a:moveTo>
                    <a:pt x="2832865" y="657825"/>
                  </a:moveTo>
                  <a:cubicBezTo>
                    <a:pt x="2831400" y="655889"/>
                    <a:pt x="2827671" y="651545"/>
                    <a:pt x="2821745" y="648437"/>
                  </a:cubicBezTo>
                  <a:lnTo>
                    <a:pt x="2873066" y="657842"/>
                  </a:lnTo>
                  <a:lnTo>
                    <a:pt x="2832865" y="657809"/>
                  </a:lnTo>
                  <a:close/>
                  <a:moveTo>
                    <a:pt x="2885717" y="655873"/>
                  </a:moveTo>
                  <a:lnTo>
                    <a:pt x="2859633" y="651090"/>
                  </a:lnTo>
                  <a:lnTo>
                    <a:pt x="2859698" y="627075"/>
                  </a:lnTo>
                  <a:lnTo>
                    <a:pt x="2885782" y="632314"/>
                  </a:lnTo>
                  <a:lnTo>
                    <a:pt x="2885717" y="655889"/>
                  </a:lnTo>
                  <a:close/>
                  <a:moveTo>
                    <a:pt x="2937754" y="657891"/>
                  </a:moveTo>
                  <a:lnTo>
                    <a:pt x="2937754" y="585000"/>
                  </a:lnTo>
                  <a:lnTo>
                    <a:pt x="2988945" y="585000"/>
                  </a:lnTo>
                  <a:lnTo>
                    <a:pt x="2989027" y="657891"/>
                  </a:lnTo>
                  <a:lnTo>
                    <a:pt x="2937754" y="657891"/>
                  </a:lnTo>
                  <a:close/>
                  <a:moveTo>
                    <a:pt x="2989027" y="569217"/>
                  </a:moveTo>
                  <a:lnTo>
                    <a:pt x="2920300" y="569217"/>
                  </a:lnTo>
                  <a:lnTo>
                    <a:pt x="2920300" y="515118"/>
                  </a:lnTo>
                  <a:cubicBezTo>
                    <a:pt x="2948549" y="505926"/>
                    <a:pt x="2980071" y="504461"/>
                    <a:pt x="2989027" y="504234"/>
                  </a:cubicBezTo>
                  <a:lnTo>
                    <a:pt x="2989027" y="569217"/>
                  </a:lnTo>
                  <a:close/>
                  <a:moveTo>
                    <a:pt x="3057330" y="657891"/>
                  </a:moveTo>
                  <a:lnTo>
                    <a:pt x="2993911" y="657891"/>
                  </a:lnTo>
                  <a:lnTo>
                    <a:pt x="2993830" y="585000"/>
                  </a:lnTo>
                  <a:lnTo>
                    <a:pt x="3057330" y="585000"/>
                  </a:lnTo>
                  <a:lnTo>
                    <a:pt x="3057330" y="657891"/>
                  </a:lnTo>
                  <a:close/>
                  <a:moveTo>
                    <a:pt x="3057330" y="569217"/>
                  </a:moveTo>
                  <a:lnTo>
                    <a:pt x="2993911" y="569217"/>
                  </a:lnTo>
                  <a:lnTo>
                    <a:pt x="2993944" y="498181"/>
                  </a:lnTo>
                  <a:lnTo>
                    <a:pt x="2993944" y="397126"/>
                  </a:lnTo>
                  <a:lnTo>
                    <a:pt x="3057346" y="397126"/>
                  </a:lnTo>
                  <a:lnTo>
                    <a:pt x="3057346" y="569217"/>
                  </a:lnTo>
                  <a:close/>
                  <a:moveTo>
                    <a:pt x="3280801" y="657891"/>
                  </a:moveTo>
                  <a:lnTo>
                    <a:pt x="3232997" y="657891"/>
                  </a:lnTo>
                  <a:lnTo>
                    <a:pt x="3232997" y="598439"/>
                  </a:lnTo>
                  <a:cubicBezTo>
                    <a:pt x="3232997" y="598439"/>
                    <a:pt x="3201345" y="598439"/>
                    <a:pt x="3201345" y="598439"/>
                  </a:cubicBezTo>
                  <a:lnTo>
                    <a:pt x="3201345" y="657891"/>
                  </a:lnTo>
                  <a:lnTo>
                    <a:pt x="3186349" y="657891"/>
                  </a:lnTo>
                  <a:lnTo>
                    <a:pt x="3186349" y="598439"/>
                  </a:lnTo>
                  <a:cubicBezTo>
                    <a:pt x="3186349" y="598439"/>
                    <a:pt x="3154696" y="598439"/>
                    <a:pt x="3154696" y="598439"/>
                  </a:cubicBezTo>
                  <a:lnTo>
                    <a:pt x="3154696" y="657891"/>
                  </a:lnTo>
                  <a:lnTo>
                    <a:pt x="3141019" y="657891"/>
                  </a:lnTo>
                  <a:lnTo>
                    <a:pt x="3141019" y="598439"/>
                  </a:lnTo>
                  <a:cubicBezTo>
                    <a:pt x="3141019" y="598439"/>
                    <a:pt x="3109367" y="598439"/>
                    <a:pt x="3109367" y="598439"/>
                  </a:cubicBezTo>
                  <a:lnTo>
                    <a:pt x="3109367" y="657891"/>
                  </a:lnTo>
                  <a:lnTo>
                    <a:pt x="3061563" y="657891"/>
                  </a:lnTo>
                  <a:lnTo>
                    <a:pt x="3061563" y="585000"/>
                  </a:lnTo>
                  <a:lnTo>
                    <a:pt x="3280801" y="585000"/>
                  </a:lnTo>
                  <a:lnTo>
                    <a:pt x="3280801" y="657891"/>
                  </a:lnTo>
                  <a:close/>
                  <a:moveTo>
                    <a:pt x="3280801" y="569217"/>
                  </a:moveTo>
                  <a:lnTo>
                    <a:pt x="3061563" y="569217"/>
                  </a:lnTo>
                  <a:lnTo>
                    <a:pt x="3061563" y="399241"/>
                  </a:lnTo>
                  <a:lnTo>
                    <a:pt x="3280801" y="399241"/>
                  </a:lnTo>
                  <a:lnTo>
                    <a:pt x="3280801" y="569217"/>
                  </a:lnTo>
                  <a:close/>
                  <a:moveTo>
                    <a:pt x="3349674" y="657891"/>
                  </a:moveTo>
                  <a:lnTo>
                    <a:pt x="3285034" y="657891"/>
                  </a:lnTo>
                  <a:lnTo>
                    <a:pt x="3285034" y="585000"/>
                  </a:lnTo>
                  <a:cubicBezTo>
                    <a:pt x="3285034" y="585000"/>
                    <a:pt x="3349674" y="585000"/>
                    <a:pt x="3349674" y="585000"/>
                  </a:cubicBezTo>
                  <a:lnTo>
                    <a:pt x="3349674" y="657891"/>
                  </a:lnTo>
                  <a:close/>
                  <a:moveTo>
                    <a:pt x="3349674" y="569217"/>
                  </a:moveTo>
                  <a:lnTo>
                    <a:pt x="3285034" y="569217"/>
                  </a:lnTo>
                  <a:cubicBezTo>
                    <a:pt x="3285034" y="569217"/>
                    <a:pt x="3285034" y="397126"/>
                    <a:pt x="3285034" y="397126"/>
                  </a:cubicBezTo>
                  <a:lnTo>
                    <a:pt x="3349674" y="397126"/>
                  </a:lnTo>
                  <a:lnTo>
                    <a:pt x="3349674" y="569217"/>
                  </a:lnTo>
                  <a:close/>
                  <a:moveTo>
                    <a:pt x="3353940" y="504364"/>
                  </a:moveTo>
                  <a:cubicBezTo>
                    <a:pt x="3363856" y="505210"/>
                    <a:pt x="3403112" y="508903"/>
                    <a:pt x="3422080" y="515102"/>
                  </a:cubicBezTo>
                  <a:lnTo>
                    <a:pt x="3422080" y="569217"/>
                  </a:lnTo>
                  <a:lnTo>
                    <a:pt x="3353940" y="569217"/>
                  </a:lnTo>
                  <a:lnTo>
                    <a:pt x="3353940" y="504364"/>
                  </a:lnTo>
                  <a:close/>
                  <a:moveTo>
                    <a:pt x="3403307" y="657907"/>
                  </a:moveTo>
                  <a:lnTo>
                    <a:pt x="3353940" y="657907"/>
                  </a:lnTo>
                  <a:lnTo>
                    <a:pt x="3353940" y="585016"/>
                  </a:lnTo>
                  <a:lnTo>
                    <a:pt x="3403307" y="585016"/>
                  </a:lnTo>
                  <a:cubicBezTo>
                    <a:pt x="3403307" y="585016"/>
                    <a:pt x="3403307" y="657907"/>
                    <a:pt x="3403307" y="657907"/>
                  </a:cubicBezTo>
                  <a:close/>
                  <a:moveTo>
                    <a:pt x="3698663" y="691359"/>
                  </a:moveTo>
                  <a:cubicBezTo>
                    <a:pt x="3691809" y="698355"/>
                    <a:pt x="3682040" y="702374"/>
                    <a:pt x="3671831" y="702374"/>
                  </a:cubicBezTo>
                  <a:lnTo>
                    <a:pt x="3602730" y="702260"/>
                  </a:lnTo>
                  <a:cubicBezTo>
                    <a:pt x="3591088" y="701121"/>
                    <a:pt x="3582491" y="691912"/>
                    <a:pt x="3582752" y="680783"/>
                  </a:cubicBezTo>
                  <a:cubicBezTo>
                    <a:pt x="3583061" y="666921"/>
                    <a:pt x="3595256" y="661649"/>
                    <a:pt x="3595777" y="661438"/>
                  </a:cubicBezTo>
                  <a:lnTo>
                    <a:pt x="3597080" y="660901"/>
                  </a:lnTo>
                  <a:lnTo>
                    <a:pt x="3597080" y="659485"/>
                  </a:lnTo>
                  <a:cubicBezTo>
                    <a:pt x="3597080" y="647347"/>
                    <a:pt x="3606898" y="637846"/>
                    <a:pt x="3619419" y="637846"/>
                  </a:cubicBezTo>
                  <a:cubicBezTo>
                    <a:pt x="3630849" y="637846"/>
                    <a:pt x="3640113" y="645704"/>
                    <a:pt x="3641562" y="656556"/>
                  </a:cubicBezTo>
                  <a:lnTo>
                    <a:pt x="3641676" y="658118"/>
                  </a:lnTo>
                  <a:cubicBezTo>
                    <a:pt x="3642637" y="658216"/>
                    <a:pt x="3644786" y="658769"/>
                    <a:pt x="3645828" y="659339"/>
                  </a:cubicBezTo>
                  <a:lnTo>
                    <a:pt x="3646007" y="659339"/>
                  </a:lnTo>
                  <a:cubicBezTo>
                    <a:pt x="3646007" y="659339"/>
                    <a:pt x="3645779" y="656296"/>
                    <a:pt x="3645779" y="656296"/>
                  </a:cubicBezTo>
                  <a:lnTo>
                    <a:pt x="3645812" y="656296"/>
                  </a:lnTo>
                  <a:cubicBezTo>
                    <a:pt x="3645812" y="656198"/>
                    <a:pt x="3645779" y="656117"/>
                    <a:pt x="3645763" y="656020"/>
                  </a:cubicBezTo>
                  <a:lnTo>
                    <a:pt x="3645730" y="655531"/>
                  </a:lnTo>
                  <a:lnTo>
                    <a:pt x="3645682" y="655531"/>
                  </a:lnTo>
                  <a:cubicBezTo>
                    <a:pt x="3643760" y="642792"/>
                    <a:pt x="3632852" y="633615"/>
                    <a:pt x="3619419" y="633615"/>
                  </a:cubicBezTo>
                  <a:cubicBezTo>
                    <a:pt x="3604976" y="633615"/>
                    <a:pt x="3593579" y="644272"/>
                    <a:pt x="3592879" y="658135"/>
                  </a:cubicBezTo>
                  <a:cubicBezTo>
                    <a:pt x="3590306" y="659469"/>
                    <a:pt x="3584526" y="663097"/>
                    <a:pt x="3581140" y="669882"/>
                  </a:cubicBezTo>
                  <a:cubicBezTo>
                    <a:pt x="3579641" y="666465"/>
                    <a:pt x="3578893" y="662755"/>
                    <a:pt x="3578974" y="658932"/>
                  </a:cubicBezTo>
                  <a:cubicBezTo>
                    <a:pt x="3579365" y="641506"/>
                    <a:pt x="3594686" y="634917"/>
                    <a:pt x="3595321" y="634640"/>
                  </a:cubicBezTo>
                  <a:lnTo>
                    <a:pt x="3596624" y="634103"/>
                  </a:lnTo>
                  <a:lnTo>
                    <a:pt x="3596624" y="632688"/>
                  </a:lnTo>
                  <a:cubicBezTo>
                    <a:pt x="3596624" y="625317"/>
                    <a:pt x="3599473" y="618484"/>
                    <a:pt x="3604635" y="613473"/>
                  </a:cubicBezTo>
                  <a:cubicBezTo>
                    <a:pt x="3608754" y="609470"/>
                    <a:pt x="3614062" y="606899"/>
                    <a:pt x="3620005" y="605939"/>
                  </a:cubicBezTo>
                  <a:cubicBezTo>
                    <a:pt x="3615674" y="610267"/>
                    <a:pt x="3612369" y="615637"/>
                    <a:pt x="3610464" y="621754"/>
                  </a:cubicBezTo>
                  <a:lnTo>
                    <a:pt x="3610415" y="621754"/>
                  </a:lnTo>
                  <a:cubicBezTo>
                    <a:pt x="3610415" y="621754"/>
                    <a:pt x="3610252" y="622372"/>
                    <a:pt x="3610252" y="622372"/>
                  </a:cubicBezTo>
                  <a:cubicBezTo>
                    <a:pt x="3610252" y="622421"/>
                    <a:pt x="3610219" y="622470"/>
                    <a:pt x="3610203" y="622519"/>
                  </a:cubicBezTo>
                  <a:lnTo>
                    <a:pt x="3610203" y="622519"/>
                  </a:lnTo>
                  <a:cubicBezTo>
                    <a:pt x="3610203" y="622519"/>
                    <a:pt x="3609454" y="625431"/>
                    <a:pt x="3609454" y="625431"/>
                  </a:cubicBezTo>
                  <a:lnTo>
                    <a:pt x="3609617" y="625480"/>
                  </a:lnTo>
                  <a:cubicBezTo>
                    <a:pt x="3610757" y="625090"/>
                    <a:pt x="3612971" y="624927"/>
                    <a:pt x="3613932" y="625008"/>
                  </a:cubicBezTo>
                  <a:lnTo>
                    <a:pt x="3614290" y="623625"/>
                  </a:lnTo>
                  <a:cubicBezTo>
                    <a:pt x="3618735" y="608510"/>
                    <a:pt x="3632770" y="598357"/>
                    <a:pt x="3649264" y="598357"/>
                  </a:cubicBezTo>
                  <a:cubicBezTo>
                    <a:pt x="3669665" y="598357"/>
                    <a:pt x="3685654" y="613847"/>
                    <a:pt x="3685654" y="633632"/>
                  </a:cubicBezTo>
                  <a:lnTo>
                    <a:pt x="3685654" y="635047"/>
                  </a:lnTo>
                  <a:lnTo>
                    <a:pt x="3686957" y="635584"/>
                  </a:lnTo>
                  <a:cubicBezTo>
                    <a:pt x="3687168" y="635665"/>
                    <a:pt x="3707700" y="644402"/>
                    <a:pt x="3708205" y="667148"/>
                  </a:cubicBezTo>
                  <a:cubicBezTo>
                    <a:pt x="3708416" y="676260"/>
                    <a:pt x="3705013" y="684850"/>
                    <a:pt x="3698647" y="691359"/>
                  </a:cubicBezTo>
                  <a:close/>
                  <a:moveTo>
                    <a:pt x="3941006" y="657842"/>
                  </a:moveTo>
                  <a:lnTo>
                    <a:pt x="3879313" y="657842"/>
                  </a:lnTo>
                  <a:cubicBezTo>
                    <a:pt x="3876887" y="654636"/>
                    <a:pt x="3868225" y="644728"/>
                    <a:pt x="3853636" y="645021"/>
                  </a:cubicBezTo>
                  <a:cubicBezTo>
                    <a:pt x="3841050" y="645297"/>
                    <a:pt x="3832860" y="652473"/>
                    <a:pt x="3829343" y="656329"/>
                  </a:cubicBezTo>
                  <a:cubicBezTo>
                    <a:pt x="3825663" y="651252"/>
                    <a:pt x="3815666" y="640595"/>
                    <a:pt x="3796470" y="640595"/>
                  </a:cubicBezTo>
                  <a:cubicBezTo>
                    <a:pt x="3775205" y="640595"/>
                    <a:pt x="3765925" y="653677"/>
                    <a:pt x="3763515" y="657825"/>
                  </a:cubicBezTo>
                  <a:lnTo>
                    <a:pt x="3711168" y="657825"/>
                  </a:lnTo>
                  <a:cubicBezTo>
                    <a:pt x="3707016" y="642125"/>
                    <a:pt x="3694023" y="634380"/>
                    <a:pt x="3689871" y="632265"/>
                  </a:cubicBezTo>
                  <a:cubicBezTo>
                    <a:pt x="3689627" y="624846"/>
                    <a:pt x="3687380" y="617996"/>
                    <a:pt x="3683603" y="612220"/>
                  </a:cubicBezTo>
                  <a:lnTo>
                    <a:pt x="3683310" y="451859"/>
                  </a:lnTo>
                  <a:cubicBezTo>
                    <a:pt x="3688096" y="450265"/>
                    <a:pt x="3703369" y="444701"/>
                    <a:pt x="3718853" y="433962"/>
                  </a:cubicBezTo>
                  <a:cubicBezTo>
                    <a:pt x="3743292" y="417008"/>
                    <a:pt x="3756221" y="395239"/>
                    <a:pt x="3756221" y="370980"/>
                  </a:cubicBezTo>
                  <a:cubicBezTo>
                    <a:pt x="3756221" y="335771"/>
                    <a:pt x="3777664" y="313903"/>
                    <a:pt x="3812182" y="313903"/>
                  </a:cubicBezTo>
                  <a:cubicBezTo>
                    <a:pt x="3846700" y="313903"/>
                    <a:pt x="3868143" y="335771"/>
                    <a:pt x="3868143" y="370980"/>
                  </a:cubicBezTo>
                  <a:cubicBezTo>
                    <a:pt x="3868143" y="395450"/>
                    <a:pt x="3881055" y="417383"/>
                    <a:pt x="3905494" y="434418"/>
                  </a:cubicBezTo>
                  <a:cubicBezTo>
                    <a:pt x="3920979" y="445205"/>
                    <a:pt x="3936251" y="450769"/>
                    <a:pt x="3941038" y="452364"/>
                  </a:cubicBezTo>
                  <a:lnTo>
                    <a:pt x="3941006" y="657842"/>
                  </a:lnTo>
                  <a:close/>
                  <a:moveTo>
                    <a:pt x="4599875" y="367205"/>
                  </a:moveTo>
                  <a:lnTo>
                    <a:pt x="4599875" y="452071"/>
                  </a:lnTo>
                  <a:lnTo>
                    <a:pt x="4503681" y="451957"/>
                  </a:lnTo>
                  <a:lnTo>
                    <a:pt x="4481439" y="379147"/>
                  </a:lnTo>
                  <a:lnTo>
                    <a:pt x="4599875" y="367221"/>
                  </a:lnTo>
                  <a:close/>
                  <a:moveTo>
                    <a:pt x="4532712" y="511881"/>
                  </a:moveTo>
                  <a:lnTo>
                    <a:pt x="4517895" y="463363"/>
                  </a:lnTo>
                  <a:lnTo>
                    <a:pt x="4599875" y="463460"/>
                  </a:lnTo>
                  <a:lnTo>
                    <a:pt x="4599875" y="511718"/>
                  </a:lnTo>
                  <a:lnTo>
                    <a:pt x="4532712" y="511881"/>
                  </a:lnTo>
                  <a:close/>
                  <a:moveTo>
                    <a:pt x="4599875" y="523107"/>
                  </a:moveTo>
                  <a:lnTo>
                    <a:pt x="4599875" y="574408"/>
                  </a:lnTo>
                  <a:lnTo>
                    <a:pt x="4507230" y="574408"/>
                  </a:lnTo>
                  <a:cubicBezTo>
                    <a:pt x="4507230" y="574408"/>
                    <a:pt x="4507279" y="523319"/>
                    <a:pt x="4507279" y="523319"/>
                  </a:cubicBezTo>
                  <a:lnTo>
                    <a:pt x="4599859" y="523107"/>
                  </a:lnTo>
                  <a:close/>
                  <a:moveTo>
                    <a:pt x="4454607" y="381832"/>
                  </a:moveTo>
                  <a:lnTo>
                    <a:pt x="4477141" y="379554"/>
                  </a:lnTo>
                  <a:lnTo>
                    <a:pt x="4499252" y="451925"/>
                  </a:lnTo>
                  <a:lnTo>
                    <a:pt x="4454623" y="451876"/>
                  </a:lnTo>
                  <a:lnTo>
                    <a:pt x="4454623" y="381832"/>
                  </a:lnTo>
                  <a:close/>
                  <a:moveTo>
                    <a:pt x="4454607" y="463265"/>
                  </a:moveTo>
                  <a:lnTo>
                    <a:pt x="4513466" y="463330"/>
                  </a:lnTo>
                  <a:lnTo>
                    <a:pt x="4528283" y="511864"/>
                  </a:lnTo>
                  <a:lnTo>
                    <a:pt x="4454607" y="512043"/>
                  </a:lnTo>
                  <a:lnTo>
                    <a:pt x="4454607" y="463265"/>
                  </a:lnTo>
                  <a:close/>
                  <a:moveTo>
                    <a:pt x="4450373" y="382255"/>
                  </a:moveTo>
                  <a:lnTo>
                    <a:pt x="4450373" y="451876"/>
                  </a:lnTo>
                  <a:lnTo>
                    <a:pt x="4339704" y="451746"/>
                  </a:lnTo>
                  <a:lnTo>
                    <a:pt x="4358543" y="391513"/>
                  </a:lnTo>
                  <a:lnTo>
                    <a:pt x="4450373" y="382255"/>
                  </a:lnTo>
                  <a:close/>
                  <a:moveTo>
                    <a:pt x="4450373" y="463265"/>
                  </a:moveTo>
                  <a:lnTo>
                    <a:pt x="4450373" y="512060"/>
                  </a:lnTo>
                  <a:lnTo>
                    <a:pt x="4320736" y="512369"/>
                  </a:lnTo>
                  <a:lnTo>
                    <a:pt x="4336138" y="463135"/>
                  </a:lnTo>
                  <a:lnTo>
                    <a:pt x="4450373" y="463281"/>
                  </a:lnTo>
                  <a:close/>
                  <a:moveTo>
                    <a:pt x="4257545" y="401682"/>
                  </a:moveTo>
                  <a:lnTo>
                    <a:pt x="4353967" y="391968"/>
                  </a:lnTo>
                  <a:lnTo>
                    <a:pt x="4335275" y="451729"/>
                  </a:lnTo>
                  <a:lnTo>
                    <a:pt x="4257545" y="451632"/>
                  </a:lnTo>
                  <a:lnTo>
                    <a:pt x="4257545" y="401682"/>
                  </a:lnTo>
                  <a:close/>
                  <a:moveTo>
                    <a:pt x="4257545" y="463021"/>
                  </a:moveTo>
                  <a:lnTo>
                    <a:pt x="4331710" y="463119"/>
                  </a:lnTo>
                  <a:lnTo>
                    <a:pt x="4316307" y="512369"/>
                  </a:lnTo>
                  <a:lnTo>
                    <a:pt x="4257545" y="512499"/>
                  </a:lnTo>
                  <a:lnTo>
                    <a:pt x="4257545" y="463021"/>
                  </a:lnTo>
                  <a:close/>
                  <a:moveTo>
                    <a:pt x="4257545" y="523888"/>
                  </a:moveTo>
                  <a:lnTo>
                    <a:pt x="4450373" y="523433"/>
                  </a:lnTo>
                  <a:lnTo>
                    <a:pt x="4450373" y="574342"/>
                  </a:lnTo>
                  <a:lnTo>
                    <a:pt x="4257545" y="574294"/>
                  </a:lnTo>
                  <a:lnTo>
                    <a:pt x="4257545" y="523872"/>
                  </a:lnTo>
                  <a:close/>
                  <a:moveTo>
                    <a:pt x="4253311" y="402105"/>
                  </a:moveTo>
                  <a:lnTo>
                    <a:pt x="4253311" y="451632"/>
                  </a:lnTo>
                  <a:lnTo>
                    <a:pt x="4235043" y="451632"/>
                  </a:lnTo>
                  <a:cubicBezTo>
                    <a:pt x="4235043" y="451632"/>
                    <a:pt x="4235043" y="451632"/>
                    <a:pt x="4235043" y="451632"/>
                  </a:cubicBezTo>
                  <a:lnTo>
                    <a:pt x="4231250" y="451632"/>
                  </a:lnTo>
                  <a:cubicBezTo>
                    <a:pt x="4230810" y="454170"/>
                    <a:pt x="4228905" y="459832"/>
                    <a:pt x="4227163" y="462549"/>
                  </a:cubicBezTo>
                  <a:lnTo>
                    <a:pt x="4227163" y="463021"/>
                  </a:lnTo>
                  <a:cubicBezTo>
                    <a:pt x="4227163" y="463021"/>
                    <a:pt x="4237420" y="463005"/>
                    <a:pt x="4237420" y="463005"/>
                  </a:cubicBezTo>
                  <a:lnTo>
                    <a:pt x="4237420" y="463005"/>
                  </a:lnTo>
                  <a:cubicBezTo>
                    <a:pt x="4237420" y="463005"/>
                    <a:pt x="4253328" y="463021"/>
                    <a:pt x="4253328" y="463021"/>
                  </a:cubicBezTo>
                  <a:lnTo>
                    <a:pt x="4253328" y="512515"/>
                  </a:lnTo>
                  <a:lnTo>
                    <a:pt x="4194810" y="512645"/>
                  </a:lnTo>
                  <a:lnTo>
                    <a:pt x="4163842" y="411119"/>
                  </a:lnTo>
                  <a:lnTo>
                    <a:pt x="4253328" y="402105"/>
                  </a:lnTo>
                  <a:close/>
                  <a:moveTo>
                    <a:pt x="4253311" y="523904"/>
                  </a:moveTo>
                  <a:lnTo>
                    <a:pt x="4253311" y="574310"/>
                  </a:lnTo>
                  <a:lnTo>
                    <a:pt x="4170192" y="574310"/>
                  </a:lnTo>
                  <a:lnTo>
                    <a:pt x="4170192" y="524100"/>
                  </a:lnTo>
                  <a:lnTo>
                    <a:pt x="4253311" y="523904"/>
                  </a:lnTo>
                  <a:close/>
                  <a:moveTo>
                    <a:pt x="4125660" y="512808"/>
                  </a:moveTo>
                  <a:lnTo>
                    <a:pt x="4104608" y="512857"/>
                  </a:lnTo>
                  <a:lnTo>
                    <a:pt x="4073541" y="420214"/>
                  </a:lnTo>
                  <a:lnTo>
                    <a:pt x="4125660" y="414958"/>
                  </a:lnTo>
                  <a:lnTo>
                    <a:pt x="4125660" y="512792"/>
                  </a:lnTo>
                  <a:close/>
                  <a:moveTo>
                    <a:pt x="4129894" y="512808"/>
                  </a:moveTo>
                  <a:lnTo>
                    <a:pt x="4129894" y="414552"/>
                  </a:lnTo>
                  <a:lnTo>
                    <a:pt x="4159527" y="411558"/>
                  </a:lnTo>
                  <a:lnTo>
                    <a:pt x="4190381" y="512662"/>
                  </a:lnTo>
                  <a:lnTo>
                    <a:pt x="4129894" y="512808"/>
                  </a:lnTo>
                  <a:close/>
                  <a:moveTo>
                    <a:pt x="4040391" y="657842"/>
                  </a:moveTo>
                  <a:lnTo>
                    <a:pt x="4040391" y="655824"/>
                  </a:lnTo>
                  <a:lnTo>
                    <a:pt x="4040391" y="655824"/>
                  </a:lnTo>
                  <a:lnTo>
                    <a:pt x="4040391" y="640514"/>
                  </a:lnTo>
                  <a:lnTo>
                    <a:pt x="4069487" y="640514"/>
                  </a:lnTo>
                  <a:lnTo>
                    <a:pt x="4069487" y="619607"/>
                  </a:lnTo>
                  <a:lnTo>
                    <a:pt x="4099967" y="619607"/>
                  </a:lnTo>
                  <a:lnTo>
                    <a:pt x="4099967" y="598390"/>
                  </a:lnTo>
                  <a:lnTo>
                    <a:pt x="4129014" y="598390"/>
                  </a:lnTo>
                  <a:lnTo>
                    <a:pt x="4129014" y="578508"/>
                  </a:lnTo>
                  <a:lnTo>
                    <a:pt x="4221432" y="578508"/>
                  </a:lnTo>
                  <a:cubicBezTo>
                    <a:pt x="4221432" y="578508"/>
                    <a:pt x="4221057" y="578638"/>
                    <a:pt x="4221057" y="578638"/>
                  </a:cubicBezTo>
                  <a:lnTo>
                    <a:pt x="4243819" y="657842"/>
                  </a:lnTo>
                  <a:lnTo>
                    <a:pt x="4040407" y="657842"/>
                  </a:lnTo>
                  <a:close/>
                  <a:moveTo>
                    <a:pt x="4261599" y="657842"/>
                  </a:moveTo>
                  <a:lnTo>
                    <a:pt x="4248199" y="657842"/>
                  </a:lnTo>
                  <a:cubicBezTo>
                    <a:pt x="4248199" y="657842"/>
                    <a:pt x="4225404" y="578540"/>
                    <a:pt x="4225404" y="578540"/>
                  </a:cubicBezTo>
                  <a:lnTo>
                    <a:pt x="4253311" y="578540"/>
                  </a:lnTo>
                  <a:lnTo>
                    <a:pt x="4253311" y="578605"/>
                  </a:lnTo>
                  <a:lnTo>
                    <a:pt x="4257545" y="578605"/>
                  </a:lnTo>
                  <a:lnTo>
                    <a:pt x="4257545" y="578557"/>
                  </a:lnTo>
                  <a:lnTo>
                    <a:pt x="4285420" y="578557"/>
                  </a:lnTo>
                  <a:cubicBezTo>
                    <a:pt x="4285420" y="578557"/>
                    <a:pt x="4261599" y="657858"/>
                    <a:pt x="4261599" y="657858"/>
                  </a:cubicBezTo>
                  <a:close/>
                  <a:moveTo>
                    <a:pt x="4502915" y="657842"/>
                  </a:moveTo>
                  <a:lnTo>
                    <a:pt x="4266012" y="657842"/>
                  </a:lnTo>
                  <a:cubicBezTo>
                    <a:pt x="4266012" y="657842"/>
                    <a:pt x="4289832" y="578557"/>
                    <a:pt x="4289832" y="578557"/>
                  </a:cubicBezTo>
                  <a:lnTo>
                    <a:pt x="4502997" y="578605"/>
                  </a:lnTo>
                  <a:lnTo>
                    <a:pt x="4502915" y="657842"/>
                  </a:lnTo>
                  <a:close/>
                  <a:moveTo>
                    <a:pt x="4503013" y="574375"/>
                  </a:moveTo>
                  <a:lnTo>
                    <a:pt x="4454623" y="574375"/>
                  </a:lnTo>
                  <a:lnTo>
                    <a:pt x="4454623" y="523433"/>
                  </a:lnTo>
                  <a:lnTo>
                    <a:pt x="4503062" y="523319"/>
                  </a:lnTo>
                  <a:lnTo>
                    <a:pt x="4503013" y="574375"/>
                  </a:lnTo>
                  <a:close/>
                  <a:moveTo>
                    <a:pt x="4507149" y="657842"/>
                  </a:moveTo>
                  <a:lnTo>
                    <a:pt x="4507230" y="578605"/>
                  </a:lnTo>
                  <a:lnTo>
                    <a:pt x="4566220" y="578605"/>
                  </a:lnTo>
                  <a:cubicBezTo>
                    <a:pt x="4566220" y="578605"/>
                    <a:pt x="4590562" y="657842"/>
                    <a:pt x="4590562" y="657842"/>
                  </a:cubicBezTo>
                  <a:lnTo>
                    <a:pt x="4507149" y="657842"/>
                  </a:lnTo>
                  <a:close/>
                  <a:moveTo>
                    <a:pt x="4594990" y="657842"/>
                  </a:moveTo>
                  <a:lnTo>
                    <a:pt x="4570649" y="578622"/>
                  </a:lnTo>
                  <a:lnTo>
                    <a:pt x="4638334" y="578622"/>
                  </a:lnTo>
                  <a:cubicBezTo>
                    <a:pt x="4638334" y="578622"/>
                    <a:pt x="4608065" y="657842"/>
                    <a:pt x="4608065" y="657842"/>
                  </a:cubicBezTo>
                  <a:lnTo>
                    <a:pt x="4594990" y="657842"/>
                  </a:lnTo>
                  <a:close/>
                  <a:moveTo>
                    <a:pt x="4851644" y="655987"/>
                  </a:moveTo>
                  <a:lnTo>
                    <a:pt x="4851644" y="655987"/>
                  </a:lnTo>
                  <a:lnTo>
                    <a:pt x="4851644" y="657858"/>
                  </a:lnTo>
                  <a:cubicBezTo>
                    <a:pt x="4851644" y="657858"/>
                    <a:pt x="4612591" y="657858"/>
                    <a:pt x="4612591" y="657858"/>
                  </a:cubicBezTo>
                  <a:lnTo>
                    <a:pt x="4642860" y="578654"/>
                  </a:lnTo>
                  <a:lnTo>
                    <a:pt x="4763021" y="578687"/>
                  </a:lnTo>
                  <a:lnTo>
                    <a:pt x="4763021" y="598569"/>
                  </a:lnTo>
                  <a:lnTo>
                    <a:pt x="4792069" y="598569"/>
                  </a:lnTo>
                  <a:lnTo>
                    <a:pt x="4792069" y="619785"/>
                  </a:lnTo>
                  <a:lnTo>
                    <a:pt x="4822548" y="619785"/>
                  </a:lnTo>
                  <a:lnTo>
                    <a:pt x="4822548" y="640693"/>
                  </a:lnTo>
                  <a:lnTo>
                    <a:pt x="4851644" y="640693"/>
                  </a:lnTo>
                  <a:lnTo>
                    <a:pt x="4851644" y="656003"/>
                  </a:lnTo>
                  <a:close/>
                  <a:moveTo>
                    <a:pt x="4887807" y="657354"/>
                  </a:moveTo>
                  <a:lnTo>
                    <a:pt x="4890461" y="335266"/>
                  </a:lnTo>
                  <a:lnTo>
                    <a:pt x="4901289" y="335266"/>
                  </a:lnTo>
                  <a:lnTo>
                    <a:pt x="4903942" y="657354"/>
                  </a:lnTo>
                  <a:lnTo>
                    <a:pt x="4887807" y="657354"/>
                  </a:lnTo>
                  <a:close/>
                  <a:moveTo>
                    <a:pt x="5450205" y="485067"/>
                  </a:moveTo>
                  <a:lnTo>
                    <a:pt x="5485098" y="510237"/>
                  </a:lnTo>
                  <a:cubicBezTo>
                    <a:pt x="5467155" y="507960"/>
                    <a:pt x="5433207" y="507960"/>
                    <a:pt x="5415280" y="510237"/>
                  </a:cubicBezTo>
                  <a:lnTo>
                    <a:pt x="5450205" y="485067"/>
                  </a:lnTo>
                  <a:close/>
                  <a:moveTo>
                    <a:pt x="5341962" y="424167"/>
                  </a:moveTo>
                  <a:lnTo>
                    <a:pt x="5354646" y="424232"/>
                  </a:lnTo>
                  <a:lnTo>
                    <a:pt x="5341962" y="433897"/>
                  </a:lnTo>
                  <a:lnTo>
                    <a:pt x="5341962" y="424184"/>
                  </a:lnTo>
                  <a:close/>
                  <a:moveTo>
                    <a:pt x="5331737" y="424119"/>
                  </a:moveTo>
                  <a:lnTo>
                    <a:pt x="5337729" y="424151"/>
                  </a:lnTo>
                  <a:lnTo>
                    <a:pt x="5337729" y="437119"/>
                  </a:lnTo>
                  <a:lnTo>
                    <a:pt x="5336117" y="438339"/>
                  </a:lnTo>
                  <a:lnTo>
                    <a:pt x="5331721" y="438339"/>
                  </a:lnTo>
                  <a:lnTo>
                    <a:pt x="5331721" y="424119"/>
                  </a:lnTo>
                  <a:close/>
                  <a:moveTo>
                    <a:pt x="5321512" y="424070"/>
                  </a:moveTo>
                  <a:lnTo>
                    <a:pt x="5327504" y="424102"/>
                  </a:lnTo>
                  <a:lnTo>
                    <a:pt x="5327504" y="438339"/>
                  </a:lnTo>
                  <a:lnTo>
                    <a:pt x="5321512" y="438339"/>
                  </a:lnTo>
                  <a:lnTo>
                    <a:pt x="5321512" y="424070"/>
                  </a:lnTo>
                  <a:close/>
                  <a:moveTo>
                    <a:pt x="5311287" y="424021"/>
                  </a:moveTo>
                  <a:lnTo>
                    <a:pt x="5317279" y="424053"/>
                  </a:lnTo>
                  <a:lnTo>
                    <a:pt x="5317279" y="438339"/>
                  </a:lnTo>
                  <a:lnTo>
                    <a:pt x="5311287" y="438339"/>
                  </a:lnTo>
                  <a:lnTo>
                    <a:pt x="5311287" y="424037"/>
                  </a:lnTo>
                  <a:close/>
                  <a:moveTo>
                    <a:pt x="5301061" y="423972"/>
                  </a:moveTo>
                  <a:lnTo>
                    <a:pt x="5307054" y="424005"/>
                  </a:lnTo>
                  <a:lnTo>
                    <a:pt x="5307054" y="438339"/>
                  </a:lnTo>
                  <a:lnTo>
                    <a:pt x="5301061" y="438339"/>
                  </a:lnTo>
                  <a:lnTo>
                    <a:pt x="5301061" y="423988"/>
                  </a:lnTo>
                  <a:close/>
                  <a:moveTo>
                    <a:pt x="5290837" y="423923"/>
                  </a:moveTo>
                  <a:lnTo>
                    <a:pt x="5296828" y="423956"/>
                  </a:lnTo>
                  <a:lnTo>
                    <a:pt x="5296828" y="438323"/>
                  </a:lnTo>
                  <a:lnTo>
                    <a:pt x="5290837" y="438323"/>
                  </a:lnTo>
                  <a:lnTo>
                    <a:pt x="5290837" y="423923"/>
                  </a:lnTo>
                  <a:close/>
                  <a:moveTo>
                    <a:pt x="5280612" y="423874"/>
                  </a:moveTo>
                  <a:lnTo>
                    <a:pt x="5286603" y="423907"/>
                  </a:lnTo>
                  <a:lnTo>
                    <a:pt x="5286603" y="438323"/>
                  </a:lnTo>
                  <a:lnTo>
                    <a:pt x="5280612" y="438323"/>
                  </a:lnTo>
                  <a:lnTo>
                    <a:pt x="5280612" y="423874"/>
                  </a:lnTo>
                  <a:close/>
                  <a:moveTo>
                    <a:pt x="5270386" y="423826"/>
                  </a:moveTo>
                  <a:lnTo>
                    <a:pt x="5276378" y="423858"/>
                  </a:lnTo>
                  <a:lnTo>
                    <a:pt x="5276378" y="438323"/>
                  </a:lnTo>
                  <a:lnTo>
                    <a:pt x="5270386" y="438323"/>
                  </a:lnTo>
                  <a:lnTo>
                    <a:pt x="5270386" y="423826"/>
                  </a:lnTo>
                  <a:close/>
                  <a:moveTo>
                    <a:pt x="5260161" y="423777"/>
                  </a:moveTo>
                  <a:lnTo>
                    <a:pt x="5266153" y="423809"/>
                  </a:lnTo>
                  <a:lnTo>
                    <a:pt x="5266153" y="438323"/>
                  </a:lnTo>
                  <a:lnTo>
                    <a:pt x="5260161" y="438323"/>
                  </a:lnTo>
                  <a:lnTo>
                    <a:pt x="5260161" y="423777"/>
                  </a:lnTo>
                  <a:close/>
                  <a:moveTo>
                    <a:pt x="5249936" y="423728"/>
                  </a:moveTo>
                  <a:lnTo>
                    <a:pt x="5255928" y="423761"/>
                  </a:lnTo>
                  <a:lnTo>
                    <a:pt x="5255928" y="438323"/>
                  </a:lnTo>
                  <a:lnTo>
                    <a:pt x="5249936" y="438323"/>
                  </a:lnTo>
                  <a:lnTo>
                    <a:pt x="5249936" y="423744"/>
                  </a:lnTo>
                  <a:close/>
                  <a:moveTo>
                    <a:pt x="5239711" y="423679"/>
                  </a:moveTo>
                  <a:lnTo>
                    <a:pt x="5245703" y="423712"/>
                  </a:lnTo>
                  <a:lnTo>
                    <a:pt x="5245703" y="438323"/>
                  </a:lnTo>
                  <a:lnTo>
                    <a:pt x="5239711" y="438323"/>
                  </a:lnTo>
                  <a:lnTo>
                    <a:pt x="5239711" y="423696"/>
                  </a:lnTo>
                  <a:close/>
                  <a:moveTo>
                    <a:pt x="5229486" y="423630"/>
                  </a:moveTo>
                  <a:lnTo>
                    <a:pt x="5235478" y="423663"/>
                  </a:lnTo>
                  <a:lnTo>
                    <a:pt x="5235478" y="438306"/>
                  </a:lnTo>
                  <a:lnTo>
                    <a:pt x="5229486" y="438306"/>
                  </a:lnTo>
                  <a:lnTo>
                    <a:pt x="5229486" y="423630"/>
                  </a:lnTo>
                  <a:close/>
                  <a:moveTo>
                    <a:pt x="5219260" y="423582"/>
                  </a:moveTo>
                  <a:lnTo>
                    <a:pt x="5225253" y="423614"/>
                  </a:lnTo>
                  <a:lnTo>
                    <a:pt x="5225253" y="438306"/>
                  </a:lnTo>
                  <a:lnTo>
                    <a:pt x="5219260" y="438306"/>
                  </a:lnTo>
                  <a:lnTo>
                    <a:pt x="5219260" y="423582"/>
                  </a:lnTo>
                  <a:close/>
                  <a:moveTo>
                    <a:pt x="5209035" y="423533"/>
                  </a:moveTo>
                  <a:lnTo>
                    <a:pt x="5215027" y="423565"/>
                  </a:lnTo>
                  <a:lnTo>
                    <a:pt x="5215027" y="438306"/>
                  </a:lnTo>
                  <a:lnTo>
                    <a:pt x="5209035" y="438306"/>
                  </a:lnTo>
                  <a:lnTo>
                    <a:pt x="5209035" y="423533"/>
                  </a:lnTo>
                  <a:close/>
                  <a:moveTo>
                    <a:pt x="5198811" y="423484"/>
                  </a:moveTo>
                  <a:lnTo>
                    <a:pt x="5204802" y="423517"/>
                  </a:lnTo>
                  <a:lnTo>
                    <a:pt x="5204802" y="438306"/>
                  </a:lnTo>
                  <a:lnTo>
                    <a:pt x="5198811" y="438306"/>
                  </a:lnTo>
                  <a:lnTo>
                    <a:pt x="5198811" y="423484"/>
                  </a:lnTo>
                  <a:close/>
                  <a:moveTo>
                    <a:pt x="5188585" y="423435"/>
                  </a:moveTo>
                  <a:lnTo>
                    <a:pt x="5194577" y="423468"/>
                  </a:lnTo>
                  <a:lnTo>
                    <a:pt x="5194577" y="438306"/>
                  </a:lnTo>
                  <a:lnTo>
                    <a:pt x="5188585" y="438306"/>
                  </a:lnTo>
                  <a:lnTo>
                    <a:pt x="5188585" y="423435"/>
                  </a:lnTo>
                  <a:close/>
                  <a:moveTo>
                    <a:pt x="5178360" y="423386"/>
                  </a:moveTo>
                  <a:lnTo>
                    <a:pt x="5184352" y="423419"/>
                  </a:lnTo>
                  <a:lnTo>
                    <a:pt x="5184352" y="438306"/>
                  </a:lnTo>
                  <a:lnTo>
                    <a:pt x="5178360" y="438306"/>
                  </a:lnTo>
                  <a:lnTo>
                    <a:pt x="5178360" y="423403"/>
                  </a:lnTo>
                  <a:close/>
                  <a:moveTo>
                    <a:pt x="5168135" y="423338"/>
                  </a:moveTo>
                  <a:lnTo>
                    <a:pt x="5174127" y="423370"/>
                  </a:lnTo>
                  <a:lnTo>
                    <a:pt x="5174127" y="438306"/>
                  </a:lnTo>
                  <a:lnTo>
                    <a:pt x="5168135" y="438306"/>
                  </a:lnTo>
                  <a:lnTo>
                    <a:pt x="5168135" y="423354"/>
                  </a:lnTo>
                  <a:close/>
                  <a:moveTo>
                    <a:pt x="5157910" y="423289"/>
                  </a:moveTo>
                  <a:lnTo>
                    <a:pt x="5163902" y="423321"/>
                  </a:lnTo>
                  <a:lnTo>
                    <a:pt x="5163902" y="438290"/>
                  </a:lnTo>
                  <a:lnTo>
                    <a:pt x="5159245" y="438290"/>
                  </a:lnTo>
                  <a:lnTo>
                    <a:pt x="5157894" y="437135"/>
                  </a:lnTo>
                  <a:lnTo>
                    <a:pt x="5157894" y="423289"/>
                  </a:lnTo>
                  <a:close/>
                  <a:moveTo>
                    <a:pt x="5153676" y="423272"/>
                  </a:moveTo>
                  <a:lnTo>
                    <a:pt x="5153676" y="433474"/>
                  </a:lnTo>
                  <a:lnTo>
                    <a:pt x="5141823" y="423224"/>
                  </a:lnTo>
                  <a:lnTo>
                    <a:pt x="5153676" y="423272"/>
                  </a:lnTo>
                  <a:close/>
                  <a:moveTo>
                    <a:pt x="5137264" y="424867"/>
                  </a:moveTo>
                  <a:lnTo>
                    <a:pt x="5157682" y="442520"/>
                  </a:lnTo>
                  <a:lnTo>
                    <a:pt x="5337631" y="442520"/>
                  </a:lnTo>
                  <a:lnTo>
                    <a:pt x="5359709" y="425697"/>
                  </a:lnTo>
                  <a:lnTo>
                    <a:pt x="5435844" y="490209"/>
                  </a:lnTo>
                  <a:lnTo>
                    <a:pt x="5404339" y="512922"/>
                  </a:lnTo>
                  <a:cubicBezTo>
                    <a:pt x="5404339" y="512922"/>
                    <a:pt x="5404339" y="512922"/>
                    <a:pt x="5404339" y="512922"/>
                  </a:cubicBezTo>
                  <a:lnTo>
                    <a:pt x="5404339" y="512922"/>
                  </a:lnTo>
                  <a:cubicBezTo>
                    <a:pt x="5404339" y="512922"/>
                    <a:pt x="5375340" y="533813"/>
                    <a:pt x="5375340" y="533813"/>
                  </a:cubicBezTo>
                  <a:lnTo>
                    <a:pt x="5114192" y="533813"/>
                  </a:lnTo>
                  <a:lnTo>
                    <a:pt x="5086969" y="514012"/>
                  </a:lnTo>
                  <a:lnTo>
                    <a:pt x="5087181" y="513735"/>
                  </a:lnTo>
                  <a:cubicBezTo>
                    <a:pt x="5086774" y="513443"/>
                    <a:pt x="5086171" y="513150"/>
                    <a:pt x="5085422" y="512889"/>
                  </a:cubicBezTo>
                  <a:lnTo>
                    <a:pt x="5056717" y="491998"/>
                  </a:lnTo>
                  <a:lnTo>
                    <a:pt x="5137264" y="424867"/>
                  </a:lnTo>
                  <a:close/>
                  <a:moveTo>
                    <a:pt x="5038920" y="484286"/>
                  </a:moveTo>
                  <a:lnTo>
                    <a:pt x="5075637" y="511002"/>
                  </a:lnTo>
                  <a:cubicBezTo>
                    <a:pt x="5056603" y="508740"/>
                    <a:pt x="5020099" y="508789"/>
                    <a:pt x="5002009" y="511181"/>
                  </a:cubicBezTo>
                  <a:lnTo>
                    <a:pt x="5038920" y="484270"/>
                  </a:lnTo>
                  <a:close/>
                  <a:moveTo>
                    <a:pt x="5137915" y="657744"/>
                  </a:moveTo>
                  <a:cubicBezTo>
                    <a:pt x="5137737" y="657744"/>
                    <a:pt x="5137557" y="657744"/>
                    <a:pt x="5137378" y="657760"/>
                  </a:cubicBezTo>
                  <a:lnTo>
                    <a:pt x="5137378" y="657712"/>
                  </a:lnTo>
                  <a:cubicBezTo>
                    <a:pt x="5132624" y="657712"/>
                    <a:pt x="5130328" y="655808"/>
                    <a:pt x="5127690" y="653595"/>
                  </a:cubicBezTo>
                  <a:cubicBezTo>
                    <a:pt x="5124825" y="651203"/>
                    <a:pt x="5121584" y="648486"/>
                    <a:pt x="5115284" y="648486"/>
                  </a:cubicBezTo>
                  <a:cubicBezTo>
                    <a:pt x="5108982" y="648486"/>
                    <a:pt x="5105742" y="651203"/>
                    <a:pt x="5102876" y="653595"/>
                  </a:cubicBezTo>
                  <a:cubicBezTo>
                    <a:pt x="5100223" y="655808"/>
                    <a:pt x="5097943" y="657712"/>
                    <a:pt x="5093189" y="657712"/>
                  </a:cubicBezTo>
                  <a:cubicBezTo>
                    <a:pt x="5088434" y="657712"/>
                    <a:pt x="5086155" y="655808"/>
                    <a:pt x="5083501" y="653595"/>
                  </a:cubicBezTo>
                  <a:cubicBezTo>
                    <a:pt x="5080635" y="651203"/>
                    <a:pt x="5077395" y="648486"/>
                    <a:pt x="5071094" y="648486"/>
                  </a:cubicBezTo>
                  <a:cubicBezTo>
                    <a:pt x="5064793" y="648486"/>
                    <a:pt x="5061553" y="651203"/>
                    <a:pt x="5058687" y="653595"/>
                  </a:cubicBezTo>
                  <a:cubicBezTo>
                    <a:pt x="5056033" y="655808"/>
                    <a:pt x="5053754" y="657712"/>
                    <a:pt x="5048999" y="657712"/>
                  </a:cubicBezTo>
                  <a:cubicBezTo>
                    <a:pt x="5044245" y="657712"/>
                    <a:pt x="5041965" y="655808"/>
                    <a:pt x="5039311" y="653595"/>
                  </a:cubicBezTo>
                  <a:cubicBezTo>
                    <a:pt x="5036446" y="651203"/>
                    <a:pt x="5033205" y="648486"/>
                    <a:pt x="5026905" y="648486"/>
                  </a:cubicBezTo>
                  <a:cubicBezTo>
                    <a:pt x="5020603" y="648486"/>
                    <a:pt x="5017363" y="651203"/>
                    <a:pt x="5014497" y="653595"/>
                  </a:cubicBezTo>
                  <a:cubicBezTo>
                    <a:pt x="5011844" y="655808"/>
                    <a:pt x="5009564" y="657712"/>
                    <a:pt x="5004810" y="657712"/>
                  </a:cubicBezTo>
                  <a:cubicBezTo>
                    <a:pt x="5000055" y="657712"/>
                    <a:pt x="4997760" y="655808"/>
                    <a:pt x="4995122" y="653595"/>
                  </a:cubicBezTo>
                  <a:cubicBezTo>
                    <a:pt x="4992256" y="651203"/>
                    <a:pt x="4989000" y="648486"/>
                    <a:pt x="4982715" y="648486"/>
                  </a:cubicBezTo>
                  <a:cubicBezTo>
                    <a:pt x="4976430" y="648486"/>
                    <a:pt x="4973174" y="651203"/>
                    <a:pt x="4970308" y="653595"/>
                  </a:cubicBezTo>
                  <a:cubicBezTo>
                    <a:pt x="4967654" y="655808"/>
                    <a:pt x="4965375" y="657712"/>
                    <a:pt x="4960620" y="657712"/>
                  </a:cubicBezTo>
                  <a:cubicBezTo>
                    <a:pt x="4955866" y="657712"/>
                    <a:pt x="4953570" y="655808"/>
                    <a:pt x="4950916" y="653595"/>
                  </a:cubicBezTo>
                  <a:cubicBezTo>
                    <a:pt x="4948295" y="651399"/>
                    <a:pt x="4945315" y="648974"/>
                    <a:pt x="4940023" y="648568"/>
                  </a:cubicBezTo>
                  <a:lnTo>
                    <a:pt x="4940056" y="567867"/>
                  </a:lnTo>
                  <a:lnTo>
                    <a:pt x="4945071" y="567867"/>
                  </a:lnTo>
                  <a:lnTo>
                    <a:pt x="4945071" y="575660"/>
                  </a:lnTo>
                  <a:lnTo>
                    <a:pt x="4949304" y="575660"/>
                  </a:lnTo>
                  <a:lnTo>
                    <a:pt x="4949304" y="567867"/>
                  </a:lnTo>
                  <a:lnTo>
                    <a:pt x="4954775" y="567867"/>
                  </a:lnTo>
                  <a:lnTo>
                    <a:pt x="4954775" y="575660"/>
                  </a:lnTo>
                  <a:lnTo>
                    <a:pt x="4959008" y="575660"/>
                  </a:lnTo>
                  <a:lnTo>
                    <a:pt x="4959008" y="567867"/>
                  </a:lnTo>
                  <a:lnTo>
                    <a:pt x="4965000" y="567867"/>
                  </a:lnTo>
                  <a:lnTo>
                    <a:pt x="4965000" y="575660"/>
                  </a:lnTo>
                  <a:lnTo>
                    <a:pt x="4969234" y="575660"/>
                  </a:lnTo>
                  <a:lnTo>
                    <a:pt x="4969234" y="567867"/>
                  </a:lnTo>
                  <a:lnTo>
                    <a:pt x="4975225" y="567867"/>
                  </a:lnTo>
                  <a:lnTo>
                    <a:pt x="4975225" y="575660"/>
                  </a:lnTo>
                  <a:lnTo>
                    <a:pt x="4979458" y="575660"/>
                  </a:lnTo>
                  <a:lnTo>
                    <a:pt x="4979458" y="567867"/>
                  </a:lnTo>
                  <a:lnTo>
                    <a:pt x="4985450" y="567867"/>
                  </a:lnTo>
                  <a:lnTo>
                    <a:pt x="4985450" y="575660"/>
                  </a:lnTo>
                  <a:lnTo>
                    <a:pt x="4989684" y="575660"/>
                  </a:lnTo>
                  <a:lnTo>
                    <a:pt x="4989684" y="567867"/>
                  </a:lnTo>
                  <a:lnTo>
                    <a:pt x="4995676" y="567867"/>
                  </a:lnTo>
                  <a:lnTo>
                    <a:pt x="4995676" y="575660"/>
                  </a:lnTo>
                  <a:lnTo>
                    <a:pt x="4999909" y="575660"/>
                  </a:lnTo>
                  <a:lnTo>
                    <a:pt x="4999909" y="567867"/>
                  </a:lnTo>
                  <a:lnTo>
                    <a:pt x="5005901" y="567867"/>
                  </a:lnTo>
                  <a:lnTo>
                    <a:pt x="5005901" y="575660"/>
                  </a:lnTo>
                  <a:lnTo>
                    <a:pt x="5010134" y="575660"/>
                  </a:lnTo>
                  <a:lnTo>
                    <a:pt x="5010134" y="567867"/>
                  </a:lnTo>
                  <a:lnTo>
                    <a:pt x="5016126" y="567867"/>
                  </a:lnTo>
                  <a:lnTo>
                    <a:pt x="5016126" y="575660"/>
                  </a:lnTo>
                  <a:lnTo>
                    <a:pt x="5020359" y="575660"/>
                  </a:lnTo>
                  <a:lnTo>
                    <a:pt x="5020359" y="567867"/>
                  </a:lnTo>
                  <a:lnTo>
                    <a:pt x="5026351" y="567867"/>
                  </a:lnTo>
                  <a:lnTo>
                    <a:pt x="5026351" y="575660"/>
                  </a:lnTo>
                  <a:lnTo>
                    <a:pt x="5030584" y="575660"/>
                  </a:lnTo>
                  <a:lnTo>
                    <a:pt x="5030584" y="567867"/>
                  </a:lnTo>
                  <a:lnTo>
                    <a:pt x="5036576" y="567867"/>
                  </a:lnTo>
                  <a:lnTo>
                    <a:pt x="5036576" y="575660"/>
                  </a:lnTo>
                  <a:lnTo>
                    <a:pt x="5040809" y="575660"/>
                  </a:lnTo>
                  <a:lnTo>
                    <a:pt x="5040809" y="567867"/>
                  </a:lnTo>
                  <a:lnTo>
                    <a:pt x="5046801" y="567867"/>
                  </a:lnTo>
                  <a:lnTo>
                    <a:pt x="5046801" y="575660"/>
                  </a:lnTo>
                  <a:lnTo>
                    <a:pt x="5051035" y="575660"/>
                  </a:lnTo>
                  <a:lnTo>
                    <a:pt x="5051035" y="567867"/>
                  </a:lnTo>
                  <a:lnTo>
                    <a:pt x="5057026" y="567867"/>
                  </a:lnTo>
                  <a:lnTo>
                    <a:pt x="5057026" y="575660"/>
                  </a:lnTo>
                  <a:lnTo>
                    <a:pt x="5061260" y="575660"/>
                  </a:lnTo>
                  <a:lnTo>
                    <a:pt x="5061260" y="567867"/>
                  </a:lnTo>
                  <a:lnTo>
                    <a:pt x="5067251" y="567867"/>
                  </a:lnTo>
                  <a:lnTo>
                    <a:pt x="5067251" y="575660"/>
                  </a:lnTo>
                  <a:lnTo>
                    <a:pt x="5071485" y="575660"/>
                  </a:lnTo>
                  <a:lnTo>
                    <a:pt x="5071485" y="567867"/>
                  </a:lnTo>
                  <a:lnTo>
                    <a:pt x="5077477" y="567867"/>
                  </a:lnTo>
                  <a:lnTo>
                    <a:pt x="5077477" y="575660"/>
                  </a:lnTo>
                  <a:lnTo>
                    <a:pt x="5081710" y="575660"/>
                  </a:lnTo>
                  <a:lnTo>
                    <a:pt x="5081710" y="567867"/>
                  </a:lnTo>
                  <a:lnTo>
                    <a:pt x="5087702" y="567867"/>
                  </a:lnTo>
                  <a:lnTo>
                    <a:pt x="5087702" y="575660"/>
                  </a:lnTo>
                  <a:lnTo>
                    <a:pt x="5091935" y="575660"/>
                  </a:lnTo>
                  <a:lnTo>
                    <a:pt x="5091935" y="567867"/>
                  </a:lnTo>
                  <a:lnTo>
                    <a:pt x="5097927" y="567867"/>
                  </a:lnTo>
                  <a:lnTo>
                    <a:pt x="5097927" y="575660"/>
                  </a:lnTo>
                  <a:lnTo>
                    <a:pt x="5102160" y="575660"/>
                  </a:lnTo>
                  <a:lnTo>
                    <a:pt x="5102160" y="567867"/>
                  </a:lnTo>
                  <a:lnTo>
                    <a:pt x="5108152" y="567867"/>
                  </a:lnTo>
                  <a:lnTo>
                    <a:pt x="5108152" y="575660"/>
                  </a:lnTo>
                  <a:lnTo>
                    <a:pt x="5112385" y="575660"/>
                  </a:lnTo>
                  <a:lnTo>
                    <a:pt x="5112385" y="567867"/>
                  </a:lnTo>
                  <a:lnTo>
                    <a:pt x="5118377" y="567867"/>
                  </a:lnTo>
                  <a:lnTo>
                    <a:pt x="5118377" y="575660"/>
                  </a:lnTo>
                  <a:lnTo>
                    <a:pt x="5122610" y="575660"/>
                  </a:lnTo>
                  <a:lnTo>
                    <a:pt x="5122610" y="567867"/>
                  </a:lnTo>
                  <a:lnTo>
                    <a:pt x="5128602" y="567867"/>
                  </a:lnTo>
                  <a:lnTo>
                    <a:pt x="5128602" y="575660"/>
                  </a:lnTo>
                  <a:lnTo>
                    <a:pt x="5132836" y="575660"/>
                  </a:lnTo>
                  <a:lnTo>
                    <a:pt x="5132836" y="567867"/>
                  </a:lnTo>
                  <a:lnTo>
                    <a:pt x="5137850" y="567867"/>
                  </a:lnTo>
                  <a:lnTo>
                    <a:pt x="5137850" y="657744"/>
                  </a:lnTo>
                  <a:close/>
                  <a:moveTo>
                    <a:pt x="5137915" y="563653"/>
                  </a:moveTo>
                  <a:lnTo>
                    <a:pt x="4940072" y="563653"/>
                  </a:lnTo>
                  <a:lnTo>
                    <a:pt x="4940072" y="556347"/>
                  </a:lnTo>
                  <a:cubicBezTo>
                    <a:pt x="4940072" y="556347"/>
                    <a:pt x="4994226" y="516876"/>
                    <a:pt x="4994226" y="516876"/>
                  </a:cubicBezTo>
                  <a:lnTo>
                    <a:pt x="4994438" y="517169"/>
                  </a:lnTo>
                  <a:cubicBezTo>
                    <a:pt x="5000902" y="512499"/>
                    <a:pt x="5070247" y="512255"/>
                    <a:pt x="5083094" y="516436"/>
                  </a:cubicBezTo>
                  <a:lnTo>
                    <a:pt x="5137932" y="556347"/>
                  </a:lnTo>
                  <a:lnTo>
                    <a:pt x="5137932" y="563653"/>
                  </a:lnTo>
                  <a:close/>
                  <a:moveTo>
                    <a:pt x="5347091" y="657679"/>
                  </a:moveTo>
                  <a:cubicBezTo>
                    <a:pt x="5346782" y="657695"/>
                    <a:pt x="5346489" y="657728"/>
                    <a:pt x="5346163" y="657728"/>
                  </a:cubicBezTo>
                  <a:cubicBezTo>
                    <a:pt x="5341408" y="657728"/>
                    <a:pt x="5339129" y="655824"/>
                    <a:pt x="5336475" y="653611"/>
                  </a:cubicBezTo>
                  <a:cubicBezTo>
                    <a:pt x="5333609" y="651220"/>
                    <a:pt x="5330369" y="648503"/>
                    <a:pt x="5324068" y="648503"/>
                  </a:cubicBezTo>
                  <a:cubicBezTo>
                    <a:pt x="5317767" y="648503"/>
                    <a:pt x="5314527" y="651220"/>
                    <a:pt x="5311661" y="653611"/>
                  </a:cubicBezTo>
                  <a:cubicBezTo>
                    <a:pt x="5310489" y="654588"/>
                    <a:pt x="5309382" y="655499"/>
                    <a:pt x="5308095" y="656215"/>
                  </a:cubicBezTo>
                  <a:lnTo>
                    <a:pt x="5308095" y="570649"/>
                  </a:lnTo>
                  <a:lnTo>
                    <a:pt x="5272535" y="570649"/>
                  </a:lnTo>
                  <a:lnTo>
                    <a:pt x="5272535" y="650081"/>
                  </a:lnTo>
                  <a:cubicBezTo>
                    <a:pt x="5270500" y="651073"/>
                    <a:pt x="5268921" y="652375"/>
                    <a:pt x="5267456" y="653595"/>
                  </a:cubicBezTo>
                  <a:cubicBezTo>
                    <a:pt x="5266202" y="654636"/>
                    <a:pt x="5265030" y="655613"/>
                    <a:pt x="5263645" y="656345"/>
                  </a:cubicBezTo>
                  <a:lnTo>
                    <a:pt x="5263645" y="570649"/>
                  </a:lnTo>
                  <a:lnTo>
                    <a:pt x="5228086" y="570649"/>
                  </a:lnTo>
                  <a:lnTo>
                    <a:pt x="5228086" y="650195"/>
                  </a:lnTo>
                  <a:cubicBezTo>
                    <a:pt x="5226164" y="651171"/>
                    <a:pt x="5224650" y="652424"/>
                    <a:pt x="5223234" y="653595"/>
                  </a:cubicBezTo>
                  <a:cubicBezTo>
                    <a:pt x="5221833" y="654767"/>
                    <a:pt x="5220514" y="655841"/>
                    <a:pt x="5218886" y="656605"/>
                  </a:cubicBezTo>
                  <a:cubicBezTo>
                    <a:pt x="5219082" y="656443"/>
                    <a:pt x="5219179" y="656361"/>
                    <a:pt x="5219179" y="656361"/>
                  </a:cubicBezTo>
                  <a:lnTo>
                    <a:pt x="5219179" y="570649"/>
                  </a:lnTo>
                  <a:lnTo>
                    <a:pt x="5183619" y="570649"/>
                  </a:lnTo>
                  <a:lnTo>
                    <a:pt x="5183619" y="622616"/>
                  </a:lnTo>
                  <a:cubicBezTo>
                    <a:pt x="5177416" y="623642"/>
                    <a:pt x="5169828" y="627205"/>
                    <a:pt x="5162192" y="636463"/>
                  </a:cubicBezTo>
                  <a:cubicBezTo>
                    <a:pt x="5159912" y="639212"/>
                    <a:pt x="5157959" y="641702"/>
                    <a:pt x="5156233" y="643914"/>
                  </a:cubicBezTo>
                  <a:cubicBezTo>
                    <a:pt x="5150388" y="651350"/>
                    <a:pt x="5147131" y="655466"/>
                    <a:pt x="5142100" y="657045"/>
                  </a:cubicBezTo>
                  <a:lnTo>
                    <a:pt x="5142100" y="554200"/>
                  </a:lnTo>
                  <a:lnTo>
                    <a:pt x="5119940" y="538076"/>
                  </a:lnTo>
                  <a:lnTo>
                    <a:pt x="5369414" y="538076"/>
                  </a:lnTo>
                  <a:lnTo>
                    <a:pt x="5347042" y="554200"/>
                  </a:lnTo>
                  <a:lnTo>
                    <a:pt x="5347042" y="657695"/>
                  </a:lnTo>
                  <a:close/>
                  <a:moveTo>
                    <a:pt x="5509293" y="657712"/>
                  </a:moveTo>
                  <a:cubicBezTo>
                    <a:pt x="5504603" y="657370"/>
                    <a:pt x="5501103" y="655857"/>
                    <a:pt x="5499165" y="653367"/>
                  </a:cubicBezTo>
                  <a:cubicBezTo>
                    <a:pt x="5497342" y="651025"/>
                    <a:pt x="5497325" y="648421"/>
                    <a:pt x="5497635" y="646648"/>
                  </a:cubicBezTo>
                  <a:cubicBezTo>
                    <a:pt x="5498595" y="641116"/>
                    <a:pt x="5504734" y="640026"/>
                    <a:pt x="5504978" y="639977"/>
                  </a:cubicBezTo>
                  <a:lnTo>
                    <a:pt x="5506834" y="639684"/>
                  </a:lnTo>
                  <a:lnTo>
                    <a:pt x="5506769" y="637813"/>
                  </a:lnTo>
                  <a:cubicBezTo>
                    <a:pt x="5506639" y="634234"/>
                    <a:pt x="5504457" y="630556"/>
                    <a:pt x="5501038" y="627677"/>
                  </a:cubicBezTo>
                  <a:cubicBezTo>
                    <a:pt x="5509439" y="624813"/>
                    <a:pt x="5515855" y="627774"/>
                    <a:pt x="5518362" y="629320"/>
                  </a:cubicBezTo>
                  <a:cubicBezTo>
                    <a:pt x="5521439" y="631191"/>
                    <a:pt x="5523735" y="633859"/>
                    <a:pt x="5524516" y="636349"/>
                  </a:cubicBezTo>
                  <a:cubicBezTo>
                    <a:pt x="5521667" y="637309"/>
                    <a:pt x="5516799" y="639831"/>
                    <a:pt x="5515740" y="645916"/>
                  </a:cubicBezTo>
                  <a:cubicBezTo>
                    <a:pt x="5515057" y="649788"/>
                    <a:pt x="5516001" y="653481"/>
                    <a:pt x="5518394" y="656329"/>
                  </a:cubicBezTo>
                  <a:cubicBezTo>
                    <a:pt x="5518785" y="656800"/>
                    <a:pt x="5519257" y="657289"/>
                    <a:pt x="5519811" y="657760"/>
                  </a:cubicBezTo>
                  <a:cubicBezTo>
                    <a:pt x="5514568" y="657760"/>
                    <a:pt x="5509765" y="657728"/>
                    <a:pt x="5509293" y="657712"/>
                  </a:cubicBezTo>
                  <a:close/>
                  <a:moveTo>
                    <a:pt x="5549168" y="649821"/>
                  </a:moveTo>
                  <a:cubicBezTo>
                    <a:pt x="5546839" y="650829"/>
                    <a:pt x="5545097" y="652261"/>
                    <a:pt x="5543485" y="653595"/>
                  </a:cubicBezTo>
                  <a:cubicBezTo>
                    <a:pt x="5540831" y="655808"/>
                    <a:pt x="5538552" y="657712"/>
                    <a:pt x="5533781" y="657712"/>
                  </a:cubicBezTo>
                  <a:lnTo>
                    <a:pt x="5533781" y="657777"/>
                  </a:lnTo>
                  <a:cubicBezTo>
                    <a:pt x="5528131" y="657777"/>
                    <a:pt x="5523930" y="656329"/>
                    <a:pt x="5521635" y="653595"/>
                  </a:cubicBezTo>
                  <a:cubicBezTo>
                    <a:pt x="5520071" y="651724"/>
                    <a:pt x="5519453" y="649251"/>
                    <a:pt x="5519909" y="646632"/>
                  </a:cubicBezTo>
                  <a:cubicBezTo>
                    <a:pt x="5520869" y="641100"/>
                    <a:pt x="5527008" y="640009"/>
                    <a:pt x="5527268" y="639961"/>
                  </a:cubicBezTo>
                  <a:lnTo>
                    <a:pt x="5529124" y="639668"/>
                  </a:lnTo>
                  <a:lnTo>
                    <a:pt x="5529059" y="637797"/>
                  </a:lnTo>
                  <a:cubicBezTo>
                    <a:pt x="5528913" y="633436"/>
                    <a:pt x="5525656" y="628799"/>
                    <a:pt x="5520593" y="625692"/>
                  </a:cubicBezTo>
                  <a:cubicBezTo>
                    <a:pt x="5513526" y="621380"/>
                    <a:pt x="5504848" y="621055"/>
                    <a:pt x="5496756" y="624829"/>
                  </a:cubicBezTo>
                  <a:cubicBezTo>
                    <a:pt x="5495746" y="624325"/>
                    <a:pt x="5494704" y="623869"/>
                    <a:pt x="5493613" y="623495"/>
                  </a:cubicBezTo>
                  <a:cubicBezTo>
                    <a:pt x="5492408" y="623088"/>
                    <a:pt x="5490780" y="622649"/>
                    <a:pt x="5488794" y="622421"/>
                  </a:cubicBezTo>
                  <a:lnTo>
                    <a:pt x="5488794" y="591198"/>
                  </a:lnTo>
                  <a:cubicBezTo>
                    <a:pt x="5488794" y="591198"/>
                    <a:pt x="5466064" y="591198"/>
                    <a:pt x="5466064" y="591198"/>
                  </a:cubicBezTo>
                  <a:lnTo>
                    <a:pt x="5466064" y="630377"/>
                  </a:lnTo>
                  <a:cubicBezTo>
                    <a:pt x="5464192" y="632004"/>
                    <a:pt x="5462286" y="633941"/>
                    <a:pt x="5460382" y="636219"/>
                  </a:cubicBezTo>
                  <a:lnTo>
                    <a:pt x="5460382" y="591182"/>
                  </a:lnTo>
                  <a:lnTo>
                    <a:pt x="5437652" y="591182"/>
                  </a:lnTo>
                  <a:lnTo>
                    <a:pt x="5437652" y="642824"/>
                  </a:lnTo>
                  <a:cubicBezTo>
                    <a:pt x="5437652" y="642824"/>
                    <a:pt x="5455074" y="642824"/>
                    <a:pt x="5455074" y="642824"/>
                  </a:cubicBezTo>
                  <a:cubicBezTo>
                    <a:pt x="5454797" y="643182"/>
                    <a:pt x="5454504" y="643540"/>
                    <a:pt x="5454243" y="643882"/>
                  </a:cubicBezTo>
                  <a:cubicBezTo>
                    <a:pt x="5446525" y="653693"/>
                    <a:pt x="5443318" y="657760"/>
                    <a:pt x="5434574" y="657760"/>
                  </a:cubicBezTo>
                  <a:lnTo>
                    <a:pt x="5434574" y="657695"/>
                  </a:lnTo>
                  <a:cubicBezTo>
                    <a:pt x="5429820" y="657695"/>
                    <a:pt x="5427524" y="655792"/>
                    <a:pt x="5424887" y="653579"/>
                  </a:cubicBezTo>
                  <a:cubicBezTo>
                    <a:pt x="5422021" y="651187"/>
                    <a:pt x="5418781" y="648470"/>
                    <a:pt x="5412480" y="648470"/>
                  </a:cubicBezTo>
                  <a:cubicBezTo>
                    <a:pt x="5406179" y="648470"/>
                    <a:pt x="5402938" y="651187"/>
                    <a:pt x="5400073" y="653579"/>
                  </a:cubicBezTo>
                  <a:cubicBezTo>
                    <a:pt x="5397419" y="655792"/>
                    <a:pt x="5395139" y="657695"/>
                    <a:pt x="5390385" y="657695"/>
                  </a:cubicBezTo>
                  <a:cubicBezTo>
                    <a:pt x="5385631" y="657695"/>
                    <a:pt x="5383335" y="655792"/>
                    <a:pt x="5380697" y="653579"/>
                  </a:cubicBezTo>
                  <a:cubicBezTo>
                    <a:pt x="5377832" y="651187"/>
                    <a:pt x="5374591" y="648470"/>
                    <a:pt x="5368290" y="648470"/>
                  </a:cubicBezTo>
                  <a:cubicBezTo>
                    <a:pt x="5361989" y="648470"/>
                    <a:pt x="5358749" y="651187"/>
                    <a:pt x="5355883" y="653579"/>
                  </a:cubicBezTo>
                  <a:cubicBezTo>
                    <a:pt x="5354418" y="654799"/>
                    <a:pt x="5353067" y="655906"/>
                    <a:pt x="5351357" y="656670"/>
                  </a:cubicBezTo>
                  <a:lnTo>
                    <a:pt x="5351357" y="567851"/>
                  </a:lnTo>
                  <a:lnTo>
                    <a:pt x="5356372" y="567851"/>
                  </a:lnTo>
                  <a:lnTo>
                    <a:pt x="5356372" y="575644"/>
                  </a:lnTo>
                  <a:lnTo>
                    <a:pt x="5360605" y="575644"/>
                  </a:lnTo>
                  <a:lnTo>
                    <a:pt x="5360605" y="567851"/>
                  </a:lnTo>
                  <a:lnTo>
                    <a:pt x="5366076" y="567851"/>
                  </a:lnTo>
                  <a:lnTo>
                    <a:pt x="5366076" y="575644"/>
                  </a:lnTo>
                  <a:lnTo>
                    <a:pt x="5370309" y="575644"/>
                  </a:lnTo>
                  <a:lnTo>
                    <a:pt x="5370309" y="567851"/>
                  </a:lnTo>
                  <a:lnTo>
                    <a:pt x="5376301" y="567851"/>
                  </a:lnTo>
                  <a:lnTo>
                    <a:pt x="5376301" y="575644"/>
                  </a:lnTo>
                  <a:lnTo>
                    <a:pt x="5380534" y="575644"/>
                  </a:lnTo>
                  <a:lnTo>
                    <a:pt x="5380534" y="567851"/>
                  </a:lnTo>
                  <a:lnTo>
                    <a:pt x="5386526" y="567851"/>
                  </a:lnTo>
                  <a:lnTo>
                    <a:pt x="5386526" y="575644"/>
                  </a:lnTo>
                  <a:lnTo>
                    <a:pt x="5390759" y="575644"/>
                  </a:lnTo>
                  <a:lnTo>
                    <a:pt x="5390759" y="567851"/>
                  </a:lnTo>
                  <a:lnTo>
                    <a:pt x="5396751" y="567851"/>
                  </a:lnTo>
                  <a:lnTo>
                    <a:pt x="5396751" y="575644"/>
                  </a:lnTo>
                  <a:lnTo>
                    <a:pt x="5400985" y="575644"/>
                  </a:lnTo>
                  <a:lnTo>
                    <a:pt x="5400985" y="567851"/>
                  </a:lnTo>
                  <a:lnTo>
                    <a:pt x="5406976" y="567851"/>
                  </a:lnTo>
                  <a:lnTo>
                    <a:pt x="5406976" y="575644"/>
                  </a:lnTo>
                  <a:lnTo>
                    <a:pt x="5411210" y="575644"/>
                  </a:lnTo>
                  <a:lnTo>
                    <a:pt x="5411210" y="567851"/>
                  </a:lnTo>
                  <a:lnTo>
                    <a:pt x="5417201" y="567851"/>
                  </a:lnTo>
                  <a:lnTo>
                    <a:pt x="5417201" y="575644"/>
                  </a:lnTo>
                  <a:lnTo>
                    <a:pt x="5421435" y="575644"/>
                  </a:lnTo>
                  <a:lnTo>
                    <a:pt x="5421435" y="567851"/>
                  </a:lnTo>
                  <a:lnTo>
                    <a:pt x="5427427" y="567851"/>
                  </a:lnTo>
                  <a:lnTo>
                    <a:pt x="5427427" y="575644"/>
                  </a:lnTo>
                  <a:lnTo>
                    <a:pt x="5431660" y="575644"/>
                  </a:lnTo>
                  <a:lnTo>
                    <a:pt x="5431660" y="567851"/>
                  </a:lnTo>
                  <a:lnTo>
                    <a:pt x="5437652" y="567851"/>
                  </a:lnTo>
                  <a:lnTo>
                    <a:pt x="5437652" y="575644"/>
                  </a:lnTo>
                  <a:lnTo>
                    <a:pt x="5441885" y="575644"/>
                  </a:lnTo>
                  <a:lnTo>
                    <a:pt x="5441885" y="567851"/>
                  </a:lnTo>
                  <a:lnTo>
                    <a:pt x="5447877" y="567851"/>
                  </a:lnTo>
                  <a:lnTo>
                    <a:pt x="5447877" y="575644"/>
                  </a:lnTo>
                  <a:lnTo>
                    <a:pt x="5452110" y="575644"/>
                  </a:lnTo>
                  <a:lnTo>
                    <a:pt x="5452110" y="567851"/>
                  </a:lnTo>
                  <a:lnTo>
                    <a:pt x="5458102" y="567851"/>
                  </a:lnTo>
                  <a:lnTo>
                    <a:pt x="5458102" y="575644"/>
                  </a:lnTo>
                  <a:lnTo>
                    <a:pt x="5462335" y="575644"/>
                  </a:lnTo>
                  <a:lnTo>
                    <a:pt x="5462335" y="567851"/>
                  </a:lnTo>
                  <a:lnTo>
                    <a:pt x="5468327" y="567851"/>
                  </a:lnTo>
                  <a:lnTo>
                    <a:pt x="5468327" y="575644"/>
                  </a:lnTo>
                  <a:lnTo>
                    <a:pt x="5472560" y="575644"/>
                  </a:lnTo>
                  <a:lnTo>
                    <a:pt x="5472560" y="567851"/>
                  </a:lnTo>
                  <a:lnTo>
                    <a:pt x="5478552" y="567851"/>
                  </a:lnTo>
                  <a:lnTo>
                    <a:pt x="5478552" y="575644"/>
                  </a:lnTo>
                  <a:lnTo>
                    <a:pt x="5482786" y="575644"/>
                  </a:lnTo>
                  <a:lnTo>
                    <a:pt x="5482786" y="567851"/>
                  </a:lnTo>
                  <a:lnTo>
                    <a:pt x="5488777" y="567851"/>
                  </a:lnTo>
                  <a:lnTo>
                    <a:pt x="5488777" y="575644"/>
                  </a:lnTo>
                  <a:lnTo>
                    <a:pt x="5493011" y="575644"/>
                  </a:lnTo>
                  <a:lnTo>
                    <a:pt x="5493011" y="567851"/>
                  </a:lnTo>
                  <a:lnTo>
                    <a:pt x="5499003" y="567851"/>
                  </a:lnTo>
                  <a:lnTo>
                    <a:pt x="5499003" y="575644"/>
                  </a:lnTo>
                  <a:lnTo>
                    <a:pt x="5503236" y="575644"/>
                  </a:lnTo>
                  <a:lnTo>
                    <a:pt x="5503236" y="567851"/>
                  </a:lnTo>
                  <a:lnTo>
                    <a:pt x="5509228" y="567851"/>
                  </a:lnTo>
                  <a:lnTo>
                    <a:pt x="5509228" y="575644"/>
                  </a:lnTo>
                  <a:lnTo>
                    <a:pt x="5513461" y="575644"/>
                  </a:lnTo>
                  <a:lnTo>
                    <a:pt x="5513461" y="567851"/>
                  </a:lnTo>
                  <a:lnTo>
                    <a:pt x="5519453" y="567851"/>
                  </a:lnTo>
                  <a:lnTo>
                    <a:pt x="5519453" y="575644"/>
                  </a:lnTo>
                  <a:lnTo>
                    <a:pt x="5523686" y="575644"/>
                  </a:lnTo>
                  <a:lnTo>
                    <a:pt x="5523686" y="567851"/>
                  </a:lnTo>
                  <a:lnTo>
                    <a:pt x="5529678" y="567851"/>
                  </a:lnTo>
                  <a:lnTo>
                    <a:pt x="5529678" y="575644"/>
                  </a:lnTo>
                  <a:lnTo>
                    <a:pt x="5533911" y="575644"/>
                  </a:lnTo>
                  <a:lnTo>
                    <a:pt x="5533911" y="567851"/>
                  </a:lnTo>
                  <a:lnTo>
                    <a:pt x="5539903" y="567851"/>
                  </a:lnTo>
                  <a:lnTo>
                    <a:pt x="5539903" y="575644"/>
                  </a:lnTo>
                  <a:lnTo>
                    <a:pt x="5544136" y="575644"/>
                  </a:lnTo>
                  <a:lnTo>
                    <a:pt x="5544136" y="567851"/>
                  </a:lnTo>
                  <a:lnTo>
                    <a:pt x="5549151" y="567851"/>
                  </a:lnTo>
                  <a:lnTo>
                    <a:pt x="5549151" y="649788"/>
                  </a:lnTo>
                  <a:close/>
                  <a:moveTo>
                    <a:pt x="5549168" y="563653"/>
                  </a:moveTo>
                  <a:lnTo>
                    <a:pt x="5351324" y="563653"/>
                  </a:lnTo>
                  <a:lnTo>
                    <a:pt x="5351324" y="556347"/>
                  </a:lnTo>
                  <a:lnTo>
                    <a:pt x="5406797" y="516371"/>
                  </a:lnTo>
                  <a:lnTo>
                    <a:pt x="5406797" y="516371"/>
                  </a:lnTo>
                  <a:cubicBezTo>
                    <a:pt x="5413701" y="511393"/>
                    <a:pt x="5485407" y="511328"/>
                    <a:pt x="5493499" y="516209"/>
                  </a:cubicBezTo>
                  <a:lnTo>
                    <a:pt x="5549168" y="556347"/>
                  </a:lnTo>
                  <a:lnTo>
                    <a:pt x="5549168" y="563653"/>
                  </a:lnTo>
                  <a:close/>
                  <a:moveTo>
                    <a:pt x="5719168" y="450704"/>
                  </a:moveTo>
                  <a:lnTo>
                    <a:pt x="5845110" y="450493"/>
                  </a:lnTo>
                  <a:lnTo>
                    <a:pt x="5838027" y="459620"/>
                  </a:lnTo>
                  <a:lnTo>
                    <a:pt x="5838027" y="551369"/>
                  </a:lnTo>
                  <a:lnTo>
                    <a:pt x="5731608" y="551369"/>
                  </a:lnTo>
                  <a:cubicBezTo>
                    <a:pt x="5729833" y="547838"/>
                    <a:pt x="5727684" y="544909"/>
                    <a:pt x="5725551" y="542566"/>
                  </a:cubicBezTo>
                  <a:lnTo>
                    <a:pt x="5725551" y="459197"/>
                  </a:lnTo>
                  <a:lnTo>
                    <a:pt x="5719168" y="450704"/>
                  </a:lnTo>
                  <a:close/>
                  <a:moveTo>
                    <a:pt x="5708015" y="657500"/>
                  </a:moveTo>
                  <a:cubicBezTo>
                    <a:pt x="5704905" y="656947"/>
                    <a:pt x="5702984" y="655385"/>
                    <a:pt x="5700867" y="653611"/>
                  </a:cubicBezTo>
                  <a:cubicBezTo>
                    <a:pt x="5698002" y="651220"/>
                    <a:pt x="5694762" y="648503"/>
                    <a:pt x="5688461" y="648503"/>
                  </a:cubicBezTo>
                  <a:cubicBezTo>
                    <a:pt x="5682159" y="648503"/>
                    <a:pt x="5678919" y="651220"/>
                    <a:pt x="5676054" y="653611"/>
                  </a:cubicBezTo>
                  <a:cubicBezTo>
                    <a:pt x="5673904" y="655401"/>
                    <a:pt x="5671983" y="656979"/>
                    <a:pt x="5668808" y="657516"/>
                  </a:cubicBezTo>
                  <a:lnTo>
                    <a:pt x="5668808" y="607339"/>
                  </a:lnTo>
                  <a:lnTo>
                    <a:pt x="5694990" y="607387"/>
                  </a:lnTo>
                  <a:cubicBezTo>
                    <a:pt x="5699467" y="607387"/>
                    <a:pt x="5703831" y="606672"/>
                    <a:pt x="5708015" y="605337"/>
                  </a:cubicBezTo>
                  <a:lnTo>
                    <a:pt x="5708015" y="657500"/>
                  </a:lnTo>
                  <a:close/>
                  <a:moveTo>
                    <a:pt x="5708227" y="600847"/>
                  </a:moveTo>
                  <a:cubicBezTo>
                    <a:pt x="5704010" y="602376"/>
                    <a:pt x="5699565" y="603157"/>
                    <a:pt x="5694990" y="603157"/>
                  </a:cubicBezTo>
                  <a:lnTo>
                    <a:pt x="5625888" y="603043"/>
                  </a:lnTo>
                  <a:cubicBezTo>
                    <a:pt x="5614231" y="601904"/>
                    <a:pt x="5605650" y="592695"/>
                    <a:pt x="5605894" y="581566"/>
                  </a:cubicBezTo>
                  <a:cubicBezTo>
                    <a:pt x="5606204" y="567704"/>
                    <a:pt x="5618399" y="562433"/>
                    <a:pt x="5618920" y="562221"/>
                  </a:cubicBezTo>
                  <a:lnTo>
                    <a:pt x="5620222" y="561684"/>
                  </a:lnTo>
                  <a:lnTo>
                    <a:pt x="5620222" y="560269"/>
                  </a:lnTo>
                  <a:cubicBezTo>
                    <a:pt x="5620222" y="548131"/>
                    <a:pt x="5630040" y="538629"/>
                    <a:pt x="5642561" y="538629"/>
                  </a:cubicBezTo>
                  <a:cubicBezTo>
                    <a:pt x="5654008" y="538629"/>
                    <a:pt x="5663272" y="546488"/>
                    <a:pt x="5664705" y="557340"/>
                  </a:cubicBezTo>
                  <a:lnTo>
                    <a:pt x="5664819" y="558902"/>
                  </a:lnTo>
                  <a:cubicBezTo>
                    <a:pt x="5665779" y="559000"/>
                    <a:pt x="5667929" y="559553"/>
                    <a:pt x="5668971" y="560122"/>
                  </a:cubicBezTo>
                  <a:lnTo>
                    <a:pt x="5669150" y="560122"/>
                  </a:lnTo>
                  <a:cubicBezTo>
                    <a:pt x="5669150" y="560122"/>
                    <a:pt x="5668922" y="557080"/>
                    <a:pt x="5668922" y="557080"/>
                  </a:cubicBezTo>
                  <a:lnTo>
                    <a:pt x="5668955" y="557080"/>
                  </a:lnTo>
                  <a:cubicBezTo>
                    <a:pt x="5668955" y="556982"/>
                    <a:pt x="5668922" y="556884"/>
                    <a:pt x="5668906" y="556803"/>
                  </a:cubicBezTo>
                  <a:lnTo>
                    <a:pt x="5668873" y="556315"/>
                  </a:lnTo>
                  <a:lnTo>
                    <a:pt x="5668824" y="556315"/>
                  </a:lnTo>
                  <a:cubicBezTo>
                    <a:pt x="5666903" y="543575"/>
                    <a:pt x="5655994" y="534399"/>
                    <a:pt x="5642561" y="534399"/>
                  </a:cubicBezTo>
                  <a:cubicBezTo>
                    <a:pt x="5628119" y="534399"/>
                    <a:pt x="5616722" y="545056"/>
                    <a:pt x="5616022" y="558918"/>
                  </a:cubicBezTo>
                  <a:cubicBezTo>
                    <a:pt x="5613449" y="560252"/>
                    <a:pt x="5607669" y="563881"/>
                    <a:pt x="5604266" y="570665"/>
                  </a:cubicBezTo>
                  <a:cubicBezTo>
                    <a:pt x="5602768" y="567249"/>
                    <a:pt x="5602019" y="563539"/>
                    <a:pt x="5602101" y="559715"/>
                  </a:cubicBezTo>
                  <a:cubicBezTo>
                    <a:pt x="5602491" y="542290"/>
                    <a:pt x="5617813" y="535700"/>
                    <a:pt x="5618448" y="535424"/>
                  </a:cubicBezTo>
                  <a:lnTo>
                    <a:pt x="5619750" y="534887"/>
                  </a:lnTo>
                  <a:lnTo>
                    <a:pt x="5619750" y="533471"/>
                  </a:lnTo>
                  <a:cubicBezTo>
                    <a:pt x="5619750" y="526101"/>
                    <a:pt x="5622599" y="519267"/>
                    <a:pt x="5627761" y="514256"/>
                  </a:cubicBezTo>
                  <a:cubicBezTo>
                    <a:pt x="5631864" y="510270"/>
                    <a:pt x="5637205" y="507699"/>
                    <a:pt x="5643115" y="506739"/>
                  </a:cubicBezTo>
                  <a:cubicBezTo>
                    <a:pt x="5638784" y="511067"/>
                    <a:pt x="5635495" y="516436"/>
                    <a:pt x="5633590" y="522522"/>
                  </a:cubicBezTo>
                  <a:lnTo>
                    <a:pt x="5633541" y="522522"/>
                  </a:lnTo>
                  <a:cubicBezTo>
                    <a:pt x="5633541" y="522522"/>
                    <a:pt x="5633378" y="523156"/>
                    <a:pt x="5633378" y="523156"/>
                  </a:cubicBezTo>
                  <a:cubicBezTo>
                    <a:pt x="5633378" y="523205"/>
                    <a:pt x="5633346" y="523237"/>
                    <a:pt x="5633329" y="523286"/>
                  </a:cubicBezTo>
                  <a:lnTo>
                    <a:pt x="5633329" y="523286"/>
                  </a:lnTo>
                  <a:cubicBezTo>
                    <a:pt x="5633329" y="523286"/>
                    <a:pt x="5632581" y="526182"/>
                    <a:pt x="5632581" y="526182"/>
                  </a:cubicBezTo>
                  <a:lnTo>
                    <a:pt x="5632743" y="526231"/>
                  </a:lnTo>
                  <a:cubicBezTo>
                    <a:pt x="5633883" y="525857"/>
                    <a:pt x="5636097" y="525678"/>
                    <a:pt x="5637058" y="525759"/>
                  </a:cubicBezTo>
                  <a:lnTo>
                    <a:pt x="5637416" y="524360"/>
                  </a:lnTo>
                  <a:cubicBezTo>
                    <a:pt x="5641861" y="509245"/>
                    <a:pt x="5655897" y="499108"/>
                    <a:pt x="5672390" y="499108"/>
                  </a:cubicBezTo>
                  <a:cubicBezTo>
                    <a:pt x="5692808" y="499108"/>
                    <a:pt x="5708781" y="514598"/>
                    <a:pt x="5708781" y="534383"/>
                  </a:cubicBezTo>
                  <a:lnTo>
                    <a:pt x="5708781" y="535798"/>
                  </a:lnTo>
                  <a:lnTo>
                    <a:pt x="5710083" y="536335"/>
                  </a:lnTo>
                  <a:cubicBezTo>
                    <a:pt x="5710083" y="536335"/>
                    <a:pt x="5715293" y="538515"/>
                    <a:pt x="5720520" y="543510"/>
                  </a:cubicBezTo>
                  <a:cubicBezTo>
                    <a:pt x="5727489" y="550165"/>
                    <a:pt x="5731120" y="558365"/>
                    <a:pt x="5731331" y="567899"/>
                  </a:cubicBezTo>
                  <a:cubicBezTo>
                    <a:pt x="5731657" y="582673"/>
                    <a:pt x="5722571" y="595592"/>
                    <a:pt x="5708162" y="600814"/>
                  </a:cubicBezTo>
                  <a:close/>
                  <a:moveTo>
                    <a:pt x="5797469" y="623463"/>
                  </a:moveTo>
                  <a:cubicBezTo>
                    <a:pt x="5793512" y="624732"/>
                    <a:pt x="5789149" y="627107"/>
                    <a:pt x="5784671" y="631240"/>
                  </a:cubicBezTo>
                  <a:lnTo>
                    <a:pt x="5767510" y="631240"/>
                  </a:lnTo>
                  <a:lnTo>
                    <a:pt x="5767510" y="582168"/>
                  </a:lnTo>
                  <a:lnTo>
                    <a:pt x="5797485" y="582168"/>
                  </a:lnTo>
                  <a:lnTo>
                    <a:pt x="5797485" y="623479"/>
                  </a:lnTo>
                  <a:close/>
                  <a:moveTo>
                    <a:pt x="5852079" y="657744"/>
                  </a:moveTo>
                  <a:lnTo>
                    <a:pt x="5832410" y="657744"/>
                  </a:lnTo>
                  <a:cubicBezTo>
                    <a:pt x="5832410" y="657744"/>
                    <a:pt x="5832410" y="657744"/>
                    <a:pt x="5832410" y="657744"/>
                  </a:cubicBezTo>
                  <a:lnTo>
                    <a:pt x="5831107" y="657744"/>
                  </a:lnTo>
                  <a:cubicBezTo>
                    <a:pt x="5825458" y="657744"/>
                    <a:pt x="5821257" y="656296"/>
                    <a:pt x="5818961" y="653546"/>
                  </a:cubicBezTo>
                  <a:cubicBezTo>
                    <a:pt x="5817398" y="651675"/>
                    <a:pt x="5816779" y="649202"/>
                    <a:pt x="5817235" y="646583"/>
                  </a:cubicBezTo>
                  <a:cubicBezTo>
                    <a:pt x="5818196" y="641051"/>
                    <a:pt x="5824334" y="639961"/>
                    <a:pt x="5824595" y="639912"/>
                  </a:cubicBezTo>
                  <a:lnTo>
                    <a:pt x="5826435" y="639619"/>
                  </a:lnTo>
                  <a:lnTo>
                    <a:pt x="5826370" y="637748"/>
                  </a:lnTo>
                  <a:cubicBezTo>
                    <a:pt x="5826174" y="631988"/>
                    <a:pt x="5820622" y="625968"/>
                    <a:pt x="5813197" y="623446"/>
                  </a:cubicBezTo>
                  <a:cubicBezTo>
                    <a:pt x="5810820" y="622649"/>
                    <a:pt x="5806733" y="621738"/>
                    <a:pt x="5801702" y="622470"/>
                  </a:cubicBezTo>
                  <a:lnTo>
                    <a:pt x="5801702" y="592045"/>
                  </a:lnTo>
                  <a:lnTo>
                    <a:pt x="5808361" y="592045"/>
                  </a:lnTo>
                  <a:lnTo>
                    <a:pt x="5808361" y="585309"/>
                  </a:lnTo>
                  <a:lnTo>
                    <a:pt x="5801702" y="585309"/>
                  </a:lnTo>
                  <a:lnTo>
                    <a:pt x="5801702" y="577922"/>
                  </a:lnTo>
                  <a:lnTo>
                    <a:pt x="5763277" y="577922"/>
                  </a:lnTo>
                  <a:lnTo>
                    <a:pt x="5763277" y="585309"/>
                  </a:lnTo>
                  <a:lnTo>
                    <a:pt x="5756357" y="585309"/>
                  </a:lnTo>
                  <a:lnTo>
                    <a:pt x="5756357" y="592045"/>
                  </a:lnTo>
                  <a:lnTo>
                    <a:pt x="5763277" y="592045"/>
                  </a:lnTo>
                  <a:lnTo>
                    <a:pt x="5763277" y="621526"/>
                  </a:lnTo>
                  <a:lnTo>
                    <a:pt x="5756357" y="621526"/>
                  </a:lnTo>
                  <a:lnTo>
                    <a:pt x="5756357" y="628262"/>
                  </a:lnTo>
                  <a:lnTo>
                    <a:pt x="5763277" y="628262"/>
                  </a:lnTo>
                  <a:lnTo>
                    <a:pt x="5763277" y="635454"/>
                  </a:lnTo>
                  <a:lnTo>
                    <a:pt x="5780600" y="635454"/>
                  </a:lnTo>
                  <a:cubicBezTo>
                    <a:pt x="5780324" y="635763"/>
                    <a:pt x="5780063" y="636072"/>
                    <a:pt x="5779786" y="636398"/>
                  </a:cubicBezTo>
                  <a:cubicBezTo>
                    <a:pt x="5777507" y="639147"/>
                    <a:pt x="5775553" y="641653"/>
                    <a:pt x="5773811" y="643849"/>
                  </a:cubicBezTo>
                  <a:cubicBezTo>
                    <a:pt x="5766175" y="653563"/>
                    <a:pt x="5762951" y="657630"/>
                    <a:pt x="5754419" y="657712"/>
                  </a:cubicBezTo>
                  <a:cubicBezTo>
                    <a:pt x="5749893" y="657630"/>
                    <a:pt x="5747629" y="655759"/>
                    <a:pt x="5745041" y="653611"/>
                  </a:cubicBezTo>
                  <a:cubicBezTo>
                    <a:pt x="5742175" y="651220"/>
                    <a:pt x="5738935" y="648503"/>
                    <a:pt x="5732634" y="648503"/>
                  </a:cubicBezTo>
                  <a:cubicBezTo>
                    <a:pt x="5726333" y="648503"/>
                    <a:pt x="5723093" y="651220"/>
                    <a:pt x="5720227" y="653611"/>
                  </a:cubicBezTo>
                  <a:cubicBezTo>
                    <a:pt x="5717915" y="655548"/>
                    <a:pt x="5715879" y="657240"/>
                    <a:pt x="5712232" y="657647"/>
                  </a:cubicBezTo>
                  <a:lnTo>
                    <a:pt x="5712232" y="603776"/>
                  </a:lnTo>
                  <a:cubicBezTo>
                    <a:pt x="5726870" y="597365"/>
                    <a:pt x="5735955" y="583535"/>
                    <a:pt x="5735613" y="567834"/>
                  </a:cubicBezTo>
                  <a:cubicBezTo>
                    <a:pt x="5735516" y="563246"/>
                    <a:pt x="5734669" y="559179"/>
                    <a:pt x="5733383" y="555615"/>
                  </a:cubicBezTo>
                  <a:lnTo>
                    <a:pt x="5852063" y="555615"/>
                  </a:lnTo>
                  <a:lnTo>
                    <a:pt x="5852063" y="657744"/>
                  </a:lnTo>
                  <a:close/>
                  <a:moveTo>
                    <a:pt x="6644787" y="738233"/>
                  </a:moveTo>
                  <a:cubicBezTo>
                    <a:pt x="6650388" y="738233"/>
                    <a:pt x="6654931" y="742545"/>
                    <a:pt x="6654931" y="748223"/>
                  </a:cubicBezTo>
                  <a:cubicBezTo>
                    <a:pt x="6654931" y="753902"/>
                    <a:pt x="6650388" y="758213"/>
                    <a:pt x="6644787" y="758213"/>
                  </a:cubicBezTo>
                  <a:cubicBezTo>
                    <a:pt x="6639186" y="758213"/>
                    <a:pt x="6634643" y="753902"/>
                    <a:pt x="6634643" y="748223"/>
                  </a:cubicBezTo>
                  <a:cubicBezTo>
                    <a:pt x="6634643" y="742545"/>
                    <a:pt x="6639186" y="738233"/>
                    <a:pt x="6644787" y="738233"/>
                  </a:cubicBezTo>
                  <a:close/>
                  <a:moveTo>
                    <a:pt x="6850299" y="758197"/>
                  </a:moveTo>
                  <a:cubicBezTo>
                    <a:pt x="6844698" y="758197"/>
                    <a:pt x="6840155" y="753885"/>
                    <a:pt x="6840155" y="748207"/>
                  </a:cubicBezTo>
                  <a:cubicBezTo>
                    <a:pt x="6840155" y="742529"/>
                    <a:pt x="6844698" y="738217"/>
                    <a:pt x="6850299" y="738217"/>
                  </a:cubicBezTo>
                  <a:cubicBezTo>
                    <a:pt x="6855900" y="738217"/>
                    <a:pt x="6860442" y="742529"/>
                    <a:pt x="6860442" y="748207"/>
                  </a:cubicBezTo>
                  <a:cubicBezTo>
                    <a:pt x="6860442" y="753885"/>
                    <a:pt x="6855900" y="758197"/>
                    <a:pt x="6850299" y="758197"/>
                  </a:cubicBezTo>
                  <a:close/>
                  <a:moveTo>
                    <a:pt x="6830174" y="431587"/>
                  </a:moveTo>
                  <a:cubicBezTo>
                    <a:pt x="6825143" y="426331"/>
                    <a:pt x="6818744" y="422784"/>
                    <a:pt x="6811369" y="421109"/>
                  </a:cubicBezTo>
                  <a:cubicBezTo>
                    <a:pt x="6818760" y="419433"/>
                    <a:pt x="6825176" y="415902"/>
                    <a:pt x="6830239" y="410630"/>
                  </a:cubicBezTo>
                  <a:cubicBezTo>
                    <a:pt x="6834635" y="406059"/>
                    <a:pt x="6837827" y="400331"/>
                    <a:pt x="6839732" y="393693"/>
                  </a:cubicBezTo>
                  <a:cubicBezTo>
                    <a:pt x="6841620" y="400348"/>
                    <a:pt x="6844779" y="406075"/>
                    <a:pt x="6849127" y="410630"/>
                  </a:cubicBezTo>
                  <a:cubicBezTo>
                    <a:pt x="6853539" y="415268"/>
                    <a:pt x="6859010" y="418554"/>
                    <a:pt x="6865278" y="420425"/>
                  </a:cubicBezTo>
                  <a:cubicBezTo>
                    <a:pt x="6858994" y="422296"/>
                    <a:pt x="6853490" y="425583"/>
                    <a:pt x="6849062" y="430220"/>
                  </a:cubicBezTo>
                  <a:cubicBezTo>
                    <a:pt x="6844535" y="434938"/>
                    <a:pt x="6841311" y="440910"/>
                    <a:pt x="6839423" y="447857"/>
                  </a:cubicBezTo>
                  <a:cubicBezTo>
                    <a:pt x="6837501" y="441495"/>
                    <a:pt x="6834391" y="435996"/>
                    <a:pt x="6830174" y="431603"/>
                  </a:cubicBezTo>
                  <a:close/>
                  <a:moveTo>
                    <a:pt x="6715353" y="597446"/>
                  </a:moveTo>
                  <a:lnTo>
                    <a:pt x="6715353" y="597446"/>
                  </a:lnTo>
                  <a:cubicBezTo>
                    <a:pt x="6715353" y="597446"/>
                    <a:pt x="6715451" y="581566"/>
                    <a:pt x="6715451" y="581566"/>
                  </a:cubicBezTo>
                  <a:lnTo>
                    <a:pt x="6715451" y="581566"/>
                  </a:lnTo>
                  <a:lnTo>
                    <a:pt x="6715451" y="524132"/>
                  </a:lnTo>
                  <a:lnTo>
                    <a:pt x="6715451" y="524132"/>
                  </a:lnTo>
                  <a:cubicBezTo>
                    <a:pt x="6715451" y="524132"/>
                    <a:pt x="6715451" y="523774"/>
                    <a:pt x="6715451" y="523774"/>
                  </a:cubicBezTo>
                  <a:lnTo>
                    <a:pt x="6716248" y="523774"/>
                  </a:lnTo>
                  <a:cubicBezTo>
                    <a:pt x="6716248" y="523774"/>
                    <a:pt x="6716248" y="523774"/>
                    <a:pt x="6716248" y="523774"/>
                  </a:cubicBezTo>
                  <a:lnTo>
                    <a:pt x="6778886" y="523628"/>
                  </a:lnTo>
                  <a:lnTo>
                    <a:pt x="6778886" y="598244"/>
                  </a:lnTo>
                  <a:lnTo>
                    <a:pt x="6715305" y="598244"/>
                  </a:lnTo>
                  <a:lnTo>
                    <a:pt x="6715305" y="597446"/>
                  </a:lnTo>
                  <a:close/>
                  <a:moveTo>
                    <a:pt x="6710517" y="356727"/>
                  </a:moveTo>
                  <a:lnTo>
                    <a:pt x="6710892" y="440812"/>
                  </a:lnTo>
                  <a:cubicBezTo>
                    <a:pt x="6689025" y="433962"/>
                    <a:pt x="6669535" y="431879"/>
                    <a:pt x="6650762" y="431879"/>
                  </a:cubicBezTo>
                  <a:cubicBezTo>
                    <a:pt x="6638567" y="431879"/>
                    <a:pt x="6626665" y="432758"/>
                    <a:pt x="6614600" y="433751"/>
                  </a:cubicBezTo>
                  <a:lnTo>
                    <a:pt x="6614600" y="341189"/>
                  </a:lnTo>
                  <a:lnTo>
                    <a:pt x="6614486" y="341189"/>
                  </a:lnTo>
                  <a:cubicBezTo>
                    <a:pt x="6643273" y="340391"/>
                    <a:pt x="6676016" y="342458"/>
                    <a:pt x="6710534" y="356711"/>
                  </a:cubicBezTo>
                  <a:close/>
                  <a:moveTo>
                    <a:pt x="6609439" y="438436"/>
                  </a:moveTo>
                  <a:cubicBezTo>
                    <a:pt x="6642051" y="435670"/>
                    <a:pt x="6672890" y="433051"/>
                    <a:pt x="6710908" y="445254"/>
                  </a:cubicBezTo>
                  <a:lnTo>
                    <a:pt x="6711234" y="519186"/>
                  </a:lnTo>
                  <a:cubicBezTo>
                    <a:pt x="6666572" y="512483"/>
                    <a:pt x="6630621" y="517250"/>
                    <a:pt x="6598855" y="521448"/>
                  </a:cubicBezTo>
                  <a:cubicBezTo>
                    <a:pt x="6585162" y="523254"/>
                    <a:pt x="6572250" y="524962"/>
                    <a:pt x="6560201" y="525466"/>
                  </a:cubicBezTo>
                  <a:cubicBezTo>
                    <a:pt x="6555789" y="525645"/>
                    <a:pt x="6551344" y="525743"/>
                    <a:pt x="6546882" y="525808"/>
                  </a:cubicBezTo>
                  <a:lnTo>
                    <a:pt x="6546882" y="440373"/>
                  </a:lnTo>
                  <a:cubicBezTo>
                    <a:pt x="6563344" y="441414"/>
                    <a:pt x="6578519" y="440812"/>
                    <a:pt x="6593092" y="439754"/>
                  </a:cubicBezTo>
                  <a:lnTo>
                    <a:pt x="6593092" y="439836"/>
                  </a:lnTo>
                  <a:lnTo>
                    <a:pt x="6593954" y="439689"/>
                  </a:lnTo>
                  <a:cubicBezTo>
                    <a:pt x="6599181" y="439299"/>
                    <a:pt x="6604326" y="438876"/>
                    <a:pt x="6609439" y="438436"/>
                  </a:cubicBezTo>
                  <a:close/>
                  <a:moveTo>
                    <a:pt x="6711250" y="523481"/>
                  </a:moveTo>
                  <a:lnTo>
                    <a:pt x="6711250" y="577320"/>
                  </a:lnTo>
                  <a:lnTo>
                    <a:pt x="6583485" y="577320"/>
                  </a:lnTo>
                  <a:lnTo>
                    <a:pt x="6583485" y="527663"/>
                  </a:lnTo>
                  <a:cubicBezTo>
                    <a:pt x="6588679" y="527045"/>
                    <a:pt x="6593987" y="526345"/>
                    <a:pt x="6599409" y="525629"/>
                  </a:cubicBezTo>
                  <a:cubicBezTo>
                    <a:pt x="6631061" y="521448"/>
                    <a:pt x="6666882" y="516729"/>
                    <a:pt x="6711250" y="523481"/>
                  </a:cubicBezTo>
                  <a:close/>
                  <a:moveTo>
                    <a:pt x="6230718" y="618061"/>
                  </a:moveTo>
                  <a:lnTo>
                    <a:pt x="6230718" y="602474"/>
                  </a:lnTo>
                  <a:lnTo>
                    <a:pt x="6472522" y="602474"/>
                  </a:lnTo>
                  <a:lnTo>
                    <a:pt x="6472522" y="618061"/>
                  </a:lnTo>
                  <a:lnTo>
                    <a:pt x="6445120" y="618061"/>
                  </a:lnTo>
                  <a:lnTo>
                    <a:pt x="6445120" y="618093"/>
                  </a:lnTo>
                  <a:lnTo>
                    <a:pt x="6258121" y="618093"/>
                  </a:lnTo>
                  <a:lnTo>
                    <a:pt x="6258121" y="618061"/>
                  </a:lnTo>
                  <a:lnTo>
                    <a:pt x="6230718" y="618061"/>
                  </a:lnTo>
                  <a:close/>
                  <a:moveTo>
                    <a:pt x="6253887" y="622324"/>
                  </a:moveTo>
                  <a:lnTo>
                    <a:pt x="6253887" y="637618"/>
                  </a:lnTo>
                  <a:lnTo>
                    <a:pt x="5940865" y="637618"/>
                  </a:lnTo>
                  <a:lnTo>
                    <a:pt x="5940865" y="622307"/>
                  </a:lnTo>
                  <a:lnTo>
                    <a:pt x="5955535" y="622307"/>
                  </a:lnTo>
                  <a:lnTo>
                    <a:pt x="5955535" y="622340"/>
                  </a:lnTo>
                  <a:lnTo>
                    <a:pt x="6253887" y="622340"/>
                  </a:lnTo>
                  <a:close/>
                  <a:moveTo>
                    <a:pt x="6230718" y="598260"/>
                  </a:moveTo>
                  <a:lnTo>
                    <a:pt x="6230718" y="598260"/>
                  </a:lnTo>
                  <a:cubicBezTo>
                    <a:pt x="6230718" y="598260"/>
                    <a:pt x="6204585" y="598244"/>
                    <a:pt x="6204585" y="598244"/>
                  </a:cubicBezTo>
                  <a:lnTo>
                    <a:pt x="6204585" y="580818"/>
                  </a:lnTo>
                  <a:lnTo>
                    <a:pt x="6498656" y="581388"/>
                  </a:lnTo>
                  <a:lnTo>
                    <a:pt x="6498656" y="598227"/>
                  </a:lnTo>
                  <a:lnTo>
                    <a:pt x="6472522" y="598227"/>
                  </a:lnTo>
                  <a:cubicBezTo>
                    <a:pt x="6472522" y="598227"/>
                    <a:pt x="6230718" y="598244"/>
                    <a:pt x="6230718" y="598244"/>
                  </a:cubicBezTo>
                  <a:close/>
                  <a:moveTo>
                    <a:pt x="6348567" y="576881"/>
                  </a:moveTo>
                  <a:lnTo>
                    <a:pt x="6348567" y="510937"/>
                  </a:lnTo>
                  <a:cubicBezTo>
                    <a:pt x="6359411" y="512369"/>
                    <a:pt x="6370223" y="513849"/>
                    <a:pt x="6381017" y="515314"/>
                  </a:cubicBezTo>
                  <a:cubicBezTo>
                    <a:pt x="6444061" y="523937"/>
                    <a:pt x="6503605" y="532072"/>
                    <a:pt x="6560380" y="529697"/>
                  </a:cubicBezTo>
                  <a:cubicBezTo>
                    <a:pt x="6566470" y="529436"/>
                    <a:pt x="6572772" y="528883"/>
                    <a:pt x="6579252" y="528167"/>
                  </a:cubicBezTo>
                  <a:lnTo>
                    <a:pt x="6579252" y="577320"/>
                  </a:lnTo>
                  <a:lnTo>
                    <a:pt x="6348584" y="576864"/>
                  </a:lnTo>
                  <a:close/>
                  <a:moveTo>
                    <a:pt x="6247472" y="496212"/>
                  </a:moveTo>
                  <a:lnTo>
                    <a:pt x="6247472" y="397207"/>
                  </a:lnTo>
                  <a:cubicBezTo>
                    <a:pt x="6309751" y="400331"/>
                    <a:pt x="6370695" y="410842"/>
                    <a:pt x="6423970" y="420718"/>
                  </a:cubicBezTo>
                  <a:lnTo>
                    <a:pt x="6423970" y="516794"/>
                  </a:lnTo>
                  <a:cubicBezTo>
                    <a:pt x="6410016" y="515005"/>
                    <a:pt x="6395899" y="513085"/>
                    <a:pt x="6381587" y="511132"/>
                  </a:cubicBezTo>
                  <a:cubicBezTo>
                    <a:pt x="6337366" y="505080"/>
                    <a:pt x="6292606" y="498978"/>
                    <a:pt x="6247472" y="496212"/>
                  </a:cubicBezTo>
                  <a:close/>
                  <a:moveTo>
                    <a:pt x="6445478" y="519430"/>
                  </a:moveTo>
                  <a:lnTo>
                    <a:pt x="6445478" y="424737"/>
                  </a:lnTo>
                  <a:cubicBezTo>
                    <a:pt x="6475583" y="430383"/>
                    <a:pt x="6502400" y="435361"/>
                    <a:pt x="6525391" y="438257"/>
                  </a:cubicBezTo>
                  <a:lnTo>
                    <a:pt x="6525391" y="525678"/>
                  </a:lnTo>
                  <a:cubicBezTo>
                    <a:pt x="6499405" y="525011"/>
                    <a:pt x="6472767" y="522619"/>
                    <a:pt x="6445478" y="519430"/>
                  </a:cubicBezTo>
                  <a:close/>
                  <a:moveTo>
                    <a:pt x="6498623" y="335819"/>
                  </a:moveTo>
                  <a:cubicBezTo>
                    <a:pt x="6520034" y="340017"/>
                    <a:pt x="6537781" y="342978"/>
                    <a:pt x="6551409" y="343646"/>
                  </a:cubicBezTo>
                  <a:cubicBezTo>
                    <a:pt x="6561911" y="344166"/>
                    <a:pt x="6574058" y="343401"/>
                    <a:pt x="6586921" y="342588"/>
                  </a:cubicBezTo>
                  <a:cubicBezTo>
                    <a:pt x="6588956" y="342458"/>
                    <a:pt x="6591007" y="342328"/>
                    <a:pt x="6593107" y="342197"/>
                  </a:cubicBezTo>
                  <a:lnTo>
                    <a:pt x="6593107" y="435524"/>
                  </a:lnTo>
                  <a:cubicBezTo>
                    <a:pt x="6576793" y="436712"/>
                    <a:pt x="6559779" y="437346"/>
                    <a:pt x="6541070" y="435703"/>
                  </a:cubicBezTo>
                  <a:cubicBezTo>
                    <a:pt x="6528338" y="434580"/>
                    <a:pt x="6514140" y="432579"/>
                    <a:pt x="6498623" y="430008"/>
                  </a:cubicBezTo>
                  <a:lnTo>
                    <a:pt x="6498623" y="335819"/>
                  </a:lnTo>
                  <a:close/>
                  <a:moveTo>
                    <a:pt x="6322109" y="303653"/>
                  </a:moveTo>
                  <a:cubicBezTo>
                    <a:pt x="6373707" y="310064"/>
                    <a:pt x="6422325" y="320135"/>
                    <a:pt x="6463437" y="328661"/>
                  </a:cubicBezTo>
                  <a:cubicBezTo>
                    <a:pt x="6468127" y="329637"/>
                    <a:pt x="6472685" y="330580"/>
                    <a:pt x="6477115" y="331492"/>
                  </a:cubicBezTo>
                  <a:lnTo>
                    <a:pt x="6477115" y="426283"/>
                  </a:lnTo>
                  <a:cubicBezTo>
                    <a:pt x="6466433" y="424363"/>
                    <a:pt x="6455231" y="422264"/>
                    <a:pt x="6443541" y="420067"/>
                  </a:cubicBezTo>
                  <a:cubicBezTo>
                    <a:pt x="6406629" y="413152"/>
                    <a:pt x="6365371" y="405424"/>
                    <a:pt x="6322093" y="399843"/>
                  </a:cubicBezTo>
                  <a:lnTo>
                    <a:pt x="6322093" y="303653"/>
                  </a:lnTo>
                  <a:close/>
                  <a:moveTo>
                    <a:pt x="6130372" y="305508"/>
                  </a:moveTo>
                  <a:cubicBezTo>
                    <a:pt x="6186170" y="294867"/>
                    <a:pt x="6244737" y="295550"/>
                    <a:pt x="6300617" y="301213"/>
                  </a:cubicBezTo>
                  <a:lnTo>
                    <a:pt x="6300617" y="397256"/>
                  </a:lnTo>
                  <a:cubicBezTo>
                    <a:pt x="6244932" y="391155"/>
                    <a:pt x="6186594" y="389300"/>
                    <a:pt x="6130372" y="397728"/>
                  </a:cubicBezTo>
                  <a:lnTo>
                    <a:pt x="6130372" y="305492"/>
                  </a:lnTo>
                  <a:close/>
                  <a:moveTo>
                    <a:pt x="6225980" y="396426"/>
                  </a:moveTo>
                  <a:lnTo>
                    <a:pt x="6225980" y="495155"/>
                  </a:lnTo>
                  <a:cubicBezTo>
                    <a:pt x="6218897" y="494911"/>
                    <a:pt x="6211798" y="494748"/>
                    <a:pt x="6204683" y="494715"/>
                  </a:cubicBezTo>
                  <a:lnTo>
                    <a:pt x="6204683" y="396313"/>
                  </a:lnTo>
                  <a:cubicBezTo>
                    <a:pt x="6211782" y="396231"/>
                    <a:pt x="6218881" y="396280"/>
                    <a:pt x="6225980" y="396426"/>
                  </a:cubicBezTo>
                  <a:close/>
                  <a:moveTo>
                    <a:pt x="6183191" y="396915"/>
                  </a:moveTo>
                  <a:lnTo>
                    <a:pt x="6183191" y="494911"/>
                  </a:lnTo>
                  <a:cubicBezTo>
                    <a:pt x="6144733" y="495919"/>
                    <a:pt x="6106063" y="500491"/>
                    <a:pt x="6067246" y="510726"/>
                  </a:cubicBezTo>
                  <a:lnTo>
                    <a:pt x="6067246" y="416634"/>
                  </a:lnTo>
                  <a:cubicBezTo>
                    <a:pt x="6104483" y="404643"/>
                    <a:pt x="6143658" y="398753"/>
                    <a:pt x="6183191" y="396931"/>
                  </a:cubicBezTo>
                  <a:close/>
                  <a:moveTo>
                    <a:pt x="6108863" y="310210"/>
                  </a:moveTo>
                  <a:lnTo>
                    <a:pt x="6108863" y="401487"/>
                  </a:lnTo>
                  <a:cubicBezTo>
                    <a:pt x="6085710" y="406124"/>
                    <a:pt x="6063045" y="412681"/>
                    <a:pt x="6041179" y="421597"/>
                  </a:cubicBezTo>
                  <a:lnTo>
                    <a:pt x="6040641" y="334908"/>
                  </a:lnTo>
                  <a:cubicBezTo>
                    <a:pt x="6062459" y="324121"/>
                    <a:pt x="6085352" y="316067"/>
                    <a:pt x="6108863" y="310210"/>
                  </a:cubicBezTo>
                  <a:close/>
                  <a:moveTo>
                    <a:pt x="5994417" y="535538"/>
                  </a:moveTo>
                  <a:lnTo>
                    <a:pt x="5994417" y="449386"/>
                  </a:lnTo>
                  <a:cubicBezTo>
                    <a:pt x="6014720" y="437590"/>
                    <a:pt x="6039811" y="426722"/>
                    <a:pt x="6040055" y="426624"/>
                  </a:cubicBezTo>
                  <a:cubicBezTo>
                    <a:pt x="6041944" y="425827"/>
                    <a:pt x="6043849" y="425062"/>
                    <a:pt x="6045738" y="424314"/>
                  </a:cubicBezTo>
                  <a:lnTo>
                    <a:pt x="6045738" y="516973"/>
                  </a:lnTo>
                  <a:cubicBezTo>
                    <a:pt x="6028658" y="522408"/>
                    <a:pt x="6011545" y="529013"/>
                    <a:pt x="5994417" y="536953"/>
                  </a:cubicBezTo>
                  <a:lnTo>
                    <a:pt x="5994417" y="535538"/>
                  </a:lnTo>
                  <a:close/>
                  <a:moveTo>
                    <a:pt x="5994417" y="541639"/>
                  </a:moveTo>
                  <a:cubicBezTo>
                    <a:pt x="6112364" y="486271"/>
                    <a:pt x="6229953" y="495399"/>
                    <a:pt x="6344350" y="510368"/>
                  </a:cubicBezTo>
                  <a:lnTo>
                    <a:pt x="6344350" y="576864"/>
                  </a:lnTo>
                  <a:lnTo>
                    <a:pt x="6322142" y="576816"/>
                  </a:lnTo>
                  <a:lnTo>
                    <a:pt x="6322142" y="527695"/>
                  </a:lnTo>
                  <a:lnTo>
                    <a:pt x="6300649" y="527695"/>
                  </a:lnTo>
                  <a:lnTo>
                    <a:pt x="6300649" y="576767"/>
                  </a:lnTo>
                  <a:lnTo>
                    <a:pt x="6290196" y="576767"/>
                  </a:lnTo>
                  <a:lnTo>
                    <a:pt x="6290196" y="527695"/>
                  </a:lnTo>
                  <a:lnTo>
                    <a:pt x="6268704" y="527695"/>
                  </a:lnTo>
                  <a:lnTo>
                    <a:pt x="6268704" y="576718"/>
                  </a:lnTo>
                  <a:lnTo>
                    <a:pt x="6258251" y="576718"/>
                  </a:lnTo>
                  <a:lnTo>
                    <a:pt x="6258251" y="527695"/>
                  </a:lnTo>
                  <a:lnTo>
                    <a:pt x="6236759" y="527695"/>
                  </a:lnTo>
                  <a:lnTo>
                    <a:pt x="6236759" y="576653"/>
                  </a:lnTo>
                  <a:lnTo>
                    <a:pt x="6226305" y="576653"/>
                  </a:lnTo>
                  <a:lnTo>
                    <a:pt x="6226305" y="527695"/>
                  </a:lnTo>
                  <a:lnTo>
                    <a:pt x="6204813" y="527695"/>
                  </a:lnTo>
                  <a:lnTo>
                    <a:pt x="6204813" y="576588"/>
                  </a:lnTo>
                  <a:lnTo>
                    <a:pt x="6194360" y="576588"/>
                  </a:lnTo>
                  <a:lnTo>
                    <a:pt x="6194360" y="527695"/>
                  </a:lnTo>
                  <a:lnTo>
                    <a:pt x="6172868" y="527695"/>
                  </a:lnTo>
                  <a:lnTo>
                    <a:pt x="6172868" y="576523"/>
                  </a:lnTo>
                  <a:lnTo>
                    <a:pt x="6162415" y="576523"/>
                  </a:lnTo>
                  <a:lnTo>
                    <a:pt x="6162415" y="527695"/>
                  </a:lnTo>
                  <a:lnTo>
                    <a:pt x="6140922" y="527695"/>
                  </a:lnTo>
                  <a:lnTo>
                    <a:pt x="6140922" y="576458"/>
                  </a:lnTo>
                  <a:lnTo>
                    <a:pt x="6130469" y="576458"/>
                  </a:lnTo>
                  <a:lnTo>
                    <a:pt x="6130469" y="527695"/>
                  </a:lnTo>
                  <a:lnTo>
                    <a:pt x="6108977" y="527695"/>
                  </a:lnTo>
                  <a:lnTo>
                    <a:pt x="6108977" y="576393"/>
                  </a:lnTo>
                  <a:lnTo>
                    <a:pt x="6098524" y="576393"/>
                  </a:lnTo>
                  <a:lnTo>
                    <a:pt x="6098524" y="527695"/>
                  </a:lnTo>
                  <a:lnTo>
                    <a:pt x="6077032" y="527695"/>
                  </a:lnTo>
                  <a:lnTo>
                    <a:pt x="6077032" y="576327"/>
                  </a:lnTo>
                  <a:lnTo>
                    <a:pt x="5994482" y="576165"/>
                  </a:lnTo>
                  <a:lnTo>
                    <a:pt x="5994482" y="541623"/>
                  </a:lnTo>
                  <a:close/>
                  <a:moveTo>
                    <a:pt x="5994417" y="580411"/>
                  </a:moveTo>
                  <a:lnTo>
                    <a:pt x="6200368" y="580818"/>
                  </a:lnTo>
                  <a:lnTo>
                    <a:pt x="6200368" y="598260"/>
                  </a:lnTo>
                  <a:lnTo>
                    <a:pt x="5994417" y="598260"/>
                  </a:lnTo>
                  <a:lnTo>
                    <a:pt x="5994417" y="580411"/>
                  </a:lnTo>
                  <a:close/>
                  <a:moveTo>
                    <a:pt x="5991160" y="602474"/>
                  </a:moveTo>
                  <a:lnTo>
                    <a:pt x="5991160" y="602474"/>
                  </a:lnTo>
                  <a:cubicBezTo>
                    <a:pt x="5991160" y="602474"/>
                    <a:pt x="6226485" y="602490"/>
                    <a:pt x="6226485" y="602490"/>
                  </a:cubicBezTo>
                  <a:lnTo>
                    <a:pt x="6226485" y="618093"/>
                  </a:lnTo>
                  <a:lnTo>
                    <a:pt x="5968284" y="618093"/>
                  </a:lnTo>
                  <a:lnTo>
                    <a:pt x="5968284" y="602474"/>
                  </a:lnTo>
                  <a:lnTo>
                    <a:pt x="5991160" y="602474"/>
                  </a:lnTo>
                  <a:close/>
                  <a:moveTo>
                    <a:pt x="5926732" y="542518"/>
                  </a:moveTo>
                  <a:lnTo>
                    <a:pt x="5988490" y="542664"/>
                  </a:lnTo>
                  <a:lnTo>
                    <a:pt x="5990183" y="542664"/>
                  </a:lnTo>
                  <a:lnTo>
                    <a:pt x="5990183" y="580167"/>
                  </a:lnTo>
                  <a:lnTo>
                    <a:pt x="5990183" y="580167"/>
                  </a:lnTo>
                  <a:lnTo>
                    <a:pt x="5990183" y="598260"/>
                  </a:lnTo>
                  <a:lnTo>
                    <a:pt x="5964051" y="598260"/>
                  </a:lnTo>
                  <a:lnTo>
                    <a:pt x="5964051" y="618093"/>
                  </a:lnTo>
                  <a:lnTo>
                    <a:pt x="5936648" y="618093"/>
                  </a:lnTo>
                  <a:lnTo>
                    <a:pt x="5936648" y="637618"/>
                  </a:lnTo>
                  <a:lnTo>
                    <a:pt x="5926732" y="637618"/>
                  </a:lnTo>
                  <a:lnTo>
                    <a:pt x="5926732" y="542534"/>
                  </a:lnTo>
                  <a:close/>
                  <a:moveTo>
                    <a:pt x="6280069" y="655743"/>
                  </a:moveTo>
                  <a:lnTo>
                    <a:pt x="6280069" y="655743"/>
                  </a:lnTo>
                  <a:lnTo>
                    <a:pt x="6280069" y="657809"/>
                  </a:lnTo>
                  <a:cubicBezTo>
                    <a:pt x="6280069" y="657809"/>
                    <a:pt x="5914716" y="657760"/>
                    <a:pt x="5914716" y="657760"/>
                  </a:cubicBezTo>
                  <a:lnTo>
                    <a:pt x="5914716" y="656622"/>
                  </a:lnTo>
                  <a:lnTo>
                    <a:pt x="5914716" y="656622"/>
                  </a:lnTo>
                  <a:lnTo>
                    <a:pt x="5914716" y="641832"/>
                  </a:lnTo>
                  <a:lnTo>
                    <a:pt x="5937771" y="641832"/>
                  </a:lnTo>
                  <a:cubicBezTo>
                    <a:pt x="5937771" y="641832"/>
                    <a:pt x="6280069" y="641832"/>
                    <a:pt x="6280069" y="641832"/>
                  </a:cubicBezTo>
                  <a:lnTo>
                    <a:pt x="6280069" y="655727"/>
                  </a:lnTo>
                  <a:close/>
                  <a:moveTo>
                    <a:pt x="6418955" y="655889"/>
                  </a:moveTo>
                  <a:lnTo>
                    <a:pt x="6418955" y="657825"/>
                  </a:lnTo>
                  <a:cubicBezTo>
                    <a:pt x="6418955" y="657825"/>
                    <a:pt x="6284286" y="657825"/>
                    <a:pt x="6284286" y="657825"/>
                  </a:cubicBezTo>
                  <a:lnTo>
                    <a:pt x="6284286" y="656638"/>
                  </a:lnTo>
                  <a:lnTo>
                    <a:pt x="6284286" y="656638"/>
                  </a:lnTo>
                  <a:lnTo>
                    <a:pt x="6284286" y="641864"/>
                  </a:lnTo>
                  <a:lnTo>
                    <a:pt x="6418955" y="641864"/>
                  </a:lnTo>
                  <a:cubicBezTo>
                    <a:pt x="6418955" y="641864"/>
                    <a:pt x="6418955" y="655889"/>
                    <a:pt x="6418955" y="655889"/>
                  </a:cubicBezTo>
                  <a:close/>
                  <a:moveTo>
                    <a:pt x="6418955" y="637618"/>
                  </a:moveTo>
                  <a:lnTo>
                    <a:pt x="6326766" y="637618"/>
                  </a:lnTo>
                  <a:cubicBezTo>
                    <a:pt x="6326766" y="637618"/>
                    <a:pt x="6284302" y="637618"/>
                    <a:pt x="6284302" y="637618"/>
                  </a:cubicBezTo>
                  <a:lnTo>
                    <a:pt x="6284302" y="637618"/>
                  </a:lnTo>
                  <a:cubicBezTo>
                    <a:pt x="6284302" y="637618"/>
                    <a:pt x="6258137" y="637618"/>
                    <a:pt x="6258137" y="637618"/>
                  </a:cubicBezTo>
                  <a:lnTo>
                    <a:pt x="6258137" y="622340"/>
                  </a:lnTo>
                  <a:lnTo>
                    <a:pt x="6445136" y="622340"/>
                  </a:lnTo>
                  <a:lnTo>
                    <a:pt x="6445136" y="637618"/>
                  </a:lnTo>
                  <a:lnTo>
                    <a:pt x="6418971" y="637618"/>
                  </a:lnTo>
                  <a:close/>
                  <a:moveTo>
                    <a:pt x="6585748" y="657858"/>
                  </a:moveTo>
                  <a:lnTo>
                    <a:pt x="6585358" y="657858"/>
                  </a:lnTo>
                  <a:cubicBezTo>
                    <a:pt x="6585358" y="657858"/>
                    <a:pt x="6423188" y="657825"/>
                    <a:pt x="6423188" y="657825"/>
                  </a:cubicBezTo>
                  <a:lnTo>
                    <a:pt x="6423188" y="656622"/>
                  </a:lnTo>
                  <a:lnTo>
                    <a:pt x="6423188" y="656622"/>
                  </a:lnTo>
                  <a:lnTo>
                    <a:pt x="6423188" y="641848"/>
                  </a:lnTo>
                  <a:lnTo>
                    <a:pt x="6585781" y="641848"/>
                  </a:lnTo>
                  <a:cubicBezTo>
                    <a:pt x="6585781" y="641848"/>
                    <a:pt x="6585748" y="657858"/>
                    <a:pt x="6585748" y="657858"/>
                  </a:cubicBezTo>
                  <a:close/>
                  <a:moveTo>
                    <a:pt x="6585797" y="637618"/>
                  </a:moveTo>
                  <a:lnTo>
                    <a:pt x="6449369" y="637618"/>
                  </a:lnTo>
                  <a:cubicBezTo>
                    <a:pt x="6449369" y="637618"/>
                    <a:pt x="6449369" y="622340"/>
                    <a:pt x="6449369" y="622340"/>
                  </a:cubicBezTo>
                  <a:lnTo>
                    <a:pt x="6585830" y="622340"/>
                  </a:lnTo>
                  <a:lnTo>
                    <a:pt x="6585797" y="637618"/>
                  </a:lnTo>
                  <a:close/>
                  <a:moveTo>
                    <a:pt x="6585830" y="618110"/>
                  </a:moveTo>
                  <a:lnTo>
                    <a:pt x="6476773" y="618110"/>
                  </a:lnTo>
                  <a:lnTo>
                    <a:pt x="6476773" y="602506"/>
                  </a:lnTo>
                  <a:lnTo>
                    <a:pt x="6585862" y="602506"/>
                  </a:lnTo>
                  <a:lnTo>
                    <a:pt x="6585830" y="618110"/>
                  </a:lnTo>
                  <a:close/>
                  <a:moveTo>
                    <a:pt x="6584462" y="598244"/>
                  </a:moveTo>
                  <a:lnTo>
                    <a:pt x="6584462" y="598276"/>
                  </a:lnTo>
                  <a:lnTo>
                    <a:pt x="6502905" y="598276"/>
                  </a:lnTo>
                  <a:lnTo>
                    <a:pt x="6502905" y="581420"/>
                  </a:lnTo>
                  <a:lnTo>
                    <a:pt x="6579268" y="581566"/>
                  </a:lnTo>
                  <a:lnTo>
                    <a:pt x="6579268" y="581566"/>
                  </a:lnTo>
                  <a:cubicBezTo>
                    <a:pt x="6579268" y="581566"/>
                    <a:pt x="6581385" y="581566"/>
                    <a:pt x="6581385" y="581566"/>
                  </a:cubicBezTo>
                  <a:lnTo>
                    <a:pt x="6583501" y="581566"/>
                  </a:lnTo>
                  <a:cubicBezTo>
                    <a:pt x="6583501" y="581566"/>
                    <a:pt x="6583501" y="581566"/>
                    <a:pt x="6583501" y="581566"/>
                  </a:cubicBezTo>
                  <a:lnTo>
                    <a:pt x="6711250" y="581566"/>
                  </a:lnTo>
                  <a:lnTo>
                    <a:pt x="6711152" y="596584"/>
                  </a:lnTo>
                  <a:lnTo>
                    <a:pt x="6711152" y="598244"/>
                  </a:lnTo>
                  <a:lnTo>
                    <a:pt x="6588272" y="598244"/>
                  </a:lnTo>
                  <a:cubicBezTo>
                    <a:pt x="6588272" y="598244"/>
                    <a:pt x="6584462" y="598244"/>
                    <a:pt x="6584462" y="598244"/>
                  </a:cubicBezTo>
                  <a:close/>
                  <a:moveTo>
                    <a:pt x="6589949" y="673185"/>
                  </a:moveTo>
                  <a:lnTo>
                    <a:pt x="6591447" y="673185"/>
                  </a:lnTo>
                  <a:cubicBezTo>
                    <a:pt x="6593205" y="673185"/>
                    <a:pt x="6594899" y="672648"/>
                    <a:pt x="6596364" y="671672"/>
                  </a:cubicBezTo>
                  <a:lnTo>
                    <a:pt x="6596331" y="686526"/>
                  </a:lnTo>
                  <a:lnTo>
                    <a:pt x="6589916" y="683142"/>
                  </a:lnTo>
                  <a:lnTo>
                    <a:pt x="6589916" y="673185"/>
                  </a:lnTo>
                  <a:close/>
                  <a:moveTo>
                    <a:pt x="6589884" y="707694"/>
                  </a:moveTo>
                  <a:lnTo>
                    <a:pt x="6589916" y="695882"/>
                  </a:lnTo>
                  <a:lnTo>
                    <a:pt x="6596331" y="699120"/>
                  </a:lnTo>
                  <a:lnTo>
                    <a:pt x="6596283" y="721101"/>
                  </a:lnTo>
                  <a:cubicBezTo>
                    <a:pt x="6596283" y="723769"/>
                    <a:pt x="6596429" y="726193"/>
                    <a:pt x="6596706" y="728455"/>
                  </a:cubicBezTo>
                  <a:cubicBezTo>
                    <a:pt x="6591968" y="724518"/>
                    <a:pt x="6589900" y="718058"/>
                    <a:pt x="6589900" y="707694"/>
                  </a:cubicBezTo>
                  <a:close/>
                  <a:moveTo>
                    <a:pt x="6846619" y="671981"/>
                  </a:moveTo>
                  <a:lnTo>
                    <a:pt x="6860524" y="671981"/>
                  </a:lnTo>
                  <a:cubicBezTo>
                    <a:pt x="6860524" y="671981"/>
                    <a:pt x="6891525" y="671981"/>
                    <a:pt x="6891525" y="671981"/>
                  </a:cubicBezTo>
                  <a:cubicBezTo>
                    <a:pt x="6897257" y="671981"/>
                    <a:pt x="6898461" y="675999"/>
                    <a:pt x="6898461" y="679351"/>
                  </a:cubicBezTo>
                  <a:lnTo>
                    <a:pt x="6898461" y="687974"/>
                  </a:lnTo>
                  <a:lnTo>
                    <a:pt x="6600581" y="687974"/>
                  </a:lnTo>
                  <a:lnTo>
                    <a:pt x="6600581" y="681190"/>
                  </a:lnTo>
                  <a:cubicBezTo>
                    <a:pt x="6600581" y="681190"/>
                    <a:pt x="6654718" y="681190"/>
                    <a:pt x="6654718" y="681190"/>
                  </a:cubicBezTo>
                  <a:cubicBezTo>
                    <a:pt x="6654849" y="681190"/>
                    <a:pt x="6654963" y="681157"/>
                    <a:pt x="6655093" y="681157"/>
                  </a:cubicBezTo>
                  <a:lnTo>
                    <a:pt x="6655093" y="681206"/>
                  </a:lnTo>
                  <a:lnTo>
                    <a:pt x="6705567" y="681206"/>
                  </a:lnTo>
                  <a:cubicBezTo>
                    <a:pt x="6705698" y="681206"/>
                    <a:pt x="6705812" y="681173"/>
                    <a:pt x="6705943" y="681157"/>
                  </a:cubicBezTo>
                  <a:lnTo>
                    <a:pt x="6705943" y="681206"/>
                  </a:lnTo>
                  <a:lnTo>
                    <a:pt x="6756417" y="681206"/>
                  </a:lnTo>
                  <a:cubicBezTo>
                    <a:pt x="6756546" y="681206"/>
                    <a:pt x="6756661" y="681173"/>
                    <a:pt x="6756791" y="681157"/>
                  </a:cubicBezTo>
                  <a:lnTo>
                    <a:pt x="6756791" y="681206"/>
                  </a:lnTo>
                  <a:lnTo>
                    <a:pt x="6807266" y="681206"/>
                  </a:lnTo>
                  <a:cubicBezTo>
                    <a:pt x="6812280" y="681190"/>
                    <a:pt x="6816350" y="677171"/>
                    <a:pt x="6816335" y="672257"/>
                  </a:cubicBezTo>
                  <a:lnTo>
                    <a:pt x="6816335" y="613586"/>
                  </a:lnTo>
                  <a:lnTo>
                    <a:pt x="6837517" y="613586"/>
                  </a:lnTo>
                  <a:lnTo>
                    <a:pt x="6837517" y="663097"/>
                  </a:lnTo>
                  <a:cubicBezTo>
                    <a:pt x="6837534" y="668011"/>
                    <a:pt x="6841620" y="671981"/>
                    <a:pt x="6846619" y="671981"/>
                  </a:cubicBezTo>
                  <a:close/>
                  <a:moveTo>
                    <a:pt x="6600613" y="676959"/>
                  </a:moveTo>
                  <a:lnTo>
                    <a:pt x="6600744" y="613570"/>
                  </a:lnTo>
                  <a:lnTo>
                    <a:pt x="6608706" y="613570"/>
                  </a:lnTo>
                  <a:lnTo>
                    <a:pt x="6608706" y="672257"/>
                  </a:lnTo>
                  <a:cubicBezTo>
                    <a:pt x="6608722" y="673494"/>
                    <a:pt x="6608234" y="674665"/>
                    <a:pt x="6607322" y="675560"/>
                  </a:cubicBezTo>
                  <a:cubicBezTo>
                    <a:pt x="6606410" y="676455"/>
                    <a:pt x="6605173" y="676959"/>
                    <a:pt x="6603870" y="676959"/>
                  </a:cubicBezTo>
                  <a:lnTo>
                    <a:pt x="6600597" y="676959"/>
                  </a:lnTo>
                  <a:close/>
                  <a:moveTo>
                    <a:pt x="6612939" y="613570"/>
                  </a:moveTo>
                  <a:lnTo>
                    <a:pt x="6659555" y="613570"/>
                  </a:lnTo>
                  <a:lnTo>
                    <a:pt x="6659555" y="672257"/>
                  </a:lnTo>
                  <a:cubicBezTo>
                    <a:pt x="6659571" y="673494"/>
                    <a:pt x="6659082" y="674665"/>
                    <a:pt x="6658170" y="675560"/>
                  </a:cubicBezTo>
                  <a:cubicBezTo>
                    <a:pt x="6657259" y="676455"/>
                    <a:pt x="6656022" y="676959"/>
                    <a:pt x="6654718" y="676959"/>
                  </a:cubicBezTo>
                  <a:lnTo>
                    <a:pt x="6611555" y="676959"/>
                  </a:lnTo>
                  <a:cubicBezTo>
                    <a:pt x="6612450" y="675560"/>
                    <a:pt x="6612939" y="673949"/>
                    <a:pt x="6612939" y="672257"/>
                  </a:cubicBezTo>
                  <a:lnTo>
                    <a:pt x="6612939" y="613586"/>
                  </a:lnTo>
                  <a:close/>
                  <a:moveTo>
                    <a:pt x="6663788" y="613570"/>
                  </a:moveTo>
                  <a:lnTo>
                    <a:pt x="6710403" y="613570"/>
                  </a:lnTo>
                  <a:lnTo>
                    <a:pt x="6710403" y="672257"/>
                  </a:lnTo>
                  <a:cubicBezTo>
                    <a:pt x="6710420" y="673494"/>
                    <a:pt x="6709931" y="674665"/>
                    <a:pt x="6709019" y="675560"/>
                  </a:cubicBezTo>
                  <a:cubicBezTo>
                    <a:pt x="6708107" y="676455"/>
                    <a:pt x="6706870" y="676959"/>
                    <a:pt x="6705567" y="676959"/>
                  </a:cubicBezTo>
                  <a:lnTo>
                    <a:pt x="6662420" y="676959"/>
                  </a:lnTo>
                  <a:cubicBezTo>
                    <a:pt x="6663316" y="675560"/>
                    <a:pt x="6663804" y="673949"/>
                    <a:pt x="6663804" y="672257"/>
                  </a:cubicBezTo>
                  <a:lnTo>
                    <a:pt x="6663804" y="613586"/>
                  </a:lnTo>
                  <a:close/>
                  <a:moveTo>
                    <a:pt x="6714637" y="613570"/>
                  </a:moveTo>
                  <a:lnTo>
                    <a:pt x="6761252" y="613570"/>
                  </a:lnTo>
                  <a:lnTo>
                    <a:pt x="6761252" y="672257"/>
                  </a:lnTo>
                  <a:cubicBezTo>
                    <a:pt x="6761269" y="673494"/>
                    <a:pt x="6760780" y="674665"/>
                    <a:pt x="6759868" y="675560"/>
                  </a:cubicBezTo>
                  <a:cubicBezTo>
                    <a:pt x="6758956" y="676455"/>
                    <a:pt x="6757719" y="676959"/>
                    <a:pt x="6756417" y="676959"/>
                  </a:cubicBezTo>
                  <a:lnTo>
                    <a:pt x="6713269" y="676959"/>
                  </a:lnTo>
                  <a:cubicBezTo>
                    <a:pt x="6714165" y="675560"/>
                    <a:pt x="6714653" y="673949"/>
                    <a:pt x="6714653" y="672257"/>
                  </a:cubicBezTo>
                  <a:lnTo>
                    <a:pt x="6714653" y="613586"/>
                  </a:lnTo>
                  <a:close/>
                  <a:moveTo>
                    <a:pt x="6765486" y="613570"/>
                  </a:moveTo>
                  <a:lnTo>
                    <a:pt x="6812118" y="613570"/>
                  </a:lnTo>
                  <a:lnTo>
                    <a:pt x="6812118" y="672257"/>
                  </a:lnTo>
                  <a:cubicBezTo>
                    <a:pt x="6812118" y="674844"/>
                    <a:pt x="6809952" y="676943"/>
                    <a:pt x="6807282" y="676959"/>
                  </a:cubicBezTo>
                  <a:lnTo>
                    <a:pt x="6764134" y="676959"/>
                  </a:lnTo>
                  <a:cubicBezTo>
                    <a:pt x="6765029" y="675560"/>
                    <a:pt x="6765518" y="673949"/>
                    <a:pt x="6765518" y="672257"/>
                  </a:cubicBezTo>
                  <a:lnTo>
                    <a:pt x="6765518" y="613586"/>
                  </a:lnTo>
                  <a:close/>
                  <a:moveTo>
                    <a:pt x="6877636" y="609340"/>
                  </a:moveTo>
                  <a:lnTo>
                    <a:pt x="6595012" y="609340"/>
                  </a:lnTo>
                  <a:cubicBezTo>
                    <a:pt x="6595012" y="609340"/>
                    <a:pt x="6595012" y="609503"/>
                    <a:pt x="6595012" y="609503"/>
                  </a:cubicBezTo>
                  <a:cubicBezTo>
                    <a:pt x="6595648" y="610479"/>
                    <a:pt x="6596331" y="612513"/>
                    <a:pt x="6596510" y="613489"/>
                  </a:cubicBezTo>
                  <a:lnTo>
                    <a:pt x="6596413" y="660022"/>
                  </a:lnTo>
                  <a:lnTo>
                    <a:pt x="6596396" y="660022"/>
                  </a:lnTo>
                  <a:lnTo>
                    <a:pt x="6596396" y="663992"/>
                  </a:lnTo>
                  <a:cubicBezTo>
                    <a:pt x="6596396" y="665228"/>
                    <a:pt x="6595876" y="666498"/>
                    <a:pt x="6594931" y="667441"/>
                  </a:cubicBezTo>
                  <a:cubicBezTo>
                    <a:pt x="6593971" y="668417"/>
                    <a:pt x="6592733" y="668938"/>
                    <a:pt x="6591463" y="668954"/>
                  </a:cubicBezTo>
                  <a:lnTo>
                    <a:pt x="6589981" y="668954"/>
                  </a:lnTo>
                  <a:cubicBezTo>
                    <a:pt x="6589981" y="668954"/>
                    <a:pt x="6590112" y="602506"/>
                    <a:pt x="6590112" y="602506"/>
                  </a:cubicBezTo>
                  <a:lnTo>
                    <a:pt x="6596283" y="602506"/>
                  </a:lnTo>
                  <a:cubicBezTo>
                    <a:pt x="6596283" y="602506"/>
                    <a:pt x="6872752" y="602490"/>
                    <a:pt x="6872752" y="602490"/>
                  </a:cubicBezTo>
                  <a:cubicBezTo>
                    <a:pt x="6875438" y="602490"/>
                    <a:pt x="6877620" y="604589"/>
                    <a:pt x="6877620" y="607176"/>
                  </a:cubicBezTo>
                  <a:lnTo>
                    <a:pt x="6877620" y="609356"/>
                  </a:lnTo>
                  <a:close/>
                  <a:moveTo>
                    <a:pt x="6889018" y="657777"/>
                  </a:moveTo>
                  <a:lnTo>
                    <a:pt x="6886722" y="657777"/>
                  </a:lnTo>
                  <a:cubicBezTo>
                    <a:pt x="6885420" y="657777"/>
                    <a:pt x="6884182" y="657272"/>
                    <a:pt x="6883270" y="656377"/>
                  </a:cubicBezTo>
                  <a:cubicBezTo>
                    <a:pt x="6882375" y="655499"/>
                    <a:pt x="6881870" y="654327"/>
                    <a:pt x="6881870" y="653075"/>
                  </a:cubicBezTo>
                  <a:lnTo>
                    <a:pt x="6881870" y="613570"/>
                  </a:lnTo>
                  <a:lnTo>
                    <a:pt x="6884149" y="613570"/>
                  </a:lnTo>
                  <a:cubicBezTo>
                    <a:pt x="6886836" y="613570"/>
                    <a:pt x="6889018" y="615669"/>
                    <a:pt x="6889018" y="618256"/>
                  </a:cubicBezTo>
                  <a:lnTo>
                    <a:pt x="6889018" y="657777"/>
                  </a:lnTo>
                  <a:close/>
                  <a:moveTo>
                    <a:pt x="7238691" y="211840"/>
                  </a:moveTo>
                  <a:lnTo>
                    <a:pt x="7236590" y="218299"/>
                  </a:lnTo>
                  <a:lnTo>
                    <a:pt x="7236411" y="285707"/>
                  </a:lnTo>
                  <a:lnTo>
                    <a:pt x="7236411" y="285707"/>
                  </a:lnTo>
                  <a:lnTo>
                    <a:pt x="7236411" y="286455"/>
                  </a:lnTo>
                  <a:cubicBezTo>
                    <a:pt x="7236411" y="286455"/>
                    <a:pt x="7236411" y="286455"/>
                    <a:pt x="7236411" y="286455"/>
                  </a:cubicBezTo>
                  <a:lnTo>
                    <a:pt x="7236411" y="302417"/>
                  </a:lnTo>
                  <a:lnTo>
                    <a:pt x="7225942" y="302417"/>
                  </a:lnTo>
                  <a:lnTo>
                    <a:pt x="7225942" y="285707"/>
                  </a:lnTo>
                  <a:lnTo>
                    <a:pt x="7207006" y="285707"/>
                  </a:lnTo>
                  <a:lnTo>
                    <a:pt x="7207006" y="302417"/>
                  </a:lnTo>
                  <a:lnTo>
                    <a:pt x="7196536" y="302417"/>
                  </a:lnTo>
                  <a:lnTo>
                    <a:pt x="7196536" y="285707"/>
                  </a:lnTo>
                  <a:lnTo>
                    <a:pt x="7177600" y="285707"/>
                  </a:lnTo>
                  <a:lnTo>
                    <a:pt x="7177600" y="302417"/>
                  </a:lnTo>
                  <a:lnTo>
                    <a:pt x="7167132" y="302417"/>
                  </a:lnTo>
                  <a:lnTo>
                    <a:pt x="7167132" y="285707"/>
                  </a:lnTo>
                  <a:lnTo>
                    <a:pt x="7167115" y="285707"/>
                  </a:lnTo>
                  <a:lnTo>
                    <a:pt x="7167115" y="218234"/>
                  </a:lnTo>
                  <a:lnTo>
                    <a:pt x="7164901" y="211840"/>
                  </a:lnTo>
                  <a:lnTo>
                    <a:pt x="7238707" y="211840"/>
                  </a:lnTo>
                  <a:close/>
                  <a:moveTo>
                    <a:pt x="6998580" y="477924"/>
                  </a:moveTo>
                  <a:lnTo>
                    <a:pt x="6998677" y="478169"/>
                  </a:lnTo>
                  <a:lnTo>
                    <a:pt x="6998580" y="478445"/>
                  </a:lnTo>
                  <a:lnTo>
                    <a:pt x="6998580" y="477924"/>
                  </a:lnTo>
                  <a:close/>
                  <a:moveTo>
                    <a:pt x="6991530" y="657874"/>
                  </a:moveTo>
                  <a:lnTo>
                    <a:pt x="6922803" y="657923"/>
                  </a:lnTo>
                  <a:lnTo>
                    <a:pt x="6922168" y="493511"/>
                  </a:lnTo>
                  <a:lnTo>
                    <a:pt x="6919156" y="480072"/>
                  </a:lnTo>
                  <a:lnTo>
                    <a:pt x="6993955" y="480072"/>
                  </a:lnTo>
                  <a:lnTo>
                    <a:pt x="6990764" y="494081"/>
                  </a:lnTo>
                  <a:lnTo>
                    <a:pt x="6991530" y="657874"/>
                  </a:lnTo>
                  <a:close/>
                  <a:moveTo>
                    <a:pt x="7103110" y="657825"/>
                  </a:moveTo>
                  <a:cubicBezTo>
                    <a:pt x="7100700" y="654734"/>
                    <a:pt x="7092136" y="645232"/>
                    <a:pt x="7077531" y="645004"/>
                  </a:cubicBezTo>
                  <a:cubicBezTo>
                    <a:pt x="7077368" y="645004"/>
                    <a:pt x="7077222" y="645004"/>
                    <a:pt x="7077059" y="645004"/>
                  </a:cubicBezTo>
                  <a:cubicBezTo>
                    <a:pt x="7062682" y="645004"/>
                    <a:pt x="7054248" y="654653"/>
                    <a:pt x="7051871" y="657825"/>
                  </a:cubicBezTo>
                  <a:lnTo>
                    <a:pt x="6995763" y="657874"/>
                  </a:lnTo>
                  <a:lnTo>
                    <a:pt x="6994997" y="494537"/>
                  </a:lnTo>
                  <a:lnTo>
                    <a:pt x="6996691" y="487068"/>
                  </a:lnTo>
                  <a:lnTo>
                    <a:pt x="7141031" y="486938"/>
                  </a:lnTo>
                  <a:lnTo>
                    <a:pt x="7141031" y="657825"/>
                  </a:lnTo>
                  <a:cubicBezTo>
                    <a:pt x="7141031" y="657825"/>
                    <a:pt x="7103110" y="657825"/>
                    <a:pt x="7103110" y="657825"/>
                  </a:cubicBezTo>
                  <a:close/>
                  <a:moveTo>
                    <a:pt x="7258246" y="657825"/>
                  </a:moveTo>
                  <a:lnTo>
                    <a:pt x="7229801" y="657825"/>
                  </a:lnTo>
                  <a:lnTo>
                    <a:pt x="7229801" y="595950"/>
                  </a:lnTo>
                  <a:cubicBezTo>
                    <a:pt x="7229801" y="574359"/>
                    <a:pt x="7201747" y="563474"/>
                    <a:pt x="7201747" y="563474"/>
                  </a:cubicBezTo>
                  <a:cubicBezTo>
                    <a:pt x="7201747" y="563474"/>
                    <a:pt x="7173693" y="574652"/>
                    <a:pt x="7173693" y="595950"/>
                  </a:cubicBezTo>
                  <a:lnTo>
                    <a:pt x="7173693" y="657825"/>
                  </a:lnTo>
                  <a:lnTo>
                    <a:pt x="7145248" y="657825"/>
                  </a:lnTo>
                  <a:lnTo>
                    <a:pt x="7145248" y="477404"/>
                  </a:lnTo>
                  <a:cubicBezTo>
                    <a:pt x="7145248" y="477404"/>
                    <a:pt x="7157737" y="426543"/>
                    <a:pt x="7157737" y="426543"/>
                  </a:cubicBezTo>
                  <a:lnTo>
                    <a:pt x="7157801" y="426299"/>
                  </a:lnTo>
                  <a:lnTo>
                    <a:pt x="7157834" y="344687"/>
                  </a:lnTo>
                  <a:lnTo>
                    <a:pt x="7157883" y="343694"/>
                  </a:lnTo>
                  <a:lnTo>
                    <a:pt x="7152347" y="330532"/>
                  </a:lnTo>
                  <a:lnTo>
                    <a:pt x="7152413" y="289953"/>
                  </a:lnTo>
                  <a:lnTo>
                    <a:pt x="7162881" y="289953"/>
                  </a:lnTo>
                  <a:lnTo>
                    <a:pt x="7162881" y="306663"/>
                  </a:lnTo>
                  <a:lnTo>
                    <a:pt x="7181817" y="306663"/>
                  </a:lnTo>
                  <a:lnTo>
                    <a:pt x="7181817" y="289953"/>
                  </a:lnTo>
                  <a:lnTo>
                    <a:pt x="7192287" y="289953"/>
                  </a:lnTo>
                  <a:lnTo>
                    <a:pt x="7192287" y="306663"/>
                  </a:lnTo>
                  <a:lnTo>
                    <a:pt x="7211223" y="306663"/>
                  </a:lnTo>
                  <a:lnTo>
                    <a:pt x="7211223" y="289953"/>
                  </a:lnTo>
                  <a:lnTo>
                    <a:pt x="7221692" y="289953"/>
                  </a:lnTo>
                  <a:lnTo>
                    <a:pt x="7221692" y="306663"/>
                  </a:lnTo>
                  <a:lnTo>
                    <a:pt x="7240628" y="306663"/>
                  </a:lnTo>
                  <a:lnTo>
                    <a:pt x="7240628" y="289953"/>
                  </a:lnTo>
                  <a:lnTo>
                    <a:pt x="7251114" y="289953"/>
                  </a:lnTo>
                  <a:lnTo>
                    <a:pt x="7251163" y="305736"/>
                  </a:lnTo>
                  <a:lnTo>
                    <a:pt x="7251163" y="330597"/>
                  </a:lnTo>
                  <a:cubicBezTo>
                    <a:pt x="7251163" y="330597"/>
                    <a:pt x="7245643" y="343255"/>
                    <a:pt x="7245643" y="343255"/>
                  </a:cubicBezTo>
                  <a:lnTo>
                    <a:pt x="7245676" y="426299"/>
                  </a:lnTo>
                  <a:lnTo>
                    <a:pt x="7258213" y="477404"/>
                  </a:lnTo>
                  <a:lnTo>
                    <a:pt x="7258213" y="657825"/>
                  </a:lnTo>
                  <a:close/>
                  <a:moveTo>
                    <a:pt x="7407601" y="657825"/>
                  </a:moveTo>
                  <a:lnTo>
                    <a:pt x="7380540" y="657825"/>
                  </a:lnTo>
                  <a:cubicBezTo>
                    <a:pt x="7378130" y="653677"/>
                    <a:pt x="7368849" y="640595"/>
                    <a:pt x="7347585" y="640595"/>
                  </a:cubicBezTo>
                  <a:cubicBezTo>
                    <a:pt x="7328388" y="640595"/>
                    <a:pt x="7318392" y="651252"/>
                    <a:pt x="7314712" y="656329"/>
                  </a:cubicBezTo>
                  <a:cubicBezTo>
                    <a:pt x="7311195" y="652473"/>
                    <a:pt x="7303005" y="645297"/>
                    <a:pt x="7290419" y="645021"/>
                  </a:cubicBezTo>
                  <a:cubicBezTo>
                    <a:pt x="7275863" y="644728"/>
                    <a:pt x="7267168" y="654620"/>
                    <a:pt x="7264742" y="657842"/>
                  </a:cubicBezTo>
                  <a:lnTo>
                    <a:pt x="7262479" y="657842"/>
                  </a:lnTo>
                  <a:lnTo>
                    <a:pt x="7262479" y="486955"/>
                  </a:lnTo>
                  <a:cubicBezTo>
                    <a:pt x="7262479" y="486955"/>
                    <a:pt x="7406689" y="487085"/>
                    <a:pt x="7406689" y="487085"/>
                  </a:cubicBezTo>
                  <a:lnTo>
                    <a:pt x="7408366" y="494553"/>
                  </a:lnTo>
                  <a:lnTo>
                    <a:pt x="7407601" y="657842"/>
                  </a:lnTo>
                  <a:close/>
                  <a:moveTo>
                    <a:pt x="7481196" y="493267"/>
                  </a:moveTo>
                  <a:lnTo>
                    <a:pt x="7480561" y="657825"/>
                  </a:lnTo>
                  <a:lnTo>
                    <a:pt x="7411834" y="657825"/>
                  </a:lnTo>
                  <a:lnTo>
                    <a:pt x="7412599" y="494309"/>
                  </a:lnTo>
                  <a:lnTo>
                    <a:pt x="7412599" y="494065"/>
                  </a:lnTo>
                  <a:cubicBezTo>
                    <a:pt x="7412599" y="494065"/>
                    <a:pt x="7409408" y="480056"/>
                    <a:pt x="7409408" y="480056"/>
                  </a:cubicBezTo>
                  <a:lnTo>
                    <a:pt x="7484192" y="480056"/>
                  </a:lnTo>
                  <a:lnTo>
                    <a:pt x="7481180" y="493267"/>
                  </a:lnTo>
                  <a:close/>
                  <a:moveTo>
                    <a:pt x="7554612" y="431017"/>
                  </a:moveTo>
                  <a:cubicBezTo>
                    <a:pt x="7549580" y="425762"/>
                    <a:pt x="7543182" y="422231"/>
                    <a:pt x="7535806" y="420539"/>
                  </a:cubicBezTo>
                  <a:cubicBezTo>
                    <a:pt x="7543198" y="418863"/>
                    <a:pt x="7549613" y="415333"/>
                    <a:pt x="7554676" y="410061"/>
                  </a:cubicBezTo>
                  <a:cubicBezTo>
                    <a:pt x="7559073" y="405489"/>
                    <a:pt x="7562264" y="399762"/>
                    <a:pt x="7564169" y="393124"/>
                  </a:cubicBezTo>
                  <a:cubicBezTo>
                    <a:pt x="7566058" y="399778"/>
                    <a:pt x="7569216" y="405505"/>
                    <a:pt x="7573564" y="410061"/>
                  </a:cubicBezTo>
                  <a:cubicBezTo>
                    <a:pt x="7577976" y="414698"/>
                    <a:pt x="7583447" y="417985"/>
                    <a:pt x="7589715" y="419856"/>
                  </a:cubicBezTo>
                  <a:cubicBezTo>
                    <a:pt x="7583431" y="421727"/>
                    <a:pt x="7577943" y="425013"/>
                    <a:pt x="7573498" y="429650"/>
                  </a:cubicBezTo>
                  <a:cubicBezTo>
                    <a:pt x="7568972" y="434369"/>
                    <a:pt x="7565749" y="440340"/>
                    <a:pt x="7563860" y="447287"/>
                  </a:cubicBezTo>
                  <a:cubicBezTo>
                    <a:pt x="7561939" y="440926"/>
                    <a:pt x="7558829" y="435426"/>
                    <a:pt x="7554612" y="431033"/>
                  </a:cubicBezTo>
                  <a:close/>
                  <a:moveTo>
                    <a:pt x="7732803" y="629352"/>
                  </a:moveTo>
                  <a:lnTo>
                    <a:pt x="7651164" y="629352"/>
                  </a:lnTo>
                  <a:lnTo>
                    <a:pt x="7651164" y="589962"/>
                  </a:lnTo>
                  <a:lnTo>
                    <a:pt x="7732770" y="589962"/>
                  </a:lnTo>
                  <a:lnTo>
                    <a:pt x="7732770" y="629352"/>
                  </a:lnTo>
                  <a:close/>
                  <a:moveTo>
                    <a:pt x="7653525" y="585732"/>
                  </a:moveTo>
                  <a:lnTo>
                    <a:pt x="7687440" y="571007"/>
                  </a:lnTo>
                  <a:lnTo>
                    <a:pt x="7687440" y="585732"/>
                  </a:lnTo>
                  <a:lnTo>
                    <a:pt x="7653525" y="585732"/>
                  </a:lnTo>
                  <a:close/>
                  <a:moveTo>
                    <a:pt x="7691674" y="585732"/>
                  </a:moveTo>
                  <a:lnTo>
                    <a:pt x="7691674" y="571023"/>
                  </a:lnTo>
                  <a:lnTo>
                    <a:pt x="7725231" y="585732"/>
                  </a:lnTo>
                  <a:lnTo>
                    <a:pt x="7691674" y="585732"/>
                  </a:lnTo>
                  <a:close/>
                  <a:moveTo>
                    <a:pt x="7732770" y="584414"/>
                  </a:moveTo>
                  <a:lnTo>
                    <a:pt x="7693953" y="567395"/>
                  </a:lnTo>
                  <a:lnTo>
                    <a:pt x="7732753" y="567395"/>
                  </a:lnTo>
                  <a:lnTo>
                    <a:pt x="7732753" y="584414"/>
                  </a:lnTo>
                  <a:close/>
                  <a:moveTo>
                    <a:pt x="7732770" y="559260"/>
                  </a:moveTo>
                  <a:lnTo>
                    <a:pt x="7645465" y="559260"/>
                  </a:lnTo>
                  <a:lnTo>
                    <a:pt x="7645465" y="519056"/>
                  </a:lnTo>
                  <a:lnTo>
                    <a:pt x="7732737" y="519056"/>
                  </a:lnTo>
                  <a:lnTo>
                    <a:pt x="7732737" y="559260"/>
                  </a:lnTo>
                  <a:close/>
                  <a:moveTo>
                    <a:pt x="7645465" y="514826"/>
                  </a:moveTo>
                  <a:lnTo>
                    <a:pt x="7645465" y="504022"/>
                  </a:lnTo>
                  <a:lnTo>
                    <a:pt x="7664125" y="504022"/>
                  </a:lnTo>
                  <a:lnTo>
                    <a:pt x="7664125" y="514826"/>
                  </a:lnTo>
                  <a:lnTo>
                    <a:pt x="7645465" y="514826"/>
                  </a:lnTo>
                  <a:close/>
                  <a:moveTo>
                    <a:pt x="7668358" y="514826"/>
                  </a:moveTo>
                  <a:lnTo>
                    <a:pt x="7668358" y="504022"/>
                  </a:lnTo>
                  <a:lnTo>
                    <a:pt x="7687440" y="504022"/>
                  </a:lnTo>
                  <a:lnTo>
                    <a:pt x="7687440" y="514826"/>
                  </a:lnTo>
                  <a:lnTo>
                    <a:pt x="7668358" y="514826"/>
                  </a:lnTo>
                  <a:close/>
                  <a:moveTo>
                    <a:pt x="7691674" y="514826"/>
                  </a:moveTo>
                  <a:lnTo>
                    <a:pt x="7691674" y="504022"/>
                  </a:lnTo>
                  <a:lnTo>
                    <a:pt x="7710691" y="504022"/>
                  </a:lnTo>
                  <a:lnTo>
                    <a:pt x="7710691" y="514826"/>
                  </a:lnTo>
                  <a:lnTo>
                    <a:pt x="7691674" y="514826"/>
                  </a:lnTo>
                  <a:close/>
                  <a:moveTo>
                    <a:pt x="7732737" y="514826"/>
                  </a:moveTo>
                  <a:lnTo>
                    <a:pt x="7714925" y="514826"/>
                  </a:lnTo>
                  <a:lnTo>
                    <a:pt x="7714925" y="504022"/>
                  </a:lnTo>
                  <a:lnTo>
                    <a:pt x="7732737" y="504022"/>
                  </a:lnTo>
                  <a:lnTo>
                    <a:pt x="7732737" y="514826"/>
                  </a:lnTo>
                  <a:close/>
                  <a:moveTo>
                    <a:pt x="7732737" y="499141"/>
                  </a:moveTo>
                  <a:lnTo>
                    <a:pt x="7691674" y="499141"/>
                  </a:lnTo>
                  <a:lnTo>
                    <a:pt x="7691674" y="462761"/>
                  </a:lnTo>
                  <a:lnTo>
                    <a:pt x="7732705" y="462761"/>
                  </a:lnTo>
                  <a:lnTo>
                    <a:pt x="7732705" y="499141"/>
                  </a:lnTo>
                  <a:close/>
                  <a:moveTo>
                    <a:pt x="7732688" y="406791"/>
                  </a:moveTo>
                  <a:lnTo>
                    <a:pt x="7732721" y="454674"/>
                  </a:lnTo>
                  <a:lnTo>
                    <a:pt x="7686985" y="454674"/>
                  </a:lnTo>
                  <a:lnTo>
                    <a:pt x="7732705" y="406791"/>
                  </a:lnTo>
                  <a:close/>
                  <a:moveTo>
                    <a:pt x="7679267" y="462761"/>
                  </a:moveTo>
                  <a:lnTo>
                    <a:pt x="7687457" y="462761"/>
                  </a:lnTo>
                  <a:lnTo>
                    <a:pt x="7687457" y="499141"/>
                  </a:lnTo>
                  <a:lnTo>
                    <a:pt x="7645481" y="499141"/>
                  </a:lnTo>
                  <a:cubicBezTo>
                    <a:pt x="7645481" y="499141"/>
                    <a:pt x="7644554" y="499125"/>
                    <a:pt x="7644554" y="499125"/>
                  </a:cubicBezTo>
                  <a:lnTo>
                    <a:pt x="7679267" y="462761"/>
                  </a:lnTo>
                  <a:close/>
                  <a:moveTo>
                    <a:pt x="7645481" y="584625"/>
                  </a:moveTo>
                  <a:lnTo>
                    <a:pt x="7645481" y="567411"/>
                  </a:lnTo>
                  <a:lnTo>
                    <a:pt x="7685128" y="567411"/>
                  </a:lnTo>
                  <a:lnTo>
                    <a:pt x="7645481" y="584625"/>
                  </a:lnTo>
                  <a:close/>
                  <a:moveTo>
                    <a:pt x="7651180" y="657825"/>
                  </a:moveTo>
                  <a:lnTo>
                    <a:pt x="7651180" y="637488"/>
                  </a:lnTo>
                  <a:lnTo>
                    <a:pt x="7732818" y="637488"/>
                  </a:lnTo>
                  <a:lnTo>
                    <a:pt x="7732818" y="657825"/>
                  </a:lnTo>
                  <a:cubicBezTo>
                    <a:pt x="7732818" y="657825"/>
                    <a:pt x="7651180" y="657825"/>
                    <a:pt x="7651180" y="657825"/>
                  </a:cubicBezTo>
                  <a:close/>
                  <a:moveTo>
                    <a:pt x="7824275" y="514826"/>
                  </a:moveTo>
                  <a:lnTo>
                    <a:pt x="7805648" y="514826"/>
                  </a:lnTo>
                  <a:lnTo>
                    <a:pt x="7805648" y="504022"/>
                  </a:lnTo>
                  <a:lnTo>
                    <a:pt x="7824275" y="504022"/>
                  </a:lnTo>
                  <a:lnTo>
                    <a:pt x="7824275" y="514826"/>
                  </a:lnTo>
                  <a:close/>
                  <a:moveTo>
                    <a:pt x="7825219" y="499141"/>
                  </a:moveTo>
                  <a:lnTo>
                    <a:pt x="7782072" y="499141"/>
                  </a:lnTo>
                  <a:lnTo>
                    <a:pt x="7782072" y="462761"/>
                  </a:lnTo>
                  <a:lnTo>
                    <a:pt x="7790424" y="462761"/>
                  </a:lnTo>
                  <a:lnTo>
                    <a:pt x="7825219" y="499141"/>
                  </a:lnTo>
                  <a:close/>
                  <a:moveTo>
                    <a:pt x="7801415" y="504022"/>
                  </a:moveTo>
                  <a:lnTo>
                    <a:pt x="7801415" y="514826"/>
                  </a:lnTo>
                  <a:lnTo>
                    <a:pt x="7782072" y="514826"/>
                  </a:lnTo>
                  <a:lnTo>
                    <a:pt x="7782072" y="504022"/>
                  </a:lnTo>
                  <a:lnTo>
                    <a:pt x="7801415" y="504022"/>
                  </a:lnTo>
                  <a:close/>
                  <a:moveTo>
                    <a:pt x="7736922" y="406791"/>
                  </a:moveTo>
                  <a:lnTo>
                    <a:pt x="7782707" y="454674"/>
                  </a:lnTo>
                  <a:lnTo>
                    <a:pt x="7736954" y="454674"/>
                  </a:lnTo>
                  <a:lnTo>
                    <a:pt x="7736922" y="406791"/>
                  </a:lnTo>
                  <a:close/>
                  <a:moveTo>
                    <a:pt x="7736954" y="462761"/>
                  </a:moveTo>
                  <a:lnTo>
                    <a:pt x="7777838" y="462761"/>
                  </a:lnTo>
                  <a:lnTo>
                    <a:pt x="7777838" y="499141"/>
                  </a:lnTo>
                  <a:lnTo>
                    <a:pt x="7736987" y="499141"/>
                  </a:lnTo>
                  <a:lnTo>
                    <a:pt x="7736987" y="462761"/>
                  </a:lnTo>
                  <a:close/>
                  <a:moveTo>
                    <a:pt x="7777838" y="504022"/>
                  </a:moveTo>
                  <a:lnTo>
                    <a:pt x="7777838" y="514826"/>
                  </a:lnTo>
                  <a:lnTo>
                    <a:pt x="7759407" y="514826"/>
                  </a:lnTo>
                  <a:lnTo>
                    <a:pt x="7759407" y="504022"/>
                  </a:lnTo>
                  <a:lnTo>
                    <a:pt x="7777838" y="504022"/>
                  </a:lnTo>
                  <a:close/>
                  <a:moveTo>
                    <a:pt x="7736987" y="504022"/>
                  </a:moveTo>
                  <a:lnTo>
                    <a:pt x="7755174" y="504022"/>
                  </a:lnTo>
                  <a:lnTo>
                    <a:pt x="7755174" y="514826"/>
                  </a:lnTo>
                  <a:lnTo>
                    <a:pt x="7736987" y="514826"/>
                  </a:lnTo>
                  <a:lnTo>
                    <a:pt x="7736987" y="504022"/>
                  </a:lnTo>
                  <a:close/>
                  <a:moveTo>
                    <a:pt x="7736987" y="519056"/>
                  </a:moveTo>
                  <a:lnTo>
                    <a:pt x="7824275" y="519056"/>
                  </a:lnTo>
                  <a:lnTo>
                    <a:pt x="7824275" y="559260"/>
                  </a:lnTo>
                  <a:lnTo>
                    <a:pt x="7737003" y="559260"/>
                  </a:lnTo>
                  <a:lnTo>
                    <a:pt x="7737003" y="519056"/>
                  </a:lnTo>
                  <a:close/>
                  <a:moveTo>
                    <a:pt x="7782072" y="585715"/>
                  </a:moveTo>
                  <a:lnTo>
                    <a:pt x="7782072" y="570991"/>
                  </a:lnTo>
                  <a:lnTo>
                    <a:pt x="7816378" y="585732"/>
                  </a:lnTo>
                  <a:lnTo>
                    <a:pt x="7744688" y="585732"/>
                  </a:lnTo>
                  <a:lnTo>
                    <a:pt x="7777838" y="571040"/>
                  </a:lnTo>
                  <a:lnTo>
                    <a:pt x="7777838" y="585732"/>
                  </a:lnTo>
                  <a:lnTo>
                    <a:pt x="7782072" y="585732"/>
                  </a:lnTo>
                  <a:close/>
                  <a:moveTo>
                    <a:pt x="7737019" y="567395"/>
                  </a:moveTo>
                  <a:lnTo>
                    <a:pt x="7775591" y="567395"/>
                  </a:lnTo>
                  <a:lnTo>
                    <a:pt x="7737035" y="584495"/>
                  </a:lnTo>
                  <a:lnTo>
                    <a:pt x="7737035" y="567395"/>
                  </a:lnTo>
                  <a:close/>
                  <a:moveTo>
                    <a:pt x="7818576" y="657825"/>
                  </a:moveTo>
                  <a:lnTo>
                    <a:pt x="7737068" y="657825"/>
                  </a:lnTo>
                  <a:lnTo>
                    <a:pt x="7737068" y="637488"/>
                  </a:lnTo>
                  <a:cubicBezTo>
                    <a:pt x="7737068" y="637488"/>
                    <a:pt x="7818576" y="637488"/>
                    <a:pt x="7818576" y="637488"/>
                  </a:cubicBezTo>
                  <a:lnTo>
                    <a:pt x="7818576" y="657825"/>
                  </a:lnTo>
                  <a:close/>
                  <a:moveTo>
                    <a:pt x="7818576" y="629352"/>
                  </a:moveTo>
                  <a:lnTo>
                    <a:pt x="7737052" y="629352"/>
                  </a:lnTo>
                  <a:lnTo>
                    <a:pt x="7737052" y="589962"/>
                  </a:lnTo>
                  <a:cubicBezTo>
                    <a:pt x="7737052" y="589962"/>
                    <a:pt x="7818576" y="589962"/>
                    <a:pt x="7818576" y="589962"/>
                  </a:cubicBezTo>
                  <a:lnTo>
                    <a:pt x="7818576" y="629352"/>
                  </a:lnTo>
                  <a:close/>
                  <a:moveTo>
                    <a:pt x="7784433" y="567395"/>
                  </a:moveTo>
                  <a:lnTo>
                    <a:pt x="7824275" y="567395"/>
                  </a:lnTo>
                  <a:lnTo>
                    <a:pt x="7824275" y="584511"/>
                  </a:lnTo>
                  <a:lnTo>
                    <a:pt x="7784433" y="567395"/>
                  </a:lnTo>
                  <a:close/>
                  <a:moveTo>
                    <a:pt x="8287727" y="260390"/>
                  </a:moveTo>
                  <a:lnTo>
                    <a:pt x="8352855" y="260390"/>
                  </a:lnTo>
                  <a:lnTo>
                    <a:pt x="8352855" y="276433"/>
                  </a:lnTo>
                  <a:lnTo>
                    <a:pt x="8287727" y="276433"/>
                  </a:lnTo>
                  <a:lnTo>
                    <a:pt x="8287727" y="260390"/>
                  </a:lnTo>
                  <a:close/>
                  <a:moveTo>
                    <a:pt x="8166149" y="497823"/>
                  </a:moveTo>
                  <a:cubicBezTo>
                    <a:pt x="8186567" y="497823"/>
                    <a:pt x="8202540" y="513312"/>
                    <a:pt x="8202540" y="533097"/>
                  </a:cubicBezTo>
                  <a:lnTo>
                    <a:pt x="8202540" y="534513"/>
                  </a:lnTo>
                  <a:lnTo>
                    <a:pt x="8203842" y="535050"/>
                  </a:lnTo>
                  <a:cubicBezTo>
                    <a:pt x="8203842" y="535050"/>
                    <a:pt x="8209053" y="537230"/>
                    <a:pt x="8214279" y="542225"/>
                  </a:cubicBezTo>
                  <a:cubicBezTo>
                    <a:pt x="8221247" y="548879"/>
                    <a:pt x="8224878" y="557080"/>
                    <a:pt x="8225090" y="566614"/>
                  </a:cubicBezTo>
                  <a:cubicBezTo>
                    <a:pt x="8225416" y="581388"/>
                    <a:pt x="8216330" y="594306"/>
                    <a:pt x="8201920" y="599529"/>
                  </a:cubicBezTo>
                  <a:cubicBezTo>
                    <a:pt x="8197704" y="601058"/>
                    <a:pt x="8193259" y="601839"/>
                    <a:pt x="8188683" y="601839"/>
                  </a:cubicBezTo>
                  <a:lnTo>
                    <a:pt x="8119582" y="601725"/>
                  </a:lnTo>
                  <a:cubicBezTo>
                    <a:pt x="8107924" y="600587"/>
                    <a:pt x="8099343" y="591377"/>
                    <a:pt x="8099604" y="580249"/>
                  </a:cubicBezTo>
                  <a:cubicBezTo>
                    <a:pt x="8099914" y="566386"/>
                    <a:pt x="8112109" y="561115"/>
                    <a:pt x="8112630" y="560903"/>
                  </a:cubicBezTo>
                  <a:lnTo>
                    <a:pt x="8113933" y="560366"/>
                  </a:lnTo>
                  <a:lnTo>
                    <a:pt x="8113933" y="558951"/>
                  </a:lnTo>
                  <a:cubicBezTo>
                    <a:pt x="8113933" y="546813"/>
                    <a:pt x="8123751" y="537311"/>
                    <a:pt x="8136271" y="537311"/>
                  </a:cubicBezTo>
                  <a:cubicBezTo>
                    <a:pt x="8147718" y="537311"/>
                    <a:pt x="8156983" y="545170"/>
                    <a:pt x="8158415" y="556022"/>
                  </a:cubicBezTo>
                  <a:lnTo>
                    <a:pt x="8158529" y="557584"/>
                  </a:lnTo>
                  <a:cubicBezTo>
                    <a:pt x="8159490" y="557682"/>
                    <a:pt x="8161639" y="558235"/>
                    <a:pt x="8162681" y="558804"/>
                  </a:cubicBezTo>
                  <a:lnTo>
                    <a:pt x="8162860" y="558804"/>
                  </a:lnTo>
                  <a:cubicBezTo>
                    <a:pt x="8162860" y="558804"/>
                    <a:pt x="8162632" y="555762"/>
                    <a:pt x="8162632" y="555762"/>
                  </a:cubicBezTo>
                  <a:lnTo>
                    <a:pt x="8162665" y="555762"/>
                  </a:lnTo>
                  <a:cubicBezTo>
                    <a:pt x="8162665" y="555664"/>
                    <a:pt x="8162632" y="555567"/>
                    <a:pt x="8162616" y="555485"/>
                  </a:cubicBezTo>
                  <a:lnTo>
                    <a:pt x="8162584" y="554997"/>
                  </a:lnTo>
                  <a:lnTo>
                    <a:pt x="8162534" y="554997"/>
                  </a:lnTo>
                  <a:cubicBezTo>
                    <a:pt x="8160613" y="542257"/>
                    <a:pt x="8149704" y="533081"/>
                    <a:pt x="8136271" y="533081"/>
                  </a:cubicBezTo>
                  <a:cubicBezTo>
                    <a:pt x="8121829" y="533081"/>
                    <a:pt x="8110432" y="543738"/>
                    <a:pt x="8109732" y="557600"/>
                  </a:cubicBezTo>
                  <a:cubicBezTo>
                    <a:pt x="8107159" y="558935"/>
                    <a:pt x="8101379" y="562563"/>
                    <a:pt x="8097976" y="569347"/>
                  </a:cubicBezTo>
                  <a:cubicBezTo>
                    <a:pt x="8096478" y="565931"/>
                    <a:pt x="8095729" y="562221"/>
                    <a:pt x="8095810" y="558398"/>
                  </a:cubicBezTo>
                  <a:cubicBezTo>
                    <a:pt x="8096202" y="540972"/>
                    <a:pt x="8111522" y="534383"/>
                    <a:pt x="8112158" y="534106"/>
                  </a:cubicBezTo>
                  <a:lnTo>
                    <a:pt x="8113461" y="533569"/>
                  </a:lnTo>
                  <a:lnTo>
                    <a:pt x="8113461" y="532154"/>
                  </a:lnTo>
                  <a:cubicBezTo>
                    <a:pt x="8113461" y="524783"/>
                    <a:pt x="8116310" y="517950"/>
                    <a:pt x="8121471" y="512938"/>
                  </a:cubicBezTo>
                  <a:cubicBezTo>
                    <a:pt x="8125574" y="508952"/>
                    <a:pt x="8130915" y="506398"/>
                    <a:pt x="8136809" y="505421"/>
                  </a:cubicBezTo>
                  <a:cubicBezTo>
                    <a:pt x="8132494" y="509749"/>
                    <a:pt x="8129205" y="515102"/>
                    <a:pt x="8127284" y="521204"/>
                  </a:cubicBezTo>
                  <a:lnTo>
                    <a:pt x="8127235" y="521204"/>
                  </a:lnTo>
                  <a:cubicBezTo>
                    <a:pt x="8127235" y="521204"/>
                    <a:pt x="8127072" y="521838"/>
                    <a:pt x="8127072" y="521838"/>
                  </a:cubicBezTo>
                  <a:cubicBezTo>
                    <a:pt x="8127072" y="521887"/>
                    <a:pt x="8127040" y="521920"/>
                    <a:pt x="8127023" y="521968"/>
                  </a:cubicBezTo>
                  <a:lnTo>
                    <a:pt x="8127023" y="521968"/>
                  </a:lnTo>
                  <a:cubicBezTo>
                    <a:pt x="8127023" y="521968"/>
                    <a:pt x="8126274" y="524864"/>
                    <a:pt x="8126274" y="524864"/>
                  </a:cubicBezTo>
                  <a:lnTo>
                    <a:pt x="8126437" y="524913"/>
                  </a:lnTo>
                  <a:cubicBezTo>
                    <a:pt x="8127577" y="524523"/>
                    <a:pt x="8129791" y="524360"/>
                    <a:pt x="8130752" y="524441"/>
                  </a:cubicBezTo>
                  <a:lnTo>
                    <a:pt x="8131110" y="523042"/>
                  </a:lnTo>
                  <a:cubicBezTo>
                    <a:pt x="8135555" y="507927"/>
                    <a:pt x="8149590" y="497791"/>
                    <a:pt x="8166084" y="497791"/>
                  </a:cubicBezTo>
                  <a:close/>
                  <a:moveTo>
                    <a:pt x="7869100" y="657809"/>
                  </a:moveTo>
                  <a:lnTo>
                    <a:pt x="7869132" y="321762"/>
                  </a:lnTo>
                  <a:lnTo>
                    <a:pt x="7862994" y="317060"/>
                  </a:lnTo>
                  <a:lnTo>
                    <a:pt x="7863042" y="288554"/>
                  </a:lnTo>
                  <a:lnTo>
                    <a:pt x="7878299" y="288554"/>
                  </a:lnTo>
                  <a:lnTo>
                    <a:pt x="7878347" y="306240"/>
                  </a:lnTo>
                  <a:lnTo>
                    <a:pt x="7893294" y="306240"/>
                  </a:lnTo>
                  <a:lnTo>
                    <a:pt x="7893457" y="657809"/>
                  </a:lnTo>
                  <a:lnTo>
                    <a:pt x="7869083" y="657809"/>
                  </a:lnTo>
                  <a:close/>
                  <a:moveTo>
                    <a:pt x="8005689" y="657809"/>
                  </a:moveTo>
                  <a:lnTo>
                    <a:pt x="7974054" y="657809"/>
                  </a:lnTo>
                  <a:lnTo>
                    <a:pt x="7974054" y="595819"/>
                  </a:lnTo>
                  <a:lnTo>
                    <a:pt x="7973988" y="595819"/>
                  </a:lnTo>
                  <a:cubicBezTo>
                    <a:pt x="7973630" y="586692"/>
                    <a:pt x="7963991" y="579370"/>
                    <a:pt x="7952105" y="579370"/>
                  </a:cubicBezTo>
                  <a:cubicBezTo>
                    <a:pt x="7940219" y="579370"/>
                    <a:pt x="7930580" y="586692"/>
                    <a:pt x="7930222" y="595819"/>
                  </a:cubicBezTo>
                  <a:lnTo>
                    <a:pt x="7930157" y="595819"/>
                  </a:lnTo>
                  <a:lnTo>
                    <a:pt x="7930157" y="657809"/>
                  </a:lnTo>
                  <a:lnTo>
                    <a:pt x="7898375" y="657809"/>
                  </a:lnTo>
                  <a:lnTo>
                    <a:pt x="7898196" y="275570"/>
                  </a:lnTo>
                  <a:lnTo>
                    <a:pt x="7898196" y="235318"/>
                  </a:lnTo>
                  <a:cubicBezTo>
                    <a:pt x="7898196" y="235318"/>
                    <a:pt x="7893441" y="226581"/>
                    <a:pt x="7893441" y="226581"/>
                  </a:cubicBezTo>
                  <a:lnTo>
                    <a:pt x="7893441" y="209806"/>
                  </a:lnTo>
                  <a:lnTo>
                    <a:pt x="7906320" y="209806"/>
                  </a:lnTo>
                  <a:lnTo>
                    <a:pt x="7906434" y="227248"/>
                  </a:lnTo>
                  <a:lnTo>
                    <a:pt x="7928447" y="227248"/>
                  </a:lnTo>
                  <a:lnTo>
                    <a:pt x="7928447" y="209806"/>
                  </a:lnTo>
                  <a:lnTo>
                    <a:pt x="7941050" y="209806"/>
                  </a:lnTo>
                  <a:lnTo>
                    <a:pt x="7941050" y="227248"/>
                  </a:lnTo>
                  <a:lnTo>
                    <a:pt x="7963405" y="227248"/>
                  </a:lnTo>
                  <a:lnTo>
                    <a:pt x="7963405" y="209806"/>
                  </a:lnTo>
                  <a:lnTo>
                    <a:pt x="7976089" y="209806"/>
                  </a:lnTo>
                  <a:lnTo>
                    <a:pt x="7976089" y="227248"/>
                  </a:lnTo>
                  <a:lnTo>
                    <a:pt x="7998786" y="227248"/>
                  </a:lnTo>
                  <a:lnTo>
                    <a:pt x="7998672" y="209806"/>
                  </a:lnTo>
                  <a:lnTo>
                    <a:pt x="8011746" y="209806"/>
                  </a:lnTo>
                  <a:lnTo>
                    <a:pt x="8011746" y="226581"/>
                  </a:lnTo>
                  <a:cubicBezTo>
                    <a:pt x="8011746" y="226581"/>
                    <a:pt x="8007025" y="235318"/>
                    <a:pt x="8007025" y="235318"/>
                  </a:cubicBezTo>
                  <a:lnTo>
                    <a:pt x="8005706" y="657825"/>
                  </a:lnTo>
                  <a:close/>
                  <a:moveTo>
                    <a:pt x="8010574" y="657809"/>
                  </a:moveTo>
                  <a:lnTo>
                    <a:pt x="8011665" y="306240"/>
                  </a:lnTo>
                  <a:lnTo>
                    <a:pt x="8027198" y="306240"/>
                  </a:lnTo>
                  <a:lnTo>
                    <a:pt x="8027101" y="288440"/>
                  </a:lnTo>
                  <a:lnTo>
                    <a:pt x="8038351" y="288522"/>
                  </a:lnTo>
                  <a:lnTo>
                    <a:pt x="8038318" y="306224"/>
                  </a:lnTo>
                  <a:lnTo>
                    <a:pt x="8059127" y="306224"/>
                  </a:lnTo>
                  <a:lnTo>
                    <a:pt x="8059078" y="288424"/>
                  </a:lnTo>
                  <a:lnTo>
                    <a:pt x="8070215" y="288505"/>
                  </a:lnTo>
                  <a:lnTo>
                    <a:pt x="8070215" y="306208"/>
                  </a:lnTo>
                  <a:lnTo>
                    <a:pt x="8091365" y="306208"/>
                  </a:lnTo>
                  <a:lnTo>
                    <a:pt x="8091447" y="288408"/>
                  </a:lnTo>
                  <a:lnTo>
                    <a:pt x="8102454" y="288489"/>
                  </a:lnTo>
                  <a:lnTo>
                    <a:pt x="8102454" y="306191"/>
                  </a:lnTo>
                  <a:cubicBezTo>
                    <a:pt x="8102454" y="306191"/>
                    <a:pt x="8123457" y="306191"/>
                    <a:pt x="8123457" y="306191"/>
                  </a:cubicBezTo>
                  <a:lnTo>
                    <a:pt x="8123507" y="288505"/>
                  </a:lnTo>
                  <a:lnTo>
                    <a:pt x="8138763" y="288505"/>
                  </a:lnTo>
                  <a:lnTo>
                    <a:pt x="8138812" y="317011"/>
                  </a:lnTo>
                  <a:lnTo>
                    <a:pt x="8132673" y="321713"/>
                  </a:lnTo>
                  <a:lnTo>
                    <a:pt x="8132673" y="501956"/>
                  </a:lnTo>
                  <a:cubicBezTo>
                    <a:pt x="8127316" y="503388"/>
                    <a:pt x="8122497" y="506072"/>
                    <a:pt x="8118573" y="509879"/>
                  </a:cubicBezTo>
                  <a:cubicBezTo>
                    <a:pt x="8112891" y="515395"/>
                    <a:pt x="8109634" y="522766"/>
                    <a:pt x="8109308" y="530787"/>
                  </a:cubicBezTo>
                  <a:cubicBezTo>
                    <a:pt x="8105075" y="532934"/>
                    <a:pt x="8092017" y="540972"/>
                    <a:pt x="8091626" y="558284"/>
                  </a:cubicBezTo>
                  <a:cubicBezTo>
                    <a:pt x="8091496" y="564141"/>
                    <a:pt x="8093043" y="569803"/>
                    <a:pt x="8096087" y="574700"/>
                  </a:cubicBezTo>
                  <a:cubicBezTo>
                    <a:pt x="8095697" y="576376"/>
                    <a:pt x="8095436" y="578166"/>
                    <a:pt x="8095403" y="580118"/>
                  </a:cubicBezTo>
                  <a:cubicBezTo>
                    <a:pt x="8095111" y="593525"/>
                    <a:pt x="8105385" y="604605"/>
                    <a:pt x="8119322" y="605907"/>
                  </a:cubicBezTo>
                  <a:lnTo>
                    <a:pt x="8132706" y="605907"/>
                  </a:lnTo>
                  <a:cubicBezTo>
                    <a:pt x="8132706" y="605907"/>
                    <a:pt x="8132706" y="657760"/>
                    <a:pt x="8132706" y="657760"/>
                  </a:cubicBezTo>
                  <a:lnTo>
                    <a:pt x="8010574" y="657760"/>
                  </a:lnTo>
                  <a:close/>
                  <a:moveTo>
                    <a:pt x="8158302" y="657809"/>
                  </a:moveTo>
                  <a:lnTo>
                    <a:pt x="8137590" y="657809"/>
                  </a:lnTo>
                  <a:lnTo>
                    <a:pt x="8137590" y="605988"/>
                  </a:lnTo>
                  <a:cubicBezTo>
                    <a:pt x="8137590" y="605988"/>
                    <a:pt x="8158302" y="606021"/>
                    <a:pt x="8158302" y="606021"/>
                  </a:cubicBezTo>
                  <a:lnTo>
                    <a:pt x="8158302" y="657809"/>
                  </a:lnTo>
                  <a:close/>
                  <a:moveTo>
                    <a:pt x="8276330" y="657809"/>
                  </a:moveTo>
                  <a:lnTo>
                    <a:pt x="8162534" y="657809"/>
                  </a:lnTo>
                  <a:lnTo>
                    <a:pt x="8162534" y="606037"/>
                  </a:lnTo>
                  <a:lnTo>
                    <a:pt x="8188716" y="606086"/>
                  </a:lnTo>
                  <a:cubicBezTo>
                    <a:pt x="8193779" y="606086"/>
                    <a:pt x="8198713" y="605224"/>
                    <a:pt x="8203402" y="603515"/>
                  </a:cubicBezTo>
                  <a:cubicBezTo>
                    <a:pt x="8219538" y="597658"/>
                    <a:pt x="8229730" y="583128"/>
                    <a:pt x="8229356" y="566516"/>
                  </a:cubicBezTo>
                  <a:cubicBezTo>
                    <a:pt x="8229063" y="553207"/>
                    <a:pt x="8222599" y="544291"/>
                    <a:pt x="8217226" y="539166"/>
                  </a:cubicBezTo>
                  <a:cubicBezTo>
                    <a:pt x="8212993" y="535131"/>
                    <a:pt x="8208808" y="532756"/>
                    <a:pt x="8206772" y="531730"/>
                  </a:cubicBezTo>
                  <a:cubicBezTo>
                    <a:pt x="8206398" y="520325"/>
                    <a:pt x="8201269" y="510286"/>
                    <a:pt x="8193210" y="503371"/>
                  </a:cubicBezTo>
                  <a:lnTo>
                    <a:pt x="8193210" y="347371"/>
                  </a:lnTo>
                  <a:lnTo>
                    <a:pt x="8401685" y="347371"/>
                  </a:lnTo>
                  <a:lnTo>
                    <a:pt x="8401685" y="372151"/>
                  </a:lnTo>
                  <a:lnTo>
                    <a:pt x="8276346" y="372151"/>
                  </a:lnTo>
                  <a:lnTo>
                    <a:pt x="8276346" y="657793"/>
                  </a:lnTo>
                  <a:close/>
                  <a:moveTo>
                    <a:pt x="8321691" y="657809"/>
                  </a:moveTo>
                  <a:lnTo>
                    <a:pt x="8287727" y="657809"/>
                  </a:lnTo>
                  <a:lnTo>
                    <a:pt x="8287727" y="566809"/>
                  </a:lnTo>
                  <a:lnTo>
                    <a:pt x="8321691" y="566809"/>
                  </a:lnTo>
                  <a:lnTo>
                    <a:pt x="8321691" y="657809"/>
                  </a:lnTo>
                  <a:close/>
                  <a:moveTo>
                    <a:pt x="8321691" y="562579"/>
                  </a:moveTo>
                  <a:lnTo>
                    <a:pt x="8287727" y="562579"/>
                  </a:lnTo>
                  <a:lnTo>
                    <a:pt x="8287727" y="471563"/>
                  </a:lnTo>
                  <a:lnTo>
                    <a:pt x="8321691" y="471563"/>
                  </a:lnTo>
                  <a:lnTo>
                    <a:pt x="8321691" y="562579"/>
                  </a:lnTo>
                  <a:close/>
                  <a:moveTo>
                    <a:pt x="8321691" y="467333"/>
                  </a:moveTo>
                  <a:lnTo>
                    <a:pt x="8287727" y="467333"/>
                  </a:lnTo>
                  <a:lnTo>
                    <a:pt x="8287727" y="383557"/>
                  </a:lnTo>
                  <a:lnTo>
                    <a:pt x="8321691" y="383557"/>
                  </a:lnTo>
                  <a:lnTo>
                    <a:pt x="8321691" y="467333"/>
                  </a:lnTo>
                  <a:close/>
                  <a:moveTo>
                    <a:pt x="8363471" y="657809"/>
                  </a:moveTo>
                  <a:lnTo>
                    <a:pt x="8325925" y="657809"/>
                  </a:lnTo>
                  <a:lnTo>
                    <a:pt x="8325925" y="566809"/>
                  </a:lnTo>
                  <a:lnTo>
                    <a:pt x="8363471" y="566809"/>
                  </a:lnTo>
                  <a:lnTo>
                    <a:pt x="8363471" y="657809"/>
                  </a:lnTo>
                  <a:close/>
                  <a:moveTo>
                    <a:pt x="8363471" y="562579"/>
                  </a:moveTo>
                  <a:lnTo>
                    <a:pt x="8325925" y="562579"/>
                  </a:lnTo>
                  <a:lnTo>
                    <a:pt x="8325925" y="471563"/>
                  </a:lnTo>
                  <a:lnTo>
                    <a:pt x="8363471" y="471563"/>
                  </a:lnTo>
                  <a:lnTo>
                    <a:pt x="8363471" y="562579"/>
                  </a:lnTo>
                  <a:close/>
                  <a:moveTo>
                    <a:pt x="8363471" y="467333"/>
                  </a:moveTo>
                  <a:lnTo>
                    <a:pt x="8325925" y="467333"/>
                  </a:lnTo>
                  <a:lnTo>
                    <a:pt x="8325925" y="383557"/>
                  </a:lnTo>
                  <a:lnTo>
                    <a:pt x="8363471" y="383557"/>
                  </a:lnTo>
                  <a:lnTo>
                    <a:pt x="8363471" y="467333"/>
                  </a:lnTo>
                  <a:close/>
                  <a:moveTo>
                    <a:pt x="8404567" y="657809"/>
                  </a:moveTo>
                  <a:lnTo>
                    <a:pt x="8367705" y="657809"/>
                  </a:lnTo>
                  <a:lnTo>
                    <a:pt x="8367705" y="566809"/>
                  </a:lnTo>
                  <a:lnTo>
                    <a:pt x="8398640" y="566809"/>
                  </a:lnTo>
                  <a:lnTo>
                    <a:pt x="8404567" y="654392"/>
                  </a:lnTo>
                  <a:lnTo>
                    <a:pt x="8404567" y="657809"/>
                  </a:lnTo>
                  <a:close/>
                  <a:moveTo>
                    <a:pt x="8404958" y="494520"/>
                  </a:moveTo>
                  <a:cubicBezTo>
                    <a:pt x="8402548" y="524962"/>
                    <a:pt x="8399194" y="557145"/>
                    <a:pt x="8398624" y="562579"/>
                  </a:cubicBezTo>
                  <a:lnTo>
                    <a:pt x="8367688" y="562579"/>
                  </a:lnTo>
                  <a:lnTo>
                    <a:pt x="8367688" y="471563"/>
                  </a:lnTo>
                  <a:lnTo>
                    <a:pt x="8405006" y="471563"/>
                  </a:lnTo>
                  <a:lnTo>
                    <a:pt x="8404958" y="494520"/>
                  </a:lnTo>
                  <a:close/>
                  <a:moveTo>
                    <a:pt x="8405023" y="467333"/>
                  </a:moveTo>
                  <a:lnTo>
                    <a:pt x="8367705" y="467333"/>
                  </a:lnTo>
                  <a:lnTo>
                    <a:pt x="8367705" y="383557"/>
                  </a:lnTo>
                  <a:lnTo>
                    <a:pt x="8405234" y="383557"/>
                  </a:lnTo>
                  <a:lnTo>
                    <a:pt x="8405039" y="467333"/>
                  </a:lnTo>
                  <a:close/>
                  <a:moveTo>
                    <a:pt x="8530574" y="657809"/>
                  </a:moveTo>
                  <a:lnTo>
                    <a:pt x="8409468" y="657809"/>
                  </a:lnTo>
                  <a:lnTo>
                    <a:pt x="8409468" y="573740"/>
                  </a:lnTo>
                  <a:lnTo>
                    <a:pt x="8530574" y="573740"/>
                  </a:lnTo>
                  <a:lnTo>
                    <a:pt x="8530574" y="657809"/>
                  </a:lnTo>
                  <a:close/>
                  <a:moveTo>
                    <a:pt x="8447014" y="471563"/>
                  </a:moveTo>
                  <a:lnTo>
                    <a:pt x="8447014" y="491299"/>
                  </a:lnTo>
                  <a:cubicBezTo>
                    <a:pt x="8444588" y="522652"/>
                    <a:pt x="8441022" y="556949"/>
                    <a:pt x="8440436" y="562579"/>
                  </a:cubicBezTo>
                  <a:lnTo>
                    <a:pt x="8416013" y="562579"/>
                  </a:lnTo>
                  <a:cubicBezTo>
                    <a:pt x="8415427" y="556949"/>
                    <a:pt x="8411894" y="522668"/>
                    <a:pt x="8409468" y="491348"/>
                  </a:cubicBezTo>
                  <a:lnTo>
                    <a:pt x="8409468" y="471563"/>
                  </a:lnTo>
                  <a:lnTo>
                    <a:pt x="8447014" y="471563"/>
                  </a:lnTo>
                  <a:close/>
                  <a:moveTo>
                    <a:pt x="8409468" y="467333"/>
                  </a:moveTo>
                  <a:lnTo>
                    <a:pt x="8409468" y="383557"/>
                  </a:lnTo>
                  <a:lnTo>
                    <a:pt x="8447014" y="383557"/>
                  </a:lnTo>
                  <a:lnTo>
                    <a:pt x="8447014" y="467333"/>
                  </a:lnTo>
                  <a:lnTo>
                    <a:pt x="8409468" y="467333"/>
                  </a:lnTo>
                  <a:close/>
                  <a:moveTo>
                    <a:pt x="8488794" y="471563"/>
                  </a:moveTo>
                  <a:lnTo>
                    <a:pt x="8488794" y="491266"/>
                  </a:lnTo>
                  <a:cubicBezTo>
                    <a:pt x="8486368" y="522619"/>
                    <a:pt x="8482802" y="556949"/>
                    <a:pt x="8482216" y="562579"/>
                  </a:cubicBezTo>
                  <a:lnTo>
                    <a:pt x="8457826" y="562579"/>
                  </a:lnTo>
                  <a:cubicBezTo>
                    <a:pt x="8457239" y="556917"/>
                    <a:pt x="8453673" y="522342"/>
                    <a:pt x="8451248" y="490892"/>
                  </a:cubicBezTo>
                  <a:lnTo>
                    <a:pt x="8451248" y="471563"/>
                  </a:lnTo>
                  <a:lnTo>
                    <a:pt x="8488794" y="471563"/>
                  </a:lnTo>
                  <a:close/>
                  <a:moveTo>
                    <a:pt x="8451248" y="467333"/>
                  </a:moveTo>
                  <a:lnTo>
                    <a:pt x="8451248" y="383557"/>
                  </a:lnTo>
                  <a:lnTo>
                    <a:pt x="8488794" y="383557"/>
                  </a:lnTo>
                  <a:lnTo>
                    <a:pt x="8488794" y="467333"/>
                  </a:lnTo>
                  <a:lnTo>
                    <a:pt x="8451248" y="467333"/>
                  </a:lnTo>
                  <a:close/>
                  <a:moveTo>
                    <a:pt x="8530574" y="490518"/>
                  </a:moveTo>
                  <a:cubicBezTo>
                    <a:pt x="8527952" y="524441"/>
                    <a:pt x="8523996" y="561798"/>
                    <a:pt x="8523914" y="562595"/>
                  </a:cubicBezTo>
                  <a:lnTo>
                    <a:pt x="8499605" y="562595"/>
                  </a:lnTo>
                  <a:cubicBezTo>
                    <a:pt x="8499019" y="556933"/>
                    <a:pt x="8495453" y="522375"/>
                    <a:pt x="8493027" y="490941"/>
                  </a:cubicBezTo>
                  <a:lnTo>
                    <a:pt x="8493027" y="471579"/>
                  </a:lnTo>
                  <a:lnTo>
                    <a:pt x="8530574" y="471579"/>
                  </a:lnTo>
                  <a:lnTo>
                    <a:pt x="8530574" y="490534"/>
                  </a:lnTo>
                  <a:close/>
                  <a:moveTo>
                    <a:pt x="8530574" y="467333"/>
                  </a:moveTo>
                  <a:lnTo>
                    <a:pt x="8493027" y="467333"/>
                  </a:lnTo>
                  <a:lnTo>
                    <a:pt x="8493027" y="383557"/>
                  </a:lnTo>
                  <a:lnTo>
                    <a:pt x="8530574" y="383557"/>
                  </a:lnTo>
                  <a:lnTo>
                    <a:pt x="8530574" y="467333"/>
                  </a:lnTo>
                  <a:close/>
                  <a:moveTo>
                    <a:pt x="8572354" y="657809"/>
                  </a:moveTo>
                  <a:lnTo>
                    <a:pt x="8544528" y="657809"/>
                  </a:lnTo>
                  <a:cubicBezTo>
                    <a:pt x="8544528" y="657809"/>
                    <a:pt x="8540717" y="657809"/>
                    <a:pt x="8540717" y="657809"/>
                  </a:cubicBezTo>
                  <a:lnTo>
                    <a:pt x="8540717" y="657809"/>
                  </a:lnTo>
                  <a:cubicBezTo>
                    <a:pt x="8540717" y="657809"/>
                    <a:pt x="8535263" y="657809"/>
                    <a:pt x="8535263" y="657809"/>
                  </a:cubicBezTo>
                  <a:lnTo>
                    <a:pt x="8535263" y="656963"/>
                  </a:lnTo>
                  <a:cubicBezTo>
                    <a:pt x="8535263" y="656963"/>
                    <a:pt x="8541629" y="566809"/>
                    <a:pt x="8541629" y="566809"/>
                  </a:cubicBezTo>
                  <a:lnTo>
                    <a:pt x="8572354" y="566809"/>
                  </a:lnTo>
                  <a:lnTo>
                    <a:pt x="8572354" y="657809"/>
                  </a:lnTo>
                  <a:close/>
                  <a:moveTo>
                    <a:pt x="8572354" y="562579"/>
                  </a:moveTo>
                  <a:lnTo>
                    <a:pt x="8541466" y="562579"/>
                  </a:lnTo>
                  <a:cubicBezTo>
                    <a:pt x="8541385" y="561814"/>
                    <a:pt x="8537608" y="525841"/>
                    <a:pt x="8534986" y="492486"/>
                  </a:cubicBezTo>
                  <a:lnTo>
                    <a:pt x="8534953" y="471563"/>
                  </a:lnTo>
                  <a:lnTo>
                    <a:pt x="8572354" y="471563"/>
                  </a:lnTo>
                  <a:lnTo>
                    <a:pt x="8572354" y="562579"/>
                  </a:lnTo>
                  <a:close/>
                  <a:moveTo>
                    <a:pt x="8572354" y="467333"/>
                  </a:moveTo>
                  <a:lnTo>
                    <a:pt x="8534953" y="467333"/>
                  </a:lnTo>
                  <a:lnTo>
                    <a:pt x="8534824" y="383557"/>
                  </a:lnTo>
                  <a:lnTo>
                    <a:pt x="8572354" y="383557"/>
                  </a:lnTo>
                  <a:lnTo>
                    <a:pt x="8572354" y="467333"/>
                  </a:lnTo>
                  <a:close/>
                  <a:moveTo>
                    <a:pt x="8614134" y="642450"/>
                  </a:moveTo>
                  <a:cubicBezTo>
                    <a:pt x="8601905" y="646208"/>
                    <a:pt x="8595995" y="654620"/>
                    <a:pt x="8594155" y="657809"/>
                  </a:cubicBezTo>
                  <a:lnTo>
                    <a:pt x="8576587" y="657809"/>
                  </a:lnTo>
                  <a:lnTo>
                    <a:pt x="8576587" y="566809"/>
                  </a:lnTo>
                  <a:lnTo>
                    <a:pt x="8614134" y="566809"/>
                  </a:lnTo>
                  <a:lnTo>
                    <a:pt x="8614134" y="642450"/>
                  </a:lnTo>
                  <a:close/>
                  <a:moveTo>
                    <a:pt x="8614134" y="562579"/>
                  </a:moveTo>
                  <a:lnTo>
                    <a:pt x="8576587" y="562579"/>
                  </a:lnTo>
                  <a:lnTo>
                    <a:pt x="8576587" y="471563"/>
                  </a:lnTo>
                  <a:lnTo>
                    <a:pt x="8614134" y="471563"/>
                  </a:lnTo>
                  <a:lnTo>
                    <a:pt x="8614134" y="562579"/>
                  </a:lnTo>
                  <a:close/>
                  <a:moveTo>
                    <a:pt x="8614134" y="467333"/>
                  </a:moveTo>
                  <a:lnTo>
                    <a:pt x="8576587" y="467333"/>
                  </a:lnTo>
                  <a:lnTo>
                    <a:pt x="8576587" y="383557"/>
                  </a:lnTo>
                  <a:lnTo>
                    <a:pt x="8614134" y="383557"/>
                  </a:lnTo>
                  <a:lnTo>
                    <a:pt x="8614134" y="467333"/>
                  </a:lnTo>
                  <a:close/>
                  <a:moveTo>
                    <a:pt x="8655913" y="651643"/>
                  </a:moveTo>
                  <a:cubicBezTo>
                    <a:pt x="8650638" y="646518"/>
                    <a:pt x="8641439" y="640579"/>
                    <a:pt x="8627110" y="640579"/>
                  </a:cubicBezTo>
                  <a:cubicBezTo>
                    <a:pt x="8623919" y="640579"/>
                    <a:pt x="8621037" y="640904"/>
                    <a:pt x="8618366" y="641409"/>
                  </a:cubicBezTo>
                  <a:lnTo>
                    <a:pt x="8618366" y="566809"/>
                  </a:lnTo>
                  <a:lnTo>
                    <a:pt x="8655913" y="566809"/>
                  </a:lnTo>
                  <a:lnTo>
                    <a:pt x="8655913" y="651643"/>
                  </a:lnTo>
                  <a:close/>
                  <a:moveTo>
                    <a:pt x="8655913" y="562579"/>
                  </a:moveTo>
                  <a:lnTo>
                    <a:pt x="8618366" y="562579"/>
                  </a:lnTo>
                  <a:lnTo>
                    <a:pt x="8618366" y="471563"/>
                  </a:lnTo>
                  <a:lnTo>
                    <a:pt x="8655913" y="471563"/>
                  </a:lnTo>
                  <a:lnTo>
                    <a:pt x="8655913" y="562579"/>
                  </a:lnTo>
                  <a:close/>
                  <a:moveTo>
                    <a:pt x="8655913" y="467333"/>
                  </a:moveTo>
                  <a:lnTo>
                    <a:pt x="8618366" y="467333"/>
                  </a:lnTo>
                  <a:lnTo>
                    <a:pt x="8618366" y="383557"/>
                  </a:lnTo>
                  <a:lnTo>
                    <a:pt x="8655913" y="383557"/>
                  </a:lnTo>
                  <a:lnTo>
                    <a:pt x="8655913" y="467333"/>
                  </a:lnTo>
                  <a:close/>
                  <a:moveTo>
                    <a:pt x="8413066" y="372167"/>
                  </a:moveTo>
                  <a:lnTo>
                    <a:pt x="8413066" y="335998"/>
                  </a:lnTo>
                  <a:lnTo>
                    <a:pt x="8287727" y="335998"/>
                  </a:lnTo>
                  <a:lnTo>
                    <a:pt x="8287727" y="287806"/>
                  </a:lnTo>
                  <a:lnTo>
                    <a:pt x="8401343" y="287806"/>
                  </a:lnTo>
                  <a:lnTo>
                    <a:pt x="8403036" y="285284"/>
                  </a:lnTo>
                  <a:cubicBezTo>
                    <a:pt x="8436740" y="234927"/>
                    <a:pt x="8492994" y="204876"/>
                    <a:pt x="8553531" y="204876"/>
                  </a:cubicBezTo>
                  <a:cubicBezTo>
                    <a:pt x="8614068" y="204876"/>
                    <a:pt x="8669818" y="234683"/>
                    <a:pt x="8703554" y="284584"/>
                  </a:cubicBezTo>
                  <a:lnTo>
                    <a:pt x="8705231" y="287074"/>
                  </a:lnTo>
                  <a:lnTo>
                    <a:pt x="8818815" y="287773"/>
                  </a:lnTo>
                  <a:lnTo>
                    <a:pt x="8818815" y="335998"/>
                  </a:lnTo>
                  <a:lnTo>
                    <a:pt x="8694110" y="335998"/>
                  </a:lnTo>
                  <a:lnTo>
                    <a:pt x="8694110" y="372167"/>
                  </a:lnTo>
                  <a:lnTo>
                    <a:pt x="8413066" y="372167"/>
                  </a:lnTo>
                  <a:close/>
                  <a:moveTo>
                    <a:pt x="8818831" y="347388"/>
                  </a:moveTo>
                  <a:lnTo>
                    <a:pt x="8818831" y="372167"/>
                  </a:lnTo>
                  <a:lnTo>
                    <a:pt x="8705524" y="372167"/>
                  </a:lnTo>
                  <a:lnTo>
                    <a:pt x="8705524" y="347388"/>
                  </a:lnTo>
                  <a:lnTo>
                    <a:pt x="8818831" y="347388"/>
                  </a:lnTo>
                  <a:close/>
                  <a:moveTo>
                    <a:pt x="8697709" y="647852"/>
                  </a:moveTo>
                  <a:cubicBezTo>
                    <a:pt x="8694013" y="646111"/>
                    <a:pt x="8689535" y="644891"/>
                    <a:pt x="8684276" y="644988"/>
                  </a:cubicBezTo>
                  <a:cubicBezTo>
                    <a:pt x="8671886" y="645265"/>
                    <a:pt x="8663761" y="652229"/>
                    <a:pt x="8660163" y="656117"/>
                  </a:cubicBezTo>
                  <a:lnTo>
                    <a:pt x="8660163" y="566793"/>
                  </a:lnTo>
                  <a:lnTo>
                    <a:pt x="8697709" y="566793"/>
                  </a:lnTo>
                  <a:lnTo>
                    <a:pt x="8697709" y="647835"/>
                  </a:lnTo>
                  <a:close/>
                  <a:moveTo>
                    <a:pt x="8697709" y="562579"/>
                  </a:moveTo>
                  <a:lnTo>
                    <a:pt x="8660163" y="562579"/>
                  </a:lnTo>
                  <a:lnTo>
                    <a:pt x="8660163" y="471563"/>
                  </a:lnTo>
                  <a:lnTo>
                    <a:pt x="8697709" y="471563"/>
                  </a:lnTo>
                  <a:lnTo>
                    <a:pt x="8697709" y="562579"/>
                  </a:lnTo>
                  <a:close/>
                  <a:moveTo>
                    <a:pt x="8697709" y="467333"/>
                  </a:moveTo>
                  <a:lnTo>
                    <a:pt x="8660163" y="467333"/>
                  </a:lnTo>
                  <a:lnTo>
                    <a:pt x="8660163" y="383557"/>
                  </a:lnTo>
                  <a:lnTo>
                    <a:pt x="8697709" y="383557"/>
                  </a:lnTo>
                  <a:lnTo>
                    <a:pt x="8697709" y="467333"/>
                  </a:lnTo>
                  <a:close/>
                  <a:moveTo>
                    <a:pt x="8739489" y="657809"/>
                  </a:moveTo>
                  <a:lnTo>
                    <a:pt x="8709969" y="657809"/>
                  </a:lnTo>
                  <a:cubicBezTo>
                    <a:pt x="8708781" y="656231"/>
                    <a:pt x="8706095" y="653058"/>
                    <a:pt x="8701959" y="650260"/>
                  </a:cubicBezTo>
                  <a:lnTo>
                    <a:pt x="8701959" y="566809"/>
                  </a:lnTo>
                  <a:lnTo>
                    <a:pt x="8739505" y="566809"/>
                  </a:lnTo>
                  <a:lnTo>
                    <a:pt x="8739505" y="657809"/>
                  </a:lnTo>
                  <a:close/>
                  <a:moveTo>
                    <a:pt x="8739489" y="562579"/>
                  </a:moveTo>
                  <a:lnTo>
                    <a:pt x="8701942" y="562579"/>
                  </a:lnTo>
                  <a:lnTo>
                    <a:pt x="8701942" y="471563"/>
                  </a:lnTo>
                  <a:lnTo>
                    <a:pt x="8739489" y="471563"/>
                  </a:lnTo>
                  <a:lnTo>
                    <a:pt x="8739489" y="562579"/>
                  </a:lnTo>
                  <a:close/>
                  <a:moveTo>
                    <a:pt x="8739489" y="467333"/>
                  </a:moveTo>
                  <a:lnTo>
                    <a:pt x="8701942" y="467333"/>
                  </a:lnTo>
                  <a:lnTo>
                    <a:pt x="8701942" y="383557"/>
                  </a:lnTo>
                  <a:lnTo>
                    <a:pt x="8739489" y="383557"/>
                  </a:lnTo>
                  <a:lnTo>
                    <a:pt x="8739489" y="467333"/>
                  </a:lnTo>
                  <a:close/>
                  <a:moveTo>
                    <a:pt x="8781269" y="657809"/>
                  </a:moveTo>
                  <a:lnTo>
                    <a:pt x="8743722" y="657809"/>
                  </a:lnTo>
                  <a:lnTo>
                    <a:pt x="8743722" y="566809"/>
                  </a:lnTo>
                  <a:lnTo>
                    <a:pt x="8781269" y="566809"/>
                  </a:lnTo>
                  <a:lnTo>
                    <a:pt x="8781269" y="657809"/>
                  </a:lnTo>
                  <a:close/>
                  <a:moveTo>
                    <a:pt x="8781269" y="562579"/>
                  </a:moveTo>
                  <a:lnTo>
                    <a:pt x="8743722" y="562579"/>
                  </a:lnTo>
                  <a:lnTo>
                    <a:pt x="8743722" y="471563"/>
                  </a:lnTo>
                  <a:lnTo>
                    <a:pt x="8781269" y="471563"/>
                  </a:lnTo>
                  <a:lnTo>
                    <a:pt x="8781269" y="562579"/>
                  </a:lnTo>
                  <a:close/>
                  <a:moveTo>
                    <a:pt x="8781269" y="467333"/>
                  </a:moveTo>
                  <a:lnTo>
                    <a:pt x="8743722" y="467333"/>
                  </a:lnTo>
                  <a:lnTo>
                    <a:pt x="8743722" y="383557"/>
                  </a:lnTo>
                  <a:lnTo>
                    <a:pt x="8781269" y="383557"/>
                  </a:lnTo>
                  <a:lnTo>
                    <a:pt x="8781269" y="467333"/>
                  </a:lnTo>
                  <a:close/>
                  <a:moveTo>
                    <a:pt x="8823048" y="657809"/>
                  </a:moveTo>
                  <a:lnTo>
                    <a:pt x="8785502" y="657809"/>
                  </a:lnTo>
                  <a:lnTo>
                    <a:pt x="8785502" y="566809"/>
                  </a:lnTo>
                  <a:lnTo>
                    <a:pt x="8823048" y="566809"/>
                  </a:lnTo>
                  <a:lnTo>
                    <a:pt x="8823048" y="657809"/>
                  </a:lnTo>
                  <a:close/>
                  <a:moveTo>
                    <a:pt x="8823048" y="562579"/>
                  </a:moveTo>
                  <a:lnTo>
                    <a:pt x="8785502" y="562579"/>
                  </a:lnTo>
                  <a:lnTo>
                    <a:pt x="8785502" y="471563"/>
                  </a:lnTo>
                  <a:lnTo>
                    <a:pt x="8823048" y="471563"/>
                  </a:lnTo>
                  <a:lnTo>
                    <a:pt x="8823048" y="562579"/>
                  </a:lnTo>
                  <a:close/>
                  <a:moveTo>
                    <a:pt x="8823048" y="467333"/>
                  </a:moveTo>
                  <a:lnTo>
                    <a:pt x="8785502" y="467333"/>
                  </a:lnTo>
                  <a:lnTo>
                    <a:pt x="8785502" y="383557"/>
                  </a:lnTo>
                  <a:lnTo>
                    <a:pt x="8823048" y="383557"/>
                  </a:lnTo>
                  <a:lnTo>
                    <a:pt x="8823048" y="467333"/>
                  </a:lnTo>
                  <a:close/>
                  <a:moveTo>
                    <a:pt x="8864828" y="657809"/>
                  </a:moveTo>
                  <a:lnTo>
                    <a:pt x="8827281" y="657809"/>
                  </a:lnTo>
                  <a:lnTo>
                    <a:pt x="8827281" y="566809"/>
                  </a:lnTo>
                  <a:lnTo>
                    <a:pt x="8864828" y="566809"/>
                  </a:lnTo>
                  <a:lnTo>
                    <a:pt x="8864828" y="657809"/>
                  </a:lnTo>
                  <a:close/>
                  <a:moveTo>
                    <a:pt x="8864828" y="562579"/>
                  </a:moveTo>
                  <a:lnTo>
                    <a:pt x="8827281" y="562579"/>
                  </a:lnTo>
                  <a:lnTo>
                    <a:pt x="8827281" y="471563"/>
                  </a:lnTo>
                  <a:lnTo>
                    <a:pt x="8864828" y="471563"/>
                  </a:lnTo>
                  <a:lnTo>
                    <a:pt x="8864828" y="562579"/>
                  </a:lnTo>
                  <a:close/>
                  <a:moveTo>
                    <a:pt x="8864828" y="467333"/>
                  </a:moveTo>
                  <a:lnTo>
                    <a:pt x="8827281" y="467333"/>
                  </a:lnTo>
                  <a:lnTo>
                    <a:pt x="8827281" y="383557"/>
                  </a:lnTo>
                  <a:lnTo>
                    <a:pt x="8864828" y="383557"/>
                  </a:lnTo>
                  <a:lnTo>
                    <a:pt x="8864828" y="467333"/>
                  </a:lnTo>
                  <a:close/>
                  <a:moveTo>
                    <a:pt x="8906608" y="646339"/>
                  </a:moveTo>
                  <a:cubicBezTo>
                    <a:pt x="8903937" y="645509"/>
                    <a:pt x="8900958" y="644988"/>
                    <a:pt x="8897653" y="644988"/>
                  </a:cubicBezTo>
                  <a:cubicBezTo>
                    <a:pt x="8897490" y="644988"/>
                    <a:pt x="8897343" y="644988"/>
                    <a:pt x="8897180" y="644988"/>
                  </a:cubicBezTo>
                  <a:cubicBezTo>
                    <a:pt x="8882575" y="645200"/>
                    <a:pt x="8873994" y="654702"/>
                    <a:pt x="8871601" y="657809"/>
                  </a:cubicBezTo>
                  <a:lnTo>
                    <a:pt x="8869061" y="657809"/>
                  </a:lnTo>
                  <a:lnTo>
                    <a:pt x="8869061" y="566809"/>
                  </a:lnTo>
                  <a:lnTo>
                    <a:pt x="8906608" y="566809"/>
                  </a:lnTo>
                  <a:lnTo>
                    <a:pt x="8906608" y="646339"/>
                  </a:lnTo>
                  <a:close/>
                  <a:moveTo>
                    <a:pt x="8906608" y="562579"/>
                  </a:moveTo>
                  <a:lnTo>
                    <a:pt x="8869061" y="562579"/>
                  </a:lnTo>
                  <a:lnTo>
                    <a:pt x="8869061" y="471563"/>
                  </a:lnTo>
                  <a:lnTo>
                    <a:pt x="8906608" y="471563"/>
                  </a:lnTo>
                  <a:lnTo>
                    <a:pt x="8906608" y="562579"/>
                  </a:lnTo>
                  <a:close/>
                  <a:moveTo>
                    <a:pt x="8906608" y="467333"/>
                  </a:moveTo>
                  <a:lnTo>
                    <a:pt x="8869061" y="467333"/>
                  </a:lnTo>
                  <a:lnTo>
                    <a:pt x="8869061" y="383557"/>
                  </a:lnTo>
                  <a:lnTo>
                    <a:pt x="8906608" y="383557"/>
                  </a:lnTo>
                  <a:lnTo>
                    <a:pt x="8906608" y="467333"/>
                  </a:lnTo>
                  <a:close/>
                  <a:moveTo>
                    <a:pt x="8948388" y="649934"/>
                  </a:moveTo>
                  <a:cubicBezTo>
                    <a:pt x="8948192" y="651252"/>
                    <a:pt x="8948045" y="652603"/>
                    <a:pt x="8948013" y="654051"/>
                  </a:cubicBezTo>
                  <a:cubicBezTo>
                    <a:pt x="8947981" y="655320"/>
                    <a:pt x="8948045" y="656573"/>
                    <a:pt x="8948176" y="657809"/>
                  </a:cubicBezTo>
                  <a:lnTo>
                    <a:pt x="8947638" y="657809"/>
                  </a:lnTo>
                  <a:cubicBezTo>
                    <a:pt x="8947638" y="657809"/>
                    <a:pt x="8922841" y="657809"/>
                    <a:pt x="8922841" y="657809"/>
                  </a:cubicBezTo>
                  <a:cubicBezTo>
                    <a:pt x="8921310" y="655775"/>
                    <a:pt x="8917305" y="651106"/>
                    <a:pt x="8910841" y="647998"/>
                  </a:cubicBezTo>
                  <a:lnTo>
                    <a:pt x="8910841" y="566809"/>
                  </a:lnTo>
                  <a:lnTo>
                    <a:pt x="8948388" y="566809"/>
                  </a:lnTo>
                  <a:lnTo>
                    <a:pt x="8948388" y="649934"/>
                  </a:lnTo>
                  <a:close/>
                  <a:moveTo>
                    <a:pt x="8948388" y="562579"/>
                  </a:moveTo>
                  <a:lnTo>
                    <a:pt x="8910841" y="562579"/>
                  </a:lnTo>
                  <a:lnTo>
                    <a:pt x="8910841" y="471563"/>
                  </a:lnTo>
                  <a:lnTo>
                    <a:pt x="8948388" y="471563"/>
                  </a:lnTo>
                  <a:lnTo>
                    <a:pt x="8948388" y="562579"/>
                  </a:lnTo>
                  <a:close/>
                  <a:moveTo>
                    <a:pt x="8948388" y="467333"/>
                  </a:moveTo>
                  <a:lnTo>
                    <a:pt x="8910841" y="467333"/>
                  </a:lnTo>
                  <a:lnTo>
                    <a:pt x="8910841" y="383557"/>
                  </a:lnTo>
                  <a:lnTo>
                    <a:pt x="8948388" y="383557"/>
                  </a:lnTo>
                  <a:lnTo>
                    <a:pt x="8948388" y="467333"/>
                  </a:lnTo>
                  <a:close/>
                  <a:moveTo>
                    <a:pt x="9036181" y="383557"/>
                  </a:moveTo>
                  <a:lnTo>
                    <a:pt x="9073727" y="383557"/>
                  </a:lnTo>
                  <a:lnTo>
                    <a:pt x="9073727" y="467333"/>
                  </a:lnTo>
                  <a:lnTo>
                    <a:pt x="9036181" y="467333"/>
                  </a:lnTo>
                  <a:lnTo>
                    <a:pt x="9036181" y="383557"/>
                  </a:lnTo>
                  <a:close/>
                  <a:moveTo>
                    <a:pt x="9036181" y="471563"/>
                  </a:moveTo>
                  <a:lnTo>
                    <a:pt x="9073727" y="471563"/>
                  </a:lnTo>
                  <a:lnTo>
                    <a:pt x="9073727" y="562579"/>
                  </a:lnTo>
                  <a:lnTo>
                    <a:pt x="9036181" y="562579"/>
                  </a:lnTo>
                  <a:lnTo>
                    <a:pt x="9036181" y="471563"/>
                  </a:lnTo>
                  <a:close/>
                  <a:moveTo>
                    <a:pt x="9036181" y="566809"/>
                  </a:moveTo>
                  <a:lnTo>
                    <a:pt x="9073727" y="566809"/>
                  </a:lnTo>
                  <a:lnTo>
                    <a:pt x="9073727" y="635096"/>
                  </a:lnTo>
                  <a:cubicBezTo>
                    <a:pt x="9069461" y="630979"/>
                    <a:pt x="9065227" y="628539"/>
                    <a:pt x="9063160" y="627481"/>
                  </a:cubicBezTo>
                  <a:cubicBezTo>
                    <a:pt x="9062606" y="610593"/>
                    <a:pt x="9051664" y="596714"/>
                    <a:pt x="9036181" y="591508"/>
                  </a:cubicBezTo>
                  <a:lnTo>
                    <a:pt x="9036181" y="566793"/>
                  </a:lnTo>
                  <a:close/>
                  <a:moveTo>
                    <a:pt x="8994401" y="383557"/>
                  </a:moveTo>
                  <a:lnTo>
                    <a:pt x="9031947" y="383557"/>
                  </a:lnTo>
                  <a:lnTo>
                    <a:pt x="9031947" y="467333"/>
                  </a:lnTo>
                  <a:lnTo>
                    <a:pt x="8994401" y="467333"/>
                  </a:lnTo>
                  <a:lnTo>
                    <a:pt x="8994401" y="383557"/>
                  </a:lnTo>
                  <a:close/>
                  <a:moveTo>
                    <a:pt x="8994401" y="471563"/>
                  </a:moveTo>
                  <a:lnTo>
                    <a:pt x="9031947" y="471563"/>
                  </a:lnTo>
                  <a:lnTo>
                    <a:pt x="9031947" y="562579"/>
                  </a:lnTo>
                  <a:lnTo>
                    <a:pt x="8994401" y="562579"/>
                  </a:lnTo>
                  <a:lnTo>
                    <a:pt x="8994401" y="471563"/>
                  </a:lnTo>
                  <a:close/>
                  <a:moveTo>
                    <a:pt x="8994401" y="566809"/>
                  </a:moveTo>
                  <a:lnTo>
                    <a:pt x="9031947" y="566809"/>
                  </a:lnTo>
                  <a:lnTo>
                    <a:pt x="9031947" y="590353"/>
                  </a:lnTo>
                  <a:cubicBezTo>
                    <a:pt x="9028935" y="589685"/>
                    <a:pt x="9025792" y="589327"/>
                    <a:pt x="9022552" y="589327"/>
                  </a:cubicBezTo>
                  <a:cubicBezTo>
                    <a:pt x="9013743" y="589327"/>
                    <a:pt x="9005570" y="591963"/>
                    <a:pt x="8998894" y="596535"/>
                  </a:cubicBezTo>
                  <a:cubicBezTo>
                    <a:pt x="8997380" y="596535"/>
                    <a:pt x="8995882" y="596617"/>
                    <a:pt x="8994401" y="596779"/>
                  </a:cubicBezTo>
                  <a:lnTo>
                    <a:pt x="8994401" y="566826"/>
                  </a:lnTo>
                  <a:close/>
                  <a:moveTo>
                    <a:pt x="8952621" y="383557"/>
                  </a:moveTo>
                  <a:lnTo>
                    <a:pt x="8990167" y="383557"/>
                  </a:lnTo>
                  <a:lnTo>
                    <a:pt x="8990167" y="467333"/>
                  </a:lnTo>
                  <a:lnTo>
                    <a:pt x="8952621" y="467333"/>
                  </a:lnTo>
                  <a:lnTo>
                    <a:pt x="8952621" y="383557"/>
                  </a:lnTo>
                  <a:close/>
                  <a:moveTo>
                    <a:pt x="8952621" y="471563"/>
                  </a:moveTo>
                  <a:lnTo>
                    <a:pt x="8990167" y="471563"/>
                  </a:lnTo>
                  <a:lnTo>
                    <a:pt x="8990167" y="562579"/>
                  </a:lnTo>
                  <a:lnTo>
                    <a:pt x="8952621" y="562579"/>
                  </a:lnTo>
                  <a:lnTo>
                    <a:pt x="8952621" y="471563"/>
                  </a:lnTo>
                  <a:close/>
                  <a:moveTo>
                    <a:pt x="8952621" y="566809"/>
                  </a:moveTo>
                  <a:lnTo>
                    <a:pt x="8990167" y="566809"/>
                  </a:lnTo>
                  <a:lnTo>
                    <a:pt x="8990167" y="597479"/>
                  </a:lnTo>
                  <a:cubicBezTo>
                    <a:pt x="8984371" y="598829"/>
                    <a:pt x="8979144" y="601595"/>
                    <a:pt x="8974976" y="605647"/>
                  </a:cubicBezTo>
                  <a:cubicBezTo>
                    <a:pt x="8969294" y="611162"/>
                    <a:pt x="8966037" y="618533"/>
                    <a:pt x="8965711" y="626554"/>
                  </a:cubicBezTo>
                  <a:cubicBezTo>
                    <a:pt x="8963058" y="627904"/>
                    <a:pt x="8956936" y="631565"/>
                    <a:pt x="8952637" y="638382"/>
                  </a:cubicBezTo>
                  <a:lnTo>
                    <a:pt x="8952637" y="566809"/>
                  </a:lnTo>
                  <a:close/>
                  <a:moveTo>
                    <a:pt x="9071936" y="686559"/>
                  </a:moveTo>
                  <a:cubicBezTo>
                    <a:pt x="9065081" y="693555"/>
                    <a:pt x="9055312" y="697574"/>
                    <a:pt x="9045103" y="697574"/>
                  </a:cubicBezTo>
                  <a:lnTo>
                    <a:pt x="8976002" y="697460"/>
                  </a:lnTo>
                  <a:cubicBezTo>
                    <a:pt x="8964344" y="696321"/>
                    <a:pt x="8955763" y="687112"/>
                    <a:pt x="8956024" y="675983"/>
                  </a:cubicBezTo>
                  <a:cubicBezTo>
                    <a:pt x="8956333" y="662121"/>
                    <a:pt x="8968528" y="656849"/>
                    <a:pt x="8969050" y="656638"/>
                  </a:cubicBezTo>
                  <a:lnTo>
                    <a:pt x="8970352" y="656101"/>
                  </a:lnTo>
                  <a:lnTo>
                    <a:pt x="8970352" y="654685"/>
                  </a:lnTo>
                  <a:cubicBezTo>
                    <a:pt x="8970352" y="642548"/>
                    <a:pt x="8980170" y="633046"/>
                    <a:pt x="8992691" y="633046"/>
                  </a:cubicBezTo>
                  <a:cubicBezTo>
                    <a:pt x="9004137" y="633046"/>
                    <a:pt x="9013402" y="640904"/>
                    <a:pt x="9014834" y="651757"/>
                  </a:cubicBezTo>
                  <a:lnTo>
                    <a:pt x="9014949" y="653319"/>
                  </a:lnTo>
                  <a:cubicBezTo>
                    <a:pt x="9015909" y="653416"/>
                    <a:pt x="9018058" y="653969"/>
                    <a:pt x="9019100" y="654539"/>
                  </a:cubicBezTo>
                  <a:lnTo>
                    <a:pt x="9019279" y="654539"/>
                  </a:lnTo>
                  <a:cubicBezTo>
                    <a:pt x="9019279" y="654539"/>
                    <a:pt x="9019052" y="651496"/>
                    <a:pt x="9019052" y="651496"/>
                  </a:cubicBezTo>
                  <a:lnTo>
                    <a:pt x="9019084" y="651496"/>
                  </a:lnTo>
                  <a:cubicBezTo>
                    <a:pt x="9019084" y="651399"/>
                    <a:pt x="9019052" y="651317"/>
                    <a:pt x="9019035" y="651220"/>
                  </a:cubicBezTo>
                  <a:lnTo>
                    <a:pt x="9019002" y="650732"/>
                  </a:lnTo>
                  <a:lnTo>
                    <a:pt x="9018954" y="650732"/>
                  </a:lnTo>
                  <a:cubicBezTo>
                    <a:pt x="9017032" y="637992"/>
                    <a:pt x="9006124" y="628815"/>
                    <a:pt x="8992691" y="628815"/>
                  </a:cubicBezTo>
                  <a:cubicBezTo>
                    <a:pt x="8978249" y="628815"/>
                    <a:pt x="8966851" y="639473"/>
                    <a:pt x="8966151" y="653335"/>
                  </a:cubicBezTo>
                  <a:cubicBezTo>
                    <a:pt x="8963578" y="654669"/>
                    <a:pt x="8957798" y="658297"/>
                    <a:pt x="8954396" y="665082"/>
                  </a:cubicBezTo>
                  <a:cubicBezTo>
                    <a:pt x="8952897" y="661665"/>
                    <a:pt x="8952148" y="657956"/>
                    <a:pt x="8952230" y="654132"/>
                  </a:cubicBezTo>
                  <a:cubicBezTo>
                    <a:pt x="8952621" y="636707"/>
                    <a:pt x="8967942" y="630117"/>
                    <a:pt x="8968577" y="629841"/>
                  </a:cubicBezTo>
                  <a:lnTo>
                    <a:pt x="8969880" y="629304"/>
                  </a:lnTo>
                  <a:lnTo>
                    <a:pt x="8969880" y="627888"/>
                  </a:lnTo>
                  <a:cubicBezTo>
                    <a:pt x="8969880" y="620518"/>
                    <a:pt x="8972729" y="613684"/>
                    <a:pt x="8977890" y="608673"/>
                  </a:cubicBezTo>
                  <a:cubicBezTo>
                    <a:pt x="8982010" y="604670"/>
                    <a:pt x="8987334" y="602100"/>
                    <a:pt x="8993245" y="601140"/>
                  </a:cubicBezTo>
                  <a:cubicBezTo>
                    <a:pt x="8988913" y="605468"/>
                    <a:pt x="8985624" y="610837"/>
                    <a:pt x="8983703" y="616938"/>
                  </a:cubicBezTo>
                  <a:lnTo>
                    <a:pt x="8983654" y="616938"/>
                  </a:lnTo>
                  <a:cubicBezTo>
                    <a:pt x="8983654" y="616938"/>
                    <a:pt x="8983491" y="617573"/>
                    <a:pt x="8983491" y="617573"/>
                  </a:cubicBezTo>
                  <a:cubicBezTo>
                    <a:pt x="8983491" y="617621"/>
                    <a:pt x="8983459" y="617670"/>
                    <a:pt x="8983443" y="617719"/>
                  </a:cubicBezTo>
                  <a:lnTo>
                    <a:pt x="8983443" y="617719"/>
                  </a:lnTo>
                  <a:cubicBezTo>
                    <a:pt x="8983443" y="617719"/>
                    <a:pt x="8982694" y="620632"/>
                    <a:pt x="8982694" y="620632"/>
                  </a:cubicBezTo>
                  <a:lnTo>
                    <a:pt x="8982857" y="620680"/>
                  </a:lnTo>
                  <a:cubicBezTo>
                    <a:pt x="8983996" y="620290"/>
                    <a:pt x="8986211" y="620127"/>
                    <a:pt x="8987171" y="620209"/>
                  </a:cubicBezTo>
                  <a:lnTo>
                    <a:pt x="8987529" y="618809"/>
                  </a:lnTo>
                  <a:cubicBezTo>
                    <a:pt x="8991974" y="603694"/>
                    <a:pt x="9006009" y="593558"/>
                    <a:pt x="9022503" y="593558"/>
                  </a:cubicBezTo>
                  <a:cubicBezTo>
                    <a:pt x="9042921" y="593558"/>
                    <a:pt x="9058893" y="609047"/>
                    <a:pt x="9058893" y="628832"/>
                  </a:cubicBezTo>
                  <a:lnTo>
                    <a:pt x="9058893" y="630247"/>
                  </a:lnTo>
                  <a:lnTo>
                    <a:pt x="9060197" y="630784"/>
                  </a:lnTo>
                  <a:cubicBezTo>
                    <a:pt x="9060408" y="630866"/>
                    <a:pt x="9080939" y="639603"/>
                    <a:pt x="9081444" y="662349"/>
                  </a:cubicBezTo>
                  <a:cubicBezTo>
                    <a:pt x="9081640" y="671460"/>
                    <a:pt x="9078253" y="680051"/>
                    <a:pt x="9071871" y="686575"/>
                  </a:cubicBezTo>
                  <a:close/>
                  <a:moveTo>
                    <a:pt x="9111908" y="657793"/>
                  </a:moveTo>
                  <a:lnTo>
                    <a:pt x="9085824" y="657793"/>
                  </a:lnTo>
                  <a:cubicBezTo>
                    <a:pt x="9085824" y="657793"/>
                    <a:pt x="9085384" y="657809"/>
                    <a:pt x="9085384" y="657809"/>
                  </a:cubicBezTo>
                  <a:cubicBezTo>
                    <a:pt x="9084391" y="650357"/>
                    <a:pt x="9081444" y="644419"/>
                    <a:pt x="9077944" y="639831"/>
                  </a:cubicBezTo>
                  <a:lnTo>
                    <a:pt x="9077944" y="566809"/>
                  </a:lnTo>
                  <a:lnTo>
                    <a:pt x="9111908" y="566809"/>
                  </a:lnTo>
                  <a:lnTo>
                    <a:pt x="9111908" y="657793"/>
                  </a:lnTo>
                  <a:close/>
                  <a:moveTo>
                    <a:pt x="9111908" y="562579"/>
                  </a:moveTo>
                  <a:lnTo>
                    <a:pt x="9077944" y="562579"/>
                  </a:lnTo>
                  <a:lnTo>
                    <a:pt x="9077944" y="471563"/>
                  </a:lnTo>
                  <a:lnTo>
                    <a:pt x="9111908" y="471563"/>
                  </a:lnTo>
                  <a:lnTo>
                    <a:pt x="9111908" y="562579"/>
                  </a:lnTo>
                  <a:close/>
                  <a:moveTo>
                    <a:pt x="9111908" y="467333"/>
                  </a:moveTo>
                  <a:lnTo>
                    <a:pt x="9077944" y="467333"/>
                  </a:lnTo>
                  <a:lnTo>
                    <a:pt x="9077944" y="383557"/>
                  </a:lnTo>
                  <a:lnTo>
                    <a:pt x="9111908" y="383557"/>
                  </a:lnTo>
                  <a:lnTo>
                    <a:pt x="9111908" y="467333"/>
                  </a:lnTo>
                  <a:close/>
                  <a:moveTo>
                    <a:pt x="9166144" y="657565"/>
                  </a:moveTo>
                  <a:lnTo>
                    <a:pt x="9155723" y="657565"/>
                  </a:lnTo>
                  <a:lnTo>
                    <a:pt x="9155723" y="651106"/>
                  </a:lnTo>
                  <a:lnTo>
                    <a:pt x="9166144" y="648844"/>
                  </a:lnTo>
                  <a:lnTo>
                    <a:pt x="9166144" y="657565"/>
                  </a:lnTo>
                  <a:close/>
                  <a:moveTo>
                    <a:pt x="9166144" y="644549"/>
                  </a:moveTo>
                  <a:lnTo>
                    <a:pt x="9155723" y="646778"/>
                  </a:lnTo>
                  <a:lnTo>
                    <a:pt x="9155723" y="637097"/>
                  </a:lnTo>
                  <a:lnTo>
                    <a:pt x="9166144" y="634705"/>
                  </a:lnTo>
                  <a:lnTo>
                    <a:pt x="9166144" y="644549"/>
                  </a:lnTo>
                  <a:close/>
                  <a:moveTo>
                    <a:pt x="9166144" y="630426"/>
                  </a:moveTo>
                  <a:lnTo>
                    <a:pt x="9155723" y="632769"/>
                  </a:lnTo>
                  <a:lnTo>
                    <a:pt x="9155723" y="623983"/>
                  </a:lnTo>
                  <a:lnTo>
                    <a:pt x="9166144" y="621559"/>
                  </a:lnTo>
                  <a:lnTo>
                    <a:pt x="9166144" y="630426"/>
                  </a:lnTo>
                  <a:close/>
                  <a:moveTo>
                    <a:pt x="9166144" y="617280"/>
                  </a:moveTo>
                  <a:lnTo>
                    <a:pt x="9155723" y="619672"/>
                  </a:lnTo>
                  <a:lnTo>
                    <a:pt x="9155723" y="599399"/>
                  </a:lnTo>
                  <a:lnTo>
                    <a:pt x="9166144" y="595038"/>
                  </a:lnTo>
                  <a:lnTo>
                    <a:pt x="9166144" y="617296"/>
                  </a:lnTo>
                  <a:close/>
                  <a:moveTo>
                    <a:pt x="9166144" y="586203"/>
                  </a:moveTo>
                  <a:lnTo>
                    <a:pt x="9155723" y="590564"/>
                  </a:lnTo>
                  <a:lnTo>
                    <a:pt x="9155723" y="556771"/>
                  </a:lnTo>
                  <a:lnTo>
                    <a:pt x="9166144" y="552133"/>
                  </a:lnTo>
                  <a:lnTo>
                    <a:pt x="9166144" y="586203"/>
                  </a:lnTo>
                  <a:close/>
                  <a:moveTo>
                    <a:pt x="9166144" y="543234"/>
                  </a:moveTo>
                  <a:lnTo>
                    <a:pt x="9155723" y="547871"/>
                  </a:lnTo>
                  <a:lnTo>
                    <a:pt x="9155723" y="461801"/>
                  </a:lnTo>
                  <a:lnTo>
                    <a:pt x="9166144" y="449858"/>
                  </a:lnTo>
                  <a:lnTo>
                    <a:pt x="9166144" y="543234"/>
                  </a:lnTo>
                  <a:close/>
                  <a:moveTo>
                    <a:pt x="9247082" y="405798"/>
                  </a:moveTo>
                  <a:lnTo>
                    <a:pt x="9253041" y="405798"/>
                  </a:lnTo>
                  <a:lnTo>
                    <a:pt x="9253041" y="420767"/>
                  </a:lnTo>
                  <a:lnTo>
                    <a:pt x="9247082" y="420767"/>
                  </a:lnTo>
                  <a:lnTo>
                    <a:pt x="9247082" y="405798"/>
                  </a:lnTo>
                  <a:close/>
                  <a:moveTo>
                    <a:pt x="9202404" y="405798"/>
                  </a:moveTo>
                  <a:lnTo>
                    <a:pt x="9208607" y="405798"/>
                  </a:lnTo>
                  <a:lnTo>
                    <a:pt x="9208607" y="420767"/>
                  </a:lnTo>
                  <a:lnTo>
                    <a:pt x="9202404" y="420767"/>
                  </a:lnTo>
                  <a:lnTo>
                    <a:pt x="9202404" y="405798"/>
                  </a:lnTo>
                  <a:close/>
                  <a:moveTo>
                    <a:pt x="9210936" y="657581"/>
                  </a:moveTo>
                  <a:lnTo>
                    <a:pt x="9170377" y="657581"/>
                  </a:lnTo>
                  <a:lnTo>
                    <a:pt x="9170377" y="648405"/>
                  </a:lnTo>
                  <a:lnTo>
                    <a:pt x="9210936" y="648405"/>
                  </a:lnTo>
                  <a:lnTo>
                    <a:pt x="9210936" y="657581"/>
                  </a:lnTo>
                  <a:close/>
                  <a:moveTo>
                    <a:pt x="9210936" y="644175"/>
                  </a:moveTo>
                  <a:lnTo>
                    <a:pt x="9170377" y="644175"/>
                  </a:lnTo>
                  <a:lnTo>
                    <a:pt x="9170377" y="634624"/>
                  </a:lnTo>
                  <a:lnTo>
                    <a:pt x="9210936" y="634624"/>
                  </a:lnTo>
                  <a:lnTo>
                    <a:pt x="9210936" y="644175"/>
                  </a:lnTo>
                  <a:close/>
                  <a:moveTo>
                    <a:pt x="9210936" y="630394"/>
                  </a:moveTo>
                  <a:lnTo>
                    <a:pt x="9170360" y="630394"/>
                  </a:lnTo>
                  <a:lnTo>
                    <a:pt x="9170360" y="621461"/>
                  </a:lnTo>
                  <a:lnTo>
                    <a:pt x="9214045" y="621461"/>
                  </a:lnTo>
                  <a:cubicBezTo>
                    <a:pt x="9212140" y="624000"/>
                    <a:pt x="9210984" y="627058"/>
                    <a:pt x="9210919" y="630394"/>
                  </a:cubicBezTo>
                  <a:close/>
                  <a:moveTo>
                    <a:pt x="9240504" y="657581"/>
                  </a:moveTo>
                  <a:lnTo>
                    <a:pt x="9215153" y="657581"/>
                  </a:lnTo>
                  <a:lnTo>
                    <a:pt x="9215153" y="630670"/>
                  </a:lnTo>
                  <a:cubicBezTo>
                    <a:pt x="9215153" y="624227"/>
                    <a:pt x="9220835" y="618972"/>
                    <a:pt x="9227820" y="618972"/>
                  </a:cubicBezTo>
                  <a:cubicBezTo>
                    <a:pt x="9234805" y="618972"/>
                    <a:pt x="9240488" y="624227"/>
                    <a:pt x="9240488" y="630670"/>
                  </a:cubicBezTo>
                  <a:lnTo>
                    <a:pt x="9240488" y="657581"/>
                  </a:lnTo>
                  <a:close/>
                  <a:moveTo>
                    <a:pt x="9285296" y="657581"/>
                  </a:moveTo>
                  <a:lnTo>
                    <a:pt x="9244737" y="657581"/>
                  </a:lnTo>
                  <a:lnTo>
                    <a:pt x="9244737" y="648405"/>
                  </a:lnTo>
                  <a:lnTo>
                    <a:pt x="9285296" y="648405"/>
                  </a:lnTo>
                  <a:lnTo>
                    <a:pt x="9285296" y="657581"/>
                  </a:lnTo>
                  <a:close/>
                  <a:moveTo>
                    <a:pt x="9285296" y="644224"/>
                  </a:moveTo>
                  <a:lnTo>
                    <a:pt x="9244737" y="644175"/>
                  </a:lnTo>
                  <a:lnTo>
                    <a:pt x="9244737" y="634592"/>
                  </a:lnTo>
                  <a:lnTo>
                    <a:pt x="9285296" y="634592"/>
                  </a:lnTo>
                  <a:lnTo>
                    <a:pt x="9285296" y="644224"/>
                  </a:lnTo>
                  <a:close/>
                  <a:moveTo>
                    <a:pt x="9285296" y="630410"/>
                  </a:moveTo>
                  <a:lnTo>
                    <a:pt x="9244721" y="630377"/>
                  </a:lnTo>
                  <a:cubicBezTo>
                    <a:pt x="9244656" y="627058"/>
                    <a:pt x="9243500" y="623983"/>
                    <a:pt x="9241578" y="621445"/>
                  </a:cubicBezTo>
                  <a:lnTo>
                    <a:pt x="9285296" y="621445"/>
                  </a:lnTo>
                  <a:lnTo>
                    <a:pt x="9285296" y="630410"/>
                  </a:lnTo>
                  <a:close/>
                  <a:moveTo>
                    <a:pt x="9285296" y="617215"/>
                  </a:moveTo>
                  <a:lnTo>
                    <a:pt x="9236824" y="617215"/>
                  </a:lnTo>
                  <a:cubicBezTo>
                    <a:pt x="9234219" y="615669"/>
                    <a:pt x="9231141" y="614758"/>
                    <a:pt x="9227836" y="614758"/>
                  </a:cubicBezTo>
                  <a:cubicBezTo>
                    <a:pt x="9224531" y="614758"/>
                    <a:pt x="9221421" y="615685"/>
                    <a:pt x="9218799" y="617247"/>
                  </a:cubicBezTo>
                  <a:lnTo>
                    <a:pt x="9170377" y="617247"/>
                  </a:lnTo>
                  <a:lnTo>
                    <a:pt x="9170377" y="594013"/>
                  </a:lnTo>
                  <a:lnTo>
                    <a:pt x="9192358" y="594013"/>
                  </a:lnTo>
                  <a:lnTo>
                    <a:pt x="9192358" y="601367"/>
                  </a:lnTo>
                  <a:lnTo>
                    <a:pt x="9216911" y="601367"/>
                  </a:lnTo>
                  <a:lnTo>
                    <a:pt x="9216911" y="594013"/>
                  </a:lnTo>
                  <a:lnTo>
                    <a:pt x="9238322" y="594013"/>
                  </a:lnTo>
                  <a:lnTo>
                    <a:pt x="9238322" y="601335"/>
                  </a:lnTo>
                  <a:lnTo>
                    <a:pt x="9262875" y="601335"/>
                  </a:lnTo>
                  <a:lnTo>
                    <a:pt x="9262875" y="594013"/>
                  </a:lnTo>
                  <a:lnTo>
                    <a:pt x="9284693" y="594013"/>
                  </a:lnTo>
                  <a:lnTo>
                    <a:pt x="9285296" y="594257"/>
                  </a:lnTo>
                  <a:lnTo>
                    <a:pt x="9285296" y="617215"/>
                  </a:lnTo>
                  <a:close/>
                  <a:moveTo>
                    <a:pt x="9196591" y="577808"/>
                  </a:moveTo>
                  <a:lnTo>
                    <a:pt x="9196591" y="572276"/>
                  </a:lnTo>
                  <a:lnTo>
                    <a:pt x="9212678" y="572276"/>
                  </a:lnTo>
                  <a:lnTo>
                    <a:pt x="9212678" y="577808"/>
                  </a:lnTo>
                  <a:lnTo>
                    <a:pt x="9196591" y="577808"/>
                  </a:lnTo>
                  <a:close/>
                  <a:moveTo>
                    <a:pt x="9212678" y="582038"/>
                  </a:moveTo>
                  <a:lnTo>
                    <a:pt x="9212678" y="597137"/>
                  </a:lnTo>
                  <a:lnTo>
                    <a:pt x="9206686" y="597137"/>
                  </a:lnTo>
                  <a:lnTo>
                    <a:pt x="9206686" y="582038"/>
                  </a:lnTo>
                  <a:lnTo>
                    <a:pt x="9212678" y="582038"/>
                  </a:lnTo>
                  <a:close/>
                  <a:moveTo>
                    <a:pt x="9202452" y="582038"/>
                  </a:moveTo>
                  <a:lnTo>
                    <a:pt x="9202452" y="597137"/>
                  </a:lnTo>
                  <a:lnTo>
                    <a:pt x="9196591" y="597137"/>
                  </a:lnTo>
                  <a:lnTo>
                    <a:pt x="9196591" y="582038"/>
                  </a:lnTo>
                  <a:lnTo>
                    <a:pt x="9202452" y="582038"/>
                  </a:lnTo>
                  <a:close/>
                  <a:moveTo>
                    <a:pt x="9242556" y="577775"/>
                  </a:moveTo>
                  <a:lnTo>
                    <a:pt x="9242556" y="572244"/>
                  </a:lnTo>
                  <a:lnTo>
                    <a:pt x="9258642" y="572244"/>
                  </a:lnTo>
                  <a:lnTo>
                    <a:pt x="9258642" y="577775"/>
                  </a:lnTo>
                  <a:lnTo>
                    <a:pt x="9242556" y="577775"/>
                  </a:lnTo>
                  <a:close/>
                  <a:moveTo>
                    <a:pt x="9258642" y="582006"/>
                  </a:moveTo>
                  <a:lnTo>
                    <a:pt x="9258642" y="597105"/>
                  </a:lnTo>
                  <a:lnTo>
                    <a:pt x="9252650" y="597105"/>
                  </a:lnTo>
                  <a:lnTo>
                    <a:pt x="9252650" y="582006"/>
                  </a:lnTo>
                  <a:lnTo>
                    <a:pt x="9258642" y="582006"/>
                  </a:lnTo>
                  <a:close/>
                  <a:moveTo>
                    <a:pt x="9248416" y="582006"/>
                  </a:moveTo>
                  <a:lnTo>
                    <a:pt x="9248416" y="597105"/>
                  </a:lnTo>
                  <a:lnTo>
                    <a:pt x="9242556" y="597105"/>
                  </a:lnTo>
                  <a:lnTo>
                    <a:pt x="9242556" y="582006"/>
                  </a:lnTo>
                  <a:lnTo>
                    <a:pt x="9248416" y="582006"/>
                  </a:lnTo>
                  <a:close/>
                  <a:moveTo>
                    <a:pt x="9285312" y="585878"/>
                  </a:moveTo>
                  <a:lnTo>
                    <a:pt x="9262875" y="585878"/>
                  </a:lnTo>
                  <a:lnTo>
                    <a:pt x="9262875" y="568013"/>
                  </a:lnTo>
                  <a:lnTo>
                    <a:pt x="9238322" y="568013"/>
                  </a:lnTo>
                  <a:lnTo>
                    <a:pt x="9238322" y="585878"/>
                  </a:lnTo>
                  <a:lnTo>
                    <a:pt x="9216911" y="585878"/>
                  </a:lnTo>
                  <a:lnTo>
                    <a:pt x="9216911" y="568046"/>
                  </a:lnTo>
                  <a:lnTo>
                    <a:pt x="9192358" y="568046"/>
                  </a:lnTo>
                  <a:lnTo>
                    <a:pt x="9192358" y="585878"/>
                  </a:lnTo>
                  <a:lnTo>
                    <a:pt x="9170377" y="585878"/>
                  </a:lnTo>
                  <a:lnTo>
                    <a:pt x="9170377" y="551011"/>
                  </a:lnTo>
                  <a:lnTo>
                    <a:pt x="9192358" y="551011"/>
                  </a:lnTo>
                  <a:lnTo>
                    <a:pt x="9192358" y="558170"/>
                  </a:lnTo>
                  <a:lnTo>
                    <a:pt x="9216911" y="558170"/>
                  </a:lnTo>
                  <a:lnTo>
                    <a:pt x="9216911" y="551011"/>
                  </a:lnTo>
                  <a:lnTo>
                    <a:pt x="9238305" y="551011"/>
                  </a:lnTo>
                  <a:lnTo>
                    <a:pt x="9238305" y="558202"/>
                  </a:lnTo>
                  <a:lnTo>
                    <a:pt x="9262859" y="558202"/>
                  </a:lnTo>
                  <a:lnTo>
                    <a:pt x="9262859" y="551011"/>
                  </a:lnTo>
                  <a:lnTo>
                    <a:pt x="9284758" y="551011"/>
                  </a:lnTo>
                  <a:lnTo>
                    <a:pt x="9285296" y="551222"/>
                  </a:lnTo>
                  <a:lnTo>
                    <a:pt x="9285296" y="585878"/>
                  </a:lnTo>
                  <a:close/>
                  <a:moveTo>
                    <a:pt x="9196607" y="534285"/>
                  </a:moveTo>
                  <a:lnTo>
                    <a:pt x="9196607" y="529078"/>
                  </a:lnTo>
                  <a:lnTo>
                    <a:pt x="9212694" y="529078"/>
                  </a:lnTo>
                  <a:lnTo>
                    <a:pt x="9212694" y="534285"/>
                  </a:lnTo>
                  <a:lnTo>
                    <a:pt x="9196607" y="534285"/>
                  </a:lnTo>
                  <a:close/>
                  <a:moveTo>
                    <a:pt x="9212694" y="539166"/>
                  </a:moveTo>
                  <a:lnTo>
                    <a:pt x="9212694" y="553940"/>
                  </a:lnTo>
                  <a:lnTo>
                    <a:pt x="9206702" y="553940"/>
                  </a:lnTo>
                  <a:lnTo>
                    <a:pt x="9206702" y="539166"/>
                  </a:lnTo>
                  <a:lnTo>
                    <a:pt x="9212694" y="539166"/>
                  </a:lnTo>
                  <a:close/>
                  <a:moveTo>
                    <a:pt x="9202469" y="539166"/>
                  </a:moveTo>
                  <a:lnTo>
                    <a:pt x="9202469" y="553940"/>
                  </a:lnTo>
                  <a:lnTo>
                    <a:pt x="9196607" y="553940"/>
                  </a:lnTo>
                  <a:lnTo>
                    <a:pt x="9196607" y="539166"/>
                  </a:lnTo>
                  <a:lnTo>
                    <a:pt x="9202469" y="539166"/>
                  </a:lnTo>
                  <a:close/>
                  <a:moveTo>
                    <a:pt x="9242556" y="534643"/>
                  </a:moveTo>
                  <a:lnTo>
                    <a:pt x="9242556" y="529111"/>
                  </a:lnTo>
                  <a:lnTo>
                    <a:pt x="9258642" y="529111"/>
                  </a:lnTo>
                  <a:lnTo>
                    <a:pt x="9258642" y="534643"/>
                  </a:lnTo>
                  <a:lnTo>
                    <a:pt x="9242556" y="534643"/>
                  </a:lnTo>
                  <a:close/>
                  <a:moveTo>
                    <a:pt x="9258642" y="538873"/>
                  </a:moveTo>
                  <a:lnTo>
                    <a:pt x="9258642" y="553972"/>
                  </a:lnTo>
                  <a:lnTo>
                    <a:pt x="9252650" y="553972"/>
                  </a:lnTo>
                  <a:lnTo>
                    <a:pt x="9252650" y="538873"/>
                  </a:lnTo>
                  <a:lnTo>
                    <a:pt x="9258642" y="538873"/>
                  </a:lnTo>
                  <a:close/>
                  <a:moveTo>
                    <a:pt x="9248416" y="538873"/>
                  </a:moveTo>
                  <a:lnTo>
                    <a:pt x="9248416" y="553972"/>
                  </a:lnTo>
                  <a:lnTo>
                    <a:pt x="9242556" y="553972"/>
                  </a:lnTo>
                  <a:lnTo>
                    <a:pt x="9242556" y="538873"/>
                  </a:lnTo>
                  <a:lnTo>
                    <a:pt x="9248416" y="538873"/>
                  </a:lnTo>
                  <a:close/>
                  <a:moveTo>
                    <a:pt x="9285312" y="542876"/>
                  </a:moveTo>
                  <a:lnTo>
                    <a:pt x="9262875" y="542876"/>
                  </a:lnTo>
                  <a:lnTo>
                    <a:pt x="9262875" y="524897"/>
                  </a:lnTo>
                  <a:lnTo>
                    <a:pt x="9238322" y="524897"/>
                  </a:lnTo>
                  <a:lnTo>
                    <a:pt x="9238322" y="542876"/>
                  </a:lnTo>
                  <a:lnTo>
                    <a:pt x="9216927" y="542876"/>
                  </a:lnTo>
                  <a:lnTo>
                    <a:pt x="9216927" y="524864"/>
                  </a:lnTo>
                  <a:lnTo>
                    <a:pt x="9192374" y="524864"/>
                  </a:lnTo>
                  <a:lnTo>
                    <a:pt x="9192374" y="542876"/>
                  </a:lnTo>
                  <a:lnTo>
                    <a:pt x="9170393" y="542876"/>
                  </a:lnTo>
                  <a:lnTo>
                    <a:pt x="9170393" y="447824"/>
                  </a:lnTo>
                  <a:lnTo>
                    <a:pt x="9191886" y="447824"/>
                  </a:lnTo>
                  <a:lnTo>
                    <a:pt x="9191951" y="424997"/>
                  </a:lnTo>
                  <a:lnTo>
                    <a:pt x="9212841" y="424997"/>
                  </a:lnTo>
                  <a:lnTo>
                    <a:pt x="9212841" y="405798"/>
                  </a:lnTo>
                  <a:lnTo>
                    <a:pt x="9242848" y="405798"/>
                  </a:lnTo>
                  <a:lnTo>
                    <a:pt x="9242848" y="424997"/>
                  </a:lnTo>
                  <a:cubicBezTo>
                    <a:pt x="9242848" y="424997"/>
                    <a:pt x="9264276" y="424997"/>
                    <a:pt x="9264276" y="424997"/>
                  </a:cubicBezTo>
                  <a:lnTo>
                    <a:pt x="9264276" y="447239"/>
                  </a:lnTo>
                  <a:lnTo>
                    <a:pt x="9285312" y="447776"/>
                  </a:lnTo>
                  <a:lnTo>
                    <a:pt x="9285312" y="542876"/>
                  </a:lnTo>
                  <a:close/>
                  <a:moveTo>
                    <a:pt x="9299673" y="657581"/>
                  </a:moveTo>
                  <a:lnTo>
                    <a:pt x="9289545" y="657581"/>
                  </a:lnTo>
                  <a:lnTo>
                    <a:pt x="9289545" y="648926"/>
                  </a:lnTo>
                  <a:lnTo>
                    <a:pt x="9299673" y="651122"/>
                  </a:lnTo>
                  <a:lnTo>
                    <a:pt x="9299673" y="657581"/>
                  </a:lnTo>
                  <a:close/>
                  <a:moveTo>
                    <a:pt x="9299673" y="646794"/>
                  </a:moveTo>
                  <a:lnTo>
                    <a:pt x="9289545" y="644598"/>
                  </a:lnTo>
                  <a:lnTo>
                    <a:pt x="9289545" y="635080"/>
                  </a:lnTo>
                  <a:lnTo>
                    <a:pt x="9299673" y="637146"/>
                  </a:lnTo>
                  <a:lnTo>
                    <a:pt x="9299673" y="646810"/>
                  </a:lnTo>
                  <a:close/>
                  <a:moveTo>
                    <a:pt x="9299673" y="632818"/>
                  </a:moveTo>
                  <a:lnTo>
                    <a:pt x="9289545" y="630752"/>
                  </a:lnTo>
                  <a:lnTo>
                    <a:pt x="9289545" y="621608"/>
                  </a:lnTo>
                  <a:lnTo>
                    <a:pt x="9299673" y="623967"/>
                  </a:lnTo>
                  <a:lnTo>
                    <a:pt x="9299673" y="632818"/>
                  </a:lnTo>
                  <a:close/>
                  <a:moveTo>
                    <a:pt x="9299673" y="619639"/>
                  </a:moveTo>
                  <a:lnTo>
                    <a:pt x="9289545" y="617280"/>
                  </a:lnTo>
                  <a:lnTo>
                    <a:pt x="9289545" y="595901"/>
                  </a:lnTo>
                  <a:lnTo>
                    <a:pt x="9299673" y="599854"/>
                  </a:lnTo>
                  <a:lnTo>
                    <a:pt x="9299673" y="619639"/>
                  </a:lnTo>
                  <a:close/>
                  <a:moveTo>
                    <a:pt x="9299673" y="591117"/>
                  </a:moveTo>
                  <a:lnTo>
                    <a:pt x="9289545" y="587163"/>
                  </a:lnTo>
                  <a:lnTo>
                    <a:pt x="9289545" y="552866"/>
                  </a:lnTo>
                  <a:lnTo>
                    <a:pt x="9299673" y="556819"/>
                  </a:lnTo>
                  <a:lnTo>
                    <a:pt x="9299673" y="591117"/>
                  </a:lnTo>
                  <a:close/>
                  <a:moveTo>
                    <a:pt x="9299673" y="548082"/>
                  </a:moveTo>
                  <a:lnTo>
                    <a:pt x="9289545" y="544128"/>
                  </a:lnTo>
                  <a:lnTo>
                    <a:pt x="9289545" y="449630"/>
                  </a:lnTo>
                  <a:lnTo>
                    <a:pt x="9299673" y="460239"/>
                  </a:lnTo>
                  <a:lnTo>
                    <a:pt x="9299673" y="548082"/>
                  </a:lnTo>
                  <a:close/>
                  <a:moveTo>
                    <a:pt x="9477717" y="437200"/>
                  </a:moveTo>
                  <a:lnTo>
                    <a:pt x="9542585" y="542062"/>
                  </a:lnTo>
                  <a:lnTo>
                    <a:pt x="9477717" y="542062"/>
                  </a:lnTo>
                  <a:lnTo>
                    <a:pt x="9477717" y="437200"/>
                  </a:lnTo>
                  <a:close/>
                  <a:moveTo>
                    <a:pt x="9405913" y="431863"/>
                  </a:moveTo>
                  <a:lnTo>
                    <a:pt x="9471774" y="431863"/>
                  </a:lnTo>
                  <a:lnTo>
                    <a:pt x="9405913" y="537523"/>
                  </a:lnTo>
                  <a:lnTo>
                    <a:pt x="9405913" y="431863"/>
                  </a:lnTo>
                  <a:close/>
                  <a:moveTo>
                    <a:pt x="9401680" y="431863"/>
                  </a:moveTo>
                  <a:lnTo>
                    <a:pt x="9401680" y="536970"/>
                  </a:lnTo>
                  <a:lnTo>
                    <a:pt x="9335819" y="431863"/>
                  </a:lnTo>
                  <a:lnTo>
                    <a:pt x="9401680" y="431863"/>
                  </a:lnTo>
                  <a:close/>
                  <a:moveTo>
                    <a:pt x="9334109" y="437119"/>
                  </a:moveTo>
                  <a:lnTo>
                    <a:pt x="9399872" y="542062"/>
                  </a:lnTo>
                  <a:lnTo>
                    <a:pt x="9334109" y="542062"/>
                  </a:lnTo>
                  <a:lnTo>
                    <a:pt x="9334109" y="437119"/>
                  </a:lnTo>
                  <a:close/>
                  <a:moveTo>
                    <a:pt x="9334109" y="546292"/>
                  </a:moveTo>
                  <a:lnTo>
                    <a:pt x="9400442" y="546292"/>
                  </a:lnTo>
                  <a:lnTo>
                    <a:pt x="9365957" y="601612"/>
                  </a:lnTo>
                  <a:lnTo>
                    <a:pt x="9334109" y="585992"/>
                  </a:lnTo>
                  <a:lnTo>
                    <a:pt x="9334109" y="546292"/>
                  </a:lnTo>
                  <a:close/>
                  <a:moveTo>
                    <a:pt x="9401680" y="552312"/>
                  </a:moveTo>
                  <a:lnTo>
                    <a:pt x="9401680" y="619118"/>
                  </a:lnTo>
                  <a:lnTo>
                    <a:pt x="9369783" y="603466"/>
                  </a:lnTo>
                  <a:lnTo>
                    <a:pt x="9401680" y="552296"/>
                  </a:lnTo>
                  <a:close/>
                  <a:moveTo>
                    <a:pt x="9339466" y="593314"/>
                  </a:moveTo>
                  <a:lnTo>
                    <a:pt x="9381441" y="613912"/>
                  </a:lnTo>
                  <a:lnTo>
                    <a:pt x="9353094" y="645444"/>
                  </a:lnTo>
                  <a:lnTo>
                    <a:pt x="9339466" y="593330"/>
                  </a:lnTo>
                  <a:close/>
                  <a:moveTo>
                    <a:pt x="9394711" y="648486"/>
                  </a:moveTo>
                  <a:cubicBezTo>
                    <a:pt x="9388426" y="648486"/>
                    <a:pt x="9385170" y="651203"/>
                    <a:pt x="9382304" y="653595"/>
                  </a:cubicBezTo>
                  <a:cubicBezTo>
                    <a:pt x="9379650" y="655808"/>
                    <a:pt x="9377371" y="657712"/>
                    <a:pt x="9372616" y="657712"/>
                  </a:cubicBezTo>
                  <a:cubicBezTo>
                    <a:pt x="9372567" y="657712"/>
                    <a:pt x="9372519" y="657712"/>
                    <a:pt x="9372486" y="657712"/>
                  </a:cubicBezTo>
                  <a:lnTo>
                    <a:pt x="9372486" y="657712"/>
                  </a:lnTo>
                  <a:cubicBezTo>
                    <a:pt x="9372486" y="657712"/>
                    <a:pt x="9352997" y="657712"/>
                    <a:pt x="9352997" y="657712"/>
                  </a:cubicBezTo>
                  <a:lnTo>
                    <a:pt x="9382956" y="624406"/>
                  </a:lnTo>
                  <a:lnTo>
                    <a:pt x="9401321" y="649755"/>
                  </a:lnTo>
                  <a:cubicBezTo>
                    <a:pt x="9399530" y="649007"/>
                    <a:pt x="9397414" y="648486"/>
                    <a:pt x="9394727" y="648486"/>
                  </a:cubicBezTo>
                  <a:close/>
                  <a:moveTo>
                    <a:pt x="9387564" y="616906"/>
                  </a:moveTo>
                  <a:lnTo>
                    <a:pt x="9425549" y="635535"/>
                  </a:lnTo>
                  <a:lnTo>
                    <a:pt x="9411417" y="649837"/>
                  </a:lnTo>
                  <a:lnTo>
                    <a:pt x="9387547" y="616889"/>
                  </a:lnTo>
                  <a:close/>
                  <a:moveTo>
                    <a:pt x="9460995" y="657712"/>
                  </a:moveTo>
                  <a:cubicBezTo>
                    <a:pt x="9456241" y="657712"/>
                    <a:pt x="9453961" y="655808"/>
                    <a:pt x="9451308" y="653595"/>
                  </a:cubicBezTo>
                  <a:cubicBezTo>
                    <a:pt x="9448442" y="651203"/>
                    <a:pt x="9445202" y="648486"/>
                    <a:pt x="9438901" y="648486"/>
                  </a:cubicBezTo>
                  <a:cubicBezTo>
                    <a:pt x="9432599" y="648486"/>
                    <a:pt x="9429359" y="651203"/>
                    <a:pt x="9426493" y="653595"/>
                  </a:cubicBezTo>
                  <a:cubicBezTo>
                    <a:pt x="9423856" y="655808"/>
                    <a:pt x="9421560" y="657712"/>
                    <a:pt x="9416806" y="657712"/>
                  </a:cubicBezTo>
                  <a:cubicBezTo>
                    <a:pt x="9416219" y="657712"/>
                    <a:pt x="9415683" y="657679"/>
                    <a:pt x="9415178" y="657630"/>
                  </a:cubicBezTo>
                  <a:lnTo>
                    <a:pt x="9433250" y="639326"/>
                  </a:lnTo>
                  <a:lnTo>
                    <a:pt x="9467361" y="656068"/>
                  </a:lnTo>
                  <a:cubicBezTo>
                    <a:pt x="9465701" y="657061"/>
                    <a:pt x="9463763" y="657728"/>
                    <a:pt x="9460979" y="657728"/>
                  </a:cubicBezTo>
                  <a:close/>
                  <a:moveTo>
                    <a:pt x="9405929" y="621201"/>
                  </a:moveTo>
                  <a:lnTo>
                    <a:pt x="9405929" y="551694"/>
                  </a:lnTo>
                  <a:lnTo>
                    <a:pt x="9468811" y="652050"/>
                  </a:lnTo>
                  <a:lnTo>
                    <a:pt x="9405929" y="621201"/>
                  </a:lnTo>
                  <a:close/>
                  <a:moveTo>
                    <a:pt x="9473500" y="651415"/>
                  </a:moveTo>
                  <a:cubicBezTo>
                    <a:pt x="9473500" y="651415"/>
                    <a:pt x="9473467" y="651448"/>
                    <a:pt x="9473435" y="651448"/>
                  </a:cubicBezTo>
                  <a:lnTo>
                    <a:pt x="9407542" y="546276"/>
                  </a:lnTo>
                  <a:lnTo>
                    <a:pt x="9473500" y="546276"/>
                  </a:lnTo>
                  <a:lnTo>
                    <a:pt x="9473500" y="651399"/>
                  </a:lnTo>
                  <a:close/>
                  <a:moveTo>
                    <a:pt x="9473500" y="542062"/>
                  </a:moveTo>
                  <a:lnTo>
                    <a:pt x="9408095" y="542062"/>
                  </a:lnTo>
                  <a:lnTo>
                    <a:pt x="9473500" y="437151"/>
                  </a:lnTo>
                  <a:lnTo>
                    <a:pt x="9473500" y="542062"/>
                  </a:lnTo>
                  <a:close/>
                  <a:moveTo>
                    <a:pt x="9479199" y="648909"/>
                  </a:moveTo>
                  <a:cubicBezTo>
                    <a:pt x="9478678" y="649023"/>
                    <a:pt x="9478206" y="649153"/>
                    <a:pt x="9477733" y="649316"/>
                  </a:cubicBezTo>
                  <a:lnTo>
                    <a:pt x="9477733" y="546309"/>
                  </a:lnTo>
                  <a:lnTo>
                    <a:pt x="9543594" y="546309"/>
                  </a:lnTo>
                  <a:lnTo>
                    <a:pt x="9479214" y="648926"/>
                  </a:lnTo>
                  <a:close/>
                  <a:moveTo>
                    <a:pt x="9545287" y="657110"/>
                  </a:moveTo>
                  <a:cubicBezTo>
                    <a:pt x="9543040" y="656377"/>
                    <a:pt x="9541429" y="655060"/>
                    <a:pt x="9539686" y="653595"/>
                  </a:cubicBezTo>
                  <a:cubicBezTo>
                    <a:pt x="9536821" y="651203"/>
                    <a:pt x="9533580" y="648486"/>
                    <a:pt x="9527279" y="648486"/>
                  </a:cubicBezTo>
                  <a:cubicBezTo>
                    <a:pt x="9520979" y="648486"/>
                    <a:pt x="9517738" y="651203"/>
                    <a:pt x="9514873" y="653595"/>
                  </a:cubicBezTo>
                  <a:cubicBezTo>
                    <a:pt x="9512218" y="655808"/>
                    <a:pt x="9509939" y="657712"/>
                    <a:pt x="9505185" y="657712"/>
                  </a:cubicBezTo>
                  <a:cubicBezTo>
                    <a:pt x="9500430" y="657712"/>
                    <a:pt x="9498151" y="655808"/>
                    <a:pt x="9495497" y="653595"/>
                  </a:cubicBezTo>
                  <a:cubicBezTo>
                    <a:pt x="9492843" y="651382"/>
                    <a:pt x="9489830" y="648909"/>
                    <a:pt x="9484392" y="648568"/>
                  </a:cubicBezTo>
                  <a:lnTo>
                    <a:pt x="9545271" y="551531"/>
                  </a:lnTo>
                  <a:lnTo>
                    <a:pt x="9545271" y="657110"/>
                  </a:lnTo>
                  <a:close/>
                  <a:moveTo>
                    <a:pt x="9545287" y="538385"/>
                  </a:moveTo>
                  <a:lnTo>
                    <a:pt x="9479785" y="432481"/>
                  </a:lnTo>
                  <a:lnTo>
                    <a:pt x="9545287" y="441691"/>
                  </a:lnTo>
                  <a:lnTo>
                    <a:pt x="9545287" y="538385"/>
                  </a:lnTo>
                  <a:close/>
                  <a:moveTo>
                    <a:pt x="9621325" y="208504"/>
                  </a:moveTo>
                  <a:lnTo>
                    <a:pt x="9687186" y="313448"/>
                  </a:lnTo>
                  <a:lnTo>
                    <a:pt x="9621325" y="313448"/>
                  </a:lnTo>
                  <a:lnTo>
                    <a:pt x="9621325" y="208504"/>
                  </a:lnTo>
                  <a:close/>
                  <a:moveTo>
                    <a:pt x="9621325" y="317678"/>
                  </a:moveTo>
                  <a:lnTo>
                    <a:pt x="9687186" y="317678"/>
                  </a:lnTo>
                  <a:lnTo>
                    <a:pt x="9621325" y="422638"/>
                  </a:lnTo>
                  <a:lnTo>
                    <a:pt x="9621325" y="317678"/>
                  </a:lnTo>
                  <a:close/>
                  <a:moveTo>
                    <a:pt x="9621325" y="437346"/>
                  </a:moveTo>
                  <a:lnTo>
                    <a:pt x="9687023" y="542062"/>
                  </a:lnTo>
                  <a:lnTo>
                    <a:pt x="9621325" y="542062"/>
                  </a:lnTo>
                  <a:lnTo>
                    <a:pt x="9621325" y="437346"/>
                  </a:lnTo>
                  <a:close/>
                  <a:moveTo>
                    <a:pt x="9621325" y="546292"/>
                  </a:moveTo>
                  <a:lnTo>
                    <a:pt x="9687463" y="546292"/>
                  </a:lnTo>
                  <a:lnTo>
                    <a:pt x="9637037" y="626798"/>
                  </a:lnTo>
                  <a:cubicBezTo>
                    <a:pt x="9636516" y="626424"/>
                    <a:pt x="9635994" y="626050"/>
                    <a:pt x="9635425" y="625708"/>
                  </a:cubicBezTo>
                  <a:cubicBezTo>
                    <a:pt x="9631159" y="623105"/>
                    <a:pt x="9626290" y="621966"/>
                    <a:pt x="9621325" y="622291"/>
                  </a:cubicBezTo>
                  <a:lnTo>
                    <a:pt x="9621325" y="546292"/>
                  </a:lnTo>
                  <a:close/>
                  <a:moveTo>
                    <a:pt x="9549521" y="441691"/>
                  </a:moveTo>
                  <a:lnTo>
                    <a:pt x="9614991" y="432481"/>
                  </a:lnTo>
                  <a:lnTo>
                    <a:pt x="9549521" y="536823"/>
                  </a:lnTo>
                  <a:lnTo>
                    <a:pt x="9549521" y="441691"/>
                  </a:lnTo>
                  <a:close/>
                  <a:moveTo>
                    <a:pt x="9617091" y="437102"/>
                  </a:moveTo>
                  <a:lnTo>
                    <a:pt x="9617091" y="542062"/>
                  </a:lnTo>
                  <a:lnTo>
                    <a:pt x="9551231" y="542062"/>
                  </a:lnTo>
                  <a:lnTo>
                    <a:pt x="9617091" y="437102"/>
                  </a:lnTo>
                  <a:close/>
                  <a:moveTo>
                    <a:pt x="9575019" y="636446"/>
                  </a:moveTo>
                  <a:cubicBezTo>
                    <a:pt x="9572755" y="639196"/>
                    <a:pt x="9570785" y="641685"/>
                    <a:pt x="9569059" y="643898"/>
                  </a:cubicBezTo>
                  <a:cubicBezTo>
                    <a:pt x="9561374" y="653660"/>
                    <a:pt x="9558182" y="657728"/>
                    <a:pt x="9549537" y="657777"/>
                  </a:cubicBezTo>
                  <a:lnTo>
                    <a:pt x="9549537" y="553272"/>
                  </a:lnTo>
                  <a:lnTo>
                    <a:pt x="9592945" y="623446"/>
                  </a:lnTo>
                  <a:cubicBezTo>
                    <a:pt x="9587490" y="625122"/>
                    <a:pt x="9581287" y="628881"/>
                    <a:pt x="9575035" y="636463"/>
                  </a:cubicBezTo>
                  <a:close/>
                  <a:moveTo>
                    <a:pt x="9611571" y="624829"/>
                  </a:moveTo>
                  <a:cubicBezTo>
                    <a:pt x="9610562" y="624325"/>
                    <a:pt x="9609520" y="623869"/>
                    <a:pt x="9608429" y="623495"/>
                  </a:cubicBezTo>
                  <a:cubicBezTo>
                    <a:pt x="9606117" y="622714"/>
                    <a:pt x="9602177" y="621819"/>
                    <a:pt x="9597309" y="622470"/>
                  </a:cubicBezTo>
                  <a:lnTo>
                    <a:pt x="9550188" y="546292"/>
                  </a:lnTo>
                  <a:lnTo>
                    <a:pt x="9617091" y="546292"/>
                  </a:lnTo>
                  <a:lnTo>
                    <a:pt x="9617091" y="622942"/>
                  </a:lnTo>
                  <a:cubicBezTo>
                    <a:pt x="9615235" y="623381"/>
                    <a:pt x="9613395" y="624000"/>
                    <a:pt x="9611571" y="624846"/>
                  </a:cubicBezTo>
                  <a:close/>
                  <a:moveTo>
                    <a:pt x="9624141" y="657695"/>
                  </a:moveTo>
                  <a:cubicBezTo>
                    <a:pt x="9619452" y="657354"/>
                    <a:pt x="9615952" y="655841"/>
                    <a:pt x="9614014" y="653351"/>
                  </a:cubicBezTo>
                  <a:cubicBezTo>
                    <a:pt x="9612191" y="651008"/>
                    <a:pt x="9612174" y="648405"/>
                    <a:pt x="9612483" y="646632"/>
                  </a:cubicBezTo>
                  <a:cubicBezTo>
                    <a:pt x="9613444" y="641100"/>
                    <a:pt x="9619583" y="640009"/>
                    <a:pt x="9619843" y="639961"/>
                  </a:cubicBezTo>
                  <a:lnTo>
                    <a:pt x="9621682" y="639668"/>
                  </a:lnTo>
                  <a:lnTo>
                    <a:pt x="9621618" y="637797"/>
                  </a:lnTo>
                  <a:cubicBezTo>
                    <a:pt x="9621488" y="634217"/>
                    <a:pt x="9619305" y="630540"/>
                    <a:pt x="9615887" y="627660"/>
                  </a:cubicBezTo>
                  <a:cubicBezTo>
                    <a:pt x="9624288" y="624797"/>
                    <a:pt x="9630703" y="627758"/>
                    <a:pt x="9633210" y="629287"/>
                  </a:cubicBezTo>
                  <a:cubicBezTo>
                    <a:pt x="9636288" y="631175"/>
                    <a:pt x="9638584" y="633827"/>
                    <a:pt x="9639365" y="636316"/>
                  </a:cubicBezTo>
                  <a:cubicBezTo>
                    <a:pt x="9636516" y="637276"/>
                    <a:pt x="9631647" y="639798"/>
                    <a:pt x="9630589" y="645883"/>
                  </a:cubicBezTo>
                  <a:cubicBezTo>
                    <a:pt x="9629905" y="649755"/>
                    <a:pt x="9630850" y="653449"/>
                    <a:pt x="9633243" y="656296"/>
                  </a:cubicBezTo>
                  <a:cubicBezTo>
                    <a:pt x="9633634" y="656768"/>
                    <a:pt x="9634106" y="657256"/>
                    <a:pt x="9634660" y="657728"/>
                  </a:cubicBezTo>
                  <a:cubicBezTo>
                    <a:pt x="9629416" y="657728"/>
                    <a:pt x="9624614" y="657695"/>
                    <a:pt x="9624141" y="657679"/>
                  </a:cubicBezTo>
                  <a:close/>
                  <a:moveTo>
                    <a:pt x="9688895" y="657126"/>
                  </a:moveTo>
                  <a:cubicBezTo>
                    <a:pt x="9686583" y="656394"/>
                    <a:pt x="9684938" y="655060"/>
                    <a:pt x="9683147" y="653579"/>
                  </a:cubicBezTo>
                  <a:cubicBezTo>
                    <a:pt x="9680282" y="651187"/>
                    <a:pt x="9677026" y="648470"/>
                    <a:pt x="9670741" y="648470"/>
                  </a:cubicBezTo>
                  <a:cubicBezTo>
                    <a:pt x="9664455" y="648470"/>
                    <a:pt x="9661199" y="651187"/>
                    <a:pt x="9658334" y="653579"/>
                  </a:cubicBezTo>
                  <a:cubicBezTo>
                    <a:pt x="9655680" y="655792"/>
                    <a:pt x="9653401" y="657695"/>
                    <a:pt x="9648630" y="657695"/>
                  </a:cubicBezTo>
                  <a:lnTo>
                    <a:pt x="9648630" y="657760"/>
                  </a:lnTo>
                  <a:cubicBezTo>
                    <a:pt x="9642979" y="657760"/>
                    <a:pt x="9638779" y="656312"/>
                    <a:pt x="9636483" y="653579"/>
                  </a:cubicBezTo>
                  <a:cubicBezTo>
                    <a:pt x="9634920" y="651708"/>
                    <a:pt x="9634301" y="649235"/>
                    <a:pt x="9634757" y="646615"/>
                  </a:cubicBezTo>
                  <a:cubicBezTo>
                    <a:pt x="9635718" y="641083"/>
                    <a:pt x="9641856" y="639993"/>
                    <a:pt x="9642117" y="639944"/>
                  </a:cubicBezTo>
                  <a:lnTo>
                    <a:pt x="9643973" y="639652"/>
                  </a:lnTo>
                  <a:lnTo>
                    <a:pt x="9643908" y="637780"/>
                  </a:lnTo>
                  <a:cubicBezTo>
                    <a:pt x="9643810" y="635031"/>
                    <a:pt x="9642475" y="632167"/>
                    <a:pt x="9640228" y="629645"/>
                  </a:cubicBezTo>
                  <a:lnTo>
                    <a:pt x="9688895" y="551954"/>
                  </a:lnTo>
                  <a:lnTo>
                    <a:pt x="9688895" y="657126"/>
                  </a:lnTo>
                  <a:close/>
                  <a:moveTo>
                    <a:pt x="9688895" y="537051"/>
                  </a:moveTo>
                  <a:lnTo>
                    <a:pt x="9623034" y="432107"/>
                  </a:lnTo>
                  <a:lnTo>
                    <a:pt x="9688895" y="432107"/>
                  </a:lnTo>
                  <a:lnTo>
                    <a:pt x="9688895" y="537051"/>
                  </a:lnTo>
                  <a:close/>
                  <a:moveTo>
                    <a:pt x="9688895" y="427682"/>
                  </a:moveTo>
                  <a:lnTo>
                    <a:pt x="9623197" y="427633"/>
                  </a:lnTo>
                  <a:lnTo>
                    <a:pt x="9688895" y="322917"/>
                  </a:lnTo>
                  <a:lnTo>
                    <a:pt x="9688895" y="427682"/>
                  </a:lnTo>
                  <a:close/>
                  <a:moveTo>
                    <a:pt x="9688895" y="308209"/>
                  </a:moveTo>
                  <a:lnTo>
                    <a:pt x="9623034" y="203265"/>
                  </a:lnTo>
                  <a:lnTo>
                    <a:pt x="9688895" y="203265"/>
                  </a:lnTo>
                  <a:lnTo>
                    <a:pt x="9688895" y="308209"/>
                  </a:lnTo>
                  <a:close/>
                  <a:moveTo>
                    <a:pt x="9867917" y="542046"/>
                  </a:moveTo>
                  <a:lnTo>
                    <a:pt x="9838592" y="542046"/>
                  </a:lnTo>
                  <a:lnTo>
                    <a:pt x="9900431" y="443480"/>
                  </a:lnTo>
                  <a:lnTo>
                    <a:pt x="9867917" y="542046"/>
                  </a:lnTo>
                  <a:close/>
                  <a:moveTo>
                    <a:pt x="9836671" y="537246"/>
                  </a:moveTo>
                  <a:lnTo>
                    <a:pt x="9836671" y="432091"/>
                  </a:lnTo>
                  <a:lnTo>
                    <a:pt x="9902580" y="432091"/>
                  </a:lnTo>
                  <a:lnTo>
                    <a:pt x="9836671" y="537246"/>
                  </a:lnTo>
                  <a:close/>
                  <a:moveTo>
                    <a:pt x="9904144" y="422622"/>
                  </a:moveTo>
                  <a:lnTo>
                    <a:pt x="9838283" y="317662"/>
                  </a:lnTo>
                  <a:lnTo>
                    <a:pt x="9904144" y="317662"/>
                  </a:lnTo>
                  <a:lnTo>
                    <a:pt x="9904144" y="422622"/>
                  </a:lnTo>
                  <a:close/>
                  <a:moveTo>
                    <a:pt x="9904144" y="313448"/>
                  </a:moveTo>
                  <a:lnTo>
                    <a:pt x="9838283" y="313448"/>
                  </a:lnTo>
                  <a:lnTo>
                    <a:pt x="9904144" y="208504"/>
                  </a:lnTo>
                  <a:lnTo>
                    <a:pt x="9904144" y="313448"/>
                  </a:lnTo>
                  <a:close/>
                  <a:moveTo>
                    <a:pt x="9836574" y="203249"/>
                  </a:moveTo>
                  <a:lnTo>
                    <a:pt x="9902434" y="203249"/>
                  </a:lnTo>
                  <a:lnTo>
                    <a:pt x="9836574" y="308193"/>
                  </a:lnTo>
                  <a:lnTo>
                    <a:pt x="9836574" y="203249"/>
                  </a:lnTo>
                  <a:close/>
                  <a:moveTo>
                    <a:pt x="9764933" y="208732"/>
                  </a:moveTo>
                  <a:lnTo>
                    <a:pt x="9830630" y="313448"/>
                  </a:lnTo>
                  <a:lnTo>
                    <a:pt x="9764933" y="313448"/>
                  </a:lnTo>
                  <a:lnTo>
                    <a:pt x="9764933" y="208732"/>
                  </a:lnTo>
                  <a:close/>
                  <a:moveTo>
                    <a:pt x="9764933" y="317662"/>
                  </a:moveTo>
                  <a:lnTo>
                    <a:pt x="9830630" y="317662"/>
                  </a:lnTo>
                  <a:lnTo>
                    <a:pt x="9764933" y="422378"/>
                  </a:lnTo>
                  <a:lnTo>
                    <a:pt x="9764933" y="317662"/>
                  </a:lnTo>
                  <a:close/>
                  <a:moveTo>
                    <a:pt x="9764933" y="437330"/>
                  </a:moveTo>
                  <a:lnTo>
                    <a:pt x="9830565" y="541916"/>
                  </a:lnTo>
                  <a:lnTo>
                    <a:pt x="9830565" y="542030"/>
                  </a:lnTo>
                  <a:lnTo>
                    <a:pt x="9764933" y="542030"/>
                  </a:lnTo>
                  <a:lnTo>
                    <a:pt x="9764933" y="437314"/>
                  </a:lnTo>
                  <a:close/>
                  <a:moveTo>
                    <a:pt x="9694838" y="313432"/>
                  </a:moveTo>
                  <a:lnTo>
                    <a:pt x="9760536" y="208716"/>
                  </a:lnTo>
                  <a:lnTo>
                    <a:pt x="9760536" y="313432"/>
                  </a:lnTo>
                  <a:lnTo>
                    <a:pt x="9694838" y="313432"/>
                  </a:lnTo>
                  <a:close/>
                  <a:moveTo>
                    <a:pt x="9760536" y="317662"/>
                  </a:moveTo>
                  <a:lnTo>
                    <a:pt x="9760536" y="422378"/>
                  </a:lnTo>
                  <a:lnTo>
                    <a:pt x="9694838" y="317662"/>
                  </a:lnTo>
                  <a:lnTo>
                    <a:pt x="9760536" y="317662"/>
                  </a:lnTo>
                  <a:close/>
                  <a:moveTo>
                    <a:pt x="9693129" y="203249"/>
                  </a:moveTo>
                  <a:lnTo>
                    <a:pt x="9758989" y="203249"/>
                  </a:lnTo>
                  <a:lnTo>
                    <a:pt x="9693129" y="308209"/>
                  </a:lnTo>
                  <a:lnTo>
                    <a:pt x="9693129" y="203249"/>
                  </a:lnTo>
                  <a:close/>
                  <a:moveTo>
                    <a:pt x="9693129" y="322901"/>
                  </a:moveTo>
                  <a:lnTo>
                    <a:pt x="9758908" y="427731"/>
                  </a:lnTo>
                  <a:lnTo>
                    <a:pt x="9693129" y="427682"/>
                  </a:lnTo>
                  <a:lnTo>
                    <a:pt x="9693129" y="322901"/>
                  </a:lnTo>
                  <a:close/>
                  <a:moveTo>
                    <a:pt x="9693129" y="432091"/>
                  </a:moveTo>
                  <a:lnTo>
                    <a:pt x="9758989" y="432091"/>
                  </a:lnTo>
                  <a:lnTo>
                    <a:pt x="9693129" y="537230"/>
                  </a:lnTo>
                  <a:lnTo>
                    <a:pt x="9693129" y="432091"/>
                  </a:lnTo>
                  <a:close/>
                  <a:moveTo>
                    <a:pt x="9746729" y="653579"/>
                  </a:moveTo>
                  <a:cubicBezTo>
                    <a:pt x="9744075" y="655792"/>
                    <a:pt x="9741795" y="657695"/>
                    <a:pt x="9737041" y="657695"/>
                  </a:cubicBezTo>
                  <a:cubicBezTo>
                    <a:pt x="9732287" y="657695"/>
                    <a:pt x="9729991" y="655792"/>
                    <a:pt x="9727354" y="653579"/>
                  </a:cubicBezTo>
                  <a:cubicBezTo>
                    <a:pt x="9724488" y="651187"/>
                    <a:pt x="9721248" y="648470"/>
                    <a:pt x="9714946" y="648470"/>
                  </a:cubicBezTo>
                  <a:cubicBezTo>
                    <a:pt x="9708645" y="648470"/>
                    <a:pt x="9705405" y="651187"/>
                    <a:pt x="9702539" y="653579"/>
                  </a:cubicBezTo>
                  <a:cubicBezTo>
                    <a:pt x="9699951" y="655743"/>
                    <a:pt x="9697687" y="657614"/>
                    <a:pt x="9693129" y="657679"/>
                  </a:cubicBezTo>
                  <a:lnTo>
                    <a:pt x="9693129" y="551743"/>
                  </a:lnTo>
                  <a:lnTo>
                    <a:pt x="9754235" y="649137"/>
                  </a:lnTo>
                  <a:cubicBezTo>
                    <a:pt x="9750946" y="650081"/>
                    <a:pt x="9748732" y="651887"/>
                    <a:pt x="9746729" y="653563"/>
                  </a:cubicBezTo>
                  <a:close/>
                  <a:moveTo>
                    <a:pt x="9760682" y="648568"/>
                  </a:moveTo>
                  <a:cubicBezTo>
                    <a:pt x="9760178" y="648535"/>
                    <a:pt x="9759673" y="648486"/>
                    <a:pt x="9759119" y="648486"/>
                  </a:cubicBezTo>
                  <a:cubicBezTo>
                    <a:pt x="9759006" y="648486"/>
                    <a:pt x="9758908" y="648486"/>
                    <a:pt x="9758810" y="648503"/>
                  </a:cubicBezTo>
                  <a:lnTo>
                    <a:pt x="9694675" y="546292"/>
                  </a:lnTo>
                  <a:lnTo>
                    <a:pt x="9760682" y="546292"/>
                  </a:lnTo>
                  <a:lnTo>
                    <a:pt x="9760682" y="648584"/>
                  </a:lnTo>
                  <a:close/>
                  <a:moveTo>
                    <a:pt x="9760682" y="542046"/>
                  </a:moveTo>
                  <a:lnTo>
                    <a:pt x="9695099" y="542046"/>
                  </a:lnTo>
                  <a:lnTo>
                    <a:pt x="9760682" y="437346"/>
                  </a:lnTo>
                  <a:lnTo>
                    <a:pt x="9760682" y="542046"/>
                  </a:lnTo>
                  <a:close/>
                  <a:moveTo>
                    <a:pt x="9765942" y="649837"/>
                  </a:moveTo>
                  <a:cubicBezTo>
                    <a:pt x="9765616" y="649690"/>
                    <a:pt x="9765275" y="649544"/>
                    <a:pt x="9764916" y="649414"/>
                  </a:cubicBezTo>
                  <a:lnTo>
                    <a:pt x="9764916" y="546276"/>
                  </a:lnTo>
                  <a:lnTo>
                    <a:pt x="9831119" y="546276"/>
                  </a:lnTo>
                  <a:lnTo>
                    <a:pt x="9765942" y="649837"/>
                  </a:lnTo>
                  <a:close/>
                  <a:moveTo>
                    <a:pt x="9832324" y="656719"/>
                  </a:moveTo>
                  <a:cubicBezTo>
                    <a:pt x="9829311" y="657874"/>
                    <a:pt x="9826592" y="657695"/>
                    <a:pt x="9825404" y="657695"/>
                  </a:cubicBezTo>
                  <a:cubicBezTo>
                    <a:pt x="9820649" y="657695"/>
                    <a:pt x="9818370" y="655792"/>
                    <a:pt x="9815716" y="653579"/>
                  </a:cubicBezTo>
                  <a:cubicBezTo>
                    <a:pt x="9812850" y="651187"/>
                    <a:pt x="9809611" y="648470"/>
                    <a:pt x="9803309" y="648470"/>
                  </a:cubicBezTo>
                  <a:cubicBezTo>
                    <a:pt x="9797008" y="648470"/>
                    <a:pt x="9793768" y="651187"/>
                    <a:pt x="9790902" y="653579"/>
                  </a:cubicBezTo>
                  <a:cubicBezTo>
                    <a:pt x="9788248" y="655792"/>
                    <a:pt x="9785969" y="657695"/>
                    <a:pt x="9781215" y="657695"/>
                  </a:cubicBezTo>
                  <a:cubicBezTo>
                    <a:pt x="9776460" y="657695"/>
                    <a:pt x="9774180" y="655792"/>
                    <a:pt x="9771527" y="653579"/>
                  </a:cubicBezTo>
                  <a:cubicBezTo>
                    <a:pt x="9770908" y="653058"/>
                    <a:pt x="9770256" y="652521"/>
                    <a:pt x="9769572" y="652001"/>
                  </a:cubicBezTo>
                  <a:lnTo>
                    <a:pt x="9832324" y="551987"/>
                  </a:lnTo>
                  <a:lnTo>
                    <a:pt x="9832324" y="656719"/>
                  </a:lnTo>
                  <a:close/>
                  <a:moveTo>
                    <a:pt x="9832324" y="536872"/>
                  </a:moveTo>
                  <a:lnTo>
                    <a:pt x="9766625" y="432075"/>
                  </a:lnTo>
                  <a:lnTo>
                    <a:pt x="9832324" y="432075"/>
                  </a:lnTo>
                  <a:cubicBezTo>
                    <a:pt x="9832324" y="432075"/>
                    <a:pt x="9832324" y="536872"/>
                    <a:pt x="9832324" y="536872"/>
                  </a:cubicBezTo>
                  <a:close/>
                  <a:moveTo>
                    <a:pt x="9832324" y="427796"/>
                  </a:moveTo>
                  <a:lnTo>
                    <a:pt x="9766544" y="427747"/>
                  </a:lnTo>
                  <a:lnTo>
                    <a:pt x="9832324" y="322917"/>
                  </a:lnTo>
                  <a:lnTo>
                    <a:pt x="9832324" y="427812"/>
                  </a:lnTo>
                  <a:close/>
                  <a:moveTo>
                    <a:pt x="9832324" y="308193"/>
                  </a:moveTo>
                  <a:lnTo>
                    <a:pt x="9766463" y="203249"/>
                  </a:lnTo>
                  <a:lnTo>
                    <a:pt x="9832324" y="203249"/>
                  </a:lnTo>
                  <a:lnTo>
                    <a:pt x="9832324" y="308193"/>
                  </a:lnTo>
                  <a:close/>
                  <a:moveTo>
                    <a:pt x="9902288" y="427665"/>
                  </a:moveTo>
                  <a:lnTo>
                    <a:pt x="9836638" y="427665"/>
                  </a:lnTo>
                  <a:lnTo>
                    <a:pt x="9836541" y="322901"/>
                  </a:lnTo>
                  <a:lnTo>
                    <a:pt x="9902271" y="427665"/>
                  </a:lnTo>
                  <a:close/>
                  <a:moveTo>
                    <a:pt x="9836638" y="546260"/>
                  </a:moveTo>
                  <a:lnTo>
                    <a:pt x="9866451" y="546260"/>
                  </a:lnTo>
                  <a:lnTo>
                    <a:pt x="9836638" y="639229"/>
                  </a:lnTo>
                  <a:lnTo>
                    <a:pt x="9836638" y="546260"/>
                  </a:lnTo>
                  <a:close/>
                  <a:moveTo>
                    <a:pt x="9976062" y="657598"/>
                  </a:moveTo>
                  <a:lnTo>
                    <a:pt x="9898152" y="657598"/>
                  </a:lnTo>
                  <a:lnTo>
                    <a:pt x="9898152" y="586594"/>
                  </a:lnTo>
                  <a:lnTo>
                    <a:pt x="9976062" y="586594"/>
                  </a:lnTo>
                  <a:lnTo>
                    <a:pt x="9976062" y="657598"/>
                  </a:lnTo>
                  <a:close/>
                  <a:moveTo>
                    <a:pt x="10019209" y="657647"/>
                  </a:moveTo>
                  <a:lnTo>
                    <a:pt x="9987459" y="657679"/>
                  </a:lnTo>
                  <a:lnTo>
                    <a:pt x="9987459" y="542453"/>
                  </a:lnTo>
                  <a:cubicBezTo>
                    <a:pt x="9994786" y="527484"/>
                    <a:pt x="10005597" y="514028"/>
                    <a:pt x="10019209" y="502753"/>
                  </a:cubicBezTo>
                  <a:lnTo>
                    <a:pt x="10019209" y="657647"/>
                  </a:lnTo>
                  <a:close/>
                  <a:moveTo>
                    <a:pt x="10058107" y="657614"/>
                  </a:moveTo>
                  <a:lnTo>
                    <a:pt x="10023442" y="657647"/>
                  </a:lnTo>
                  <a:lnTo>
                    <a:pt x="10023442" y="499401"/>
                  </a:lnTo>
                  <a:cubicBezTo>
                    <a:pt x="10028099" y="495854"/>
                    <a:pt x="10033032" y="492519"/>
                    <a:pt x="10038259" y="489476"/>
                  </a:cubicBezTo>
                  <a:cubicBezTo>
                    <a:pt x="10044609" y="485783"/>
                    <a:pt x="10051252" y="482562"/>
                    <a:pt x="10058107" y="479796"/>
                  </a:cubicBezTo>
                  <a:lnTo>
                    <a:pt x="10058107" y="657614"/>
                  </a:lnTo>
                  <a:close/>
                  <a:moveTo>
                    <a:pt x="10097005" y="640384"/>
                  </a:moveTo>
                  <a:cubicBezTo>
                    <a:pt x="10096826" y="640384"/>
                    <a:pt x="10096663" y="640367"/>
                    <a:pt x="10096484" y="640367"/>
                  </a:cubicBezTo>
                  <a:cubicBezTo>
                    <a:pt x="10075219" y="640367"/>
                    <a:pt x="10065938" y="653449"/>
                    <a:pt x="10063529" y="657598"/>
                  </a:cubicBezTo>
                  <a:lnTo>
                    <a:pt x="10062340" y="657598"/>
                  </a:lnTo>
                  <a:cubicBezTo>
                    <a:pt x="10062340" y="657598"/>
                    <a:pt x="10062340" y="478152"/>
                    <a:pt x="10062340" y="478152"/>
                  </a:cubicBezTo>
                  <a:cubicBezTo>
                    <a:pt x="10073412" y="474085"/>
                    <a:pt x="10085054" y="471221"/>
                    <a:pt x="10097005" y="469659"/>
                  </a:cubicBezTo>
                  <a:lnTo>
                    <a:pt x="10097005" y="640384"/>
                  </a:lnTo>
                  <a:close/>
                  <a:moveTo>
                    <a:pt x="10135903" y="650471"/>
                  </a:moveTo>
                  <a:cubicBezTo>
                    <a:pt x="10132971" y="652440"/>
                    <a:pt x="10130774" y="654539"/>
                    <a:pt x="10129357" y="656101"/>
                  </a:cubicBezTo>
                  <a:cubicBezTo>
                    <a:pt x="10126003" y="651464"/>
                    <a:pt x="10117341" y="642190"/>
                    <a:pt x="10101238" y="640611"/>
                  </a:cubicBezTo>
                  <a:lnTo>
                    <a:pt x="10101238" y="469155"/>
                  </a:lnTo>
                  <a:cubicBezTo>
                    <a:pt x="10107083" y="468537"/>
                    <a:pt x="10112993" y="468211"/>
                    <a:pt x="10118937" y="468211"/>
                  </a:cubicBezTo>
                  <a:cubicBezTo>
                    <a:pt x="10124880" y="468211"/>
                    <a:pt x="10130318" y="468520"/>
                    <a:pt x="10135903" y="469073"/>
                  </a:cubicBezTo>
                  <a:lnTo>
                    <a:pt x="10135903" y="650455"/>
                  </a:lnTo>
                  <a:close/>
                  <a:moveTo>
                    <a:pt x="10174801" y="652765"/>
                  </a:moveTo>
                  <a:cubicBezTo>
                    <a:pt x="10170827" y="649267"/>
                    <a:pt x="10164640" y="645379"/>
                    <a:pt x="10156271" y="644826"/>
                  </a:cubicBezTo>
                  <a:lnTo>
                    <a:pt x="10156271" y="601465"/>
                  </a:lnTo>
                  <a:lnTo>
                    <a:pt x="10174801" y="601465"/>
                  </a:lnTo>
                  <a:lnTo>
                    <a:pt x="10174801" y="652749"/>
                  </a:lnTo>
                  <a:close/>
                  <a:moveTo>
                    <a:pt x="10197921" y="657581"/>
                  </a:moveTo>
                  <a:lnTo>
                    <a:pt x="10179327" y="657581"/>
                  </a:lnTo>
                  <a:cubicBezTo>
                    <a:pt x="10179246" y="657468"/>
                    <a:pt x="10179131" y="657337"/>
                    <a:pt x="10179033" y="657207"/>
                  </a:cubicBezTo>
                  <a:lnTo>
                    <a:pt x="10179033" y="601465"/>
                  </a:lnTo>
                  <a:lnTo>
                    <a:pt x="10197921" y="601465"/>
                  </a:lnTo>
                  <a:lnTo>
                    <a:pt x="10197921" y="657581"/>
                  </a:lnTo>
                  <a:close/>
                  <a:moveTo>
                    <a:pt x="10213698" y="657581"/>
                  </a:moveTo>
                  <a:lnTo>
                    <a:pt x="10202154" y="657581"/>
                  </a:lnTo>
                  <a:lnTo>
                    <a:pt x="10202154" y="597251"/>
                  </a:lnTo>
                  <a:lnTo>
                    <a:pt x="10152054" y="597251"/>
                  </a:lnTo>
                  <a:lnTo>
                    <a:pt x="10152054" y="644874"/>
                  </a:lnTo>
                  <a:cubicBezTo>
                    <a:pt x="10147446" y="645200"/>
                    <a:pt x="10143474" y="646436"/>
                    <a:pt x="10140136" y="648047"/>
                  </a:cubicBezTo>
                  <a:lnTo>
                    <a:pt x="10140136" y="586594"/>
                  </a:lnTo>
                  <a:lnTo>
                    <a:pt x="10213698" y="586594"/>
                  </a:lnTo>
                  <a:lnTo>
                    <a:pt x="10213698" y="657598"/>
                  </a:lnTo>
                  <a:close/>
                  <a:moveTo>
                    <a:pt x="10140136" y="582347"/>
                  </a:moveTo>
                  <a:lnTo>
                    <a:pt x="10140136" y="469545"/>
                  </a:lnTo>
                  <a:cubicBezTo>
                    <a:pt x="10152201" y="471091"/>
                    <a:pt x="10163843" y="473922"/>
                    <a:pt x="10174801" y="477892"/>
                  </a:cubicBezTo>
                  <a:lnTo>
                    <a:pt x="10174801" y="582331"/>
                  </a:lnTo>
                  <a:lnTo>
                    <a:pt x="10140136" y="582331"/>
                  </a:lnTo>
                  <a:close/>
                  <a:moveTo>
                    <a:pt x="10213698" y="582347"/>
                  </a:moveTo>
                  <a:lnTo>
                    <a:pt x="10179033" y="582347"/>
                  </a:lnTo>
                  <a:lnTo>
                    <a:pt x="10179033" y="479519"/>
                  </a:lnTo>
                  <a:cubicBezTo>
                    <a:pt x="10191734" y="484547"/>
                    <a:pt x="10203424" y="491136"/>
                    <a:pt x="10213698" y="499043"/>
                  </a:cubicBezTo>
                  <a:lnTo>
                    <a:pt x="10213698" y="582347"/>
                  </a:lnTo>
                  <a:close/>
                  <a:moveTo>
                    <a:pt x="10248737" y="657581"/>
                  </a:moveTo>
                  <a:lnTo>
                    <a:pt x="10217931" y="657581"/>
                  </a:lnTo>
                  <a:lnTo>
                    <a:pt x="10217931" y="502428"/>
                  </a:lnTo>
                  <a:cubicBezTo>
                    <a:pt x="10231266" y="513605"/>
                    <a:pt x="10241882" y="527110"/>
                    <a:pt x="10248737" y="542339"/>
                  </a:cubicBezTo>
                  <a:lnTo>
                    <a:pt x="10248737" y="657581"/>
                  </a:lnTo>
                  <a:close/>
                  <a:moveTo>
                    <a:pt x="10118953" y="456822"/>
                  </a:moveTo>
                  <a:cubicBezTo>
                    <a:pt x="10056137" y="456822"/>
                    <a:pt x="10000273" y="488956"/>
                    <a:pt x="9976615" y="538694"/>
                  </a:cubicBezTo>
                  <a:lnTo>
                    <a:pt x="9976062" y="539849"/>
                  </a:lnTo>
                  <a:lnTo>
                    <a:pt x="9976062" y="582347"/>
                  </a:lnTo>
                  <a:lnTo>
                    <a:pt x="9932003" y="582347"/>
                  </a:lnTo>
                  <a:cubicBezTo>
                    <a:pt x="9958949" y="494520"/>
                    <a:pt x="10030020" y="440063"/>
                    <a:pt x="10118106" y="440063"/>
                  </a:cubicBezTo>
                  <a:cubicBezTo>
                    <a:pt x="10168580" y="440063"/>
                    <a:pt x="10213405" y="458351"/>
                    <a:pt x="10247760" y="492942"/>
                  </a:cubicBezTo>
                  <a:cubicBezTo>
                    <a:pt x="10280276" y="525678"/>
                    <a:pt x="10301312" y="570503"/>
                    <a:pt x="10308769" y="622698"/>
                  </a:cubicBezTo>
                  <a:lnTo>
                    <a:pt x="10260134" y="622698"/>
                  </a:lnTo>
                  <a:lnTo>
                    <a:pt x="10260134" y="539963"/>
                  </a:lnTo>
                  <a:lnTo>
                    <a:pt x="10259662" y="538873"/>
                  </a:lnTo>
                  <a:cubicBezTo>
                    <a:pt x="10238284" y="489802"/>
                    <a:pt x="10181736" y="456822"/>
                    <a:pt x="10118953" y="456822"/>
                  </a:cubicBezTo>
                  <a:close/>
                  <a:moveTo>
                    <a:pt x="10347146" y="651545"/>
                  </a:moveTo>
                  <a:cubicBezTo>
                    <a:pt x="10344036" y="653921"/>
                    <a:pt x="10341952" y="656296"/>
                    <a:pt x="10340959" y="657581"/>
                  </a:cubicBezTo>
                  <a:lnTo>
                    <a:pt x="10260134" y="657581"/>
                  </a:lnTo>
                  <a:lnTo>
                    <a:pt x="10260134" y="626928"/>
                  </a:lnTo>
                  <a:lnTo>
                    <a:pt x="10347146" y="626928"/>
                  </a:lnTo>
                  <a:lnTo>
                    <a:pt x="10347146" y="651545"/>
                  </a:lnTo>
                  <a:close/>
                  <a:moveTo>
                    <a:pt x="10393061" y="657598"/>
                  </a:moveTo>
                  <a:lnTo>
                    <a:pt x="10392199" y="657598"/>
                  </a:lnTo>
                  <a:cubicBezTo>
                    <a:pt x="10390179" y="654897"/>
                    <a:pt x="10383732" y="647510"/>
                    <a:pt x="10372970" y="645379"/>
                  </a:cubicBezTo>
                  <a:lnTo>
                    <a:pt x="10372970" y="535033"/>
                  </a:lnTo>
                  <a:lnTo>
                    <a:pt x="10393061" y="535033"/>
                  </a:lnTo>
                  <a:lnTo>
                    <a:pt x="10393061" y="657598"/>
                  </a:lnTo>
                  <a:close/>
                  <a:moveTo>
                    <a:pt x="10602497" y="422231"/>
                  </a:moveTo>
                  <a:lnTo>
                    <a:pt x="10628370" y="489151"/>
                  </a:lnTo>
                  <a:lnTo>
                    <a:pt x="10576121" y="489151"/>
                  </a:lnTo>
                  <a:lnTo>
                    <a:pt x="10602497" y="422231"/>
                  </a:lnTo>
                  <a:close/>
                  <a:moveTo>
                    <a:pt x="10483166" y="233235"/>
                  </a:moveTo>
                  <a:lnTo>
                    <a:pt x="10499236" y="264881"/>
                  </a:lnTo>
                  <a:lnTo>
                    <a:pt x="10517473" y="229818"/>
                  </a:lnTo>
                  <a:lnTo>
                    <a:pt x="10535708" y="264881"/>
                  </a:lnTo>
                  <a:lnTo>
                    <a:pt x="10551779" y="233235"/>
                  </a:lnTo>
                  <a:lnTo>
                    <a:pt x="10551779" y="318361"/>
                  </a:lnTo>
                  <a:cubicBezTo>
                    <a:pt x="10551779" y="318361"/>
                    <a:pt x="10483183" y="318361"/>
                    <a:pt x="10483183" y="318361"/>
                  </a:cubicBezTo>
                  <a:lnTo>
                    <a:pt x="10483183" y="233235"/>
                  </a:lnTo>
                  <a:close/>
                  <a:moveTo>
                    <a:pt x="10434043" y="420897"/>
                  </a:moveTo>
                  <a:lnTo>
                    <a:pt x="10460436" y="489167"/>
                  </a:lnTo>
                  <a:lnTo>
                    <a:pt x="10407145" y="489167"/>
                  </a:lnTo>
                  <a:lnTo>
                    <a:pt x="10434043" y="420897"/>
                  </a:lnTo>
                  <a:close/>
                  <a:moveTo>
                    <a:pt x="10613781" y="644988"/>
                  </a:moveTo>
                  <a:cubicBezTo>
                    <a:pt x="10601195" y="645265"/>
                    <a:pt x="10593005" y="652440"/>
                    <a:pt x="10589488" y="656296"/>
                  </a:cubicBezTo>
                  <a:cubicBezTo>
                    <a:pt x="10585808" y="651220"/>
                    <a:pt x="10575811" y="640563"/>
                    <a:pt x="10556615" y="640563"/>
                  </a:cubicBezTo>
                  <a:cubicBezTo>
                    <a:pt x="10547253" y="640563"/>
                    <a:pt x="10540202" y="643101"/>
                    <a:pt x="10535057" y="646306"/>
                  </a:cubicBezTo>
                  <a:lnTo>
                    <a:pt x="10535057" y="614823"/>
                  </a:lnTo>
                  <a:lnTo>
                    <a:pt x="10535057" y="614823"/>
                  </a:lnTo>
                  <a:cubicBezTo>
                    <a:pt x="10535057" y="614823"/>
                    <a:pt x="10535057" y="614774"/>
                    <a:pt x="10535057" y="614742"/>
                  </a:cubicBezTo>
                  <a:cubicBezTo>
                    <a:pt x="10535057" y="605305"/>
                    <a:pt x="10527307" y="597658"/>
                    <a:pt x="10517765" y="597658"/>
                  </a:cubicBezTo>
                  <a:cubicBezTo>
                    <a:pt x="10508224" y="597658"/>
                    <a:pt x="10500458" y="605305"/>
                    <a:pt x="10500458" y="614742"/>
                  </a:cubicBezTo>
                  <a:cubicBezTo>
                    <a:pt x="10500458" y="614774"/>
                    <a:pt x="10500458" y="614790"/>
                    <a:pt x="10500458" y="614823"/>
                  </a:cubicBezTo>
                  <a:lnTo>
                    <a:pt x="10500458" y="614823"/>
                  </a:lnTo>
                  <a:lnTo>
                    <a:pt x="10500458" y="657809"/>
                  </a:lnTo>
                  <a:lnTo>
                    <a:pt x="10433522" y="657809"/>
                  </a:lnTo>
                  <a:lnTo>
                    <a:pt x="10400127" y="657647"/>
                  </a:lnTo>
                  <a:lnTo>
                    <a:pt x="10517978" y="451388"/>
                  </a:lnTo>
                  <a:lnTo>
                    <a:pt x="10631073" y="650032"/>
                  </a:lnTo>
                  <a:cubicBezTo>
                    <a:pt x="10626774" y="647217"/>
                    <a:pt x="10620993" y="644842"/>
                    <a:pt x="10613797" y="644988"/>
                  </a:cubicBezTo>
                  <a:close/>
                  <a:moveTo>
                    <a:pt x="10638237" y="654083"/>
                  </a:moveTo>
                  <a:lnTo>
                    <a:pt x="10517978" y="442846"/>
                  </a:lnTo>
                  <a:lnTo>
                    <a:pt x="10397278" y="654100"/>
                  </a:lnTo>
                  <a:lnTo>
                    <a:pt x="10397278" y="514679"/>
                  </a:lnTo>
                  <a:lnTo>
                    <a:pt x="10405452" y="493398"/>
                  </a:lnTo>
                  <a:lnTo>
                    <a:pt x="10464637" y="493398"/>
                  </a:lnTo>
                  <a:lnTo>
                    <a:pt x="10477761" y="474703"/>
                  </a:lnTo>
                  <a:lnTo>
                    <a:pt x="10477761" y="371826"/>
                  </a:lnTo>
                  <a:lnTo>
                    <a:pt x="10483313" y="356678"/>
                  </a:lnTo>
                  <a:lnTo>
                    <a:pt x="10483166" y="322575"/>
                  </a:lnTo>
                  <a:lnTo>
                    <a:pt x="10551746" y="322575"/>
                  </a:lnTo>
                  <a:lnTo>
                    <a:pt x="10551551" y="356288"/>
                  </a:lnTo>
                  <a:lnTo>
                    <a:pt x="10551551" y="356662"/>
                  </a:lnTo>
                  <a:cubicBezTo>
                    <a:pt x="10551551" y="356662"/>
                    <a:pt x="10557151" y="372607"/>
                    <a:pt x="10557151" y="372607"/>
                  </a:cubicBezTo>
                  <a:lnTo>
                    <a:pt x="10557151" y="474833"/>
                  </a:lnTo>
                  <a:lnTo>
                    <a:pt x="10573792" y="493398"/>
                  </a:lnTo>
                  <a:lnTo>
                    <a:pt x="10629998" y="493398"/>
                  </a:lnTo>
                  <a:lnTo>
                    <a:pt x="10629998" y="493446"/>
                  </a:lnTo>
                  <a:cubicBezTo>
                    <a:pt x="10629998" y="493446"/>
                    <a:pt x="10630063" y="493430"/>
                    <a:pt x="10630063" y="493430"/>
                  </a:cubicBezTo>
                  <a:lnTo>
                    <a:pt x="10638220" y="514679"/>
                  </a:lnTo>
                  <a:lnTo>
                    <a:pt x="10638220" y="654100"/>
                  </a:lnTo>
                  <a:close/>
                  <a:moveTo>
                    <a:pt x="10662823" y="657809"/>
                  </a:moveTo>
                  <a:lnTo>
                    <a:pt x="10642470" y="657809"/>
                  </a:lnTo>
                  <a:lnTo>
                    <a:pt x="10642470" y="535050"/>
                  </a:lnTo>
                  <a:lnTo>
                    <a:pt x="10662823" y="535050"/>
                  </a:lnTo>
                  <a:lnTo>
                    <a:pt x="10662823" y="657809"/>
                  </a:lnTo>
                  <a:close/>
                  <a:moveTo>
                    <a:pt x="10726388" y="588058"/>
                  </a:moveTo>
                  <a:cubicBezTo>
                    <a:pt x="10714730" y="586919"/>
                    <a:pt x="10706149" y="577710"/>
                    <a:pt x="10706393" y="566581"/>
                  </a:cubicBezTo>
                  <a:cubicBezTo>
                    <a:pt x="10706702" y="552719"/>
                    <a:pt x="10718898" y="547448"/>
                    <a:pt x="10719419" y="547236"/>
                  </a:cubicBezTo>
                  <a:lnTo>
                    <a:pt x="10720721" y="546699"/>
                  </a:lnTo>
                  <a:lnTo>
                    <a:pt x="10720721" y="545284"/>
                  </a:lnTo>
                  <a:cubicBezTo>
                    <a:pt x="10720721" y="533146"/>
                    <a:pt x="10730539" y="523644"/>
                    <a:pt x="10743060" y="523644"/>
                  </a:cubicBezTo>
                  <a:cubicBezTo>
                    <a:pt x="10754506" y="523644"/>
                    <a:pt x="10763771" y="531503"/>
                    <a:pt x="10765204" y="542355"/>
                  </a:cubicBezTo>
                  <a:lnTo>
                    <a:pt x="10765318" y="543917"/>
                  </a:lnTo>
                  <a:cubicBezTo>
                    <a:pt x="10766279" y="544015"/>
                    <a:pt x="10768428" y="544568"/>
                    <a:pt x="10769470" y="545137"/>
                  </a:cubicBezTo>
                  <a:lnTo>
                    <a:pt x="10769649" y="545137"/>
                  </a:lnTo>
                  <a:cubicBezTo>
                    <a:pt x="10769649" y="545137"/>
                    <a:pt x="10769421" y="542095"/>
                    <a:pt x="10769421" y="542095"/>
                  </a:cubicBezTo>
                  <a:lnTo>
                    <a:pt x="10769453" y="542095"/>
                  </a:lnTo>
                  <a:cubicBezTo>
                    <a:pt x="10769453" y="541997"/>
                    <a:pt x="10769421" y="541899"/>
                    <a:pt x="10769405" y="541818"/>
                  </a:cubicBezTo>
                  <a:lnTo>
                    <a:pt x="10769372" y="541330"/>
                  </a:lnTo>
                  <a:lnTo>
                    <a:pt x="10769323" y="541330"/>
                  </a:lnTo>
                  <a:cubicBezTo>
                    <a:pt x="10767402" y="528590"/>
                    <a:pt x="10756493" y="519414"/>
                    <a:pt x="10743060" y="519414"/>
                  </a:cubicBezTo>
                  <a:cubicBezTo>
                    <a:pt x="10728618" y="519414"/>
                    <a:pt x="10717220" y="530071"/>
                    <a:pt x="10716521" y="543933"/>
                  </a:cubicBezTo>
                  <a:cubicBezTo>
                    <a:pt x="10713948" y="545267"/>
                    <a:pt x="10708167" y="548896"/>
                    <a:pt x="10704765" y="555680"/>
                  </a:cubicBezTo>
                  <a:cubicBezTo>
                    <a:pt x="10703267" y="552264"/>
                    <a:pt x="10702518" y="548554"/>
                    <a:pt x="10702599" y="544730"/>
                  </a:cubicBezTo>
                  <a:cubicBezTo>
                    <a:pt x="10702990" y="527305"/>
                    <a:pt x="10718311" y="520715"/>
                    <a:pt x="10718946" y="520439"/>
                  </a:cubicBezTo>
                  <a:lnTo>
                    <a:pt x="10720249" y="519902"/>
                  </a:lnTo>
                  <a:lnTo>
                    <a:pt x="10720249" y="518486"/>
                  </a:lnTo>
                  <a:cubicBezTo>
                    <a:pt x="10720249" y="511116"/>
                    <a:pt x="10723099" y="504282"/>
                    <a:pt x="10728260" y="499271"/>
                  </a:cubicBezTo>
                  <a:cubicBezTo>
                    <a:pt x="10732379" y="495285"/>
                    <a:pt x="10737720" y="492714"/>
                    <a:pt x="10743614" y="491754"/>
                  </a:cubicBezTo>
                  <a:cubicBezTo>
                    <a:pt x="10739283" y="496082"/>
                    <a:pt x="10735994" y="501451"/>
                    <a:pt x="10734072" y="507553"/>
                  </a:cubicBezTo>
                  <a:lnTo>
                    <a:pt x="10734024" y="507553"/>
                  </a:lnTo>
                  <a:cubicBezTo>
                    <a:pt x="10734024" y="507553"/>
                    <a:pt x="10733861" y="508187"/>
                    <a:pt x="10733861" y="508187"/>
                  </a:cubicBezTo>
                  <a:cubicBezTo>
                    <a:pt x="10733861" y="508236"/>
                    <a:pt x="10733828" y="508269"/>
                    <a:pt x="10733812" y="508317"/>
                  </a:cubicBezTo>
                  <a:lnTo>
                    <a:pt x="10733812" y="508317"/>
                  </a:lnTo>
                  <a:cubicBezTo>
                    <a:pt x="10733812" y="508317"/>
                    <a:pt x="10733063" y="511230"/>
                    <a:pt x="10733063" y="511230"/>
                  </a:cubicBezTo>
                  <a:lnTo>
                    <a:pt x="10733226" y="511279"/>
                  </a:lnTo>
                  <a:cubicBezTo>
                    <a:pt x="10734366" y="510904"/>
                    <a:pt x="10736580" y="510726"/>
                    <a:pt x="10737540" y="510807"/>
                  </a:cubicBezTo>
                  <a:lnTo>
                    <a:pt x="10737899" y="509408"/>
                  </a:lnTo>
                  <a:cubicBezTo>
                    <a:pt x="10742344" y="494292"/>
                    <a:pt x="10756379" y="484156"/>
                    <a:pt x="10772873" y="484156"/>
                  </a:cubicBezTo>
                  <a:cubicBezTo>
                    <a:pt x="10793291" y="484156"/>
                    <a:pt x="10809263" y="499645"/>
                    <a:pt x="10809263" y="519430"/>
                  </a:cubicBezTo>
                  <a:lnTo>
                    <a:pt x="10809263" y="520846"/>
                  </a:lnTo>
                  <a:cubicBezTo>
                    <a:pt x="10809263" y="520846"/>
                    <a:pt x="10810566" y="521383"/>
                    <a:pt x="10810566" y="521383"/>
                  </a:cubicBezTo>
                  <a:cubicBezTo>
                    <a:pt x="10810615" y="521399"/>
                    <a:pt x="10815809" y="523595"/>
                    <a:pt x="10821003" y="528558"/>
                  </a:cubicBezTo>
                  <a:cubicBezTo>
                    <a:pt x="10827971" y="535212"/>
                    <a:pt x="10831602" y="543413"/>
                    <a:pt x="10831814" y="552947"/>
                  </a:cubicBezTo>
                  <a:cubicBezTo>
                    <a:pt x="10832139" y="567720"/>
                    <a:pt x="10823054" y="580639"/>
                    <a:pt x="10808644" y="585878"/>
                  </a:cubicBezTo>
                  <a:cubicBezTo>
                    <a:pt x="10804427" y="587408"/>
                    <a:pt x="10799966" y="588189"/>
                    <a:pt x="10795407" y="588189"/>
                  </a:cubicBezTo>
                  <a:lnTo>
                    <a:pt x="10726306" y="588075"/>
                  </a:lnTo>
                  <a:close/>
                  <a:moveTo>
                    <a:pt x="11022883" y="511132"/>
                  </a:moveTo>
                  <a:lnTo>
                    <a:pt x="11009337" y="528541"/>
                  </a:lnTo>
                  <a:lnTo>
                    <a:pt x="11005413" y="511132"/>
                  </a:lnTo>
                  <a:lnTo>
                    <a:pt x="11022883" y="511132"/>
                  </a:lnTo>
                  <a:close/>
                  <a:moveTo>
                    <a:pt x="10881881" y="511132"/>
                  </a:moveTo>
                  <a:lnTo>
                    <a:pt x="10899677" y="511132"/>
                  </a:lnTo>
                  <a:lnTo>
                    <a:pt x="10895786" y="528655"/>
                  </a:lnTo>
                  <a:lnTo>
                    <a:pt x="10881881" y="511132"/>
                  </a:lnTo>
                  <a:close/>
                  <a:moveTo>
                    <a:pt x="10891194" y="656133"/>
                  </a:moveTo>
                  <a:cubicBezTo>
                    <a:pt x="10889566" y="657077"/>
                    <a:pt x="10887661" y="657728"/>
                    <a:pt x="10884926" y="657728"/>
                  </a:cubicBezTo>
                  <a:cubicBezTo>
                    <a:pt x="10880676" y="657728"/>
                    <a:pt x="10878397" y="656198"/>
                    <a:pt x="10876085" y="654311"/>
                  </a:cubicBezTo>
                  <a:lnTo>
                    <a:pt x="10876183" y="654311"/>
                  </a:lnTo>
                  <a:cubicBezTo>
                    <a:pt x="10876183" y="654311"/>
                    <a:pt x="10908014" y="511132"/>
                    <a:pt x="10908014" y="511132"/>
                  </a:cubicBezTo>
                  <a:lnTo>
                    <a:pt x="10913208" y="511132"/>
                  </a:lnTo>
                  <a:lnTo>
                    <a:pt x="10891194" y="656133"/>
                  </a:lnTo>
                  <a:close/>
                  <a:moveTo>
                    <a:pt x="10930955" y="536156"/>
                  </a:moveTo>
                  <a:lnTo>
                    <a:pt x="10913110" y="567021"/>
                  </a:lnTo>
                  <a:lnTo>
                    <a:pt x="10921462" y="511132"/>
                  </a:lnTo>
                  <a:lnTo>
                    <a:pt x="10921854" y="511132"/>
                  </a:lnTo>
                  <a:lnTo>
                    <a:pt x="10930955" y="536156"/>
                  </a:lnTo>
                  <a:close/>
                  <a:moveTo>
                    <a:pt x="10927064" y="511132"/>
                  </a:moveTo>
                  <a:lnTo>
                    <a:pt x="10945430" y="511132"/>
                  </a:lnTo>
                  <a:lnTo>
                    <a:pt x="10934146" y="530640"/>
                  </a:lnTo>
                  <a:lnTo>
                    <a:pt x="10927064" y="511132"/>
                  </a:lnTo>
                  <a:close/>
                  <a:moveTo>
                    <a:pt x="10947856" y="648828"/>
                  </a:moveTo>
                  <a:cubicBezTo>
                    <a:pt x="10943704" y="649593"/>
                    <a:pt x="10941131" y="651692"/>
                    <a:pt x="10938836" y="653611"/>
                  </a:cubicBezTo>
                  <a:cubicBezTo>
                    <a:pt x="10936181" y="655824"/>
                    <a:pt x="10933902" y="657728"/>
                    <a:pt x="10929148" y="657728"/>
                  </a:cubicBezTo>
                  <a:cubicBezTo>
                    <a:pt x="10924394" y="657728"/>
                    <a:pt x="10922098" y="655824"/>
                    <a:pt x="10919460" y="653611"/>
                  </a:cubicBezTo>
                  <a:cubicBezTo>
                    <a:pt x="10916594" y="651220"/>
                    <a:pt x="10913338" y="648503"/>
                    <a:pt x="10907053" y="648503"/>
                  </a:cubicBezTo>
                  <a:cubicBezTo>
                    <a:pt x="10904513" y="648503"/>
                    <a:pt x="10902494" y="648958"/>
                    <a:pt x="10900768" y="649642"/>
                  </a:cubicBezTo>
                  <a:lnTo>
                    <a:pt x="10911156" y="580184"/>
                  </a:lnTo>
                  <a:lnTo>
                    <a:pt x="10933153" y="542144"/>
                  </a:lnTo>
                  <a:lnTo>
                    <a:pt x="10947856" y="582608"/>
                  </a:lnTo>
                  <a:lnTo>
                    <a:pt x="10947856" y="648828"/>
                  </a:lnTo>
                  <a:close/>
                  <a:moveTo>
                    <a:pt x="10947856" y="568306"/>
                  </a:moveTo>
                  <a:lnTo>
                    <a:pt x="10936344" y="536628"/>
                  </a:lnTo>
                  <a:lnTo>
                    <a:pt x="10947856" y="516713"/>
                  </a:lnTo>
                  <a:lnTo>
                    <a:pt x="10947856" y="568322"/>
                  </a:lnTo>
                  <a:close/>
                  <a:moveTo>
                    <a:pt x="10950315" y="445758"/>
                  </a:moveTo>
                  <a:lnTo>
                    <a:pt x="10950315" y="502997"/>
                  </a:lnTo>
                  <a:lnTo>
                    <a:pt x="10942255" y="502997"/>
                  </a:lnTo>
                  <a:lnTo>
                    <a:pt x="10942255" y="445758"/>
                  </a:lnTo>
                  <a:lnTo>
                    <a:pt x="10938022" y="445758"/>
                  </a:lnTo>
                  <a:lnTo>
                    <a:pt x="10938022" y="502997"/>
                  </a:lnTo>
                  <a:lnTo>
                    <a:pt x="10929962" y="502997"/>
                  </a:lnTo>
                  <a:lnTo>
                    <a:pt x="10929962" y="445758"/>
                  </a:lnTo>
                  <a:lnTo>
                    <a:pt x="10925728" y="445758"/>
                  </a:lnTo>
                  <a:lnTo>
                    <a:pt x="10925728" y="502997"/>
                  </a:lnTo>
                  <a:lnTo>
                    <a:pt x="10917685" y="502997"/>
                  </a:lnTo>
                  <a:lnTo>
                    <a:pt x="10917685" y="445758"/>
                  </a:lnTo>
                  <a:lnTo>
                    <a:pt x="10913452" y="445758"/>
                  </a:lnTo>
                  <a:lnTo>
                    <a:pt x="10913452" y="502997"/>
                  </a:lnTo>
                  <a:lnTo>
                    <a:pt x="10905393" y="502997"/>
                  </a:lnTo>
                  <a:lnTo>
                    <a:pt x="10905393" y="388958"/>
                  </a:lnTo>
                  <a:cubicBezTo>
                    <a:pt x="10905393" y="388958"/>
                    <a:pt x="10999421" y="388958"/>
                    <a:pt x="10999421" y="388958"/>
                  </a:cubicBezTo>
                  <a:lnTo>
                    <a:pt x="10999454" y="502997"/>
                  </a:lnTo>
                  <a:lnTo>
                    <a:pt x="10991378" y="502997"/>
                  </a:lnTo>
                  <a:lnTo>
                    <a:pt x="10991378" y="445758"/>
                  </a:lnTo>
                  <a:lnTo>
                    <a:pt x="10987145" y="445758"/>
                  </a:lnTo>
                  <a:lnTo>
                    <a:pt x="10987145" y="502997"/>
                  </a:lnTo>
                  <a:lnTo>
                    <a:pt x="10979085" y="502997"/>
                  </a:lnTo>
                  <a:lnTo>
                    <a:pt x="10979085" y="445758"/>
                  </a:lnTo>
                  <a:lnTo>
                    <a:pt x="10974851" y="445758"/>
                  </a:lnTo>
                  <a:lnTo>
                    <a:pt x="10974851" y="502997"/>
                  </a:lnTo>
                  <a:lnTo>
                    <a:pt x="10966808" y="502997"/>
                  </a:lnTo>
                  <a:lnTo>
                    <a:pt x="10966808" y="445758"/>
                  </a:lnTo>
                  <a:lnTo>
                    <a:pt x="10962575" y="445758"/>
                  </a:lnTo>
                  <a:lnTo>
                    <a:pt x="10962575" y="502997"/>
                  </a:lnTo>
                  <a:lnTo>
                    <a:pt x="10954515" y="502997"/>
                  </a:lnTo>
                  <a:lnTo>
                    <a:pt x="10954515" y="445758"/>
                  </a:lnTo>
                  <a:lnTo>
                    <a:pt x="10950282" y="445758"/>
                  </a:lnTo>
                  <a:close/>
                  <a:moveTo>
                    <a:pt x="10958634" y="511132"/>
                  </a:moveTo>
                  <a:lnTo>
                    <a:pt x="10977994" y="511132"/>
                  </a:lnTo>
                  <a:lnTo>
                    <a:pt x="10970537" y="530770"/>
                  </a:lnTo>
                  <a:lnTo>
                    <a:pt x="10958634" y="511132"/>
                  </a:lnTo>
                  <a:close/>
                  <a:moveTo>
                    <a:pt x="10968338" y="536563"/>
                  </a:moveTo>
                  <a:lnTo>
                    <a:pt x="10956013" y="569055"/>
                  </a:lnTo>
                  <a:lnTo>
                    <a:pt x="10956013" y="516225"/>
                  </a:lnTo>
                  <a:lnTo>
                    <a:pt x="10968338" y="536579"/>
                  </a:lnTo>
                  <a:close/>
                  <a:moveTo>
                    <a:pt x="10983220" y="511132"/>
                  </a:moveTo>
                  <a:lnTo>
                    <a:pt x="10983660" y="511132"/>
                  </a:lnTo>
                  <a:lnTo>
                    <a:pt x="10992729" y="567379"/>
                  </a:lnTo>
                  <a:lnTo>
                    <a:pt x="10973761" y="536075"/>
                  </a:lnTo>
                  <a:lnTo>
                    <a:pt x="10983220" y="511132"/>
                  </a:lnTo>
                  <a:close/>
                  <a:moveTo>
                    <a:pt x="10995432" y="648503"/>
                  </a:moveTo>
                  <a:cubicBezTo>
                    <a:pt x="10989147" y="648503"/>
                    <a:pt x="10985891" y="651220"/>
                    <a:pt x="10983025" y="653611"/>
                  </a:cubicBezTo>
                  <a:cubicBezTo>
                    <a:pt x="10980371" y="655824"/>
                    <a:pt x="10978092" y="657728"/>
                    <a:pt x="10973338" y="657728"/>
                  </a:cubicBezTo>
                  <a:cubicBezTo>
                    <a:pt x="10968583" y="657728"/>
                    <a:pt x="10966303" y="655824"/>
                    <a:pt x="10963649" y="653611"/>
                  </a:cubicBezTo>
                  <a:cubicBezTo>
                    <a:pt x="10961614" y="651919"/>
                    <a:pt x="10959367" y="650081"/>
                    <a:pt x="10956013" y="649137"/>
                  </a:cubicBezTo>
                  <a:lnTo>
                    <a:pt x="10956013" y="582819"/>
                  </a:lnTo>
                  <a:lnTo>
                    <a:pt x="10971562" y="541867"/>
                  </a:lnTo>
                  <a:lnTo>
                    <a:pt x="10994813" y="580216"/>
                  </a:lnTo>
                  <a:lnTo>
                    <a:pt x="11006455" y="652473"/>
                  </a:lnTo>
                  <a:cubicBezTo>
                    <a:pt x="11003882" y="650439"/>
                    <a:pt x="11000756" y="648503"/>
                    <a:pt x="10995449" y="648503"/>
                  </a:cubicBezTo>
                  <a:close/>
                  <a:moveTo>
                    <a:pt x="11027215" y="653611"/>
                  </a:moveTo>
                  <a:cubicBezTo>
                    <a:pt x="11024577" y="655824"/>
                    <a:pt x="11022281" y="657728"/>
                    <a:pt x="11017526" y="657728"/>
                  </a:cubicBezTo>
                  <a:cubicBezTo>
                    <a:pt x="11016794" y="657728"/>
                    <a:pt x="11016143" y="657663"/>
                    <a:pt x="11015508" y="657581"/>
                  </a:cubicBezTo>
                  <a:lnTo>
                    <a:pt x="10991899" y="511132"/>
                  </a:lnTo>
                  <a:lnTo>
                    <a:pt x="10997093" y="511132"/>
                  </a:lnTo>
                  <a:lnTo>
                    <a:pt x="11028957" y="652196"/>
                  </a:lnTo>
                  <a:cubicBezTo>
                    <a:pt x="11028355" y="652668"/>
                    <a:pt x="11027768" y="653140"/>
                    <a:pt x="11027199" y="653611"/>
                  </a:cubicBezTo>
                  <a:close/>
                  <a:moveTo>
                    <a:pt x="11433631" y="657728"/>
                  </a:moveTo>
                  <a:cubicBezTo>
                    <a:pt x="11428942" y="657386"/>
                    <a:pt x="11425441" y="655873"/>
                    <a:pt x="11423504" y="653384"/>
                  </a:cubicBezTo>
                  <a:cubicBezTo>
                    <a:pt x="11421680" y="651041"/>
                    <a:pt x="11421663" y="648437"/>
                    <a:pt x="11421973" y="646664"/>
                  </a:cubicBezTo>
                  <a:cubicBezTo>
                    <a:pt x="11422934" y="641132"/>
                    <a:pt x="11429072" y="640042"/>
                    <a:pt x="11429333" y="639993"/>
                  </a:cubicBezTo>
                  <a:lnTo>
                    <a:pt x="11431188" y="639700"/>
                  </a:lnTo>
                  <a:lnTo>
                    <a:pt x="11431123" y="637829"/>
                  </a:lnTo>
                  <a:cubicBezTo>
                    <a:pt x="11430994" y="634250"/>
                    <a:pt x="11428811" y="630573"/>
                    <a:pt x="11425392" y="627709"/>
                  </a:cubicBezTo>
                  <a:cubicBezTo>
                    <a:pt x="11433794" y="624846"/>
                    <a:pt x="11440209" y="627807"/>
                    <a:pt x="11442716" y="629352"/>
                  </a:cubicBezTo>
                  <a:cubicBezTo>
                    <a:pt x="11445794" y="631224"/>
                    <a:pt x="11448073" y="633892"/>
                    <a:pt x="11448871" y="636381"/>
                  </a:cubicBezTo>
                  <a:cubicBezTo>
                    <a:pt x="11446022" y="637341"/>
                    <a:pt x="11441153" y="639863"/>
                    <a:pt x="11440095" y="645948"/>
                  </a:cubicBezTo>
                  <a:cubicBezTo>
                    <a:pt x="11439411" y="649821"/>
                    <a:pt x="11440356" y="653514"/>
                    <a:pt x="11442749" y="656361"/>
                  </a:cubicBezTo>
                  <a:cubicBezTo>
                    <a:pt x="11443140" y="656833"/>
                    <a:pt x="11443612" y="657321"/>
                    <a:pt x="11444166" y="657793"/>
                  </a:cubicBezTo>
                  <a:cubicBezTo>
                    <a:pt x="11438922" y="657793"/>
                    <a:pt x="11434136" y="657760"/>
                    <a:pt x="11433647" y="657744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ihandsfigur 146">
              <a:extLst>
                <a:ext uri="{FF2B5EF4-FFF2-40B4-BE49-F238E27FC236}">
                  <a16:creationId xmlns:a16="http://schemas.microsoft.com/office/drawing/2014/main" id="{BAD71C81-3334-724F-A9E6-FE93D1461C97}"/>
                </a:ext>
              </a:extLst>
            </p:cNvPr>
            <p:cNvSpPr/>
            <p:nvPr/>
          </p:nvSpPr>
          <p:spPr>
            <a:xfrm>
              <a:off x="11349264" y="3399111"/>
              <a:ext cx="290901" cy="157073"/>
            </a:xfrm>
            <a:custGeom>
              <a:avLst/>
              <a:gdLst>
                <a:gd name="connsiteX0" fmla="*/ 276609 w 290901"/>
                <a:gd name="connsiteY0" fmla="*/ 140787 h 157073"/>
                <a:gd name="connsiteX1" fmla="*/ 290888 w 290901"/>
                <a:gd name="connsiteY1" fmla="*/ 104618 h 157073"/>
                <a:gd name="connsiteX2" fmla="*/ 260522 w 290901"/>
                <a:gd name="connsiteY2" fmla="*/ 58280 h 157073"/>
                <a:gd name="connsiteX3" fmla="*/ 224930 w 290901"/>
                <a:gd name="connsiteY3" fmla="*/ 10201 h 157073"/>
                <a:gd name="connsiteX4" fmla="*/ 224995 w 290901"/>
                <a:gd name="connsiteY4" fmla="*/ 9990 h 157073"/>
                <a:gd name="connsiteX5" fmla="*/ 209755 w 290901"/>
                <a:gd name="connsiteY5" fmla="*/ 7305 h 157073"/>
                <a:gd name="connsiteX6" fmla="*/ 208534 w 290901"/>
                <a:gd name="connsiteY6" fmla="*/ 7257 h 157073"/>
                <a:gd name="connsiteX7" fmla="*/ 207361 w 290901"/>
                <a:gd name="connsiteY7" fmla="*/ 7208 h 157073"/>
                <a:gd name="connsiteX8" fmla="*/ 206954 w 290901"/>
                <a:gd name="connsiteY8" fmla="*/ 7208 h 157073"/>
                <a:gd name="connsiteX9" fmla="*/ 206596 w 290901"/>
                <a:gd name="connsiteY9" fmla="*/ 7208 h 157073"/>
                <a:gd name="connsiteX10" fmla="*/ 205359 w 290901"/>
                <a:gd name="connsiteY10" fmla="*/ 7257 h 157073"/>
                <a:gd name="connsiteX11" fmla="*/ 204886 w 290901"/>
                <a:gd name="connsiteY11" fmla="*/ 7257 h 157073"/>
                <a:gd name="connsiteX12" fmla="*/ 198894 w 290901"/>
                <a:gd name="connsiteY12" fmla="*/ 7712 h 157073"/>
                <a:gd name="connsiteX13" fmla="*/ 198894 w 290901"/>
                <a:gd name="connsiteY13" fmla="*/ 7842 h 157073"/>
                <a:gd name="connsiteX14" fmla="*/ 175465 w 290901"/>
                <a:gd name="connsiteY14" fmla="*/ 17116 h 157073"/>
                <a:gd name="connsiteX15" fmla="*/ 134141 w 290901"/>
                <a:gd name="connsiteY15" fmla="*/ 0 h 157073"/>
                <a:gd name="connsiteX16" fmla="*/ 77821 w 290901"/>
                <a:gd name="connsiteY16" fmla="*/ 50682 h 157073"/>
                <a:gd name="connsiteX17" fmla="*/ 61604 w 290901"/>
                <a:gd name="connsiteY17" fmla="*/ 47412 h 157073"/>
                <a:gd name="connsiteX18" fmla="*/ 61523 w 290901"/>
                <a:gd name="connsiteY18" fmla="*/ 47412 h 157073"/>
                <a:gd name="connsiteX19" fmla="*/ 61441 w 290901"/>
                <a:gd name="connsiteY19" fmla="*/ 47412 h 157073"/>
                <a:gd name="connsiteX20" fmla="*/ 21469 w 290901"/>
                <a:gd name="connsiteY20" fmla="*/ 84882 h 157073"/>
                <a:gd name="connsiteX21" fmla="*/ 9 w 290901"/>
                <a:gd name="connsiteY21" fmla="*/ 118497 h 157073"/>
                <a:gd name="connsiteX22" fmla="*/ 35667 w 290901"/>
                <a:gd name="connsiteY22" fmla="*/ 156895 h 157073"/>
                <a:gd name="connsiteX23" fmla="*/ 236962 w 290901"/>
                <a:gd name="connsiteY23" fmla="*/ 157074 h 157073"/>
                <a:gd name="connsiteX24" fmla="*/ 276609 w 290901"/>
                <a:gd name="connsiteY24" fmla="*/ 140771 h 157073"/>
                <a:gd name="connsiteX25" fmla="*/ 286655 w 290901"/>
                <a:gd name="connsiteY25" fmla="*/ 104716 h 157073"/>
                <a:gd name="connsiteX26" fmla="*/ 273580 w 290901"/>
                <a:gd name="connsiteY26" fmla="*/ 137826 h 157073"/>
                <a:gd name="connsiteX27" fmla="*/ 236962 w 290901"/>
                <a:gd name="connsiteY27" fmla="*/ 152860 h 157073"/>
                <a:gd name="connsiteX28" fmla="*/ 35976 w 290901"/>
                <a:gd name="connsiteY28" fmla="*/ 152681 h 157073"/>
                <a:gd name="connsiteX29" fmla="*/ 4243 w 290901"/>
                <a:gd name="connsiteY29" fmla="*/ 118594 h 157073"/>
                <a:gd name="connsiteX30" fmla="*/ 24921 w 290901"/>
                <a:gd name="connsiteY30" fmla="*/ 87909 h 157073"/>
                <a:gd name="connsiteX31" fmla="*/ 26223 w 290901"/>
                <a:gd name="connsiteY31" fmla="*/ 87372 h 157073"/>
                <a:gd name="connsiteX32" fmla="*/ 26223 w 290901"/>
                <a:gd name="connsiteY32" fmla="*/ 85956 h 157073"/>
                <a:gd name="connsiteX33" fmla="*/ 61539 w 290901"/>
                <a:gd name="connsiteY33" fmla="*/ 51658 h 157073"/>
                <a:gd name="connsiteX34" fmla="*/ 89040 w 290901"/>
                <a:gd name="connsiteY34" fmla="*/ 64040 h 157073"/>
                <a:gd name="connsiteX35" fmla="*/ 97018 w 290901"/>
                <a:gd name="connsiteY35" fmla="*/ 85972 h 157073"/>
                <a:gd name="connsiteX36" fmla="*/ 97213 w 290901"/>
                <a:gd name="connsiteY36" fmla="*/ 85972 h 157073"/>
                <a:gd name="connsiteX37" fmla="*/ 97229 w 290901"/>
                <a:gd name="connsiteY37" fmla="*/ 86347 h 157073"/>
                <a:gd name="connsiteX38" fmla="*/ 97229 w 290901"/>
                <a:gd name="connsiteY38" fmla="*/ 87762 h 157073"/>
                <a:gd name="connsiteX39" fmla="*/ 98532 w 290901"/>
                <a:gd name="connsiteY39" fmla="*/ 88299 h 157073"/>
                <a:gd name="connsiteX40" fmla="*/ 114814 w 290901"/>
                <a:gd name="connsiteY40" fmla="*/ 102894 h 157073"/>
                <a:gd name="connsiteX41" fmla="*/ 116296 w 290901"/>
                <a:gd name="connsiteY41" fmla="*/ 105676 h 157073"/>
                <a:gd name="connsiteX42" fmla="*/ 116458 w 290901"/>
                <a:gd name="connsiteY42" fmla="*/ 105594 h 157073"/>
                <a:gd name="connsiteX43" fmla="*/ 119325 w 290901"/>
                <a:gd name="connsiteY43" fmla="*/ 102357 h 157073"/>
                <a:gd name="connsiteX44" fmla="*/ 118624 w 290901"/>
                <a:gd name="connsiteY44" fmla="*/ 101039 h 157073"/>
                <a:gd name="connsiteX45" fmla="*/ 118640 w 290901"/>
                <a:gd name="connsiteY45" fmla="*/ 101039 h 157073"/>
                <a:gd name="connsiteX46" fmla="*/ 118429 w 290901"/>
                <a:gd name="connsiteY46" fmla="*/ 100697 h 157073"/>
                <a:gd name="connsiteX47" fmla="*/ 118233 w 290901"/>
                <a:gd name="connsiteY47" fmla="*/ 100339 h 157073"/>
                <a:gd name="connsiteX48" fmla="*/ 118217 w 290901"/>
                <a:gd name="connsiteY48" fmla="*/ 100339 h 157073"/>
                <a:gd name="connsiteX49" fmla="*/ 101447 w 290901"/>
                <a:gd name="connsiteY49" fmla="*/ 84996 h 157073"/>
                <a:gd name="connsiteX50" fmla="*/ 92377 w 290901"/>
                <a:gd name="connsiteY50" fmla="*/ 61420 h 157073"/>
                <a:gd name="connsiteX51" fmla="*/ 92279 w 290901"/>
                <a:gd name="connsiteY51" fmla="*/ 61307 h 157073"/>
                <a:gd name="connsiteX52" fmla="*/ 91449 w 290901"/>
                <a:gd name="connsiteY52" fmla="*/ 60379 h 157073"/>
                <a:gd name="connsiteX53" fmla="*/ 90864 w 290901"/>
                <a:gd name="connsiteY53" fmla="*/ 59728 h 157073"/>
                <a:gd name="connsiteX54" fmla="*/ 90489 w 290901"/>
                <a:gd name="connsiteY54" fmla="*/ 59354 h 157073"/>
                <a:gd name="connsiteX55" fmla="*/ 81973 w 290901"/>
                <a:gd name="connsiteY55" fmla="*/ 52765 h 157073"/>
                <a:gd name="connsiteX56" fmla="*/ 134190 w 290901"/>
                <a:gd name="connsiteY56" fmla="*/ 4263 h 157073"/>
                <a:gd name="connsiteX57" fmla="*/ 186455 w 290901"/>
                <a:gd name="connsiteY57" fmla="*/ 54945 h 157073"/>
                <a:gd name="connsiteX58" fmla="*/ 186455 w 290901"/>
                <a:gd name="connsiteY58" fmla="*/ 56360 h 157073"/>
                <a:gd name="connsiteX59" fmla="*/ 187758 w 290901"/>
                <a:gd name="connsiteY59" fmla="*/ 56897 h 157073"/>
                <a:gd name="connsiteX60" fmla="*/ 209869 w 290901"/>
                <a:gd name="connsiteY60" fmla="*/ 75543 h 157073"/>
                <a:gd name="connsiteX61" fmla="*/ 211627 w 290901"/>
                <a:gd name="connsiteY61" fmla="*/ 78146 h 157073"/>
                <a:gd name="connsiteX62" fmla="*/ 211774 w 290901"/>
                <a:gd name="connsiteY62" fmla="*/ 78049 h 157073"/>
                <a:gd name="connsiteX63" fmla="*/ 214281 w 290901"/>
                <a:gd name="connsiteY63" fmla="*/ 74518 h 157073"/>
                <a:gd name="connsiteX64" fmla="*/ 213402 w 290901"/>
                <a:gd name="connsiteY64" fmla="*/ 73233 h 157073"/>
                <a:gd name="connsiteX65" fmla="*/ 213402 w 290901"/>
                <a:gd name="connsiteY65" fmla="*/ 73233 h 157073"/>
                <a:gd name="connsiteX66" fmla="*/ 213190 w 290901"/>
                <a:gd name="connsiteY66" fmla="*/ 72924 h 157073"/>
                <a:gd name="connsiteX67" fmla="*/ 212995 w 290901"/>
                <a:gd name="connsiteY67" fmla="*/ 72631 h 157073"/>
                <a:gd name="connsiteX68" fmla="*/ 212995 w 290901"/>
                <a:gd name="connsiteY68" fmla="*/ 72631 h 157073"/>
                <a:gd name="connsiteX69" fmla="*/ 190672 w 290901"/>
                <a:gd name="connsiteY69" fmla="*/ 53578 h 157073"/>
                <a:gd name="connsiteX70" fmla="*/ 178380 w 290901"/>
                <a:gd name="connsiteY70" fmla="*/ 20354 h 157073"/>
                <a:gd name="connsiteX71" fmla="*/ 207133 w 290901"/>
                <a:gd name="connsiteY71" fmla="*/ 11471 h 157073"/>
                <a:gd name="connsiteX72" fmla="*/ 208631 w 290901"/>
                <a:gd name="connsiteY72" fmla="*/ 11503 h 157073"/>
                <a:gd name="connsiteX73" fmla="*/ 209510 w 290901"/>
                <a:gd name="connsiteY73" fmla="*/ 11536 h 157073"/>
                <a:gd name="connsiteX74" fmla="*/ 256338 w 290901"/>
                <a:gd name="connsiteY74" fmla="*/ 59647 h 157073"/>
                <a:gd name="connsiteX75" fmla="*/ 256338 w 290901"/>
                <a:gd name="connsiteY75" fmla="*/ 61063 h 157073"/>
                <a:gd name="connsiteX76" fmla="*/ 257640 w 290901"/>
                <a:gd name="connsiteY76" fmla="*/ 61599 h 157073"/>
                <a:gd name="connsiteX77" fmla="*/ 286688 w 290901"/>
                <a:gd name="connsiteY77" fmla="*/ 104732 h 15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0901" h="157073">
                  <a:moveTo>
                    <a:pt x="276609" y="140787"/>
                  </a:moveTo>
                  <a:cubicBezTo>
                    <a:pt x="286118" y="131057"/>
                    <a:pt x="291197" y="118220"/>
                    <a:pt x="290888" y="104618"/>
                  </a:cubicBezTo>
                  <a:cubicBezTo>
                    <a:pt x="290221" y="74843"/>
                    <a:pt x="266384" y="61193"/>
                    <a:pt x="260522" y="58280"/>
                  </a:cubicBezTo>
                  <a:cubicBezTo>
                    <a:pt x="259969" y="35778"/>
                    <a:pt x="245478" y="17198"/>
                    <a:pt x="224930" y="10201"/>
                  </a:cubicBezTo>
                  <a:lnTo>
                    <a:pt x="224995" y="9990"/>
                  </a:lnTo>
                  <a:cubicBezTo>
                    <a:pt x="220110" y="8395"/>
                    <a:pt x="214982" y="7517"/>
                    <a:pt x="209755" y="7305"/>
                  </a:cubicBezTo>
                  <a:cubicBezTo>
                    <a:pt x="209348" y="7289"/>
                    <a:pt x="208941" y="7273"/>
                    <a:pt x="208534" y="7257"/>
                  </a:cubicBezTo>
                  <a:cubicBezTo>
                    <a:pt x="208143" y="7257"/>
                    <a:pt x="207752" y="7208"/>
                    <a:pt x="207361" y="7208"/>
                  </a:cubicBezTo>
                  <a:cubicBezTo>
                    <a:pt x="207231" y="7208"/>
                    <a:pt x="207085" y="7208"/>
                    <a:pt x="206954" y="7208"/>
                  </a:cubicBezTo>
                  <a:cubicBezTo>
                    <a:pt x="206841" y="7208"/>
                    <a:pt x="206710" y="7208"/>
                    <a:pt x="206596" y="7208"/>
                  </a:cubicBezTo>
                  <a:cubicBezTo>
                    <a:pt x="206189" y="7208"/>
                    <a:pt x="205766" y="7240"/>
                    <a:pt x="205359" y="7257"/>
                  </a:cubicBezTo>
                  <a:cubicBezTo>
                    <a:pt x="205196" y="7257"/>
                    <a:pt x="205033" y="7257"/>
                    <a:pt x="204886" y="7257"/>
                  </a:cubicBezTo>
                  <a:cubicBezTo>
                    <a:pt x="202884" y="7322"/>
                    <a:pt x="200864" y="7452"/>
                    <a:pt x="198894" y="7712"/>
                  </a:cubicBezTo>
                  <a:lnTo>
                    <a:pt x="198894" y="7842"/>
                  </a:lnTo>
                  <a:cubicBezTo>
                    <a:pt x="190428" y="9111"/>
                    <a:pt x="182352" y="12284"/>
                    <a:pt x="175465" y="17116"/>
                  </a:cubicBezTo>
                  <a:cubicBezTo>
                    <a:pt x="165224" y="6524"/>
                    <a:pt x="150618" y="0"/>
                    <a:pt x="134141" y="0"/>
                  </a:cubicBezTo>
                  <a:cubicBezTo>
                    <a:pt x="103922" y="0"/>
                    <a:pt x="79970" y="21949"/>
                    <a:pt x="77821" y="50682"/>
                  </a:cubicBezTo>
                  <a:cubicBezTo>
                    <a:pt x="72888" y="48583"/>
                    <a:pt x="67417" y="47412"/>
                    <a:pt x="61604" y="47412"/>
                  </a:cubicBezTo>
                  <a:cubicBezTo>
                    <a:pt x="61572" y="47412"/>
                    <a:pt x="61539" y="47412"/>
                    <a:pt x="61523" y="47412"/>
                  </a:cubicBezTo>
                  <a:cubicBezTo>
                    <a:pt x="61491" y="47412"/>
                    <a:pt x="61458" y="47412"/>
                    <a:pt x="61441" y="47412"/>
                  </a:cubicBezTo>
                  <a:cubicBezTo>
                    <a:pt x="39510" y="47412"/>
                    <a:pt x="22218" y="63763"/>
                    <a:pt x="21469" y="84882"/>
                  </a:cubicBezTo>
                  <a:cubicBezTo>
                    <a:pt x="16063" y="87762"/>
                    <a:pt x="466" y="97866"/>
                    <a:pt x="9" y="118497"/>
                  </a:cubicBezTo>
                  <a:cubicBezTo>
                    <a:pt x="-430" y="138444"/>
                    <a:pt x="14891" y="154959"/>
                    <a:pt x="35667" y="156895"/>
                  </a:cubicBezTo>
                  <a:cubicBezTo>
                    <a:pt x="36905" y="157009"/>
                    <a:pt x="190054" y="157074"/>
                    <a:pt x="236962" y="157074"/>
                  </a:cubicBezTo>
                  <a:cubicBezTo>
                    <a:pt x="252023" y="157074"/>
                    <a:pt x="266465" y="151135"/>
                    <a:pt x="276609" y="140771"/>
                  </a:cubicBezTo>
                  <a:close/>
                  <a:moveTo>
                    <a:pt x="286655" y="104716"/>
                  </a:moveTo>
                  <a:cubicBezTo>
                    <a:pt x="286932" y="117163"/>
                    <a:pt x="282291" y="128926"/>
                    <a:pt x="273580" y="137826"/>
                  </a:cubicBezTo>
                  <a:cubicBezTo>
                    <a:pt x="264235" y="147377"/>
                    <a:pt x="250883" y="152860"/>
                    <a:pt x="236962" y="152860"/>
                  </a:cubicBezTo>
                  <a:cubicBezTo>
                    <a:pt x="234992" y="152860"/>
                    <a:pt x="39070" y="152795"/>
                    <a:pt x="35976" y="152681"/>
                  </a:cubicBezTo>
                  <a:cubicBezTo>
                    <a:pt x="17529" y="150956"/>
                    <a:pt x="3852" y="136297"/>
                    <a:pt x="4243" y="118594"/>
                  </a:cubicBezTo>
                  <a:cubicBezTo>
                    <a:pt x="4731" y="96564"/>
                    <a:pt x="24090" y="88250"/>
                    <a:pt x="24921" y="87909"/>
                  </a:cubicBezTo>
                  <a:lnTo>
                    <a:pt x="26223" y="87372"/>
                  </a:lnTo>
                  <a:lnTo>
                    <a:pt x="26223" y="85956"/>
                  </a:lnTo>
                  <a:cubicBezTo>
                    <a:pt x="26223" y="66741"/>
                    <a:pt x="41724" y="51691"/>
                    <a:pt x="61539" y="51658"/>
                  </a:cubicBezTo>
                  <a:cubicBezTo>
                    <a:pt x="72725" y="51691"/>
                    <a:pt x="82560" y="56442"/>
                    <a:pt x="89040" y="64040"/>
                  </a:cubicBezTo>
                  <a:cubicBezTo>
                    <a:pt x="94038" y="69946"/>
                    <a:pt x="97018" y="77561"/>
                    <a:pt x="97018" y="85972"/>
                  </a:cubicBezTo>
                  <a:lnTo>
                    <a:pt x="97213" y="85972"/>
                  </a:lnTo>
                  <a:cubicBezTo>
                    <a:pt x="97213" y="86103"/>
                    <a:pt x="97229" y="86216"/>
                    <a:pt x="97229" y="86347"/>
                  </a:cubicBezTo>
                  <a:lnTo>
                    <a:pt x="97229" y="87762"/>
                  </a:lnTo>
                  <a:cubicBezTo>
                    <a:pt x="97229" y="87762"/>
                    <a:pt x="98532" y="88299"/>
                    <a:pt x="98532" y="88299"/>
                  </a:cubicBezTo>
                  <a:cubicBezTo>
                    <a:pt x="98630" y="88348"/>
                    <a:pt x="108725" y="92643"/>
                    <a:pt x="114814" y="102894"/>
                  </a:cubicBezTo>
                  <a:lnTo>
                    <a:pt x="116296" y="105676"/>
                  </a:lnTo>
                  <a:lnTo>
                    <a:pt x="116458" y="105594"/>
                  </a:lnTo>
                  <a:cubicBezTo>
                    <a:pt x="117044" y="104553"/>
                    <a:pt x="118576" y="102942"/>
                    <a:pt x="119325" y="102357"/>
                  </a:cubicBezTo>
                  <a:lnTo>
                    <a:pt x="118624" y="101039"/>
                  </a:lnTo>
                  <a:lnTo>
                    <a:pt x="118640" y="101039"/>
                  </a:lnTo>
                  <a:cubicBezTo>
                    <a:pt x="118576" y="100909"/>
                    <a:pt x="118510" y="100811"/>
                    <a:pt x="118429" y="100697"/>
                  </a:cubicBezTo>
                  <a:lnTo>
                    <a:pt x="118233" y="100339"/>
                  </a:lnTo>
                  <a:lnTo>
                    <a:pt x="118217" y="100339"/>
                  </a:lnTo>
                  <a:cubicBezTo>
                    <a:pt x="112681" y="91277"/>
                    <a:pt x="104573" y="86558"/>
                    <a:pt x="101447" y="84996"/>
                  </a:cubicBezTo>
                  <a:cubicBezTo>
                    <a:pt x="101137" y="75966"/>
                    <a:pt x="97799" y="67798"/>
                    <a:pt x="92377" y="61420"/>
                  </a:cubicBezTo>
                  <a:cubicBezTo>
                    <a:pt x="92345" y="61388"/>
                    <a:pt x="92312" y="61339"/>
                    <a:pt x="92279" y="61307"/>
                  </a:cubicBezTo>
                  <a:cubicBezTo>
                    <a:pt x="92003" y="60997"/>
                    <a:pt x="91726" y="60688"/>
                    <a:pt x="91449" y="60379"/>
                  </a:cubicBezTo>
                  <a:cubicBezTo>
                    <a:pt x="91254" y="60168"/>
                    <a:pt x="91058" y="59940"/>
                    <a:pt x="90864" y="59728"/>
                  </a:cubicBezTo>
                  <a:cubicBezTo>
                    <a:pt x="90749" y="59598"/>
                    <a:pt x="90619" y="59484"/>
                    <a:pt x="90489" y="59354"/>
                  </a:cubicBezTo>
                  <a:cubicBezTo>
                    <a:pt x="87997" y="56783"/>
                    <a:pt x="85132" y="54571"/>
                    <a:pt x="81973" y="52765"/>
                  </a:cubicBezTo>
                  <a:cubicBezTo>
                    <a:pt x="83113" y="25398"/>
                    <a:pt x="105631" y="4263"/>
                    <a:pt x="134190" y="4263"/>
                  </a:cubicBezTo>
                  <a:cubicBezTo>
                    <a:pt x="162749" y="4263"/>
                    <a:pt x="186455" y="26521"/>
                    <a:pt x="186455" y="54945"/>
                  </a:cubicBezTo>
                  <a:lnTo>
                    <a:pt x="186455" y="56360"/>
                  </a:lnTo>
                  <a:cubicBezTo>
                    <a:pt x="186455" y="56360"/>
                    <a:pt x="187758" y="56897"/>
                    <a:pt x="187758" y="56897"/>
                  </a:cubicBezTo>
                  <a:cubicBezTo>
                    <a:pt x="187888" y="56946"/>
                    <a:pt x="200930" y="62478"/>
                    <a:pt x="209869" y="75543"/>
                  </a:cubicBezTo>
                  <a:lnTo>
                    <a:pt x="211627" y="78146"/>
                  </a:lnTo>
                  <a:lnTo>
                    <a:pt x="211774" y="78049"/>
                  </a:lnTo>
                  <a:cubicBezTo>
                    <a:pt x="212246" y="76942"/>
                    <a:pt x="213581" y="75185"/>
                    <a:pt x="214281" y="74518"/>
                  </a:cubicBezTo>
                  <a:lnTo>
                    <a:pt x="213402" y="73233"/>
                  </a:lnTo>
                  <a:lnTo>
                    <a:pt x="213402" y="73233"/>
                  </a:lnTo>
                  <a:cubicBezTo>
                    <a:pt x="213337" y="73119"/>
                    <a:pt x="213256" y="73037"/>
                    <a:pt x="213190" y="72924"/>
                  </a:cubicBezTo>
                  <a:lnTo>
                    <a:pt x="212995" y="72631"/>
                  </a:lnTo>
                  <a:lnTo>
                    <a:pt x="212995" y="72631"/>
                  </a:lnTo>
                  <a:cubicBezTo>
                    <a:pt x="204968" y="61193"/>
                    <a:pt x="194336" y="55352"/>
                    <a:pt x="190672" y="53578"/>
                  </a:cubicBezTo>
                  <a:cubicBezTo>
                    <a:pt x="190363" y="40904"/>
                    <a:pt x="185836" y="29417"/>
                    <a:pt x="178380" y="20354"/>
                  </a:cubicBezTo>
                  <a:cubicBezTo>
                    <a:pt x="186667" y="14676"/>
                    <a:pt x="196745" y="11519"/>
                    <a:pt x="207133" y="11471"/>
                  </a:cubicBezTo>
                  <a:cubicBezTo>
                    <a:pt x="207638" y="11471"/>
                    <a:pt x="208143" y="11487"/>
                    <a:pt x="208631" y="11503"/>
                  </a:cubicBezTo>
                  <a:cubicBezTo>
                    <a:pt x="208924" y="11503"/>
                    <a:pt x="209218" y="11519"/>
                    <a:pt x="209510" y="11536"/>
                  </a:cubicBezTo>
                  <a:cubicBezTo>
                    <a:pt x="236001" y="12935"/>
                    <a:pt x="256338" y="33566"/>
                    <a:pt x="256338" y="59647"/>
                  </a:cubicBezTo>
                  <a:lnTo>
                    <a:pt x="256338" y="61063"/>
                  </a:lnTo>
                  <a:cubicBezTo>
                    <a:pt x="256338" y="61063"/>
                    <a:pt x="257640" y="61599"/>
                    <a:pt x="257640" y="61599"/>
                  </a:cubicBezTo>
                  <a:cubicBezTo>
                    <a:pt x="258796" y="62088"/>
                    <a:pt x="286003" y="73737"/>
                    <a:pt x="286688" y="104732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ihandsfigur 147">
              <a:extLst>
                <a:ext uri="{FF2B5EF4-FFF2-40B4-BE49-F238E27FC236}">
                  <a16:creationId xmlns:a16="http://schemas.microsoft.com/office/drawing/2014/main" id="{4A444CBE-1B1C-BE40-B5D6-5BC34A887E98}"/>
                </a:ext>
              </a:extLst>
            </p:cNvPr>
            <p:cNvSpPr/>
            <p:nvPr/>
          </p:nvSpPr>
          <p:spPr>
            <a:xfrm>
              <a:off x="1713848" y="3840655"/>
              <a:ext cx="11527" cy="30441"/>
            </a:xfrm>
            <a:custGeom>
              <a:avLst/>
              <a:gdLst>
                <a:gd name="connsiteX0" fmla="*/ 0 w 11527"/>
                <a:gd name="connsiteY0" fmla="*/ 0 h 30441"/>
                <a:gd name="connsiteX1" fmla="*/ 11528 w 11527"/>
                <a:gd name="connsiteY1" fmla="*/ 0 h 30441"/>
                <a:gd name="connsiteX2" fmla="*/ 11528 w 11527"/>
                <a:gd name="connsiteY2" fmla="*/ 30442 h 30441"/>
                <a:gd name="connsiteX3" fmla="*/ 0 w 11527"/>
                <a:gd name="connsiteY3" fmla="*/ 30442 h 3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7" h="30441">
                  <a:moveTo>
                    <a:pt x="0" y="0"/>
                  </a:moveTo>
                  <a:lnTo>
                    <a:pt x="11528" y="0"/>
                  </a:lnTo>
                  <a:lnTo>
                    <a:pt x="11528" y="30442"/>
                  </a:lnTo>
                  <a:lnTo>
                    <a:pt x="0" y="304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ihandsfigur 148">
              <a:extLst>
                <a:ext uri="{FF2B5EF4-FFF2-40B4-BE49-F238E27FC236}">
                  <a16:creationId xmlns:a16="http://schemas.microsoft.com/office/drawing/2014/main" id="{07AABA97-5301-FF41-A05E-6A2C2DE67AD3}"/>
                </a:ext>
              </a:extLst>
            </p:cNvPr>
            <p:cNvSpPr/>
            <p:nvPr/>
          </p:nvSpPr>
          <p:spPr>
            <a:xfrm>
              <a:off x="1741300" y="3840655"/>
              <a:ext cx="11527" cy="30441"/>
            </a:xfrm>
            <a:custGeom>
              <a:avLst/>
              <a:gdLst>
                <a:gd name="connsiteX0" fmla="*/ 0 w 11527"/>
                <a:gd name="connsiteY0" fmla="*/ 0 h 30441"/>
                <a:gd name="connsiteX1" fmla="*/ 11528 w 11527"/>
                <a:gd name="connsiteY1" fmla="*/ 0 h 30441"/>
                <a:gd name="connsiteX2" fmla="*/ 11528 w 11527"/>
                <a:gd name="connsiteY2" fmla="*/ 30442 h 30441"/>
                <a:gd name="connsiteX3" fmla="*/ 0 w 11527"/>
                <a:gd name="connsiteY3" fmla="*/ 30442 h 3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7" h="30441">
                  <a:moveTo>
                    <a:pt x="0" y="0"/>
                  </a:moveTo>
                  <a:lnTo>
                    <a:pt x="11528" y="0"/>
                  </a:lnTo>
                  <a:lnTo>
                    <a:pt x="11528" y="30442"/>
                  </a:lnTo>
                  <a:lnTo>
                    <a:pt x="0" y="304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ihandsfigur 149">
              <a:extLst>
                <a:ext uri="{FF2B5EF4-FFF2-40B4-BE49-F238E27FC236}">
                  <a16:creationId xmlns:a16="http://schemas.microsoft.com/office/drawing/2014/main" id="{B659348F-8574-9549-BE8A-B7CF075BF490}"/>
                </a:ext>
              </a:extLst>
            </p:cNvPr>
            <p:cNvSpPr/>
            <p:nvPr/>
          </p:nvSpPr>
          <p:spPr>
            <a:xfrm>
              <a:off x="1619640" y="3827622"/>
              <a:ext cx="52460" cy="52406"/>
            </a:xfrm>
            <a:custGeom>
              <a:avLst/>
              <a:gdLst>
                <a:gd name="connsiteX0" fmla="*/ 7685 w 52460"/>
                <a:gd name="connsiteY0" fmla="*/ 7663 h 52406"/>
                <a:gd name="connsiteX1" fmla="*/ 0 w 52460"/>
                <a:gd name="connsiteY1" fmla="*/ 26195 h 52406"/>
                <a:gd name="connsiteX2" fmla="*/ 7685 w 52460"/>
                <a:gd name="connsiteY2" fmla="*/ 44727 h 52406"/>
                <a:gd name="connsiteX3" fmla="*/ 26230 w 52460"/>
                <a:gd name="connsiteY3" fmla="*/ 52407 h 52406"/>
                <a:gd name="connsiteX4" fmla="*/ 44776 w 52460"/>
                <a:gd name="connsiteY4" fmla="*/ 44727 h 52406"/>
                <a:gd name="connsiteX5" fmla="*/ 52461 w 52460"/>
                <a:gd name="connsiteY5" fmla="*/ 26195 h 52406"/>
                <a:gd name="connsiteX6" fmla="*/ 44776 w 52460"/>
                <a:gd name="connsiteY6" fmla="*/ 7663 h 52406"/>
                <a:gd name="connsiteX7" fmla="*/ 7669 w 52460"/>
                <a:gd name="connsiteY7" fmla="*/ 7663 h 52406"/>
                <a:gd name="connsiteX8" fmla="*/ 42480 w 52460"/>
                <a:gd name="connsiteY8" fmla="*/ 42433 h 52406"/>
                <a:gd name="connsiteX9" fmla="*/ 26230 w 52460"/>
                <a:gd name="connsiteY9" fmla="*/ 49153 h 52406"/>
                <a:gd name="connsiteX10" fmla="*/ 10079 w 52460"/>
                <a:gd name="connsiteY10" fmla="*/ 42514 h 52406"/>
                <a:gd name="connsiteX11" fmla="*/ 19555 w 52460"/>
                <a:gd name="connsiteY11" fmla="*/ 33045 h 52406"/>
                <a:gd name="connsiteX12" fmla="*/ 26361 w 52460"/>
                <a:gd name="connsiteY12" fmla="*/ 35844 h 52406"/>
                <a:gd name="connsiteX13" fmla="*/ 33167 w 52460"/>
                <a:gd name="connsiteY13" fmla="*/ 33045 h 52406"/>
                <a:gd name="connsiteX14" fmla="*/ 42512 w 52460"/>
                <a:gd name="connsiteY14" fmla="*/ 42384 h 52406"/>
                <a:gd name="connsiteX15" fmla="*/ 42480 w 52460"/>
                <a:gd name="connsiteY15" fmla="*/ 42417 h 52406"/>
                <a:gd name="connsiteX16" fmla="*/ 19946 w 52460"/>
                <a:gd name="connsiteY16" fmla="*/ 26195 h 52406"/>
                <a:gd name="connsiteX17" fmla="*/ 21818 w 52460"/>
                <a:gd name="connsiteY17" fmla="*/ 21656 h 52406"/>
                <a:gd name="connsiteX18" fmla="*/ 26361 w 52460"/>
                <a:gd name="connsiteY18" fmla="*/ 19768 h 52406"/>
                <a:gd name="connsiteX19" fmla="*/ 30903 w 52460"/>
                <a:gd name="connsiteY19" fmla="*/ 21656 h 52406"/>
                <a:gd name="connsiteX20" fmla="*/ 32776 w 52460"/>
                <a:gd name="connsiteY20" fmla="*/ 26195 h 52406"/>
                <a:gd name="connsiteX21" fmla="*/ 30903 w 52460"/>
                <a:gd name="connsiteY21" fmla="*/ 30735 h 52406"/>
                <a:gd name="connsiteX22" fmla="*/ 21818 w 52460"/>
                <a:gd name="connsiteY22" fmla="*/ 30735 h 52406"/>
                <a:gd name="connsiteX23" fmla="*/ 19946 w 52460"/>
                <a:gd name="connsiteY23" fmla="*/ 26195 h 52406"/>
                <a:gd name="connsiteX24" fmla="*/ 33232 w 52460"/>
                <a:gd name="connsiteY24" fmla="*/ 19394 h 52406"/>
                <a:gd name="connsiteX25" fmla="*/ 33199 w 52460"/>
                <a:gd name="connsiteY25" fmla="*/ 19362 h 52406"/>
                <a:gd name="connsiteX26" fmla="*/ 26361 w 52460"/>
                <a:gd name="connsiteY26" fmla="*/ 16531 h 52406"/>
                <a:gd name="connsiteX27" fmla="*/ 19522 w 52460"/>
                <a:gd name="connsiteY27" fmla="*/ 19362 h 52406"/>
                <a:gd name="connsiteX28" fmla="*/ 19490 w 52460"/>
                <a:gd name="connsiteY28" fmla="*/ 19394 h 52406"/>
                <a:gd name="connsiteX29" fmla="*/ 10014 w 52460"/>
                <a:gd name="connsiteY29" fmla="*/ 9925 h 52406"/>
                <a:gd name="connsiteX30" fmla="*/ 26214 w 52460"/>
                <a:gd name="connsiteY30" fmla="*/ 3254 h 52406"/>
                <a:gd name="connsiteX31" fmla="*/ 42464 w 52460"/>
                <a:gd name="connsiteY31" fmla="*/ 9974 h 52406"/>
                <a:gd name="connsiteX32" fmla="*/ 42561 w 52460"/>
                <a:gd name="connsiteY32" fmla="*/ 10071 h 52406"/>
                <a:gd name="connsiteX33" fmla="*/ 33232 w 52460"/>
                <a:gd name="connsiteY33" fmla="*/ 19394 h 5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460" h="52406">
                  <a:moveTo>
                    <a:pt x="7685" y="7663"/>
                  </a:moveTo>
                  <a:cubicBezTo>
                    <a:pt x="2735" y="12610"/>
                    <a:pt x="0" y="19199"/>
                    <a:pt x="0" y="26195"/>
                  </a:cubicBezTo>
                  <a:cubicBezTo>
                    <a:pt x="0" y="33192"/>
                    <a:pt x="2735" y="39781"/>
                    <a:pt x="7685" y="44727"/>
                  </a:cubicBezTo>
                  <a:cubicBezTo>
                    <a:pt x="12635" y="49673"/>
                    <a:pt x="19229" y="52407"/>
                    <a:pt x="26230" y="52407"/>
                  </a:cubicBezTo>
                  <a:cubicBezTo>
                    <a:pt x="33232" y="52407"/>
                    <a:pt x="39826" y="49673"/>
                    <a:pt x="44776" y="44727"/>
                  </a:cubicBezTo>
                  <a:cubicBezTo>
                    <a:pt x="49725" y="39781"/>
                    <a:pt x="52461" y="33192"/>
                    <a:pt x="52461" y="26195"/>
                  </a:cubicBezTo>
                  <a:cubicBezTo>
                    <a:pt x="52461" y="19199"/>
                    <a:pt x="49725" y="12610"/>
                    <a:pt x="44776" y="7663"/>
                  </a:cubicBezTo>
                  <a:cubicBezTo>
                    <a:pt x="34551" y="-2554"/>
                    <a:pt x="17910" y="-2554"/>
                    <a:pt x="7669" y="7663"/>
                  </a:cubicBezTo>
                  <a:close/>
                  <a:moveTo>
                    <a:pt x="42480" y="42433"/>
                  </a:moveTo>
                  <a:cubicBezTo>
                    <a:pt x="38133" y="46777"/>
                    <a:pt x="32369" y="49153"/>
                    <a:pt x="26230" y="49153"/>
                  </a:cubicBezTo>
                  <a:cubicBezTo>
                    <a:pt x="20092" y="49153"/>
                    <a:pt x="14410" y="46793"/>
                    <a:pt x="10079" y="42514"/>
                  </a:cubicBezTo>
                  <a:lnTo>
                    <a:pt x="19555" y="33045"/>
                  </a:lnTo>
                  <a:cubicBezTo>
                    <a:pt x="21443" y="34916"/>
                    <a:pt x="23902" y="35844"/>
                    <a:pt x="26361" y="35844"/>
                  </a:cubicBezTo>
                  <a:cubicBezTo>
                    <a:pt x="28819" y="35844"/>
                    <a:pt x="31294" y="34900"/>
                    <a:pt x="33167" y="33045"/>
                  </a:cubicBezTo>
                  <a:lnTo>
                    <a:pt x="42512" y="42384"/>
                  </a:lnTo>
                  <a:cubicBezTo>
                    <a:pt x="42512" y="42384"/>
                    <a:pt x="42496" y="42417"/>
                    <a:pt x="42480" y="42417"/>
                  </a:cubicBezTo>
                  <a:close/>
                  <a:moveTo>
                    <a:pt x="19946" y="26195"/>
                  </a:moveTo>
                  <a:cubicBezTo>
                    <a:pt x="19946" y="24487"/>
                    <a:pt x="20613" y="22876"/>
                    <a:pt x="21818" y="21656"/>
                  </a:cubicBezTo>
                  <a:cubicBezTo>
                    <a:pt x="23023" y="20436"/>
                    <a:pt x="24635" y="19768"/>
                    <a:pt x="26361" y="19768"/>
                  </a:cubicBezTo>
                  <a:cubicBezTo>
                    <a:pt x="28087" y="19768"/>
                    <a:pt x="29682" y="20436"/>
                    <a:pt x="30903" y="21656"/>
                  </a:cubicBezTo>
                  <a:cubicBezTo>
                    <a:pt x="32108" y="22860"/>
                    <a:pt x="32776" y="24471"/>
                    <a:pt x="32776" y="26195"/>
                  </a:cubicBezTo>
                  <a:cubicBezTo>
                    <a:pt x="32776" y="27920"/>
                    <a:pt x="32108" y="29514"/>
                    <a:pt x="30903" y="30735"/>
                  </a:cubicBezTo>
                  <a:cubicBezTo>
                    <a:pt x="28396" y="33240"/>
                    <a:pt x="24325" y="33240"/>
                    <a:pt x="21818" y="30735"/>
                  </a:cubicBezTo>
                  <a:cubicBezTo>
                    <a:pt x="20613" y="29514"/>
                    <a:pt x="19946" y="27904"/>
                    <a:pt x="19946" y="26195"/>
                  </a:cubicBezTo>
                  <a:close/>
                  <a:moveTo>
                    <a:pt x="33232" y="19394"/>
                  </a:moveTo>
                  <a:cubicBezTo>
                    <a:pt x="33232" y="19394"/>
                    <a:pt x="33215" y="19378"/>
                    <a:pt x="33199" y="19362"/>
                  </a:cubicBezTo>
                  <a:cubicBezTo>
                    <a:pt x="31376" y="17539"/>
                    <a:pt x="28950" y="16531"/>
                    <a:pt x="26361" y="16531"/>
                  </a:cubicBezTo>
                  <a:cubicBezTo>
                    <a:pt x="23772" y="16531"/>
                    <a:pt x="21346" y="17539"/>
                    <a:pt x="19522" y="19362"/>
                  </a:cubicBezTo>
                  <a:cubicBezTo>
                    <a:pt x="19522" y="19362"/>
                    <a:pt x="19506" y="19378"/>
                    <a:pt x="19490" y="19394"/>
                  </a:cubicBezTo>
                  <a:lnTo>
                    <a:pt x="10014" y="9925"/>
                  </a:lnTo>
                  <a:cubicBezTo>
                    <a:pt x="14491" y="5467"/>
                    <a:pt x="20353" y="3254"/>
                    <a:pt x="26214" y="3254"/>
                  </a:cubicBezTo>
                  <a:cubicBezTo>
                    <a:pt x="32076" y="3254"/>
                    <a:pt x="37986" y="5499"/>
                    <a:pt x="42464" y="9974"/>
                  </a:cubicBezTo>
                  <a:cubicBezTo>
                    <a:pt x="42496" y="10006"/>
                    <a:pt x="42529" y="10039"/>
                    <a:pt x="42561" y="10071"/>
                  </a:cubicBezTo>
                  <a:lnTo>
                    <a:pt x="33232" y="19394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ihandsfigur 150">
              <a:extLst>
                <a:ext uri="{FF2B5EF4-FFF2-40B4-BE49-F238E27FC236}">
                  <a16:creationId xmlns:a16="http://schemas.microsoft.com/office/drawing/2014/main" id="{582901BE-A3BC-1E43-B8FC-148C579304D4}"/>
                </a:ext>
              </a:extLst>
            </p:cNvPr>
            <p:cNvSpPr/>
            <p:nvPr/>
          </p:nvSpPr>
          <p:spPr>
            <a:xfrm>
              <a:off x="2705523" y="4045588"/>
              <a:ext cx="540808" cy="39804"/>
            </a:xfrm>
            <a:custGeom>
              <a:avLst/>
              <a:gdLst>
                <a:gd name="connsiteX0" fmla="*/ 531300 w 540808"/>
                <a:gd name="connsiteY0" fmla="*/ 31361 h 39804"/>
                <a:gd name="connsiteX1" fmla="*/ 518893 w 540808"/>
                <a:gd name="connsiteY1" fmla="*/ 26252 h 39804"/>
                <a:gd name="connsiteX2" fmla="*/ 506486 w 540808"/>
                <a:gd name="connsiteY2" fmla="*/ 31361 h 39804"/>
                <a:gd name="connsiteX3" fmla="*/ 496798 w 540808"/>
                <a:gd name="connsiteY3" fmla="*/ 35477 h 39804"/>
                <a:gd name="connsiteX4" fmla="*/ 487110 w 540808"/>
                <a:gd name="connsiteY4" fmla="*/ 31361 h 39804"/>
                <a:gd name="connsiteX5" fmla="*/ 474703 w 540808"/>
                <a:gd name="connsiteY5" fmla="*/ 26252 h 39804"/>
                <a:gd name="connsiteX6" fmla="*/ 462296 w 540808"/>
                <a:gd name="connsiteY6" fmla="*/ 31361 h 39804"/>
                <a:gd name="connsiteX7" fmla="*/ 452608 w 540808"/>
                <a:gd name="connsiteY7" fmla="*/ 35477 h 39804"/>
                <a:gd name="connsiteX8" fmla="*/ 442921 w 540808"/>
                <a:gd name="connsiteY8" fmla="*/ 31361 h 39804"/>
                <a:gd name="connsiteX9" fmla="*/ 430514 w 540808"/>
                <a:gd name="connsiteY9" fmla="*/ 26252 h 39804"/>
                <a:gd name="connsiteX10" fmla="*/ 418107 w 540808"/>
                <a:gd name="connsiteY10" fmla="*/ 31361 h 39804"/>
                <a:gd name="connsiteX11" fmla="*/ 408419 w 540808"/>
                <a:gd name="connsiteY11" fmla="*/ 35477 h 39804"/>
                <a:gd name="connsiteX12" fmla="*/ 398731 w 540808"/>
                <a:gd name="connsiteY12" fmla="*/ 31361 h 39804"/>
                <a:gd name="connsiteX13" fmla="*/ 386324 w 540808"/>
                <a:gd name="connsiteY13" fmla="*/ 26252 h 39804"/>
                <a:gd name="connsiteX14" fmla="*/ 373917 w 540808"/>
                <a:gd name="connsiteY14" fmla="*/ 31361 h 39804"/>
                <a:gd name="connsiteX15" fmla="*/ 364229 w 540808"/>
                <a:gd name="connsiteY15" fmla="*/ 35477 h 39804"/>
                <a:gd name="connsiteX16" fmla="*/ 354525 w 540808"/>
                <a:gd name="connsiteY16" fmla="*/ 31361 h 39804"/>
                <a:gd name="connsiteX17" fmla="*/ 342118 w 540808"/>
                <a:gd name="connsiteY17" fmla="*/ 26252 h 39804"/>
                <a:gd name="connsiteX18" fmla="*/ 329712 w 540808"/>
                <a:gd name="connsiteY18" fmla="*/ 31361 h 39804"/>
                <a:gd name="connsiteX19" fmla="*/ 320007 w 540808"/>
                <a:gd name="connsiteY19" fmla="*/ 35558 h 39804"/>
                <a:gd name="connsiteX20" fmla="*/ 307861 w 540808"/>
                <a:gd name="connsiteY20" fmla="*/ 31377 h 39804"/>
                <a:gd name="connsiteX21" fmla="*/ 306135 w 540808"/>
                <a:gd name="connsiteY21" fmla="*/ 24413 h 39804"/>
                <a:gd name="connsiteX22" fmla="*/ 313494 w 540808"/>
                <a:gd name="connsiteY22" fmla="*/ 17742 h 39804"/>
                <a:gd name="connsiteX23" fmla="*/ 315351 w 540808"/>
                <a:gd name="connsiteY23" fmla="*/ 17450 h 39804"/>
                <a:gd name="connsiteX24" fmla="*/ 315286 w 540808"/>
                <a:gd name="connsiteY24" fmla="*/ 15578 h 39804"/>
                <a:gd name="connsiteX25" fmla="*/ 306819 w 540808"/>
                <a:gd name="connsiteY25" fmla="*/ 3473 h 39804"/>
                <a:gd name="connsiteX26" fmla="*/ 282966 w 540808"/>
                <a:gd name="connsiteY26" fmla="*/ 2611 h 39804"/>
                <a:gd name="connsiteX27" fmla="*/ 279823 w 540808"/>
                <a:gd name="connsiteY27" fmla="*/ 1277 h 39804"/>
                <a:gd name="connsiteX28" fmla="*/ 246413 w 540808"/>
                <a:gd name="connsiteY28" fmla="*/ 14228 h 39804"/>
                <a:gd name="connsiteX29" fmla="*/ 240453 w 540808"/>
                <a:gd name="connsiteY29" fmla="*/ 21680 h 39804"/>
                <a:gd name="connsiteX30" fmla="*/ 220785 w 540808"/>
                <a:gd name="connsiteY30" fmla="*/ 35558 h 39804"/>
                <a:gd name="connsiteX31" fmla="*/ 220785 w 540808"/>
                <a:gd name="connsiteY31" fmla="*/ 35493 h 39804"/>
                <a:gd name="connsiteX32" fmla="*/ 211097 w 540808"/>
                <a:gd name="connsiteY32" fmla="*/ 31377 h 39804"/>
                <a:gd name="connsiteX33" fmla="*/ 198690 w 540808"/>
                <a:gd name="connsiteY33" fmla="*/ 26268 h 39804"/>
                <a:gd name="connsiteX34" fmla="*/ 186283 w 540808"/>
                <a:gd name="connsiteY34" fmla="*/ 31377 h 39804"/>
                <a:gd name="connsiteX35" fmla="*/ 176595 w 540808"/>
                <a:gd name="connsiteY35" fmla="*/ 35493 h 39804"/>
                <a:gd name="connsiteX36" fmla="*/ 166907 w 540808"/>
                <a:gd name="connsiteY36" fmla="*/ 31377 h 39804"/>
                <a:gd name="connsiteX37" fmla="*/ 154500 w 540808"/>
                <a:gd name="connsiteY37" fmla="*/ 26268 h 39804"/>
                <a:gd name="connsiteX38" fmla="*/ 142094 w 540808"/>
                <a:gd name="connsiteY38" fmla="*/ 31377 h 39804"/>
                <a:gd name="connsiteX39" fmla="*/ 132406 w 540808"/>
                <a:gd name="connsiteY39" fmla="*/ 35493 h 39804"/>
                <a:gd name="connsiteX40" fmla="*/ 122718 w 540808"/>
                <a:gd name="connsiteY40" fmla="*/ 31377 h 39804"/>
                <a:gd name="connsiteX41" fmla="*/ 110311 w 540808"/>
                <a:gd name="connsiteY41" fmla="*/ 26268 h 39804"/>
                <a:gd name="connsiteX42" fmla="*/ 97904 w 540808"/>
                <a:gd name="connsiteY42" fmla="*/ 31377 h 39804"/>
                <a:gd name="connsiteX43" fmla="*/ 88216 w 540808"/>
                <a:gd name="connsiteY43" fmla="*/ 35493 h 39804"/>
                <a:gd name="connsiteX44" fmla="*/ 78528 w 540808"/>
                <a:gd name="connsiteY44" fmla="*/ 31377 h 39804"/>
                <a:gd name="connsiteX45" fmla="*/ 66121 w 540808"/>
                <a:gd name="connsiteY45" fmla="*/ 26268 h 39804"/>
                <a:gd name="connsiteX46" fmla="*/ 53714 w 540808"/>
                <a:gd name="connsiteY46" fmla="*/ 31377 h 39804"/>
                <a:gd name="connsiteX47" fmla="*/ 44027 w 540808"/>
                <a:gd name="connsiteY47" fmla="*/ 35493 h 39804"/>
                <a:gd name="connsiteX48" fmla="*/ 34322 w 540808"/>
                <a:gd name="connsiteY48" fmla="*/ 31377 h 39804"/>
                <a:gd name="connsiteX49" fmla="*/ 21916 w 540808"/>
                <a:gd name="connsiteY49" fmla="*/ 26268 h 39804"/>
                <a:gd name="connsiteX50" fmla="*/ 9509 w 540808"/>
                <a:gd name="connsiteY50" fmla="*/ 31377 h 39804"/>
                <a:gd name="connsiteX51" fmla="*/ 1123 w 540808"/>
                <a:gd name="connsiteY51" fmla="*/ 35363 h 39804"/>
                <a:gd name="connsiteX52" fmla="*/ 0 w 540808"/>
                <a:gd name="connsiteY52" fmla="*/ 39545 h 39804"/>
                <a:gd name="connsiteX53" fmla="*/ 0 w 540808"/>
                <a:gd name="connsiteY53" fmla="*/ 39724 h 39804"/>
                <a:gd name="connsiteX54" fmla="*/ 12228 w 540808"/>
                <a:gd name="connsiteY54" fmla="*/ 34615 h 39804"/>
                <a:gd name="connsiteX55" fmla="*/ 21932 w 540808"/>
                <a:gd name="connsiteY55" fmla="*/ 30498 h 39804"/>
                <a:gd name="connsiteX56" fmla="*/ 31636 w 540808"/>
                <a:gd name="connsiteY56" fmla="*/ 34615 h 39804"/>
                <a:gd name="connsiteX57" fmla="*/ 44043 w 540808"/>
                <a:gd name="connsiteY57" fmla="*/ 39724 h 39804"/>
                <a:gd name="connsiteX58" fmla="*/ 56450 w 540808"/>
                <a:gd name="connsiteY58" fmla="*/ 34615 h 39804"/>
                <a:gd name="connsiteX59" fmla="*/ 66138 w 540808"/>
                <a:gd name="connsiteY59" fmla="*/ 30498 h 39804"/>
                <a:gd name="connsiteX60" fmla="*/ 75825 w 540808"/>
                <a:gd name="connsiteY60" fmla="*/ 34615 h 39804"/>
                <a:gd name="connsiteX61" fmla="*/ 88232 w 540808"/>
                <a:gd name="connsiteY61" fmla="*/ 39724 h 39804"/>
                <a:gd name="connsiteX62" fmla="*/ 100639 w 540808"/>
                <a:gd name="connsiteY62" fmla="*/ 34615 h 39804"/>
                <a:gd name="connsiteX63" fmla="*/ 110327 w 540808"/>
                <a:gd name="connsiteY63" fmla="*/ 30498 h 39804"/>
                <a:gd name="connsiteX64" fmla="*/ 120015 w 540808"/>
                <a:gd name="connsiteY64" fmla="*/ 34615 h 39804"/>
                <a:gd name="connsiteX65" fmla="*/ 132422 w 540808"/>
                <a:gd name="connsiteY65" fmla="*/ 39724 h 39804"/>
                <a:gd name="connsiteX66" fmla="*/ 144829 w 540808"/>
                <a:gd name="connsiteY66" fmla="*/ 34615 h 39804"/>
                <a:gd name="connsiteX67" fmla="*/ 154517 w 540808"/>
                <a:gd name="connsiteY67" fmla="*/ 30498 h 39804"/>
                <a:gd name="connsiteX68" fmla="*/ 164204 w 540808"/>
                <a:gd name="connsiteY68" fmla="*/ 34615 h 39804"/>
                <a:gd name="connsiteX69" fmla="*/ 176611 w 540808"/>
                <a:gd name="connsiteY69" fmla="*/ 39724 h 39804"/>
                <a:gd name="connsiteX70" fmla="*/ 189018 w 540808"/>
                <a:gd name="connsiteY70" fmla="*/ 34615 h 39804"/>
                <a:gd name="connsiteX71" fmla="*/ 198706 w 540808"/>
                <a:gd name="connsiteY71" fmla="*/ 30498 h 39804"/>
                <a:gd name="connsiteX72" fmla="*/ 208394 w 540808"/>
                <a:gd name="connsiteY72" fmla="*/ 34615 h 39804"/>
                <a:gd name="connsiteX73" fmla="*/ 220801 w 540808"/>
                <a:gd name="connsiteY73" fmla="*/ 39724 h 39804"/>
                <a:gd name="connsiteX74" fmla="*/ 220801 w 540808"/>
                <a:gd name="connsiteY74" fmla="*/ 39789 h 39804"/>
                <a:gd name="connsiteX75" fmla="*/ 243791 w 540808"/>
                <a:gd name="connsiteY75" fmla="*/ 24299 h 39804"/>
                <a:gd name="connsiteX76" fmla="*/ 249702 w 540808"/>
                <a:gd name="connsiteY76" fmla="*/ 16929 h 39804"/>
                <a:gd name="connsiteX77" fmla="*/ 278488 w 540808"/>
                <a:gd name="connsiteY77" fmla="*/ 5296 h 39804"/>
                <a:gd name="connsiteX78" fmla="*/ 288502 w 540808"/>
                <a:gd name="connsiteY78" fmla="*/ 14130 h 39804"/>
                <a:gd name="connsiteX79" fmla="*/ 279726 w 540808"/>
                <a:gd name="connsiteY79" fmla="*/ 23697 h 39804"/>
                <a:gd name="connsiteX80" fmla="*/ 282087 w 540808"/>
                <a:gd name="connsiteY80" fmla="*/ 33752 h 39804"/>
                <a:gd name="connsiteX81" fmla="*/ 295242 w 540808"/>
                <a:gd name="connsiteY81" fmla="*/ 39707 h 39804"/>
                <a:gd name="connsiteX82" fmla="*/ 320040 w 540808"/>
                <a:gd name="connsiteY82" fmla="*/ 39805 h 39804"/>
                <a:gd name="connsiteX83" fmla="*/ 332447 w 540808"/>
                <a:gd name="connsiteY83" fmla="*/ 34631 h 39804"/>
                <a:gd name="connsiteX84" fmla="*/ 342151 w 540808"/>
                <a:gd name="connsiteY84" fmla="*/ 30515 h 39804"/>
                <a:gd name="connsiteX85" fmla="*/ 351855 w 540808"/>
                <a:gd name="connsiteY85" fmla="*/ 34631 h 39804"/>
                <a:gd name="connsiteX86" fmla="*/ 364262 w 540808"/>
                <a:gd name="connsiteY86" fmla="*/ 39740 h 39804"/>
                <a:gd name="connsiteX87" fmla="*/ 376669 w 540808"/>
                <a:gd name="connsiteY87" fmla="*/ 34631 h 39804"/>
                <a:gd name="connsiteX88" fmla="*/ 386357 w 540808"/>
                <a:gd name="connsiteY88" fmla="*/ 30515 h 39804"/>
                <a:gd name="connsiteX89" fmla="*/ 396045 w 540808"/>
                <a:gd name="connsiteY89" fmla="*/ 34631 h 39804"/>
                <a:gd name="connsiteX90" fmla="*/ 408452 w 540808"/>
                <a:gd name="connsiteY90" fmla="*/ 39740 h 39804"/>
                <a:gd name="connsiteX91" fmla="*/ 420858 w 540808"/>
                <a:gd name="connsiteY91" fmla="*/ 34631 h 39804"/>
                <a:gd name="connsiteX92" fmla="*/ 430546 w 540808"/>
                <a:gd name="connsiteY92" fmla="*/ 30515 h 39804"/>
                <a:gd name="connsiteX93" fmla="*/ 440234 w 540808"/>
                <a:gd name="connsiteY93" fmla="*/ 34631 h 39804"/>
                <a:gd name="connsiteX94" fmla="*/ 452641 w 540808"/>
                <a:gd name="connsiteY94" fmla="*/ 39740 h 39804"/>
                <a:gd name="connsiteX95" fmla="*/ 465048 w 540808"/>
                <a:gd name="connsiteY95" fmla="*/ 34631 h 39804"/>
                <a:gd name="connsiteX96" fmla="*/ 474736 w 540808"/>
                <a:gd name="connsiteY96" fmla="*/ 30515 h 39804"/>
                <a:gd name="connsiteX97" fmla="*/ 484424 w 540808"/>
                <a:gd name="connsiteY97" fmla="*/ 34631 h 39804"/>
                <a:gd name="connsiteX98" fmla="*/ 496831 w 540808"/>
                <a:gd name="connsiteY98" fmla="*/ 39740 h 39804"/>
                <a:gd name="connsiteX99" fmla="*/ 509237 w 540808"/>
                <a:gd name="connsiteY99" fmla="*/ 34631 h 39804"/>
                <a:gd name="connsiteX100" fmla="*/ 518925 w 540808"/>
                <a:gd name="connsiteY100" fmla="*/ 30515 h 39804"/>
                <a:gd name="connsiteX101" fmla="*/ 528613 w 540808"/>
                <a:gd name="connsiteY101" fmla="*/ 34631 h 39804"/>
                <a:gd name="connsiteX102" fmla="*/ 540808 w 540808"/>
                <a:gd name="connsiteY102" fmla="*/ 39740 h 39804"/>
                <a:gd name="connsiteX103" fmla="*/ 540808 w 540808"/>
                <a:gd name="connsiteY103" fmla="*/ 39561 h 39804"/>
                <a:gd name="connsiteX104" fmla="*/ 539701 w 540808"/>
                <a:gd name="connsiteY104" fmla="*/ 35380 h 39804"/>
                <a:gd name="connsiteX105" fmla="*/ 531316 w 540808"/>
                <a:gd name="connsiteY105" fmla="*/ 31393 h 39804"/>
                <a:gd name="connsiteX106" fmla="*/ 295536 w 540808"/>
                <a:gd name="connsiteY106" fmla="*/ 35477 h 39804"/>
                <a:gd name="connsiteX107" fmla="*/ 285408 w 540808"/>
                <a:gd name="connsiteY107" fmla="*/ 31133 h 39804"/>
                <a:gd name="connsiteX108" fmla="*/ 283878 w 540808"/>
                <a:gd name="connsiteY108" fmla="*/ 24413 h 39804"/>
                <a:gd name="connsiteX109" fmla="*/ 291221 w 540808"/>
                <a:gd name="connsiteY109" fmla="*/ 17742 h 39804"/>
                <a:gd name="connsiteX110" fmla="*/ 293077 w 540808"/>
                <a:gd name="connsiteY110" fmla="*/ 17450 h 39804"/>
                <a:gd name="connsiteX111" fmla="*/ 293012 w 540808"/>
                <a:gd name="connsiteY111" fmla="*/ 15578 h 39804"/>
                <a:gd name="connsiteX112" fmla="*/ 287280 w 540808"/>
                <a:gd name="connsiteY112" fmla="*/ 5442 h 39804"/>
                <a:gd name="connsiteX113" fmla="*/ 304605 w 540808"/>
                <a:gd name="connsiteY113" fmla="*/ 7069 h 39804"/>
                <a:gd name="connsiteX114" fmla="*/ 310759 w 540808"/>
                <a:gd name="connsiteY114" fmla="*/ 14098 h 39804"/>
                <a:gd name="connsiteX115" fmla="*/ 301983 w 540808"/>
                <a:gd name="connsiteY115" fmla="*/ 23665 h 39804"/>
                <a:gd name="connsiteX116" fmla="*/ 304637 w 540808"/>
                <a:gd name="connsiteY116" fmla="*/ 34078 h 39804"/>
                <a:gd name="connsiteX117" fmla="*/ 306054 w 540808"/>
                <a:gd name="connsiteY117" fmla="*/ 35510 h 39804"/>
                <a:gd name="connsiteX118" fmla="*/ 295536 w 540808"/>
                <a:gd name="connsiteY118" fmla="*/ 35461 h 3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40808" h="39804">
                  <a:moveTo>
                    <a:pt x="531300" y="31361"/>
                  </a:moveTo>
                  <a:cubicBezTo>
                    <a:pt x="528434" y="28969"/>
                    <a:pt x="525194" y="26252"/>
                    <a:pt x="518893" y="26252"/>
                  </a:cubicBezTo>
                  <a:cubicBezTo>
                    <a:pt x="512591" y="26252"/>
                    <a:pt x="509351" y="28969"/>
                    <a:pt x="506486" y="31361"/>
                  </a:cubicBezTo>
                  <a:cubicBezTo>
                    <a:pt x="503832" y="33573"/>
                    <a:pt x="501552" y="35477"/>
                    <a:pt x="496798" y="35477"/>
                  </a:cubicBezTo>
                  <a:cubicBezTo>
                    <a:pt x="492044" y="35477"/>
                    <a:pt x="489748" y="33573"/>
                    <a:pt x="487110" y="31361"/>
                  </a:cubicBezTo>
                  <a:cubicBezTo>
                    <a:pt x="484244" y="28969"/>
                    <a:pt x="481004" y="26252"/>
                    <a:pt x="474703" y="26252"/>
                  </a:cubicBezTo>
                  <a:cubicBezTo>
                    <a:pt x="468402" y="26252"/>
                    <a:pt x="465162" y="28969"/>
                    <a:pt x="462296" y="31361"/>
                  </a:cubicBezTo>
                  <a:cubicBezTo>
                    <a:pt x="459642" y="33573"/>
                    <a:pt x="457363" y="35477"/>
                    <a:pt x="452608" y="35477"/>
                  </a:cubicBezTo>
                  <a:cubicBezTo>
                    <a:pt x="447854" y="35477"/>
                    <a:pt x="445574" y="33573"/>
                    <a:pt x="442921" y="31361"/>
                  </a:cubicBezTo>
                  <a:cubicBezTo>
                    <a:pt x="440055" y="28969"/>
                    <a:pt x="436815" y="26252"/>
                    <a:pt x="430514" y="26252"/>
                  </a:cubicBezTo>
                  <a:cubicBezTo>
                    <a:pt x="424212" y="26252"/>
                    <a:pt x="420972" y="28969"/>
                    <a:pt x="418107" y="31361"/>
                  </a:cubicBezTo>
                  <a:cubicBezTo>
                    <a:pt x="415453" y="33573"/>
                    <a:pt x="413173" y="35477"/>
                    <a:pt x="408419" y="35477"/>
                  </a:cubicBezTo>
                  <a:cubicBezTo>
                    <a:pt x="403665" y="35477"/>
                    <a:pt x="401369" y="33573"/>
                    <a:pt x="398731" y="31361"/>
                  </a:cubicBezTo>
                  <a:cubicBezTo>
                    <a:pt x="395866" y="28969"/>
                    <a:pt x="392609" y="26252"/>
                    <a:pt x="386324" y="26252"/>
                  </a:cubicBezTo>
                  <a:cubicBezTo>
                    <a:pt x="380039" y="26252"/>
                    <a:pt x="376783" y="28969"/>
                    <a:pt x="373917" y="31361"/>
                  </a:cubicBezTo>
                  <a:cubicBezTo>
                    <a:pt x="371263" y="33573"/>
                    <a:pt x="368984" y="35477"/>
                    <a:pt x="364229" y="35477"/>
                  </a:cubicBezTo>
                  <a:cubicBezTo>
                    <a:pt x="359475" y="35477"/>
                    <a:pt x="357179" y="33573"/>
                    <a:pt x="354525" y="31361"/>
                  </a:cubicBezTo>
                  <a:cubicBezTo>
                    <a:pt x="351660" y="28969"/>
                    <a:pt x="348403" y="26252"/>
                    <a:pt x="342118" y="26252"/>
                  </a:cubicBezTo>
                  <a:cubicBezTo>
                    <a:pt x="335834" y="26252"/>
                    <a:pt x="332577" y="28969"/>
                    <a:pt x="329712" y="31361"/>
                  </a:cubicBezTo>
                  <a:cubicBezTo>
                    <a:pt x="327058" y="33573"/>
                    <a:pt x="324778" y="35558"/>
                    <a:pt x="320007" y="35558"/>
                  </a:cubicBezTo>
                  <a:cubicBezTo>
                    <a:pt x="314357" y="35558"/>
                    <a:pt x="310157" y="34110"/>
                    <a:pt x="307861" y="31377"/>
                  </a:cubicBezTo>
                  <a:cubicBezTo>
                    <a:pt x="306298" y="29506"/>
                    <a:pt x="305679" y="27033"/>
                    <a:pt x="306135" y="24413"/>
                  </a:cubicBezTo>
                  <a:cubicBezTo>
                    <a:pt x="307096" y="18881"/>
                    <a:pt x="313234" y="17791"/>
                    <a:pt x="313494" y="17742"/>
                  </a:cubicBezTo>
                  <a:lnTo>
                    <a:pt x="315351" y="17450"/>
                  </a:lnTo>
                  <a:lnTo>
                    <a:pt x="315286" y="15578"/>
                  </a:lnTo>
                  <a:cubicBezTo>
                    <a:pt x="315139" y="11218"/>
                    <a:pt x="311883" y="6581"/>
                    <a:pt x="306819" y="3473"/>
                  </a:cubicBezTo>
                  <a:cubicBezTo>
                    <a:pt x="299753" y="-838"/>
                    <a:pt x="291074" y="-1147"/>
                    <a:pt x="282966" y="2611"/>
                  </a:cubicBezTo>
                  <a:cubicBezTo>
                    <a:pt x="281956" y="2107"/>
                    <a:pt x="280914" y="1651"/>
                    <a:pt x="279823" y="1277"/>
                  </a:cubicBezTo>
                  <a:cubicBezTo>
                    <a:pt x="274483" y="-529"/>
                    <a:pt x="260545" y="-2905"/>
                    <a:pt x="246413" y="14228"/>
                  </a:cubicBezTo>
                  <a:cubicBezTo>
                    <a:pt x="244133" y="16978"/>
                    <a:pt x="242179" y="19467"/>
                    <a:pt x="240453" y="21680"/>
                  </a:cubicBezTo>
                  <a:cubicBezTo>
                    <a:pt x="232736" y="31491"/>
                    <a:pt x="229528" y="35558"/>
                    <a:pt x="220785" y="35558"/>
                  </a:cubicBezTo>
                  <a:lnTo>
                    <a:pt x="220785" y="35493"/>
                  </a:lnTo>
                  <a:cubicBezTo>
                    <a:pt x="216030" y="35493"/>
                    <a:pt x="213735" y="33590"/>
                    <a:pt x="211097" y="31377"/>
                  </a:cubicBezTo>
                  <a:cubicBezTo>
                    <a:pt x="208231" y="28985"/>
                    <a:pt x="204991" y="26268"/>
                    <a:pt x="198690" y="26268"/>
                  </a:cubicBezTo>
                  <a:cubicBezTo>
                    <a:pt x="192389" y="26268"/>
                    <a:pt x="189148" y="28985"/>
                    <a:pt x="186283" y="31377"/>
                  </a:cubicBezTo>
                  <a:cubicBezTo>
                    <a:pt x="183629" y="33590"/>
                    <a:pt x="181350" y="35493"/>
                    <a:pt x="176595" y="35493"/>
                  </a:cubicBezTo>
                  <a:cubicBezTo>
                    <a:pt x="171841" y="35493"/>
                    <a:pt x="169545" y="33590"/>
                    <a:pt x="166907" y="31377"/>
                  </a:cubicBezTo>
                  <a:cubicBezTo>
                    <a:pt x="164042" y="28985"/>
                    <a:pt x="160802" y="26268"/>
                    <a:pt x="154500" y="26268"/>
                  </a:cubicBezTo>
                  <a:cubicBezTo>
                    <a:pt x="148199" y="26268"/>
                    <a:pt x="144959" y="28985"/>
                    <a:pt x="142094" y="31377"/>
                  </a:cubicBezTo>
                  <a:cubicBezTo>
                    <a:pt x="139440" y="33590"/>
                    <a:pt x="137160" y="35493"/>
                    <a:pt x="132406" y="35493"/>
                  </a:cubicBezTo>
                  <a:cubicBezTo>
                    <a:pt x="127651" y="35493"/>
                    <a:pt x="125372" y="33590"/>
                    <a:pt x="122718" y="31377"/>
                  </a:cubicBezTo>
                  <a:cubicBezTo>
                    <a:pt x="119852" y="28985"/>
                    <a:pt x="116612" y="26268"/>
                    <a:pt x="110311" y="26268"/>
                  </a:cubicBezTo>
                  <a:cubicBezTo>
                    <a:pt x="104010" y="26268"/>
                    <a:pt x="100770" y="28985"/>
                    <a:pt x="97904" y="31377"/>
                  </a:cubicBezTo>
                  <a:cubicBezTo>
                    <a:pt x="95250" y="33590"/>
                    <a:pt x="92970" y="35493"/>
                    <a:pt x="88216" y="35493"/>
                  </a:cubicBezTo>
                  <a:cubicBezTo>
                    <a:pt x="83462" y="35493"/>
                    <a:pt x="81166" y="33590"/>
                    <a:pt x="78528" y="31377"/>
                  </a:cubicBezTo>
                  <a:cubicBezTo>
                    <a:pt x="75663" y="28985"/>
                    <a:pt x="72406" y="26268"/>
                    <a:pt x="66121" y="26268"/>
                  </a:cubicBezTo>
                  <a:cubicBezTo>
                    <a:pt x="59837" y="26268"/>
                    <a:pt x="56580" y="28985"/>
                    <a:pt x="53714" y="31377"/>
                  </a:cubicBezTo>
                  <a:cubicBezTo>
                    <a:pt x="51060" y="33590"/>
                    <a:pt x="48781" y="35493"/>
                    <a:pt x="44027" y="35493"/>
                  </a:cubicBezTo>
                  <a:cubicBezTo>
                    <a:pt x="39272" y="35493"/>
                    <a:pt x="36976" y="33590"/>
                    <a:pt x="34322" y="31377"/>
                  </a:cubicBezTo>
                  <a:cubicBezTo>
                    <a:pt x="31457" y="28985"/>
                    <a:pt x="28200" y="26268"/>
                    <a:pt x="21916" y="26268"/>
                  </a:cubicBezTo>
                  <a:cubicBezTo>
                    <a:pt x="15631" y="26268"/>
                    <a:pt x="12374" y="28985"/>
                    <a:pt x="9509" y="31377"/>
                  </a:cubicBezTo>
                  <a:cubicBezTo>
                    <a:pt x="7408" y="33118"/>
                    <a:pt x="5178" y="35347"/>
                    <a:pt x="1123" y="35363"/>
                  </a:cubicBezTo>
                  <a:cubicBezTo>
                    <a:pt x="1058" y="36323"/>
                    <a:pt x="554" y="38487"/>
                    <a:pt x="0" y="39545"/>
                  </a:cubicBezTo>
                  <a:lnTo>
                    <a:pt x="0" y="39724"/>
                  </a:lnTo>
                  <a:cubicBezTo>
                    <a:pt x="6904" y="39789"/>
                    <a:pt x="10062" y="36421"/>
                    <a:pt x="12228" y="34615"/>
                  </a:cubicBezTo>
                  <a:cubicBezTo>
                    <a:pt x="14882" y="32402"/>
                    <a:pt x="17161" y="30498"/>
                    <a:pt x="21932" y="30498"/>
                  </a:cubicBezTo>
                  <a:cubicBezTo>
                    <a:pt x="26703" y="30498"/>
                    <a:pt x="28982" y="32402"/>
                    <a:pt x="31636" y="34615"/>
                  </a:cubicBezTo>
                  <a:cubicBezTo>
                    <a:pt x="34502" y="37007"/>
                    <a:pt x="37758" y="39724"/>
                    <a:pt x="44043" y="39724"/>
                  </a:cubicBezTo>
                  <a:cubicBezTo>
                    <a:pt x="50328" y="39724"/>
                    <a:pt x="53584" y="37007"/>
                    <a:pt x="56450" y="34615"/>
                  </a:cubicBezTo>
                  <a:cubicBezTo>
                    <a:pt x="59104" y="32402"/>
                    <a:pt x="61383" y="30498"/>
                    <a:pt x="66138" y="30498"/>
                  </a:cubicBezTo>
                  <a:cubicBezTo>
                    <a:pt x="70892" y="30498"/>
                    <a:pt x="73188" y="32402"/>
                    <a:pt x="75825" y="34615"/>
                  </a:cubicBezTo>
                  <a:cubicBezTo>
                    <a:pt x="78691" y="37007"/>
                    <a:pt x="81947" y="39724"/>
                    <a:pt x="88232" y="39724"/>
                  </a:cubicBezTo>
                  <a:cubicBezTo>
                    <a:pt x="94517" y="39724"/>
                    <a:pt x="97774" y="37007"/>
                    <a:pt x="100639" y="34615"/>
                  </a:cubicBezTo>
                  <a:cubicBezTo>
                    <a:pt x="103293" y="32402"/>
                    <a:pt x="105573" y="30498"/>
                    <a:pt x="110327" y="30498"/>
                  </a:cubicBezTo>
                  <a:cubicBezTo>
                    <a:pt x="115081" y="30498"/>
                    <a:pt x="117361" y="32402"/>
                    <a:pt x="120015" y="34615"/>
                  </a:cubicBezTo>
                  <a:cubicBezTo>
                    <a:pt x="122881" y="37007"/>
                    <a:pt x="126121" y="39724"/>
                    <a:pt x="132422" y="39724"/>
                  </a:cubicBezTo>
                  <a:cubicBezTo>
                    <a:pt x="138723" y="39724"/>
                    <a:pt x="141963" y="37007"/>
                    <a:pt x="144829" y="34615"/>
                  </a:cubicBezTo>
                  <a:cubicBezTo>
                    <a:pt x="147483" y="32402"/>
                    <a:pt x="149762" y="30498"/>
                    <a:pt x="154517" y="30498"/>
                  </a:cubicBezTo>
                  <a:cubicBezTo>
                    <a:pt x="159271" y="30498"/>
                    <a:pt x="161567" y="32402"/>
                    <a:pt x="164204" y="34615"/>
                  </a:cubicBezTo>
                  <a:cubicBezTo>
                    <a:pt x="167070" y="37007"/>
                    <a:pt x="170310" y="39724"/>
                    <a:pt x="176611" y="39724"/>
                  </a:cubicBezTo>
                  <a:cubicBezTo>
                    <a:pt x="182913" y="39724"/>
                    <a:pt x="186153" y="37007"/>
                    <a:pt x="189018" y="34615"/>
                  </a:cubicBezTo>
                  <a:cubicBezTo>
                    <a:pt x="191672" y="32402"/>
                    <a:pt x="193952" y="30498"/>
                    <a:pt x="198706" y="30498"/>
                  </a:cubicBezTo>
                  <a:cubicBezTo>
                    <a:pt x="203460" y="30498"/>
                    <a:pt x="205756" y="32402"/>
                    <a:pt x="208394" y="34615"/>
                  </a:cubicBezTo>
                  <a:cubicBezTo>
                    <a:pt x="211260" y="37007"/>
                    <a:pt x="214500" y="39724"/>
                    <a:pt x="220801" y="39724"/>
                  </a:cubicBezTo>
                  <a:lnTo>
                    <a:pt x="220801" y="39789"/>
                  </a:lnTo>
                  <a:cubicBezTo>
                    <a:pt x="231612" y="39789"/>
                    <a:pt x="235943" y="34289"/>
                    <a:pt x="243791" y="24299"/>
                  </a:cubicBezTo>
                  <a:cubicBezTo>
                    <a:pt x="245501" y="22119"/>
                    <a:pt x="247455" y="19646"/>
                    <a:pt x="249702" y="16929"/>
                  </a:cubicBezTo>
                  <a:cubicBezTo>
                    <a:pt x="262157" y="1830"/>
                    <a:pt x="273978" y="3766"/>
                    <a:pt x="278488" y="5296"/>
                  </a:cubicBezTo>
                  <a:cubicBezTo>
                    <a:pt x="283845" y="7118"/>
                    <a:pt x="287476" y="10909"/>
                    <a:pt x="288502" y="14130"/>
                  </a:cubicBezTo>
                  <a:cubicBezTo>
                    <a:pt x="285652" y="15107"/>
                    <a:pt x="280784" y="17629"/>
                    <a:pt x="279726" y="23697"/>
                  </a:cubicBezTo>
                  <a:cubicBezTo>
                    <a:pt x="279074" y="27391"/>
                    <a:pt x="279921" y="30970"/>
                    <a:pt x="282087" y="33752"/>
                  </a:cubicBezTo>
                  <a:cubicBezTo>
                    <a:pt x="283959" y="36160"/>
                    <a:pt x="287769" y="39154"/>
                    <a:pt x="295242" y="39707"/>
                  </a:cubicBezTo>
                  <a:cubicBezTo>
                    <a:pt x="296138" y="39772"/>
                    <a:pt x="319812" y="39805"/>
                    <a:pt x="320040" y="39805"/>
                  </a:cubicBezTo>
                  <a:cubicBezTo>
                    <a:pt x="326341" y="39805"/>
                    <a:pt x="329581" y="37023"/>
                    <a:pt x="332447" y="34631"/>
                  </a:cubicBezTo>
                  <a:cubicBezTo>
                    <a:pt x="335101" y="32418"/>
                    <a:pt x="337380" y="30515"/>
                    <a:pt x="342151" y="30515"/>
                  </a:cubicBezTo>
                  <a:cubicBezTo>
                    <a:pt x="346922" y="30515"/>
                    <a:pt x="349201" y="32418"/>
                    <a:pt x="351855" y="34631"/>
                  </a:cubicBezTo>
                  <a:cubicBezTo>
                    <a:pt x="354721" y="37023"/>
                    <a:pt x="357977" y="39740"/>
                    <a:pt x="364262" y="39740"/>
                  </a:cubicBezTo>
                  <a:cubicBezTo>
                    <a:pt x="370547" y="39740"/>
                    <a:pt x="373803" y="37023"/>
                    <a:pt x="376669" y="34631"/>
                  </a:cubicBezTo>
                  <a:cubicBezTo>
                    <a:pt x="379323" y="32418"/>
                    <a:pt x="381602" y="30515"/>
                    <a:pt x="386357" y="30515"/>
                  </a:cubicBezTo>
                  <a:cubicBezTo>
                    <a:pt x="391111" y="30515"/>
                    <a:pt x="393407" y="32418"/>
                    <a:pt x="396045" y="34631"/>
                  </a:cubicBezTo>
                  <a:cubicBezTo>
                    <a:pt x="398910" y="37023"/>
                    <a:pt x="402167" y="39740"/>
                    <a:pt x="408452" y="39740"/>
                  </a:cubicBezTo>
                  <a:cubicBezTo>
                    <a:pt x="414736" y="39740"/>
                    <a:pt x="417993" y="37023"/>
                    <a:pt x="420858" y="34631"/>
                  </a:cubicBezTo>
                  <a:cubicBezTo>
                    <a:pt x="423512" y="32418"/>
                    <a:pt x="425792" y="30515"/>
                    <a:pt x="430546" y="30515"/>
                  </a:cubicBezTo>
                  <a:cubicBezTo>
                    <a:pt x="435301" y="30515"/>
                    <a:pt x="437580" y="32418"/>
                    <a:pt x="440234" y="34631"/>
                  </a:cubicBezTo>
                  <a:cubicBezTo>
                    <a:pt x="443100" y="37023"/>
                    <a:pt x="446340" y="39740"/>
                    <a:pt x="452641" y="39740"/>
                  </a:cubicBezTo>
                  <a:cubicBezTo>
                    <a:pt x="458942" y="39740"/>
                    <a:pt x="462182" y="37023"/>
                    <a:pt x="465048" y="34631"/>
                  </a:cubicBezTo>
                  <a:cubicBezTo>
                    <a:pt x="467702" y="32418"/>
                    <a:pt x="469981" y="30515"/>
                    <a:pt x="474736" y="30515"/>
                  </a:cubicBezTo>
                  <a:cubicBezTo>
                    <a:pt x="479490" y="30515"/>
                    <a:pt x="481786" y="32418"/>
                    <a:pt x="484424" y="34631"/>
                  </a:cubicBezTo>
                  <a:cubicBezTo>
                    <a:pt x="487289" y="37023"/>
                    <a:pt x="490529" y="39740"/>
                    <a:pt x="496831" y="39740"/>
                  </a:cubicBezTo>
                  <a:cubicBezTo>
                    <a:pt x="503132" y="39740"/>
                    <a:pt x="506372" y="37023"/>
                    <a:pt x="509237" y="34631"/>
                  </a:cubicBezTo>
                  <a:cubicBezTo>
                    <a:pt x="511891" y="32418"/>
                    <a:pt x="514171" y="30515"/>
                    <a:pt x="518925" y="30515"/>
                  </a:cubicBezTo>
                  <a:cubicBezTo>
                    <a:pt x="523680" y="30515"/>
                    <a:pt x="525975" y="32418"/>
                    <a:pt x="528613" y="34631"/>
                  </a:cubicBezTo>
                  <a:cubicBezTo>
                    <a:pt x="530779" y="36437"/>
                    <a:pt x="534605" y="39805"/>
                    <a:pt x="540808" y="39740"/>
                  </a:cubicBezTo>
                  <a:lnTo>
                    <a:pt x="540808" y="39561"/>
                  </a:lnTo>
                  <a:cubicBezTo>
                    <a:pt x="540271" y="38503"/>
                    <a:pt x="539783" y="36339"/>
                    <a:pt x="539701" y="35380"/>
                  </a:cubicBezTo>
                  <a:cubicBezTo>
                    <a:pt x="536070" y="35380"/>
                    <a:pt x="533416" y="33134"/>
                    <a:pt x="531316" y="31393"/>
                  </a:cubicBezTo>
                  <a:close/>
                  <a:moveTo>
                    <a:pt x="295536" y="35477"/>
                  </a:moveTo>
                  <a:cubicBezTo>
                    <a:pt x="290846" y="35135"/>
                    <a:pt x="287346" y="33622"/>
                    <a:pt x="285408" y="31133"/>
                  </a:cubicBezTo>
                  <a:cubicBezTo>
                    <a:pt x="283584" y="28790"/>
                    <a:pt x="283568" y="26187"/>
                    <a:pt x="283878" y="24413"/>
                  </a:cubicBezTo>
                  <a:cubicBezTo>
                    <a:pt x="284838" y="18881"/>
                    <a:pt x="290976" y="17791"/>
                    <a:pt x="291221" y="17742"/>
                  </a:cubicBezTo>
                  <a:lnTo>
                    <a:pt x="293077" y="17450"/>
                  </a:lnTo>
                  <a:lnTo>
                    <a:pt x="293012" y="15578"/>
                  </a:lnTo>
                  <a:cubicBezTo>
                    <a:pt x="292882" y="11999"/>
                    <a:pt x="290700" y="8322"/>
                    <a:pt x="287280" y="5442"/>
                  </a:cubicBezTo>
                  <a:cubicBezTo>
                    <a:pt x="295682" y="2578"/>
                    <a:pt x="302097" y="5540"/>
                    <a:pt x="304605" y="7069"/>
                  </a:cubicBezTo>
                  <a:cubicBezTo>
                    <a:pt x="307682" y="8956"/>
                    <a:pt x="309978" y="11608"/>
                    <a:pt x="310759" y="14098"/>
                  </a:cubicBezTo>
                  <a:cubicBezTo>
                    <a:pt x="307910" y="15058"/>
                    <a:pt x="303042" y="17580"/>
                    <a:pt x="301983" y="23665"/>
                  </a:cubicBezTo>
                  <a:cubicBezTo>
                    <a:pt x="301299" y="27537"/>
                    <a:pt x="302244" y="31231"/>
                    <a:pt x="304637" y="34078"/>
                  </a:cubicBezTo>
                  <a:cubicBezTo>
                    <a:pt x="305028" y="34550"/>
                    <a:pt x="305500" y="35038"/>
                    <a:pt x="306054" y="35510"/>
                  </a:cubicBezTo>
                  <a:cubicBezTo>
                    <a:pt x="300811" y="35510"/>
                    <a:pt x="296008" y="35477"/>
                    <a:pt x="295536" y="35461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ihandsfigur 151">
              <a:extLst>
                <a:ext uri="{FF2B5EF4-FFF2-40B4-BE49-F238E27FC236}">
                  <a16:creationId xmlns:a16="http://schemas.microsoft.com/office/drawing/2014/main" id="{96DFD177-DFF4-B543-8E00-F5A7D1B2AE83}"/>
                </a:ext>
              </a:extLst>
            </p:cNvPr>
            <p:cNvSpPr/>
            <p:nvPr/>
          </p:nvSpPr>
          <p:spPr>
            <a:xfrm>
              <a:off x="5553775" y="2675700"/>
              <a:ext cx="602159" cy="514435"/>
            </a:xfrm>
            <a:custGeom>
              <a:avLst/>
              <a:gdLst>
                <a:gd name="connsiteX0" fmla="*/ 146799 w 602159"/>
                <a:gd name="connsiteY0" fmla="*/ 385769 h 514435"/>
                <a:gd name="connsiteX1" fmla="*/ 146799 w 602159"/>
                <a:gd name="connsiteY1" fmla="*/ 385769 h 514435"/>
                <a:gd name="connsiteX2" fmla="*/ 146799 w 602159"/>
                <a:gd name="connsiteY2" fmla="*/ 385802 h 514435"/>
                <a:gd name="connsiteX3" fmla="*/ 150267 w 602159"/>
                <a:gd name="connsiteY3" fmla="*/ 408271 h 514435"/>
                <a:gd name="connsiteX4" fmla="*/ 150511 w 602159"/>
                <a:gd name="connsiteY4" fmla="*/ 410435 h 514435"/>
                <a:gd name="connsiteX5" fmla="*/ 150511 w 602159"/>
                <a:gd name="connsiteY5" fmla="*/ 410435 h 514435"/>
                <a:gd name="connsiteX6" fmla="*/ 153393 w 602159"/>
                <a:gd name="connsiteY6" fmla="*/ 436370 h 514435"/>
                <a:gd name="connsiteX7" fmla="*/ 151374 w 602159"/>
                <a:gd name="connsiteY7" fmla="*/ 436370 h 514435"/>
                <a:gd name="connsiteX8" fmla="*/ 142615 w 602159"/>
                <a:gd name="connsiteY8" fmla="*/ 444847 h 514435"/>
                <a:gd name="connsiteX9" fmla="*/ 142615 w 602159"/>
                <a:gd name="connsiteY9" fmla="*/ 482171 h 514435"/>
                <a:gd name="connsiteX10" fmla="*/ 142647 w 602159"/>
                <a:gd name="connsiteY10" fmla="*/ 482171 h 514435"/>
                <a:gd name="connsiteX11" fmla="*/ 172720 w 602159"/>
                <a:gd name="connsiteY11" fmla="*/ 514435 h 514435"/>
                <a:gd name="connsiteX12" fmla="*/ 198039 w 602159"/>
                <a:gd name="connsiteY12" fmla="*/ 514435 h 514435"/>
                <a:gd name="connsiteX13" fmla="*/ 218554 w 602159"/>
                <a:gd name="connsiteY13" fmla="*/ 514435 h 514435"/>
                <a:gd name="connsiteX14" fmla="*/ 248513 w 602159"/>
                <a:gd name="connsiteY14" fmla="*/ 482171 h 514435"/>
                <a:gd name="connsiteX15" fmla="*/ 248545 w 602159"/>
                <a:gd name="connsiteY15" fmla="*/ 482171 h 514435"/>
                <a:gd name="connsiteX16" fmla="*/ 248545 w 602159"/>
                <a:gd name="connsiteY16" fmla="*/ 444847 h 514435"/>
                <a:gd name="connsiteX17" fmla="*/ 239786 w 602159"/>
                <a:gd name="connsiteY17" fmla="*/ 436370 h 514435"/>
                <a:gd name="connsiteX18" fmla="*/ 238939 w 602159"/>
                <a:gd name="connsiteY18" fmla="*/ 436370 h 514435"/>
                <a:gd name="connsiteX19" fmla="*/ 241561 w 602159"/>
                <a:gd name="connsiteY19" fmla="*/ 408288 h 514435"/>
                <a:gd name="connsiteX20" fmla="*/ 241561 w 602159"/>
                <a:gd name="connsiteY20" fmla="*/ 408288 h 514435"/>
                <a:gd name="connsiteX21" fmla="*/ 244540 w 602159"/>
                <a:gd name="connsiteY21" fmla="*/ 386762 h 514435"/>
                <a:gd name="connsiteX22" fmla="*/ 245143 w 602159"/>
                <a:gd name="connsiteY22" fmla="*/ 383866 h 514435"/>
                <a:gd name="connsiteX23" fmla="*/ 245143 w 602159"/>
                <a:gd name="connsiteY23" fmla="*/ 383866 h 514435"/>
                <a:gd name="connsiteX24" fmla="*/ 255628 w 602159"/>
                <a:gd name="connsiteY24" fmla="*/ 362405 h 514435"/>
                <a:gd name="connsiteX25" fmla="*/ 265072 w 602159"/>
                <a:gd name="connsiteY25" fmla="*/ 364114 h 514435"/>
                <a:gd name="connsiteX26" fmla="*/ 265186 w 602159"/>
                <a:gd name="connsiteY26" fmla="*/ 364114 h 514435"/>
                <a:gd name="connsiteX27" fmla="*/ 531186 w 602159"/>
                <a:gd name="connsiteY27" fmla="*/ 364358 h 514435"/>
                <a:gd name="connsiteX28" fmla="*/ 583353 w 602159"/>
                <a:gd name="connsiteY28" fmla="*/ 342897 h 514435"/>
                <a:gd name="connsiteX29" fmla="*/ 602143 w 602159"/>
                <a:gd name="connsiteY29" fmla="*/ 295339 h 514435"/>
                <a:gd name="connsiteX30" fmla="*/ 561991 w 602159"/>
                <a:gd name="connsiteY30" fmla="*/ 234293 h 514435"/>
                <a:gd name="connsiteX31" fmla="*/ 491051 w 602159"/>
                <a:gd name="connsiteY31" fmla="*/ 166901 h 514435"/>
                <a:gd name="connsiteX32" fmla="*/ 480891 w 602159"/>
                <a:gd name="connsiteY32" fmla="*/ 167584 h 514435"/>
                <a:gd name="connsiteX33" fmla="*/ 449873 w 602159"/>
                <a:gd name="connsiteY33" fmla="*/ 180145 h 514435"/>
                <a:gd name="connsiteX34" fmla="*/ 395263 w 602159"/>
                <a:gd name="connsiteY34" fmla="*/ 157383 h 514435"/>
                <a:gd name="connsiteX35" fmla="*/ 391649 w 602159"/>
                <a:gd name="connsiteY35" fmla="*/ 157464 h 514435"/>
                <a:gd name="connsiteX36" fmla="*/ 391990 w 602159"/>
                <a:gd name="connsiteY36" fmla="*/ 147669 h 514435"/>
                <a:gd name="connsiteX37" fmla="*/ 336192 w 602159"/>
                <a:gd name="connsiteY37" fmla="*/ 41050 h 514435"/>
                <a:gd name="connsiteX38" fmla="*/ 196541 w 602159"/>
                <a:gd name="connsiteY38" fmla="*/ 0 h 514435"/>
                <a:gd name="connsiteX39" fmla="*/ 196411 w 602159"/>
                <a:gd name="connsiteY39" fmla="*/ 0 h 514435"/>
                <a:gd name="connsiteX40" fmla="*/ 56336 w 602159"/>
                <a:gd name="connsiteY40" fmla="*/ 41017 h 514435"/>
                <a:gd name="connsiteX41" fmla="*/ 0 w 602159"/>
                <a:gd name="connsiteY41" fmla="*/ 147751 h 514435"/>
                <a:gd name="connsiteX42" fmla="*/ 92205 w 602159"/>
                <a:gd name="connsiteY42" fmla="*/ 312097 h 514435"/>
                <a:gd name="connsiteX43" fmla="*/ 146848 w 602159"/>
                <a:gd name="connsiteY43" fmla="*/ 385802 h 514435"/>
                <a:gd name="connsiteX44" fmla="*/ 243661 w 602159"/>
                <a:gd name="connsiteY44" fmla="*/ 481260 h 514435"/>
                <a:gd name="connsiteX45" fmla="*/ 218440 w 602159"/>
                <a:gd name="connsiteY45" fmla="*/ 509570 h 514435"/>
                <a:gd name="connsiteX46" fmla="*/ 198804 w 602159"/>
                <a:gd name="connsiteY46" fmla="*/ 509570 h 514435"/>
                <a:gd name="connsiteX47" fmla="*/ 197925 w 602159"/>
                <a:gd name="connsiteY47" fmla="*/ 509570 h 514435"/>
                <a:gd name="connsiteX48" fmla="*/ 196818 w 602159"/>
                <a:gd name="connsiteY48" fmla="*/ 509570 h 514435"/>
                <a:gd name="connsiteX49" fmla="*/ 196818 w 602159"/>
                <a:gd name="connsiteY49" fmla="*/ 509570 h 514435"/>
                <a:gd name="connsiteX50" fmla="*/ 172866 w 602159"/>
                <a:gd name="connsiteY50" fmla="*/ 509570 h 514435"/>
                <a:gd name="connsiteX51" fmla="*/ 147516 w 602159"/>
                <a:gd name="connsiteY51" fmla="*/ 481276 h 514435"/>
                <a:gd name="connsiteX52" fmla="*/ 147516 w 602159"/>
                <a:gd name="connsiteY52" fmla="*/ 467707 h 514435"/>
                <a:gd name="connsiteX53" fmla="*/ 243677 w 602159"/>
                <a:gd name="connsiteY53" fmla="*/ 467707 h 514435"/>
                <a:gd name="connsiteX54" fmla="*/ 243677 w 602159"/>
                <a:gd name="connsiteY54" fmla="*/ 481276 h 514435"/>
                <a:gd name="connsiteX55" fmla="*/ 239786 w 602159"/>
                <a:gd name="connsiteY55" fmla="*/ 441251 h 514435"/>
                <a:gd name="connsiteX56" fmla="*/ 243661 w 602159"/>
                <a:gd name="connsiteY56" fmla="*/ 444847 h 514435"/>
                <a:gd name="connsiteX57" fmla="*/ 243661 w 602159"/>
                <a:gd name="connsiteY57" fmla="*/ 452738 h 514435"/>
                <a:gd name="connsiteX58" fmla="*/ 147499 w 602159"/>
                <a:gd name="connsiteY58" fmla="*/ 452738 h 514435"/>
                <a:gd name="connsiteX59" fmla="*/ 147499 w 602159"/>
                <a:gd name="connsiteY59" fmla="*/ 444847 h 514435"/>
                <a:gd name="connsiteX60" fmla="*/ 151374 w 602159"/>
                <a:gd name="connsiteY60" fmla="*/ 441251 h 514435"/>
                <a:gd name="connsiteX61" fmla="*/ 191558 w 602159"/>
                <a:gd name="connsiteY61" fmla="*/ 441349 h 514435"/>
                <a:gd name="connsiteX62" fmla="*/ 191558 w 602159"/>
                <a:gd name="connsiteY62" fmla="*/ 441381 h 514435"/>
                <a:gd name="connsiteX63" fmla="*/ 196280 w 602159"/>
                <a:gd name="connsiteY63" fmla="*/ 441381 h 514435"/>
                <a:gd name="connsiteX64" fmla="*/ 201149 w 602159"/>
                <a:gd name="connsiteY64" fmla="*/ 441381 h 514435"/>
                <a:gd name="connsiteX65" fmla="*/ 201149 w 602159"/>
                <a:gd name="connsiteY65" fmla="*/ 441381 h 514435"/>
                <a:gd name="connsiteX66" fmla="*/ 239802 w 602159"/>
                <a:gd name="connsiteY66" fmla="*/ 441284 h 514435"/>
                <a:gd name="connsiteX67" fmla="*/ 155445 w 602159"/>
                <a:gd name="connsiteY67" fmla="*/ 410435 h 514435"/>
                <a:gd name="connsiteX68" fmla="*/ 172378 w 602159"/>
                <a:gd name="connsiteY68" fmla="*/ 410435 h 514435"/>
                <a:gd name="connsiteX69" fmla="*/ 173616 w 602159"/>
                <a:gd name="connsiteY69" fmla="*/ 436419 h 514435"/>
                <a:gd name="connsiteX70" fmla="*/ 158327 w 602159"/>
                <a:gd name="connsiteY70" fmla="*/ 436386 h 514435"/>
                <a:gd name="connsiteX71" fmla="*/ 155445 w 602159"/>
                <a:gd name="connsiteY71" fmla="*/ 410435 h 514435"/>
                <a:gd name="connsiteX72" fmla="*/ 177263 w 602159"/>
                <a:gd name="connsiteY72" fmla="*/ 410435 h 514435"/>
                <a:gd name="connsiteX73" fmla="*/ 193773 w 602159"/>
                <a:gd name="connsiteY73" fmla="*/ 410435 h 514435"/>
                <a:gd name="connsiteX74" fmla="*/ 193773 w 602159"/>
                <a:gd name="connsiteY74" fmla="*/ 436484 h 514435"/>
                <a:gd name="connsiteX75" fmla="*/ 178500 w 602159"/>
                <a:gd name="connsiteY75" fmla="*/ 436451 h 514435"/>
                <a:gd name="connsiteX76" fmla="*/ 177263 w 602159"/>
                <a:gd name="connsiteY76" fmla="*/ 410451 h 514435"/>
                <a:gd name="connsiteX77" fmla="*/ 198657 w 602159"/>
                <a:gd name="connsiteY77" fmla="*/ 436484 h 514435"/>
                <a:gd name="connsiteX78" fmla="*/ 198657 w 602159"/>
                <a:gd name="connsiteY78" fmla="*/ 410435 h 514435"/>
                <a:gd name="connsiteX79" fmla="*/ 215167 w 602159"/>
                <a:gd name="connsiteY79" fmla="*/ 410435 h 514435"/>
                <a:gd name="connsiteX80" fmla="*/ 213930 w 602159"/>
                <a:gd name="connsiteY80" fmla="*/ 436435 h 514435"/>
                <a:gd name="connsiteX81" fmla="*/ 198657 w 602159"/>
                <a:gd name="connsiteY81" fmla="*/ 436484 h 514435"/>
                <a:gd name="connsiteX82" fmla="*/ 218831 w 602159"/>
                <a:gd name="connsiteY82" fmla="*/ 436435 h 514435"/>
                <a:gd name="connsiteX83" fmla="*/ 220068 w 602159"/>
                <a:gd name="connsiteY83" fmla="*/ 410451 h 514435"/>
                <a:gd name="connsiteX84" fmla="*/ 236448 w 602159"/>
                <a:gd name="connsiteY84" fmla="*/ 410451 h 514435"/>
                <a:gd name="connsiteX85" fmla="*/ 234022 w 602159"/>
                <a:gd name="connsiteY85" fmla="*/ 436403 h 514435"/>
                <a:gd name="connsiteX86" fmla="*/ 218831 w 602159"/>
                <a:gd name="connsiteY86" fmla="*/ 436435 h 514435"/>
                <a:gd name="connsiteX87" fmla="*/ 333228 w 602159"/>
                <a:gd name="connsiteY87" fmla="*/ 44955 h 514435"/>
                <a:gd name="connsiteX88" fmla="*/ 387073 w 602159"/>
                <a:gd name="connsiteY88" fmla="*/ 147653 h 514435"/>
                <a:gd name="connsiteX89" fmla="*/ 386715 w 602159"/>
                <a:gd name="connsiteY89" fmla="*/ 157838 h 514435"/>
                <a:gd name="connsiteX90" fmla="*/ 321082 w 602159"/>
                <a:gd name="connsiteY90" fmla="*/ 224563 h 514435"/>
                <a:gd name="connsiteX91" fmla="*/ 302879 w 602159"/>
                <a:gd name="connsiteY91" fmla="*/ 220203 h 514435"/>
                <a:gd name="connsiteX92" fmla="*/ 315839 w 602159"/>
                <a:gd name="connsiteY92" fmla="*/ 149069 h 514435"/>
                <a:gd name="connsiteX93" fmla="*/ 285669 w 602159"/>
                <a:gd name="connsiteY93" fmla="*/ 40106 h 514435"/>
                <a:gd name="connsiteX94" fmla="*/ 244507 w 602159"/>
                <a:gd name="connsiteY94" fmla="*/ 8900 h 514435"/>
                <a:gd name="connsiteX95" fmla="*/ 333228 w 602159"/>
                <a:gd name="connsiteY95" fmla="*/ 44955 h 514435"/>
                <a:gd name="connsiteX96" fmla="*/ 250662 w 602159"/>
                <a:gd name="connsiteY96" fmla="*/ 272918 h 514435"/>
                <a:gd name="connsiteX97" fmla="*/ 252177 w 602159"/>
                <a:gd name="connsiteY97" fmla="*/ 272300 h 514435"/>
                <a:gd name="connsiteX98" fmla="*/ 252177 w 602159"/>
                <a:gd name="connsiteY98" fmla="*/ 270673 h 514435"/>
                <a:gd name="connsiteX99" fmla="*/ 299329 w 602159"/>
                <a:gd name="connsiteY99" fmla="*/ 224954 h 514435"/>
                <a:gd name="connsiteX100" fmla="*/ 346482 w 602159"/>
                <a:gd name="connsiteY100" fmla="*/ 270673 h 514435"/>
                <a:gd name="connsiteX101" fmla="*/ 346482 w 602159"/>
                <a:gd name="connsiteY101" fmla="*/ 272300 h 514435"/>
                <a:gd name="connsiteX102" fmla="*/ 347996 w 602159"/>
                <a:gd name="connsiteY102" fmla="*/ 272918 h 514435"/>
                <a:gd name="connsiteX103" fmla="*/ 370140 w 602159"/>
                <a:gd name="connsiteY103" fmla="*/ 293110 h 514435"/>
                <a:gd name="connsiteX104" fmla="*/ 370140 w 602159"/>
                <a:gd name="connsiteY104" fmla="*/ 293110 h 514435"/>
                <a:gd name="connsiteX105" fmla="*/ 370856 w 602159"/>
                <a:gd name="connsiteY105" fmla="*/ 294477 h 514435"/>
                <a:gd name="connsiteX106" fmla="*/ 375822 w 602159"/>
                <a:gd name="connsiteY106" fmla="*/ 293858 h 514435"/>
                <a:gd name="connsiteX107" fmla="*/ 376001 w 602159"/>
                <a:gd name="connsiteY107" fmla="*/ 293761 h 514435"/>
                <a:gd name="connsiteX108" fmla="*/ 374389 w 602159"/>
                <a:gd name="connsiteY108" fmla="*/ 290702 h 514435"/>
                <a:gd name="connsiteX109" fmla="*/ 374389 w 602159"/>
                <a:gd name="connsiteY109" fmla="*/ 290702 h 514435"/>
                <a:gd name="connsiteX110" fmla="*/ 374357 w 602159"/>
                <a:gd name="connsiteY110" fmla="*/ 290653 h 514435"/>
                <a:gd name="connsiteX111" fmla="*/ 373950 w 602159"/>
                <a:gd name="connsiteY111" fmla="*/ 289872 h 514435"/>
                <a:gd name="connsiteX112" fmla="*/ 373901 w 602159"/>
                <a:gd name="connsiteY112" fmla="*/ 289872 h 514435"/>
                <a:gd name="connsiteX113" fmla="*/ 351350 w 602159"/>
                <a:gd name="connsiteY113" fmla="*/ 269079 h 514435"/>
                <a:gd name="connsiteX114" fmla="*/ 325869 w 602159"/>
                <a:gd name="connsiteY114" fmla="*/ 226906 h 514435"/>
                <a:gd name="connsiteX115" fmla="*/ 395263 w 602159"/>
                <a:gd name="connsiteY115" fmla="*/ 162231 h 514435"/>
                <a:gd name="connsiteX116" fmla="*/ 464722 w 602159"/>
                <a:gd name="connsiteY116" fmla="*/ 229607 h 514435"/>
                <a:gd name="connsiteX117" fmla="*/ 464722 w 602159"/>
                <a:gd name="connsiteY117" fmla="*/ 231234 h 514435"/>
                <a:gd name="connsiteX118" fmla="*/ 466237 w 602159"/>
                <a:gd name="connsiteY118" fmla="*/ 231852 h 514435"/>
                <a:gd name="connsiteX119" fmla="*/ 495691 w 602159"/>
                <a:gd name="connsiteY119" fmla="*/ 256713 h 514435"/>
                <a:gd name="connsiteX120" fmla="*/ 495691 w 602159"/>
                <a:gd name="connsiteY120" fmla="*/ 256713 h 514435"/>
                <a:gd name="connsiteX121" fmla="*/ 496700 w 602159"/>
                <a:gd name="connsiteY121" fmla="*/ 258194 h 514435"/>
                <a:gd name="connsiteX122" fmla="*/ 501552 w 602159"/>
                <a:gd name="connsiteY122" fmla="*/ 257006 h 514435"/>
                <a:gd name="connsiteX123" fmla="*/ 501715 w 602159"/>
                <a:gd name="connsiteY123" fmla="*/ 256892 h 514435"/>
                <a:gd name="connsiteX124" fmla="*/ 499224 w 602159"/>
                <a:gd name="connsiteY124" fmla="*/ 253280 h 514435"/>
                <a:gd name="connsiteX125" fmla="*/ 499208 w 602159"/>
                <a:gd name="connsiteY125" fmla="*/ 253280 h 514435"/>
                <a:gd name="connsiteX126" fmla="*/ 469574 w 602159"/>
                <a:gd name="connsiteY126" fmla="*/ 228029 h 514435"/>
                <a:gd name="connsiteX127" fmla="*/ 453113 w 602159"/>
                <a:gd name="connsiteY127" fmla="*/ 183790 h 514435"/>
                <a:gd name="connsiteX128" fmla="*/ 481558 w 602159"/>
                <a:gd name="connsiteY128" fmla="*/ 172400 h 514435"/>
                <a:gd name="connsiteX129" fmla="*/ 491034 w 602159"/>
                <a:gd name="connsiteY129" fmla="*/ 171766 h 514435"/>
                <a:gd name="connsiteX130" fmla="*/ 557107 w 602159"/>
                <a:gd name="connsiteY130" fmla="*/ 235838 h 514435"/>
                <a:gd name="connsiteX131" fmla="*/ 557107 w 602159"/>
                <a:gd name="connsiteY131" fmla="*/ 237465 h 514435"/>
                <a:gd name="connsiteX132" fmla="*/ 558621 w 602159"/>
                <a:gd name="connsiteY132" fmla="*/ 238084 h 514435"/>
                <a:gd name="connsiteX133" fmla="*/ 597242 w 602159"/>
                <a:gd name="connsiteY133" fmla="*/ 295420 h 514435"/>
                <a:gd name="connsiteX134" fmla="*/ 579853 w 602159"/>
                <a:gd name="connsiteY134" fmla="*/ 339448 h 514435"/>
                <a:gd name="connsiteX135" fmla="*/ 531169 w 602159"/>
                <a:gd name="connsiteY135" fmla="*/ 359444 h 514435"/>
                <a:gd name="connsiteX136" fmla="*/ 265397 w 602159"/>
                <a:gd name="connsiteY136" fmla="*/ 359216 h 514435"/>
                <a:gd name="connsiteX137" fmla="*/ 223129 w 602159"/>
                <a:gd name="connsiteY137" fmla="*/ 313789 h 514435"/>
                <a:gd name="connsiteX138" fmla="*/ 250678 w 602159"/>
                <a:gd name="connsiteY138" fmla="*/ 272886 h 514435"/>
                <a:gd name="connsiteX139" fmla="*/ 232801 w 602159"/>
                <a:gd name="connsiteY139" fmla="*/ 349422 h 514435"/>
                <a:gd name="connsiteX140" fmla="*/ 250744 w 602159"/>
                <a:gd name="connsiteY140" fmla="*/ 360827 h 514435"/>
                <a:gd name="connsiteX141" fmla="*/ 240062 w 602159"/>
                <a:gd name="connsiteY141" fmla="*/ 383817 h 514435"/>
                <a:gd name="connsiteX142" fmla="*/ 220394 w 602159"/>
                <a:gd name="connsiteY142" fmla="*/ 383605 h 514435"/>
                <a:gd name="connsiteX143" fmla="*/ 232801 w 602159"/>
                <a:gd name="connsiteY143" fmla="*/ 349422 h 514435"/>
                <a:gd name="connsiteX144" fmla="*/ 239232 w 602159"/>
                <a:gd name="connsiteY144" fmla="*/ 388682 h 514435"/>
                <a:gd name="connsiteX145" fmla="*/ 236969 w 602159"/>
                <a:gd name="connsiteY145" fmla="*/ 405570 h 514435"/>
                <a:gd name="connsiteX146" fmla="*/ 154875 w 602159"/>
                <a:gd name="connsiteY146" fmla="*/ 405570 h 514435"/>
                <a:gd name="connsiteX147" fmla="*/ 152205 w 602159"/>
                <a:gd name="connsiteY147" fmla="*/ 387754 h 514435"/>
                <a:gd name="connsiteX148" fmla="*/ 239232 w 602159"/>
                <a:gd name="connsiteY148" fmla="*/ 388682 h 514435"/>
                <a:gd name="connsiteX149" fmla="*/ 79001 w 602159"/>
                <a:gd name="connsiteY149" fmla="*/ 136947 h 514435"/>
                <a:gd name="connsiteX150" fmla="*/ 79587 w 602159"/>
                <a:gd name="connsiteY150" fmla="*/ 125526 h 514435"/>
                <a:gd name="connsiteX151" fmla="*/ 79001 w 602159"/>
                <a:gd name="connsiteY151" fmla="*/ 136947 h 514435"/>
                <a:gd name="connsiteX152" fmla="*/ 119364 w 602159"/>
                <a:gd name="connsiteY152" fmla="*/ 34656 h 514435"/>
                <a:gd name="connsiteX153" fmla="*/ 194961 w 602159"/>
                <a:gd name="connsiteY153" fmla="*/ 5483 h 514435"/>
                <a:gd name="connsiteX154" fmla="*/ 194831 w 602159"/>
                <a:gd name="connsiteY154" fmla="*/ 383313 h 514435"/>
                <a:gd name="connsiteX155" fmla="*/ 178924 w 602159"/>
                <a:gd name="connsiteY155" fmla="*/ 383150 h 514435"/>
                <a:gd name="connsiteX156" fmla="*/ 139358 w 602159"/>
                <a:gd name="connsiteY156" fmla="*/ 298316 h 514435"/>
                <a:gd name="connsiteX157" fmla="*/ 83755 w 602159"/>
                <a:gd name="connsiteY157" fmla="*/ 148939 h 514435"/>
                <a:gd name="connsiteX158" fmla="*/ 119348 w 602159"/>
                <a:gd name="connsiteY158" fmla="*/ 34640 h 51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02159" h="514435">
                  <a:moveTo>
                    <a:pt x="146799" y="385769"/>
                  </a:moveTo>
                  <a:lnTo>
                    <a:pt x="146799" y="385769"/>
                  </a:lnTo>
                  <a:lnTo>
                    <a:pt x="146799" y="385802"/>
                  </a:lnTo>
                  <a:cubicBezTo>
                    <a:pt x="148606" y="393758"/>
                    <a:pt x="150251" y="408125"/>
                    <a:pt x="150267" y="408271"/>
                  </a:cubicBezTo>
                  <a:lnTo>
                    <a:pt x="150511" y="410435"/>
                  </a:lnTo>
                  <a:lnTo>
                    <a:pt x="150511" y="410435"/>
                  </a:lnTo>
                  <a:cubicBezTo>
                    <a:pt x="151065" y="415105"/>
                    <a:pt x="152384" y="426559"/>
                    <a:pt x="153393" y="436370"/>
                  </a:cubicBezTo>
                  <a:lnTo>
                    <a:pt x="151374" y="436370"/>
                  </a:lnTo>
                  <a:cubicBezTo>
                    <a:pt x="146050" y="436370"/>
                    <a:pt x="142615" y="439689"/>
                    <a:pt x="142615" y="444847"/>
                  </a:cubicBezTo>
                  <a:lnTo>
                    <a:pt x="142615" y="482171"/>
                  </a:lnTo>
                  <a:lnTo>
                    <a:pt x="142647" y="482171"/>
                  </a:lnTo>
                  <a:cubicBezTo>
                    <a:pt x="142940" y="502818"/>
                    <a:pt x="152726" y="513394"/>
                    <a:pt x="172720" y="514435"/>
                  </a:cubicBezTo>
                  <a:lnTo>
                    <a:pt x="198039" y="514435"/>
                  </a:lnTo>
                  <a:cubicBezTo>
                    <a:pt x="198039" y="514435"/>
                    <a:pt x="218554" y="514435"/>
                    <a:pt x="218554" y="514435"/>
                  </a:cubicBezTo>
                  <a:cubicBezTo>
                    <a:pt x="238434" y="513394"/>
                    <a:pt x="248220" y="502818"/>
                    <a:pt x="248513" y="482171"/>
                  </a:cubicBezTo>
                  <a:lnTo>
                    <a:pt x="248545" y="482171"/>
                  </a:lnTo>
                  <a:lnTo>
                    <a:pt x="248545" y="444847"/>
                  </a:lnTo>
                  <a:cubicBezTo>
                    <a:pt x="248545" y="439689"/>
                    <a:pt x="245110" y="436370"/>
                    <a:pt x="239786" y="436370"/>
                  </a:cubicBezTo>
                  <a:lnTo>
                    <a:pt x="238939" y="436370"/>
                  </a:lnTo>
                  <a:cubicBezTo>
                    <a:pt x="238939" y="436370"/>
                    <a:pt x="241561" y="408288"/>
                    <a:pt x="241561" y="408288"/>
                  </a:cubicBezTo>
                  <a:lnTo>
                    <a:pt x="241561" y="408288"/>
                  </a:lnTo>
                  <a:cubicBezTo>
                    <a:pt x="241577" y="408125"/>
                    <a:pt x="243433" y="392115"/>
                    <a:pt x="244540" y="386762"/>
                  </a:cubicBezTo>
                  <a:lnTo>
                    <a:pt x="245143" y="383866"/>
                  </a:lnTo>
                  <a:lnTo>
                    <a:pt x="245143" y="383866"/>
                  </a:lnTo>
                  <a:cubicBezTo>
                    <a:pt x="247373" y="375975"/>
                    <a:pt x="249506" y="370915"/>
                    <a:pt x="255628" y="362405"/>
                  </a:cubicBezTo>
                  <a:cubicBezTo>
                    <a:pt x="258657" y="363235"/>
                    <a:pt x="261815" y="363821"/>
                    <a:pt x="265072" y="364114"/>
                  </a:cubicBezTo>
                  <a:lnTo>
                    <a:pt x="265186" y="364114"/>
                  </a:lnTo>
                  <a:cubicBezTo>
                    <a:pt x="265186" y="364114"/>
                    <a:pt x="531186" y="364358"/>
                    <a:pt x="531186" y="364358"/>
                  </a:cubicBezTo>
                  <a:cubicBezTo>
                    <a:pt x="551001" y="364358"/>
                    <a:pt x="570019" y="356532"/>
                    <a:pt x="583353" y="342897"/>
                  </a:cubicBezTo>
                  <a:cubicBezTo>
                    <a:pt x="595858" y="330109"/>
                    <a:pt x="602534" y="313220"/>
                    <a:pt x="602143" y="295339"/>
                  </a:cubicBezTo>
                  <a:cubicBezTo>
                    <a:pt x="601264" y="255802"/>
                    <a:pt x="569334" y="237888"/>
                    <a:pt x="561991" y="234293"/>
                  </a:cubicBezTo>
                  <a:cubicBezTo>
                    <a:pt x="561161" y="196367"/>
                    <a:pt x="530306" y="166901"/>
                    <a:pt x="491051" y="166901"/>
                  </a:cubicBezTo>
                  <a:cubicBezTo>
                    <a:pt x="487664" y="166901"/>
                    <a:pt x="484244" y="167129"/>
                    <a:pt x="480891" y="167584"/>
                  </a:cubicBezTo>
                  <a:cubicBezTo>
                    <a:pt x="469705" y="169276"/>
                    <a:pt x="459056" y="173621"/>
                    <a:pt x="449873" y="180145"/>
                  </a:cubicBezTo>
                  <a:cubicBezTo>
                    <a:pt x="436392" y="166071"/>
                    <a:pt x="417065" y="157383"/>
                    <a:pt x="395263" y="157383"/>
                  </a:cubicBezTo>
                  <a:cubicBezTo>
                    <a:pt x="394058" y="157383"/>
                    <a:pt x="392853" y="157415"/>
                    <a:pt x="391649" y="157464"/>
                  </a:cubicBezTo>
                  <a:cubicBezTo>
                    <a:pt x="391860" y="154210"/>
                    <a:pt x="391990" y="150924"/>
                    <a:pt x="391990" y="147669"/>
                  </a:cubicBezTo>
                  <a:cubicBezTo>
                    <a:pt x="391990" y="105741"/>
                    <a:pt x="372175" y="67880"/>
                    <a:pt x="336192" y="41050"/>
                  </a:cubicBezTo>
                  <a:cubicBezTo>
                    <a:pt x="300713" y="14594"/>
                    <a:pt x="251118" y="16"/>
                    <a:pt x="196541" y="0"/>
                  </a:cubicBezTo>
                  <a:lnTo>
                    <a:pt x="196411" y="0"/>
                  </a:lnTo>
                  <a:cubicBezTo>
                    <a:pt x="141801" y="0"/>
                    <a:pt x="92059" y="14562"/>
                    <a:pt x="56336" y="41017"/>
                  </a:cubicBezTo>
                  <a:cubicBezTo>
                    <a:pt x="20011" y="67912"/>
                    <a:pt x="0" y="105806"/>
                    <a:pt x="0" y="147751"/>
                  </a:cubicBezTo>
                  <a:cubicBezTo>
                    <a:pt x="0" y="217729"/>
                    <a:pt x="51125" y="270055"/>
                    <a:pt x="92205" y="312097"/>
                  </a:cubicBezTo>
                  <a:cubicBezTo>
                    <a:pt x="118973" y="339497"/>
                    <a:pt x="142094" y="363154"/>
                    <a:pt x="146848" y="385802"/>
                  </a:cubicBezTo>
                  <a:close/>
                  <a:moveTo>
                    <a:pt x="243661" y="481260"/>
                  </a:moveTo>
                  <a:cubicBezTo>
                    <a:pt x="243661" y="499922"/>
                    <a:pt x="235846" y="508643"/>
                    <a:pt x="218440" y="509570"/>
                  </a:cubicBezTo>
                  <a:lnTo>
                    <a:pt x="198804" y="509570"/>
                  </a:lnTo>
                  <a:cubicBezTo>
                    <a:pt x="198804" y="509570"/>
                    <a:pt x="197925" y="509570"/>
                    <a:pt x="197925" y="509570"/>
                  </a:cubicBezTo>
                  <a:lnTo>
                    <a:pt x="196818" y="509570"/>
                  </a:lnTo>
                  <a:cubicBezTo>
                    <a:pt x="196818" y="509570"/>
                    <a:pt x="196818" y="509570"/>
                    <a:pt x="196818" y="509570"/>
                  </a:cubicBezTo>
                  <a:lnTo>
                    <a:pt x="172866" y="509570"/>
                  </a:lnTo>
                  <a:cubicBezTo>
                    <a:pt x="155331" y="508659"/>
                    <a:pt x="147516" y="499938"/>
                    <a:pt x="147516" y="481276"/>
                  </a:cubicBezTo>
                  <a:lnTo>
                    <a:pt x="147516" y="467707"/>
                  </a:lnTo>
                  <a:lnTo>
                    <a:pt x="243677" y="467707"/>
                  </a:lnTo>
                  <a:lnTo>
                    <a:pt x="243677" y="481276"/>
                  </a:lnTo>
                  <a:close/>
                  <a:moveTo>
                    <a:pt x="239786" y="441251"/>
                  </a:moveTo>
                  <a:cubicBezTo>
                    <a:pt x="243254" y="441251"/>
                    <a:pt x="243661" y="443301"/>
                    <a:pt x="243661" y="444847"/>
                  </a:cubicBezTo>
                  <a:lnTo>
                    <a:pt x="243661" y="452738"/>
                  </a:lnTo>
                  <a:lnTo>
                    <a:pt x="147499" y="452738"/>
                  </a:lnTo>
                  <a:lnTo>
                    <a:pt x="147499" y="444847"/>
                  </a:lnTo>
                  <a:cubicBezTo>
                    <a:pt x="147499" y="443301"/>
                    <a:pt x="147906" y="441251"/>
                    <a:pt x="151374" y="441251"/>
                  </a:cubicBezTo>
                  <a:lnTo>
                    <a:pt x="191558" y="441349"/>
                  </a:lnTo>
                  <a:lnTo>
                    <a:pt x="191558" y="441381"/>
                  </a:lnTo>
                  <a:cubicBezTo>
                    <a:pt x="191558" y="441381"/>
                    <a:pt x="196280" y="441381"/>
                    <a:pt x="196280" y="441381"/>
                  </a:cubicBezTo>
                  <a:lnTo>
                    <a:pt x="201149" y="441381"/>
                  </a:lnTo>
                  <a:cubicBezTo>
                    <a:pt x="201149" y="441381"/>
                    <a:pt x="201149" y="441381"/>
                    <a:pt x="201149" y="441381"/>
                  </a:cubicBezTo>
                  <a:lnTo>
                    <a:pt x="239802" y="441284"/>
                  </a:lnTo>
                  <a:close/>
                  <a:moveTo>
                    <a:pt x="155445" y="410435"/>
                  </a:moveTo>
                  <a:lnTo>
                    <a:pt x="172378" y="410435"/>
                  </a:lnTo>
                  <a:lnTo>
                    <a:pt x="173616" y="436419"/>
                  </a:lnTo>
                  <a:lnTo>
                    <a:pt x="158327" y="436386"/>
                  </a:lnTo>
                  <a:cubicBezTo>
                    <a:pt x="157350" y="426803"/>
                    <a:pt x="156047" y="415528"/>
                    <a:pt x="155445" y="410435"/>
                  </a:cubicBezTo>
                  <a:close/>
                  <a:moveTo>
                    <a:pt x="177263" y="410435"/>
                  </a:moveTo>
                  <a:lnTo>
                    <a:pt x="193773" y="410435"/>
                  </a:lnTo>
                  <a:lnTo>
                    <a:pt x="193773" y="436484"/>
                  </a:lnTo>
                  <a:lnTo>
                    <a:pt x="178500" y="436451"/>
                  </a:lnTo>
                  <a:lnTo>
                    <a:pt x="177263" y="410451"/>
                  </a:lnTo>
                  <a:close/>
                  <a:moveTo>
                    <a:pt x="198657" y="436484"/>
                  </a:moveTo>
                  <a:lnTo>
                    <a:pt x="198657" y="410435"/>
                  </a:lnTo>
                  <a:lnTo>
                    <a:pt x="215167" y="410435"/>
                  </a:lnTo>
                  <a:lnTo>
                    <a:pt x="213930" y="436435"/>
                  </a:lnTo>
                  <a:lnTo>
                    <a:pt x="198657" y="436484"/>
                  </a:lnTo>
                  <a:close/>
                  <a:moveTo>
                    <a:pt x="218831" y="436435"/>
                  </a:moveTo>
                  <a:lnTo>
                    <a:pt x="220068" y="410451"/>
                  </a:lnTo>
                  <a:lnTo>
                    <a:pt x="236448" y="410451"/>
                  </a:lnTo>
                  <a:lnTo>
                    <a:pt x="234022" y="436403"/>
                  </a:lnTo>
                  <a:lnTo>
                    <a:pt x="218831" y="436435"/>
                  </a:lnTo>
                  <a:close/>
                  <a:moveTo>
                    <a:pt x="333228" y="44955"/>
                  </a:moveTo>
                  <a:cubicBezTo>
                    <a:pt x="367942" y="70841"/>
                    <a:pt x="387073" y="107303"/>
                    <a:pt x="387073" y="147653"/>
                  </a:cubicBezTo>
                  <a:cubicBezTo>
                    <a:pt x="387073" y="151037"/>
                    <a:pt x="386943" y="154470"/>
                    <a:pt x="386715" y="157838"/>
                  </a:cubicBezTo>
                  <a:cubicBezTo>
                    <a:pt x="350878" y="161646"/>
                    <a:pt x="323492" y="189256"/>
                    <a:pt x="321082" y="224563"/>
                  </a:cubicBezTo>
                  <a:cubicBezTo>
                    <a:pt x="315497" y="222122"/>
                    <a:pt x="309375" y="220609"/>
                    <a:pt x="302879" y="220203"/>
                  </a:cubicBezTo>
                  <a:cubicBezTo>
                    <a:pt x="312274" y="196497"/>
                    <a:pt x="316165" y="175020"/>
                    <a:pt x="315839" y="149069"/>
                  </a:cubicBezTo>
                  <a:cubicBezTo>
                    <a:pt x="315221" y="102015"/>
                    <a:pt x="305077" y="65342"/>
                    <a:pt x="285669" y="40106"/>
                  </a:cubicBezTo>
                  <a:cubicBezTo>
                    <a:pt x="274711" y="25870"/>
                    <a:pt x="260936" y="15473"/>
                    <a:pt x="244507" y="8900"/>
                  </a:cubicBezTo>
                  <a:cubicBezTo>
                    <a:pt x="278749" y="14822"/>
                    <a:pt x="309310" y="27123"/>
                    <a:pt x="333228" y="44955"/>
                  </a:cubicBezTo>
                  <a:close/>
                  <a:moveTo>
                    <a:pt x="250662" y="272918"/>
                  </a:moveTo>
                  <a:lnTo>
                    <a:pt x="252177" y="272300"/>
                  </a:lnTo>
                  <a:lnTo>
                    <a:pt x="252177" y="270673"/>
                  </a:lnTo>
                  <a:cubicBezTo>
                    <a:pt x="252177" y="245047"/>
                    <a:pt x="272887" y="224954"/>
                    <a:pt x="299329" y="224954"/>
                  </a:cubicBezTo>
                  <a:cubicBezTo>
                    <a:pt x="325771" y="224954"/>
                    <a:pt x="346482" y="245031"/>
                    <a:pt x="346482" y="270673"/>
                  </a:cubicBezTo>
                  <a:lnTo>
                    <a:pt x="346482" y="272300"/>
                  </a:lnTo>
                  <a:cubicBezTo>
                    <a:pt x="346482" y="272300"/>
                    <a:pt x="347996" y="272918"/>
                    <a:pt x="347996" y="272918"/>
                  </a:cubicBezTo>
                  <a:cubicBezTo>
                    <a:pt x="348143" y="272984"/>
                    <a:pt x="362097" y="278906"/>
                    <a:pt x="370140" y="293110"/>
                  </a:cubicBezTo>
                  <a:lnTo>
                    <a:pt x="370140" y="293110"/>
                  </a:lnTo>
                  <a:cubicBezTo>
                    <a:pt x="370140" y="293110"/>
                    <a:pt x="370856" y="294477"/>
                    <a:pt x="370856" y="294477"/>
                  </a:cubicBezTo>
                  <a:cubicBezTo>
                    <a:pt x="371915" y="294135"/>
                    <a:pt x="374438" y="293728"/>
                    <a:pt x="375822" y="293858"/>
                  </a:cubicBezTo>
                  <a:lnTo>
                    <a:pt x="376001" y="293761"/>
                  </a:lnTo>
                  <a:lnTo>
                    <a:pt x="374389" y="290702"/>
                  </a:lnTo>
                  <a:lnTo>
                    <a:pt x="374389" y="290702"/>
                  </a:lnTo>
                  <a:cubicBezTo>
                    <a:pt x="374389" y="290702"/>
                    <a:pt x="374373" y="290669"/>
                    <a:pt x="374357" y="290653"/>
                  </a:cubicBezTo>
                  <a:lnTo>
                    <a:pt x="373950" y="289872"/>
                  </a:lnTo>
                  <a:lnTo>
                    <a:pt x="373901" y="289872"/>
                  </a:lnTo>
                  <a:cubicBezTo>
                    <a:pt x="366509" y="277425"/>
                    <a:pt x="355356" y="271064"/>
                    <a:pt x="351350" y="269079"/>
                  </a:cubicBezTo>
                  <a:cubicBezTo>
                    <a:pt x="350813" y="250872"/>
                    <a:pt x="340816" y="235367"/>
                    <a:pt x="325869" y="226906"/>
                  </a:cubicBezTo>
                  <a:cubicBezTo>
                    <a:pt x="327286" y="190428"/>
                    <a:pt x="357244" y="162231"/>
                    <a:pt x="395263" y="162231"/>
                  </a:cubicBezTo>
                  <a:cubicBezTo>
                    <a:pt x="433282" y="162231"/>
                    <a:pt x="464722" y="191827"/>
                    <a:pt x="464722" y="229607"/>
                  </a:cubicBezTo>
                  <a:lnTo>
                    <a:pt x="464722" y="231234"/>
                  </a:lnTo>
                  <a:cubicBezTo>
                    <a:pt x="464722" y="231234"/>
                    <a:pt x="466237" y="231852"/>
                    <a:pt x="466237" y="231852"/>
                  </a:cubicBezTo>
                  <a:cubicBezTo>
                    <a:pt x="466416" y="231917"/>
                    <a:pt x="483805" y="239288"/>
                    <a:pt x="495691" y="256713"/>
                  </a:cubicBezTo>
                  <a:lnTo>
                    <a:pt x="495691" y="256713"/>
                  </a:lnTo>
                  <a:cubicBezTo>
                    <a:pt x="495691" y="256713"/>
                    <a:pt x="496700" y="258194"/>
                    <a:pt x="496700" y="258194"/>
                  </a:cubicBezTo>
                  <a:cubicBezTo>
                    <a:pt x="497710" y="257738"/>
                    <a:pt x="500168" y="257039"/>
                    <a:pt x="501552" y="257006"/>
                  </a:cubicBezTo>
                  <a:lnTo>
                    <a:pt x="501715" y="256892"/>
                  </a:lnTo>
                  <a:lnTo>
                    <a:pt x="499224" y="253280"/>
                  </a:lnTo>
                  <a:lnTo>
                    <a:pt x="499208" y="253280"/>
                  </a:lnTo>
                  <a:cubicBezTo>
                    <a:pt x="488478" y="237953"/>
                    <a:pt x="474198" y="230241"/>
                    <a:pt x="469574" y="228029"/>
                  </a:cubicBezTo>
                  <a:cubicBezTo>
                    <a:pt x="469216" y="211107"/>
                    <a:pt x="463143" y="195797"/>
                    <a:pt x="453113" y="183790"/>
                  </a:cubicBezTo>
                  <a:cubicBezTo>
                    <a:pt x="461564" y="177883"/>
                    <a:pt x="471333" y="173946"/>
                    <a:pt x="481558" y="172400"/>
                  </a:cubicBezTo>
                  <a:cubicBezTo>
                    <a:pt x="484668" y="171977"/>
                    <a:pt x="487859" y="171766"/>
                    <a:pt x="491034" y="171766"/>
                  </a:cubicBezTo>
                  <a:cubicBezTo>
                    <a:pt x="528076" y="171766"/>
                    <a:pt x="557107" y="199913"/>
                    <a:pt x="557107" y="235838"/>
                  </a:cubicBezTo>
                  <a:lnTo>
                    <a:pt x="557107" y="237465"/>
                  </a:lnTo>
                  <a:cubicBezTo>
                    <a:pt x="557107" y="237465"/>
                    <a:pt x="558621" y="238084"/>
                    <a:pt x="558621" y="238084"/>
                  </a:cubicBezTo>
                  <a:cubicBezTo>
                    <a:pt x="558996" y="238246"/>
                    <a:pt x="596330" y="254208"/>
                    <a:pt x="597242" y="295420"/>
                  </a:cubicBezTo>
                  <a:cubicBezTo>
                    <a:pt x="597617" y="311983"/>
                    <a:pt x="591429" y="327619"/>
                    <a:pt x="579853" y="339448"/>
                  </a:cubicBezTo>
                  <a:cubicBezTo>
                    <a:pt x="567430" y="352155"/>
                    <a:pt x="549682" y="359444"/>
                    <a:pt x="531169" y="359444"/>
                  </a:cubicBezTo>
                  <a:lnTo>
                    <a:pt x="265397" y="359216"/>
                  </a:lnTo>
                  <a:cubicBezTo>
                    <a:pt x="240763" y="356857"/>
                    <a:pt x="222592" y="337349"/>
                    <a:pt x="223129" y="313789"/>
                  </a:cubicBezTo>
                  <a:cubicBezTo>
                    <a:pt x="223780" y="284422"/>
                    <a:pt x="249571" y="273341"/>
                    <a:pt x="250678" y="272886"/>
                  </a:cubicBezTo>
                  <a:close/>
                  <a:moveTo>
                    <a:pt x="232801" y="349422"/>
                  </a:moveTo>
                  <a:cubicBezTo>
                    <a:pt x="237799" y="354319"/>
                    <a:pt x="243889" y="358240"/>
                    <a:pt x="250744" y="360827"/>
                  </a:cubicBezTo>
                  <a:cubicBezTo>
                    <a:pt x="244589" y="369629"/>
                    <a:pt x="242440" y="375177"/>
                    <a:pt x="240062" y="383817"/>
                  </a:cubicBezTo>
                  <a:lnTo>
                    <a:pt x="220394" y="383605"/>
                  </a:lnTo>
                  <a:cubicBezTo>
                    <a:pt x="222836" y="371793"/>
                    <a:pt x="226174" y="362535"/>
                    <a:pt x="232801" y="349422"/>
                  </a:cubicBezTo>
                  <a:close/>
                  <a:moveTo>
                    <a:pt x="239232" y="388682"/>
                  </a:moveTo>
                  <a:cubicBezTo>
                    <a:pt x="238402" y="393839"/>
                    <a:pt x="237425" y="401763"/>
                    <a:pt x="236969" y="405570"/>
                  </a:cubicBezTo>
                  <a:lnTo>
                    <a:pt x="154875" y="405570"/>
                  </a:lnTo>
                  <a:cubicBezTo>
                    <a:pt x="154419" y="401828"/>
                    <a:pt x="153393" y="393970"/>
                    <a:pt x="152205" y="387754"/>
                  </a:cubicBezTo>
                  <a:lnTo>
                    <a:pt x="239232" y="388682"/>
                  </a:lnTo>
                  <a:close/>
                  <a:moveTo>
                    <a:pt x="79001" y="136947"/>
                  </a:moveTo>
                  <a:cubicBezTo>
                    <a:pt x="79066" y="133059"/>
                    <a:pt x="79261" y="129235"/>
                    <a:pt x="79587" y="125526"/>
                  </a:cubicBezTo>
                  <a:cubicBezTo>
                    <a:pt x="79310" y="129268"/>
                    <a:pt x="79115" y="133059"/>
                    <a:pt x="79001" y="136947"/>
                  </a:cubicBezTo>
                  <a:close/>
                  <a:moveTo>
                    <a:pt x="119364" y="34656"/>
                  </a:moveTo>
                  <a:cubicBezTo>
                    <a:pt x="138023" y="15766"/>
                    <a:pt x="163472" y="5971"/>
                    <a:pt x="194961" y="5483"/>
                  </a:cubicBezTo>
                  <a:lnTo>
                    <a:pt x="194831" y="383313"/>
                  </a:lnTo>
                  <a:lnTo>
                    <a:pt x="178924" y="383150"/>
                  </a:lnTo>
                  <a:cubicBezTo>
                    <a:pt x="173420" y="356743"/>
                    <a:pt x="156878" y="328351"/>
                    <a:pt x="139358" y="298316"/>
                  </a:cubicBezTo>
                  <a:cubicBezTo>
                    <a:pt x="113633" y="254224"/>
                    <a:pt x="84488" y="204258"/>
                    <a:pt x="83755" y="148939"/>
                  </a:cubicBezTo>
                  <a:cubicBezTo>
                    <a:pt x="83087" y="98419"/>
                    <a:pt x="95397" y="58899"/>
                    <a:pt x="119348" y="3464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ihandsfigur 152">
              <a:extLst>
                <a:ext uri="{FF2B5EF4-FFF2-40B4-BE49-F238E27FC236}">
                  <a16:creationId xmlns:a16="http://schemas.microsoft.com/office/drawing/2014/main" id="{D44A6997-2149-984A-8ACE-D084F34A1AA1}"/>
                </a:ext>
              </a:extLst>
            </p:cNvPr>
            <p:cNvSpPr/>
            <p:nvPr/>
          </p:nvSpPr>
          <p:spPr>
            <a:xfrm>
              <a:off x="5307271" y="2947382"/>
              <a:ext cx="284535" cy="153998"/>
            </a:xfrm>
            <a:custGeom>
              <a:avLst/>
              <a:gdLst>
                <a:gd name="connsiteX0" fmla="*/ 35129 w 284535"/>
                <a:gd name="connsiteY0" fmla="*/ 153820 h 153998"/>
                <a:gd name="connsiteX1" fmla="*/ 231540 w 284535"/>
                <a:gd name="connsiteY1" fmla="*/ 153999 h 153998"/>
                <a:gd name="connsiteX2" fmla="*/ 270487 w 284535"/>
                <a:gd name="connsiteY2" fmla="*/ 137972 h 153998"/>
                <a:gd name="connsiteX3" fmla="*/ 284522 w 284535"/>
                <a:gd name="connsiteY3" fmla="*/ 102422 h 153998"/>
                <a:gd name="connsiteX4" fmla="*/ 254888 w 284535"/>
                <a:gd name="connsiteY4" fmla="*/ 56995 h 153998"/>
                <a:gd name="connsiteX5" fmla="*/ 201923 w 284535"/>
                <a:gd name="connsiteY5" fmla="*/ 7029 h 153998"/>
                <a:gd name="connsiteX6" fmla="*/ 194319 w 284535"/>
                <a:gd name="connsiteY6" fmla="*/ 7533 h 153998"/>
                <a:gd name="connsiteX7" fmla="*/ 171606 w 284535"/>
                <a:gd name="connsiteY7" fmla="*/ 16596 h 153998"/>
                <a:gd name="connsiteX8" fmla="*/ 131242 w 284535"/>
                <a:gd name="connsiteY8" fmla="*/ 0 h 153998"/>
                <a:gd name="connsiteX9" fmla="*/ 75965 w 284535"/>
                <a:gd name="connsiteY9" fmla="*/ 49267 h 153998"/>
                <a:gd name="connsiteX10" fmla="*/ 60481 w 284535"/>
                <a:gd name="connsiteY10" fmla="*/ 46257 h 153998"/>
                <a:gd name="connsiteX11" fmla="*/ 21469 w 284535"/>
                <a:gd name="connsiteY11" fmla="*/ 82670 h 153998"/>
                <a:gd name="connsiteX12" fmla="*/ 9 w 284535"/>
                <a:gd name="connsiteY12" fmla="*/ 115975 h 153998"/>
                <a:gd name="connsiteX13" fmla="*/ 35129 w 284535"/>
                <a:gd name="connsiteY13" fmla="*/ 153820 h 153998"/>
                <a:gd name="connsiteX14" fmla="*/ 24823 w 284535"/>
                <a:gd name="connsiteY14" fmla="*/ 86493 h 153998"/>
                <a:gd name="connsiteX15" fmla="*/ 26337 w 284535"/>
                <a:gd name="connsiteY15" fmla="*/ 85875 h 153998"/>
                <a:gd name="connsiteX16" fmla="*/ 26337 w 284535"/>
                <a:gd name="connsiteY16" fmla="*/ 84248 h 153998"/>
                <a:gd name="connsiteX17" fmla="*/ 60481 w 284535"/>
                <a:gd name="connsiteY17" fmla="*/ 51154 h 153998"/>
                <a:gd name="connsiteX18" fmla="*/ 94624 w 284535"/>
                <a:gd name="connsiteY18" fmla="*/ 84248 h 153998"/>
                <a:gd name="connsiteX19" fmla="*/ 94624 w 284535"/>
                <a:gd name="connsiteY19" fmla="*/ 85875 h 153998"/>
                <a:gd name="connsiteX20" fmla="*/ 96138 w 284535"/>
                <a:gd name="connsiteY20" fmla="*/ 86493 h 153998"/>
                <a:gd name="connsiteX21" fmla="*/ 111590 w 284535"/>
                <a:gd name="connsiteY21" fmla="*/ 100160 h 153998"/>
                <a:gd name="connsiteX22" fmla="*/ 112469 w 284535"/>
                <a:gd name="connsiteY22" fmla="*/ 101755 h 153998"/>
                <a:gd name="connsiteX23" fmla="*/ 117419 w 284535"/>
                <a:gd name="connsiteY23" fmla="*/ 101039 h 153998"/>
                <a:gd name="connsiteX24" fmla="*/ 117598 w 284535"/>
                <a:gd name="connsiteY24" fmla="*/ 100941 h 153998"/>
                <a:gd name="connsiteX25" fmla="*/ 115921 w 284535"/>
                <a:gd name="connsiteY25" fmla="*/ 97899 h 153998"/>
                <a:gd name="connsiteX26" fmla="*/ 115937 w 284535"/>
                <a:gd name="connsiteY26" fmla="*/ 97899 h 153998"/>
                <a:gd name="connsiteX27" fmla="*/ 115742 w 284535"/>
                <a:gd name="connsiteY27" fmla="*/ 97573 h 153998"/>
                <a:gd name="connsiteX28" fmla="*/ 115482 w 284535"/>
                <a:gd name="connsiteY28" fmla="*/ 97101 h 153998"/>
                <a:gd name="connsiteX29" fmla="*/ 115449 w 284535"/>
                <a:gd name="connsiteY29" fmla="*/ 97101 h 153998"/>
                <a:gd name="connsiteX30" fmla="*/ 99492 w 284535"/>
                <a:gd name="connsiteY30" fmla="*/ 82686 h 153998"/>
                <a:gd name="connsiteX31" fmla="*/ 80703 w 284535"/>
                <a:gd name="connsiteY31" fmla="*/ 51609 h 153998"/>
                <a:gd name="connsiteX32" fmla="*/ 131259 w 284535"/>
                <a:gd name="connsiteY32" fmla="*/ 4897 h 153998"/>
                <a:gd name="connsiteX33" fmla="*/ 181864 w 284535"/>
                <a:gd name="connsiteY33" fmla="*/ 53969 h 153998"/>
                <a:gd name="connsiteX34" fmla="*/ 181864 w 284535"/>
                <a:gd name="connsiteY34" fmla="*/ 55596 h 153998"/>
                <a:gd name="connsiteX35" fmla="*/ 183378 w 284535"/>
                <a:gd name="connsiteY35" fmla="*/ 56214 h 153998"/>
                <a:gd name="connsiteX36" fmla="*/ 204821 w 284535"/>
                <a:gd name="connsiteY36" fmla="*/ 74323 h 153998"/>
                <a:gd name="connsiteX37" fmla="*/ 204821 w 284535"/>
                <a:gd name="connsiteY37" fmla="*/ 74323 h 153998"/>
                <a:gd name="connsiteX38" fmla="*/ 205847 w 284535"/>
                <a:gd name="connsiteY38" fmla="*/ 75803 h 153998"/>
                <a:gd name="connsiteX39" fmla="*/ 210699 w 284535"/>
                <a:gd name="connsiteY39" fmla="*/ 74616 h 153998"/>
                <a:gd name="connsiteX40" fmla="*/ 210862 w 284535"/>
                <a:gd name="connsiteY40" fmla="*/ 74502 h 153998"/>
                <a:gd name="connsiteX41" fmla="*/ 208371 w 284535"/>
                <a:gd name="connsiteY41" fmla="*/ 70890 h 153998"/>
                <a:gd name="connsiteX42" fmla="*/ 208354 w 284535"/>
                <a:gd name="connsiteY42" fmla="*/ 70890 h 153998"/>
                <a:gd name="connsiteX43" fmla="*/ 186716 w 284535"/>
                <a:gd name="connsiteY43" fmla="*/ 52390 h 153998"/>
                <a:gd name="connsiteX44" fmla="*/ 174878 w 284535"/>
                <a:gd name="connsiteY44" fmla="*/ 20273 h 153998"/>
                <a:gd name="connsiteX45" fmla="*/ 195020 w 284535"/>
                <a:gd name="connsiteY45" fmla="*/ 12382 h 153998"/>
                <a:gd name="connsiteX46" fmla="*/ 201923 w 284535"/>
                <a:gd name="connsiteY46" fmla="*/ 11926 h 153998"/>
                <a:gd name="connsiteX47" fmla="*/ 250036 w 284535"/>
                <a:gd name="connsiteY47" fmla="*/ 58573 h 153998"/>
                <a:gd name="connsiteX48" fmla="*/ 250036 w 284535"/>
                <a:gd name="connsiteY48" fmla="*/ 60200 h 153998"/>
                <a:gd name="connsiteX49" fmla="*/ 251551 w 284535"/>
                <a:gd name="connsiteY49" fmla="*/ 60818 h 153998"/>
                <a:gd name="connsiteX50" fmla="*/ 279654 w 284535"/>
                <a:gd name="connsiteY50" fmla="*/ 102552 h 153998"/>
                <a:gd name="connsiteX51" fmla="*/ 267002 w 284535"/>
                <a:gd name="connsiteY51" fmla="*/ 134588 h 153998"/>
                <a:gd name="connsiteX52" fmla="*/ 231540 w 284535"/>
                <a:gd name="connsiteY52" fmla="*/ 149150 h 153998"/>
                <a:gd name="connsiteX53" fmla="*/ 35472 w 284535"/>
                <a:gd name="connsiteY53" fmla="*/ 148971 h 153998"/>
                <a:gd name="connsiteX54" fmla="*/ 4894 w 284535"/>
                <a:gd name="connsiteY54" fmla="*/ 116105 h 153998"/>
                <a:gd name="connsiteX55" fmla="*/ 24823 w 284535"/>
                <a:gd name="connsiteY55" fmla="*/ 86509 h 15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4535" h="153998">
                  <a:moveTo>
                    <a:pt x="35129" y="153820"/>
                  </a:moveTo>
                  <a:lnTo>
                    <a:pt x="231540" y="153999"/>
                  </a:lnTo>
                  <a:cubicBezTo>
                    <a:pt x="246324" y="153999"/>
                    <a:pt x="260522" y="148158"/>
                    <a:pt x="270487" y="137972"/>
                  </a:cubicBezTo>
                  <a:cubicBezTo>
                    <a:pt x="279849" y="128405"/>
                    <a:pt x="284831" y="115780"/>
                    <a:pt x="284522" y="102422"/>
                  </a:cubicBezTo>
                  <a:cubicBezTo>
                    <a:pt x="283870" y="73509"/>
                    <a:pt x="260994" y="60070"/>
                    <a:pt x="254888" y="56995"/>
                  </a:cubicBezTo>
                  <a:cubicBezTo>
                    <a:pt x="254074" y="28847"/>
                    <a:pt x="231100" y="7029"/>
                    <a:pt x="201923" y="7029"/>
                  </a:cubicBezTo>
                  <a:cubicBezTo>
                    <a:pt x="199383" y="7029"/>
                    <a:pt x="196843" y="7191"/>
                    <a:pt x="194319" y="7533"/>
                  </a:cubicBezTo>
                  <a:cubicBezTo>
                    <a:pt x="186145" y="8770"/>
                    <a:pt x="178347" y="11894"/>
                    <a:pt x="171606" y="16596"/>
                  </a:cubicBezTo>
                  <a:cubicBezTo>
                    <a:pt x="161560" y="6329"/>
                    <a:pt x="147297" y="0"/>
                    <a:pt x="131242" y="0"/>
                  </a:cubicBezTo>
                  <a:cubicBezTo>
                    <a:pt x="101756" y="0"/>
                    <a:pt x="78326" y="21298"/>
                    <a:pt x="75965" y="49267"/>
                  </a:cubicBezTo>
                  <a:cubicBezTo>
                    <a:pt x="71243" y="47330"/>
                    <a:pt x="66016" y="46257"/>
                    <a:pt x="60481" y="46257"/>
                  </a:cubicBezTo>
                  <a:cubicBezTo>
                    <a:pt x="39135" y="46257"/>
                    <a:pt x="22299" y="62120"/>
                    <a:pt x="21469" y="82670"/>
                  </a:cubicBezTo>
                  <a:cubicBezTo>
                    <a:pt x="16438" y="85208"/>
                    <a:pt x="465" y="94921"/>
                    <a:pt x="9" y="115975"/>
                  </a:cubicBezTo>
                  <a:cubicBezTo>
                    <a:pt x="-430" y="135629"/>
                    <a:pt x="14663" y="151900"/>
                    <a:pt x="35129" y="153820"/>
                  </a:cubicBezTo>
                  <a:close/>
                  <a:moveTo>
                    <a:pt x="24823" y="86493"/>
                  </a:moveTo>
                  <a:lnTo>
                    <a:pt x="26337" y="85875"/>
                  </a:lnTo>
                  <a:lnTo>
                    <a:pt x="26337" y="84248"/>
                  </a:lnTo>
                  <a:cubicBezTo>
                    <a:pt x="26337" y="65700"/>
                    <a:pt x="41333" y="51154"/>
                    <a:pt x="60481" y="51154"/>
                  </a:cubicBezTo>
                  <a:cubicBezTo>
                    <a:pt x="79628" y="51154"/>
                    <a:pt x="94624" y="65683"/>
                    <a:pt x="94624" y="84248"/>
                  </a:cubicBezTo>
                  <a:lnTo>
                    <a:pt x="94624" y="85875"/>
                  </a:lnTo>
                  <a:lnTo>
                    <a:pt x="96138" y="86493"/>
                  </a:lnTo>
                  <a:cubicBezTo>
                    <a:pt x="96236" y="86526"/>
                    <a:pt x="105663" y="90528"/>
                    <a:pt x="111590" y="100160"/>
                  </a:cubicBezTo>
                  <a:lnTo>
                    <a:pt x="112469" y="101755"/>
                  </a:lnTo>
                  <a:cubicBezTo>
                    <a:pt x="113511" y="101397"/>
                    <a:pt x="116035" y="100941"/>
                    <a:pt x="117419" y="101039"/>
                  </a:cubicBezTo>
                  <a:lnTo>
                    <a:pt x="117598" y="100941"/>
                  </a:lnTo>
                  <a:lnTo>
                    <a:pt x="115921" y="97899"/>
                  </a:lnTo>
                  <a:lnTo>
                    <a:pt x="115937" y="97899"/>
                  </a:lnTo>
                  <a:cubicBezTo>
                    <a:pt x="115872" y="97785"/>
                    <a:pt x="115807" y="97671"/>
                    <a:pt x="115742" y="97573"/>
                  </a:cubicBezTo>
                  <a:lnTo>
                    <a:pt x="115482" y="97101"/>
                  </a:lnTo>
                  <a:lnTo>
                    <a:pt x="115449" y="97101"/>
                  </a:lnTo>
                  <a:cubicBezTo>
                    <a:pt x="110141" y="88755"/>
                    <a:pt x="102651" y="84280"/>
                    <a:pt x="99492" y="82686"/>
                  </a:cubicBezTo>
                  <a:cubicBezTo>
                    <a:pt x="98955" y="69312"/>
                    <a:pt x="91645" y="57939"/>
                    <a:pt x="80703" y="51609"/>
                  </a:cubicBezTo>
                  <a:cubicBezTo>
                    <a:pt x="81924" y="25235"/>
                    <a:pt x="103693" y="4897"/>
                    <a:pt x="131259" y="4897"/>
                  </a:cubicBezTo>
                  <a:cubicBezTo>
                    <a:pt x="158824" y="4897"/>
                    <a:pt x="181864" y="26456"/>
                    <a:pt x="181864" y="53969"/>
                  </a:cubicBezTo>
                  <a:lnTo>
                    <a:pt x="181864" y="55596"/>
                  </a:lnTo>
                  <a:lnTo>
                    <a:pt x="183378" y="56214"/>
                  </a:lnTo>
                  <a:cubicBezTo>
                    <a:pt x="183508" y="56263"/>
                    <a:pt x="196127" y="61583"/>
                    <a:pt x="204821" y="74323"/>
                  </a:cubicBezTo>
                  <a:lnTo>
                    <a:pt x="204821" y="74323"/>
                  </a:lnTo>
                  <a:cubicBezTo>
                    <a:pt x="204821" y="74323"/>
                    <a:pt x="205847" y="75803"/>
                    <a:pt x="205847" y="75803"/>
                  </a:cubicBezTo>
                  <a:cubicBezTo>
                    <a:pt x="206856" y="75348"/>
                    <a:pt x="209315" y="74648"/>
                    <a:pt x="210699" y="74616"/>
                  </a:cubicBezTo>
                  <a:lnTo>
                    <a:pt x="210862" y="74502"/>
                  </a:lnTo>
                  <a:lnTo>
                    <a:pt x="208371" y="70890"/>
                  </a:lnTo>
                  <a:lnTo>
                    <a:pt x="208354" y="70890"/>
                  </a:lnTo>
                  <a:cubicBezTo>
                    <a:pt x="200620" y="59956"/>
                    <a:pt x="190493" y="54245"/>
                    <a:pt x="186716" y="52390"/>
                  </a:cubicBezTo>
                  <a:cubicBezTo>
                    <a:pt x="186374" y="40155"/>
                    <a:pt x="182026" y="29075"/>
                    <a:pt x="174878" y="20273"/>
                  </a:cubicBezTo>
                  <a:cubicBezTo>
                    <a:pt x="180903" y="16189"/>
                    <a:pt x="187806" y="13472"/>
                    <a:pt x="195020" y="12382"/>
                  </a:cubicBezTo>
                  <a:cubicBezTo>
                    <a:pt x="197283" y="12073"/>
                    <a:pt x="199611" y="11926"/>
                    <a:pt x="201923" y="11926"/>
                  </a:cubicBezTo>
                  <a:cubicBezTo>
                    <a:pt x="228902" y="11926"/>
                    <a:pt x="250036" y="32410"/>
                    <a:pt x="250036" y="58573"/>
                  </a:cubicBezTo>
                  <a:lnTo>
                    <a:pt x="250036" y="60200"/>
                  </a:lnTo>
                  <a:cubicBezTo>
                    <a:pt x="250036" y="60200"/>
                    <a:pt x="251551" y="60818"/>
                    <a:pt x="251551" y="60818"/>
                  </a:cubicBezTo>
                  <a:cubicBezTo>
                    <a:pt x="252674" y="61290"/>
                    <a:pt x="278986" y="72582"/>
                    <a:pt x="279654" y="102552"/>
                  </a:cubicBezTo>
                  <a:cubicBezTo>
                    <a:pt x="279930" y="114592"/>
                    <a:pt x="275436" y="125965"/>
                    <a:pt x="267002" y="134588"/>
                  </a:cubicBezTo>
                  <a:cubicBezTo>
                    <a:pt x="257949" y="143846"/>
                    <a:pt x="245022" y="149150"/>
                    <a:pt x="231540" y="149150"/>
                  </a:cubicBezTo>
                  <a:lnTo>
                    <a:pt x="35472" y="148971"/>
                  </a:lnTo>
                  <a:cubicBezTo>
                    <a:pt x="17643" y="147246"/>
                    <a:pt x="4503" y="133140"/>
                    <a:pt x="4894" y="116105"/>
                  </a:cubicBezTo>
                  <a:cubicBezTo>
                    <a:pt x="5366" y="94872"/>
                    <a:pt x="24025" y="86835"/>
                    <a:pt x="24823" y="86509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ihandsfigur 153">
              <a:extLst>
                <a:ext uri="{FF2B5EF4-FFF2-40B4-BE49-F238E27FC236}">
                  <a16:creationId xmlns:a16="http://schemas.microsoft.com/office/drawing/2014/main" id="{6CCC932E-0EBF-F14B-B07F-E53443161B9E}"/>
                </a:ext>
              </a:extLst>
            </p:cNvPr>
            <p:cNvSpPr/>
            <p:nvPr/>
          </p:nvSpPr>
          <p:spPr>
            <a:xfrm>
              <a:off x="8339552" y="4040829"/>
              <a:ext cx="517948" cy="39796"/>
            </a:xfrm>
            <a:custGeom>
              <a:avLst/>
              <a:gdLst>
                <a:gd name="connsiteX0" fmla="*/ 508456 w 517948"/>
                <a:gd name="connsiteY0" fmla="*/ 31434 h 39796"/>
                <a:gd name="connsiteX1" fmla="*/ 496048 w 517948"/>
                <a:gd name="connsiteY1" fmla="*/ 26325 h 39796"/>
                <a:gd name="connsiteX2" fmla="*/ 483642 w 517948"/>
                <a:gd name="connsiteY2" fmla="*/ 31434 h 39796"/>
                <a:gd name="connsiteX3" fmla="*/ 473954 w 517948"/>
                <a:gd name="connsiteY3" fmla="*/ 35550 h 39796"/>
                <a:gd name="connsiteX4" fmla="*/ 464266 w 517948"/>
                <a:gd name="connsiteY4" fmla="*/ 31434 h 39796"/>
                <a:gd name="connsiteX5" fmla="*/ 451860 w 517948"/>
                <a:gd name="connsiteY5" fmla="*/ 26325 h 39796"/>
                <a:gd name="connsiteX6" fmla="*/ 439452 w 517948"/>
                <a:gd name="connsiteY6" fmla="*/ 31434 h 39796"/>
                <a:gd name="connsiteX7" fmla="*/ 429764 w 517948"/>
                <a:gd name="connsiteY7" fmla="*/ 35550 h 39796"/>
                <a:gd name="connsiteX8" fmla="*/ 420077 w 517948"/>
                <a:gd name="connsiteY8" fmla="*/ 31434 h 39796"/>
                <a:gd name="connsiteX9" fmla="*/ 407670 w 517948"/>
                <a:gd name="connsiteY9" fmla="*/ 26325 h 39796"/>
                <a:gd name="connsiteX10" fmla="*/ 395263 w 517948"/>
                <a:gd name="connsiteY10" fmla="*/ 31434 h 39796"/>
                <a:gd name="connsiteX11" fmla="*/ 385575 w 517948"/>
                <a:gd name="connsiteY11" fmla="*/ 35550 h 39796"/>
                <a:gd name="connsiteX12" fmla="*/ 375887 w 517948"/>
                <a:gd name="connsiteY12" fmla="*/ 31434 h 39796"/>
                <a:gd name="connsiteX13" fmla="*/ 363480 w 517948"/>
                <a:gd name="connsiteY13" fmla="*/ 26325 h 39796"/>
                <a:gd name="connsiteX14" fmla="*/ 351073 w 517948"/>
                <a:gd name="connsiteY14" fmla="*/ 31434 h 39796"/>
                <a:gd name="connsiteX15" fmla="*/ 341386 w 517948"/>
                <a:gd name="connsiteY15" fmla="*/ 35550 h 39796"/>
                <a:gd name="connsiteX16" fmla="*/ 331682 w 517948"/>
                <a:gd name="connsiteY16" fmla="*/ 31434 h 39796"/>
                <a:gd name="connsiteX17" fmla="*/ 319275 w 517948"/>
                <a:gd name="connsiteY17" fmla="*/ 26325 h 39796"/>
                <a:gd name="connsiteX18" fmla="*/ 306867 w 517948"/>
                <a:gd name="connsiteY18" fmla="*/ 31434 h 39796"/>
                <a:gd name="connsiteX19" fmla="*/ 297163 w 517948"/>
                <a:gd name="connsiteY19" fmla="*/ 35550 h 39796"/>
                <a:gd name="connsiteX20" fmla="*/ 297163 w 517948"/>
                <a:gd name="connsiteY20" fmla="*/ 35550 h 39796"/>
                <a:gd name="connsiteX21" fmla="*/ 285017 w 517948"/>
                <a:gd name="connsiteY21" fmla="*/ 31353 h 39796"/>
                <a:gd name="connsiteX22" fmla="*/ 283291 w 517948"/>
                <a:gd name="connsiteY22" fmla="*/ 24389 h 39796"/>
                <a:gd name="connsiteX23" fmla="*/ 290651 w 517948"/>
                <a:gd name="connsiteY23" fmla="*/ 17718 h 39796"/>
                <a:gd name="connsiteX24" fmla="*/ 292490 w 517948"/>
                <a:gd name="connsiteY24" fmla="*/ 17425 h 39796"/>
                <a:gd name="connsiteX25" fmla="*/ 292425 w 517948"/>
                <a:gd name="connsiteY25" fmla="*/ 15554 h 39796"/>
                <a:gd name="connsiteX26" fmla="*/ 279253 w 517948"/>
                <a:gd name="connsiteY26" fmla="*/ 1252 h 39796"/>
                <a:gd name="connsiteX27" fmla="*/ 245842 w 517948"/>
                <a:gd name="connsiteY27" fmla="*/ 14204 h 39796"/>
                <a:gd name="connsiteX28" fmla="*/ 239883 w 517948"/>
                <a:gd name="connsiteY28" fmla="*/ 21655 h 39796"/>
                <a:gd name="connsiteX29" fmla="*/ 220491 w 517948"/>
                <a:gd name="connsiteY29" fmla="*/ 35534 h 39796"/>
                <a:gd name="connsiteX30" fmla="*/ 211113 w 517948"/>
                <a:gd name="connsiteY30" fmla="*/ 31434 h 39796"/>
                <a:gd name="connsiteX31" fmla="*/ 198706 w 517948"/>
                <a:gd name="connsiteY31" fmla="*/ 26325 h 39796"/>
                <a:gd name="connsiteX32" fmla="*/ 186299 w 517948"/>
                <a:gd name="connsiteY32" fmla="*/ 31434 h 39796"/>
                <a:gd name="connsiteX33" fmla="*/ 176611 w 517948"/>
                <a:gd name="connsiteY33" fmla="*/ 35550 h 39796"/>
                <a:gd name="connsiteX34" fmla="*/ 166924 w 517948"/>
                <a:gd name="connsiteY34" fmla="*/ 31434 h 39796"/>
                <a:gd name="connsiteX35" fmla="*/ 154517 w 517948"/>
                <a:gd name="connsiteY35" fmla="*/ 26325 h 39796"/>
                <a:gd name="connsiteX36" fmla="*/ 142109 w 517948"/>
                <a:gd name="connsiteY36" fmla="*/ 31434 h 39796"/>
                <a:gd name="connsiteX37" fmla="*/ 132421 w 517948"/>
                <a:gd name="connsiteY37" fmla="*/ 35550 h 39796"/>
                <a:gd name="connsiteX38" fmla="*/ 122734 w 517948"/>
                <a:gd name="connsiteY38" fmla="*/ 31434 h 39796"/>
                <a:gd name="connsiteX39" fmla="*/ 110327 w 517948"/>
                <a:gd name="connsiteY39" fmla="*/ 26325 h 39796"/>
                <a:gd name="connsiteX40" fmla="*/ 97920 w 517948"/>
                <a:gd name="connsiteY40" fmla="*/ 31434 h 39796"/>
                <a:gd name="connsiteX41" fmla="*/ 88232 w 517948"/>
                <a:gd name="connsiteY41" fmla="*/ 35550 h 39796"/>
                <a:gd name="connsiteX42" fmla="*/ 78544 w 517948"/>
                <a:gd name="connsiteY42" fmla="*/ 31434 h 39796"/>
                <a:gd name="connsiteX43" fmla="*/ 66137 w 517948"/>
                <a:gd name="connsiteY43" fmla="*/ 26325 h 39796"/>
                <a:gd name="connsiteX44" fmla="*/ 53731 w 517948"/>
                <a:gd name="connsiteY44" fmla="*/ 31434 h 39796"/>
                <a:gd name="connsiteX45" fmla="*/ 44043 w 517948"/>
                <a:gd name="connsiteY45" fmla="*/ 35550 h 39796"/>
                <a:gd name="connsiteX46" fmla="*/ 34339 w 517948"/>
                <a:gd name="connsiteY46" fmla="*/ 31434 h 39796"/>
                <a:gd name="connsiteX47" fmla="*/ 21931 w 517948"/>
                <a:gd name="connsiteY47" fmla="*/ 26325 h 39796"/>
                <a:gd name="connsiteX48" fmla="*/ 9524 w 517948"/>
                <a:gd name="connsiteY48" fmla="*/ 31434 h 39796"/>
                <a:gd name="connsiteX49" fmla="*/ 2637 w 517948"/>
                <a:gd name="connsiteY49" fmla="*/ 35290 h 39796"/>
                <a:gd name="connsiteX50" fmla="*/ 1123 w 517948"/>
                <a:gd name="connsiteY50" fmla="*/ 35436 h 39796"/>
                <a:gd name="connsiteX51" fmla="*/ 0 w 517948"/>
                <a:gd name="connsiteY51" fmla="*/ 39618 h 39796"/>
                <a:gd name="connsiteX52" fmla="*/ 0 w 517948"/>
                <a:gd name="connsiteY52" fmla="*/ 39797 h 39796"/>
                <a:gd name="connsiteX53" fmla="*/ 3109 w 517948"/>
                <a:gd name="connsiteY53" fmla="*/ 39488 h 39796"/>
                <a:gd name="connsiteX54" fmla="*/ 3109 w 517948"/>
                <a:gd name="connsiteY54" fmla="*/ 39520 h 39796"/>
                <a:gd name="connsiteX55" fmla="*/ 3322 w 517948"/>
                <a:gd name="connsiteY55" fmla="*/ 39471 h 39796"/>
                <a:gd name="connsiteX56" fmla="*/ 3810 w 517948"/>
                <a:gd name="connsiteY56" fmla="*/ 39423 h 39796"/>
                <a:gd name="connsiteX57" fmla="*/ 3810 w 517948"/>
                <a:gd name="connsiteY57" fmla="*/ 39358 h 39796"/>
                <a:gd name="connsiteX58" fmla="*/ 12227 w 517948"/>
                <a:gd name="connsiteY58" fmla="*/ 34688 h 39796"/>
                <a:gd name="connsiteX59" fmla="*/ 21931 w 517948"/>
                <a:gd name="connsiteY59" fmla="*/ 30572 h 39796"/>
                <a:gd name="connsiteX60" fmla="*/ 31636 w 517948"/>
                <a:gd name="connsiteY60" fmla="*/ 34688 h 39796"/>
                <a:gd name="connsiteX61" fmla="*/ 44043 w 517948"/>
                <a:gd name="connsiteY61" fmla="*/ 39797 h 39796"/>
                <a:gd name="connsiteX62" fmla="*/ 56450 w 517948"/>
                <a:gd name="connsiteY62" fmla="*/ 34688 h 39796"/>
                <a:gd name="connsiteX63" fmla="*/ 66137 w 517948"/>
                <a:gd name="connsiteY63" fmla="*/ 30572 h 39796"/>
                <a:gd name="connsiteX64" fmla="*/ 75825 w 517948"/>
                <a:gd name="connsiteY64" fmla="*/ 34688 h 39796"/>
                <a:gd name="connsiteX65" fmla="*/ 88232 w 517948"/>
                <a:gd name="connsiteY65" fmla="*/ 39797 h 39796"/>
                <a:gd name="connsiteX66" fmla="*/ 100639 w 517948"/>
                <a:gd name="connsiteY66" fmla="*/ 34688 h 39796"/>
                <a:gd name="connsiteX67" fmla="*/ 110327 w 517948"/>
                <a:gd name="connsiteY67" fmla="*/ 30572 h 39796"/>
                <a:gd name="connsiteX68" fmla="*/ 120015 w 517948"/>
                <a:gd name="connsiteY68" fmla="*/ 34688 h 39796"/>
                <a:gd name="connsiteX69" fmla="*/ 132421 w 517948"/>
                <a:gd name="connsiteY69" fmla="*/ 39797 h 39796"/>
                <a:gd name="connsiteX70" fmla="*/ 144828 w 517948"/>
                <a:gd name="connsiteY70" fmla="*/ 34688 h 39796"/>
                <a:gd name="connsiteX71" fmla="*/ 154517 w 517948"/>
                <a:gd name="connsiteY71" fmla="*/ 30572 h 39796"/>
                <a:gd name="connsiteX72" fmla="*/ 164204 w 517948"/>
                <a:gd name="connsiteY72" fmla="*/ 34688 h 39796"/>
                <a:gd name="connsiteX73" fmla="*/ 176611 w 517948"/>
                <a:gd name="connsiteY73" fmla="*/ 39797 h 39796"/>
                <a:gd name="connsiteX74" fmla="*/ 189018 w 517948"/>
                <a:gd name="connsiteY74" fmla="*/ 34688 h 39796"/>
                <a:gd name="connsiteX75" fmla="*/ 198706 w 517948"/>
                <a:gd name="connsiteY75" fmla="*/ 30572 h 39796"/>
                <a:gd name="connsiteX76" fmla="*/ 208394 w 517948"/>
                <a:gd name="connsiteY76" fmla="*/ 34688 h 39796"/>
                <a:gd name="connsiteX77" fmla="*/ 220215 w 517948"/>
                <a:gd name="connsiteY77" fmla="*/ 39764 h 39796"/>
                <a:gd name="connsiteX78" fmla="*/ 220215 w 517948"/>
                <a:gd name="connsiteY78" fmla="*/ 39764 h 39796"/>
                <a:gd name="connsiteX79" fmla="*/ 220491 w 517948"/>
                <a:gd name="connsiteY79" fmla="*/ 39764 h 39796"/>
                <a:gd name="connsiteX80" fmla="*/ 220801 w 517948"/>
                <a:gd name="connsiteY80" fmla="*/ 39781 h 39796"/>
                <a:gd name="connsiteX81" fmla="*/ 220801 w 517948"/>
                <a:gd name="connsiteY81" fmla="*/ 39748 h 39796"/>
                <a:gd name="connsiteX82" fmla="*/ 243204 w 517948"/>
                <a:gd name="connsiteY82" fmla="*/ 24275 h 39796"/>
                <a:gd name="connsiteX83" fmla="*/ 249099 w 517948"/>
                <a:gd name="connsiteY83" fmla="*/ 16904 h 39796"/>
                <a:gd name="connsiteX84" fmla="*/ 277886 w 517948"/>
                <a:gd name="connsiteY84" fmla="*/ 5271 h 39796"/>
                <a:gd name="connsiteX85" fmla="*/ 287899 w 517948"/>
                <a:gd name="connsiteY85" fmla="*/ 14106 h 39796"/>
                <a:gd name="connsiteX86" fmla="*/ 279123 w 517948"/>
                <a:gd name="connsiteY86" fmla="*/ 23673 h 39796"/>
                <a:gd name="connsiteX87" fmla="*/ 281777 w 517948"/>
                <a:gd name="connsiteY87" fmla="*/ 34086 h 39796"/>
                <a:gd name="connsiteX88" fmla="*/ 297163 w 517948"/>
                <a:gd name="connsiteY88" fmla="*/ 39781 h 39796"/>
                <a:gd name="connsiteX89" fmla="*/ 297163 w 517948"/>
                <a:gd name="connsiteY89" fmla="*/ 39781 h 39796"/>
                <a:gd name="connsiteX90" fmla="*/ 309570 w 517948"/>
                <a:gd name="connsiteY90" fmla="*/ 34688 h 39796"/>
                <a:gd name="connsiteX91" fmla="*/ 319275 w 517948"/>
                <a:gd name="connsiteY91" fmla="*/ 30572 h 39796"/>
                <a:gd name="connsiteX92" fmla="*/ 328979 w 517948"/>
                <a:gd name="connsiteY92" fmla="*/ 34688 h 39796"/>
                <a:gd name="connsiteX93" fmla="*/ 341386 w 517948"/>
                <a:gd name="connsiteY93" fmla="*/ 39797 h 39796"/>
                <a:gd name="connsiteX94" fmla="*/ 353793 w 517948"/>
                <a:gd name="connsiteY94" fmla="*/ 34688 h 39796"/>
                <a:gd name="connsiteX95" fmla="*/ 363480 w 517948"/>
                <a:gd name="connsiteY95" fmla="*/ 30572 h 39796"/>
                <a:gd name="connsiteX96" fmla="*/ 373168 w 517948"/>
                <a:gd name="connsiteY96" fmla="*/ 34688 h 39796"/>
                <a:gd name="connsiteX97" fmla="*/ 385575 w 517948"/>
                <a:gd name="connsiteY97" fmla="*/ 39797 h 39796"/>
                <a:gd name="connsiteX98" fmla="*/ 397982 w 517948"/>
                <a:gd name="connsiteY98" fmla="*/ 34688 h 39796"/>
                <a:gd name="connsiteX99" fmla="*/ 407670 w 517948"/>
                <a:gd name="connsiteY99" fmla="*/ 30572 h 39796"/>
                <a:gd name="connsiteX100" fmla="*/ 417357 w 517948"/>
                <a:gd name="connsiteY100" fmla="*/ 34688 h 39796"/>
                <a:gd name="connsiteX101" fmla="*/ 429764 w 517948"/>
                <a:gd name="connsiteY101" fmla="*/ 39797 h 39796"/>
                <a:gd name="connsiteX102" fmla="*/ 442171 w 517948"/>
                <a:gd name="connsiteY102" fmla="*/ 34688 h 39796"/>
                <a:gd name="connsiteX103" fmla="*/ 451860 w 517948"/>
                <a:gd name="connsiteY103" fmla="*/ 30572 h 39796"/>
                <a:gd name="connsiteX104" fmla="*/ 461547 w 517948"/>
                <a:gd name="connsiteY104" fmla="*/ 34688 h 39796"/>
                <a:gd name="connsiteX105" fmla="*/ 473954 w 517948"/>
                <a:gd name="connsiteY105" fmla="*/ 39797 h 39796"/>
                <a:gd name="connsiteX106" fmla="*/ 486361 w 517948"/>
                <a:gd name="connsiteY106" fmla="*/ 34688 h 39796"/>
                <a:gd name="connsiteX107" fmla="*/ 496048 w 517948"/>
                <a:gd name="connsiteY107" fmla="*/ 30572 h 39796"/>
                <a:gd name="connsiteX108" fmla="*/ 505737 w 517948"/>
                <a:gd name="connsiteY108" fmla="*/ 34688 h 39796"/>
                <a:gd name="connsiteX109" fmla="*/ 517948 w 517948"/>
                <a:gd name="connsiteY109" fmla="*/ 39781 h 39796"/>
                <a:gd name="connsiteX110" fmla="*/ 517948 w 517948"/>
                <a:gd name="connsiteY110" fmla="*/ 39602 h 39796"/>
                <a:gd name="connsiteX111" fmla="*/ 516857 w 517948"/>
                <a:gd name="connsiteY111" fmla="*/ 35469 h 39796"/>
                <a:gd name="connsiteX112" fmla="*/ 508456 w 517948"/>
                <a:gd name="connsiteY112" fmla="*/ 31450 h 3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17948" h="39796">
                  <a:moveTo>
                    <a:pt x="508456" y="31434"/>
                  </a:moveTo>
                  <a:cubicBezTo>
                    <a:pt x="505590" y="29042"/>
                    <a:pt x="502350" y="26325"/>
                    <a:pt x="496048" y="26325"/>
                  </a:cubicBezTo>
                  <a:cubicBezTo>
                    <a:pt x="489748" y="26325"/>
                    <a:pt x="486507" y="29042"/>
                    <a:pt x="483642" y="31434"/>
                  </a:cubicBezTo>
                  <a:cubicBezTo>
                    <a:pt x="480988" y="33647"/>
                    <a:pt x="478708" y="35550"/>
                    <a:pt x="473954" y="35550"/>
                  </a:cubicBezTo>
                  <a:cubicBezTo>
                    <a:pt x="469200" y="35550"/>
                    <a:pt x="466920" y="33647"/>
                    <a:pt x="464266" y="31434"/>
                  </a:cubicBezTo>
                  <a:cubicBezTo>
                    <a:pt x="461401" y="29042"/>
                    <a:pt x="458160" y="26325"/>
                    <a:pt x="451860" y="26325"/>
                  </a:cubicBezTo>
                  <a:cubicBezTo>
                    <a:pt x="445558" y="26325"/>
                    <a:pt x="442318" y="29042"/>
                    <a:pt x="439452" y="31434"/>
                  </a:cubicBezTo>
                  <a:cubicBezTo>
                    <a:pt x="436799" y="33647"/>
                    <a:pt x="434519" y="35550"/>
                    <a:pt x="429764" y="35550"/>
                  </a:cubicBezTo>
                  <a:cubicBezTo>
                    <a:pt x="425010" y="35550"/>
                    <a:pt x="422731" y="33647"/>
                    <a:pt x="420077" y="31434"/>
                  </a:cubicBezTo>
                  <a:cubicBezTo>
                    <a:pt x="417211" y="29042"/>
                    <a:pt x="413971" y="26325"/>
                    <a:pt x="407670" y="26325"/>
                  </a:cubicBezTo>
                  <a:cubicBezTo>
                    <a:pt x="401368" y="26325"/>
                    <a:pt x="398129" y="29042"/>
                    <a:pt x="395263" y="31434"/>
                  </a:cubicBezTo>
                  <a:cubicBezTo>
                    <a:pt x="392609" y="33647"/>
                    <a:pt x="390330" y="35550"/>
                    <a:pt x="385575" y="35550"/>
                  </a:cubicBezTo>
                  <a:cubicBezTo>
                    <a:pt x="380820" y="35550"/>
                    <a:pt x="378525" y="33647"/>
                    <a:pt x="375887" y="31434"/>
                  </a:cubicBezTo>
                  <a:cubicBezTo>
                    <a:pt x="373021" y="29042"/>
                    <a:pt x="369781" y="26325"/>
                    <a:pt x="363480" y="26325"/>
                  </a:cubicBezTo>
                  <a:cubicBezTo>
                    <a:pt x="357179" y="26325"/>
                    <a:pt x="353939" y="29042"/>
                    <a:pt x="351073" y="31434"/>
                  </a:cubicBezTo>
                  <a:cubicBezTo>
                    <a:pt x="348419" y="33647"/>
                    <a:pt x="346140" y="35550"/>
                    <a:pt x="341386" y="35550"/>
                  </a:cubicBezTo>
                  <a:cubicBezTo>
                    <a:pt x="336631" y="35550"/>
                    <a:pt x="334335" y="33647"/>
                    <a:pt x="331682" y="31434"/>
                  </a:cubicBezTo>
                  <a:cubicBezTo>
                    <a:pt x="328816" y="29042"/>
                    <a:pt x="325559" y="26325"/>
                    <a:pt x="319275" y="26325"/>
                  </a:cubicBezTo>
                  <a:cubicBezTo>
                    <a:pt x="312990" y="26325"/>
                    <a:pt x="309733" y="29042"/>
                    <a:pt x="306867" y="31434"/>
                  </a:cubicBezTo>
                  <a:cubicBezTo>
                    <a:pt x="304214" y="33647"/>
                    <a:pt x="301934" y="35550"/>
                    <a:pt x="297163" y="35550"/>
                  </a:cubicBezTo>
                  <a:lnTo>
                    <a:pt x="297163" y="35550"/>
                  </a:lnTo>
                  <a:cubicBezTo>
                    <a:pt x="291514" y="35550"/>
                    <a:pt x="287313" y="34102"/>
                    <a:pt x="285017" y="31353"/>
                  </a:cubicBezTo>
                  <a:cubicBezTo>
                    <a:pt x="283454" y="29481"/>
                    <a:pt x="282835" y="27008"/>
                    <a:pt x="283291" y="24389"/>
                  </a:cubicBezTo>
                  <a:cubicBezTo>
                    <a:pt x="284251" y="18857"/>
                    <a:pt x="290390" y="17767"/>
                    <a:pt x="290651" y="17718"/>
                  </a:cubicBezTo>
                  <a:lnTo>
                    <a:pt x="292490" y="17425"/>
                  </a:lnTo>
                  <a:lnTo>
                    <a:pt x="292425" y="15554"/>
                  </a:lnTo>
                  <a:cubicBezTo>
                    <a:pt x="292230" y="9794"/>
                    <a:pt x="286678" y="3774"/>
                    <a:pt x="279253" y="1252"/>
                  </a:cubicBezTo>
                  <a:cubicBezTo>
                    <a:pt x="273913" y="-554"/>
                    <a:pt x="259975" y="-2929"/>
                    <a:pt x="245842" y="14204"/>
                  </a:cubicBezTo>
                  <a:cubicBezTo>
                    <a:pt x="243579" y="16953"/>
                    <a:pt x="241609" y="19443"/>
                    <a:pt x="239883" y="21655"/>
                  </a:cubicBezTo>
                  <a:cubicBezTo>
                    <a:pt x="232247" y="31369"/>
                    <a:pt x="229023" y="35436"/>
                    <a:pt x="220491" y="35534"/>
                  </a:cubicBezTo>
                  <a:cubicBezTo>
                    <a:pt x="215965" y="35453"/>
                    <a:pt x="213702" y="33582"/>
                    <a:pt x="211113" y="31434"/>
                  </a:cubicBezTo>
                  <a:cubicBezTo>
                    <a:pt x="208247" y="29042"/>
                    <a:pt x="205007" y="26325"/>
                    <a:pt x="198706" y="26325"/>
                  </a:cubicBezTo>
                  <a:cubicBezTo>
                    <a:pt x="192405" y="26325"/>
                    <a:pt x="189164" y="29042"/>
                    <a:pt x="186299" y="31434"/>
                  </a:cubicBezTo>
                  <a:cubicBezTo>
                    <a:pt x="183645" y="33647"/>
                    <a:pt x="181365" y="35550"/>
                    <a:pt x="176611" y="35550"/>
                  </a:cubicBezTo>
                  <a:cubicBezTo>
                    <a:pt x="171857" y="35550"/>
                    <a:pt x="169577" y="33647"/>
                    <a:pt x="166924" y="31434"/>
                  </a:cubicBezTo>
                  <a:cubicBezTo>
                    <a:pt x="164058" y="29042"/>
                    <a:pt x="160818" y="26325"/>
                    <a:pt x="154517" y="26325"/>
                  </a:cubicBezTo>
                  <a:cubicBezTo>
                    <a:pt x="148215" y="26325"/>
                    <a:pt x="144975" y="29042"/>
                    <a:pt x="142109" y="31434"/>
                  </a:cubicBezTo>
                  <a:cubicBezTo>
                    <a:pt x="139456" y="33647"/>
                    <a:pt x="137176" y="35550"/>
                    <a:pt x="132421" y="35550"/>
                  </a:cubicBezTo>
                  <a:cubicBezTo>
                    <a:pt x="127667" y="35550"/>
                    <a:pt x="125388" y="33647"/>
                    <a:pt x="122734" y="31434"/>
                  </a:cubicBezTo>
                  <a:cubicBezTo>
                    <a:pt x="119868" y="29042"/>
                    <a:pt x="116628" y="26325"/>
                    <a:pt x="110327" y="26325"/>
                  </a:cubicBezTo>
                  <a:cubicBezTo>
                    <a:pt x="104025" y="26325"/>
                    <a:pt x="100786" y="29042"/>
                    <a:pt x="97920" y="31434"/>
                  </a:cubicBezTo>
                  <a:cubicBezTo>
                    <a:pt x="95266" y="33647"/>
                    <a:pt x="92987" y="35550"/>
                    <a:pt x="88232" y="35550"/>
                  </a:cubicBezTo>
                  <a:cubicBezTo>
                    <a:pt x="83478" y="35550"/>
                    <a:pt x="81182" y="33647"/>
                    <a:pt x="78544" y="31434"/>
                  </a:cubicBezTo>
                  <a:cubicBezTo>
                    <a:pt x="75679" y="29042"/>
                    <a:pt x="72438" y="26325"/>
                    <a:pt x="66137" y="26325"/>
                  </a:cubicBezTo>
                  <a:cubicBezTo>
                    <a:pt x="59837" y="26325"/>
                    <a:pt x="56596" y="29042"/>
                    <a:pt x="53731" y="31434"/>
                  </a:cubicBezTo>
                  <a:cubicBezTo>
                    <a:pt x="51076" y="33647"/>
                    <a:pt x="48797" y="35550"/>
                    <a:pt x="44043" y="35550"/>
                  </a:cubicBezTo>
                  <a:cubicBezTo>
                    <a:pt x="39288" y="35550"/>
                    <a:pt x="36992" y="33647"/>
                    <a:pt x="34339" y="31434"/>
                  </a:cubicBezTo>
                  <a:cubicBezTo>
                    <a:pt x="31473" y="29042"/>
                    <a:pt x="28216" y="26325"/>
                    <a:pt x="21931" y="26325"/>
                  </a:cubicBezTo>
                  <a:cubicBezTo>
                    <a:pt x="15647" y="26325"/>
                    <a:pt x="12390" y="29042"/>
                    <a:pt x="9524" y="31434"/>
                  </a:cubicBezTo>
                  <a:cubicBezTo>
                    <a:pt x="7425" y="33175"/>
                    <a:pt x="5601" y="34688"/>
                    <a:pt x="2637" y="35290"/>
                  </a:cubicBezTo>
                  <a:lnTo>
                    <a:pt x="1123" y="35436"/>
                  </a:lnTo>
                  <a:cubicBezTo>
                    <a:pt x="1058" y="36396"/>
                    <a:pt x="553" y="38560"/>
                    <a:pt x="0" y="39618"/>
                  </a:cubicBezTo>
                  <a:lnTo>
                    <a:pt x="0" y="39797"/>
                  </a:lnTo>
                  <a:cubicBezTo>
                    <a:pt x="0" y="39797"/>
                    <a:pt x="3109" y="39488"/>
                    <a:pt x="3109" y="39488"/>
                  </a:cubicBezTo>
                  <a:lnTo>
                    <a:pt x="3109" y="39520"/>
                  </a:lnTo>
                  <a:cubicBezTo>
                    <a:pt x="3109" y="39520"/>
                    <a:pt x="3256" y="39488"/>
                    <a:pt x="3322" y="39471"/>
                  </a:cubicBezTo>
                  <a:lnTo>
                    <a:pt x="3810" y="39423"/>
                  </a:lnTo>
                  <a:lnTo>
                    <a:pt x="3810" y="39358"/>
                  </a:lnTo>
                  <a:cubicBezTo>
                    <a:pt x="7619" y="38495"/>
                    <a:pt x="10062" y="36494"/>
                    <a:pt x="12227" y="34688"/>
                  </a:cubicBezTo>
                  <a:cubicBezTo>
                    <a:pt x="14881" y="32475"/>
                    <a:pt x="17161" y="30572"/>
                    <a:pt x="21931" y="30572"/>
                  </a:cubicBezTo>
                  <a:cubicBezTo>
                    <a:pt x="26702" y="30572"/>
                    <a:pt x="28982" y="32475"/>
                    <a:pt x="31636" y="34688"/>
                  </a:cubicBezTo>
                  <a:cubicBezTo>
                    <a:pt x="34502" y="37080"/>
                    <a:pt x="37758" y="39797"/>
                    <a:pt x="44043" y="39797"/>
                  </a:cubicBezTo>
                  <a:cubicBezTo>
                    <a:pt x="50327" y="39797"/>
                    <a:pt x="53584" y="37080"/>
                    <a:pt x="56450" y="34688"/>
                  </a:cubicBezTo>
                  <a:cubicBezTo>
                    <a:pt x="59104" y="32475"/>
                    <a:pt x="61383" y="30572"/>
                    <a:pt x="66137" y="30572"/>
                  </a:cubicBezTo>
                  <a:cubicBezTo>
                    <a:pt x="70892" y="30572"/>
                    <a:pt x="73187" y="32475"/>
                    <a:pt x="75825" y="34688"/>
                  </a:cubicBezTo>
                  <a:cubicBezTo>
                    <a:pt x="78690" y="37080"/>
                    <a:pt x="81947" y="39797"/>
                    <a:pt x="88232" y="39797"/>
                  </a:cubicBezTo>
                  <a:cubicBezTo>
                    <a:pt x="94517" y="39797"/>
                    <a:pt x="97773" y="37080"/>
                    <a:pt x="100639" y="34688"/>
                  </a:cubicBezTo>
                  <a:cubicBezTo>
                    <a:pt x="103293" y="32475"/>
                    <a:pt x="105573" y="30572"/>
                    <a:pt x="110327" y="30572"/>
                  </a:cubicBezTo>
                  <a:cubicBezTo>
                    <a:pt x="115081" y="30572"/>
                    <a:pt x="117360" y="32475"/>
                    <a:pt x="120015" y="34688"/>
                  </a:cubicBezTo>
                  <a:cubicBezTo>
                    <a:pt x="122880" y="37080"/>
                    <a:pt x="126121" y="39797"/>
                    <a:pt x="132421" y="39797"/>
                  </a:cubicBezTo>
                  <a:cubicBezTo>
                    <a:pt x="138723" y="39797"/>
                    <a:pt x="141963" y="37080"/>
                    <a:pt x="144828" y="34688"/>
                  </a:cubicBezTo>
                  <a:cubicBezTo>
                    <a:pt x="147482" y="32475"/>
                    <a:pt x="149762" y="30572"/>
                    <a:pt x="154517" y="30572"/>
                  </a:cubicBezTo>
                  <a:cubicBezTo>
                    <a:pt x="159271" y="30572"/>
                    <a:pt x="161567" y="32475"/>
                    <a:pt x="164204" y="34688"/>
                  </a:cubicBezTo>
                  <a:cubicBezTo>
                    <a:pt x="167070" y="37080"/>
                    <a:pt x="170310" y="39797"/>
                    <a:pt x="176611" y="39797"/>
                  </a:cubicBezTo>
                  <a:cubicBezTo>
                    <a:pt x="182912" y="39797"/>
                    <a:pt x="186152" y="37080"/>
                    <a:pt x="189018" y="34688"/>
                  </a:cubicBezTo>
                  <a:cubicBezTo>
                    <a:pt x="191656" y="32475"/>
                    <a:pt x="193951" y="30572"/>
                    <a:pt x="198706" y="30572"/>
                  </a:cubicBezTo>
                  <a:cubicBezTo>
                    <a:pt x="203460" y="30572"/>
                    <a:pt x="205756" y="32475"/>
                    <a:pt x="208394" y="34688"/>
                  </a:cubicBezTo>
                  <a:cubicBezTo>
                    <a:pt x="211162" y="36998"/>
                    <a:pt x="214320" y="39585"/>
                    <a:pt x="220215" y="39764"/>
                  </a:cubicBezTo>
                  <a:lnTo>
                    <a:pt x="220215" y="39764"/>
                  </a:lnTo>
                  <a:cubicBezTo>
                    <a:pt x="220313" y="39781"/>
                    <a:pt x="220394" y="39764"/>
                    <a:pt x="220491" y="39764"/>
                  </a:cubicBezTo>
                  <a:cubicBezTo>
                    <a:pt x="220605" y="39764"/>
                    <a:pt x="220687" y="39781"/>
                    <a:pt x="220801" y="39781"/>
                  </a:cubicBezTo>
                  <a:lnTo>
                    <a:pt x="220801" y="39748"/>
                  </a:lnTo>
                  <a:cubicBezTo>
                    <a:pt x="231173" y="39537"/>
                    <a:pt x="235503" y="34070"/>
                    <a:pt x="243204" y="24275"/>
                  </a:cubicBezTo>
                  <a:cubicBezTo>
                    <a:pt x="244914" y="22095"/>
                    <a:pt x="246868" y="19622"/>
                    <a:pt x="249099" y="16904"/>
                  </a:cubicBezTo>
                  <a:cubicBezTo>
                    <a:pt x="261554" y="1806"/>
                    <a:pt x="273375" y="3742"/>
                    <a:pt x="277886" y="5271"/>
                  </a:cubicBezTo>
                  <a:cubicBezTo>
                    <a:pt x="283243" y="7094"/>
                    <a:pt x="286873" y="10884"/>
                    <a:pt x="287899" y="14106"/>
                  </a:cubicBezTo>
                  <a:cubicBezTo>
                    <a:pt x="285050" y="15082"/>
                    <a:pt x="280181" y="17604"/>
                    <a:pt x="279123" y="23673"/>
                  </a:cubicBezTo>
                  <a:cubicBezTo>
                    <a:pt x="278439" y="27545"/>
                    <a:pt x="279383" y="31239"/>
                    <a:pt x="281777" y="34086"/>
                  </a:cubicBezTo>
                  <a:cubicBezTo>
                    <a:pt x="283959" y="36689"/>
                    <a:pt x="288404" y="39781"/>
                    <a:pt x="297163" y="39781"/>
                  </a:cubicBezTo>
                  <a:lnTo>
                    <a:pt x="297163" y="39781"/>
                  </a:lnTo>
                  <a:cubicBezTo>
                    <a:pt x="303465" y="39781"/>
                    <a:pt x="306704" y="37080"/>
                    <a:pt x="309570" y="34688"/>
                  </a:cubicBezTo>
                  <a:cubicBezTo>
                    <a:pt x="312224" y="32475"/>
                    <a:pt x="314504" y="30572"/>
                    <a:pt x="319275" y="30572"/>
                  </a:cubicBezTo>
                  <a:cubicBezTo>
                    <a:pt x="324045" y="30572"/>
                    <a:pt x="326325" y="32475"/>
                    <a:pt x="328979" y="34688"/>
                  </a:cubicBezTo>
                  <a:cubicBezTo>
                    <a:pt x="331845" y="37080"/>
                    <a:pt x="335101" y="39797"/>
                    <a:pt x="341386" y="39797"/>
                  </a:cubicBezTo>
                  <a:cubicBezTo>
                    <a:pt x="347670" y="39797"/>
                    <a:pt x="350927" y="37080"/>
                    <a:pt x="353793" y="34688"/>
                  </a:cubicBezTo>
                  <a:cubicBezTo>
                    <a:pt x="356447" y="32475"/>
                    <a:pt x="358726" y="30572"/>
                    <a:pt x="363480" y="30572"/>
                  </a:cubicBezTo>
                  <a:cubicBezTo>
                    <a:pt x="368234" y="30572"/>
                    <a:pt x="370530" y="32475"/>
                    <a:pt x="373168" y="34688"/>
                  </a:cubicBezTo>
                  <a:cubicBezTo>
                    <a:pt x="376034" y="37080"/>
                    <a:pt x="379290" y="39797"/>
                    <a:pt x="385575" y="39797"/>
                  </a:cubicBezTo>
                  <a:cubicBezTo>
                    <a:pt x="391860" y="39797"/>
                    <a:pt x="395116" y="37080"/>
                    <a:pt x="397982" y="34688"/>
                  </a:cubicBezTo>
                  <a:cubicBezTo>
                    <a:pt x="400636" y="32475"/>
                    <a:pt x="402916" y="30572"/>
                    <a:pt x="407670" y="30572"/>
                  </a:cubicBezTo>
                  <a:cubicBezTo>
                    <a:pt x="412424" y="30572"/>
                    <a:pt x="414703" y="32475"/>
                    <a:pt x="417357" y="34688"/>
                  </a:cubicBezTo>
                  <a:cubicBezTo>
                    <a:pt x="420223" y="37080"/>
                    <a:pt x="423463" y="39797"/>
                    <a:pt x="429764" y="39797"/>
                  </a:cubicBezTo>
                  <a:cubicBezTo>
                    <a:pt x="436066" y="39797"/>
                    <a:pt x="439306" y="37080"/>
                    <a:pt x="442171" y="34688"/>
                  </a:cubicBezTo>
                  <a:cubicBezTo>
                    <a:pt x="444825" y="32475"/>
                    <a:pt x="447105" y="30572"/>
                    <a:pt x="451860" y="30572"/>
                  </a:cubicBezTo>
                  <a:cubicBezTo>
                    <a:pt x="456614" y="30572"/>
                    <a:pt x="458909" y="32475"/>
                    <a:pt x="461547" y="34688"/>
                  </a:cubicBezTo>
                  <a:cubicBezTo>
                    <a:pt x="464413" y="37080"/>
                    <a:pt x="467653" y="39797"/>
                    <a:pt x="473954" y="39797"/>
                  </a:cubicBezTo>
                  <a:cubicBezTo>
                    <a:pt x="480255" y="39797"/>
                    <a:pt x="483495" y="37080"/>
                    <a:pt x="486361" y="34688"/>
                  </a:cubicBezTo>
                  <a:cubicBezTo>
                    <a:pt x="488998" y="32475"/>
                    <a:pt x="491294" y="30572"/>
                    <a:pt x="496048" y="30572"/>
                  </a:cubicBezTo>
                  <a:cubicBezTo>
                    <a:pt x="500803" y="30572"/>
                    <a:pt x="503099" y="32475"/>
                    <a:pt x="505737" y="34688"/>
                  </a:cubicBezTo>
                  <a:cubicBezTo>
                    <a:pt x="507902" y="36494"/>
                    <a:pt x="512461" y="39732"/>
                    <a:pt x="517948" y="39781"/>
                  </a:cubicBezTo>
                  <a:lnTo>
                    <a:pt x="517948" y="39602"/>
                  </a:lnTo>
                  <a:cubicBezTo>
                    <a:pt x="517427" y="38544"/>
                    <a:pt x="516923" y="36413"/>
                    <a:pt x="516857" y="35469"/>
                  </a:cubicBezTo>
                  <a:cubicBezTo>
                    <a:pt x="513405" y="35371"/>
                    <a:pt x="510605" y="33240"/>
                    <a:pt x="508456" y="31450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ihandsfigur 154">
              <a:extLst>
                <a:ext uri="{FF2B5EF4-FFF2-40B4-BE49-F238E27FC236}">
                  <a16:creationId xmlns:a16="http://schemas.microsoft.com/office/drawing/2014/main" id="{EA527E85-5F89-3949-AC85-AFFCA6900930}"/>
                </a:ext>
              </a:extLst>
            </p:cNvPr>
            <p:cNvSpPr/>
            <p:nvPr/>
          </p:nvSpPr>
          <p:spPr>
            <a:xfrm>
              <a:off x="572314" y="3704293"/>
              <a:ext cx="10138589" cy="275131"/>
            </a:xfrm>
            <a:custGeom>
              <a:avLst/>
              <a:gdLst>
                <a:gd name="connsiteX0" fmla="*/ 10062828 w 10138589"/>
                <a:gd name="connsiteY0" fmla="*/ 170578 h 275131"/>
                <a:gd name="connsiteX1" fmla="*/ 10072517 w 10138589"/>
                <a:gd name="connsiteY1" fmla="*/ 166462 h 275131"/>
                <a:gd name="connsiteX2" fmla="*/ 10082205 w 10138589"/>
                <a:gd name="connsiteY2" fmla="*/ 170578 h 275131"/>
                <a:gd name="connsiteX3" fmla="*/ 10094611 w 10138589"/>
                <a:gd name="connsiteY3" fmla="*/ 175687 h 275131"/>
                <a:gd name="connsiteX4" fmla="*/ 10107018 w 10138589"/>
                <a:gd name="connsiteY4" fmla="*/ 170578 h 275131"/>
                <a:gd name="connsiteX5" fmla="*/ 10116706 w 10138589"/>
                <a:gd name="connsiteY5" fmla="*/ 166462 h 275131"/>
                <a:gd name="connsiteX6" fmla="*/ 10126394 w 10138589"/>
                <a:gd name="connsiteY6" fmla="*/ 170578 h 275131"/>
                <a:gd name="connsiteX7" fmla="*/ 10138589 w 10138589"/>
                <a:gd name="connsiteY7" fmla="*/ 175687 h 275131"/>
                <a:gd name="connsiteX8" fmla="*/ 10138589 w 10138589"/>
                <a:gd name="connsiteY8" fmla="*/ 175508 h 275131"/>
                <a:gd name="connsiteX9" fmla="*/ 10137482 w 10138589"/>
                <a:gd name="connsiteY9" fmla="*/ 171326 h 275131"/>
                <a:gd name="connsiteX10" fmla="*/ 10129097 w 10138589"/>
                <a:gd name="connsiteY10" fmla="*/ 167340 h 275131"/>
                <a:gd name="connsiteX11" fmla="*/ 10116690 w 10138589"/>
                <a:gd name="connsiteY11" fmla="*/ 162231 h 275131"/>
                <a:gd name="connsiteX12" fmla="*/ 10104282 w 10138589"/>
                <a:gd name="connsiteY12" fmla="*/ 167340 h 275131"/>
                <a:gd name="connsiteX13" fmla="*/ 10094595 w 10138589"/>
                <a:gd name="connsiteY13" fmla="*/ 171457 h 275131"/>
                <a:gd name="connsiteX14" fmla="*/ 10084907 w 10138589"/>
                <a:gd name="connsiteY14" fmla="*/ 167340 h 275131"/>
                <a:gd name="connsiteX15" fmla="*/ 10072500 w 10138589"/>
                <a:gd name="connsiteY15" fmla="*/ 162231 h 275131"/>
                <a:gd name="connsiteX16" fmla="*/ 10060094 w 10138589"/>
                <a:gd name="connsiteY16" fmla="*/ 167340 h 275131"/>
                <a:gd name="connsiteX17" fmla="*/ 10050405 w 10138589"/>
                <a:gd name="connsiteY17" fmla="*/ 171457 h 275131"/>
                <a:gd name="connsiteX18" fmla="*/ 10040718 w 10138589"/>
                <a:gd name="connsiteY18" fmla="*/ 167340 h 275131"/>
                <a:gd name="connsiteX19" fmla="*/ 10028311 w 10138589"/>
                <a:gd name="connsiteY19" fmla="*/ 162231 h 275131"/>
                <a:gd name="connsiteX20" fmla="*/ 10015904 w 10138589"/>
                <a:gd name="connsiteY20" fmla="*/ 167340 h 275131"/>
                <a:gd name="connsiteX21" fmla="*/ 10006216 w 10138589"/>
                <a:gd name="connsiteY21" fmla="*/ 171457 h 275131"/>
                <a:gd name="connsiteX22" fmla="*/ 9996528 w 10138589"/>
                <a:gd name="connsiteY22" fmla="*/ 167340 h 275131"/>
                <a:gd name="connsiteX23" fmla="*/ 9984121 w 10138589"/>
                <a:gd name="connsiteY23" fmla="*/ 162231 h 275131"/>
                <a:gd name="connsiteX24" fmla="*/ 9971714 w 10138589"/>
                <a:gd name="connsiteY24" fmla="*/ 167340 h 275131"/>
                <a:gd name="connsiteX25" fmla="*/ 9962027 w 10138589"/>
                <a:gd name="connsiteY25" fmla="*/ 171457 h 275131"/>
                <a:gd name="connsiteX26" fmla="*/ 9952323 w 10138589"/>
                <a:gd name="connsiteY26" fmla="*/ 167340 h 275131"/>
                <a:gd name="connsiteX27" fmla="*/ 9939916 w 10138589"/>
                <a:gd name="connsiteY27" fmla="*/ 162231 h 275131"/>
                <a:gd name="connsiteX28" fmla="*/ 9927509 w 10138589"/>
                <a:gd name="connsiteY28" fmla="*/ 167340 h 275131"/>
                <a:gd name="connsiteX29" fmla="*/ 9917804 w 10138589"/>
                <a:gd name="connsiteY29" fmla="*/ 171538 h 275131"/>
                <a:gd name="connsiteX30" fmla="*/ 9905658 w 10138589"/>
                <a:gd name="connsiteY30" fmla="*/ 167357 h 275131"/>
                <a:gd name="connsiteX31" fmla="*/ 9903932 w 10138589"/>
                <a:gd name="connsiteY31" fmla="*/ 160393 h 275131"/>
                <a:gd name="connsiteX32" fmla="*/ 9911292 w 10138589"/>
                <a:gd name="connsiteY32" fmla="*/ 153722 h 275131"/>
                <a:gd name="connsiteX33" fmla="*/ 9913148 w 10138589"/>
                <a:gd name="connsiteY33" fmla="*/ 153429 h 275131"/>
                <a:gd name="connsiteX34" fmla="*/ 9913083 w 10138589"/>
                <a:gd name="connsiteY34" fmla="*/ 151558 h 275131"/>
                <a:gd name="connsiteX35" fmla="*/ 9904616 w 10138589"/>
                <a:gd name="connsiteY35" fmla="*/ 139453 h 275131"/>
                <a:gd name="connsiteX36" fmla="*/ 9880779 w 10138589"/>
                <a:gd name="connsiteY36" fmla="*/ 138591 h 275131"/>
                <a:gd name="connsiteX37" fmla="*/ 9877637 w 10138589"/>
                <a:gd name="connsiteY37" fmla="*/ 137256 h 275131"/>
                <a:gd name="connsiteX38" fmla="*/ 9844226 w 10138589"/>
                <a:gd name="connsiteY38" fmla="*/ 150208 h 275131"/>
                <a:gd name="connsiteX39" fmla="*/ 9838267 w 10138589"/>
                <a:gd name="connsiteY39" fmla="*/ 157659 h 275131"/>
                <a:gd name="connsiteX40" fmla="*/ 9818598 w 10138589"/>
                <a:gd name="connsiteY40" fmla="*/ 171473 h 275131"/>
                <a:gd name="connsiteX41" fmla="*/ 9808910 w 10138589"/>
                <a:gd name="connsiteY41" fmla="*/ 167357 h 275131"/>
                <a:gd name="connsiteX42" fmla="*/ 9796503 w 10138589"/>
                <a:gd name="connsiteY42" fmla="*/ 162248 h 275131"/>
                <a:gd name="connsiteX43" fmla="*/ 9784096 w 10138589"/>
                <a:gd name="connsiteY43" fmla="*/ 167357 h 275131"/>
                <a:gd name="connsiteX44" fmla="*/ 9774409 w 10138589"/>
                <a:gd name="connsiteY44" fmla="*/ 171473 h 275131"/>
                <a:gd name="connsiteX45" fmla="*/ 9764721 w 10138589"/>
                <a:gd name="connsiteY45" fmla="*/ 167357 h 275131"/>
                <a:gd name="connsiteX46" fmla="*/ 9752313 w 10138589"/>
                <a:gd name="connsiteY46" fmla="*/ 162248 h 275131"/>
                <a:gd name="connsiteX47" fmla="*/ 9739907 w 10138589"/>
                <a:gd name="connsiteY47" fmla="*/ 167357 h 275131"/>
                <a:gd name="connsiteX48" fmla="*/ 9730219 w 10138589"/>
                <a:gd name="connsiteY48" fmla="*/ 171473 h 275131"/>
                <a:gd name="connsiteX49" fmla="*/ 9720531 w 10138589"/>
                <a:gd name="connsiteY49" fmla="*/ 167357 h 275131"/>
                <a:gd name="connsiteX50" fmla="*/ 9708125 w 10138589"/>
                <a:gd name="connsiteY50" fmla="*/ 162248 h 275131"/>
                <a:gd name="connsiteX51" fmla="*/ 9695717 w 10138589"/>
                <a:gd name="connsiteY51" fmla="*/ 167357 h 275131"/>
                <a:gd name="connsiteX52" fmla="*/ 9686029 w 10138589"/>
                <a:gd name="connsiteY52" fmla="*/ 171473 h 275131"/>
                <a:gd name="connsiteX53" fmla="*/ 9676342 w 10138589"/>
                <a:gd name="connsiteY53" fmla="*/ 167357 h 275131"/>
                <a:gd name="connsiteX54" fmla="*/ 9663935 w 10138589"/>
                <a:gd name="connsiteY54" fmla="*/ 162248 h 275131"/>
                <a:gd name="connsiteX55" fmla="*/ 9651528 w 10138589"/>
                <a:gd name="connsiteY55" fmla="*/ 167357 h 275131"/>
                <a:gd name="connsiteX56" fmla="*/ 9641840 w 10138589"/>
                <a:gd name="connsiteY56" fmla="*/ 171473 h 275131"/>
                <a:gd name="connsiteX57" fmla="*/ 9632136 w 10138589"/>
                <a:gd name="connsiteY57" fmla="*/ 167357 h 275131"/>
                <a:gd name="connsiteX58" fmla="*/ 9619729 w 10138589"/>
                <a:gd name="connsiteY58" fmla="*/ 162248 h 275131"/>
                <a:gd name="connsiteX59" fmla="*/ 9607322 w 10138589"/>
                <a:gd name="connsiteY59" fmla="*/ 167357 h 275131"/>
                <a:gd name="connsiteX60" fmla="*/ 9598953 w 10138589"/>
                <a:gd name="connsiteY60" fmla="*/ 171359 h 275131"/>
                <a:gd name="connsiteX61" fmla="*/ 9590551 w 10138589"/>
                <a:gd name="connsiteY61" fmla="*/ 167340 h 275131"/>
                <a:gd name="connsiteX62" fmla="*/ 9578145 w 10138589"/>
                <a:gd name="connsiteY62" fmla="*/ 162231 h 275131"/>
                <a:gd name="connsiteX63" fmla="*/ 9565738 w 10138589"/>
                <a:gd name="connsiteY63" fmla="*/ 167340 h 275131"/>
                <a:gd name="connsiteX64" fmla="*/ 9556050 w 10138589"/>
                <a:gd name="connsiteY64" fmla="*/ 171457 h 275131"/>
                <a:gd name="connsiteX65" fmla="*/ 9546362 w 10138589"/>
                <a:gd name="connsiteY65" fmla="*/ 167340 h 275131"/>
                <a:gd name="connsiteX66" fmla="*/ 9533955 w 10138589"/>
                <a:gd name="connsiteY66" fmla="*/ 162231 h 275131"/>
                <a:gd name="connsiteX67" fmla="*/ 9521548 w 10138589"/>
                <a:gd name="connsiteY67" fmla="*/ 167340 h 275131"/>
                <a:gd name="connsiteX68" fmla="*/ 9511861 w 10138589"/>
                <a:gd name="connsiteY68" fmla="*/ 171457 h 275131"/>
                <a:gd name="connsiteX69" fmla="*/ 9502173 w 10138589"/>
                <a:gd name="connsiteY69" fmla="*/ 167340 h 275131"/>
                <a:gd name="connsiteX70" fmla="*/ 9489765 w 10138589"/>
                <a:gd name="connsiteY70" fmla="*/ 162231 h 275131"/>
                <a:gd name="connsiteX71" fmla="*/ 9477359 w 10138589"/>
                <a:gd name="connsiteY71" fmla="*/ 167340 h 275131"/>
                <a:gd name="connsiteX72" fmla="*/ 9467671 w 10138589"/>
                <a:gd name="connsiteY72" fmla="*/ 171457 h 275131"/>
                <a:gd name="connsiteX73" fmla="*/ 9457983 w 10138589"/>
                <a:gd name="connsiteY73" fmla="*/ 167340 h 275131"/>
                <a:gd name="connsiteX74" fmla="*/ 9445577 w 10138589"/>
                <a:gd name="connsiteY74" fmla="*/ 162231 h 275131"/>
                <a:gd name="connsiteX75" fmla="*/ 9433169 w 10138589"/>
                <a:gd name="connsiteY75" fmla="*/ 167340 h 275131"/>
                <a:gd name="connsiteX76" fmla="*/ 9423481 w 10138589"/>
                <a:gd name="connsiteY76" fmla="*/ 171457 h 275131"/>
                <a:gd name="connsiteX77" fmla="*/ 9413777 w 10138589"/>
                <a:gd name="connsiteY77" fmla="*/ 167340 h 275131"/>
                <a:gd name="connsiteX78" fmla="*/ 9401370 w 10138589"/>
                <a:gd name="connsiteY78" fmla="*/ 162231 h 275131"/>
                <a:gd name="connsiteX79" fmla="*/ 9388964 w 10138589"/>
                <a:gd name="connsiteY79" fmla="*/ 167340 h 275131"/>
                <a:gd name="connsiteX80" fmla="*/ 9379260 w 10138589"/>
                <a:gd name="connsiteY80" fmla="*/ 171603 h 275131"/>
                <a:gd name="connsiteX81" fmla="*/ 9378771 w 10138589"/>
                <a:gd name="connsiteY81" fmla="*/ 171603 h 275131"/>
                <a:gd name="connsiteX82" fmla="*/ 8997625 w 10138589"/>
                <a:gd name="connsiteY82" fmla="*/ 171603 h 275131"/>
                <a:gd name="connsiteX83" fmla="*/ 8972045 w 10138589"/>
                <a:gd name="connsiteY83" fmla="*/ 158782 h 275131"/>
                <a:gd name="connsiteX84" fmla="*/ 8971573 w 10138589"/>
                <a:gd name="connsiteY84" fmla="*/ 158782 h 275131"/>
                <a:gd name="connsiteX85" fmla="*/ 8946385 w 10138589"/>
                <a:gd name="connsiteY85" fmla="*/ 171603 h 275131"/>
                <a:gd name="connsiteX86" fmla="*/ 8787407 w 10138589"/>
                <a:gd name="connsiteY86" fmla="*/ 171766 h 275131"/>
                <a:gd name="connsiteX87" fmla="*/ 8779901 w 10138589"/>
                <a:gd name="connsiteY87" fmla="*/ 167649 h 275131"/>
                <a:gd name="connsiteX88" fmla="*/ 8767493 w 10138589"/>
                <a:gd name="connsiteY88" fmla="*/ 162540 h 275131"/>
                <a:gd name="connsiteX89" fmla="*/ 8755087 w 10138589"/>
                <a:gd name="connsiteY89" fmla="*/ 167649 h 275131"/>
                <a:gd name="connsiteX90" fmla="*/ 8745399 w 10138589"/>
                <a:gd name="connsiteY90" fmla="*/ 171766 h 275131"/>
                <a:gd name="connsiteX91" fmla="*/ 8735712 w 10138589"/>
                <a:gd name="connsiteY91" fmla="*/ 167649 h 275131"/>
                <a:gd name="connsiteX92" fmla="*/ 8723305 w 10138589"/>
                <a:gd name="connsiteY92" fmla="*/ 162540 h 275131"/>
                <a:gd name="connsiteX93" fmla="*/ 8710897 w 10138589"/>
                <a:gd name="connsiteY93" fmla="*/ 167649 h 275131"/>
                <a:gd name="connsiteX94" fmla="*/ 8701209 w 10138589"/>
                <a:gd name="connsiteY94" fmla="*/ 171766 h 275131"/>
                <a:gd name="connsiteX95" fmla="*/ 8691522 w 10138589"/>
                <a:gd name="connsiteY95" fmla="*/ 167649 h 275131"/>
                <a:gd name="connsiteX96" fmla="*/ 8679115 w 10138589"/>
                <a:gd name="connsiteY96" fmla="*/ 162540 h 275131"/>
                <a:gd name="connsiteX97" fmla="*/ 8666708 w 10138589"/>
                <a:gd name="connsiteY97" fmla="*/ 167649 h 275131"/>
                <a:gd name="connsiteX98" fmla="*/ 8657020 w 10138589"/>
                <a:gd name="connsiteY98" fmla="*/ 171766 h 275131"/>
                <a:gd name="connsiteX99" fmla="*/ 8647332 w 10138589"/>
                <a:gd name="connsiteY99" fmla="*/ 167649 h 275131"/>
                <a:gd name="connsiteX100" fmla="*/ 8634925 w 10138589"/>
                <a:gd name="connsiteY100" fmla="*/ 162540 h 275131"/>
                <a:gd name="connsiteX101" fmla="*/ 8622519 w 10138589"/>
                <a:gd name="connsiteY101" fmla="*/ 167649 h 275131"/>
                <a:gd name="connsiteX102" fmla="*/ 8612831 w 10138589"/>
                <a:gd name="connsiteY102" fmla="*/ 171766 h 275131"/>
                <a:gd name="connsiteX103" fmla="*/ 8603127 w 10138589"/>
                <a:gd name="connsiteY103" fmla="*/ 167649 h 275131"/>
                <a:gd name="connsiteX104" fmla="*/ 8590720 w 10138589"/>
                <a:gd name="connsiteY104" fmla="*/ 162540 h 275131"/>
                <a:gd name="connsiteX105" fmla="*/ 8578312 w 10138589"/>
                <a:gd name="connsiteY105" fmla="*/ 167649 h 275131"/>
                <a:gd name="connsiteX106" fmla="*/ 8568608 w 10138589"/>
                <a:gd name="connsiteY106" fmla="*/ 171766 h 275131"/>
                <a:gd name="connsiteX107" fmla="*/ 8568608 w 10138589"/>
                <a:gd name="connsiteY107" fmla="*/ 171766 h 275131"/>
                <a:gd name="connsiteX108" fmla="*/ 8556462 w 10138589"/>
                <a:gd name="connsiteY108" fmla="*/ 167568 h 275131"/>
                <a:gd name="connsiteX109" fmla="*/ 8554736 w 10138589"/>
                <a:gd name="connsiteY109" fmla="*/ 160604 h 275131"/>
                <a:gd name="connsiteX110" fmla="*/ 8562080 w 10138589"/>
                <a:gd name="connsiteY110" fmla="*/ 153934 h 275131"/>
                <a:gd name="connsiteX111" fmla="*/ 8563936 w 10138589"/>
                <a:gd name="connsiteY111" fmla="*/ 153641 h 275131"/>
                <a:gd name="connsiteX112" fmla="*/ 8563871 w 10138589"/>
                <a:gd name="connsiteY112" fmla="*/ 151770 h 275131"/>
                <a:gd name="connsiteX113" fmla="*/ 8550698 w 10138589"/>
                <a:gd name="connsiteY113" fmla="*/ 137468 h 275131"/>
                <a:gd name="connsiteX114" fmla="*/ 8517287 w 10138589"/>
                <a:gd name="connsiteY114" fmla="*/ 150419 h 275131"/>
                <a:gd name="connsiteX115" fmla="*/ 8511329 w 10138589"/>
                <a:gd name="connsiteY115" fmla="*/ 157871 h 275131"/>
                <a:gd name="connsiteX116" fmla="*/ 8491936 w 10138589"/>
                <a:gd name="connsiteY116" fmla="*/ 171750 h 275131"/>
                <a:gd name="connsiteX117" fmla="*/ 8482558 w 10138589"/>
                <a:gd name="connsiteY117" fmla="*/ 167649 h 275131"/>
                <a:gd name="connsiteX118" fmla="*/ 8470151 w 10138589"/>
                <a:gd name="connsiteY118" fmla="*/ 162540 h 275131"/>
                <a:gd name="connsiteX119" fmla="*/ 8457744 w 10138589"/>
                <a:gd name="connsiteY119" fmla="*/ 167649 h 275131"/>
                <a:gd name="connsiteX120" fmla="*/ 8448056 w 10138589"/>
                <a:gd name="connsiteY120" fmla="*/ 171766 h 275131"/>
                <a:gd name="connsiteX121" fmla="*/ 8438369 w 10138589"/>
                <a:gd name="connsiteY121" fmla="*/ 167649 h 275131"/>
                <a:gd name="connsiteX122" fmla="*/ 8425962 w 10138589"/>
                <a:gd name="connsiteY122" fmla="*/ 162540 h 275131"/>
                <a:gd name="connsiteX123" fmla="*/ 8413554 w 10138589"/>
                <a:gd name="connsiteY123" fmla="*/ 167649 h 275131"/>
                <a:gd name="connsiteX124" fmla="*/ 8403867 w 10138589"/>
                <a:gd name="connsiteY124" fmla="*/ 171766 h 275131"/>
                <a:gd name="connsiteX125" fmla="*/ 8394179 w 10138589"/>
                <a:gd name="connsiteY125" fmla="*/ 167649 h 275131"/>
                <a:gd name="connsiteX126" fmla="*/ 8381772 w 10138589"/>
                <a:gd name="connsiteY126" fmla="*/ 162540 h 275131"/>
                <a:gd name="connsiteX127" fmla="*/ 8369366 w 10138589"/>
                <a:gd name="connsiteY127" fmla="*/ 167649 h 275131"/>
                <a:gd name="connsiteX128" fmla="*/ 8359678 w 10138589"/>
                <a:gd name="connsiteY128" fmla="*/ 171766 h 275131"/>
                <a:gd name="connsiteX129" fmla="*/ 8349989 w 10138589"/>
                <a:gd name="connsiteY129" fmla="*/ 167649 h 275131"/>
                <a:gd name="connsiteX130" fmla="*/ 8337583 w 10138589"/>
                <a:gd name="connsiteY130" fmla="*/ 162540 h 275131"/>
                <a:gd name="connsiteX131" fmla="*/ 8325176 w 10138589"/>
                <a:gd name="connsiteY131" fmla="*/ 167649 h 275131"/>
                <a:gd name="connsiteX132" fmla="*/ 8315488 w 10138589"/>
                <a:gd name="connsiteY132" fmla="*/ 171766 h 275131"/>
                <a:gd name="connsiteX133" fmla="*/ 8305784 w 10138589"/>
                <a:gd name="connsiteY133" fmla="*/ 167649 h 275131"/>
                <a:gd name="connsiteX134" fmla="*/ 8293377 w 10138589"/>
                <a:gd name="connsiteY134" fmla="*/ 162540 h 275131"/>
                <a:gd name="connsiteX135" fmla="*/ 8280970 w 10138589"/>
                <a:gd name="connsiteY135" fmla="*/ 167649 h 275131"/>
                <a:gd name="connsiteX136" fmla="*/ 8271266 w 10138589"/>
                <a:gd name="connsiteY136" fmla="*/ 171847 h 275131"/>
                <a:gd name="connsiteX137" fmla="*/ 8259119 w 10138589"/>
                <a:gd name="connsiteY137" fmla="*/ 167666 h 275131"/>
                <a:gd name="connsiteX138" fmla="*/ 8257394 w 10138589"/>
                <a:gd name="connsiteY138" fmla="*/ 160702 h 275131"/>
                <a:gd name="connsiteX139" fmla="*/ 8264754 w 10138589"/>
                <a:gd name="connsiteY139" fmla="*/ 154031 h 275131"/>
                <a:gd name="connsiteX140" fmla="*/ 8266593 w 10138589"/>
                <a:gd name="connsiteY140" fmla="*/ 153738 h 275131"/>
                <a:gd name="connsiteX141" fmla="*/ 8266528 w 10138589"/>
                <a:gd name="connsiteY141" fmla="*/ 151867 h 275131"/>
                <a:gd name="connsiteX142" fmla="*/ 8258061 w 10138589"/>
                <a:gd name="connsiteY142" fmla="*/ 139762 h 275131"/>
                <a:gd name="connsiteX143" fmla="*/ 8234208 w 10138589"/>
                <a:gd name="connsiteY143" fmla="*/ 138900 h 275131"/>
                <a:gd name="connsiteX144" fmla="*/ 8231065 w 10138589"/>
                <a:gd name="connsiteY144" fmla="*/ 137566 h 275131"/>
                <a:gd name="connsiteX145" fmla="*/ 8197655 w 10138589"/>
                <a:gd name="connsiteY145" fmla="*/ 150517 h 275131"/>
                <a:gd name="connsiteX146" fmla="*/ 8191696 w 10138589"/>
                <a:gd name="connsiteY146" fmla="*/ 157969 h 275131"/>
                <a:gd name="connsiteX147" fmla="*/ 8172027 w 10138589"/>
                <a:gd name="connsiteY147" fmla="*/ 171782 h 275131"/>
                <a:gd name="connsiteX148" fmla="*/ 8162339 w 10138589"/>
                <a:gd name="connsiteY148" fmla="*/ 167666 h 275131"/>
                <a:gd name="connsiteX149" fmla="*/ 8149933 w 10138589"/>
                <a:gd name="connsiteY149" fmla="*/ 162557 h 275131"/>
                <a:gd name="connsiteX150" fmla="*/ 8137525 w 10138589"/>
                <a:gd name="connsiteY150" fmla="*/ 167666 h 275131"/>
                <a:gd name="connsiteX151" fmla="*/ 8127837 w 10138589"/>
                <a:gd name="connsiteY151" fmla="*/ 171782 h 275131"/>
                <a:gd name="connsiteX152" fmla="*/ 8118150 w 10138589"/>
                <a:gd name="connsiteY152" fmla="*/ 167666 h 275131"/>
                <a:gd name="connsiteX153" fmla="*/ 8105743 w 10138589"/>
                <a:gd name="connsiteY153" fmla="*/ 162557 h 275131"/>
                <a:gd name="connsiteX154" fmla="*/ 8093336 w 10138589"/>
                <a:gd name="connsiteY154" fmla="*/ 167666 h 275131"/>
                <a:gd name="connsiteX155" fmla="*/ 8083648 w 10138589"/>
                <a:gd name="connsiteY155" fmla="*/ 171782 h 275131"/>
                <a:gd name="connsiteX156" fmla="*/ 8073960 w 10138589"/>
                <a:gd name="connsiteY156" fmla="*/ 167666 h 275131"/>
                <a:gd name="connsiteX157" fmla="*/ 8061553 w 10138589"/>
                <a:gd name="connsiteY157" fmla="*/ 162557 h 275131"/>
                <a:gd name="connsiteX158" fmla="*/ 8049146 w 10138589"/>
                <a:gd name="connsiteY158" fmla="*/ 167666 h 275131"/>
                <a:gd name="connsiteX159" fmla="*/ 8039459 w 10138589"/>
                <a:gd name="connsiteY159" fmla="*/ 171782 h 275131"/>
                <a:gd name="connsiteX160" fmla="*/ 8029771 w 10138589"/>
                <a:gd name="connsiteY160" fmla="*/ 167666 h 275131"/>
                <a:gd name="connsiteX161" fmla="*/ 8017363 w 10138589"/>
                <a:gd name="connsiteY161" fmla="*/ 162557 h 275131"/>
                <a:gd name="connsiteX162" fmla="*/ 8004957 w 10138589"/>
                <a:gd name="connsiteY162" fmla="*/ 167666 h 275131"/>
                <a:gd name="connsiteX163" fmla="*/ 7995269 w 10138589"/>
                <a:gd name="connsiteY163" fmla="*/ 171782 h 275131"/>
                <a:gd name="connsiteX164" fmla="*/ 7985565 w 10138589"/>
                <a:gd name="connsiteY164" fmla="*/ 167666 h 275131"/>
                <a:gd name="connsiteX165" fmla="*/ 7973158 w 10138589"/>
                <a:gd name="connsiteY165" fmla="*/ 162557 h 275131"/>
                <a:gd name="connsiteX166" fmla="*/ 7960751 w 10138589"/>
                <a:gd name="connsiteY166" fmla="*/ 167666 h 275131"/>
                <a:gd name="connsiteX167" fmla="*/ 7951047 w 10138589"/>
                <a:gd name="connsiteY167" fmla="*/ 171863 h 275131"/>
                <a:gd name="connsiteX168" fmla="*/ 7938900 w 10138589"/>
                <a:gd name="connsiteY168" fmla="*/ 167682 h 275131"/>
                <a:gd name="connsiteX169" fmla="*/ 7937174 w 10138589"/>
                <a:gd name="connsiteY169" fmla="*/ 160718 h 275131"/>
                <a:gd name="connsiteX170" fmla="*/ 7944534 w 10138589"/>
                <a:gd name="connsiteY170" fmla="*/ 154047 h 275131"/>
                <a:gd name="connsiteX171" fmla="*/ 7946390 w 10138589"/>
                <a:gd name="connsiteY171" fmla="*/ 153755 h 275131"/>
                <a:gd name="connsiteX172" fmla="*/ 7946325 w 10138589"/>
                <a:gd name="connsiteY172" fmla="*/ 151883 h 275131"/>
                <a:gd name="connsiteX173" fmla="*/ 7933153 w 10138589"/>
                <a:gd name="connsiteY173" fmla="*/ 137582 h 275131"/>
                <a:gd name="connsiteX174" fmla="*/ 7899742 w 10138589"/>
                <a:gd name="connsiteY174" fmla="*/ 150533 h 275131"/>
                <a:gd name="connsiteX175" fmla="*/ 7893783 w 10138589"/>
                <a:gd name="connsiteY175" fmla="*/ 157985 h 275131"/>
                <a:gd name="connsiteX176" fmla="*/ 7874880 w 10138589"/>
                <a:gd name="connsiteY176" fmla="*/ 171798 h 275131"/>
                <a:gd name="connsiteX177" fmla="*/ 7865191 w 10138589"/>
                <a:gd name="connsiteY177" fmla="*/ 167682 h 275131"/>
                <a:gd name="connsiteX178" fmla="*/ 7852785 w 10138589"/>
                <a:gd name="connsiteY178" fmla="*/ 162573 h 275131"/>
                <a:gd name="connsiteX179" fmla="*/ 7840378 w 10138589"/>
                <a:gd name="connsiteY179" fmla="*/ 167682 h 275131"/>
                <a:gd name="connsiteX180" fmla="*/ 7830690 w 10138589"/>
                <a:gd name="connsiteY180" fmla="*/ 171798 h 275131"/>
                <a:gd name="connsiteX181" fmla="*/ 7821002 w 10138589"/>
                <a:gd name="connsiteY181" fmla="*/ 167682 h 275131"/>
                <a:gd name="connsiteX182" fmla="*/ 7808595 w 10138589"/>
                <a:gd name="connsiteY182" fmla="*/ 162573 h 275131"/>
                <a:gd name="connsiteX183" fmla="*/ 7796188 w 10138589"/>
                <a:gd name="connsiteY183" fmla="*/ 167682 h 275131"/>
                <a:gd name="connsiteX184" fmla="*/ 7786500 w 10138589"/>
                <a:gd name="connsiteY184" fmla="*/ 171798 h 275131"/>
                <a:gd name="connsiteX185" fmla="*/ 7776813 w 10138589"/>
                <a:gd name="connsiteY185" fmla="*/ 167682 h 275131"/>
                <a:gd name="connsiteX186" fmla="*/ 7764406 w 10138589"/>
                <a:gd name="connsiteY186" fmla="*/ 162573 h 275131"/>
                <a:gd name="connsiteX187" fmla="*/ 7751999 w 10138589"/>
                <a:gd name="connsiteY187" fmla="*/ 167682 h 275131"/>
                <a:gd name="connsiteX188" fmla="*/ 7742311 w 10138589"/>
                <a:gd name="connsiteY188" fmla="*/ 171798 h 275131"/>
                <a:gd name="connsiteX189" fmla="*/ 7732623 w 10138589"/>
                <a:gd name="connsiteY189" fmla="*/ 167682 h 275131"/>
                <a:gd name="connsiteX190" fmla="*/ 7720216 w 10138589"/>
                <a:gd name="connsiteY190" fmla="*/ 162573 h 275131"/>
                <a:gd name="connsiteX191" fmla="*/ 7707810 w 10138589"/>
                <a:gd name="connsiteY191" fmla="*/ 167682 h 275131"/>
                <a:gd name="connsiteX192" fmla="*/ 7698122 w 10138589"/>
                <a:gd name="connsiteY192" fmla="*/ 171798 h 275131"/>
                <a:gd name="connsiteX193" fmla="*/ 7688417 w 10138589"/>
                <a:gd name="connsiteY193" fmla="*/ 167682 h 275131"/>
                <a:gd name="connsiteX194" fmla="*/ 7676010 w 10138589"/>
                <a:gd name="connsiteY194" fmla="*/ 162573 h 275131"/>
                <a:gd name="connsiteX195" fmla="*/ 7663603 w 10138589"/>
                <a:gd name="connsiteY195" fmla="*/ 167682 h 275131"/>
                <a:gd name="connsiteX196" fmla="*/ 7656733 w 10138589"/>
                <a:gd name="connsiteY196" fmla="*/ 171538 h 275131"/>
                <a:gd name="connsiteX197" fmla="*/ 7655625 w 10138589"/>
                <a:gd name="connsiteY197" fmla="*/ 171652 h 275131"/>
                <a:gd name="connsiteX198" fmla="*/ 6960219 w 10138589"/>
                <a:gd name="connsiteY198" fmla="*/ 172107 h 275131"/>
                <a:gd name="connsiteX199" fmla="*/ 6960219 w 10138589"/>
                <a:gd name="connsiteY199" fmla="*/ 20045 h 275131"/>
                <a:gd name="connsiteX200" fmla="*/ 6973277 w 10138589"/>
                <a:gd name="connsiteY200" fmla="*/ 6996 h 275131"/>
                <a:gd name="connsiteX201" fmla="*/ 6986335 w 10138589"/>
                <a:gd name="connsiteY201" fmla="*/ 19850 h 275131"/>
                <a:gd name="connsiteX202" fmla="*/ 6986335 w 10138589"/>
                <a:gd name="connsiteY202" fmla="*/ 21477 h 275131"/>
                <a:gd name="connsiteX203" fmla="*/ 6975834 w 10138589"/>
                <a:gd name="connsiteY203" fmla="*/ 33891 h 275131"/>
                <a:gd name="connsiteX204" fmla="*/ 7001071 w 10138589"/>
                <a:gd name="connsiteY204" fmla="*/ 33891 h 275131"/>
                <a:gd name="connsiteX205" fmla="*/ 6990569 w 10138589"/>
                <a:gd name="connsiteY205" fmla="*/ 21477 h 275131"/>
                <a:gd name="connsiteX206" fmla="*/ 6990569 w 10138589"/>
                <a:gd name="connsiteY206" fmla="*/ 19817 h 275131"/>
                <a:gd name="connsiteX207" fmla="*/ 6973277 w 10138589"/>
                <a:gd name="connsiteY207" fmla="*/ 2766 h 275131"/>
                <a:gd name="connsiteX208" fmla="*/ 6958102 w 10138589"/>
                <a:gd name="connsiteY208" fmla="*/ 11763 h 275131"/>
                <a:gd name="connsiteX209" fmla="*/ 6942928 w 10138589"/>
                <a:gd name="connsiteY209" fmla="*/ 2766 h 275131"/>
                <a:gd name="connsiteX210" fmla="*/ 6925636 w 10138589"/>
                <a:gd name="connsiteY210" fmla="*/ 19785 h 275131"/>
                <a:gd name="connsiteX211" fmla="*/ 6925636 w 10138589"/>
                <a:gd name="connsiteY211" fmla="*/ 21477 h 275131"/>
                <a:gd name="connsiteX212" fmla="*/ 6915134 w 10138589"/>
                <a:gd name="connsiteY212" fmla="*/ 33891 h 275131"/>
                <a:gd name="connsiteX213" fmla="*/ 6940371 w 10138589"/>
                <a:gd name="connsiteY213" fmla="*/ 33891 h 275131"/>
                <a:gd name="connsiteX214" fmla="*/ 6929869 w 10138589"/>
                <a:gd name="connsiteY214" fmla="*/ 21477 h 275131"/>
                <a:gd name="connsiteX215" fmla="*/ 6929869 w 10138589"/>
                <a:gd name="connsiteY215" fmla="*/ 19866 h 275131"/>
                <a:gd name="connsiteX216" fmla="*/ 6942928 w 10138589"/>
                <a:gd name="connsiteY216" fmla="*/ 6996 h 275131"/>
                <a:gd name="connsiteX217" fmla="*/ 6955986 w 10138589"/>
                <a:gd name="connsiteY217" fmla="*/ 20045 h 275131"/>
                <a:gd name="connsiteX218" fmla="*/ 6955986 w 10138589"/>
                <a:gd name="connsiteY218" fmla="*/ 172107 h 275131"/>
                <a:gd name="connsiteX219" fmla="*/ 6803553 w 10138589"/>
                <a:gd name="connsiteY219" fmla="*/ 172205 h 275131"/>
                <a:gd name="connsiteX220" fmla="*/ 6803553 w 10138589"/>
                <a:gd name="connsiteY220" fmla="*/ 112460 h 275131"/>
                <a:gd name="connsiteX221" fmla="*/ 6829735 w 10138589"/>
                <a:gd name="connsiteY221" fmla="*/ 112509 h 275131"/>
                <a:gd name="connsiteX222" fmla="*/ 6844421 w 10138589"/>
                <a:gd name="connsiteY222" fmla="*/ 109939 h 275131"/>
                <a:gd name="connsiteX223" fmla="*/ 6870375 w 10138589"/>
                <a:gd name="connsiteY223" fmla="*/ 72940 h 275131"/>
                <a:gd name="connsiteX224" fmla="*/ 6858244 w 10138589"/>
                <a:gd name="connsiteY224" fmla="*/ 45589 h 275131"/>
                <a:gd name="connsiteX225" fmla="*/ 6847791 w 10138589"/>
                <a:gd name="connsiteY225" fmla="*/ 38154 h 275131"/>
                <a:gd name="connsiteX226" fmla="*/ 6807184 w 10138589"/>
                <a:gd name="connsiteY226" fmla="*/ 0 h 275131"/>
                <a:gd name="connsiteX227" fmla="*/ 6783526 w 10138589"/>
                <a:gd name="connsiteY227" fmla="*/ 7208 h 275131"/>
                <a:gd name="connsiteX228" fmla="*/ 6759608 w 10138589"/>
                <a:gd name="connsiteY228" fmla="*/ 16319 h 275131"/>
                <a:gd name="connsiteX229" fmla="*/ 6750343 w 10138589"/>
                <a:gd name="connsiteY229" fmla="*/ 37227 h 275131"/>
                <a:gd name="connsiteX230" fmla="*/ 6732661 w 10138589"/>
                <a:gd name="connsiteY230" fmla="*/ 64723 h 275131"/>
                <a:gd name="connsiteX231" fmla="*/ 6737122 w 10138589"/>
                <a:gd name="connsiteY231" fmla="*/ 81156 h 275131"/>
                <a:gd name="connsiteX232" fmla="*/ 6736438 w 10138589"/>
                <a:gd name="connsiteY232" fmla="*/ 86574 h 275131"/>
                <a:gd name="connsiteX233" fmla="*/ 6760356 w 10138589"/>
                <a:gd name="connsiteY233" fmla="*/ 112363 h 275131"/>
                <a:gd name="connsiteX234" fmla="*/ 6799352 w 10138589"/>
                <a:gd name="connsiteY234" fmla="*/ 112428 h 275131"/>
                <a:gd name="connsiteX235" fmla="*/ 6799352 w 10138589"/>
                <a:gd name="connsiteY235" fmla="*/ 172189 h 275131"/>
                <a:gd name="connsiteX236" fmla="*/ 6261816 w 10138589"/>
                <a:gd name="connsiteY236" fmla="*/ 172530 h 275131"/>
                <a:gd name="connsiteX237" fmla="*/ 6253448 w 10138589"/>
                <a:gd name="connsiteY237" fmla="*/ 168512 h 275131"/>
                <a:gd name="connsiteX238" fmla="*/ 6241041 w 10138589"/>
                <a:gd name="connsiteY238" fmla="*/ 163403 h 275131"/>
                <a:gd name="connsiteX239" fmla="*/ 6228634 w 10138589"/>
                <a:gd name="connsiteY239" fmla="*/ 168512 h 275131"/>
                <a:gd name="connsiteX240" fmla="*/ 6218946 w 10138589"/>
                <a:gd name="connsiteY240" fmla="*/ 172628 h 275131"/>
                <a:gd name="connsiteX241" fmla="*/ 6209258 w 10138589"/>
                <a:gd name="connsiteY241" fmla="*/ 168512 h 275131"/>
                <a:gd name="connsiteX242" fmla="*/ 6196851 w 10138589"/>
                <a:gd name="connsiteY242" fmla="*/ 163403 h 275131"/>
                <a:gd name="connsiteX243" fmla="*/ 6184444 w 10138589"/>
                <a:gd name="connsiteY243" fmla="*/ 168512 h 275131"/>
                <a:gd name="connsiteX244" fmla="*/ 6174757 w 10138589"/>
                <a:gd name="connsiteY244" fmla="*/ 172628 h 275131"/>
                <a:gd name="connsiteX245" fmla="*/ 6165069 w 10138589"/>
                <a:gd name="connsiteY245" fmla="*/ 168512 h 275131"/>
                <a:gd name="connsiteX246" fmla="*/ 6152661 w 10138589"/>
                <a:gd name="connsiteY246" fmla="*/ 163403 h 275131"/>
                <a:gd name="connsiteX247" fmla="*/ 6140255 w 10138589"/>
                <a:gd name="connsiteY247" fmla="*/ 168512 h 275131"/>
                <a:gd name="connsiteX248" fmla="*/ 6130567 w 10138589"/>
                <a:gd name="connsiteY248" fmla="*/ 172628 h 275131"/>
                <a:gd name="connsiteX249" fmla="*/ 6120879 w 10138589"/>
                <a:gd name="connsiteY249" fmla="*/ 168512 h 275131"/>
                <a:gd name="connsiteX250" fmla="*/ 6108473 w 10138589"/>
                <a:gd name="connsiteY250" fmla="*/ 163403 h 275131"/>
                <a:gd name="connsiteX251" fmla="*/ 6096065 w 10138589"/>
                <a:gd name="connsiteY251" fmla="*/ 168512 h 275131"/>
                <a:gd name="connsiteX252" fmla="*/ 6086378 w 10138589"/>
                <a:gd name="connsiteY252" fmla="*/ 172628 h 275131"/>
                <a:gd name="connsiteX253" fmla="*/ 6076673 w 10138589"/>
                <a:gd name="connsiteY253" fmla="*/ 168512 h 275131"/>
                <a:gd name="connsiteX254" fmla="*/ 6064267 w 10138589"/>
                <a:gd name="connsiteY254" fmla="*/ 163403 h 275131"/>
                <a:gd name="connsiteX255" fmla="*/ 6051859 w 10138589"/>
                <a:gd name="connsiteY255" fmla="*/ 168512 h 275131"/>
                <a:gd name="connsiteX256" fmla="*/ 6042155 w 10138589"/>
                <a:gd name="connsiteY256" fmla="*/ 172628 h 275131"/>
                <a:gd name="connsiteX257" fmla="*/ 6042155 w 10138589"/>
                <a:gd name="connsiteY257" fmla="*/ 172628 h 275131"/>
                <a:gd name="connsiteX258" fmla="*/ 6030009 w 10138589"/>
                <a:gd name="connsiteY258" fmla="*/ 168430 h 275131"/>
                <a:gd name="connsiteX259" fmla="*/ 6028283 w 10138589"/>
                <a:gd name="connsiteY259" fmla="*/ 161467 h 275131"/>
                <a:gd name="connsiteX260" fmla="*/ 6035643 w 10138589"/>
                <a:gd name="connsiteY260" fmla="*/ 154796 h 275131"/>
                <a:gd name="connsiteX261" fmla="*/ 6037499 w 10138589"/>
                <a:gd name="connsiteY261" fmla="*/ 154503 h 275131"/>
                <a:gd name="connsiteX262" fmla="*/ 6037434 w 10138589"/>
                <a:gd name="connsiteY262" fmla="*/ 152632 h 275131"/>
                <a:gd name="connsiteX263" fmla="*/ 6024261 w 10138589"/>
                <a:gd name="connsiteY263" fmla="*/ 138330 h 275131"/>
                <a:gd name="connsiteX264" fmla="*/ 5990851 w 10138589"/>
                <a:gd name="connsiteY264" fmla="*/ 151281 h 275131"/>
                <a:gd name="connsiteX265" fmla="*/ 5984892 w 10138589"/>
                <a:gd name="connsiteY265" fmla="*/ 158733 h 275131"/>
                <a:gd name="connsiteX266" fmla="*/ 5965500 w 10138589"/>
                <a:gd name="connsiteY266" fmla="*/ 172612 h 275131"/>
                <a:gd name="connsiteX267" fmla="*/ 5956121 w 10138589"/>
                <a:gd name="connsiteY267" fmla="*/ 168512 h 275131"/>
                <a:gd name="connsiteX268" fmla="*/ 5943714 w 10138589"/>
                <a:gd name="connsiteY268" fmla="*/ 163403 h 275131"/>
                <a:gd name="connsiteX269" fmla="*/ 5931307 w 10138589"/>
                <a:gd name="connsiteY269" fmla="*/ 168512 h 275131"/>
                <a:gd name="connsiteX270" fmla="*/ 5921619 w 10138589"/>
                <a:gd name="connsiteY270" fmla="*/ 172628 h 275131"/>
                <a:gd name="connsiteX271" fmla="*/ 5911932 w 10138589"/>
                <a:gd name="connsiteY271" fmla="*/ 168512 h 275131"/>
                <a:gd name="connsiteX272" fmla="*/ 5899525 w 10138589"/>
                <a:gd name="connsiteY272" fmla="*/ 163403 h 275131"/>
                <a:gd name="connsiteX273" fmla="*/ 5887118 w 10138589"/>
                <a:gd name="connsiteY273" fmla="*/ 168512 h 275131"/>
                <a:gd name="connsiteX274" fmla="*/ 5877430 w 10138589"/>
                <a:gd name="connsiteY274" fmla="*/ 172628 h 275131"/>
                <a:gd name="connsiteX275" fmla="*/ 5867742 w 10138589"/>
                <a:gd name="connsiteY275" fmla="*/ 168512 h 275131"/>
                <a:gd name="connsiteX276" fmla="*/ 5855335 w 10138589"/>
                <a:gd name="connsiteY276" fmla="*/ 163403 h 275131"/>
                <a:gd name="connsiteX277" fmla="*/ 5842928 w 10138589"/>
                <a:gd name="connsiteY277" fmla="*/ 168512 h 275131"/>
                <a:gd name="connsiteX278" fmla="*/ 5833241 w 10138589"/>
                <a:gd name="connsiteY278" fmla="*/ 172628 h 275131"/>
                <a:gd name="connsiteX279" fmla="*/ 5823553 w 10138589"/>
                <a:gd name="connsiteY279" fmla="*/ 168512 h 275131"/>
                <a:gd name="connsiteX280" fmla="*/ 5811146 w 10138589"/>
                <a:gd name="connsiteY280" fmla="*/ 163403 h 275131"/>
                <a:gd name="connsiteX281" fmla="*/ 5798739 w 10138589"/>
                <a:gd name="connsiteY281" fmla="*/ 168512 h 275131"/>
                <a:gd name="connsiteX282" fmla="*/ 5789051 w 10138589"/>
                <a:gd name="connsiteY282" fmla="*/ 172628 h 275131"/>
                <a:gd name="connsiteX283" fmla="*/ 5779347 w 10138589"/>
                <a:gd name="connsiteY283" fmla="*/ 168512 h 275131"/>
                <a:gd name="connsiteX284" fmla="*/ 5766940 w 10138589"/>
                <a:gd name="connsiteY284" fmla="*/ 163403 h 275131"/>
                <a:gd name="connsiteX285" fmla="*/ 5754533 w 10138589"/>
                <a:gd name="connsiteY285" fmla="*/ 168512 h 275131"/>
                <a:gd name="connsiteX286" fmla="*/ 5744829 w 10138589"/>
                <a:gd name="connsiteY286" fmla="*/ 172709 h 275131"/>
                <a:gd name="connsiteX287" fmla="*/ 5732683 w 10138589"/>
                <a:gd name="connsiteY287" fmla="*/ 168528 h 275131"/>
                <a:gd name="connsiteX288" fmla="*/ 5730957 w 10138589"/>
                <a:gd name="connsiteY288" fmla="*/ 161564 h 275131"/>
                <a:gd name="connsiteX289" fmla="*/ 5738316 w 10138589"/>
                <a:gd name="connsiteY289" fmla="*/ 154894 h 275131"/>
                <a:gd name="connsiteX290" fmla="*/ 5740172 w 10138589"/>
                <a:gd name="connsiteY290" fmla="*/ 154601 h 275131"/>
                <a:gd name="connsiteX291" fmla="*/ 5740107 w 10138589"/>
                <a:gd name="connsiteY291" fmla="*/ 152730 h 275131"/>
                <a:gd name="connsiteX292" fmla="*/ 5731640 w 10138589"/>
                <a:gd name="connsiteY292" fmla="*/ 140624 h 275131"/>
                <a:gd name="connsiteX293" fmla="*/ 5707804 w 10138589"/>
                <a:gd name="connsiteY293" fmla="*/ 139762 h 275131"/>
                <a:gd name="connsiteX294" fmla="*/ 5704661 w 10138589"/>
                <a:gd name="connsiteY294" fmla="*/ 138428 h 275131"/>
                <a:gd name="connsiteX295" fmla="*/ 5671250 w 10138589"/>
                <a:gd name="connsiteY295" fmla="*/ 151379 h 275131"/>
                <a:gd name="connsiteX296" fmla="*/ 5665291 w 10138589"/>
                <a:gd name="connsiteY296" fmla="*/ 158831 h 275131"/>
                <a:gd name="connsiteX297" fmla="*/ 5645622 w 10138589"/>
                <a:gd name="connsiteY297" fmla="*/ 172644 h 275131"/>
                <a:gd name="connsiteX298" fmla="*/ 5635935 w 10138589"/>
                <a:gd name="connsiteY298" fmla="*/ 168528 h 275131"/>
                <a:gd name="connsiteX299" fmla="*/ 5623528 w 10138589"/>
                <a:gd name="connsiteY299" fmla="*/ 163419 h 275131"/>
                <a:gd name="connsiteX300" fmla="*/ 5611121 w 10138589"/>
                <a:gd name="connsiteY300" fmla="*/ 168528 h 275131"/>
                <a:gd name="connsiteX301" fmla="*/ 5601433 w 10138589"/>
                <a:gd name="connsiteY301" fmla="*/ 172644 h 275131"/>
                <a:gd name="connsiteX302" fmla="*/ 5591745 w 10138589"/>
                <a:gd name="connsiteY302" fmla="*/ 168528 h 275131"/>
                <a:gd name="connsiteX303" fmla="*/ 5579338 w 10138589"/>
                <a:gd name="connsiteY303" fmla="*/ 163419 h 275131"/>
                <a:gd name="connsiteX304" fmla="*/ 5566931 w 10138589"/>
                <a:gd name="connsiteY304" fmla="*/ 168528 h 275131"/>
                <a:gd name="connsiteX305" fmla="*/ 5557244 w 10138589"/>
                <a:gd name="connsiteY305" fmla="*/ 172644 h 275131"/>
                <a:gd name="connsiteX306" fmla="*/ 5547555 w 10138589"/>
                <a:gd name="connsiteY306" fmla="*/ 168528 h 275131"/>
                <a:gd name="connsiteX307" fmla="*/ 5535149 w 10138589"/>
                <a:gd name="connsiteY307" fmla="*/ 163419 h 275131"/>
                <a:gd name="connsiteX308" fmla="*/ 5522742 w 10138589"/>
                <a:gd name="connsiteY308" fmla="*/ 168528 h 275131"/>
                <a:gd name="connsiteX309" fmla="*/ 5513054 w 10138589"/>
                <a:gd name="connsiteY309" fmla="*/ 172644 h 275131"/>
                <a:gd name="connsiteX310" fmla="*/ 5503366 w 10138589"/>
                <a:gd name="connsiteY310" fmla="*/ 168528 h 275131"/>
                <a:gd name="connsiteX311" fmla="*/ 5490959 w 10138589"/>
                <a:gd name="connsiteY311" fmla="*/ 163419 h 275131"/>
                <a:gd name="connsiteX312" fmla="*/ 5478552 w 10138589"/>
                <a:gd name="connsiteY312" fmla="*/ 168528 h 275131"/>
                <a:gd name="connsiteX313" fmla="*/ 5468865 w 10138589"/>
                <a:gd name="connsiteY313" fmla="*/ 172644 h 275131"/>
                <a:gd name="connsiteX314" fmla="*/ 5459161 w 10138589"/>
                <a:gd name="connsiteY314" fmla="*/ 168528 h 275131"/>
                <a:gd name="connsiteX315" fmla="*/ 5446753 w 10138589"/>
                <a:gd name="connsiteY315" fmla="*/ 163419 h 275131"/>
                <a:gd name="connsiteX316" fmla="*/ 5434346 w 10138589"/>
                <a:gd name="connsiteY316" fmla="*/ 168528 h 275131"/>
                <a:gd name="connsiteX317" fmla="*/ 5424642 w 10138589"/>
                <a:gd name="connsiteY317" fmla="*/ 172644 h 275131"/>
                <a:gd name="connsiteX318" fmla="*/ 5412496 w 10138589"/>
                <a:gd name="connsiteY318" fmla="*/ 168528 h 275131"/>
                <a:gd name="connsiteX319" fmla="*/ 5410770 w 10138589"/>
                <a:gd name="connsiteY319" fmla="*/ 161564 h 275131"/>
                <a:gd name="connsiteX320" fmla="*/ 5418129 w 10138589"/>
                <a:gd name="connsiteY320" fmla="*/ 154894 h 275131"/>
                <a:gd name="connsiteX321" fmla="*/ 5419970 w 10138589"/>
                <a:gd name="connsiteY321" fmla="*/ 154601 h 275131"/>
                <a:gd name="connsiteX322" fmla="*/ 5419904 w 10138589"/>
                <a:gd name="connsiteY322" fmla="*/ 152730 h 275131"/>
                <a:gd name="connsiteX323" fmla="*/ 5406732 w 10138589"/>
                <a:gd name="connsiteY323" fmla="*/ 138428 h 275131"/>
                <a:gd name="connsiteX324" fmla="*/ 5373321 w 10138589"/>
                <a:gd name="connsiteY324" fmla="*/ 151379 h 275131"/>
                <a:gd name="connsiteX325" fmla="*/ 5367362 w 10138589"/>
                <a:gd name="connsiteY325" fmla="*/ 158831 h 275131"/>
                <a:gd name="connsiteX326" fmla="*/ 5348459 w 10138589"/>
                <a:gd name="connsiteY326" fmla="*/ 172644 h 275131"/>
                <a:gd name="connsiteX327" fmla="*/ 5338771 w 10138589"/>
                <a:gd name="connsiteY327" fmla="*/ 168528 h 275131"/>
                <a:gd name="connsiteX328" fmla="*/ 5326364 w 10138589"/>
                <a:gd name="connsiteY328" fmla="*/ 163419 h 275131"/>
                <a:gd name="connsiteX329" fmla="*/ 5313957 w 10138589"/>
                <a:gd name="connsiteY329" fmla="*/ 168528 h 275131"/>
                <a:gd name="connsiteX330" fmla="*/ 5304269 w 10138589"/>
                <a:gd name="connsiteY330" fmla="*/ 172644 h 275131"/>
                <a:gd name="connsiteX331" fmla="*/ 5294581 w 10138589"/>
                <a:gd name="connsiteY331" fmla="*/ 168528 h 275131"/>
                <a:gd name="connsiteX332" fmla="*/ 5282174 w 10138589"/>
                <a:gd name="connsiteY332" fmla="*/ 163419 h 275131"/>
                <a:gd name="connsiteX333" fmla="*/ 5269768 w 10138589"/>
                <a:gd name="connsiteY333" fmla="*/ 168528 h 275131"/>
                <a:gd name="connsiteX334" fmla="*/ 5260080 w 10138589"/>
                <a:gd name="connsiteY334" fmla="*/ 172644 h 275131"/>
                <a:gd name="connsiteX335" fmla="*/ 5250392 w 10138589"/>
                <a:gd name="connsiteY335" fmla="*/ 168528 h 275131"/>
                <a:gd name="connsiteX336" fmla="*/ 5237985 w 10138589"/>
                <a:gd name="connsiteY336" fmla="*/ 163419 h 275131"/>
                <a:gd name="connsiteX337" fmla="*/ 5225578 w 10138589"/>
                <a:gd name="connsiteY337" fmla="*/ 168528 h 275131"/>
                <a:gd name="connsiteX338" fmla="*/ 5215890 w 10138589"/>
                <a:gd name="connsiteY338" fmla="*/ 172644 h 275131"/>
                <a:gd name="connsiteX339" fmla="*/ 5206202 w 10138589"/>
                <a:gd name="connsiteY339" fmla="*/ 168528 h 275131"/>
                <a:gd name="connsiteX340" fmla="*/ 5193795 w 10138589"/>
                <a:gd name="connsiteY340" fmla="*/ 163419 h 275131"/>
                <a:gd name="connsiteX341" fmla="*/ 5181389 w 10138589"/>
                <a:gd name="connsiteY341" fmla="*/ 168528 h 275131"/>
                <a:gd name="connsiteX342" fmla="*/ 5171701 w 10138589"/>
                <a:gd name="connsiteY342" fmla="*/ 172644 h 275131"/>
                <a:gd name="connsiteX343" fmla="*/ 5161997 w 10138589"/>
                <a:gd name="connsiteY343" fmla="*/ 168528 h 275131"/>
                <a:gd name="connsiteX344" fmla="*/ 5149590 w 10138589"/>
                <a:gd name="connsiteY344" fmla="*/ 163419 h 275131"/>
                <a:gd name="connsiteX345" fmla="*/ 5137183 w 10138589"/>
                <a:gd name="connsiteY345" fmla="*/ 168528 h 275131"/>
                <a:gd name="connsiteX346" fmla="*/ 5128423 w 10138589"/>
                <a:gd name="connsiteY346" fmla="*/ 172498 h 275131"/>
                <a:gd name="connsiteX347" fmla="*/ 5121373 w 10138589"/>
                <a:gd name="connsiteY347" fmla="*/ 168609 h 275131"/>
                <a:gd name="connsiteX348" fmla="*/ 5108966 w 10138589"/>
                <a:gd name="connsiteY348" fmla="*/ 163500 h 275131"/>
                <a:gd name="connsiteX349" fmla="*/ 5096559 w 10138589"/>
                <a:gd name="connsiteY349" fmla="*/ 168609 h 275131"/>
                <a:gd name="connsiteX350" fmla="*/ 5086871 w 10138589"/>
                <a:gd name="connsiteY350" fmla="*/ 172726 h 275131"/>
                <a:gd name="connsiteX351" fmla="*/ 5077183 w 10138589"/>
                <a:gd name="connsiteY351" fmla="*/ 168609 h 275131"/>
                <a:gd name="connsiteX352" fmla="*/ 5064776 w 10138589"/>
                <a:gd name="connsiteY352" fmla="*/ 163500 h 275131"/>
                <a:gd name="connsiteX353" fmla="*/ 5052370 w 10138589"/>
                <a:gd name="connsiteY353" fmla="*/ 168609 h 275131"/>
                <a:gd name="connsiteX354" fmla="*/ 5042682 w 10138589"/>
                <a:gd name="connsiteY354" fmla="*/ 172726 h 275131"/>
                <a:gd name="connsiteX355" fmla="*/ 5032994 w 10138589"/>
                <a:gd name="connsiteY355" fmla="*/ 168609 h 275131"/>
                <a:gd name="connsiteX356" fmla="*/ 5020587 w 10138589"/>
                <a:gd name="connsiteY356" fmla="*/ 163500 h 275131"/>
                <a:gd name="connsiteX357" fmla="*/ 5008180 w 10138589"/>
                <a:gd name="connsiteY357" fmla="*/ 168609 h 275131"/>
                <a:gd name="connsiteX358" fmla="*/ 4998492 w 10138589"/>
                <a:gd name="connsiteY358" fmla="*/ 172726 h 275131"/>
                <a:gd name="connsiteX359" fmla="*/ 4988804 w 10138589"/>
                <a:gd name="connsiteY359" fmla="*/ 168609 h 275131"/>
                <a:gd name="connsiteX360" fmla="*/ 4976398 w 10138589"/>
                <a:gd name="connsiteY360" fmla="*/ 163500 h 275131"/>
                <a:gd name="connsiteX361" fmla="*/ 4963991 w 10138589"/>
                <a:gd name="connsiteY361" fmla="*/ 168609 h 275131"/>
                <a:gd name="connsiteX362" fmla="*/ 4954303 w 10138589"/>
                <a:gd name="connsiteY362" fmla="*/ 172726 h 275131"/>
                <a:gd name="connsiteX363" fmla="*/ 4944599 w 10138589"/>
                <a:gd name="connsiteY363" fmla="*/ 168609 h 275131"/>
                <a:gd name="connsiteX364" fmla="*/ 4932192 w 10138589"/>
                <a:gd name="connsiteY364" fmla="*/ 163500 h 275131"/>
                <a:gd name="connsiteX365" fmla="*/ 4919785 w 10138589"/>
                <a:gd name="connsiteY365" fmla="*/ 168609 h 275131"/>
                <a:gd name="connsiteX366" fmla="*/ 4910081 w 10138589"/>
                <a:gd name="connsiteY366" fmla="*/ 172726 h 275131"/>
                <a:gd name="connsiteX367" fmla="*/ 4910081 w 10138589"/>
                <a:gd name="connsiteY367" fmla="*/ 172726 h 275131"/>
                <a:gd name="connsiteX368" fmla="*/ 4897934 w 10138589"/>
                <a:gd name="connsiteY368" fmla="*/ 168528 h 275131"/>
                <a:gd name="connsiteX369" fmla="*/ 4896209 w 10138589"/>
                <a:gd name="connsiteY369" fmla="*/ 161564 h 275131"/>
                <a:gd name="connsiteX370" fmla="*/ 4903568 w 10138589"/>
                <a:gd name="connsiteY370" fmla="*/ 154894 h 275131"/>
                <a:gd name="connsiteX371" fmla="*/ 4905424 w 10138589"/>
                <a:gd name="connsiteY371" fmla="*/ 154601 h 275131"/>
                <a:gd name="connsiteX372" fmla="*/ 4905359 w 10138589"/>
                <a:gd name="connsiteY372" fmla="*/ 152730 h 275131"/>
                <a:gd name="connsiteX373" fmla="*/ 4892187 w 10138589"/>
                <a:gd name="connsiteY373" fmla="*/ 138428 h 275131"/>
                <a:gd name="connsiteX374" fmla="*/ 4858776 w 10138589"/>
                <a:gd name="connsiteY374" fmla="*/ 151379 h 275131"/>
                <a:gd name="connsiteX375" fmla="*/ 4852817 w 10138589"/>
                <a:gd name="connsiteY375" fmla="*/ 158831 h 275131"/>
                <a:gd name="connsiteX376" fmla="*/ 4833441 w 10138589"/>
                <a:gd name="connsiteY376" fmla="*/ 172709 h 275131"/>
                <a:gd name="connsiteX377" fmla="*/ 4824046 w 10138589"/>
                <a:gd name="connsiteY377" fmla="*/ 168609 h 275131"/>
                <a:gd name="connsiteX378" fmla="*/ 4811639 w 10138589"/>
                <a:gd name="connsiteY378" fmla="*/ 163500 h 275131"/>
                <a:gd name="connsiteX379" fmla="*/ 4799233 w 10138589"/>
                <a:gd name="connsiteY379" fmla="*/ 168609 h 275131"/>
                <a:gd name="connsiteX380" fmla="*/ 4789545 w 10138589"/>
                <a:gd name="connsiteY380" fmla="*/ 172726 h 275131"/>
                <a:gd name="connsiteX381" fmla="*/ 4779857 w 10138589"/>
                <a:gd name="connsiteY381" fmla="*/ 168609 h 275131"/>
                <a:gd name="connsiteX382" fmla="*/ 4767450 w 10138589"/>
                <a:gd name="connsiteY382" fmla="*/ 163500 h 275131"/>
                <a:gd name="connsiteX383" fmla="*/ 4755043 w 10138589"/>
                <a:gd name="connsiteY383" fmla="*/ 168609 h 275131"/>
                <a:gd name="connsiteX384" fmla="*/ 4745355 w 10138589"/>
                <a:gd name="connsiteY384" fmla="*/ 172726 h 275131"/>
                <a:gd name="connsiteX385" fmla="*/ 4735667 w 10138589"/>
                <a:gd name="connsiteY385" fmla="*/ 168609 h 275131"/>
                <a:gd name="connsiteX386" fmla="*/ 4723260 w 10138589"/>
                <a:gd name="connsiteY386" fmla="*/ 163500 h 275131"/>
                <a:gd name="connsiteX387" fmla="*/ 4710854 w 10138589"/>
                <a:gd name="connsiteY387" fmla="*/ 168609 h 275131"/>
                <a:gd name="connsiteX388" fmla="*/ 4701166 w 10138589"/>
                <a:gd name="connsiteY388" fmla="*/ 172726 h 275131"/>
                <a:gd name="connsiteX389" fmla="*/ 4691478 w 10138589"/>
                <a:gd name="connsiteY389" fmla="*/ 168609 h 275131"/>
                <a:gd name="connsiteX390" fmla="*/ 4679071 w 10138589"/>
                <a:gd name="connsiteY390" fmla="*/ 163500 h 275131"/>
                <a:gd name="connsiteX391" fmla="*/ 4666664 w 10138589"/>
                <a:gd name="connsiteY391" fmla="*/ 168609 h 275131"/>
                <a:gd name="connsiteX392" fmla="*/ 4656976 w 10138589"/>
                <a:gd name="connsiteY392" fmla="*/ 172726 h 275131"/>
                <a:gd name="connsiteX393" fmla="*/ 4647272 w 10138589"/>
                <a:gd name="connsiteY393" fmla="*/ 168609 h 275131"/>
                <a:gd name="connsiteX394" fmla="*/ 4634865 w 10138589"/>
                <a:gd name="connsiteY394" fmla="*/ 163500 h 275131"/>
                <a:gd name="connsiteX395" fmla="*/ 4622458 w 10138589"/>
                <a:gd name="connsiteY395" fmla="*/ 168609 h 275131"/>
                <a:gd name="connsiteX396" fmla="*/ 4612754 w 10138589"/>
                <a:gd name="connsiteY396" fmla="*/ 172807 h 275131"/>
                <a:gd name="connsiteX397" fmla="*/ 4600608 w 10138589"/>
                <a:gd name="connsiteY397" fmla="*/ 168626 h 275131"/>
                <a:gd name="connsiteX398" fmla="*/ 4598882 w 10138589"/>
                <a:gd name="connsiteY398" fmla="*/ 161662 h 275131"/>
                <a:gd name="connsiteX399" fmla="*/ 4606241 w 10138589"/>
                <a:gd name="connsiteY399" fmla="*/ 154991 h 275131"/>
                <a:gd name="connsiteX400" fmla="*/ 4608097 w 10138589"/>
                <a:gd name="connsiteY400" fmla="*/ 154698 h 275131"/>
                <a:gd name="connsiteX401" fmla="*/ 4608032 w 10138589"/>
                <a:gd name="connsiteY401" fmla="*/ 152827 h 275131"/>
                <a:gd name="connsiteX402" fmla="*/ 4599566 w 10138589"/>
                <a:gd name="connsiteY402" fmla="*/ 140722 h 275131"/>
                <a:gd name="connsiteX403" fmla="*/ 4575729 w 10138589"/>
                <a:gd name="connsiteY403" fmla="*/ 139860 h 275131"/>
                <a:gd name="connsiteX404" fmla="*/ 4572587 w 10138589"/>
                <a:gd name="connsiteY404" fmla="*/ 138526 h 275131"/>
                <a:gd name="connsiteX405" fmla="*/ 4539176 w 10138589"/>
                <a:gd name="connsiteY405" fmla="*/ 151477 h 275131"/>
                <a:gd name="connsiteX406" fmla="*/ 4533216 w 10138589"/>
                <a:gd name="connsiteY406" fmla="*/ 158929 h 275131"/>
                <a:gd name="connsiteX407" fmla="*/ 4513548 w 10138589"/>
                <a:gd name="connsiteY407" fmla="*/ 172807 h 275131"/>
                <a:gd name="connsiteX408" fmla="*/ 4503860 w 10138589"/>
                <a:gd name="connsiteY408" fmla="*/ 168609 h 275131"/>
                <a:gd name="connsiteX409" fmla="*/ 4491453 w 10138589"/>
                <a:gd name="connsiteY409" fmla="*/ 163500 h 275131"/>
                <a:gd name="connsiteX410" fmla="*/ 4479046 w 10138589"/>
                <a:gd name="connsiteY410" fmla="*/ 168609 h 275131"/>
                <a:gd name="connsiteX411" fmla="*/ 4469358 w 10138589"/>
                <a:gd name="connsiteY411" fmla="*/ 172726 h 275131"/>
                <a:gd name="connsiteX412" fmla="*/ 4459670 w 10138589"/>
                <a:gd name="connsiteY412" fmla="*/ 168609 h 275131"/>
                <a:gd name="connsiteX413" fmla="*/ 4447263 w 10138589"/>
                <a:gd name="connsiteY413" fmla="*/ 163500 h 275131"/>
                <a:gd name="connsiteX414" fmla="*/ 4434857 w 10138589"/>
                <a:gd name="connsiteY414" fmla="*/ 168609 h 275131"/>
                <a:gd name="connsiteX415" fmla="*/ 4425169 w 10138589"/>
                <a:gd name="connsiteY415" fmla="*/ 172726 h 275131"/>
                <a:gd name="connsiteX416" fmla="*/ 4415481 w 10138589"/>
                <a:gd name="connsiteY416" fmla="*/ 168609 h 275131"/>
                <a:gd name="connsiteX417" fmla="*/ 4403074 w 10138589"/>
                <a:gd name="connsiteY417" fmla="*/ 163500 h 275131"/>
                <a:gd name="connsiteX418" fmla="*/ 4390667 w 10138589"/>
                <a:gd name="connsiteY418" fmla="*/ 168609 h 275131"/>
                <a:gd name="connsiteX419" fmla="*/ 4380979 w 10138589"/>
                <a:gd name="connsiteY419" fmla="*/ 172726 h 275131"/>
                <a:gd name="connsiteX420" fmla="*/ 4371291 w 10138589"/>
                <a:gd name="connsiteY420" fmla="*/ 168609 h 275131"/>
                <a:gd name="connsiteX421" fmla="*/ 4358885 w 10138589"/>
                <a:gd name="connsiteY421" fmla="*/ 163500 h 275131"/>
                <a:gd name="connsiteX422" fmla="*/ 4346478 w 10138589"/>
                <a:gd name="connsiteY422" fmla="*/ 168609 h 275131"/>
                <a:gd name="connsiteX423" fmla="*/ 4336790 w 10138589"/>
                <a:gd name="connsiteY423" fmla="*/ 172726 h 275131"/>
                <a:gd name="connsiteX424" fmla="*/ 4327086 w 10138589"/>
                <a:gd name="connsiteY424" fmla="*/ 168609 h 275131"/>
                <a:gd name="connsiteX425" fmla="*/ 4314679 w 10138589"/>
                <a:gd name="connsiteY425" fmla="*/ 163500 h 275131"/>
                <a:gd name="connsiteX426" fmla="*/ 4302272 w 10138589"/>
                <a:gd name="connsiteY426" fmla="*/ 168609 h 275131"/>
                <a:gd name="connsiteX427" fmla="*/ 4292567 w 10138589"/>
                <a:gd name="connsiteY427" fmla="*/ 172726 h 275131"/>
                <a:gd name="connsiteX428" fmla="*/ 4280421 w 10138589"/>
                <a:gd name="connsiteY428" fmla="*/ 168609 h 275131"/>
                <a:gd name="connsiteX429" fmla="*/ 4278696 w 10138589"/>
                <a:gd name="connsiteY429" fmla="*/ 161646 h 275131"/>
                <a:gd name="connsiteX430" fmla="*/ 4286055 w 10138589"/>
                <a:gd name="connsiteY430" fmla="*/ 154975 h 275131"/>
                <a:gd name="connsiteX431" fmla="*/ 4287911 w 10138589"/>
                <a:gd name="connsiteY431" fmla="*/ 154682 h 275131"/>
                <a:gd name="connsiteX432" fmla="*/ 4287846 w 10138589"/>
                <a:gd name="connsiteY432" fmla="*/ 152811 h 275131"/>
                <a:gd name="connsiteX433" fmla="*/ 4274674 w 10138589"/>
                <a:gd name="connsiteY433" fmla="*/ 138509 h 275131"/>
                <a:gd name="connsiteX434" fmla="*/ 4241263 w 10138589"/>
                <a:gd name="connsiteY434" fmla="*/ 151460 h 275131"/>
                <a:gd name="connsiteX435" fmla="*/ 4235304 w 10138589"/>
                <a:gd name="connsiteY435" fmla="*/ 158912 h 275131"/>
                <a:gd name="connsiteX436" fmla="*/ 4216400 w 10138589"/>
                <a:gd name="connsiteY436" fmla="*/ 172775 h 275131"/>
                <a:gd name="connsiteX437" fmla="*/ 4206712 w 10138589"/>
                <a:gd name="connsiteY437" fmla="*/ 168609 h 275131"/>
                <a:gd name="connsiteX438" fmla="*/ 4194306 w 10138589"/>
                <a:gd name="connsiteY438" fmla="*/ 163500 h 275131"/>
                <a:gd name="connsiteX439" fmla="*/ 4181898 w 10138589"/>
                <a:gd name="connsiteY439" fmla="*/ 168609 h 275131"/>
                <a:gd name="connsiteX440" fmla="*/ 4172211 w 10138589"/>
                <a:gd name="connsiteY440" fmla="*/ 172726 h 275131"/>
                <a:gd name="connsiteX441" fmla="*/ 4162523 w 10138589"/>
                <a:gd name="connsiteY441" fmla="*/ 168609 h 275131"/>
                <a:gd name="connsiteX442" fmla="*/ 4150116 w 10138589"/>
                <a:gd name="connsiteY442" fmla="*/ 163500 h 275131"/>
                <a:gd name="connsiteX443" fmla="*/ 4137709 w 10138589"/>
                <a:gd name="connsiteY443" fmla="*/ 168609 h 275131"/>
                <a:gd name="connsiteX444" fmla="*/ 4128021 w 10138589"/>
                <a:gd name="connsiteY444" fmla="*/ 172726 h 275131"/>
                <a:gd name="connsiteX445" fmla="*/ 4118334 w 10138589"/>
                <a:gd name="connsiteY445" fmla="*/ 168609 h 275131"/>
                <a:gd name="connsiteX446" fmla="*/ 4105926 w 10138589"/>
                <a:gd name="connsiteY446" fmla="*/ 163500 h 275131"/>
                <a:gd name="connsiteX447" fmla="*/ 4093519 w 10138589"/>
                <a:gd name="connsiteY447" fmla="*/ 168609 h 275131"/>
                <a:gd name="connsiteX448" fmla="*/ 4083832 w 10138589"/>
                <a:gd name="connsiteY448" fmla="*/ 172726 h 275131"/>
                <a:gd name="connsiteX449" fmla="*/ 4074144 w 10138589"/>
                <a:gd name="connsiteY449" fmla="*/ 168609 h 275131"/>
                <a:gd name="connsiteX450" fmla="*/ 4061737 w 10138589"/>
                <a:gd name="connsiteY450" fmla="*/ 163500 h 275131"/>
                <a:gd name="connsiteX451" fmla="*/ 4049330 w 10138589"/>
                <a:gd name="connsiteY451" fmla="*/ 168609 h 275131"/>
                <a:gd name="connsiteX452" fmla="*/ 4039642 w 10138589"/>
                <a:gd name="connsiteY452" fmla="*/ 172726 h 275131"/>
                <a:gd name="connsiteX453" fmla="*/ 4029938 w 10138589"/>
                <a:gd name="connsiteY453" fmla="*/ 168609 h 275131"/>
                <a:gd name="connsiteX454" fmla="*/ 4017531 w 10138589"/>
                <a:gd name="connsiteY454" fmla="*/ 163500 h 275131"/>
                <a:gd name="connsiteX455" fmla="*/ 4005124 w 10138589"/>
                <a:gd name="connsiteY455" fmla="*/ 168609 h 275131"/>
                <a:gd name="connsiteX456" fmla="*/ 3999800 w 10138589"/>
                <a:gd name="connsiteY456" fmla="*/ 172026 h 275131"/>
                <a:gd name="connsiteX457" fmla="*/ 3767650 w 10138589"/>
                <a:gd name="connsiteY457" fmla="*/ 172026 h 275131"/>
                <a:gd name="connsiteX458" fmla="*/ 3767650 w 10138589"/>
                <a:gd name="connsiteY458" fmla="*/ 118220 h 275131"/>
                <a:gd name="connsiteX459" fmla="*/ 3793832 w 10138589"/>
                <a:gd name="connsiteY459" fmla="*/ 118269 h 275131"/>
                <a:gd name="connsiteX460" fmla="*/ 3823693 w 10138589"/>
                <a:gd name="connsiteY460" fmla="*/ 105985 h 275131"/>
                <a:gd name="connsiteX461" fmla="*/ 3834472 w 10138589"/>
                <a:gd name="connsiteY461" fmla="*/ 78716 h 275131"/>
                <a:gd name="connsiteX462" fmla="*/ 3811889 w 10138589"/>
                <a:gd name="connsiteY462" fmla="*/ 43946 h 275131"/>
                <a:gd name="connsiteX463" fmla="*/ 3771281 w 10138589"/>
                <a:gd name="connsiteY463" fmla="*/ 5776 h 275131"/>
                <a:gd name="connsiteX464" fmla="*/ 3747623 w 10138589"/>
                <a:gd name="connsiteY464" fmla="*/ 12984 h 275131"/>
                <a:gd name="connsiteX465" fmla="*/ 3723705 w 10138589"/>
                <a:gd name="connsiteY465" fmla="*/ 22095 h 275131"/>
                <a:gd name="connsiteX466" fmla="*/ 3714441 w 10138589"/>
                <a:gd name="connsiteY466" fmla="*/ 43002 h 275131"/>
                <a:gd name="connsiteX467" fmla="*/ 3696758 w 10138589"/>
                <a:gd name="connsiteY467" fmla="*/ 70499 h 275131"/>
                <a:gd name="connsiteX468" fmla="*/ 3701220 w 10138589"/>
                <a:gd name="connsiteY468" fmla="*/ 86932 h 275131"/>
                <a:gd name="connsiteX469" fmla="*/ 3700536 w 10138589"/>
                <a:gd name="connsiteY469" fmla="*/ 92350 h 275131"/>
                <a:gd name="connsiteX470" fmla="*/ 3724454 w 10138589"/>
                <a:gd name="connsiteY470" fmla="*/ 118139 h 275131"/>
                <a:gd name="connsiteX471" fmla="*/ 3763450 w 10138589"/>
                <a:gd name="connsiteY471" fmla="*/ 118204 h 275131"/>
                <a:gd name="connsiteX472" fmla="*/ 3763450 w 10138589"/>
                <a:gd name="connsiteY472" fmla="*/ 172026 h 275131"/>
                <a:gd name="connsiteX473" fmla="*/ 2506524 w 10138589"/>
                <a:gd name="connsiteY473" fmla="*/ 172026 h 275131"/>
                <a:gd name="connsiteX474" fmla="*/ 2497162 w 10138589"/>
                <a:gd name="connsiteY474" fmla="*/ 167617 h 275131"/>
                <a:gd name="connsiteX475" fmla="*/ 2484755 w 10138589"/>
                <a:gd name="connsiteY475" fmla="*/ 162508 h 275131"/>
                <a:gd name="connsiteX476" fmla="*/ 2472348 w 10138589"/>
                <a:gd name="connsiteY476" fmla="*/ 167617 h 275131"/>
                <a:gd name="connsiteX477" fmla="*/ 2462660 w 10138589"/>
                <a:gd name="connsiteY477" fmla="*/ 171733 h 275131"/>
                <a:gd name="connsiteX478" fmla="*/ 2452973 w 10138589"/>
                <a:gd name="connsiteY478" fmla="*/ 167617 h 275131"/>
                <a:gd name="connsiteX479" fmla="*/ 2440566 w 10138589"/>
                <a:gd name="connsiteY479" fmla="*/ 162508 h 275131"/>
                <a:gd name="connsiteX480" fmla="*/ 2428159 w 10138589"/>
                <a:gd name="connsiteY480" fmla="*/ 167617 h 275131"/>
                <a:gd name="connsiteX481" fmla="*/ 2418471 w 10138589"/>
                <a:gd name="connsiteY481" fmla="*/ 171733 h 275131"/>
                <a:gd name="connsiteX482" fmla="*/ 2408783 w 10138589"/>
                <a:gd name="connsiteY482" fmla="*/ 167617 h 275131"/>
                <a:gd name="connsiteX483" fmla="*/ 2396376 w 10138589"/>
                <a:gd name="connsiteY483" fmla="*/ 162508 h 275131"/>
                <a:gd name="connsiteX484" fmla="*/ 2383969 w 10138589"/>
                <a:gd name="connsiteY484" fmla="*/ 167617 h 275131"/>
                <a:gd name="connsiteX485" fmla="*/ 2374281 w 10138589"/>
                <a:gd name="connsiteY485" fmla="*/ 171733 h 275131"/>
                <a:gd name="connsiteX486" fmla="*/ 2364594 w 10138589"/>
                <a:gd name="connsiteY486" fmla="*/ 167617 h 275131"/>
                <a:gd name="connsiteX487" fmla="*/ 2352187 w 10138589"/>
                <a:gd name="connsiteY487" fmla="*/ 162508 h 275131"/>
                <a:gd name="connsiteX488" fmla="*/ 2339780 w 10138589"/>
                <a:gd name="connsiteY488" fmla="*/ 167617 h 275131"/>
                <a:gd name="connsiteX489" fmla="*/ 2330092 w 10138589"/>
                <a:gd name="connsiteY489" fmla="*/ 171733 h 275131"/>
                <a:gd name="connsiteX490" fmla="*/ 2320388 w 10138589"/>
                <a:gd name="connsiteY490" fmla="*/ 167617 h 275131"/>
                <a:gd name="connsiteX491" fmla="*/ 2307981 w 10138589"/>
                <a:gd name="connsiteY491" fmla="*/ 162508 h 275131"/>
                <a:gd name="connsiteX492" fmla="*/ 2295574 w 10138589"/>
                <a:gd name="connsiteY492" fmla="*/ 167617 h 275131"/>
                <a:gd name="connsiteX493" fmla="*/ 2285870 w 10138589"/>
                <a:gd name="connsiteY493" fmla="*/ 171733 h 275131"/>
                <a:gd name="connsiteX494" fmla="*/ 2285870 w 10138589"/>
                <a:gd name="connsiteY494" fmla="*/ 171733 h 275131"/>
                <a:gd name="connsiteX495" fmla="*/ 2273723 w 10138589"/>
                <a:gd name="connsiteY495" fmla="*/ 167535 h 275131"/>
                <a:gd name="connsiteX496" fmla="*/ 2271998 w 10138589"/>
                <a:gd name="connsiteY496" fmla="*/ 160572 h 275131"/>
                <a:gd name="connsiteX497" fmla="*/ 2279341 w 10138589"/>
                <a:gd name="connsiteY497" fmla="*/ 153901 h 275131"/>
                <a:gd name="connsiteX498" fmla="*/ 2281197 w 10138589"/>
                <a:gd name="connsiteY498" fmla="*/ 153608 h 275131"/>
                <a:gd name="connsiteX499" fmla="*/ 2281132 w 10138589"/>
                <a:gd name="connsiteY499" fmla="*/ 151737 h 275131"/>
                <a:gd name="connsiteX500" fmla="*/ 2267960 w 10138589"/>
                <a:gd name="connsiteY500" fmla="*/ 137435 h 275131"/>
                <a:gd name="connsiteX501" fmla="*/ 2234549 w 10138589"/>
                <a:gd name="connsiteY501" fmla="*/ 150387 h 275131"/>
                <a:gd name="connsiteX502" fmla="*/ 2228590 w 10138589"/>
                <a:gd name="connsiteY502" fmla="*/ 157838 h 275131"/>
                <a:gd name="connsiteX503" fmla="*/ 2209214 w 10138589"/>
                <a:gd name="connsiteY503" fmla="*/ 171701 h 275131"/>
                <a:gd name="connsiteX504" fmla="*/ 2199819 w 10138589"/>
                <a:gd name="connsiteY504" fmla="*/ 167601 h 275131"/>
                <a:gd name="connsiteX505" fmla="*/ 2187412 w 10138589"/>
                <a:gd name="connsiteY505" fmla="*/ 162492 h 275131"/>
                <a:gd name="connsiteX506" fmla="*/ 2175005 w 10138589"/>
                <a:gd name="connsiteY506" fmla="*/ 167601 h 275131"/>
                <a:gd name="connsiteX507" fmla="*/ 2165318 w 10138589"/>
                <a:gd name="connsiteY507" fmla="*/ 171717 h 275131"/>
                <a:gd name="connsiteX508" fmla="*/ 2155630 w 10138589"/>
                <a:gd name="connsiteY508" fmla="*/ 167601 h 275131"/>
                <a:gd name="connsiteX509" fmla="*/ 2143223 w 10138589"/>
                <a:gd name="connsiteY509" fmla="*/ 162492 h 275131"/>
                <a:gd name="connsiteX510" fmla="*/ 2130816 w 10138589"/>
                <a:gd name="connsiteY510" fmla="*/ 167601 h 275131"/>
                <a:gd name="connsiteX511" fmla="*/ 2121128 w 10138589"/>
                <a:gd name="connsiteY511" fmla="*/ 171717 h 275131"/>
                <a:gd name="connsiteX512" fmla="*/ 2111440 w 10138589"/>
                <a:gd name="connsiteY512" fmla="*/ 167601 h 275131"/>
                <a:gd name="connsiteX513" fmla="*/ 2099033 w 10138589"/>
                <a:gd name="connsiteY513" fmla="*/ 162492 h 275131"/>
                <a:gd name="connsiteX514" fmla="*/ 2086626 w 10138589"/>
                <a:gd name="connsiteY514" fmla="*/ 167601 h 275131"/>
                <a:gd name="connsiteX515" fmla="*/ 2076938 w 10138589"/>
                <a:gd name="connsiteY515" fmla="*/ 171717 h 275131"/>
                <a:gd name="connsiteX516" fmla="*/ 2067251 w 10138589"/>
                <a:gd name="connsiteY516" fmla="*/ 167601 h 275131"/>
                <a:gd name="connsiteX517" fmla="*/ 2054844 w 10138589"/>
                <a:gd name="connsiteY517" fmla="*/ 162492 h 275131"/>
                <a:gd name="connsiteX518" fmla="*/ 2042437 w 10138589"/>
                <a:gd name="connsiteY518" fmla="*/ 167601 h 275131"/>
                <a:gd name="connsiteX519" fmla="*/ 2032749 w 10138589"/>
                <a:gd name="connsiteY519" fmla="*/ 171717 h 275131"/>
                <a:gd name="connsiteX520" fmla="*/ 2023045 w 10138589"/>
                <a:gd name="connsiteY520" fmla="*/ 167601 h 275131"/>
                <a:gd name="connsiteX521" fmla="*/ 2010638 w 10138589"/>
                <a:gd name="connsiteY521" fmla="*/ 162492 h 275131"/>
                <a:gd name="connsiteX522" fmla="*/ 1998231 w 10138589"/>
                <a:gd name="connsiteY522" fmla="*/ 167601 h 275131"/>
                <a:gd name="connsiteX523" fmla="*/ 1988527 w 10138589"/>
                <a:gd name="connsiteY523" fmla="*/ 171798 h 275131"/>
                <a:gd name="connsiteX524" fmla="*/ 1976381 w 10138589"/>
                <a:gd name="connsiteY524" fmla="*/ 167617 h 275131"/>
                <a:gd name="connsiteX525" fmla="*/ 1974655 w 10138589"/>
                <a:gd name="connsiteY525" fmla="*/ 160653 h 275131"/>
                <a:gd name="connsiteX526" fmla="*/ 1981998 w 10138589"/>
                <a:gd name="connsiteY526" fmla="*/ 153982 h 275131"/>
                <a:gd name="connsiteX527" fmla="*/ 1983854 w 10138589"/>
                <a:gd name="connsiteY527" fmla="*/ 153689 h 275131"/>
                <a:gd name="connsiteX528" fmla="*/ 1983789 w 10138589"/>
                <a:gd name="connsiteY528" fmla="*/ 151818 h 275131"/>
                <a:gd name="connsiteX529" fmla="*/ 1975322 w 10138589"/>
                <a:gd name="connsiteY529" fmla="*/ 139713 h 275131"/>
                <a:gd name="connsiteX530" fmla="*/ 1951485 w 10138589"/>
                <a:gd name="connsiteY530" fmla="*/ 138851 h 275131"/>
                <a:gd name="connsiteX531" fmla="*/ 1948343 w 10138589"/>
                <a:gd name="connsiteY531" fmla="*/ 137517 h 275131"/>
                <a:gd name="connsiteX532" fmla="*/ 1914932 w 10138589"/>
                <a:gd name="connsiteY532" fmla="*/ 150468 h 275131"/>
                <a:gd name="connsiteX533" fmla="*/ 1908973 w 10138589"/>
                <a:gd name="connsiteY533" fmla="*/ 157920 h 275131"/>
                <a:gd name="connsiteX534" fmla="*/ 1889304 w 10138589"/>
                <a:gd name="connsiteY534" fmla="*/ 171733 h 275131"/>
                <a:gd name="connsiteX535" fmla="*/ 1879616 w 10138589"/>
                <a:gd name="connsiteY535" fmla="*/ 167617 h 275131"/>
                <a:gd name="connsiteX536" fmla="*/ 1867209 w 10138589"/>
                <a:gd name="connsiteY536" fmla="*/ 162508 h 275131"/>
                <a:gd name="connsiteX537" fmla="*/ 1854803 w 10138589"/>
                <a:gd name="connsiteY537" fmla="*/ 167617 h 275131"/>
                <a:gd name="connsiteX538" fmla="*/ 1845115 w 10138589"/>
                <a:gd name="connsiteY538" fmla="*/ 171733 h 275131"/>
                <a:gd name="connsiteX539" fmla="*/ 1835427 w 10138589"/>
                <a:gd name="connsiteY539" fmla="*/ 167617 h 275131"/>
                <a:gd name="connsiteX540" fmla="*/ 1823020 w 10138589"/>
                <a:gd name="connsiteY540" fmla="*/ 162508 h 275131"/>
                <a:gd name="connsiteX541" fmla="*/ 1810613 w 10138589"/>
                <a:gd name="connsiteY541" fmla="*/ 167617 h 275131"/>
                <a:gd name="connsiteX542" fmla="*/ 1800925 w 10138589"/>
                <a:gd name="connsiteY542" fmla="*/ 171733 h 275131"/>
                <a:gd name="connsiteX543" fmla="*/ 1791237 w 10138589"/>
                <a:gd name="connsiteY543" fmla="*/ 167617 h 275131"/>
                <a:gd name="connsiteX544" fmla="*/ 1778830 w 10138589"/>
                <a:gd name="connsiteY544" fmla="*/ 162508 h 275131"/>
                <a:gd name="connsiteX545" fmla="*/ 1766424 w 10138589"/>
                <a:gd name="connsiteY545" fmla="*/ 167617 h 275131"/>
                <a:gd name="connsiteX546" fmla="*/ 1756736 w 10138589"/>
                <a:gd name="connsiteY546" fmla="*/ 171733 h 275131"/>
                <a:gd name="connsiteX547" fmla="*/ 1747048 w 10138589"/>
                <a:gd name="connsiteY547" fmla="*/ 167617 h 275131"/>
                <a:gd name="connsiteX548" fmla="*/ 1734641 w 10138589"/>
                <a:gd name="connsiteY548" fmla="*/ 162508 h 275131"/>
                <a:gd name="connsiteX549" fmla="*/ 1722234 w 10138589"/>
                <a:gd name="connsiteY549" fmla="*/ 167617 h 275131"/>
                <a:gd name="connsiteX550" fmla="*/ 1712546 w 10138589"/>
                <a:gd name="connsiteY550" fmla="*/ 171733 h 275131"/>
                <a:gd name="connsiteX551" fmla="*/ 1702842 w 10138589"/>
                <a:gd name="connsiteY551" fmla="*/ 167617 h 275131"/>
                <a:gd name="connsiteX552" fmla="*/ 1690435 w 10138589"/>
                <a:gd name="connsiteY552" fmla="*/ 162508 h 275131"/>
                <a:gd name="connsiteX553" fmla="*/ 1678028 w 10138589"/>
                <a:gd name="connsiteY553" fmla="*/ 167617 h 275131"/>
                <a:gd name="connsiteX554" fmla="*/ 1668324 w 10138589"/>
                <a:gd name="connsiteY554" fmla="*/ 171815 h 275131"/>
                <a:gd name="connsiteX555" fmla="*/ 1656178 w 10138589"/>
                <a:gd name="connsiteY555" fmla="*/ 167633 h 275131"/>
                <a:gd name="connsiteX556" fmla="*/ 1654452 w 10138589"/>
                <a:gd name="connsiteY556" fmla="*/ 160669 h 275131"/>
                <a:gd name="connsiteX557" fmla="*/ 1661811 w 10138589"/>
                <a:gd name="connsiteY557" fmla="*/ 153999 h 275131"/>
                <a:gd name="connsiteX558" fmla="*/ 1663668 w 10138589"/>
                <a:gd name="connsiteY558" fmla="*/ 153706 h 275131"/>
                <a:gd name="connsiteX559" fmla="*/ 1663602 w 10138589"/>
                <a:gd name="connsiteY559" fmla="*/ 151835 h 275131"/>
                <a:gd name="connsiteX560" fmla="*/ 1650430 w 10138589"/>
                <a:gd name="connsiteY560" fmla="*/ 137533 h 275131"/>
                <a:gd name="connsiteX561" fmla="*/ 1617019 w 10138589"/>
                <a:gd name="connsiteY561" fmla="*/ 150484 h 275131"/>
                <a:gd name="connsiteX562" fmla="*/ 1611060 w 10138589"/>
                <a:gd name="connsiteY562" fmla="*/ 157936 h 275131"/>
                <a:gd name="connsiteX563" fmla="*/ 1592157 w 10138589"/>
                <a:gd name="connsiteY563" fmla="*/ 171750 h 275131"/>
                <a:gd name="connsiteX564" fmla="*/ 1582469 w 10138589"/>
                <a:gd name="connsiteY564" fmla="*/ 167633 h 275131"/>
                <a:gd name="connsiteX565" fmla="*/ 1570062 w 10138589"/>
                <a:gd name="connsiteY565" fmla="*/ 162524 h 275131"/>
                <a:gd name="connsiteX566" fmla="*/ 1557655 w 10138589"/>
                <a:gd name="connsiteY566" fmla="*/ 167633 h 275131"/>
                <a:gd name="connsiteX567" fmla="*/ 1547967 w 10138589"/>
                <a:gd name="connsiteY567" fmla="*/ 171750 h 275131"/>
                <a:gd name="connsiteX568" fmla="*/ 1538279 w 10138589"/>
                <a:gd name="connsiteY568" fmla="*/ 167633 h 275131"/>
                <a:gd name="connsiteX569" fmla="*/ 1525873 w 10138589"/>
                <a:gd name="connsiteY569" fmla="*/ 162524 h 275131"/>
                <a:gd name="connsiteX570" fmla="*/ 1513466 w 10138589"/>
                <a:gd name="connsiteY570" fmla="*/ 167633 h 275131"/>
                <a:gd name="connsiteX571" fmla="*/ 1503778 w 10138589"/>
                <a:gd name="connsiteY571" fmla="*/ 171750 h 275131"/>
                <a:gd name="connsiteX572" fmla="*/ 1494090 w 10138589"/>
                <a:gd name="connsiteY572" fmla="*/ 167633 h 275131"/>
                <a:gd name="connsiteX573" fmla="*/ 1481683 w 10138589"/>
                <a:gd name="connsiteY573" fmla="*/ 162524 h 275131"/>
                <a:gd name="connsiteX574" fmla="*/ 1469276 w 10138589"/>
                <a:gd name="connsiteY574" fmla="*/ 167633 h 275131"/>
                <a:gd name="connsiteX575" fmla="*/ 1459588 w 10138589"/>
                <a:gd name="connsiteY575" fmla="*/ 171750 h 275131"/>
                <a:gd name="connsiteX576" fmla="*/ 1449900 w 10138589"/>
                <a:gd name="connsiteY576" fmla="*/ 167633 h 275131"/>
                <a:gd name="connsiteX577" fmla="*/ 1437494 w 10138589"/>
                <a:gd name="connsiteY577" fmla="*/ 162524 h 275131"/>
                <a:gd name="connsiteX578" fmla="*/ 1425087 w 10138589"/>
                <a:gd name="connsiteY578" fmla="*/ 167633 h 275131"/>
                <a:gd name="connsiteX579" fmla="*/ 1415399 w 10138589"/>
                <a:gd name="connsiteY579" fmla="*/ 171750 h 275131"/>
                <a:gd name="connsiteX580" fmla="*/ 1405695 w 10138589"/>
                <a:gd name="connsiteY580" fmla="*/ 167633 h 275131"/>
                <a:gd name="connsiteX581" fmla="*/ 1393288 w 10138589"/>
                <a:gd name="connsiteY581" fmla="*/ 162524 h 275131"/>
                <a:gd name="connsiteX582" fmla="*/ 1380881 w 10138589"/>
                <a:gd name="connsiteY582" fmla="*/ 167633 h 275131"/>
                <a:gd name="connsiteX583" fmla="*/ 1373994 w 10138589"/>
                <a:gd name="connsiteY583" fmla="*/ 171489 h 275131"/>
                <a:gd name="connsiteX584" fmla="*/ 1373391 w 10138589"/>
                <a:gd name="connsiteY584" fmla="*/ 171554 h 275131"/>
                <a:gd name="connsiteX585" fmla="*/ 1373424 w 10138589"/>
                <a:gd name="connsiteY585" fmla="*/ 171473 h 275131"/>
                <a:gd name="connsiteX586" fmla="*/ 1373293 w 10138589"/>
                <a:gd name="connsiteY586" fmla="*/ 171473 h 275131"/>
                <a:gd name="connsiteX587" fmla="*/ 1373293 w 10138589"/>
                <a:gd name="connsiteY587" fmla="*/ 161304 h 275131"/>
                <a:gd name="connsiteX588" fmla="*/ 1364420 w 10138589"/>
                <a:gd name="connsiteY588" fmla="*/ 152746 h 275131"/>
                <a:gd name="connsiteX589" fmla="*/ 1341348 w 10138589"/>
                <a:gd name="connsiteY589" fmla="*/ 152843 h 275131"/>
                <a:gd name="connsiteX590" fmla="*/ 1302450 w 10138589"/>
                <a:gd name="connsiteY590" fmla="*/ 133921 h 275131"/>
                <a:gd name="connsiteX591" fmla="*/ 1314580 w 10138589"/>
                <a:gd name="connsiteY591" fmla="*/ 103203 h 275131"/>
                <a:gd name="connsiteX592" fmla="*/ 1314124 w 10138589"/>
                <a:gd name="connsiteY592" fmla="*/ 99021 h 275131"/>
                <a:gd name="connsiteX593" fmla="*/ 1308979 w 10138589"/>
                <a:gd name="connsiteY593" fmla="*/ 96678 h 275131"/>
                <a:gd name="connsiteX594" fmla="*/ 1188346 w 10138589"/>
                <a:gd name="connsiteY594" fmla="*/ 96678 h 275131"/>
                <a:gd name="connsiteX595" fmla="*/ 1175206 w 10138589"/>
                <a:gd name="connsiteY595" fmla="*/ 78146 h 275131"/>
                <a:gd name="connsiteX596" fmla="*/ 1172340 w 10138589"/>
                <a:gd name="connsiteY596" fmla="*/ 74079 h 275131"/>
                <a:gd name="connsiteX597" fmla="*/ 1157947 w 10138589"/>
                <a:gd name="connsiteY597" fmla="*/ 67619 h 275131"/>
                <a:gd name="connsiteX598" fmla="*/ 1109085 w 10138589"/>
                <a:gd name="connsiteY598" fmla="*/ 67619 h 275131"/>
                <a:gd name="connsiteX599" fmla="*/ 1109915 w 10138589"/>
                <a:gd name="connsiteY599" fmla="*/ 70353 h 275131"/>
                <a:gd name="connsiteX600" fmla="*/ 1117079 w 10138589"/>
                <a:gd name="connsiteY600" fmla="*/ 93733 h 275131"/>
                <a:gd name="connsiteX601" fmla="*/ 1116949 w 10138589"/>
                <a:gd name="connsiteY601" fmla="*/ 98761 h 275131"/>
                <a:gd name="connsiteX602" fmla="*/ 1111299 w 10138589"/>
                <a:gd name="connsiteY602" fmla="*/ 100567 h 275131"/>
                <a:gd name="connsiteX603" fmla="*/ 1111299 w 10138589"/>
                <a:gd name="connsiteY603" fmla="*/ 100567 h 275131"/>
                <a:gd name="connsiteX604" fmla="*/ 1055289 w 10138589"/>
                <a:gd name="connsiteY604" fmla="*/ 100583 h 275131"/>
                <a:gd name="connsiteX605" fmla="*/ 1055289 w 10138589"/>
                <a:gd name="connsiteY605" fmla="*/ 100583 h 275131"/>
                <a:gd name="connsiteX606" fmla="*/ 1043012 w 10138589"/>
                <a:gd name="connsiteY606" fmla="*/ 100583 h 275131"/>
                <a:gd name="connsiteX607" fmla="*/ 1031924 w 10138589"/>
                <a:gd name="connsiteY607" fmla="*/ 106213 h 275131"/>
                <a:gd name="connsiteX608" fmla="*/ 1030621 w 10138589"/>
                <a:gd name="connsiteY608" fmla="*/ 105318 h 275131"/>
                <a:gd name="connsiteX609" fmla="*/ 1030621 w 10138589"/>
                <a:gd name="connsiteY609" fmla="*/ 105318 h 275131"/>
                <a:gd name="connsiteX610" fmla="*/ 995729 w 10138589"/>
                <a:gd name="connsiteY610" fmla="*/ 81124 h 275131"/>
                <a:gd name="connsiteX611" fmla="*/ 995729 w 10138589"/>
                <a:gd name="connsiteY611" fmla="*/ 81124 h 275131"/>
                <a:gd name="connsiteX612" fmla="*/ 992603 w 10138589"/>
                <a:gd name="connsiteY612" fmla="*/ 78944 h 275131"/>
                <a:gd name="connsiteX613" fmla="*/ 992505 w 10138589"/>
                <a:gd name="connsiteY613" fmla="*/ 79090 h 275131"/>
                <a:gd name="connsiteX614" fmla="*/ 991430 w 10138589"/>
                <a:gd name="connsiteY614" fmla="*/ 83288 h 275131"/>
                <a:gd name="connsiteX615" fmla="*/ 992586 w 10138589"/>
                <a:gd name="connsiteY615" fmla="*/ 84085 h 275131"/>
                <a:gd name="connsiteX616" fmla="*/ 992586 w 10138589"/>
                <a:gd name="connsiteY616" fmla="*/ 84085 h 275131"/>
                <a:gd name="connsiteX617" fmla="*/ 995094 w 10138589"/>
                <a:gd name="connsiteY617" fmla="*/ 85826 h 275131"/>
                <a:gd name="connsiteX618" fmla="*/ 980619 w 10138589"/>
                <a:gd name="connsiteY618" fmla="*/ 106343 h 275131"/>
                <a:gd name="connsiteX619" fmla="*/ 998187 w 10138589"/>
                <a:gd name="connsiteY619" fmla="*/ 118725 h 275131"/>
                <a:gd name="connsiteX620" fmla="*/ 1012744 w 10138589"/>
                <a:gd name="connsiteY620" fmla="*/ 98077 h 275131"/>
                <a:gd name="connsiteX621" fmla="*/ 1028912 w 10138589"/>
                <a:gd name="connsiteY621" fmla="*/ 109288 h 275131"/>
                <a:gd name="connsiteX622" fmla="*/ 1028912 w 10138589"/>
                <a:gd name="connsiteY622" fmla="*/ 109288 h 275131"/>
                <a:gd name="connsiteX623" fmla="*/ 1029482 w 10138589"/>
                <a:gd name="connsiteY623" fmla="*/ 109678 h 275131"/>
                <a:gd name="connsiteX624" fmla="*/ 1028635 w 10138589"/>
                <a:gd name="connsiteY624" fmla="*/ 111208 h 275131"/>
                <a:gd name="connsiteX625" fmla="*/ 1026079 w 10138589"/>
                <a:gd name="connsiteY625" fmla="*/ 116561 h 275131"/>
                <a:gd name="connsiteX626" fmla="*/ 1025932 w 10138589"/>
                <a:gd name="connsiteY626" fmla="*/ 116495 h 275131"/>
                <a:gd name="connsiteX627" fmla="*/ 992538 w 10138589"/>
                <a:gd name="connsiteY627" fmla="*/ 183773 h 275131"/>
                <a:gd name="connsiteX628" fmla="*/ 990535 w 10138589"/>
                <a:gd name="connsiteY628" fmla="*/ 188020 h 275131"/>
                <a:gd name="connsiteX629" fmla="*/ 832257 w 10138589"/>
                <a:gd name="connsiteY629" fmla="*/ 187906 h 275131"/>
                <a:gd name="connsiteX630" fmla="*/ 807069 w 10138589"/>
                <a:gd name="connsiteY630" fmla="*/ 175085 h 275131"/>
                <a:gd name="connsiteX631" fmla="*/ 806597 w 10138589"/>
                <a:gd name="connsiteY631" fmla="*/ 175085 h 275131"/>
                <a:gd name="connsiteX632" fmla="*/ 781017 w 10138589"/>
                <a:gd name="connsiteY632" fmla="*/ 187906 h 275131"/>
                <a:gd name="connsiteX633" fmla="*/ 619386 w 10138589"/>
                <a:gd name="connsiteY633" fmla="*/ 187906 h 275131"/>
                <a:gd name="connsiteX634" fmla="*/ 593709 w 10138589"/>
                <a:gd name="connsiteY634" fmla="*/ 175085 h 275131"/>
                <a:gd name="connsiteX635" fmla="*/ 569416 w 10138589"/>
                <a:gd name="connsiteY635" fmla="*/ 186409 h 275131"/>
                <a:gd name="connsiteX636" fmla="*/ 536543 w 10138589"/>
                <a:gd name="connsiteY636" fmla="*/ 170676 h 275131"/>
                <a:gd name="connsiteX637" fmla="*/ 503588 w 10138589"/>
                <a:gd name="connsiteY637" fmla="*/ 187906 h 275131"/>
                <a:gd name="connsiteX638" fmla="*/ 2931 w 10138589"/>
                <a:gd name="connsiteY638" fmla="*/ 187906 h 275131"/>
                <a:gd name="connsiteX639" fmla="*/ 1514 w 10138589"/>
                <a:gd name="connsiteY639" fmla="*/ 187906 h 275131"/>
                <a:gd name="connsiteX640" fmla="*/ 0 w 10138589"/>
                <a:gd name="connsiteY640" fmla="*/ 191957 h 275131"/>
                <a:gd name="connsiteX641" fmla="*/ 0 w 10138589"/>
                <a:gd name="connsiteY641" fmla="*/ 192136 h 275131"/>
                <a:gd name="connsiteX642" fmla="*/ 3810 w 10138589"/>
                <a:gd name="connsiteY642" fmla="*/ 192136 h 275131"/>
                <a:gd name="connsiteX643" fmla="*/ 3810 w 10138589"/>
                <a:gd name="connsiteY643" fmla="*/ 192136 h 275131"/>
                <a:gd name="connsiteX644" fmla="*/ 504841 w 10138589"/>
                <a:gd name="connsiteY644" fmla="*/ 192136 h 275131"/>
                <a:gd name="connsiteX645" fmla="*/ 506193 w 10138589"/>
                <a:gd name="connsiteY645" fmla="*/ 192136 h 275131"/>
                <a:gd name="connsiteX646" fmla="*/ 506763 w 10138589"/>
                <a:gd name="connsiteY646" fmla="*/ 190916 h 275131"/>
                <a:gd name="connsiteX647" fmla="*/ 536526 w 10138589"/>
                <a:gd name="connsiteY647" fmla="*/ 174906 h 275131"/>
                <a:gd name="connsiteX648" fmla="*/ 567316 w 10138589"/>
                <a:gd name="connsiteY648" fmla="*/ 190981 h 275131"/>
                <a:gd name="connsiteX649" fmla="*/ 568944 w 10138589"/>
                <a:gd name="connsiteY649" fmla="*/ 194072 h 275131"/>
                <a:gd name="connsiteX650" fmla="*/ 570946 w 10138589"/>
                <a:gd name="connsiteY650" fmla="*/ 191193 h 275131"/>
                <a:gd name="connsiteX651" fmla="*/ 593790 w 10138589"/>
                <a:gd name="connsiteY651" fmla="*/ 179315 h 275131"/>
                <a:gd name="connsiteX652" fmla="*/ 616504 w 10138589"/>
                <a:gd name="connsiteY652" fmla="*/ 191160 h 275131"/>
                <a:gd name="connsiteX653" fmla="*/ 617122 w 10138589"/>
                <a:gd name="connsiteY653" fmla="*/ 192120 h 275131"/>
                <a:gd name="connsiteX654" fmla="*/ 783199 w 10138589"/>
                <a:gd name="connsiteY654" fmla="*/ 192120 h 275131"/>
                <a:gd name="connsiteX655" fmla="*/ 783834 w 10138589"/>
                <a:gd name="connsiteY655" fmla="*/ 191176 h 275131"/>
                <a:gd name="connsiteX656" fmla="*/ 806645 w 10138589"/>
                <a:gd name="connsiteY656" fmla="*/ 179299 h 275131"/>
                <a:gd name="connsiteX657" fmla="*/ 807052 w 10138589"/>
                <a:gd name="connsiteY657" fmla="*/ 179299 h 275131"/>
                <a:gd name="connsiteX658" fmla="*/ 829375 w 10138589"/>
                <a:gd name="connsiteY658" fmla="*/ 191144 h 275131"/>
                <a:gd name="connsiteX659" fmla="*/ 829994 w 10138589"/>
                <a:gd name="connsiteY659" fmla="*/ 192120 h 275131"/>
                <a:gd name="connsiteX660" fmla="*/ 989428 w 10138589"/>
                <a:gd name="connsiteY660" fmla="*/ 192234 h 275131"/>
                <a:gd name="connsiteX661" fmla="*/ 989379 w 10138589"/>
                <a:gd name="connsiteY661" fmla="*/ 193112 h 275131"/>
                <a:gd name="connsiteX662" fmla="*/ 989379 w 10138589"/>
                <a:gd name="connsiteY662" fmla="*/ 241565 h 275131"/>
                <a:gd name="connsiteX663" fmla="*/ 1019794 w 10138589"/>
                <a:gd name="connsiteY663" fmla="*/ 275131 h 275131"/>
                <a:gd name="connsiteX664" fmla="*/ 1313196 w 10138589"/>
                <a:gd name="connsiteY664" fmla="*/ 274594 h 275131"/>
                <a:gd name="connsiteX665" fmla="*/ 1327557 w 10138589"/>
                <a:gd name="connsiteY665" fmla="*/ 263970 h 275131"/>
                <a:gd name="connsiteX666" fmla="*/ 1371730 w 10138589"/>
                <a:gd name="connsiteY666" fmla="*/ 174808 h 275131"/>
                <a:gd name="connsiteX667" fmla="*/ 1371323 w 10138589"/>
                <a:gd name="connsiteY667" fmla="*/ 175833 h 275131"/>
                <a:gd name="connsiteX668" fmla="*/ 1371323 w 10138589"/>
                <a:gd name="connsiteY668" fmla="*/ 176012 h 275131"/>
                <a:gd name="connsiteX669" fmla="*/ 1374433 w 10138589"/>
                <a:gd name="connsiteY669" fmla="*/ 175703 h 275131"/>
                <a:gd name="connsiteX670" fmla="*/ 1374433 w 10138589"/>
                <a:gd name="connsiteY670" fmla="*/ 175736 h 275131"/>
                <a:gd name="connsiteX671" fmla="*/ 1374661 w 10138589"/>
                <a:gd name="connsiteY671" fmla="*/ 175687 h 275131"/>
                <a:gd name="connsiteX672" fmla="*/ 1375149 w 10138589"/>
                <a:gd name="connsiteY672" fmla="*/ 175638 h 275131"/>
                <a:gd name="connsiteX673" fmla="*/ 1375149 w 10138589"/>
                <a:gd name="connsiteY673" fmla="*/ 175573 h 275131"/>
                <a:gd name="connsiteX674" fmla="*/ 1383567 w 10138589"/>
                <a:gd name="connsiteY674" fmla="*/ 170903 h 275131"/>
                <a:gd name="connsiteX675" fmla="*/ 1393271 w 10138589"/>
                <a:gd name="connsiteY675" fmla="*/ 166787 h 275131"/>
                <a:gd name="connsiteX676" fmla="*/ 1402976 w 10138589"/>
                <a:gd name="connsiteY676" fmla="*/ 170903 h 275131"/>
                <a:gd name="connsiteX677" fmla="*/ 1415383 w 10138589"/>
                <a:gd name="connsiteY677" fmla="*/ 176012 h 275131"/>
                <a:gd name="connsiteX678" fmla="*/ 1427789 w 10138589"/>
                <a:gd name="connsiteY678" fmla="*/ 170903 h 275131"/>
                <a:gd name="connsiteX679" fmla="*/ 1437477 w 10138589"/>
                <a:gd name="connsiteY679" fmla="*/ 166787 h 275131"/>
                <a:gd name="connsiteX680" fmla="*/ 1447165 w 10138589"/>
                <a:gd name="connsiteY680" fmla="*/ 170903 h 275131"/>
                <a:gd name="connsiteX681" fmla="*/ 1459572 w 10138589"/>
                <a:gd name="connsiteY681" fmla="*/ 176012 h 275131"/>
                <a:gd name="connsiteX682" fmla="*/ 1471979 w 10138589"/>
                <a:gd name="connsiteY682" fmla="*/ 170903 h 275131"/>
                <a:gd name="connsiteX683" fmla="*/ 1481667 w 10138589"/>
                <a:gd name="connsiteY683" fmla="*/ 166787 h 275131"/>
                <a:gd name="connsiteX684" fmla="*/ 1491354 w 10138589"/>
                <a:gd name="connsiteY684" fmla="*/ 170903 h 275131"/>
                <a:gd name="connsiteX685" fmla="*/ 1503761 w 10138589"/>
                <a:gd name="connsiteY685" fmla="*/ 176012 h 275131"/>
                <a:gd name="connsiteX686" fmla="*/ 1516168 w 10138589"/>
                <a:gd name="connsiteY686" fmla="*/ 170903 h 275131"/>
                <a:gd name="connsiteX687" fmla="*/ 1525856 w 10138589"/>
                <a:gd name="connsiteY687" fmla="*/ 166787 h 275131"/>
                <a:gd name="connsiteX688" fmla="*/ 1535544 w 10138589"/>
                <a:gd name="connsiteY688" fmla="*/ 170903 h 275131"/>
                <a:gd name="connsiteX689" fmla="*/ 1547951 w 10138589"/>
                <a:gd name="connsiteY689" fmla="*/ 176012 h 275131"/>
                <a:gd name="connsiteX690" fmla="*/ 1560358 w 10138589"/>
                <a:gd name="connsiteY690" fmla="*/ 170903 h 275131"/>
                <a:gd name="connsiteX691" fmla="*/ 1570046 w 10138589"/>
                <a:gd name="connsiteY691" fmla="*/ 166787 h 275131"/>
                <a:gd name="connsiteX692" fmla="*/ 1579733 w 10138589"/>
                <a:gd name="connsiteY692" fmla="*/ 170903 h 275131"/>
                <a:gd name="connsiteX693" fmla="*/ 1591375 w 10138589"/>
                <a:gd name="connsiteY693" fmla="*/ 175964 h 275131"/>
                <a:gd name="connsiteX694" fmla="*/ 1614365 w 10138589"/>
                <a:gd name="connsiteY694" fmla="*/ 160588 h 275131"/>
                <a:gd name="connsiteX695" fmla="*/ 1620260 w 10138589"/>
                <a:gd name="connsiteY695" fmla="*/ 153218 h 275131"/>
                <a:gd name="connsiteX696" fmla="*/ 1649046 w 10138589"/>
                <a:gd name="connsiteY696" fmla="*/ 141584 h 275131"/>
                <a:gd name="connsiteX697" fmla="*/ 1659060 w 10138589"/>
                <a:gd name="connsiteY697" fmla="*/ 150419 h 275131"/>
                <a:gd name="connsiteX698" fmla="*/ 1650284 w 10138589"/>
                <a:gd name="connsiteY698" fmla="*/ 159986 h 275131"/>
                <a:gd name="connsiteX699" fmla="*/ 1652938 w 10138589"/>
                <a:gd name="connsiteY699" fmla="*/ 170399 h 275131"/>
                <a:gd name="connsiteX700" fmla="*/ 1668324 w 10138589"/>
                <a:gd name="connsiteY700" fmla="*/ 176094 h 275131"/>
                <a:gd name="connsiteX701" fmla="*/ 1680731 w 10138589"/>
                <a:gd name="connsiteY701" fmla="*/ 170920 h 275131"/>
                <a:gd name="connsiteX702" fmla="*/ 1690435 w 10138589"/>
                <a:gd name="connsiteY702" fmla="*/ 166803 h 275131"/>
                <a:gd name="connsiteX703" fmla="*/ 1700139 w 10138589"/>
                <a:gd name="connsiteY703" fmla="*/ 170920 h 275131"/>
                <a:gd name="connsiteX704" fmla="*/ 1712546 w 10138589"/>
                <a:gd name="connsiteY704" fmla="*/ 176029 h 275131"/>
                <a:gd name="connsiteX705" fmla="*/ 1724953 w 10138589"/>
                <a:gd name="connsiteY705" fmla="*/ 170920 h 275131"/>
                <a:gd name="connsiteX706" fmla="*/ 1734641 w 10138589"/>
                <a:gd name="connsiteY706" fmla="*/ 166803 h 275131"/>
                <a:gd name="connsiteX707" fmla="*/ 1744329 w 10138589"/>
                <a:gd name="connsiteY707" fmla="*/ 170920 h 275131"/>
                <a:gd name="connsiteX708" fmla="*/ 1756736 w 10138589"/>
                <a:gd name="connsiteY708" fmla="*/ 176029 h 275131"/>
                <a:gd name="connsiteX709" fmla="*/ 1769143 w 10138589"/>
                <a:gd name="connsiteY709" fmla="*/ 170920 h 275131"/>
                <a:gd name="connsiteX710" fmla="*/ 1778830 w 10138589"/>
                <a:gd name="connsiteY710" fmla="*/ 166803 h 275131"/>
                <a:gd name="connsiteX711" fmla="*/ 1788518 w 10138589"/>
                <a:gd name="connsiteY711" fmla="*/ 170920 h 275131"/>
                <a:gd name="connsiteX712" fmla="*/ 1800925 w 10138589"/>
                <a:gd name="connsiteY712" fmla="*/ 176029 h 275131"/>
                <a:gd name="connsiteX713" fmla="*/ 1813332 w 10138589"/>
                <a:gd name="connsiteY713" fmla="*/ 170920 h 275131"/>
                <a:gd name="connsiteX714" fmla="*/ 1823020 w 10138589"/>
                <a:gd name="connsiteY714" fmla="*/ 166803 h 275131"/>
                <a:gd name="connsiteX715" fmla="*/ 1832708 w 10138589"/>
                <a:gd name="connsiteY715" fmla="*/ 170920 h 275131"/>
                <a:gd name="connsiteX716" fmla="*/ 1845115 w 10138589"/>
                <a:gd name="connsiteY716" fmla="*/ 176029 h 275131"/>
                <a:gd name="connsiteX717" fmla="*/ 1857522 w 10138589"/>
                <a:gd name="connsiteY717" fmla="*/ 170920 h 275131"/>
                <a:gd name="connsiteX718" fmla="*/ 1867209 w 10138589"/>
                <a:gd name="connsiteY718" fmla="*/ 166803 h 275131"/>
                <a:gd name="connsiteX719" fmla="*/ 1876897 w 10138589"/>
                <a:gd name="connsiteY719" fmla="*/ 170920 h 275131"/>
                <a:gd name="connsiteX720" fmla="*/ 1889304 w 10138589"/>
                <a:gd name="connsiteY720" fmla="*/ 176029 h 275131"/>
                <a:gd name="connsiteX721" fmla="*/ 1912294 w 10138589"/>
                <a:gd name="connsiteY721" fmla="*/ 160604 h 275131"/>
                <a:gd name="connsiteX722" fmla="*/ 1918188 w 10138589"/>
                <a:gd name="connsiteY722" fmla="*/ 153234 h 275131"/>
                <a:gd name="connsiteX723" fmla="*/ 1946975 w 10138589"/>
                <a:gd name="connsiteY723" fmla="*/ 141601 h 275131"/>
                <a:gd name="connsiteX724" fmla="*/ 1956989 w 10138589"/>
                <a:gd name="connsiteY724" fmla="*/ 150435 h 275131"/>
                <a:gd name="connsiteX725" fmla="*/ 1948213 w 10138589"/>
                <a:gd name="connsiteY725" fmla="*/ 160002 h 275131"/>
                <a:gd name="connsiteX726" fmla="*/ 1950574 w 10138589"/>
                <a:gd name="connsiteY726" fmla="*/ 170057 h 275131"/>
                <a:gd name="connsiteX727" fmla="*/ 1963729 w 10138589"/>
                <a:gd name="connsiteY727" fmla="*/ 176012 h 275131"/>
                <a:gd name="connsiteX728" fmla="*/ 1988527 w 10138589"/>
                <a:gd name="connsiteY728" fmla="*/ 176110 h 275131"/>
                <a:gd name="connsiteX729" fmla="*/ 2000934 w 10138589"/>
                <a:gd name="connsiteY729" fmla="*/ 170936 h 275131"/>
                <a:gd name="connsiteX730" fmla="*/ 2010638 w 10138589"/>
                <a:gd name="connsiteY730" fmla="*/ 166820 h 275131"/>
                <a:gd name="connsiteX731" fmla="*/ 2020342 w 10138589"/>
                <a:gd name="connsiteY731" fmla="*/ 170936 h 275131"/>
                <a:gd name="connsiteX732" fmla="*/ 2032749 w 10138589"/>
                <a:gd name="connsiteY732" fmla="*/ 176045 h 275131"/>
                <a:gd name="connsiteX733" fmla="*/ 2045156 w 10138589"/>
                <a:gd name="connsiteY733" fmla="*/ 170936 h 275131"/>
                <a:gd name="connsiteX734" fmla="*/ 2054844 w 10138589"/>
                <a:gd name="connsiteY734" fmla="*/ 166820 h 275131"/>
                <a:gd name="connsiteX735" fmla="*/ 2064532 w 10138589"/>
                <a:gd name="connsiteY735" fmla="*/ 170936 h 275131"/>
                <a:gd name="connsiteX736" fmla="*/ 2076938 w 10138589"/>
                <a:gd name="connsiteY736" fmla="*/ 176045 h 275131"/>
                <a:gd name="connsiteX737" fmla="*/ 2089345 w 10138589"/>
                <a:gd name="connsiteY737" fmla="*/ 170936 h 275131"/>
                <a:gd name="connsiteX738" fmla="*/ 2099033 w 10138589"/>
                <a:gd name="connsiteY738" fmla="*/ 166820 h 275131"/>
                <a:gd name="connsiteX739" fmla="*/ 2108721 w 10138589"/>
                <a:gd name="connsiteY739" fmla="*/ 170936 h 275131"/>
                <a:gd name="connsiteX740" fmla="*/ 2121128 w 10138589"/>
                <a:gd name="connsiteY740" fmla="*/ 176045 h 275131"/>
                <a:gd name="connsiteX741" fmla="*/ 2133535 w 10138589"/>
                <a:gd name="connsiteY741" fmla="*/ 170936 h 275131"/>
                <a:gd name="connsiteX742" fmla="*/ 2143223 w 10138589"/>
                <a:gd name="connsiteY742" fmla="*/ 166820 h 275131"/>
                <a:gd name="connsiteX743" fmla="*/ 2152911 w 10138589"/>
                <a:gd name="connsiteY743" fmla="*/ 170936 h 275131"/>
                <a:gd name="connsiteX744" fmla="*/ 2165318 w 10138589"/>
                <a:gd name="connsiteY744" fmla="*/ 176045 h 275131"/>
                <a:gd name="connsiteX745" fmla="*/ 2177724 w 10138589"/>
                <a:gd name="connsiteY745" fmla="*/ 170936 h 275131"/>
                <a:gd name="connsiteX746" fmla="*/ 2187412 w 10138589"/>
                <a:gd name="connsiteY746" fmla="*/ 166820 h 275131"/>
                <a:gd name="connsiteX747" fmla="*/ 2197100 w 10138589"/>
                <a:gd name="connsiteY747" fmla="*/ 170936 h 275131"/>
                <a:gd name="connsiteX748" fmla="*/ 2208921 w 10138589"/>
                <a:gd name="connsiteY748" fmla="*/ 176012 h 275131"/>
                <a:gd name="connsiteX749" fmla="*/ 2209507 w 10138589"/>
                <a:gd name="connsiteY749" fmla="*/ 176012 h 275131"/>
                <a:gd name="connsiteX750" fmla="*/ 2231911 w 10138589"/>
                <a:gd name="connsiteY750" fmla="*/ 160539 h 275131"/>
                <a:gd name="connsiteX751" fmla="*/ 2237822 w 10138589"/>
                <a:gd name="connsiteY751" fmla="*/ 153169 h 275131"/>
                <a:gd name="connsiteX752" fmla="*/ 2266608 w 10138589"/>
                <a:gd name="connsiteY752" fmla="*/ 141536 h 275131"/>
                <a:gd name="connsiteX753" fmla="*/ 2276622 w 10138589"/>
                <a:gd name="connsiteY753" fmla="*/ 150370 h 275131"/>
                <a:gd name="connsiteX754" fmla="*/ 2267846 w 10138589"/>
                <a:gd name="connsiteY754" fmla="*/ 159937 h 275131"/>
                <a:gd name="connsiteX755" fmla="*/ 2270500 w 10138589"/>
                <a:gd name="connsiteY755" fmla="*/ 170350 h 275131"/>
                <a:gd name="connsiteX756" fmla="*/ 2285886 w 10138589"/>
                <a:gd name="connsiteY756" fmla="*/ 176045 h 275131"/>
                <a:gd name="connsiteX757" fmla="*/ 2285886 w 10138589"/>
                <a:gd name="connsiteY757" fmla="*/ 176045 h 275131"/>
                <a:gd name="connsiteX758" fmla="*/ 2298293 w 10138589"/>
                <a:gd name="connsiteY758" fmla="*/ 170952 h 275131"/>
                <a:gd name="connsiteX759" fmla="*/ 2307997 w 10138589"/>
                <a:gd name="connsiteY759" fmla="*/ 166836 h 275131"/>
                <a:gd name="connsiteX760" fmla="*/ 2317701 w 10138589"/>
                <a:gd name="connsiteY760" fmla="*/ 170952 h 275131"/>
                <a:gd name="connsiteX761" fmla="*/ 2330108 w 10138589"/>
                <a:gd name="connsiteY761" fmla="*/ 176061 h 275131"/>
                <a:gd name="connsiteX762" fmla="*/ 2342515 w 10138589"/>
                <a:gd name="connsiteY762" fmla="*/ 170952 h 275131"/>
                <a:gd name="connsiteX763" fmla="*/ 2352203 w 10138589"/>
                <a:gd name="connsiteY763" fmla="*/ 166836 h 275131"/>
                <a:gd name="connsiteX764" fmla="*/ 2361891 w 10138589"/>
                <a:gd name="connsiteY764" fmla="*/ 170952 h 275131"/>
                <a:gd name="connsiteX765" fmla="*/ 2374298 w 10138589"/>
                <a:gd name="connsiteY765" fmla="*/ 176061 h 275131"/>
                <a:gd name="connsiteX766" fmla="*/ 2386705 w 10138589"/>
                <a:gd name="connsiteY766" fmla="*/ 170952 h 275131"/>
                <a:gd name="connsiteX767" fmla="*/ 2396393 w 10138589"/>
                <a:gd name="connsiteY767" fmla="*/ 166836 h 275131"/>
                <a:gd name="connsiteX768" fmla="*/ 2406080 w 10138589"/>
                <a:gd name="connsiteY768" fmla="*/ 170952 h 275131"/>
                <a:gd name="connsiteX769" fmla="*/ 2418487 w 10138589"/>
                <a:gd name="connsiteY769" fmla="*/ 176061 h 275131"/>
                <a:gd name="connsiteX770" fmla="*/ 2430894 w 10138589"/>
                <a:gd name="connsiteY770" fmla="*/ 170952 h 275131"/>
                <a:gd name="connsiteX771" fmla="*/ 2440582 w 10138589"/>
                <a:gd name="connsiteY771" fmla="*/ 166836 h 275131"/>
                <a:gd name="connsiteX772" fmla="*/ 2450270 w 10138589"/>
                <a:gd name="connsiteY772" fmla="*/ 170952 h 275131"/>
                <a:gd name="connsiteX773" fmla="*/ 2462677 w 10138589"/>
                <a:gd name="connsiteY773" fmla="*/ 176061 h 275131"/>
                <a:gd name="connsiteX774" fmla="*/ 2475084 w 10138589"/>
                <a:gd name="connsiteY774" fmla="*/ 170952 h 275131"/>
                <a:gd name="connsiteX775" fmla="*/ 2484771 w 10138589"/>
                <a:gd name="connsiteY775" fmla="*/ 166836 h 275131"/>
                <a:gd name="connsiteX776" fmla="*/ 2494459 w 10138589"/>
                <a:gd name="connsiteY776" fmla="*/ 170952 h 275131"/>
                <a:gd name="connsiteX777" fmla="*/ 2506540 w 10138589"/>
                <a:gd name="connsiteY777" fmla="*/ 176354 h 275131"/>
                <a:gd name="connsiteX778" fmla="*/ 2507615 w 10138589"/>
                <a:gd name="connsiteY778" fmla="*/ 176354 h 275131"/>
                <a:gd name="connsiteX779" fmla="*/ 3995892 w 10138589"/>
                <a:gd name="connsiteY779" fmla="*/ 176354 h 275131"/>
                <a:gd name="connsiteX780" fmla="*/ 4007892 w 10138589"/>
                <a:gd name="connsiteY780" fmla="*/ 171945 h 275131"/>
                <a:gd name="connsiteX781" fmla="*/ 4017596 w 10138589"/>
                <a:gd name="connsiteY781" fmla="*/ 167828 h 275131"/>
                <a:gd name="connsiteX782" fmla="*/ 4027300 w 10138589"/>
                <a:gd name="connsiteY782" fmla="*/ 171945 h 275131"/>
                <a:gd name="connsiteX783" fmla="*/ 4039707 w 10138589"/>
                <a:gd name="connsiteY783" fmla="*/ 177054 h 275131"/>
                <a:gd name="connsiteX784" fmla="*/ 4052114 w 10138589"/>
                <a:gd name="connsiteY784" fmla="*/ 171945 h 275131"/>
                <a:gd name="connsiteX785" fmla="*/ 4061802 w 10138589"/>
                <a:gd name="connsiteY785" fmla="*/ 167828 h 275131"/>
                <a:gd name="connsiteX786" fmla="*/ 4071490 w 10138589"/>
                <a:gd name="connsiteY786" fmla="*/ 171945 h 275131"/>
                <a:gd name="connsiteX787" fmla="*/ 4083897 w 10138589"/>
                <a:gd name="connsiteY787" fmla="*/ 177054 h 275131"/>
                <a:gd name="connsiteX788" fmla="*/ 4096304 w 10138589"/>
                <a:gd name="connsiteY788" fmla="*/ 171945 h 275131"/>
                <a:gd name="connsiteX789" fmla="*/ 4105992 w 10138589"/>
                <a:gd name="connsiteY789" fmla="*/ 167828 h 275131"/>
                <a:gd name="connsiteX790" fmla="*/ 4115679 w 10138589"/>
                <a:gd name="connsiteY790" fmla="*/ 171945 h 275131"/>
                <a:gd name="connsiteX791" fmla="*/ 4128086 w 10138589"/>
                <a:gd name="connsiteY791" fmla="*/ 177054 h 275131"/>
                <a:gd name="connsiteX792" fmla="*/ 4140493 w 10138589"/>
                <a:gd name="connsiteY792" fmla="*/ 171945 h 275131"/>
                <a:gd name="connsiteX793" fmla="*/ 4150181 w 10138589"/>
                <a:gd name="connsiteY793" fmla="*/ 167828 h 275131"/>
                <a:gd name="connsiteX794" fmla="*/ 4159869 w 10138589"/>
                <a:gd name="connsiteY794" fmla="*/ 171945 h 275131"/>
                <a:gd name="connsiteX795" fmla="*/ 4172276 w 10138589"/>
                <a:gd name="connsiteY795" fmla="*/ 177054 h 275131"/>
                <a:gd name="connsiteX796" fmla="*/ 4184683 w 10138589"/>
                <a:gd name="connsiteY796" fmla="*/ 171945 h 275131"/>
                <a:gd name="connsiteX797" fmla="*/ 4194371 w 10138589"/>
                <a:gd name="connsiteY797" fmla="*/ 167828 h 275131"/>
                <a:gd name="connsiteX798" fmla="*/ 4204058 w 10138589"/>
                <a:gd name="connsiteY798" fmla="*/ 171945 h 275131"/>
                <a:gd name="connsiteX799" fmla="*/ 4215700 w 10138589"/>
                <a:gd name="connsiteY799" fmla="*/ 177119 h 275131"/>
                <a:gd name="connsiteX800" fmla="*/ 4238690 w 10138589"/>
                <a:gd name="connsiteY800" fmla="*/ 161629 h 275131"/>
                <a:gd name="connsiteX801" fmla="*/ 4244584 w 10138589"/>
                <a:gd name="connsiteY801" fmla="*/ 154259 h 275131"/>
                <a:gd name="connsiteX802" fmla="*/ 4273371 w 10138589"/>
                <a:gd name="connsiteY802" fmla="*/ 142626 h 275131"/>
                <a:gd name="connsiteX803" fmla="*/ 4283385 w 10138589"/>
                <a:gd name="connsiteY803" fmla="*/ 151460 h 275131"/>
                <a:gd name="connsiteX804" fmla="*/ 4274609 w 10138589"/>
                <a:gd name="connsiteY804" fmla="*/ 161027 h 275131"/>
                <a:gd name="connsiteX805" fmla="*/ 4277263 w 10138589"/>
                <a:gd name="connsiteY805" fmla="*/ 171440 h 275131"/>
                <a:gd name="connsiteX806" fmla="*/ 4292649 w 10138589"/>
                <a:gd name="connsiteY806" fmla="*/ 177054 h 275131"/>
                <a:gd name="connsiteX807" fmla="*/ 4305056 w 10138589"/>
                <a:gd name="connsiteY807" fmla="*/ 171945 h 275131"/>
                <a:gd name="connsiteX808" fmla="*/ 4314760 w 10138589"/>
                <a:gd name="connsiteY808" fmla="*/ 167828 h 275131"/>
                <a:gd name="connsiteX809" fmla="*/ 4324464 w 10138589"/>
                <a:gd name="connsiteY809" fmla="*/ 171945 h 275131"/>
                <a:gd name="connsiteX810" fmla="*/ 4336871 w 10138589"/>
                <a:gd name="connsiteY810" fmla="*/ 177054 h 275131"/>
                <a:gd name="connsiteX811" fmla="*/ 4349278 w 10138589"/>
                <a:gd name="connsiteY811" fmla="*/ 171945 h 275131"/>
                <a:gd name="connsiteX812" fmla="*/ 4358966 w 10138589"/>
                <a:gd name="connsiteY812" fmla="*/ 167828 h 275131"/>
                <a:gd name="connsiteX813" fmla="*/ 4368654 w 10138589"/>
                <a:gd name="connsiteY813" fmla="*/ 171945 h 275131"/>
                <a:gd name="connsiteX814" fmla="*/ 4381061 w 10138589"/>
                <a:gd name="connsiteY814" fmla="*/ 177054 h 275131"/>
                <a:gd name="connsiteX815" fmla="*/ 4393468 w 10138589"/>
                <a:gd name="connsiteY815" fmla="*/ 171945 h 275131"/>
                <a:gd name="connsiteX816" fmla="*/ 4403155 w 10138589"/>
                <a:gd name="connsiteY816" fmla="*/ 167828 h 275131"/>
                <a:gd name="connsiteX817" fmla="*/ 4412843 w 10138589"/>
                <a:gd name="connsiteY817" fmla="*/ 171945 h 275131"/>
                <a:gd name="connsiteX818" fmla="*/ 4425250 w 10138589"/>
                <a:gd name="connsiteY818" fmla="*/ 177054 h 275131"/>
                <a:gd name="connsiteX819" fmla="*/ 4437657 w 10138589"/>
                <a:gd name="connsiteY819" fmla="*/ 171945 h 275131"/>
                <a:gd name="connsiteX820" fmla="*/ 4447345 w 10138589"/>
                <a:gd name="connsiteY820" fmla="*/ 167828 h 275131"/>
                <a:gd name="connsiteX821" fmla="*/ 4457033 w 10138589"/>
                <a:gd name="connsiteY821" fmla="*/ 171945 h 275131"/>
                <a:gd name="connsiteX822" fmla="*/ 4469440 w 10138589"/>
                <a:gd name="connsiteY822" fmla="*/ 177054 h 275131"/>
                <a:gd name="connsiteX823" fmla="*/ 4481846 w 10138589"/>
                <a:gd name="connsiteY823" fmla="*/ 171945 h 275131"/>
                <a:gd name="connsiteX824" fmla="*/ 4491534 w 10138589"/>
                <a:gd name="connsiteY824" fmla="*/ 167828 h 275131"/>
                <a:gd name="connsiteX825" fmla="*/ 4501222 w 10138589"/>
                <a:gd name="connsiteY825" fmla="*/ 171945 h 275131"/>
                <a:gd name="connsiteX826" fmla="*/ 4513629 w 10138589"/>
                <a:gd name="connsiteY826" fmla="*/ 177119 h 275131"/>
                <a:gd name="connsiteX827" fmla="*/ 4536619 w 10138589"/>
                <a:gd name="connsiteY827" fmla="*/ 161629 h 275131"/>
                <a:gd name="connsiteX828" fmla="*/ 4542513 w 10138589"/>
                <a:gd name="connsiteY828" fmla="*/ 154259 h 275131"/>
                <a:gd name="connsiteX829" fmla="*/ 4571300 w 10138589"/>
                <a:gd name="connsiteY829" fmla="*/ 142626 h 275131"/>
                <a:gd name="connsiteX830" fmla="*/ 4581314 w 10138589"/>
                <a:gd name="connsiteY830" fmla="*/ 151460 h 275131"/>
                <a:gd name="connsiteX831" fmla="*/ 4572538 w 10138589"/>
                <a:gd name="connsiteY831" fmla="*/ 161027 h 275131"/>
                <a:gd name="connsiteX832" fmla="*/ 4574899 w 10138589"/>
                <a:gd name="connsiteY832" fmla="*/ 171082 h 275131"/>
                <a:gd name="connsiteX833" fmla="*/ 4588055 w 10138589"/>
                <a:gd name="connsiteY833" fmla="*/ 177037 h 275131"/>
                <a:gd name="connsiteX834" fmla="*/ 4612852 w 10138589"/>
                <a:gd name="connsiteY834" fmla="*/ 177135 h 275131"/>
                <a:gd name="connsiteX835" fmla="*/ 4625259 w 10138589"/>
                <a:gd name="connsiteY835" fmla="*/ 171961 h 275131"/>
                <a:gd name="connsiteX836" fmla="*/ 4634963 w 10138589"/>
                <a:gd name="connsiteY836" fmla="*/ 167845 h 275131"/>
                <a:gd name="connsiteX837" fmla="*/ 4644667 w 10138589"/>
                <a:gd name="connsiteY837" fmla="*/ 171961 h 275131"/>
                <a:gd name="connsiteX838" fmla="*/ 4657074 w 10138589"/>
                <a:gd name="connsiteY838" fmla="*/ 177070 h 275131"/>
                <a:gd name="connsiteX839" fmla="*/ 4669481 w 10138589"/>
                <a:gd name="connsiteY839" fmla="*/ 171961 h 275131"/>
                <a:gd name="connsiteX840" fmla="*/ 4679169 w 10138589"/>
                <a:gd name="connsiteY840" fmla="*/ 167845 h 275131"/>
                <a:gd name="connsiteX841" fmla="*/ 4688857 w 10138589"/>
                <a:gd name="connsiteY841" fmla="*/ 171961 h 275131"/>
                <a:gd name="connsiteX842" fmla="*/ 4701263 w 10138589"/>
                <a:gd name="connsiteY842" fmla="*/ 177070 h 275131"/>
                <a:gd name="connsiteX843" fmla="*/ 4713670 w 10138589"/>
                <a:gd name="connsiteY843" fmla="*/ 171961 h 275131"/>
                <a:gd name="connsiteX844" fmla="*/ 4723358 w 10138589"/>
                <a:gd name="connsiteY844" fmla="*/ 167845 h 275131"/>
                <a:gd name="connsiteX845" fmla="*/ 4733046 w 10138589"/>
                <a:gd name="connsiteY845" fmla="*/ 171961 h 275131"/>
                <a:gd name="connsiteX846" fmla="*/ 4745453 w 10138589"/>
                <a:gd name="connsiteY846" fmla="*/ 177070 h 275131"/>
                <a:gd name="connsiteX847" fmla="*/ 4757860 w 10138589"/>
                <a:gd name="connsiteY847" fmla="*/ 171961 h 275131"/>
                <a:gd name="connsiteX848" fmla="*/ 4767548 w 10138589"/>
                <a:gd name="connsiteY848" fmla="*/ 167845 h 275131"/>
                <a:gd name="connsiteX849" fmla="*/ 4777236 w 10138589"/>
                <a:gd name="connsiteY849" fmla="*/ 171961 h 275131"/>
                <a:gd name="connsiteX850" fmla="*/ 4789642 w 10138589"/>
                <a:gd name="connsiteY850" fmla="*/ 177070 h 275131"/>
                <a:gd name="connsiteX851" fmla="*/ 4802049 w 10138589"/>
                <a:gd name="connsiteY851" fmla="*/ 171961 h 275131"/>
                <a:gd name="connsiteX852" fmla="*/ 4811737 w 10138589"/>
                <a:gd name="connsiteY852" fmla="*/ 167845 h 275131"/>
                <a:gd name="connsiteX853" fmla="*/ 4821425 w 10138589"/>
                <a:gd name="connsiteY853" fmla="*/ 171961 h 275131"/>
                <a:gd name="connsiteX854" fmla="*/ 4833246 w 10138589"/>
                <a:gd name="connsiteY854" fmla="*/ 177037 h 275131"/>
                <a:gd name="connsiteX855" fmla="*/ 4833832 w 10138589"/>
                <a:gd name="connsiteY855" fmla="*/ 177037 h 275131"/>
                <a:gd name="connsiteX856" fmla="*/ 4856236 w 10138589"/>
                <a:gd name="connsiteY856" fmla="*/ 161564 h 275131"/>
                <a:gd name="connsiteX857" fmla="*/ 4862130 w 10138589"/>
                <a:gd name="connsiteY857" fmla="*/ 154194 h 275131"/>
                <a:gd name="connsiteX858" fmla="*/ 4890917 w 10138589"/>
                <a:gd name="connsiteY858" fmla="*/ 142561 h 275131"/>
                <a:gd name="connsiteX859" fmla="*/ 4900930 w 10138589"/>
                <a:gd name="connsiteY859" fmla="*/ 151395 h 275131"/>
                <a:gd name="connsiteX860" fmla="*/ 4892154 w 10138589"/>
                <a:gd name="connsiteY860" fmla="*/ 160962 h 275131"/>
                <a:gd name="connsiteX861" fmla="*/ 4894808 w 10138589"/>
                <a:gd name="connsiteY861" fmla="*/ 171375 h 275131"/>
                <a:gd name="connsiteX862" fmla="*/ 4910195 w 10138589"/>
                <a:gd name="connsiteY862" fmla="*/ 177070 h 275131"/>
                <a:gd name="connsiteX863" fmla="*/ 4910195 w 10138589"/>
                <a:gd name="connsiteY863" fmla="*/ 177070 h 275131"/>
                <a:gd name="connsiteX864" fmla="*/ 4922602 w 10138589"/>
                <a:gd name="connsiteY864" fmla="*/ 171977 h 275131"/>
                <a:gd name="connsiteX865" fmla="*/ 4932306 w 10138589"/>
                <a:gd name="connsiteY865" fmla="*/ 167861 h 275131"/>
                <a:gd name="connsiteX866" fmla="*/ 4942010 w 10138589"/>
                <a:gd name="connsiteY866" fmla="*/ 171977 h 275131"/>
                <a:gd name="connsiteX867" fmla="*/ 4954417 w 10138589"/>
                <a:gd name="connsiteY867" fmla="*/ 177086 h 275131"/>
                <a:gd name="connsiteX868" fmla="*/ 4966824 w 10138589"/>
                <a:gd name="connsiteY868" fmla="*/ 171977 h 275131"/>
                <a:gd name="connsiteX869" fmla="*/ 4976511 w 10138589"/>
                <a:gd name="connsiteY869" fmla="*/ 167861 h 275131"/>
                <a:gd name="connsiteX870" fmla="*/ 4986199 w 10138589"/>
                <a:gd name="connsiteY870" fmla="*/ 171977 h 275131"/>
                <a:gd name="connsiteX871" fmla="*/ 4998606 w 10138589"/>
                <a:gd name="connsiteY871" fmla="*/ 177086 h 275131"/>
                <a:gd name="connsiteX872" fmla="*/ 5011013 w 10138589"/>
                <a:gd name="connsiteY872" fmla="*/ 171977 h 275131"/>
                <a:gd name="connsiteX873" fmla="*/ 5020701 w 10138589"/>
                <a:gd name="connsiteY873" fmla="*/ 167861 h 275131"/>
                <a:gd name="connsiteX874" fmla="*/ 5030389 w 10138589"/>
                <a:gd name="connsiteY874" fmla="*/ 171977 h 275131"/>
                <a:gd name="connsiteX875" fmla="*/ 5042796 w 10138589"/>
                <a:gd name="connsiteY875" fmla="*/ 177086 h 275131"/>
                <a:gd name="connsiteX876" fmla="*/ 5055203 w 10138589"/>
                <a:gd name="connsiteY876" fmla="*/ 171977 h 275131"/>
                <a:gd name="connsiteX877" fmla="*/ 5064890 w 10138589"/>
                <a:gd name="connsiteY877" fmla="*/ 167861 h 275131"/>
                <a:gd name="connsiteX878" fmla="*/ 5074578 w 10138589"/>
                <a:gd name="connsiteY878" fmla="*/ 171977 h 275131"/>
                <a:gd name="connsiteX879" fmla="*/ 5086985 w 10138589"/>
                <a:gd name="connsiteY879" fmla="*/ 177086 h 275131"/>
                <a:gd name="connsiteX880" fmla="*/ 5099392 w 10138589"/>
                <a:gd name="connsiteY880" fmla="*/ 171977 h 275131"/>
                <a:gd name="connsiteX881" fmla="*/ 5109080 w 10138589"/>
                <a:gd name="connsiteY881" fmla="*/ 167861 h 275131"/>
                <a:gd name="connsiteX882" fmla="*/ 5118768 w 10138589"/>
                <a:gd name="connsiteY882" fmla="*/ 171977 h 275131"/>
                <a:gd name="connsiteX883" fmla="*/ 5128846 w 10138589"/>
                <a:gd name="connsiteY883" fmla="*/ 176858 h 275131"/>
                <a:gd name="connsiteX884" fmla="*/ 5140000 w 10138589"/>
                <a:gd name="connsiteY884" fmla="*/ 171896 h 275131"/>
                <a:gd name="connsiteX885" fmla="*/ 5149704 w 10138589"/>
                <a:gd name="connsiteY885" fmla="*/ 167780 h 275131"/>
                <a:gd name="connsiteX886" fmla="*/ 5159408 w 10138589"/>
                <a:gd name="connsiteY886" fmla="*/ 171896 h 275131"/>
                <a:gd name="connsiteX887" fmla="*/ 5171815 w 10138589"/>
                <a:gd name="connsiteY887" fmla="*/ 177005 h 275131"/>
                <a:gd name="connsiteX888" fmla="*/ 5184222 w 10138589"/>
                <a:gd name="connsiteY888" fmla="*/ 171896 h 275131"/>
                <a:gd name="connsiteX889" fmla="*/ 5193909 w 10138589"/>
                <a:gd name="connsiteY889" fmla="*/ 167780 h 275131"/>
                <a:gd name="connsiteX890" fmla="*/ 5203597 w 10138589"/>
                <a:gd name="connsiteY890" fmla="*/ 171896 h 275131"/>
                <a:gd name="connsiteX891" fmla="*/ 5216004 w 10138589"/>
                <a:gd name="connsiteY891" fmla="*/ 177005 h 275131"/>
                <a:gd name="connsiteX892" fmla="*/ 5228411 w 10138589"/>
                <a:gd name="connsiteY892" fmla="*/ 171896 h 275131"/>
                <a:gd name="connsiteX893" fmla="*/ 5238099 w 10138589"/>
                <a:gd name="connsiteY893" fmla="*/ 167780 h 275131"/>
                <a:gd name="connsiteX894" fmla="*/ 5247787 w 10138589"/>
                <a:gd name="connsiteY894" fmla="*/ 171896 h 275131"/>
                <a:gd name="connsiteX895" fmla="*/ 5260194 w 10138589"/>
                <a:gd name="connsiteY895" fmla="*/ 177005 h 275131"/>
                <a:gd name="connsiteX896" fmla="*/ 5272601 w 10138589"/>
                <a:gd name="connsiteY896" fmla="*/ 171896 h 275131"/>
                <a:gd name="connsiteX897" fmla="*/ 5282288 w 10138589"/>
                <a:gd name="connsiteY897" fmla="*/ 167780 h 275131"/>
                <a:gd name="connsiteX898" fmla="*/ 5291976 w 10138589"/>
                <a:gd name="connsiteY898" fmla="*/ 171896 h 275131"/>
                <a:gd name="connsiteX899" fmla="*/ 5304383 w 10138589"/>
                <a:gd name="connsiteY899" fmla="*/ 177005 h 275131"/>
                <a:gd name="connsiteX900" fmla="*/ 5316790 w 10138589"/>
                <a:gd name="connsiteY900" fmla="*/ 171896 h 275131"/>
                <a:gd name="connsiteX901" fmla="*/ 5326478 w 10138589"/>
                <a:gd name="connsiteY901" fmla="*/ 167780 h 275131"/>
                <a:gd name="connsiteX902" fmla="*/ 5336166 w 10138589"/>
                <a:gd name="connsiteY902" fmla="*/ 171896 h 275131"/>
                <a:gd name="connsiteX903" fmla="*/ 5347807 w 10138589"/>
                <a:gd name="connsiteY903" fmla="*/ 176956 h 275131"/>
                <a:gd name="connsiteX904" fmla="*/ 5370814 w 10138589"/>
                <a:gd name="connsiteY904" fmla="*/ 161564 h 275131"/>
                <a:gd name="connsiteX905" fmla="*/ 5376708 w 10138589"/>
                <a:gd name="connsiteY905" fmla="*/ 154194 h 275131"/>
                <a:gd name="connsiteX906" fmla="*/ 5405495 w 10138589"/>
                <a:gd name="connsiteY906" fmla="*/ 142561 h 275131"/>
                <a:gd name="connsiteX907" fmla="*/ 5415508 w 10138589"/>
                <a:gd name="connsiteY907" fmla="*/ 151395 h 275131"/>
                <a:gd name="connsiteX908" fmla="*/ 5406732 w 10138589"/>
                <a:gd name="connsiteY908" fmla="*/ 160962 h 275131"/>
                <a:gd name="connsiteX909" fmla="*/ 5409386 w 10138589"/>
                <a:gd name="connsiteY909" fmla="*/ 171375 h 275131"/>
                <a:gd name="connsiteX910" fmla="*/ 5424773 w 10138589"/>
                <a:gd name="connsiteY910" fmla="*/ 176989 h 275131"/>
                <a:gd name="connsiteX911" fmla="*/ 5437180 w 10138589"/>
                <a:gd name="connsiteY911" fmla="*/ 171880 h 275131"/>
                <a:gd name="connsiteX912" fmla="*/ 5446884 w 10138589"/>
                <a:gd name="connsiteY912" fmla="*/ 167763 h 275131"/>
                <a:gd name="connsiteX913" fmla="*/ 5456588 w 10138589"/>
                <a:gd name="connsiteY913" fmla="*/ 171880 h 275131"/>
                <a:gd name="connsiteX914" fmla="*/ 5468995 w 10138589"/>
                <a:gd name="connsiteY914" fmla="*/ 176989 h 275131"/>
                <a:gd name="connsiteX915" fmla="*/ 5481402 w 10138589"/>
                <a:gd name="connsiteY915" fmla="*/ 171880 h 275131"/>
                <a:gd name="connsiteX916" fmla="*/ 5491089 w 10138589"/>
                <a:gd name="connsiteY916" fmla="*/ 167763 h 275131"/>
                <a:gd name="connsiteX917" fmla="*/ 5500777 w 10138589"/>
                <a:gd name="connsiteY917" fmla="*/ 171880 h 275131"/>
                <a:gd name="connsiteX918" fmla="*/ 5513184 w 10138589"/>
                <a:gd name="connsiteY918" fmla="*/ 176989 h 275131"/>
                <a:gd name="connsiteX919" fmla="*/ 5525591 w 10138589"/>
                <a:gd name="connsiteY919" fmla="*/ 171880 h 275131"/>
                <a:gd name="connsiteX920" fmla="*/ 5535279 w 10138589"/>
                <a:gd name="connsiteY920" fmla="*/ 167763 h 275131"/>
                <a:gd name="connsiteX921" fmla="*/ 5544967 w 10138589"/>
                <a:gd name="connsiteY921" fmla="*/ 171880 h 275131"/>
                <a:gd name="connsiteX922" fmla="*/ 5557374 w 10138589"/>
                <a:gd name="connsiteY922" fmla="*/ 176989 h 275131"/>
                <a:gd name="connsiteX923" fmla="*/ 5569781 w 10138589"/>
                <a:gd name="connsiteY923" fmla="*/ 171880 h 275131"/>
                <a:gd name="connsiteX924" fmla="*/ 5579468 w 10138589"/>
                <a:gd name="connsiteY924" fmla="*/ 167763 h 275131"/>
                <a:gd name="connsiteX925" fmla="*/ 5589156 w 10138589"/>
                <a:gd name="connsiteY925" fmla="*/ 171880 h 275131"/>
                <a:gd name="connsiteX926" fmla="*/ 5601563 w 10138589"/>
                <a:gd name="connsiteY926" fmla="*/ 176989 h 275131"/>
                <a:gd name="connsiteX927" fmla="*/ 5613970 w 10138589"/>
                <a:gd name="connsiteY927" fmla="*/ 171880 h 275131"/>
                <a:gd name="connsiteX928" fmla="*/ 5623658 w 10138589"/>
                <a:gd name="connsiteY928" fmla="*/ 167763 h 275131"/>
                <a:gd name="connsiteX929" fmla="*/ 5633346 w 10138589"/>
                <a:gd name="connsiteY929" fmla="*/ 171880 h 275131"/>
                <a:gd name="connsiteX930" fmla="*/ 5645753 w 10138589"/>
                <a:gd name="connsiteY930" fmla="*/ 176989 h 275131"/>
                <a:gd name="connsiteX931" fmla="*/ 5668759 w 10138589"/>
                <a:gd name="connsiteY931" fmla="*/ 161564 h 275131"/>
                <a:gd name="connsiteX932" fmla="*/ 5674653 w 10138589"/>
                <a:gd name="connsiteY932" fmla="*/ 154194 h 275131"/>
                <a:gd name="connsiteX933" fmla="*/ 5703440 w 10138589"/>
                <a:gd name="connsiteY933" fmla="*/ 142561 h 275131"/>
                <a:gd name="connsiteX934" fmla="*/ 5713454 w 10138589"/>
                <a:gd name="connsiteY934" fmla="*/ 151395 h 275131"/>
                <a:gd name="connsiteX935" fmla="*/ 5704677 w 10138589"/>
                <a:gd name="connsiteY935" fmla="*/ 160962 h 275131"/>
                <a:gd name="connsiteX936" fmla="*/ 5707039 w 10138589"/>
                <a:gd name="connsiteY936" fmla="*/ 171017 h 275131"/>
                <a:gd name="connsiteX937" fmla="*/ 5720194 w 10138589"/>
                <a:gd name="connsiteY937" fmla="*/ 176972 h 275131"/>
                <a:gd name="connsiteX938" fmla="*/ 5744992 w 10138589"/>
                <a:gd name="connsiteY938" fmla="*/ 177054 h 275131"/>
                <a:gd name="connsiteX939" fmla="*/ 5757399 w 10138589"/>
                <a:gd name="connsiteY939" fmla="*/ 171880 h 275131"/>
                <a:gd name="connsiteX940" fmla="*/ 5767103 w 10138589"/>
                <a:gd name="connsiteY940" fmla="*/ 167763 h 275131"/>
                <a:gd name="connsiteX941" fmla="*/ 5776807 w 10138589"/>
                <a:gd name="connsiteY941" fmla="*/ 171880 h 275131"/>
                <a:gd name="connsiteX942" fmla="*/ 5789214 w 10138589"/>
                <a:gd name="connsiteY942" fmla="*/ 176989 h 275131"/>
                <a:gd name="connsiteX943" fmla="*/ 5801621 w 10138589"/>
                <a:gd name="connsiteY943" fmla="*/ 171880 h 275131"/>
                <a:gd name="connsiteX944" fmla="*/ 5811308 w 10138589"/>
                <a:gd name="connsiteY944" fmla="*/ 167763 h 275131"/>
                <a:gd name="connsiteX945" fmla="*/ 5820997 w 10138589"/>
                <a:gd name="connsiteY945" fmla="*/ 171880 h 275131"/>
                <a:gd name="connsiteX946" fmla="*/ 5833403 w 10138589"/>
                <a:gd name="connsiteY946" fmla="*/ 176989 h 275131"/>
                <a:gd name="connsiteX947" fmla="*/ 5845810 w 10138589"/>
                <a:gd name="connsiteY947" fmla="*/ 171880 h 275131"/>
                <a:gd name="connsiteX948" fmla="*/ 5855498 w 10138589"/>
                <a:gd name="connsiteY948" fmla="*/ 167763 h 275131"/>
                <a:gd name="connsiteX949" fmla="*/ 5865186 w 10138589"/>
                <a:gd name="connsiteY949" fmla="*/ 171880 h 275131"/>
                <a:gd name="connsiteX950" fmla="*/ 5877593 w 10138589"/>
                <a:gd name="connsiteY950" fmla="*/ 176989 h 275131"/>
                <a:gd name="connsiteX951" fmla="*/ 5890000 w 10138589"/>
                <a:gd name="connsiteY951" fmla="*/ 171880 h 275131"/>
                <a:gd name="connsiteX952" fmla="*/ 5899687 w 10138589"/>
                <a:gd name="connsiteY952" fmla="*/ 167763 h 275131"/>
                <a:gd name="connsiteX953" fmla="*/ 5909375 w 10138589"/>
                <a:gd name="connsiteY953" fmla="*/ 171880 h 275131"/>
                <a:gd name="connsiteX954" fmla="*/ 5921782 w 10138589"/>
                <a:gd name="connsiteY954" fmla="*/ 176989 h 275131"/>
                <a:gd name="connsiteX955" fmla="*/ 5934189 w 10138589"/>
                <a:gd name="connsiteY955" fmla="*/ 171880 h 275131"/>
                <a:gd name="connsiteX956" fmla="*/ 5943877 w 10138589"/>
                <a:gd name="connsiteY956" fmla="*/ 167763 h 275131"/>
                <a:gd name="connsiteX957" fmla="*/ 5953565 w 10138589"/>
                <a:gd name="connsiteY957" fmla="*/ 171880 h 275131"/>
                <a:gd name="connsiteX958" fmla="*/ 5965386 w 10138589"/>
                <a:gd name="connsiteY958" fmla="*/ 176956 h 275131"/>
                <a:gd name="connsiteX959" fmla="*/ 5965972 w 10138589"/>
                <a:gd name="connsiteY959" fmla="*/ 176956 h 275131"/>
                <a:gd name="connsiteX960" fmla="*/ 5988376 w 10138589"/>
                <a:gd name="connsiteY960" fmla="*/ 161483 h 275131"/>
                <a:gd name="connsiteX961" fmla="*/ 5994270 w 10138589"/>
                <a:gd name="connsiteY961" fmla="*/ 154112 h 275131"/>
                <a:gd name="connsiteX962" fmla="*/ 6023057 w 10138589"/>
                <a:gd name="connsiteY962" fmla="*/ 142479 h 275131"/>
                <a:gd name="connsiteX963" fmla="*/ 6033070 w 10138589"/>
                <a:gd name="connsiteY963" fmla="*/ 151314 h 275131"/>
                <a:gd name="connsiteX964" fmla="*/ 6024294 w 10138589"/>
                <a:gd name="connsiteY964" fmla="*/ 160881 h 275131"/>
                <a:gd name="connsiteX965" fmla="*/ 6026948 w 10138589"/>
                <a:gd name="connsiteY965" fmla="*/ 171294 h 275131"/>
                <a:gd name="connsiteX966" fmla="*/ 6042335 w 10138589"/>
                <a:gd name="connsiteY966" fmla="*/ 176989 h 275131"/>
                <a:gd name="connsiteX967" fmla="*/ 6042335 w 10138589"/>
                <a:gd name="connsiteY967" fmla="*/ 176989 h 275131"/>
                <a:gd name="connsiteX968" fmla="*/ 6054741 w 10138589"/>
                <a:gd name="connsiteY968" fmla="*/ 171896 h 275131"/>
                <a:gd name="connsiteX969" fmla="*/ 6064446 w 10138589"/>
                <a:gd name="connsiteY969" fmla="*/ 167780 h 275131"/>
                <a:gd name="connsiteX970" fmla="*/ 6074150 w 10138589"/>
                <a:gd name="connsiteY970" fmla="*/ 171896 h 275131"/>
                <a:gd name="connsiteX971" fmla="*/ 6086557 w 10138589"/>
                <a:gd name="connsiteY971" fmla="*/ 177005 h 275131"/>
                <a:gd name="connsiteX972" fmla="*/ 6098963 w 10138589"/>
                <a:gd name="connsiteY972" fmla="*/ 171896 h 275131"/>
                <a:gd name="connsiteX973" fmla="*/ 6108651 w 10138589"/>
                <a:gd name="connsiteY973" fmla="*/ 167780 h 275131"/>
                <a:gd name="connsiteX974" fmla="*/ 6118340 w 10138589"/>
                <a:gd name="connsiteY974" fmla="*/ 171896 h 275131"/>
                <a:gd name="connsiteX975" fmla="*/ 6130746 w 10138589"/>
                <a:gd name="connsiteY975" fmla="*/ 177005 h 275131"/>
                <a:gd name="connsiteX976" fmla="*/ 6143153 w 10138589"/>
                <a:gd name="connsiteY976" fmla="*/ 171896 h 275131"/>
                <a:gd name="connsiteX977" fmla="*/ 6152841 w 10138589"/>
                <a:gd name="connsiteY977" fmla="*/ 167780 h 275131"/>
                <a:gd name="connsiteX978" fmla="*/ 6162528 w 10138589"/>
                <a:gd name="connsiteY978" fmla="*/ 171896 h 275131"/>
                <a:gd name="connsiteX979" fmla="*/ 6174936 w 10138589"/>
                <a:gd name="connsiteY979" fmla="*/ 177005 h 275131"/>
                <a:gd name="connsiteX980" fmla="*/ 6187343 w 10138589"/>
                <a:gd name="connsiteY980" fmla="*/ 171896 h 275131"/>
                <a:gd name="connsiteX981" fmla="*/ 6197030 w 10138589"/>
                <a:gd name="connsiteY981" fmla="*/ 167780 h 275131"/>
                <a:gd name="connsiteX982" fmla="*/ 6206718 w 10138589"/>
                <a:gd name="connsiteY982" fmla="*/ 171896 h 275131"/>
                <a:gd name="connsiteX983" fmla="*/ 6219125 w 10138589"/>
                <a:gd name="connsiteY983" fmla="*/ 177005 h 275131"/>
                <a:gd name="connsiteX984" fmla="*/ 6231532 w 10138589"/>
                <a:gd name="connsiteY984" fmla="*/ 171896 h 275131"/>
                <a:gd name="connsiteX985" fmla="*/ 6241220 w 10138589"/>
                <a:gd name="connsiteY985" fmla="*/ 167780 h 275131"/>
                <a:gd name="connsiteX986" fmla="*/ 6250908 w 10138589"/>
                <a:gd name="connsiteY986" fmla="*/ 171896 h 275131"/>
                <a:gd name="connsiteX987" fmla="*/ 6259358 w 10138589"/>
                <a:gd name="connsiteY987" fmla="*/ 176582 h 275131"/>
                <a:gd name="connsiteX988" fmla="*/ 6260058 w 10138589"/>
                <a:gd name="connsiteY988" fmla="*/ 176696 h 275131"/>
                <a:gd name="connsiteX989" fmla="*/ 6261849 w 10138589"/>
                <a:gd name="connsiteY989" fmla="*/ 176907 h 275131"/>
                <a:gd name="connsiteX990" fmla="*/ 6261849 w 10138589"/>
                <a:gd name="connsiteY990" fmla="*/ 176907 h 275131"/>
                <a:gd name="connsiteX991" fmla="*/ 6262045 w 10138589"/>
                <a:gd name="connsiteY991" fmla="*/ 176907 h 275131"/>
                <a:gd name="connsiteX992" fmla="*/ 6262256 w 10138589"/>
                <a:gd name="connsiteY992" fmla="*/ 176907 h 275131"/>
                <a:gd name="connsiteX993" fmla="*/ 6262256 w 10138589"/>
                <a:gd name="connsiteY993" fmla="*/ 176907 h 275131"/>
                <a:gd name="connsiteX994" fmla="*/ 7654274 w 10138589"/>
                <a:gd name="connsiteY994" fmla="*/ 176012 h 275131"/>
                <a:gd name="connsiteX995" fmla="*/ 7666502 w 10138589"/>
                <a:gd name="connsiteY995" fmla="*/ 171082 h 275131"/>
                <a:gd name="connsiteX996" fmla="*/ 7676206 w 10138589"/>
                <a:gd name="connsiteY996" fmla="*/ 166966 h 275131"/>
                <a:gd name="connsiteX997" fmla="*/ 7685910 w 10138589"/>
                <a:gd name="connsiteY997" fmla="*/ 171082 h 275131"/>
                <a:gd name="connsiteX998" fmla="*/ 7698317 w 10138589"/>
                <a:gd name="connsiteY998" fmla="*/ 176191 h 275131"/>
                <a:gd name="connsiteX999" fmla="*/ 7710724 w 10138589"/>
                <a:gd name="connsiteY999" fmla="*/ 171082 h 275131"/>
                <a:gd name="connsiteX1000" fmla="*/ 7720412 w 10138589"/>
                <a:gd name="connsiteY1000" fmla="*/ 166966 h 275131"/>
                <a:gd name="connsiteX1001" fmla="*/ 7730100 w 10138589"/>
                <a:gd name="connsiteY1001" fmla="*/ 171082 h 275131"/>
                <a:gd name="connsiteX1002" fmla="*/ 7742507 w 10138589"/>
                <a:gd name="connsiteY1002" fmla="*/ 176191 h 275131"/>
                <a:gd name="connsiteX1003" fmla="*/ 7754913 w 10138589"/>
                <a:gd name="connsiteY1003" fmla="*/ 171082 h 275131"/>
                <a:gd name="connsiteX1004" fmla="*/ 7764601 w 10138589"/>
                <a:gd name="connsiteY1004" fmla="*/ 166966 h 275131"/>
                <a:gd name="connsiteX1005" fmla="*/ 7774289 w 10138589"/>
                <a:gd name="connsiteY1005" fmla="*/ 171082 h 275131"/>
                <a:gd name="connsiteX1006" fmla="*/ 7786696 w 10138589"/>
                <a:gd name="connsiteY1006" fmla="*/ 176191 h 275131"/>
                <a:gd name="connsiteX1007" fmla="*/ 7799103 w 10138589"/>
                <a:gd name="connsiteY1007" fmla="*/ 171082 h 275131"/>
                <a:gd name="connsiteX1008" fmla="*/ 7808791 w 10138589"/>
                <a:gd name="connsiteY1008" fmla="*/ 166966 h 275131"/>
                <a:gd name="connsiteX1009" fmla="*/ 7818478 w 10138589"/>
                <a:gd name="connsiteY1009" fmla="*/ 171082 h 275131"/>
                <a:gd name="connsiteX1010" fmla="*/ 7830885 w 10138589"/>
                <a:gd name="connsiteY1010" fmla="*/ 176191 h 275131"/>
                <a:gd name="connsiteX1011" fmla="*/ 7843293 w 10138589"/>
                <a:gd name="connsiteY1011" fmla="*/ 171082 h 275131"/>
                <a:gd name="connsiteX1012" fmla="*/ 7852980 w 10138589"/>
                <a:gd name="connsiteY1012" fmla="*/ 166966 h 275131"/>
                <a:gd name="connsiteX1013" fmla="*/ 7862668 w 10138589"/>
                <a:gd name="connsiteY1013" fmla="*/ 171082 h 275131"/>
                <a:gd name="connsiteX1014" fmla="*/ 7874310 w 10138589"/>
                <a:gd name="connsiteY1014" fmla="*/ 176143 h 275131"/>
                <a:gd name="connsiteX1015" fmla="*/ 7897316 w 10138589"/>
                <a:gd name="connsiteY1015" fmla="*/ 160767 h 275131"/>
                <a:gd name="connsiteX1016" fmla="*/ 7903210 w 10138589"/>
                <a:gd name="connsiteY1016" fmla="*/ 153397 h 275131"/>
                <a:gd name="connsiteX1017" fmla="*/ 7931997 w 10138589"/>
                <a:gd name="connsiteY1017" fmla="*/ 141763 h 275131"/>
                <a:gd name="connsiteX1018" fmla="*/ 7942010 w 10138589"/>
                <a:gd name="connsiteY1018" fmla="*/ 150598 h 275131"/>
                <a:gd name="connsiteX1019" fmla="*/ 7933234 w 10138589"/>
                <a:gd name="connsiteY1019" fmla="*/ 160165 h 275131"/>
                <a:gd name="connsiteX1020" fmla="*/ 7935888 w 10138589"/>
                <a:gd name="connsiteY1020" fmla="*/ 170578 h 275131"/>
                <a:gd name="connsiteX1021" fmla="*/ 7951275 w 10138589"/>
                <a:gd name="connsiteY1021" fmla="*/ 176273 h 275131"/>
                <a:gd name="connsiteX1022" fmla="*/ 7963682 w 10138589"/>
                <a:gd name="connsiteY1022" fmla="*/ 171099 h 275131"/>
                <a:gd name="connsiteX1023" fmla="*/ 7973386 w 10138589"/>
                <a:gd name="connsiteY1023" fmla="*/ 166982 h 275131"/>
                <a:gd name="connsiteX1024" fmla="*/ 7983090 w 10138589"/>
                <a:gd name="connsiteY1024" fmla="*/ 171099 h 275131"/>
                <a:gd name="connsiteX1025" fmla="*/ 7995497 w 10138589"/>
                <a:gd name="connsiteY1025" fmla="*/ 176208 h 275131"/>
                <a:gd name="connsiteX1026" fmla="*/ 8007904 w 10138589"/>
                <a:gd name="connsiteY1026" fmla="*/ 171099 h 275131"/>
                <a:gd name="connsiteX1027" fmla="*/ 8017592 w 10138589"/>
                <a:gd name="connsiteY1027" fmla="*/ 166982 h 275131"/>
                <a:gd name="connsiteX1028" fmla="*/ 8027280 w 10138589"/>
                <a:gd name="connsiteY1028" fmla="*/ 171099 h 275131"/>
                <a:gd name="connsiteX1029" fmla="*/ 8039686 w 10138589"/>
                <a:gd name="connsiteY1029" fmla="*/ 176208 h 275131"/>
                <a:gd name="connsiteX1030" fmla="*/ 8052093 w 10138589"/>
                <a:gd name="connsiteY1030" fmla="*/ 171099 h 275131"/>
                <a:gd name="connsiteX1031" fmla="*/ 8061781 w 10138589"/>
                <a:gd name="connsiteY1031" fmla="*/ 166982 h 275131"/>
                <a:gd name="connsiteX1032" fmla="*/ 8071469 w 10138589"/>
                <a:gd name="connsiteY1032" fmla="*/ 171099 h 275131"/>
                <a:gd name="connsiteX1033" fmla="*/ 8083876 w 10138589"/>
                <a:gd name="connsiteY1033" fmla="*/ 176208 h 275131"/>
                <a:gd name="connsiteX1034" fmla="*/ 8096283 w 10138589"/>
                <a:gd name="connsiteY1034" fmla="*/ 171099 h 275131"/>
                <a:gd name="connsiteX1035" fmla="*/ 8105971 w 10138589"/>
                <a:gd name="connsiteY1035" fmla="*/ 166982 h 275131"/>
                <a:gd name="connsiteX1036" fmla="*/ 8115658 w 10138589"/>
                <a:gd name="connsiteY1036" fmla="*/ 171099 h 275131"/>
                <a:gd name="connsiteX1037" fmla="*/ 8128065 w 10138589"/>
                <a:gd name="connsiteY1037" fmla="*/ 176208 h 275131"/>
                <a:gd name="connsiteX1038" fmla="*/ 8140473 w 10138589"/>
                <a:gd name="connsiteY1038" fmla="*/ 171099 h 275131"/>
                <a:gd name="connsiteX1039" fmla="*/ 8150160 w 10138589"/>
                <a:gd name="connsiteY1039" fmla="*/ 166982 h 275131"/>
                <a:gd name="connsiteX1040" fmla="*/ 8159848 w 10138589"/>
                <a:gd name="connsiteY1040" fmla="*/ 171099 h 275131"/>
                <a:gd name="connsiteX1041" fmla="*/ 8172255 w 10138589"/>
                <a:gd name="connsiteY1041" fmla="*/ 176208 h 275131"/>
                <a:gd name="connsiteX1042" fmla="*/ 8195261 w 10138589"/>
                <a:gd name="connsiteY1042" fmla="*/ 160783 h 275131"/>
                <a:gd name="connsiteX1043" fmla="*/ 8201156 w 10138589"/>
                <a:gd name="connsiteY1043" fmla="*/ 153413 h 275131"/>
                <a:gd name="connsiteX1044" fmla="*/ 8229942 w 10138589"/>
                <a:gd name="connsiteY1044" fmla="*/ 141780 h 275131"/>
                <a:gd name="connsiteX1045" fmla="*/ 8239955 w 10138589"/>
                <a:gd name="connsiteY1045" fmla="*/ 150614 h 275131"/>
                <a:gd name="connsiteX1046" fmla="*/ 8231180 w 10138589"/>
                <a:gd name="connsiteY1046" fmla="*/ 160181 h 275131"/>
                <a:gd name="connsiteX1047" fmla="*/ 8233540 w 10138589"/>
                <a:gd name="connsiteY1047" fmla="*/ 170236 h 275131"/>
                <a:gd name="connsiteX1048" fmla="*/ 8246696 w 10138589"/>
                <a:gd name="connsiteY1048" fmla="*/ 176191 h 275131"/>
                <a:gd name="connsiteX1049" fmla="*/ 8271494 w 10138589"/>
                <a:gd name="connsiteY1049" fmla="*/ 176289 h 275131"/>
                <a:gd name="connsiteX1050" fmla="*/ 8283901 w 10138589"/>
                <a:gd name="connsiteY1050" fmla="*/ 171115 h 275131"/>
                <a:gd name="connsiteX1051" fmla="*/ 8293605 w 10138589"/>
                <a:gd name="connsiteY1051" fmla="*/ 166999 h 275131"/>
                <a:gd name="connsiteX1052" fmla="*/ 8303309 w 10138589"/>
                <a:gd name="connsiteY1052" fmla="*/ 171115 h 275131"/>
                <a:gd name="connsiteX1053" fmla="*/ 8315716 w 10138589"/>
                <a:gd name="connsiteY1053" fmla="*/ 176224 h 275131"/>
                <a:gd name="connsiteX1054" fmla="*/ 8328123 w 10138589"/>
                <a:gd name="connsiteY1054" fmla="*/ 171115 h 275131"/>
                <a:gd name="connsiteX1055" fmla="*/ 8337811 w 10138589"/>
                <a:gd name="connsiteY1055" fmla="*/ 166999 h 275131"/>
                <a:gd name="connsiteX1056" fmla="*/ 8347499 w 10138589"/>
                <a:gd name="connsiteY1056" fmla="*/ 171115 h 275131"/>
                <a:gd name="connsiteX1057" fmla="*/ 8359906 w 10138589"/>
                <a:gd name="connsiteY1057" fmla="*/ 176224 h 275131"/>
                <a:gd name="connsiteX1058" fmla="*/ 8372312 w 10138589"/>
                <a:gd name="connsiteY1058" fmla="*/ 171115 h 275131"/>
                <a:gd name="connsiteX1059" fmla="*/ 8382000 w 10138589"/>
                <a:gd name="connsiteY1059" fmla="*/ 166999 h 275131"/>
                <a:gd name="connsiteX1060" fmla="*/ 8391688 w 10138589"/>
                <a:gd name="connsiteY1060" fmla="*/ 171115 h 275131"/>
                <a:gd name="connsiteX1061" fmla="*/ 8404094 w 10138589"/>
                <a:gd name="connsiteY1061" fmla="*/ 176224 h 275131"/>
                <a:gd name="connsiteX1062" fmla="*/ 8416502 w 10138589"/>
                <a:gd name="connsiteY1062" fmla="*/ 171115 h 275131"/>
                <a:gd name="connsiteX1063" fmla="*/ 8426190 w 10138589"/>
                <a:gd name="connsiteY1063" fmla="*/ 166999 h 275131"/>
                <a:gd name="connsiteX1064" fmla="*/ 8435877 w 10138589"/>
                <a:gd name="connsiteY1064" fmla="*/ 171115 h 275131"/>
                <a:gd name="connsiteX1065" fmla="*/ 8448284 w 10138589"/>
                <a:gd name="connsiteY1065" fmla="*/ 176224 h 275131"/>
                <a:gd name="connsiteX1066" fmla="*/ 8460691 w 10138589"/>
                <a:gd name="connsiteY1066" fmla="*/ 171115 h 275131"/>
                <a:gd name="connsiteX1067" fmla="*/ 8470379 w 10138589"/>
                <a:gd name="connsiteY1067" fmla="*/ 166999 h 275131"/>
                <a:gd name="connsiteX1068" fmla="*/ 8480067 w 10138589"/>
                <a:gd name="connsiteY1068" fmla="*/ 171115 h 275131"/>
                <a:gd name="connsiteX1069" fmla="*/ 8491888 w 10138589"/>
                <a:gd name="connsiteY1069" fmla="*/ 176191 h 275131"/>
                <a:gd name="connsiteX1070" fmla="*/ 8491888 w 10138589"/>
                <a:gd name="connsiteY1070" fmla="*/ 176191 h 275131"/>
                <a:gd name="connsiteX1071" fmla="*/ 8492165 w 10138589"/>
                <a:gd name="connsiteY1071" fmla="*/ 176191 h 275131"/>
                <a:gd name="connsiteX1072" fmla="*/ 8492474 w 10138589"/>
                <a:gd name="connsiteY1072" fmla="*/ 176208 h 275131"/>
                <a:gd name="connsiteX1073" fmla="*/ 8492474 w 10138589"/>
                <a:gd name="connsiteY1073" fmla="*/ 176175 h 275131"/>
                <a:gd name="connsiteX1074" fmla="*/ 8514878 w 10138589"/>
                <a:gd name="connsiteY1074" fmla="*/ 160702 h 275131"/>
                <a:gd name="connsiteX1075" fmla="*/ 8520772 w 10138589"/>
                <a:gd name="connsiteY1075" fmla="*/ 153332 h 275131"/>
                <a:gd name="connsiteX1076" fmla="*/ 8549559 w 10138589"/>
                <a:gd name="connsiteY1076" fmla="*/ 141698 h 275131"/>
                <a:gd name="connsiteX1077" fmla="*/ 8559572 w 10138589"/>
                <a:gd name="connsiteY1077" fmla="*/ 150533 h 275131"/>
                <a:gd name="connsiteX1078" fmla="*/ 8550796 w 10138589"/>
                <a:gd name="connsiteY1078" fmla="*/ 160100 h 275131"/>
                <a:gd name="connsiteX1079" fmla="*/ 8553450 w 10138589"/>
                <a:gd name="connsiteY1079" fmla="*/ 170513 h 275131"/>
                <a:gd name="connsiteX1080" fmla="*/ 8568837 w 10138589"/>
                <a:gd name="connsiteY1080" fmla="*/ 176208 h 275131"/>
                <a:gd name="connsiteX1081" fmla="*/ 8568837 w 10138589"/>
                <a:gd name="connsiteY1081" fmla="*/ 176208 h 275131"/>
                <a:gd name="connsiteX1082" fmla="*/ 8581244 w 10138589"/>
                <a:gd name="connsiteY1082" fmla="*/ 171115 h 275131"/>
                <a:gd name="connsiteX1083" fmla="*/ 8590948 w 10138589"/>
                <a:gd name="connsiteY1083" fmla="*/ 166999 h 275131"/>
                <a:gd name="connsiteX1084" fmla="*/ 8600652 w 10138589"/>
                <a:gd name="connsiteY1084" fmla="*/ 171115 h 275131"/>
                <a:gd name="connsiteX1085" fmla="*/ 8613059 w 10138589"/>
                <a:gd name="connsiteY1085" fmla="*/ 176224 h 275131"/>
                <a:gd name="connsiteX1086" fmla="*/ 8625465 w 10138589"/>
                <a:gd name="connsiteY1086" fmla="*/ 171115 h 275131"/>
                <a:gd name="connsiteX1087" fmla="*/ 8635153 w 10138589"/>
                <a:gd name="connsiteY1087" fmla="*/ 166999 h 275131"/>
                <a:gd name="connsiteX1088" fmla="*/ 8644841 w 10138589"/>
                <a:gd name="connsiteY1088" fmla="*/ 171115 h 275131"/>
                <a:gd name="connsiteX1089" fmla="*/ 8657248 w 10138589"/>
                <a:gd name="connsiteY1089" fmla="*/ 176224 h 275131"/>
                <a:gd name="connsiteX1090" fmla="*/ 8669655 w 10138589"/>
                <a:gd name="connsiteY1090" fmla="*/ 171115 h 275131"/>
                <a:gd name="connsiteX1091" fmla="*/ 8679343 w 10138589"/>
                <a:gd name="connsiteY1091" fmla="*/ 166999 h 275131"/>
                <a:gd name="connsiteX1092" fmla="*/ 8689030 w 10138589"/>
                <a:gd name="connsiteY1092" fmla="*/ 171115 h 275131"/>
                <a:gd name="connsiteX1093" fmla="*/ 8701437 w 10138589"/>
                <a:gd name="connsiteY1093" fmla="*/ 176224 h 275131"/>
                <a:gd name="connsiteX1094" fmla="*/ 8713845 w 10138589"/>
                <a:gd name="connsiteY1094" fmla="*/ 171115 h 275131"/>
                <a:gd name="connsiteX1095" fmla="*/ 8723532 w 10138589"/>
                <a:gd name="connsiteY1095" fmla="*/ 166999 h 275131"/>
                <a:gd name="connsiteX1096" fmla="*/ 8733220 w 10138589"/>
                <a:gd name="connsiteY1096" fmla="*/ 171115 h 275131"/>
                <a:gd name="connsiteX1097" fmla="*/ 8745627 w 10138589"/>
                <a:gd name="connsiteY1097" fmla="*/ 176224 h 275131"/>
                <a:gd name="connsiteX1098" fmla="*/ 8758034 w 10138589"/>
                <a:gd name="connsiteY1098" fmla="*/ 171115 h 275131"/>
                <a:gd name="connsiteX1099" fmla="*/ 8767722 w 10138589"/>
                <a:gd name="connsiteY1099" fmla="*/ 166999 h 275131"/>
                <a:gd name="connsiteX1100" fmla="*/ 8777410 w 10138589"/>
                <a:gd name="connsiteY1100" fmla="*/ 171115 h 275131"/>
                <a:gd name="connsiteX1101" fmla="*/ 8789312 w 10138589"/>
                <a:gd name="connsiteY1101" fmla="*/ 176175 h 275131"/>
                <a:gd name="connsiteX1102" fmla="*/ 8947703 w 10138589"/>
                <a:gd name="connsiteY1102" fmla="*/ 176061 h 275131"/>
                <a:gd name="connsiteX1103" fmla="*/ 8948859 w 10138589"/>
                <a:gd name="connsiteY1103" fmla="*/ 176061 h 275131"/>
                <a:gd name="connsiteX1104" fmla="*/ 8949478 w 10138589"/>
                <a:gd name="connsiteY1104" fmla="*/ 175085 h 275131"/>
                <a:gd name="connsiteX1105" fmla="*/ 8971801 w 10138589"/>
                <a:gd name="connsiteY1105" fmla="*/ 163240 h 275131"/>
                <a:gd name="connsiteX1106" fmla="*/ 8972208 w 10138589"/>
                <a:gd name="connsiteY1106" fmla="*/ 163240 h 275131"/>
                <a:gd name="connsiteX1107" fmla="*/ 8995019 w 10138589"/>
                <a:gd name="connsiteY1107" fmla="*/ 175118 h 275131"/>
                <a:gd name="connsiteX1108" fmla="*/ 8995654 w 10138589"/>
                <a:gd name="connsiteY1108" fmla="*/ 176061 h 275131"/>
                <a:gd name="connsiteX1109" fmla="*/ 9379829 w 10138589"/>
                <a:gd name="connsiteY1109" fmla="*/ 176061 h 275131"/>
                <a:gd name="connsiteX1110" fmla="*/ 9381246 w 10138589"/>
                <a:gd name="connsiteY1110" fmla="*/ 176061 h 275131"/>
                <a:gd name="connsiteX1111" fmla="*/ 9391910 w 10138589"/>
                <a:gd name="connsiteY1111" fmla="*/ 170822 h 275131"/>
                <a:gd name="connsiteX1112" fmla="*/ 9401615 w 10138589"/>
                <a:gd name="connsiteY1112" fmla="*/ 166706 h 275131"/>
                <a:gd name="connsiteX1113" fmla="*/ 9411319 w 10138589"/>
                <a:gd name="connsiteY1113" fmla="*/ 170822 h 275131"/>
                <a:gd name="connsiteX1114" fmla="*/ 9423725 w 10138589"/>
                <a:gd name="connsiteY1114" fmla="*/ 175931 h 275131"/>
                <a:gd name="connsiteX1115" fmla="*/ 9436132 w 10138589"/>
                <a:gd name="connsiteY1115" fmla="*/ 170822 h 275131"/>
                <a:gd name="connsiteX1116" fmla="*/ 9445821 w 10138589"/>
                <a:gd name="connsiteY1116" fmla="*/ 166706 h 275131"/>
                <a:gd name="connsiteX1117" fmla="*/ 9455508 w 10138589"/>
                <a:gd name="connsiteY1117" fmla="*/ 170822 h 275131"/>
                <a:gd name="connsiteX1118" fmla="*/ 9467915 w 10138589"/>
                <a:gd name="connsiteY1118" fmla="*/ 175931 h 275131"/>
                <a:gd name="connsiteX1119" fmla="*/ 9480322 w 10138589"/>
                <a:gd name="connsiteY1119" fmla="*/ 170822 h 275131"/>
                <a:gd name="connsiteX1120" fmla="*/ 9490009 w 10138589"/>
                <a:gd name="connsiteY1120" fmla="*/ 166706 h 275131"/>
                <a:gd name="connsiteX1121" fmla="*/ 9499698 w 10138589"/>
                <a:gd name="connsiteY1121" fmla="*/ 170822 h 275131"/>
                <a:gd name="connsiteX1122" fmla="*/ 9512105 w 10138589"/>
                <a:gd name="connsiteY1122" fmla="*/ 175931 h 275131"/>
                <a:gd name="connsiteX1123" fmla="*/ 9524512 w 10138589"/>
                <a:gd name="connsiteY1123" fmla="*/ 170822 h 275131"/>
                <a:gd name="connsiteX1124" fmla="*/ 9534199 w 10138589"/>
                <a:gd name="connsiteY1124" fmla="*/ 166706 h 275131"/>
                <a:gd name="connsiteX1125" fmla="*/ 9543887 w 10138589"/>
                <a:gd name="connsiteY1125" fmla="*/ 170822 h 275131"/>
                <a:gd name="connsiteX1126" fmla="*/ 9556294 w 10138589"/>
                <a:gd name="connsiteY1126" fmla="*/ 175931 h 275131"/>
                <a:gd name="connsiteX1127" fmla="*/ 9568701 w 10138589"/>
                <a:gd name="connsiteY1127" fmla="*/ 170822 h 275131"/>
                <a:gd name="connsiteX1128" fmla="*/ 9578389 w 10138589"/>
                <a:gd name="connsiteY1128" fmla="*/ 166706 h 275131"/>
                <a:gd name="connsiteX1129" fmla="*/ 9588077 w 10138589"/>
                <a:gd name="connsiteY1129" fmla="*/ 170822 h 275131"/>
                <a:gd name="connsiteX1130" fmla="*/ 9599164 w 10138589"/>
                <a:gd name="connsiteY1130" fmla="*/ 175801 h 275131"/>
                <a:gd name="connsiteX1131" fmla="*/ 9599164 w 10138589"/>
                <a:gd name="connsiteY1131" fmla="*/ 175801 h 275131"/>
                <a:gd name="connsiteX1132" fmla="*/ 9599230 w 10138589"/>
                <a:gd name="connsiteY1132" fmla="*/ 175801 h 275131"/>
                <a:gd name="connsiteX1133" fmla="*/ 9599295 w 10138589"/>
                <a:gd name="connsiteY1133" fmla="*/ 175801 h 275131"/>
                <a:gd name="connsiteX1134" fmla="*/ 9599295 w 10138589"/>
                <a:gd name="connsiteY1134" fmla="*/ 175801 h 275131"/>
                <a:gd name="connsiteX1135" fmla="*/ 9610269 w 10138589"/>
                <a:gd name="connsiteY1135" fmla="*/ 170822 h 275131"/>
                <a:gd name="connsiteX1136" fmla="*/ 9619973 w 10138589"/>
                <a:gd name="connsiteY1136" fmla="*/ 166706 h 275131"/>
                <a:gd name="connsiteX1137" fmla="*/ 9629677 w 10138589"/>
                <a:gd name="connsiteY1137" fmla="*/ 170822 h 275131"/>
                <a:gd name="connsiteX1138" fmla="*/ 9642084 w 10138589"/>
                <a:gd name="connsiteY1138" fmla="*/ 175931 h 275131"/>
                <a:gd name="connsiteX1139" fmla="*/ 9654491 w 10138589"/>
                <a:gd name="connsiteY1139" fmla="*/ 170822 h 275131"/>
                <a:gd name="connsiteX1140" fmla="*/ 9664179 w 10138589"/>
                <a:gd name="connsiteY1140" fmla="*/ 166706 h 275131"/>
                <a:gd name="connsiteX1141" fmla="*/ 9673867 w 10138589"/>
                <a:gd name="connsiteY1141" fmla="*/ 170822 h 275131"/>
                <a:gd name="connsiteX1142" fmla="*/ 9686273 w 10138589"/>
                <a:gd name="connsiteY1142" fmla="*/ 175931 h 275131"/>
                <a:gd name="connsiteX1143" fmla="*/ 9698681 w 10138589"/>
                <a:gd name="connsiteY1143" fmla="*/ 170822 h 275131"/>
                <a:gd name="connsiteX1144" fmla="*/ 9708369 w 10138589"/>
                <a:gd name="connsiteY1144" fmla="*/ 166706 h 275131"/>
                <a:gd name="connsiteX1145" fmla="*/ 9718056 w 10138589"/>
                <a:gd name="connsiteY1145" fmla="*/ 170822 h 275131"/>
                <a:gd name="connsiteX1146" fmla="*/ 9730463 w 10138589"/>
                <a:gd name="connsiteY1146" fmla="*/ 175931 h 275131"/>
                <a:gd name="connsiteX1147" fmla="*/ 9742870 w 10138589"/>
                <a:gd name="connsiteY1147" fmla="*/ 170822 h 275131"/>
                <a:gd name="connsiteX1148" fmla="*/ 9752558 w 10138589"/>
                <a:gd name="connsiteY1148" fmla="*/ 166706 h 275131"/>
                <a:gd name="connsiteX1149" fmla="*/ 9762246 w 10138589"/>
                <a:gd name="connsiteY1149" fmla="*/ 170822 h 275131"/>
                <a:gd name="connsiteX1150" fmla="*/ 9774653 w 10138589"/>
                <a:gd name="connsiteY1150" fmla="*/ 175931 h 275131"/>
                <a:gd name="connsiteX1151" fmla="*/ 9787060 w 10138589"/>
                <a:gd name="connsiteY1151" fmla="*/ 170822 h 275131"/>
                <a:gd name="connsiteX1152" fmla="*/ 9796747 w 10138589"/>
                <a:gd name="connsiteY1152" fmla="*/ 166706 h 275131"/>
                <a:gd name="connsiteX1153" fmla="*/ 9806435 w 10138589"/>
                <a:gd name="connsiteY1153" fmla="*/ 170822 h 275131"/>
                <a:gd name="connsiteX1154" fmla="*/ 9818843 w 10138589"/>
                <a:gd name="connsiteY1154" fmla="*/ 175931 h 275131"/>
                <a:gd name="connsiteX1155" fmla="*/ 9841849 w 10138589"/>
                <a:gd name="connsiteY1155" fmla="*/ 160507 h 275131"/>
                <a:gd name="connsiteX1156" fmla="*/ 9847743 w 10138589"/>
                <a:gd name="connsiteY1156" fmla="*/ 153136 h 275131"/>
                <a:gd name="connsiteX1157" fmla="*/ 9876529 w 10138589"/>
                <a:gd name="connsiteY1157" fmla="*/ 141503 h 275131"/>
                <a:gd name="connsiteX1158" fmla="*/ 9886543 w 10138589"/>
                <a:gd name="connsiteY1158" fmla="*/ 150338 h 275131"/>
                <a:gd name="connsiteX1159" fmla="*/ 9877767 w 10138589"/>
                <a:gd name="connsiteY1159" fmla="*/ 159905 h 275131"/>
                <a:gd name="connsiteX1160" fmla="*/ 9880128 w 10138589"/>
                <a:gd name="connsiteY1160" fmla="*/ 169960 h 275131"/>
                <a:gd name="connsiteX1161" fmla="*/ 9893284 w 10138589"/>
                <a:gd name="connsiteY1161" fmla="*/ 175915 h 275131"/>
                <a:gd name="connsiteX1162" fmla="*/ 9918081 w 10138589"/>
                <a:gd name="connsiteY1162" fmla="*/ 175996 h 275131"/>
                <a:gd name="connsiteX1163" fmla="*/ 9930488 w 10138589"/>
                <a:gd name="connsiteY1163" fmla="*/ 170822 h 275131"/>
                <a:gd name="connsiteX1164" fmla="*/ 9940192 w 10138589"/>
                <a:gd name="connsiteY1164" fmla="*/ 166706 h 275131"/>
                <a:gd name="connsiteX1165" fmla="*/ 9949896 w 10138589"/>
                <a:gd name="connsiteY1165" fmla="*/ 170822 h 275131"/>
                <a:gd name="connsiteX1166" fmla="*/ 9962303 w 10138589"/>
                <a:gd name="connsiteY1166" fmla="*/ 175931 h 275131"/>
                <a:gd name="connsiteX1167" fmla="*/ 9974711 w 10138589"/>
                <a:gd name="connsiteY1167" fmla="*/ 170822 h 275131"/>
                <a:gd name="connsiteX1168" fmla="*/ 9984398 w 10138589"/>
                <a:gd name="connsiteY1168" fmla="*/ 166706 h 275131"/>
                <a:gd name="connsiteX1169" fmla="*/ 9994086 w 10138589"/>
                <a:gd name="connsiteY1169" fmla="*/ 170822 h 275131"/>
                <a:gd name="connsiteX1170" fmla="*/ 10006493 w 10138589"/>
                <a:gd name="connsiteY1170" fmla="*/ 175931 h 275131"/>
                <a:gd name="connsiteX1171" fmla="*/ 10018899 w 10138589"/>
                <a:gd name="connsiteY1171" fmla="*/ 170822 h 275131"/>
                <a:gd name="connsiteX1172" fmla="*/ 10028588 w 10138589"/>
                <a:gd name="connsiteY1172" fmla="*/ 166706 h 275131"/>
                <a:gd name="connsiteX1173" fmla="*/ 10038276 w 10138589"/>
                <a:gd name="connsiteY1173" fmla="*/ 170822 h 275131"/>
                <a:gd name="connsiteX1174" fmla="*/ 10050682 w 10138589"/>
                <a:gd name="connsiteY1174" fmla="*/ 175931 h 275131"/>
                <a:gd name="connsiteX1175" fmla="*/ 10063089 w 10138589"/>
                <a:gd name="connsiteY1175" fmla="*/ 170822 h 275131"/>
                <a:gd name="connsiteX1176" fmla="*/ 997129 w 10138589"/>
                <a:gd name="connsiteY1176" fmla="*/ 112770 h 275131"/>
                <a:gd name="connsiteX1177" fmla="*/ 986481 w 10138589"/>
                <a:gd name="connsiteY1177" fmla="*/ 105269 h 275131"/>
                <a:gd name="connsiteX1178" fmla="*/ 998318 w 10138589"/>
                <a:gd name="connsiteY1178" fmla="*/ 88478 h 275131"/>
                <a:gd name="connsiteX1179" fmla="*/ 1008966 w 10138589"/>
                <a:gd name="connsiteY1179" fmla="*/ 95979 h 275131"/>
                <a:gd name="connsiteX1180" fmla="*/ 997129 w 10138589"/>
                <a:gd name="connsiteY1180" fmla="*/ 112770 h 275131"/>
                <a:gd name="connsiteX1181" fmla="*/ 1308914 w 10138589"/>
                <a:gd name="connsiteY1181" fmla="*/ 100827 h 275131"/>
                <a:gd name="connsiteX1182" fmla="*/ 1310591 w 10138589"/>
                <a:gd name="connsiteY1182" fmla="*/ 101364 h 275131"/>
                <a:gd name="connsiteX1183" fmla="*/ 1310591 w 10138589"/>
                <a:gd name="connsiteY1183" fmla="*/ 101608 h 275131"/>
                <a:gd name="connsiteX1184" fmla="*/ 1298412 w 10138589"/>
                <a:gd name="connsiteY1184" fmla="*/ 132473 h 275131"/>
                <a:gd name="connsiteX1185" fmla="*/ 1288773 w 10138589"/>
                <a:gd name="connsiteY1185" fmla="*/ 132473 h 275131"/>
                <a:gd name="connsiteX1186" fmla="*/ 1286331 w 10138589"/>
                <a:gd name="connsiteY1186" fmla="*/ 131448 h 275131"/>
                <a:gd name="connsiteX1187" fmla="*/ 1285322 w 10138589"/>
                <a:gd name="connsiteY1187" fmla="*/ 129154 h 275131"/>
                <a:gd name="connsiteX1188" fmla="*/ 1290190 w 10138589"/>
                <a:gd name="connsiteY1188" fmla="*/ 100827 h 275131"/>
                <a:gd name="connsiteX1189" fmla="*/ 1308931 w 10138589"/>
                <a:gd name="connsiteY1189" fmla="*/ 100827 h 275131"/>
                <a:gd name="connsiteX1190" fmla="*/ 1263487 w 10138589"/>
                <a:gd name="connsiteY1190" fmla="*/ 100827 h 275131"/>
                <a:gd name="connsiteX1191" fmla="*/ 1285875 w 10138589"/>
                <a:gd name="connsiteY1191" fmla="*/ 100827 h 275131"/>
                <a:gd name="connsiteX1192" fmla="*/ 1281104 w 10138589"/>
                <a:gd name="connsiteY1192" fmla="*/ 128633 h 275131"/>
                <a:gd name="connsiteX1193" fmla="*/ 1281072 w 10138589"/>
                <a:gd name="connsiteY1193" fmla="*/ 128991 h 275131"/>
                <a:gd name="connsiteX1194" fmla="*/ 1281935 w 10138589"/>
                <a:gd name="connsiteY1194" fmla="*/ 132473 h 275131"/>
                <a:gd name="connsiteX1195" fmla="*/ 1264513 w 10138589"/>
                <a:gd name="connsiteY1195" fmla="*/ 132473 h 275131"/>
                <a:gd name="connsiteX1196" fmla="*/ 1262071 w 10138589"/>
                <a:gd name="connsiteY1196" fmla="*/ 131448 h 275131"/>
                <a:gd name="connsiteX1197" fmla="*/ 1261061 w 10138589"/>
                <a:gd name="connsiteY1197" fmla="*/ 129073 h 275131"/>
                <a:gd name="connsiteX1198" fmla="*/ 1263487 w 10138589"/>
                <a:gd name="connsiteY1198" fmla="*/ 100827 h 275131"/>
                <a:gd name="connsiteX1199" fmla="*/ 1237973 w 10138589"/>
                <a:gd name="connsiteY1199" fmla="*/ 100827 h 275131"/>
                <a:gd name="connsiteX1200" fmla="*/ 1259238 w 10138589"/>
                <a:gd name="connsiteY1200" fmla="*/ 100827 h 275131"/>
                <a:gd name="connsiteX1201" fmla="*/ 1256844 w 10138589"/>
                <a:gd name="connsiteY1201" fmla="*/ 128812 h 275131"/>
                <a:gd name="connsiteX1202" fmla="*/ 1256844 w 10138589"/>
                <a:gd name="connsiteY1202" fmla="*/ 128991 h 275131"/>
                <a:gd name="connsiteX1203" fmla="*/ 1257691 w 10138589"/>
                <a:gd name="connsiteY1203" fmla="*/ 132473 h 275131"/>
                <a:gd name="connsiteX1204" fmla="*/ 1241425 w 10138589"/>
                <a:gd name="connsiteY1204" fmla="*/ 132473 h 275131"/>
                <a:gd name="connsiteX1205" fmla="*/ 1238983 w 10138589"/>
                <a:gd name="connsiteY1205" fmla="*/ 131448 h 275131"/>
                <a:gd name="connsiteX1206" fmla="*/ 1237973 w 10138589"/>
                <a:gd name="connsiteY1206" fmla="*/ 128991 h 275131"/>
                <a:gd name="connsiteX1207" fmla="*/ 1237973 w 10138589"/>
                <a:gd name="connsiteY1207" fmla="*/ 100827 h 275131"/>
                <a:gd name="connsiteX1208" fmla="*/ 1233740 w 10138589"/>
                <a:gd name="connsiteY1208" fmla="*/ 100827 h 275131"/>
                <a:gd name="connsiteX1209" fmla="*/ 1233740 w 10138589"/>
                <a:gd name="connsiteY1209" fmla="*/ 128991 h 275131"/>
                <a:gd name="connsiteX1210" fmla="*/ 1235971 w 10138589"/>
                <a:gd name="connsiteY1210" fmla="*/ 134442 h 275131"/>
                <a:gd name="connsiteX1211" fmla="*/ 1241409 w 10138589"/>
                <a:gd name="connsiteY1211" fmla="*/ 136703 h 275131"/>
                <a:gd name="connsiteX1212" fmla="*/ 1281739 w 10138589"/>
                <a:gd name="connsiteY1212" fmla="*/ 136703 h 275131"/>
                <a:gd name="connsiteX1213" fmla="*/ 1281739 w 10138589"/>
                <a:gd name="connsiteY1213" fmla="*/ 136703 h 275131"/>
                <a:gd name="connsiteX1214" fmla="*/ 1298624 w 10138589"/>
                <a:gd name="connsiteY1214" fmla="*/ 136703 h 275131"/>
                <a:gd name="connsiteX1215" fmla="*/ 1331709 w 10138589"/>
                <a:gd name="connsiteY1215" fmla="*/ 152795 h 275131"/>
                <a:gd name="connsiteX1216" fmla="*/ 1330781 w 10138589"/>
                <a:gd name="connsiteY1216" fmla="*/ 152795 h 275131"/>
                <a:gd name="connsiteX1217" fmla="*/ 1241930 w 10138589"/>
                <a:gd name="connsiteY1217" fmla="*/ 152795 h 275131"/>
                <a:gd name="connsiteX1218" fmla="*/ 1231639 w 10138589"/>
                <a:gd name="connsiteY1218" fmla="*/ 152860 h 275131"/>
                <a:gd name="connsiteX1219" fmla="*/ 1228481 w 10138589"/>
                <a:gd name="connsiteY1219" fmla="*/ 151867 h 275131"/>
                <a:gd name="connsiteX1220" fmla="*/ 1222603 w 10138589"/>
                <a:gd name="connsiteY1220" fmla="*/ 143667 h 275131"/>
                <a:gd name="connsiteX1221" fmla="*/ 1195819 w 10138589"/>
                <a:gd name="connsiteY1221" fmla="*/ 107010 h 275131"/>
                <a:gd name="connsiteX1222" fmla="*/ 1191341 w 10138589"/>
                <a:gd name="connsiteY1222" fmla="*/ 100843 h 275131"/>
                <a:gd name="connsiteX1223" fmla="*/ 1233740 w 10138589"/>
                <a:gd name="connsiteY1223" fmla="*/ 100843 h 275131"/>
                <a:gd name="connsiteX1224" fmla="*/ 1323796 w 10138589"/>
                <a:gd name="connsiteY1224" fmla="*/ 261920 h 275131"/>
                <a:gd name="connsiteX1225" fmla="*/ 1313099 w 10138589"/>
                <a:gd name="connsiteY1225" fmla="*/ 270299 h 275131"/>
                <a:gd name="connsiteX1226" fmla="*/ 1023701 w 10138589"/>
                <a:gd name="connsiteY1226" fmla="*/ 270820 h 275131"/>
                <a:gd name="connsiteX1227" fmla="*/ 1019875 w 10138589"/>
                <a:gd name="connsiteY1227" fmla="*/ 270820 h 275131"/>
                <a:gd name="connsiteX1228" fmla="*/ 993580 w 10138589"/>
                <a:gd name="connsiteY1228" fmla="*/ 241500 h 275131"/>
                <a:gd name="connsiteX1229" fmla="*/ 993580 w 10138589"/>
                <a:gd name="connsiteY1229" fmla="*/ 215614 h 275131"/>
                <a:gd name="connsiteX1230" fmla="*/ 1346754 w 10138589"/>
                <a:gd name="connsiteY1230" fmla="*/ 215614 h 275131"/>
                <a:gd name="connsiteX1231" fmla="*/ 1323796 w 10138589"/>
                <a:gd name="connsiteY1231" fmla="*/ 261936 h 275131"/>
                <a:gd name="connsiteX1232" fmla="*/ 1353755 w 10138589"/>
                <a:gd name="connsiteY1232" fmla="*/ 201475 h 275131"/>
                <a:gd name="connsiteX1233" fmla="*/ 993596 w 10138589"/>
                <a:gd name="connsiteY1233" fmla="*/ 201475 h 275131"/>
                <a:gd name="connsiteX1234" fmla="*/ 993596 w 10138589"/>
                <a:gd name="connsiteY1234" fmla="*/ 193031 h 275131"/>
                <a:gd name="connsiteX1235" fmla="*/ 993677 w 10138589"/>
                <a:gd name="connsiteY1235" fmla="*/ 192169 h 275131"/>
                <a:gd name="connsiteX1236" fmla="*/ 994931 w 10138589"/>
                <a:gd name="connsiteY1236" fmla="*/ 192169 h 275131"/>
                <a:gd name="connsiteX1237" fmla="*/ 994931 w 10138589"/>
                <a:gd name="connsiteY1237" fmla="*/ 192039 h 275131"/>
                <a:gd name="connsiteX1238" fmla="*/ 1256226 w 10138589"/>
                <a:gd name="connsiteY1238" fmla="*/ 192039 h 275131"/>
                <a:gd name="connsiteX1239" fmla="*/ 1258765 w 10138589"/>
                <a:gd name="connsiteY1239" fmla="*/ 191990 h 275131"/>
                <a:gd name="connsiteX1240" fmla="*/ 1265050 w 10138589"/>
                <a:gd name="connsiteY1240" fmla="*/ 189387 h 275131"/>
                <a:gd name="connsiteX1241" fmla="*/ 1269854 w 10138589"/>
                <a:gd name="connsiteY1241" fmla="*/ 183057 h 275131"/>
                <a:gd name="connsiteX1242" fmla="*/ 1274494 w 10138589"/>
                <a:gd name="connsiteY1242" fmla="*/ 176940 h 275131"/>
                <a:gd name="connsiteX1243" fmla="*/ 1277604 w 10138589"/>
                <a:gd name="connsiteY1243" fmla="*/ 175817 h 275131"/>
                <a:gd name="connsiteX1244" fmla="*/ 1280144 w 10138589"/>
                <a:gd name="connsiteY1244" fmla="*/ 175768 h 275131"/>
                <a:gd name="connsiteX1245" fmla="*/ 1366553 w 10138589"/>
                <a:gd name="connsiteY1245" fmla="*/ 175638 h 275131"/>
                <a:gd name="connsiteX1246" fmla="*/ 1353771 w 10138589"/>
                <a:gd name="connsiteY1246" fmla="*/ 201475 h 275131"/>
                <a:gd name="connsiteX1247" fmla="*/ 1135673 w 10138589"/>
                <a:gd name="connsiteY1247" fmla="*/ 187808 h 275131"/>
                <a:gd name="connsiteX1248" fmla="*/ 1135673 w 10138589"/>
                <a:gd name="connsiteY1248" fmla="*/ 129268 h 275131"/>
                <a:gd name="connsiteX1249" fmla="*/ 1158712 w 10138589"/>
                <a:gd name="connsiteY1249" fmla="*/ 129268 h 275131"/>
                <a:gd name="connsiteX1250" fmla="*/ 1158712 w 10138589"/>
                <a:gd name="connsiteY1250" fmla="*/ 187808 h 275131"/>
                <a:gd name="connsiteX1251" fmla="*/ 1135673 w 10138589"/>
                <a:gd name="connsiteY1251" fmla="*/ 187808 h 275131"/>
                <a:gd name="connsiteX1252" fmla="*/ 1162946 w 10138589"/>
                <a:gd name="connsiteY1252" fmla="*/ 187808 h 275131"/>
                <a:gd name="connsiteX1253" fmla="*/ 1162946 w 10138589"/>
                <a:gd name="connsiteY1253" fmla="*/ 129268 h 275131"/>
                <a:gd name="connsiteX1254" fmla="*/ 1185985 w 10138589"/>
                <a:gd name="connsiteY1254" fmla="*/ 129268 h 275131"/>
                <a:gd name="connsiteX1255" fmla="*/ 1185985 w 10138589"/>
                <a:gd name="connsiteY1255" fmla="*/ 187808 h 275131"/>
                <a:gd name="connsiteX1256" fmla="*/ 1162946 w 10138589"/>
                <a:gd name="connsiteY1256" fmla="*/ 187808 h 275131"/>
                <a:gd name="connsiteX1257" fmla="*/ 1368995 w 10138589"/>
                <a:gd name="connsiteY1257" fmla="*/ 171408 h 275131"/>
                <a:gd name="connsiteX1258" fmla="*/ 1280079 w 10138589"/>
                <a:gd name="connsiteY1258" fmla="*/ 171538 h 275131"/>
                <a:gd name="connsiteX1259" fmla="*/ 1277539 w 10138589"/>
                <a:gd name="connsiteY1259" fmla="*/ 171587 h 275131"/>
                <a:gd name="connsiteX1260" fmla="*/ 1271254 w 10138589"/>
                <a:gd name="connsiteY1260" fmla="*/ 174190 h 275131"/>
                <a:gd name="connsiteX1261" fmla="*/ 1266450 w 10138589"/>
                <a:gd name="connsiteY1261" fmla="*/ 180519 h 275131"/>
                <a:gd name="connsiteX1262" fmla="*/ 1261810 w 10138589"/>
                <a:gd name="connsiteY1262" fmla="*/ 186637 h 275131"/>
                <a:gd name="connsiteX1263" fmla="*/ 1258700 w 10138589"/>
                <a:gd name="connsiteY1263" fmla="*/ 187759 h 275131"/>
                <a:gd name="connsiteX1264" fmla="*/ 1221854 w 10138589"/>
                <a:gd name="connsiteY1264" fmla="*/ 187808 h 275131"/>
                <a:gd name="connsiteX1265" fmla="*/ 1190202 w 10138589"/>
                <a:gd name="connsiteY1265" fmla="*/ 187808 h 275131"/>
                <a:gd name="connsiteX1266" fmla="*/ 1190202 w 10138589"/>
                <a:gd name="connsiteY1266" fmla="*/ 125037 h 275131"/>
                <a:gd name="connsiteX1267" fmla="*/ 1131424 w 10138589"/>
                <a:gd name="connsiteY1267" fmla="*/ 125037 h 275131"/>
                <a:gd name="connsiteX1268" fmla="*/ 1131424 w 10138589"/>
                <a:gd name="connsiteY1268" fmla="*/ 187808 h 275131"/>
                <a:gd name="connsiteX1269" fmla="*/ 995159 w 10138589"/>
                <a:gd name="connsiteY1269" fmla="*/ 187808 h 275131"/>
                <a:gd name="connsiteX1270" fmla="*/ 996234 w 10138589"/>
                <a:gd name="connsiteY1270" fmla="*/ 185677 h 275131"/>
                <a:gd name="connsiteX1271" fmla="*/ 1027853 w 10138589"/>
                <a:gd name="connsiteY1271" fmla="*/ 121979 h 275131"/>
                <a:gd name="connsiteX1272" fmla="*/ 1028065 w 10138589"/>
                <a:gd name="connsiteY1272" fmla="*/ 122076 h 275131"/>
                <a:gd name="connsiteX1273" fmla="*/ 1032331 w 10138589"/>
                <a:gd name="connsiteY1273" fmla="*/ 113095 h 275131"/>
                <a:gd name="connsiteX1274" fmla="*/ 1043028 w 10138589"/>
                <a:gd name="connsiteY1274" fmla="*/ 104716 h 275131"/>
                <a:gd name="connsiteX1275" fmla="*/ 1047083 w 10138589"/>
                <a:gd name="connsiteY1275" fmla="*/ 104716 h 275131"/>
                <a:gd name="connsiteX1276" fmla="*/ 1047083 w 10138589"/>
                <a:gd name="connsiteY1276" fmla="*/ 104716 h 275131"/>
                <a:gd name="connsiteX1277" fmla="*/ 1109296 w 10138589"/>
                <a:gd name="connsiteY1277" fmla="*/ 104699 h 275131"/>
                <a:gd name="connsiteX1278" fmla="*/ 1111250 w 10138589"/>
                <a:gd name="connsiteY1278" fmla="*/ 104699 h 275131"/>
                <a:gd name="connsiteX1279" fmla="*/ 1120303 w 10138589"/>
                <a:gd name="connsiteY1279" fmla="*/ 101169 h 275131"/>
                <a:gd name="connsiteX1280" fmla="*/ 1121052 w 10138589"/>
                <a:gd name="connsiteY1280" fmla="*/ 92367 h 275131"/>
                <a:gd name="connsiteX1281" fmla="*/ 1114734 w 10138589"/>
                <a:gd name="connsiteY1281" fmla="*/ 71752 h 275131"/>
                <a:gd name="connsiteX1282" fmla="*/ 1157882 w 10138589"/>
                <a:gd name="connsiteY1282" fmla="*/ 71752 h 275131"/>
                <a:gd name="connsiteX1283" fmla="*/ 1168856 w 10138589"/>
                <a:gd name="connsiteY1283" fmla="*/ 76471 h 275131"/>
                <a:gd name="connsiteX1284" fmla="*/ 1171673 w 10138589"/>
                <a:gd name="connsiteY1284" fmla="*/ 80473 h 275131"/>
                <a:gd name="connsiteX1285" fmla="*/ 1192400 w 10138589"/>
                <a:gd name="connsiteY1285" fmla="*/ 109483 h 275131"/>
                <a:gd name="connsiteX1286" fmla="*/ 1219135 w 10138589"/>
                <a:gd name="connsiteY1286" fmla="*/ 146075 h 275131"/>
                <a:gd name="connsiteX1287" fmla="*/ 1225436 w 10138589"/>
                <a:gd name="connsiteY1287" fmla="*/ 154796 h 275131"/>
                <a:gd name="connsiteX1288" fmla="*/ 1231639 w 10138589"/>
                <a:gd name="connsiteY1288" fmla="*/ 157074 h 275131"/>
                <a:gd name="connsiteX1289" fmla="*/ 1241930 w 10138589"/>
                <a:gd name="connsiteY1289" fmla="*/ 157009 h 275131"/>
                <a:gd name="connsiteX1290" fmla="*/ 1332784 w 10138589"/>
                <a:gd name="connsiteY1290" fmla="*/ 157009 h 275131"/>
                <a:gd name="connsiteX1291" fmla="*/ 1364371 w 10138589"/>
                <a:gd name="connsiteY1291" fmla="*/ 156878 h 275131"/>
                <a:gd name="connsiteX1292" fmla="*/ 1368995 w 10138589"/>
                <a:gd name="connsiteY1292" fmla="*/ 161223 h 275131"/>
                <a:gd name="connsiteX1293" fmla="*/ 1368995 w 10138589"/>
                <a:gd name="connsiteY1293" fmla="*/ 171408 h 275131"/>
                <a:gd name="connsiteX1294" fmla="*/ 1963990 w 10138589"/>
                <a:gd name="connsiteY1294" fmla="*/ 171684 h 275131"/>
                <a:gd name="connsiteX1295" fmla="*/ 1953863 w 10138589"/>
                <a:gd name="connsiteY1295" fmla="*/ 167340 h 275131"/>
                <a:gd name="connsiteX1296" fmla="*/ 1952332 w 10138589"/>
                <a:gd name="connsiteY1296" fmla="*/ 160621 h 275131"/>
                <a:gd name="connsiteX1297" fmla="*/ 1959691 w 10138589"/>
                <a:gd name="connsiteY1297" fmla="*/ 153950 h 275131"/>
                <a:gd name="connsiteX1298" fmla="*/ 1961548 w 10138589"/>
                <a:gd name="connsiteY1298" fmla="*/ 153657 h 275131"/>
                <a:gd name="connsiteX1299" fmla="*/ 1961482 w 10138589"/>
                <a:gd name="connsiteY1299" fmla="*/ 151786 h 275131"/>
                <a:gd name="connsiteX1300" fmla="*/ 1955751 w 10138589"/>
                <a:gd name="connsiteY1300" fmla="*/ 141649 h 275131"/>
                <a:gd name="connsiteX1301" fmla="*/ 1973075 w 10138589"/>
                <a:gd name="connsiteY1301" fmla="*/ 143276 h 275131"/>
                <a:gd name="connsiteX1302" fmla="*/ 1979230 w 10138589"/>
                <a:gd name="connsiteY1302" fmla="*/ 150305 h 275131"/>
                <a:gd name="connsiteX1303" fmla="*/ 1970454 w 10138589"/>
                <a:gd name="connsiteY1303" fmla="*/ 159872 h 275131"/>
                <a:gd name="connsiteX1304" fmla="*/ 1973108 w 10138589"/>
                <a:gd name="connsiteY1304" fmla="*/ 170285 h 275131"/>
                <a:gd name="connsiteX1305" fmla="*/ 1974524 w 10138589"/>
                <a:gd name="connsiteY1305" fmla="*/ 171717 h 275131"/>
                <a:gd name="connsiteX1306" fmla="*/ 1964006 w 10138589"/>
                <a:gd name="connsiteY1306" fmla="*/ 171668 h 275131"/>
                <a:gd name="connsiteX1307" fmla="*/ 3724682 w 10138589"/>
                <a:gd name="connsiteY1307" fmla="*/ 113876 h 275131"/>
                <a:gd name="connsiteX1308" fmla="*/ 3704704 w 10138589"/>
                <a:gd name="connsiteY1308" fmla="*/ 92399 h 275131"/>
                <a:gd name="connsiteX1309" fmla="*/ 3717730 w 10138589"/>
                <a:gd name="connsiteY1309" fmla="*/ 73054 h 275131"/>
                <a:gd name="connsiteX1310" fmla="*/ 3719032 w 10138589"/>
                <a:gd name="connsiteY1310" fmla="*/ 72517 h 275131"/>
                <a:gd name="connsiteX1311" fmla="*/ 3719032 w 10138589"/>
                <a:gd name="connsiteY1311" fmla="*/ 71101 h 275131"/>
                <a:gd name="connsiteX1312" fmla="*/ 3741371 w 10138589"/>
                <a:gd name="connsiteY1312" fmla="*/ 49462 h 275131"/>
                <a:gd name="connsiteX1313" fmla="*/ 3763515 w 10138589"/>
                <a:gd name="connsiteY1313" fmla="*/ 68173 h 275131"/>
                <a:gd name="connsiteX1314" fmla="*/ 3763629 w 10138589"/>
                <a:gd name="connsiteY1314" fmla="*/ 69735 h 275131"/>
                <a:gd name="connsiteX1315" fmla="*/ 3767781 w 10138589"/>
                <a:gd name="connsiteY1315" fmla="*/ 70955 h 275131"/>
                <a:gd name="connsiteX1316" fmla="*/ 3767960 w 10138589"/>
                <a:gd name="connsiteY1316" fmla="*/ 70955 h 275131"/>
                <a:gd name="connsiteX1317" fmla="*/ 3767732 w 10138589"/>
                <a:gd name="connsiteY1317" fmla="*/ 67912 h 275131"/>
                <a:gd name="connsiteX1318" fmla="*/ 3767765 w 10138589"/>
                <a:gd name="connsiteY1318" fmla="*/ 67912 h 275131"/>
                <a:gd name="connsiteX1319" fmla="*/ 3767716 w 10138589"/>
                <a:gd name="connsiteY1319" fmla="*/ 67636 h 275131"/>
                <a:gd name="connsiteX1320" fmla="*/ 3767683 w 10138589"/>
                <a:gd name="connsiteY1320" fmla="*/ 67131 h 275131"/>
                <a:gd name="connsiteX1321" fmla="*/ 3767634 w 10138589"/>
                <a:gd name="connsiteY1321" fmla="*/ 67131 h 275131"/>
                <a:gd name="connsiteX1322" fmla="*/ 3741371 w 10138589"/>
                <a:gd name="connsiteY1322" fmla="*/ 45215 h 275131"/>
                <a:gd name="connsiteX1323" fmla="*/ 3714832 w 10138589"/>
                <a:gd name="connsiteY1323" fmla="*/ 69735 h 275131"/>
                <a:gd name="connsiteX1324" fmla="*/ 3703076 w 10138589"/>
                <a:gd name="connsiteY1324" fmla="*/ 81482 h 275131"/>
                <a:gd name="connsiteX1325" fmla="*/ 3700910 w 10138589"/>
                <a:gd name="connsiteY1325" fmla="*/ 70532 h 275131"/>
                <a:gd name="connsiteX1326" fmla="*/ 3717258 w 10138589"/>
                <a:gd name="connsiteY1326" fmla="*/ 46240 h 275131"/>
                <a:gd name="connsiteX1327" fmla="*/ 3718560 w 10138589"/>
                <a:gd name="connsiteY1327" fmla="*/ 45703 h 275131"/>
                <a:gd name="connsiteX1328" fmla="*/ 3718560 w 10138589"/>
                <a:gd name="connsiteY1328" fmla="*/ 44288 h 275131"/>
                <a:gd name="connsiteX1329" fmla="*/ 3726571 w 10138589"/>
                <a:gd name="connsiteY1329" fmla="*/ 25073 h 275131"/>
                <a:gd name="connsiteX1330" fmla="*/ 3741925 w 10138589"/>
                <a:gd name="connsiteY1330" fmla="*/ 17539 h 275131"/>
                <a:gd name="connsiteX1331" fmla="*/ 3732384 w 10138589"/>
                <a:gd name="connsiteY1331" fmla="*/ 33338 h 275131"/>
                <a:gd name="connsiteX1332" fmla="*/ 3732335 w 10138589"/>
                <a:gd name="connsiteY1332" fmla="*/ 33338 h 275131"/>
                <a:gd name="connsiteX1333" fmla="*/ 3732172 w 10138589"/>
                <a:gd name="connsiteY1333" fmla="*/ 33956 h 275131"/>
                <a:gd name="connsiteX1334" fmla="*/ 3732123 w 10138589"/>
                <a:gd name="connsiteY1334" fmla="*/ 34103 h 275131"/>
                <a:gd name="connsiteX1335" fmla="*/ 3732123 w 10138589"/>
                <a:gd name="connsiteY1335" fmla="*/ 34103 h 275131"/>
                <a:gd name="connsiteX1336" fmla="*/ 3731374 w 10138589"/>
                <a:gd name="connsiteY1336" fmla="*/ 37015 h 275131"/>
                <a:gd name="connsiteX1337" fmla="*/ 3731537 w 10138589"/>
                <a:gd name="connsiteY1337" fmla="*/ 37064 h 275131"/>
                <a:gd name="connsiteX1338" fmla="*/ 3735852 w 10138589"/>
                <a:gd name="connsiteY1338" fmla="*/ 36592 h 275131"/>
                <a:gd name="connsiteX1339" fmla="*/ 3736193 w 10138589"/>
                <a:gd name="connsiteY1339" fmla="*/ 35209 h 275131"/>
                <a:gd name="connsiteX1340" fmla="*/ 3771167 w 10138589"/>
                <a:gd name="connsiteY1340" fmla="*/ 9941 h 275131"/>
                <a:gd name="connsiteX1341" fmla="*/ 3807558 w 10138589"/>
                <a:gd name="connsiteY1341" fmla="*/ 45215 h 275131"/>
                <a:gd name="connsiteX1342" fmla="*/ 3807558 w 10138589"/>
                <a:gd name="connsiteY1342" fmla="*/ 46631 h 275131"/>
                <a:gd name="connsiteX1343" fmla="*/ 3808860 w 10138589"/>
                <a:gd name="connsiteY1343" fmla="*/ 47168 h 275131"/>
                <a:gd name="connsiteX1344" fmla="*/ 3830109 w 10138589"/>
                <a:gd name="connsiteY1344" fmla="*/ 78732 h 275131"/>
                <a:gd name="connsiteX1345" fmla="*/ 3820551 w 10138589"/>
                <a:gd name="connsiteY1345" fmla="*/ 102942 h 275131"/>
                <a:gd name="connsiteX1346" fmla="*/ 3793718 w 10138589"/>
                <a:gd name="connsiteY1346" fmla="*/ 113957 h 275131"/>
                <a:gd name="connsiteX1347" fmla="*/ 3724617 w 10138589"/>
                <a:gd name="connsiteY1347" fmla="*/ 113843 h 275131"/>
                <a:gd name="connsiteX1348" fmla="*/ 4588266 w 10138589"/>
                <a:gd name="connsiteY1348" fmla="*/ 172677 h 275131"/>
                <a:gd name="connsiteX1349" fmla="*/ 4578139 w 10138589"/>
                <a:gd name="connsiteY1349" fmla="*/ 168333 h 275131"/>
                <a:gd name="connsiteX1350" fmla="*/ 4576608 w 10138589"/>
                <a:gd name="connsiteY1350" fmla="*/ 161613 h 275131"/>
                <a:gd name="connsiteX1351" fmla="*/ 4583968 w 10138589"/>
                <a:gd name="connsiteY1351" fmla="*/ 154942 h 275131"/>
                <a:gd name="connsiteX1352" fmla="*/ 4585824 w 10138589"/>
                <a:gd name="connsiteY1352" fmla="*/ 154649 h 275131"/>
                <a:gd name="connsiteX1353" fmla="*/ 4585759 w 10138589"/>
                <a:gd name="connsiteY1353" fmla="*/ 152778 h 275131"/>
                <a:gd name="connsiteX1354" fmla="*/ 4580027 w 10138589"/>
                <a:gd name="connsiteY1354" fmla="*/ 142642 h 275131"/>
                <a:gd name="connsiteX1355" fmla="*/ 4597352 w 10138589"/>
                <a:gd name="connsiteY1355" fmla="*/ 144285 h 275131"/>
                <a:gd name="connsiteX1356" fmla="*/ 4603506 w 10138589"/>
                <a:gd name="connsiteY1356" fmla="*/ 151314 h 275131"/>
                <a:gd name="connsiteX1357" fmla="*/ 4594730 w 10138589"/>
                <a:gd name="connsiteY1357" fmla="*/ 160881 h 275131"/>
                <a:gd name="connsiteX1358" fmla="*/ 4597384 w 10138589"/>
                <a:gd name="connsiteY1358" fmla="*/ 171294 h 275131"/>
                <a:gd name="connsiteX1359" fmla="*/ 4598800 w 10138589"/>
                <a:gd name="connsiteY1359" fmla="*/ 172726 h 275131"/>
                <a:gd name="connsiteX1360" fmla="*/ 4588282 w 10138589"/>
                <a:gd name="connsiteY1360" fmla="*/ 172677 h 275131"/>
                <a:gd name="connsiteX1361" fmla="*/ 5720357 w 10138589"/>
                <a:gd name="connsiteY1361" fmla="*/ 172596 h 275131"/>
                <a:gd name="connsiteX1362" fmla="*/ 5710230 w 10138589"/>
                <a:gd name="connsiteY1362" fmla="*/ 168251 h 275131"/>
                <a:gd name="connsiteX1363" fmla="*/ 5708699 w 10138589"/>
                <a:gd name="connsiteY1363" fmla="*/ 161532 h 275131"/>
                <a:gd name="connsiteX1364" fmla="*/ 5716058 w 10138589"/>
                <a:gd name="connsiteY1364" fmla="*/ 154861 h 275131"/>
                <a:gd name="connsiteX1365" fmla="*/ 5717899 w 10138589"/>
                <a:gd name="connsiteY1365" fmla="*/ 154568 h 275131"/>
                <a:gd name="connsiteX1366" fmla="*/ 5717833 w 10138589"/>
                <a:gd name="connsiteY1366" fmla="*/ 152697 h 275131"/>
                <a:gd name="connsiteX1367" fmla="*/ 5712102 w 10138589"/>
                <a:gd name="connsiteY1367" fmla="*/ 142561 h 275131"/>
                <a:gd name="connsiteX1368" fmla="*/ 5729426 w 10138589"/>
                <a:gd name="connsiteY1368" fmla="*/ 144188 h 275131"/>
                <a:gd name="connsiteX1369" fmla="*/ 5735581 w 10138589"/>
                <a:gd name="connsiteY1369" fmla="*/ 151216 h 275131"/>
                <a:gd name="connsiteX1370" fmla="*/ 5726805 w 10138589"/>
                <a:gd name="connsiteY1370" fmla="*/ 160783 h 275131"/>
                <a:gd name="connsiteX1371" fmla="*/ 5729459 w 10138589"/>
                <a:gd name="connsiteY1371" fmla="*/ 171196 h 275131"/>
                <a:gd name="connsiteX1372" fmla="*/ 5730875 w 10138589"/>
                <a:gd name="connsiteY1372" fmla="*/ 172628 h 275131"/>
                <a:gd name="connsiteX1373" fmla="*/ 5720357 w 10138589"/>
                <a:gd name="connsiteY1373" fmla="*/ 172579 h 275131"/>
                <a:gd name="connsiteX1374" fmla="*/ 6760682 w 10138589"/>
                <a:gd name="connsiteY1374" fmla="*/ 108100 h 275131"/>
                <a:gd name="connsiteX1375" fmla="*/ 6740704 w 10138589"/>
                <a:gd name="connsiteY1375" fmla="*/ 86623 h 275131"/>
                <a:gd name="connsiteX1376" fmla="*/ 6753730 w 10138589"/>
                <a:gd name="connsiteY1376" fmla="*/ 67278 h 275131"/>
                <a:gd name="connsiteX1377" fmla="*/ 6755032 w 10138589"/>
                <a:gd name="connsiteY1377" fmla="*/ 66741 h 275131"/>
                <a:gd name="connsiteX1378" fmla="*/ 6755032 w 10138589"/>
                <a:gd name="connsiteY1378" fmla="*/ 65325 h 275131"/>
                <a:gd name="connsiteX1379" fmla="*/ 6777372 w 10138589"/>
                <a:gd name="connsiteY1379" fmla="*/ 43686 h 275131"/>
                <a:gd name="connsiteX1380" fmla="*/ 6799515 w 10138589"/>
                <a:gd name="connsiteY1380" fmla="*/ 62413 h 275131"/>
                <a:gd name="connsiteX1381" fmla="*/ 6799629 w 10138589"/>
                <a:gd name="connsiteY1381" fmla="*/ 63959 h 275131"/>
                <a:gd name="connsiteX1382" fmla="*/ 6803781 w 10138589"/>
                <a:gd name="connsiteY1382" fmla="*/ 65179 h 275131"/>
                <a:gd name="connsiteX1383" fmla="*/ 6803960 w 10138589"/>
                <a:gd name="connsiteY1383" fmla="*/ 65179 h 275131"/>
                <a:gd name="connsiteX1384" fmla="*/ 6803732 w 10138589"/>
                <a:gd name="connsiteY1384" fmla="*/ 62136 h 275131"/>
                <a:gd name="connsiteX1385" fmla="*/ 6803765 w 10138589"/>
                <a:gd name="connsiteY1385" fmla="*/ 62136 h 275131"/>
                <a:gd name="connsiteX1386" fmla="*/ 6803716 w 10138589"/>
                <a:gd name="connsiteY1386" fmla="*/ 61860 h 275131"/>
                <a:gd name="connsiteX1387" fmla="*/ 6803684 w 10138589"/>
                <a:gd name="connsiteY1387" fmla="*/ 61372 h 275131"/>
                <a:gd name="connsiteX1388" fmla="*/ 6803634 w 10138589"/>
                <a:gd name="connsiteY1388" fmla="*/ 61372 h 275131"/>
                <a:gd name="connsiteX1389" fmla="*/ 6777372 w 10138589"/>
                <a:gd name="connsiteY1389" fmla="*/ 39456 h 275131"/>
                <a:gd name="connsiteX1390" fmla="*/ 6750832 w 10138589"/>
                <a:gd name="connsiteY1390" fmla="*/ 63975 h 275131"/>
                <a:gd name="connsiteX1391" fmla="*/ 6739076 w 10138589"/>
                <a:gd name="connsiteY1391" fmla="*/ 75722 h 275131"/>
                <a:gd name="connsiteX1392" fmla="*/ 6736910 w 10138589"/>
                <a:gd name="connsiteY1392" fmla="*/ 64772 h 275131"/>
                <a:gd name="connsiteX1393" fmla="*/ 6753258 w 10138589"/>
                <a:gd name="connsiteY1393" fmla="*/ 40481 h 275131"/>
                <a:gd name="connsiteX1394" fmla="*/ 6754561 w 10138589"/>
                <a:gd name="connsiteY1394" fmla="*/ 39944 h 275131"/>
                <a:gd name="connsiteX1395" fmla="*/ 6754561 w 10138589"/>
                <a:gd name="connsiteY1395" fmla="*/ 38528 h 275131"/>
                <a:gd name="connsiteX1396" fmla="*/ 6762571 w 10138589"/>
                <a:gd name="connsiteY1396" fmla="*/ 19313 h 275131"/>
                <a:gd name="connsiteX1397" fmla="*/ 6777925 w 10138589"/>
                <a:gd name="connsiteY1397" fmla="*/ 11796 h 275131"/>
                <a:gd name="connsiteX1398" fmla="*/ 6768384 w 10138589"/>
                <a:gd name="connsiteY1398" fmla="*/ 27594 h 275131"/>
                <a:gd name="connsiteX1399" fmla="*/ 6768335 w 10138589"/>
                <a:gd name="connsiteY1399" fmla="*/ 27594 h 275131"/>
                <a:gd name="connsiteX1400" fmla="*/ 6768172 w 10138589"/>
                <a:gd name="connsiteY1400" fmla="*/ 28213 h 275131"/>
                <a:gd name="connsiteX1401" fmla="*/ 6768123 w 10138589"/>
                <a:gd name="connsiteY1401" fmla="*/ 28359 h 275131"/>
                <a:gd name="connsiteX1402" fmla="*/ 6768123 w 10138589"/>
                <a:gd name="connsiteY1402" fmla="*/ 28359 h 275131"/>
                <a:gd name="connsiteX1403" fmla="*/ 6767374 w 10138589"/>
                <a:gd name="connsiteY1403" fmla="*/ 31272 h 275131"/>
                <a:gd name="connsiteX1404" fmla="*/ 6767537 w 10138589"/>
                <a:gd name="connsiteY1404" fmla="*/ 31320 h 275131"/>
                <a:gd name="connsiteX1405" fmla="*/ 6771852 w 10138589"/>
                <a:gd name="connsiteY1405" fmla="*/ 30848 h 275131"/>
                <a:gd name="connsiteX1406" fmla="*/ 6772210 w 10138589"/>
                <a:gd name="connsiteY1406" fmla="*/ 29449 h 275131"/>
                <a:gd name="connsiteX1407" fmla="*/ 6807184 w 10138589"/>
                <a:gd name="connsiteY1407" fmla="*/ 4198 h 275131"/>
                <a:gd name="connsiteX1408" fmla="*/ 6843575 w 10138589"/>
                <a:gd name="connsiteY1408" fmla="*/ 39472 h 275131"/>
                <a:gd name="connsiteX1409" fmla="*/ 6843575 w 10138589"/>
                <a:gd name="connsiteY1409" fmla="*/ 40887 h 275131"/>
                <a:gd name="connsiteX1410" fmla="*/ 6844877 w 10138589"/>
                <a:gd name="connsiteY1410" fmla="*/ 41424 h 275131"/>
                <a:gd name="connsiteX1411" fmla="*/ 6855314 w 10138589"/>
                <a:gd name="connsiteY1411" fmla="*/ 48599 h 275131"/>
                <a:gd name="connsiteX1412" fmla="*/ 6866141 w 10138589"/>
                <a:gd name="connsiteY1412" fmla="*/ 72989 h 275131"/>
                <a:gd name="connsiteX1413" fmla="*/ 6842972 w 10138589"/>
                <a:gd name="connsiteY1413" fmla="*/ 105920 h 275131"/>
                <a:gd name="connsiteX1414" fmla="*/ 6829735 w 10138589"/>
                <a:gd name="connsiteY1414" fmla="*/ 108230 h 275131"/>
                <a:gd name="connsiteX1415" fmla="*/ 6760634 w 10138589"/>
                <a:gd name="connsiteY1415" fmla="*/ 108116 h 275131"/>
                <a:gd name="connsiteX1416" fmla="*/ 8246827 w 10138589"/>
                <a:gd name="connsiteY1416" fmla="*/ 171750 h 275131"/>
                <a:gd name="connsiteX1417" fmla="*/ 8236699 w 10138589"/>
                <a:gd name="connsiteY1417" fmla="*/ 167405 h 275131"/>
                <a:gd name="connsiteX1418" fmla="*/ 8235168 w 10138589"/>
                <a:gd name="connsiteY1418" fmla="*/ 160686 h 275131"/>
                <a:gd name="connsiteX1419" fmla="*/ 8242528 w 10138589"/>
                <a:gd name="connsiteY1419" fmla="*/ 154015 h 275131"/>
                <a:gd name="connsiteX1420" fmla="*/ 8244368 w 10138589"/>
                <a:gd name="connsiteY1420" fmla="*/ 153722 h 275131"/>
                <a:gd name="connsiteX1421" fmla="*/ 8244303 w 10138589"/>
                <a:gd name="connsiteY1421" fmla="*/ 151851 h 275131"/>
                <a:gd name="connsiteX1422" fmla="*/ 8238572 w 10138589"/>
                <a:gd name="connsiteY1422" fmla="*/ 141714 h 275131"/>
                <a:gd name="connsiteX1423" fmla="*/ 8255895 w 10138589"/>
                <a:gd name="connsiteY1423" fmla="*/ 143358 h 275131"/>
                <a:gd name="connsiteX1424" fmla="*/ 8262051 w 10138589"/>
                <a:gd name="connsiteY1424" fmla="*/ 150387 h 275131"/>
                <a:gd name="connsiteX1425" fmla="*/ 8253274 w 10138589"/>
                <a:gd name="connsiteY1425" fmla="*/ 159954 h 275131"/>
                <a:gd name="connsiteX1426" fmla="*/ 8255928 w 10138589"/>
                <a:gd name="connsiteY1426" fmla="*/ 170367 h 275131"/>
                <a:gd name="connsiteX1427" fmla="*/ 8257345 w 10138589"/>
                <a:gd name="connsiteY1427" fmla="*/ 171798 h 275131"/>
                <a:gd name="connsiteX1428" fmla="*/ 8246827 w 10138589"/>
                <a:gd name="connsiteY1428" fmla="*/ 171750 h 275131"/>
                <a:gd name="connsiteX1429" fmla="*/ 9893349 w 10138589"/>
                <a:gd name="connsiteY1429" fmla="*/ 171440 h 275131"/>
                <a:gd name="connsiteX1430" fmla="*/ 9883221 w 10138589"/>
                <a:gd name="connsiteY1430" fmla="*/ 167096 h 275131"/>
                <a:gd name="connsiteX1431" fmla="*/ 9881691 w 10138589"/>
                <a:gd name="connsiteY1431" fmla="*/ 160377 h 275131"/>
                <a:gd name="connsiteX1432" fmla="*/ 9889050 w 10138589"/>
                <a:gd name="connsiteY1432" fmla="*/ 153706 h 275131"/>
                <a:gd name="connsiteX1433" fmla="*/ 9890891 w 10138589"/>
                <a:gd name="connsiteY1433" fmla="*/ 153413 h 275131"/>
                <a:gd name="connsiteX1434" fmla="*/ 9890825 w 10138589"/>
                <a:gd name="connsiteY1434" fmla="*/ 151542 h 275131"/>
                <a:gd name="connsiteX1435" fmla="*/ 9885094 w 10138589"/>
                <a:gd name="connsiteY1435" fmla="*/ 141405 h 275131"/>
                <a:gd name="connsiteX1436" fmla="*/ 9902418 w 10138589"/>
                <a:gd name="connsiteY1436" fmla="*/ 143032 h 275131"/>
                <a:gd name="connsiteX1437" fmla="*/ 9908573 w 10138589"/>
                <a:gd name="connsiteY1437" fmla="*/ 150061 h 275131"/>
                <a:gd name="connsiteX1438" fmla="*/ 9899796 w 10138589"/>
                <a:gd name="connsiteY1438" fmla="*/ 159628 h 275131"/>
                <a:gd name="connsiteX1439" fmla="*/ 9902450 w 10138589"/>
                <a:gd name="connsiteY1439" fmla="*/ 170041 h 275131"/>
                <a:gd name="connsiteX1440" fmla="*/ 9903867 w 10138589"/>
                <a:gd name="connsiteY1440" fmla="*/ 171473 h 275131"/>
                <a:gd name="connsiteX1441" fmla="*/ 9893349 w 10138589"/>
                <a:gd name="connsiteY1441" fmla="*/ 171424 h 2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</a:cxnLst>
              <a:rect l="l" t="t" r="r" b="b"/>
              <a:pathLst>
                <a:path w="10138589" h="275131">
                  <a:moveTo>
                    <a:pt x="10062828" y="170578"/>
                  </a:moveTo>
                  <a:cubicBezTo>
                    <a:pt x="10065483" y="168365"/>
                    <a:pt x="10067762" y="166462"/>
                    <a:pt x="10072517" y="166462"/>
                  </a:cubicBezTo>
                  <a:cubicBezTo>
                    <a:pt x="10077271" y="166462"/>
                    <a:pt x="10079567" y="168365"/>
                    <a:pt x="10082205" y="170578"/>
                  </a:cubicBezTo>
                  <a:cubicBezTo>
                    <a:pt x="10085070" y="172970"/>
                    <a:pt x="10088310" y="175687"/>
                    <a:pt x="10094611" y="175687"/>
                  </a:cubicBezTo>
                  <a:cubicBezTo>
                    <a:pt x="10100912" y="175687"/>
                    <a:pt x="10104153" y="172970"/>
                    <a:pt x="10107018" y="170578"/>
                  </a:cubicBezTo>
                  <a:cubicBezTo>
                    <a:pt x="10109672" y="168365"/>
                    <a:pt x="10111952" y="166462"/>
                    <a:pt x="10116706" y="166462"/>
                  </a:cubicBezTo>
                  <a:cubicBezTo>
                    <a:pt x="10121461" y="166462"/>
                    <a:pt x="10123757" y="168365"/>
                    <a:pt x="10126394" y="170578"/>
                  </a:cubicBezTo>
                  <a:cubicBezTo>
                    <a:pt x="10128559" y="172384"/>
                    <a:pt x="10132630" y="175589"/>
                    <a:pt x="10138589" y="175687"/>
                  </a:cubicBezTo>
                  <a:lnTo>
                    <a:pt x="10138589" y="175508"/>
                  </a:lnTo>
                  <a:cubicBezTo>
                    <a:pt x="10138052" y="174450"/>
                    <a:pt x="10137564" y="172286"/>
                    <a:pt x="10137482" y="171326"/>
                  </a:cubicBezTo>
                  <a:cubicBezTo>
                    <a:pt x="10132858" y="170920"/>
                    <a:pt x="10131180" y="169081"/>
                    <a:pt x="10129097" y="167340"/>
                  </a:cubicBezTo>
                  <a:cubicBezTo>
                    <a:pt x="10126231" y="164949"/>
                    <a:pt x="10122991" y="162231"/>
                    <a:pt x="10116690" y="162231"/>
                  </a:cubicBezTo>
                  <a:cubicBezTo>
                    <a:pt x="10110388" y="162231"/>
                    <a:pt x="10107149" y="164949"/>
                    <a:pt x="10104282" y="167340"/>
                  </a:cubicBezTo>
                  <a:cubicBezTo>
                    <a:pt x="10101629" y="169553"/>
                    <a:pt x="10099349" y="171457"/>
                    <a:pt x="10094595" y="171457"/>
                  </a:cubicBezTo>
                  <a:cubicBezTo>
                    <a:pt x="10089841" y="171457"/>
                    <a:pt x="10087561" y="169553"/>
                    <a:pt x="10084907" y="167340"/>
                  </a:cubicBezTo>
                  <a:cubicBezTo>
                    <a:pt x="10082042" y="164949"/>
                    <a:pt x="10078801" y="162231"/>
                    <a:pt x="10072500" y="162231"/>
                  </a:cubicBezTo>
                  <a:cubicBezTo>
                    <a:pt x="10066199" y="162231"/>
                    <a:pt x="10062959" y="164949"/>
                    <a:pt x="10060094" y="167340"/>
                  </a:cubicBezTo>
                  <a:cubicBezTo>
                    <a:pt x="10057439" y="169553"/>
                    <a:pt x="10055160" y="171457"/>
                    <a:pt x="10050405" y="171457"/>
                  </a:cubicBezTo>
                  <a:cubicBezTo>
                    <a:pt x="10045651" y="171457"/>
                    <a:pt x="10043372" y="169553"/>
                    <a:pt x="10040718" y="167340"/>
                  </a:cubicBezTo>
                  <a:cubicBezTo>
                    <a:pt x="10037852" y="164949"/>
                    <a:pt x="10034612" y="162231"/>
                    <a:pt x="10028311" y="162231"/>
                  </a:cubicBezTo>
                  <a:cubicBezTo>
                    <a:pt x="10022010" y="162231"/>
                    <a:pt x="10018769" y="164949"/>
                    <a:pt x="10015904" y="167340"/>
                  </a:cubicBezTo>
                  <a:cubicBezTo>
                    <a:pt x="10013250" y="169553"/>
                    <a:pt x="10010971" y="171457"/>
                    <a:pt x="10006216" y="171457"/>
                  </a:cubicBezTo>
                  <a:cubicBezTo>
                    <a:pt x="10001461" y="171457"/>
                    <a:pt x="9999166" y="169553"/>
                    <a:pt x="9996528" y="167340"/>
                  </a:cubicBezTo>
                  <a:cubicBezTo>
                    <a:pt x="9993662" y="164949"/>
                    <a:pt x="9990423" y="162231"/>
                    <a:pt x="9984121" y="162231"/>
                  </a:cubicBezTo>
                  <a:cubicBezTo>
                    <a:pt x="9977820" y="162231"/>
                    <a:pt x="9974580" y="164949"/>
                    <a:pt x="9971714" y="167340"/>
                  </a:cubicBezTo>
                  <a:cubicBezTo>
                    <a:pt x="9969060" y="169553"/>
                    <a:pt x="9966781" y="171457"/>
                    <a:pt x="9962027" y="171457"/>
                  </a:cubicBezTo>
                  <a:cubicBezTo>
                    <a:pt x="9957273" y="171457"/>
                    <a:pt x="9954977" y="169553"/>
                    <a:pt x="9952323" y="167340"/>
                  </a:cubicBezTo>
                  <a:cubicBezTo>
                    <a:pt x="9949457" y="164949"/>
                    <a:pt x="9946200" y="162231"/>
                    <a:pt x="9939916" y="162231"/>
                  </a:cubicBezTo>
                  <a:cubicBezTo>
                    <a:pt x="9933631" y="162231"/>
                    <a:pt x="9930375" y="164949"/>
                    <a:pt x="9927509" y="167340"/>
                  </a:cubicBezTo>
                  <a:cubicBezTo>
                    <a:pt x="9924855" y="169553"/>
                    <a:pt x="9922575" y="171538"/>
                    <a:pt x="9917804" y="171538"/>
                  </a:cubicBezTo>
                  <a:cubicBezTo>
                    <a:pt x="9912154" y="171538"/>
                    <a:pt x="9907954" y="170090"/>
                    <a:pt x="9905658" y="167357"/>
                  </a:cubicBezTo>
                  <a:cubicBezTo>
                    <a:pt x="9904095" y="165485"/>
                    <a:pt x="9903477" y="163012"/>
                    <a:pt x="9903932" y="160393"/>
                  </a:cubicBezTo>
                  <a:cubicBezTo>
                    <a:pt x="9904893" y="154861"/>
                    <a:pt x="9911031" y="153771"/>
                    <a:pt x="9911292" y="153722"/>
                  </a:cubicBezTo>
                  <a:lnTo>
                    <a:pt x="9913148" y="153429"/>
                  </a:lnTo>
                  <a:lnTo>
                    <a:pt x="9913083" y="151558"/>
                  </a:lnTo>
                  <a:cubicBezTo>
                    <a:pt x="9912936" y="147198"/>
                    <a:pt x="9909679" y="142561"/>
                    <a:pt x="9904616" y="139453"/>
                  </a:cubicBezTo>
                  <a:cubicBezTo>
                    <a:pt x="9897550" y="135141"/>
                    <a:pt x="9888871" y="134816"/>
                    <a:pt x="9880779" y="138591"/>
                  </a:cubicBezTo>
                  <a:cubicBezTo>
                    <a:pt x="9879770" y="138086"/>
                    <a:pt x="9878728" y="137631"/>
                    <a:pt x="9877637" y="137256"/>
                  </a:cubicBezTo>
                  <a:cubicBezTo>
                    <a:pt x="9872296" y="135450"/>
                    <a:pt x="9858342" y="133075"/>
                    <a:pt x="9844226" y="150208"/>
                  </a:cubicBezTo>
                  <a:cubicBezTo>
                    <a:pt x="9841963" y="152957"/>
                    <a:pt x="9839993" y="155447"/>
                    <a:pt x="9838267" y="157659"/>
                  </a:cubicBezTo>
                  <a:cubicBezTo>
                    <a:pt x="9830549" y="167470"/>
                    <a:pt x="9827341" y="171473"/>
                    <a:pt x="9818598" y="171473"/>
                  </a:cubicBezTo>
                  <a:cubicBezTo>
                    <a:pt x="9813843" y="171473"/>
                    <a:pt x="9811548" y="169569"/>
                    <a:pt x="9808910" y="167357"/>
                  </a:cubicBezTo>
                  <a:cubicBezTo>
                    <a:pt x="9806044" y="164965"/>
                    <a:pt x="9802805" y="162248"/>
                    <a:pt x="9796503" y="162248"/>
                  </a:cubicBezTo>
                  <a:cubicBezTo>
                    <a:pt x="9790202" y="162248"/>
                    <a:pt x="9786962" y="164965"/>
                    <a:pt x="9784096" y="167357"/>
                  </a:cubicBezTo>
                  <a:cubicBezTo>
                    <a:pt x="9781442" y="169569"/>
                    <a:pt x="9779163" y="171473"/>
                    <a:pt x="9774409" y="171473"/>
                  </a:cubicBezTo>
                  <a:cubicBezTo>
                    <a:pt x="9769654" y="171473"/>
                    <a:pt x="9767374" y="169569"/>
                    <a:pt x="9764721" y="167357"/>
                  </a:cubicBezTo>
                  <a:cubicBezTo>
                    <a:pt x="9761855" y="164965"/>
                    <a:pt x="9758615" y="162248"/>
                    <a:pt x="9752313" y="162248"/>
                  </a:cubicBezTo>
                  <a:cubicBezTo>
                    <a:pt x="9746013" y="162248"/>
                    <a:pt x="9742772" y="164965"/>
                    <a:pt x="9739907" y="167357"/>
                  </a:cubicBezTo>
                  <a:cubicBezTo>
                    <a:pt x="9737253" y="169569"/>
                    <a:pt x="9734973" y="171473"/>
                    <a:pt x="9730219" y="171473"/>
                  </a:cubicBezTo>
                  <a:cubicBezTo>
                    <a:pt x="9725465" y="171473"/>
                    <a:pt x="9723185" y="169569"/>
                    <a:pt x="9720531" y="167357"/>
                  </a:cubicBezTo>
                  <a:cubicBezTo>
                    <a:pt x="9717666" y="164965"/>
                    <a:pt x="9714425" y="162248"/>
                    <a:pt x="9708125" y="162248"/>
                  </a:cubicBezTo>
                  <a:cubicBezTo>
                    <a:pt x="9701823" y="162248"/>
                    <a:pt x="9698583" y="164965"/>
                    <a:pt x="9695717" y="167357"/>
                  </a:cubicBezTo>
                  <a:cubicBezTo>
                    <a:pt x="9693064" y="169569"/>
                    <a:pt x="9690784" y="171473"/>
                    <a:pt x="9686029" y="171473"/>
                  </a:cubicBezTo>
                  <a:cubicBezTo>
                    <a:pt x="9681275" y="171473"/>
                    <a:pt x="9678979" y="169569"/>
                    <a:pt x="9676342" y="167357"/>
                  </a:cubicBezTo>
                  <a:cubicBezTo>
                    <a:pt x="9673476" y="164965"/>
                    <a:pt x="9670236" y="162248"/>
                    <a:pt x="9663935" y="162248"/>
                  </a:cubicBezTo>
                  <a:cubicBezTo>
                    <a:pt x="9657634" y="162248"/>
                    <a:pt x="9654394" y="164965"/>
                    <a:pt x="9651528" y="167357"/>
                  </a:cubicBezTo>
                  <a:cubicBezTo>
                    <a:pt x="9648874" y="169569"/>
                    <a:pt x="9646595" y="171473"/>
                    <a:pt x="9641840" y="171473"/>
                  </a:cubicBezTo>
                  <a:cubicBezTo>
                    <a:pt x="9637085" y="171473"/>
                    <a:pt x="9634790" y="169569"/>
                    <a:pt x="9632136" y="167357"/>
                  </a:cubicBezTo>
                  <a:cubicBezTo>
                    <a:pt x="9629270" y="164965"/>
                    <a:pt x="9626014" y="162248"/>
                    <a:pt x="9619729" y="162248"/>
                  </a:cubicBezTo>
                  <a:cubicBezTo>
                    <a:pt x="9613444" y="162248"/>
                    <a:pt x="9610187" y="164965"/>
                    <a:pt x="9607322" y="167357"/>
                  </a:cubicBezTo>
                  <a:cubicBezTo>
                    <a:pt x="9605222" y="169097"/>
                    <a:pt x="9603626" y="171310"/>
                    <a:pt x="9598953" y="171359"/>
                  </a:cubicBezTo>
                  <a:cubicBezTo>
                    <a:pt x="9594329" y="171310"/>
                    <a:pt x="9592701" y="169130"/>
                    <a:pt x="9590551" y="167340"/>
                  </a:cubicBezTo>
                  <a:cubicBezTo>
                    <a:pt x="9587686" y="164949"/>
                    <a:pt x="9584445" y="162231"/>
                    <a:pt x="9578145" y="162231"/>
                  </a:cubicBezTo>
                  <a:cubicBezTo>
                    <a:pt x="9571843" y="162231"/>
                    <a:pt x="9568603" y="164949"/>
                    <a:pt x="9565738" y="167340"/>
                  </a:cubicBezTo>
                  <a:cubicBezTo>
                    <a:pt x="9563100" y="169553"/>
                    <a:pt x="9560805" y="171457"/>
                    <a:pt x="9556050" y="171457"/>
                  </a:cubicBezTo>
                  <a:cubicBezTo>
                    <a:pt x="9551295" y="171457"/>
                    <a:pt x="9549000" y="169553"/>
                    <a:pt x="9546362" y="167340"/>
                  </a:cubicBezTo>
                  <a:cubicBezTo>
                    <a:pt x="9543496" y="164949"/>
                    <a:pt x="9540256" y="162231"/>
                    <a:pt x="9533955" y="162231"/>
                  </a:cubicBezTo>
                  <a:cubicBezTo>
                    <a:pt x="9527654" y="162231"/>
                    <a:pt x="9524414" y="164949"/>
                    <a:pt x="9521548" y="167340"/>
                  </a:cubicBezTo>
                  <a:cubicBezTo>
                    <a:pt x="9518894" y="169553"/>
                    <a:pt x="9516615" y="171457"/>
                    <a:pt x="9511861" y="171457"/>
                  </a:cubicBezTo>
                  <a:cubicBezTo>
                    <a:pt x="9507106" y="171457"/>
                    <a:pt x="9504826" y="169553"/>
                    <a:pt x="9502173" y="167340"/>
                  </a:cubicBezTo>
                  <a:cubicBezTo>
                    <a:pt x="9499307" y="164949"/>
                    <a:pt x="9496067" y="162231"/>
                    <a:pt x="9489765" y="162231"/>
                  </a:cubicBezTo>
                  <a:cubicBezTo>
                    <a:pt x="9483465" y="162231"/>
                    <a:pt x="9480224" y="164949"/>
                    <a:pt x="9477359" y="167340"/>
                  </a:cubicBezTo>
                  <a:cubicBezTo>
                    <a:pt x="9474705" y="169553"/>
                    <a:pt x="9472425" y="171457"/>
                    <a:pt x="9467671" y="171457"/>
                  </a:cubicBezTo>
                  <a:cubicBezTo>
                    <a:pt x="9462917" y="171457"/>
                    <a:pt x="9460621" y="169553"/>
                    <a:pt x="9457983" y="167340"/>
                  </a:cubicBezTo>
                  <a:cubicBezTo>
                    <a:pt x="9455118" y="164949"/>
                    <a:pt x="9451877" y="162231"/>
                    <a:pt x="9445577" y="162231"/>
                  </a:cubicBezTo>
                  <a:cubicBezTo>
                    <a:pt x="9439275" y="162231"/>
                    <a:pt x="9436035" y="164949"/>
                    <a:pt x="9433169" y="167340"/>
                  </a:cubicBezTo>
                  <a:cubicBezTo>
                    <a:pt x="9430516" y="169553"/>
                    <a:pt x="9428235" y="171457"/>
                    <a:pt x="9423481" y="171457"/>
                  </a:cubicBezTo>
                  <a:cubicBezTo>
                    <a:pt x="9418727" y="171457"/>
                    <a:pt x="9416431" y="169553"/>
                    <a:pt x="9413777" y="167340"/>
                  </a:cubicBezTo>
                  <a:cubicBezTo>
                    <a:pt x="9410912" y="164949"/>
                    <a:pt x="9407656" y="162231"/>
                    <a:pt x="9401370" y="162231"/>
                  </a:cubicBezTo>
                  <a:cubicBezTo>
                    <a:pt x="9395085" y="162231"/>
                    <a:pt x="9391829" y="164949"/>
                    <a:pt x="9388964" y="167340"/>
                  </a:cubicBezTo>
                  <a:cubicBezTo>
                    <a:pt x="9386309" y="169553"/>
                    <a:pt x="9384030" y="171603"/>
                    <a:pt x="9379260" y="171603"/>
                  </a:cubicBezTo>
                  <a:lnTo>
                    <a:pt x="9378771" y="171603"/>
                  </a:lnTo>
                  <a:cubicBezTo>
                    <a:pt x="9378771" y="171603"/>
                    <a:pt x="8997625" y="171603"/>
                    <a:pt x="8997625" y="171603"/>
                  </a:cubicBezTo>
                  <a:cubicBezTo>
                    <a:pt x="8995215" y="168512"/>
                    <a:pt x="8986650" y="159010"/>
                    <a:pt x="8972045" y="158782"/>
                  </a:cubicBezTo>
                  <a:cubicBezTo>
                    <a:pt x="8971882" y="158782"/>
                    <a:pt x="8971736" y="158782"/>
                    <a:pt x="8971573" y="158782"/>
                  </a:cubicBezTo>
                  <a:cubicBezTo>
                    <a:pt x="8957196" y="158782"/>
                    <a:pt x="8948762" y="168430"/>
                    <a:pt x="8946385" y="171603"/>
                  </a:cubicBezTo>
                  <a:lnTo>
                    <a:pt x="8787407" y="171766"/>
                  </a:lnTo>
                  <a:cubicBezTo>
                    <a:pt x="8784395" y="171587"/>
                    <a:pt x="8782034" y="169439"/>
                    <a:pt x="8779901" y="167649"/>
                  </a:cubicBezTo>
                  <a:cubicBezTo>
                    <a:pt x="8777035" y="165258"/>
                    <a:pt x="8773795" y="162540"/>
                    <a:pt x="8767493" y="162540"/>
                  </a:cubicBezTo>
                  <a:cubicBezTo>
                    <a:pt x="8761193" y="162540"/>
                    <a:pt x="8757952" y="165258"/>
                    <a:pt x="8755087" y="167649"/>
                  </a:cubicBezTo>
                  <a:cubicBezTo>
                    <a:pt x="8752449" y="169862"/>
                    <a:pt x="8750153" y="171766"/>
                    <a:pt x="8745399" y="171766"/>
                  </a:cubicBezTo>
                  <a:cubicBezTo>
                    <a:pt x="8740645" y="171766"/>
                    <a:pt x="8738365" y="169862"/>
                    <a:pt x="8735712" y="167649"/>
                  </a:cubicBezTo>
                  <a:cubicBezTo>
                    <a:pt x="8732846" y="165258"/>
                    <a:pt x="8729606" y="162540"/>
                    <a:pt x="8723305" y="162540"/>
                  </a:cubicBezTo>
                  <a:cubicBezTo>
                    <a:pt x="8717003" y="162540"/>
                    <a:pt x="8713763" y="165258"/>
                    <a:pt x="8710897" y="167649"/>
                  </a:cubicBezTo>
                  <a:cubicBezTo>
                    <a:pt x="8708244" y="169862"/>
                    <a:pt x="8705964" y="171766"/>
                    <a:pt x="8701209" y="171766"/>
                  </a:cubicBezTo>
                  <a:cubicBezTo>
                    <a:pt x="8696455" y="171766"/>
                    <a:pt x="8694176" y="169862"/>
                    <a:pt x="8691522" y="167649"/>
                  </a:cubicBezTo>
                  <a:cubicBezTo>
                    <a:pt x="8688656" y="165258"/>
                    <a:pt x="8685416" y="162540"/>
                    <a:pt x="8679115" y="162540"/>
                  </a:cubicBezTo>
                  <a:cubicBezTo>
                    <a:pt x="8672813" y="162540"/>
                    <a:pt x="8669574" y="165258"/>
                    <a:pt x="8666708" y="167649"/>
                  </a:cubicBezTo>
                  <a:cubicBezTo>
                    <a:pt x="8664054" y="169862"/>
                    <a:pt x="8661775" y="171766"/>
                    <a:pt x="8657020" y="171766"/>
                  </a:cubicBezTo>
                  <a:cubicBezTo>
                    <a:pt x="8652266" y="171766"/>
                    <a:pt x="8649970" y="169862"/>
                    <a:pt x="8647332" y="167649"/>
                  </a:cubicBezTo>
                  <a:cubicBezTo>
                    <a:pt x="8644467" y="165258"/>
                    <a:pt x="8641226" y="162540"/>
                    <a:pt x="8634925" y="162540"/>
                  </a:cubicBezTo>
                  <a:cubicBezTo>
                    <a:pt x="8628625" y="162540"/>
                    <a:pt x="8625384" y="165258"/>
                    <a:pt x="8622519" y="167649"/>
                  </a:cubicBezTo>
                  <a:cubicBezTo>
                    <a:pt x="8619864" y="169862"/>
                    <a:pt x="8617585" y="171766"/>
                    <a:pt x="8612831" y="171766"/>
                  </a:cubicBezTo>
                  <a:cubicBezTo>
                    <a:pt x="8608076" y="171766"/>
                    <a:pt x="8605780" y="169862"/>
                    <a:pt x="8603127" y="167649"/>
                  </a:cubicBezTo>
                  <a:cubicBezTo>
                    <a:pt x="8600261" y="165258"/>
                    <a:pt x="8597004" y="162540"/>
                    <a:pt x="8590720" y="162540"/>
                  </a:cubicBezTo>
                  <a:cubicBezTo>
                    <a:pt x="8584435" y="162540"/>
                    <a:pt x="8581178" y="165258"/>
                    <a:pt x="8578312" y="167649"/>
                  </a:cubicBezTo>
                  <a:cubicBezTo>
                    <a:pt x="8575659" y="169862"/>
                    <a:pt x="8573379" y="171766"/>
                    <a:pt x="8568608" y="171766"/>
                  </a:cubicBezTo>
                  <a:lnTo>
                    <a:pt x="8568608" y="171766"/>
                  </a:lnTo>
                  <a:cubicBezTo>
                    <a:pt x="8562959" y="171766"/>
                    <a:pt x="8558758" y="170318"/>
                    <a:pt x="8556462" y="167568"/>
                  </a:cubicBezTo>
                  <a:cubicBezTo>
                    <a:pt x="8554899" y="165697"/>
                    <a:pt x="8554280" y="163224"/>
                    <a:pt x="8554736" y="160604"/>
                  </a:cubicBezTo>
                  <a:cubicBezTo>
                    <a:pt x="8555697" y="155072"/>
                    <a:pt x="8561836" y="153982"/>
                    <a:pt x="8562080" y="153934"/>
                  </a:cubicBezTo>
                  <a:lnTo>
                    <a:pt x="8563936" y="153641"/>
                  </a:lnTo>
                  <a:lnTo>
                    <a:pt x="8563871" y="151770"/>
                  </a:lnTo>
                  <a:cubicBezTo>
                    <a:pt x="8563675" y="146010"/>
                    <a:pt x="8558123" y="139990"/>
                    <a:pt x="8550698" y="137468"/>
                  </a:cubicBezTo>
                  <a:cubicBezTo>
                    <a:pt x="8545358" y="135662"/>
                    <a:pt x="8531420" y="133286"/>
                    <a:pt x="8517287" y="150419"/>
                  </a:cubicBezTo>
                  <a:cubicBezTo>
                    <a:pt x="8515008" y="153169"/>
                    <a:pt x="8513055" y="155658"/>
                    <a:pt x="8511329" y="157871"/>
                  </a:cubicBezTo>
                  <a:cubicBezTo>
                    <a:pt x="8503692" y="167584"/>
                    <a:pt x="8500468" y="171652"/>
                    <a:pt x="8491936" y="171750"/>
                  </a:cubicBezTo>
                  <a:cubicBezTo>
                    <a:pt x="8487410" y="171668"/>
                    <a:pt x="8485147" y="169797"/>
                    <a:pt x="8482558" y="167649"/>
                  </a:cubicBezTo>
                  <a:cubicBezTo>
                    <a:pt x="8479692" y="165258"/>
                    <a:pt x="8476452" y="162540"/>
                    <a:pt x="8470151" y="162540"/>
                  </a:cubicBezTo>
                  <a:cubicBezTo>
                    <a:pt x="8463850" y="162540"/>
                    <a:pt x="8460609" y="165258"/>
                    <a:pt x="8457744" y="167649"/>
                  </a:cubicBezTo>
                  <a:cubicBezTo>
                    <a:pt x="8455106" y="169862"/>
                    <a:pt x="8452811" y="171766"/>
                    <a:pt x="8448056" y="171766"/>
                  </a:cubicBezTo>
                  <a:cubicBezTo>
                    <a:pt x="8443302" y="171766"/>
                    <a:pt x="8441022" y="169862"/>
                    <a:pt x="8438369" y="167649"/>
                  </a:cubicBezTo>
                  <a:cubicBezTo>
                    <a:pt x="8435503" y="165258"/>
                    <a:pt x="8432263" y="162540"/>
                    <a:pt x="8425962" y="162540"/>
                  </a:cubicBezTo>
                  <a:cubicBezTo>
                    <a:pt x="8419660" y="162540"/>
                    <a:pt x="8416420" y="165258"/>
                    <a:pt x="8413554" y="167649"/>
                  </a:cubicBezTo>
                  <a:cubicBezTo>
                    <a:pt x="8410901" y="169862"/>
                    <a:pt x="8408621" y="171766"/>
                    <a:pt x="8403867" y="171766"/>
                  </a:cubicBezTo>
                  <a:cubicBezTo>
                    <a:pt x="8399112" y="171766"/>
                    <a:pt x="8396833" y="169862"/>
                    <a:pt x="8394179" y="167649"/>
                  </a:cubicBezTo>
                  <a:cubicBezTo>
                    <a:pt x="8391314" y="165258"/>
                    <a:pt x="8388073" y="162540"/>
                    <a:pt x="8381772" y="162540"/>
                  </a:cubicBezTo>
                  <a:cubicBezTo>
                    <a:pt x="8375472" y="162540"/>
                    <a:pt x="8372231" y="165258"/>
                    <a:pt x="8369366" y="167649"/>
                  </a:cubicBezTo>
                  <a:cubicBezTo>
                    <a:pt x="8366711" y="169862"/>
                    <a:pt x="8364432" y="171766"/>
                    <a:pt x="8359678" y="171766"/>
                  </a:cubicBezTo>
                  <a:cubicBezTo>
                    <a:pt x="8354923" y="171766"/>
                    <a:pt x="8352627" y="169862"/>
                    <a:pt x="8349989" y="167649"/>
                  </a:cubicBezTo>
                  <a:cubicBezTo>
                    <a:pt x="8347124" y="165258"/>
                    <a:pt x="8343884" y="162540"/>
                    <a:pt x="8337583" y="162540"/>
                  </a:cubicBezTo>
                  <a:cubicBezTo>
                    <a:pt x="8331282" y="162540"/>
                    <a:pt x="8328041" y="165258"/>
                    <a:pt x="8325176" y="167649"/>
                  </a:cubicBezTo>
                  <a:cubicBezTo>
                    <a:pt x="8322522" y="169862"/>
                    <a:pt x="8320242" y="171766"/>
                    <a:pt x="8315488" y="171766"/>
                  </a:cubicBezTo>
                  <a:cubicBezTo>
                    <a:pt x="8310734" y="171766"/>
                    <a:pt x="8308438" y="169862"/>
                    <a:pt x="8305784" y="167649"/>
                  </a:cubicBezTo>
                  <a:cubicBezTo>
                    <a:pt x="8302919" y="165258"/>
                    <a:pt x="8299662" y="162540"/>
                    <a:pt x="8293377" y="162540"/>
                  </a:cubicBezTo>
                  <a:cubicBezTo>
                    <a:pt x="8287092" y="162540"/>
                    <a:pt x="8283836" y="165258"/>
                    <a:pt x="8280970" y="167649"/>
                  </a:cubicBezTo>
                  <a:cubicBezTo>
                    <a:pt x="8278316" y="169862"/>
                    <a:pt x="8276037" y="171847"/>
                    <a:pt x="8271266" y="171847"/>
                  </a:cubicBezTo>
                  <a:cubicBezTo>
                    <a:pt x="8265616" y="171847"/>
                    <a:pt x="8261415" y="170399"/>
                    <a:pt x="8259119" y="167666"/>
                  </a:cubicBezTo>
                  <a:cubicBezTo>
                    <a:pt x="8257556" y="165795"/>
                    <a:pt x="8256938" y="163322"/>
                    <a:pt x="8257394" y="160702"/>
                  </a:cubicBezTo>
                  <a:cubicBezTo>
                    <a:pt x="8258354" y="155170"/>
                    <a:pt x="8264493" y="154080"/>
                    <a:pt x="8264754" y="154031"/>
                  </a:cubicBezTo>
                  <a:lnTo>
                    <a:pt x="8266593" y="153738"/>
                  </a:lnTo>
                  <a:lnTo>
                    <a:pt x="8266528" y="151867"/>
                  </a:lnTo>
                  <a:cubicBezTo>
                    <a:pt x="8266382" y="147507"/>
                    <a:pt x="8263125" y="142870"/>
                    <a:pt x="8258061" y="139762"/>
                  </a:cubicBezTo>
                  <a:cubicBezTo>
                    <a:pt x="8250995" y="135450"/>
                    <a:pt x="8242301" y="135125"/>
                    <a:pt x="8234208" y="138900"/>
                  </a:cubicBezTo>
                  <a:cubicBezTo>
                    <a:pt x="8233198" y="138395"/>
                    <a:pt x="8232157" y="137940"/>
                    <a:pt x="8231065" y="137566"/>
                  </a:cubicBezTo>
                  <a:cubicBezTo>
                    <a:pt x="8225725" y="135760"/>
                    <a:pt x="8211788" y="133384"/>
                    <a:pt x="8197655" y="150517"/>
                  </a:cubicBezTo>
                  <a:cubicBezTo>
                    <a:pt x="8195392" y="153266"/>
                    <a:pt x="8193422" y="155756"/>
                    <a:pt x="8191696" y="157969"/>
                  </a:cubicBezTo>
                  <a:cubicBezTo>
                    <a:pt x="8183978" y="167780"/>
                    <a:pt x="8180771" y="171782"/>
                    <a:pt x="8172027" y="171782"/>
                  </a:cubicBezTo>
                  <a:cubicBezTo>
                    <a:pt x="8167273" y="171782"/>
                    <a:pt x="8164977" y="169878"/>
                    <a:pt x="8162339" y="167666"/>
                  </a:cubicBezTo>
                  <a:cubicBezTo>
                    <a:pt x="8159474" y="165274"/>
                    <a:pt x="8156233" y="162557"/>
                    <a:pt x="8149933" y="162557"/>
                  </a:cubicBezTo>
                  <a:cubicBezTo>
                    <a:pt x="8143631" y="162557"/>
                    <a:pt x="8140391" y="165274"/>
                    <a:pt x="8137525" y="167666"/>
                  </a:cubicBezTo>
                  <a:cubicBezTo>
                    <a:pt x="8134872" y="169878"/>
                    <a:pt x="8132592" y="171782"/>
                    <a:pt x="8127837" y="171782"/>
                  </a:cubicBezTo>
                  <a:cubicBezTo>
                    <a:pt x="8123083" y="171782"/>
                    <a:pt x="8120804" y="169878"/>
                    <a:pt x="8118150" y="167666"/>
                  </a:cubicBezTo>
                  <a:cubicBezTo>
                    <a:pt x="8115284" y="165274"/>
                    <a:pt x="8112044" y="162557"/>
                    <a:pt x="8105743" y="162557"/>
                  </a:cubicBezTo>
                  <a:cubicBezTo>
                    <a:pt x="8099441" y="162557"/>
                    <a:pt x="8096202" y="165274"/>
                    <a:pt x="8093336" y="167666"/>
                  </a:cubicBezTo>
                  <a:cubicBezTo>
                    <a:pt x="8090682" y="169878"/>
                    <a:pt x="8088403" y="171782"/>
                    <a:pt x="8083648" y="171782"/>
                  </a:cubicBezTo>
                  <a:cubicBezTo>
                    <a:pt x="8078893" y="171782"/>
                    <a:pt x="8076614" y="169878"/>
                    <a:pt x="8073960" y="167666"/>
                  </a:cubicBezTo>
                  <a:cubicBezTo>
                    <a:pt x="8071094" y="165274"/>
                    <a:pt x="8067854" y="162557"/>
                    <a:pt x="8061553" y="162557"/>
                  </a:cubicBezTo>
                  <a:cubicBezTo>
                    <a:pt x="8055252" y="162557"/>
                    <a:pt x="8052012" y="165274"/>
                    <a:pt x="8049146" y="167666"/>
                  </a:cubicBezTo>
                  <a:cubicBezTo>
                    <a:pt x="8046492" y="169878"/>
                    <a:pt x="8044213" y="171782"/>
                    <a:pt x="8039459" y="171782"/>
                  </a:cubicBezTo>
                  <a:cubicBezTo>
                    <a:pt x="8034704" y="171782"/>
                    <a:pt x="8032408" y="169878"/>
                    <a:pt x="8029771" y="167666"/>
                  </a:cubicBezTo>
                  <a:cubicBezTo>
                    <a:pt x="8026905" y="165274"/>
                    <a:pt x="8023665" y="162557"/>
                    <a:pt x="8017363" y="162557"/>
                  </a:cubicBezTo>
                  <a:cubicBezTo>
                    <a:pt x="8011063" y="162557"/>
                    <a:pt x="8007822" y="165274"/>
                    <a:pt x="8004957" y="167666"/>
                  </a:cubicBezTo>
                  <a:cubicBezTo>
                    <a:pt x="8002302" y="169878"/>
                    <a:pt x="8000023" y="171782"/>
                    <a:pt x="7995269" y="171782"/>
                  </a:cubicBezTo>
                  <a:cubicBezTo>
                    <a:pt x="7990515" y="171782"/>
                    <a:pt x="7988219" y="169878"/>
                    <a:pt x="7985565" y="167666"/>
                  </a:cubicBezTo>
                  <a:cubicBezTo>
                    <a:pt x="7982699" y="165274"/>
                    <a:pt x="7979442" y="162557"/>
                    <a:pt x="7973158" y="162557"/>
                  </a:cubicBezTo>
                  <a:cubicBezTo>
                    <a:pt x="7966873" y="162557"/>
                    <a:pt x="7963617" y="165274"/>
                    <a:pt x="7960751" y="167666"/>
                  </a:cubicBezTo>
                  <a:cubicBezTo>
                    <a:pt x="7958097" y="169878"/>
                    <a:pt x="7955818" y="171863"/>
                    <a:pt x="7951047" y="171863"/>
                  </a:cubicBezTo>
                  <a:cubicBezTo>
                    <a:pt x="7945397" y="171863"/>
                    <a:pt x="7941196" y="170415"/>
                    <a:pt x="7938900" y="167682"/>
                  </a:cubicBezTo>
                  <a:cubicBezTo>
                    <a:pt x="7937337" y="165811"/>
                    <a:pt x="7936719" y="163338"/>
                    <a:pt x="7937174" y="160718"/>
                  </a:cubicBezTo>
                  <a:cubicBezTo>
                    <a:pt x="7938135" y="155186"/>
                    <a:pt x="7944274" y="154096"/>
                    <a:pt x="7944534" y="154047"/>
                  </a:cubicBezTo>
                  <a:lnTo>
                    <a:pt x="7946390" y="153755"/>
                  </a:lnTo>
                  <a:lnTo>
                    <a:pt x="7946325" y="151883"/>
                  </a:lnTo>
                  <a:cubicBezTo>
                    <a:pt x="7946129" y="146124"/>
                    <a:pt x="7940578" y="140104"/>
                    <a:pt x="7933153" y="137582"/>
                  </a:cubicBezTo>
                  <a:cubicBezTo>
                    <a:pt x="7927812" y="135776"/>
                    <a:pt x="7913875" y="133400"/>
                    <a:pt x="7899742" y="150533"/>
                  </a:cubicBezTo>
                  <a:cubicBezTo>
                    <a:pt x="7897479" y="153283"/>
                    <a:pt x="7895509" y="155772"/>
                    <a:pt x="7893783" y="157985"/>
                  </a:cubicBezTo>
                  <a:cubicBezTo>
                    <a:pt x="7886293" y="167503"/>
                    <a:pt x="7883053" y="171554"/>
                    <a:pt x="7874880" y="171798"/>
                  </a:cubicBezTo>
                  <a:cubicBezTo>
                    <a:pt x="7870125" y="171798"/>
                    <a:pt x="7867829" y="169895"/>
                    <a:pt x="7865191" y="167682"/>
                  </a:cubicBezTo>
                  <a:cubicBezTo>
                    <a:pt x="7862326" y="165290"/>
                    <a:pt x="7859086" y="162573"/>
                    <a:pt x="7852785" y="162573"/>
                  </a:cubicBezTo>
                  <a:cubicBezTo>
                    <a:pt x="7846484" y="162573"/>
                    <a:pt x="7843243" y="165290"/>
                    <a:pt x="7840378" y="167682"/>
                  </a:cubicBezTo>
                  <a:cubicBezTo>
                    <a:pt x="7837740" y="169895"/>
                    <a:pt x="7835444" y="171798"/>
                    <a:pt x="7830690" y="171798"/>
                  </a:cubicBezTo>
                  <a:cubicBezTo>
                    <a:pt x="7825936" y="171798"/>
                    <a:pt x="7823640" y="169895"/>
                    <a:pt x="7821002" y="167682"/>
                  </a:cubicBezTo>
                  <a:cubicBezTo>
                    <a:pt x="7818136" y="165290"/>
                    <a:pt x="7814897" y="162573"/>
                    <a:pt x="7808595" y="162573"/>
                  </a:cubicBezTo>
                  <a:cubicBezTo>
                    <a:pt x="7802294" y="162573"/>
                    <a:pt x="7799054" y="165290"/>
                    <a:pt x="7796188" y="167682"/>
                  </a:cubicBezTo>
                  <a:cubicBezTo>
                    <a:pt x="7793534" y="169895"/>
                    <a:pt x="7791255" y="171798"/>
                    <a:pt x="7786500" y="171798"/>
                  </a:cubicBezTo>
                  <a:cubicBezTo>
                    <a:pt x="7781746" y="171798"/>
                    <a:pt x="7779467" y="169895"/>
                    <a:pt x="7776813" y="167682"/>
                  </a:cubicBezTo>
                  <a:cubicBezTo>
                    <a:pt x="7773947" y="165290"/>
                    <a:pt x="7770707" y="162573"/>
                    <a:pt x="7764406" y="162573"/>
                  </a:cubicBezTo>
                  <a:cubicBezTo>
                    <a:pt x="7758104" y="162573"/>
                    <a:pt x="7754865" y="165290"/>
                    <a:pt x="7751999" y="167682"/>
                  </a:cubicBezTo>
                  <a:cubicBezTo>
                    <a:pt x="7749345" y="169895"/>
                    <a:pt x="7747065" y="171798"/>
                    <a:pt x="7742311" y="171798"/>
                  </a:cubicBezTo>
                  <a:cubicBezTo>
                    <a:pt x="7737557" y="171798"/>
                    <a:pt x="7735261" y="169895"/>
                    <a:pt x="7732623" y="167682"/>
                  </a:cubicBezTo>
                  <a:cubicBezTo>
                    <a:pt x="7729758" y="165290"/>
                    <a:pt x="7726517" y="162573"/>
                    <a:pt x="7720216" y="162573"/>
                  </a:cubicBezTo>
                  <a:cubicBezTo>
                    <a:pt x="7713915" y="162573"/>
                    <a:pt x="7710675" y="165290"/>
                    <a:pt x="7707810" y="167682"/>
                  </a:cubicBezTo>
                  <a:cubicBezTo>
                    <a:pt x="7705155" y="169895"/>
                    <a:pt x="7702876" y="171798"/>
                    <a:pt x="7698122" y="171798"/>
                  </a:cubicBezTo>
                  <a:cubicBezTo>
                    <a:pt x="7693367" y="171798"/>
                    <a:pt x="7691071" y="169895"/>
                    <a:pt x="7688417" y="167682"/>
                  </a:cubicBezTo>
                  <a:cubicBezTo>
                    <a:pt x="7685551" y="165290"/>
                    <a:pt x="7682295" y="162573"/>
                    <a:pt x="7676010" y="162573"/>
                  </a:cubicBezTo>
                  <a:cubicBezTo>
                    <a:pt x="7669726" y="162573"/>
                    <a:pt x="7666469" y="165290"/>
                    <a:pt x="7663603" y="167682"/>
                  </a:cubicBezTo>
                  <a:cubicBezTo>
                    <a:pt x="7661504" y="169423"/>
                    <a:pt x="7659680" y="170936"/>
                    <a:pt x="7656733" y="171538"/>
                  </a:cubicBezTo>
                  <a:lnTo>
                    <a:pt x="7655625" y="171652"/>
                  </a:lnTo>
                  <a:lnTo>
                    <a:pt x="6960219" y="172107"/>
                  </a:lnTo>
                  <a:lnTo>
                    <a:pt x="6960219" y="20045"/>
                  </a:lnTo>
                  <a:cubicBezTo>
                    <a:pt x="6960219" y="12853"/>
                    <a:pt x="6966080" y="6996"/>
                    <a:pt x="6973277" y="6996"/>
                  </a:cubicBezTo>
                  <a:cubicBezTo>
                    <a:pt x="6980474" y="6996"/>
                    <a:pt x="6986237" y="12772"/>
                    <a:pt x="6986335" y="19850"/>
                  </a:cubicBezTo>
                  <a:lnTo>
                    <a:pt x="6986335" y="21477"/>
                  </a:lnTo>
                  <a:cubicBezTo>
                    <a:pt x="6980376" y="22486"/>
                    <a:pt x="6975834" y="27660"/>
                    <a:pt x="6975834" y="33891"/>
                  </a:cubicBezTo>
                  <a:lnTo>
                    <a:pt x="7001071" y="33891"/>
                  </a:lnTo>
                  <a:cubicBezTo>
                    <a:pt x="7001071" y="27643"/>
                    <a:pt x="6996528" y="22486"/>
                    <a:pt x="6990569" y="21477"/>
                  </a:cubicBezTo>
                  <a:lnTo>
                    <a:pt x="6990569" y="19817"/>
                  </a:lnTo>
                  <a:cubicBezTo>
                    <a:pt x="6990455" y="10413"/>
                    <a:pt x="6982704" y="2766"/>
                    <a:pt x="6973277" y="2766"/>
                  </a:cubicBezTo>
                  <a:cubicBezTo>
                    <a:pt x="6966748" y="2766"/>
                    <a:pt x="6961049" y="6411"/>
                    <a:pt x="6958102" y="11763"/>
                  </a:cubicBezTo>
                  <a:cubicBezTo>
                    <a:pt x="6955172" y="6411"/>
                    <a:pt x="6949473" y="2766"/>
                    <a:pt x="6942928" y="2766"/>
                  </a:cubicBezTo>
                  <a:cubicBezTo>
                    <a:pt x="6933533" y="2766"/>
                    <a:pt x="6925766" y="10413"/>
                    <a:pt x="6925636" y="19785"/>
                  </a:cubicBezTo>
                  <a:cubicBezTo>
                    <a:pt x="6925636" y="19817"/>
                    <a:pt x="6925636" y="20631"/>
                    <a:pt x="6925636" y="21477"/>
                  </a:cubicBezTo>
                  <a:cubicBezTo>
                    <a:pt x="6919676" y="22486"/>
                    <a:pt x="6915134" y="27660"/>
                    <a:pt x="6915134" y="33891"/>
                  </a:cubicBezTo>
                  <a:lnTo>
                    <a:pt x="6940371" y="33891"/>
                  </a:lnTo>
                  <a:cubicBezTo>
                    <a:pt x="6940371" y="27643"/>
                    <a:pt x="6935828" y="22486"/>
                    <a:pt x="6929869" y="21477"/>
                  </a:cubicBezTo>
                  <a:cubicBezTo>
                    <a:pt x="6929869" y="20696"/>
                    <a:pt x="6929869" y="19947"/>
                    <a:pt x="6929869" y="19866"/>
                  </a:cubicBezTo>
                  <a:cubicBezTo>
                    <a:pt x="6929967" y="12772"/>
                    <a:pt x="6935828" y="6996"/>
                    <a:pt x="6942928" y="6996"/>
                  </a:cubicBezTo>
                  <a:cubicBezTo>
                    <a:pt x="6950026" y="6996"/>
                    <a:pt x="6955986" y="12853"/>
                    <a:pt x="6955986" y="20045"/>
                  </a:cubicBezTo>
                  <a:lnTo>
                    <a:pt x="6955986" y="172107"/>
                  </a:lnTo>
                  <a:lnTo>
                    <a:pt x="6803553" y="172205"/>
                  </a:lnTo>
                  <a:lnTo>
                    <a:pt x="6803553" y="112460"/>
                  </a:lnTo>
                  <a:lnTo>
                    <a:pt x="6829735" y="112509"/>
                  </a:lnTo>
                  <a:cubicBezTo>
                    <a:pt x="6834798" y="112509"/>
                    <a:pt x="6839731" y="111647"/>
                    <a:pt x="6844421" y="109939"/>
                  </a:cubicBezTo>
                  <a:cubicBezTo>
                    <a:pt x="6860556" y="104081"/>
                    <a:pt x="6870733" y="89552"/>
                    <a:pt x="6870375" y="72940"/>
                  </a:cubicBezTo>
                  <a:cubicBezTo>
                    <a:pt x="6870081" y="59631"/>
                    <a:pt x="6863618" y="50715"/>
                    <a:pt x="6858244" y="45589"/>
                  </a:cubicBezTo>
                  <a:cubicBezTo>
                    <a:pt x="6854011" y="41538"/>
                    <a:pt x="6849827" y="39179"/>
                    <a:pt x="6847791" y="38154"/>
                  </a:cubicBezTo>
                  <a:cubicBezTo>
                    <a:pt x="6847075" y="16645"/>
                    <a:pt x="6829507" y="0"/>
                    <a:pt x="6807184" y="0"/>
                  </a:cubicBezTo>
                  <a:cubicBezTo>
                    <a:pt x="6798375" y="0"/>
                    <a:pt x="6790202" y="2636"/>
                    <a:pt x="6783526" y="7208"/>
                  </a:cubicBezTo>
                  <a:cubicBezTo>
                    <a:pt x="6774245" y="7126"/>
                    <a:pt x="6765795" y="10332"/>
                    <a:pt x="6759608" y="16319"/>
                  </a:cubicBezTo>
                  <a:cubicBezTo>
                    <a:pt x="6753926" y="21835"/>
                    <a:pt x="6750669" y="29205"/>
                    <a:pt x="6750343" y="37227"/>
                  </a:cubicBezTo>
                  <a:cubicBezTo>
                    <a:pt x="6746110" y="39374"/>
                    <a:pt x="6733051" y="47412"/>
                    <a:pt x="6732661" y="64723"/>
                  </a:cubicBezTo>
                  <a:cubicBezTo>
                    <a:pt x="6732531" y="70581"/>
                    <a:pt x="6734078" y="76243"/>
                    <a:pt x="6737122" y="81156"/>
                  </a:cubicBezTo>
                  <a:cubicBezTo>
                    <a:pt x="6736732" y="82832"/>
                    <a:pt x="6736471" y="84622"/>
                    <a:pt x="6736438" y="86574"/>
                  </a:cubicBezTo>
                  <a:cubicBezTo>
                    <a:pt x="6736146" y="99981"/>
                    <a:pt x="6746420" y="111061"/>
                    <a:pt x="6760356" y="112363"/>
                  </a:cubicBezTo>
                  <a:lnTo>
                    <a:pt x="6799352" y="112428"/>
                  </a:lnTo>
                  <a:lnTo>
                    <a:pt x="6799352" y="172189"/>
                  </a:lnTo>
                  <a:lnTo>
                    <a:pt x="6261816" y="172530"/>
                  </a:lnTo>
                  <a:cubicBezTo>
                    <a:pt x="6257241" y="172010"/>
                    <a:pt x="6255580" y="170301"/>
                    <a:pt x="6253448" y="168512"/>
                  </a:cubicBezTo>
                  <a:cubicBezTo>
                    <a:pt x="6250582" y="166120"/>
                    <a:pt x="6247342" y="163403"/>
                    <a:pt x="6241041" y="163403"/>
                  </a:cubicBezTo>
                  <a:cubicBezTo>
                    <a:pt x="6234740" y="163403"/>
                    <a:pt x="6231500" y="166120"/>
                    <a:pt x="6228634" y="168512"/>
                  </a:cubicBezTo>
                  <a:cubicBezTo>
                    <a:pt x="6225996" y="170725"/>
                    <a:pt x="6223701" y="172628"/>
                    <a:pt x="6218946" y="172628"/>
                  </a:cubicBezTo>
                  <a:cubicBezTo>
                    <a:pt x="6214191" y="172628"/>
                    <a:pt x="6211912" y="170725"/>
                    <a:pt x="6209258" y="168512"/>
                  </a:cubicBezTo>
                  <a:cubicBezTo>
                    <a:pt x="6206392" y="166120"/>
                    <a:pt x="6203153" y="163403"/>
                    <a:pt x="6196851" y="163403"/>
                  </a:cubicBezTo>
                  <a:cubicBezTo>
                    <a:pt x="6190550" y="163403"/>
                    <a:pt x="6187310" y="166120"/>
                    <a:pt x="6184444" y="168512"/>
                  </a:cubicBezTo>
                  <a:cubicBezTo>
                    <a:pt x="6181790" y="170725"/>
                    <a:pt x="6179511" y="172628"/>
                    <a:pt x="6174757" y="172628"/>
                  </a:cubicBezTo>
                  <a:cubicBezTo>
                    <a:pt x="6170002" y="172628"/>
                    <a:pt x="6167722" y="170725"/>
                    <a:pt x="6165069" y="168512"/>
                  </a:cubicBezTo>
                  <a:cubicBezTo>
                    <a:pt x="6162203" y="166120"/>
                    <a:pt x="6158963" y="163403"/>
                    <a:pt x="6152661" y="163403"/>
                  </a:cubicBezTo>
                  <a:cubicBezTo>
                    <a:pt x="6146361" y="163403"/>
                    <a:pt x="6143120" y="166120"/>
                    <a:pt x="6140255" y="168512"/>
                  </a:cubicBezTo>
                  <a:cubicBezTo>
                    <a:pt x="6137601" y="170725"/>
                    <a:pt x="6135321" y="172628"/>
                    <a:pt x="6130567" y="172628"/>
                  </a:cubicBezTo>
                  <a:cubicBezTo>
                    <a:pt x="6125813" y="172628"/>
                    <a:pt x="6123517" y="170725"/>
                    <a:pt x="6120879" y="168512"/>
                  </a:cubicBezTo>
                  <a:cubicBezTo>
                    <a:pt x="6118014" y="166120"/>
                    <a:pt x="6114773" y="163403"/>
                    <a:pt x="6108473" y="163403"/>
                  </a:cubicBezTo>
                  <a:cubicBezTo>
                    <a:pt x="6102171" y="163403"/>
                    <a:pt x="6098931" y="166120"/>
                    <a:pt x="6096065" y="168512"/>
                  </a:cubicBezTo>
                  <a:cubicBezTo>
                    <a:pt x="6093411" y="170725"/>
                    <a:pt x="6091132" y="172628"/>
                    <a:pt x="6086378" y="172628"/>
                  </a:cubicBezTo>
                  <a:cubicBezTo>
                    <a:pt x="6081623" y="172628"/>
                    <a:pt x="6079327" y="170725"/>
                    <a:pt x="6076673" y="168512"/>
                  </a:cubicBezTo>
                  <a:cubicBezTo>
                    <a:pt x="6073808" y="166120"/>
                    <a:pt x="6070552" y="163403"/>
                    <a:pt x="6064267" y="163403"/>
                  </a:cubicBezTo>
                  <a:cubicBezTo>
                    <a:pt x="6057982" y="163403"/>
                    <a:pt x="6054725" y="166120"/>
                    <a:pt x="6051859" y="168512"/>
                  </a:cubicBezTo>
                  <a:cubicBezTo>
                    <a:pt x="6049206" y="170725"/>
                    <a:pt x="6046926" y="172628"/>
                    <a:pt x="6042155" y="172628"/>
                  </a:cubicBezTo>
                  <a:lnTo>
                    <a:pt x="6042155" y="172628"/>
                  </a:lnTo>
                  <a:cubicBezTo>
                    <a:pt x="6036506" y="172628"/>
                    <a:pt x="6032305" y="171180"/>
                    <a:pt x="6030009" y="168430"/>
                  </a:cubicBezTo>
                  <a:cubicBezTo>
                    <a:pt x="6028446" y="166559"/>
                    <a:pt x="6027827" y="164086"/>
                    <a:pt x="6028283" y="161467"/>
                  </a:cubicBezTo>
                  <a:cubicBezTo>
                    <a:pt x="6029244" y="155935"/>
                    <a:pt x="6035382" y="154845"/>
                    <a:pt x="6035643" y="154796"/>
                  </a:cubicBezTo>
                  <a:lnTo>
                    <a:pt x="6037499" y="154503"/>
                  </a:lnTo>
                  <a:lnTo>
                    <a:pt x="6037434" y="152632"/>
                  </a:lnTo>
                  <a:cubicBezTo>
                    <a:pt x="6037238" y="146872"/>
                    <a:pt x="6031686" y="140852"/>
                    <a:pt x="6024261" y="138330"/>
                  </a:cubicBezTo>
                  <a:cubicBezTo>
                    <a:pt x="6018921" y="136524"/>
                    <a:pt x="6004984" y="134149"/>
                    <a:pt x="5990851" y="151281"/>
                  </a:cubicBezTo>
                  <a:cubicBezTo>
                    <a:pt x="5988588" y="154031"/>
                    <a:pt x="5986618" y="156521"/>
                    <a:pt x="5984892" y="158733"/>
                  </a:cubicBezTo>
                  <a:cubicBezTo>
                    <a:pt x="5977255" y="168447"/>
                    <a:pt x="5974032" y="172514"/>
                    <a:pt x="5965500" y="172612"/>
                  </a:cubicBezTo>
                  <a:cubicBezTo>
                    <a:pt x="5960973" y="172530"/>
                    <a:pt x="5958710" y="170659"/>
                    <a:pt x="5956121" y="168512"/>
                  </a:cubicBezTo>
                  <a:cubicBezTo>
                    <a:pt x="5953256" y="166120"/>
                    <a:pt x="5950016" y="163403"/>
                    <a:pt x="5943714" y="163403"/>
                  </a:cubicBezTo>
                  <a:cubicBezTo>
                    <a:pt x="5937413" y="163403"/>
                    <a:pt x="5934173" y="166120"/>
                    <a:pt x="5931307" y="168512"/>
                  </a:cubicBezTo>
                  <a:cubicBezTo>
                    <a:pt x="5928670" y="170725"/>
                    <a:pt x="5926374" y="172628"/>
                    <a:pt x="5921619" y="172628"/>
                  </a:cubicBezTo>
                  <a:cubicBezTo>
                    <a:pt x="5916865" y="172628"/>
                    <a:pt x="5914586" y="170725"/>
                    <a:pt x="5911932" y="168512"/>
                  </a:cubicBezTo>
                  <a:cubicBezTo>
                    <a:pt x="5909066" y="166120"/>
                    <a:pt x="5905826" y="163403"/>
                    <a:pt x="5899525" y="163403"/>
                  </a:cubicBezTo>
                  <a:cubicBezTo>
                    <a:pt x="5893224" y="163403"/>
                    <a:pt x="5889983" y="166120"/>
                    <a:pt x="5887118" y="168512"/>
                  </a:cubicBezTo>
                  <a:cubicBezTo>
                    <a:pt x="5884464" y="170725"/>
                    <a:pt x="5882184" y="172628"/>
                    <a:pt x="5877430" y="172628"/>
                  </a:cubicBezTo>
                  <a:cubicBezTo>
                    <a:pt x="5872676" y="172628"/>
                    <a:pt x="5870396" y="170725"/>
                    <a:pt x="5867742" y="168512"/>
                  </a:cubicBezTo>
                  <a:cubicBezTo>
                    <a:pt x="5864877" y="166120"/>
                    <a:pt x="5861636" y="163403"/>
                    <a:pt x="5855335" y="163403"/>
                  </a:cubicBezTo>
                  <a:cubicBezTo>
                    <a:pt x="5849034" y="163403"/>
                    <a:pt x="5845794" y="166120"/>
                    <a:pt x="5842928" y="168512"/>
                  </a:cubicBezTo>
                  <a:cubicBezTo>
                    <a:pt x="5840274" y="170725"/>
                    <a:pt x="5837995" y="172628"/>
                    <a:pt x="5833241" y="172628"/>
                  </a:cubicBezTo>
                  <a:cubicBezTo>
                    <a:pt x="5828486" y="172628"/>
                    <a:pt x="5826190" y="170725"/>
                    <a:pt x="5823553" y="168512"/>
                  </a:cubicBezTo>
                  <a:cubicBezTo>
                    <a:pt x="5820687" y="166120"/>
                    <a:pt x="5817447" y="163403"/>
                    <a:pt x="5811146" y="163403"/>
                  </a:cubicBezTo>
                  <a:cubicBezTo>
                    <a:pt x="5804844" y="163403"/>
                    <a:pt x="5801604" y="166120"/>
                    <a:pt x="5798739" y="168512"/>
                  </a:cubicBezTo>
                  <a:cubicBezTo>
                    <a:pt x="5796085" y="170725"/>
                    <a:pt x="5793805" y="172628"/>
                    <a:pt x="5789051" y="172628"/>
                  </a:cubicBezTo>
                  <a:cubicBezTo>
                    <a:pt x="5784297" y="172628"/>
                    <a:pt x="5782001" y="170725"/>
                    <a:pt x="5779347" y="168512"/>
                  </a:cubicBezTo>
                  <a:cubicBezTo>
                    <a:pt x="5776481" y="166120"/>
                    <a:pt x="5773225" y="163403"/>
                    <a:pt x="5766940" y="163403"/>
                  </a:cubicBezTo>
                  <a:cubicBezTo>
                    <a:pt x="5760655" y="163403"/>
                    <a:pt x="5757399" y="166120"/>
                    <a:pt x="5754533" y="168512"/>
                  </a:cubicBezTo>
                  <a:cubicBezTo>
                    <a:pt x="5751879" y="170725"/>
                    <a:pt x="5749600" y="172709"/>
                    <a:pt x="5744829" y="172709"/>
                  </a:cubicBezTo>
                  <a:cubicBezTo>
                    <a:pt x="5739179" y="172709"/>
                    <a:pt x="5734978" y="171261"/>
                    <a:pt x="5732683" y="168528"/>
                  </a:cubicBezTo>
                  <a:cubicBezTo>
                    <a:pt x="5731119" y="166657"/>
                    <a:pt x="5730501" y="164184"/>
                    <a:pt x="5730957" y="161564"/>
                  </a:cubicBezTo>
                  <a:cubicBezTo>
                    <a:pt x="5731917" y="156032"/>
                    <a:pt x="5738055" y="154942"/>
                    <a:pt x="5738316" y="154894"/>
                  </a:cubicBezTo>
                  <a:lnTo>
                    <a:pt x="5740172" y="154601"/>
                  </a:lnTo>
                  <a:lnTo>
                    <a:pt x="5740107" y="152730"/>
                  </a:lnTo>
                  <a:cubicBezTo>
                    <a:pt x="5739961" y="148369"/>
                    <a:pt x="5736704" y="143732"/>
                    <a:pt x="5731640" y="140624"/>
                  </a:cubicBezTo>
                  <a:cubicBezTo>
                    <a:pt x="5724574" y="136313"/>
                    <a:pt x="5715896" y="135987"/>
                    <a:pt x="5707804" y="139762"/>
                  </a:cubicBezTo>
                  <a:cubicBezTo>
                    <a:pt x="5706794" y="139258"/>
                    <a:pt x="5705752" y="138802"/>
                    <a:pt x="5704661" y="138428"/>
                  </a:cubicBezTo>
                  <a:cubicBezTo>
                    <a:pt x="5699321" y="136622"/>
                    <a:pt x="5685383" y="134246"/>
                    <a:pt x="5671250" y="151379"/>
                  </a:cubicBezTo>
                  <a:cubicBezTo>
                    <a:pt x="5668987" y="154129"/>
                    <a:pt x="5667017" y="156618"/>
                    <a:pt x="5665291" y="158831"/>
                  </a:cubicBezTo>
                  <a:cubicBezTo>
                    <a:pt x="5657573" y="168642"/>
                    <a:pt x="5654366" y="172644"/>
                    <a:pt x="5645622" y="172644"/>
                  </a:cubicBezTo>
                  <a:cubicBezTo>
                    <a:pt x="5640868" y="172644"/>
                    <a:pt x="5638589" y="170741"/>
                    <a:pt x="5635935" y="168528"/>
                  </a:cubicBezTo>
                  <a:cubicBezTo>
                    <a:pt x="5633069" y="166136"/>
                    <a:pt x="5629829" y="163419"/>
                    <a:pt x="5623528" y="163419"/>
                  </a:cubicBezTo>
                  <a:cubicBezTo>
                    <a:pt x="5617226" y="163419"/>
                    <a:pt x="5613986" y="166136"/>
                    <a:pt x="5611121" y="168528"/>
                  </a:cubicBezTo>
                  <a:cubicBezTo>
                    <a:pt x="5608467" y="170741"/>
                    <a:pt x="5606187" y="172644"/>
                    <a:pt x="5601433" y="172644"/>
                  </a:cubicBezTo>
                  <a:cubicBezTo>
                    <a:pt x="5596679" y="172644"/>
                    <a:pt x="5594399" y="170741"/>
                    <a:pt x="5591745" y="168528"/>
                  </a:cubicBezTo>
                  <a:cubicBezTo>
                    <a:pt x="5588880" y="166136"/>
                    <a:pt x="5585639" y="163419"/>
                    <a:pt x="5579338" y="163419"/>
                  </a:cubicBezTo>
                  <a:cubicBezTo>
                    <a:pt x="5573037" y="163419"/>
                    <a:pt x="5569797" y="166136"/>
                    <a:pt x="5566931" y="168528"/>
                  </a:cubicBezTo>
                  <a:cubicBezTo>
                    <a:pt x="5564277" y="170741"/>
                    <a:pt x="5561998" y="172644"/>
                    <a:pt x="5557244" y="172644"/>
                  </a:cubicBezTo>
                  <a:cubicBezTo>
                    <a:pt x="5552489" y="172644"/>
                    <a:pt x="5550210" y="170741"/>
                    <a:pt x="5547555" y="168528"/>
                  </a:cubicBezTo>
                  <a:cubicBezTo>
                    <a:pt x="5544690" y="166136"/>
                    <a:pt x="5541450" y="163419"/>
                    <a:pt x="5535149" y="163419"/>
                  </a:cubicBezTo>
                  <a:cubicBezTo>
                    <a:pt x="5528847" y="163419"/>
                    <a:pt x="5525607" y="166136"/>
                    <a:pt x="5522742" y="168528"/>
                  </a:cubicBezTo>
                  <a:cubicBezTo>
                    <a:pt x="5520088" y="170741"/>
                    <a:pt x="5517808" y="172644"/>
                    <a:pt x="5513054" y="172644"/>
                  </a:cubicBezTo>
                  <a:cubicBezTo>
                    <a:pt x="5508300" y="172644"/>
                    <a:pt x="5506004" y="170741"/>
                    <a:pt x="5503366" y="168528"/>
                  </a:cubicBezTo>
                  <a:cubicBezTo>
                    <a:pt x="5500501" y="166136"/>
                    <a:pt x="5497260" y="163419"/>
                    <a:pt x="5490959" y="163419"/>
                  </a:cubicBezTo>
                  <a:cubicBezTo>
                    <a:pt x="5484658" y="163419"/>
                    <a:pt x="5481418" y="166136"/>
                    <a:pt x="5478552" y="168528"/>
                  </a:cubicBezTo>
                  <a:cubicBezTo>
                    <a:pt x="5475898" y="170741"/>
                    <a:pt x="5473619" y="172644"/>
                    <a:pt x="5468865" y="172644"/>
                  </a:cubicBezTo>
                  <a:cubicBezTo>
                    <a:pt x="5464110" y="172644"/>
                    <a:pt x="5461814" y="170741"/>
                    <a:pt x="5459161" y="168528"/>
                  </a:cubicBezTo>
                  <a:cubicBezTo>
                    <a:pt x="5456295" y="166136"/>
                    <a:pt x="5453039" y="163419"/>
                    <a:pt x="5446753" y="163419"/>
                  </a:cubicBezTo>
                  <a:cubicBezTo>
                    <a:pt x="5440468" y="163419"/>
                    <a:pt x="5437212" y="166136"/>
                    <a:pt x="5434346" y="168528"/>
                  </a:cubicBezTo>
                  <a:cubicBezTo>
                    <a:pt x="5431693" y="170741"/>
                    <a:pt x="5429413" y="172644"/>
                    <a:pt x="5424642" y="172644"/>
                  </a:cubicBezTo>
                  <a:cubicBezTo>
                    <a:pt x="5418992" y="172644"/>
                    <a:pt x="5414792" y="171261"/>
                    <a:pt x="5412496" y="168528"/>
                  </a:cubicBezTo>
                  <a:cubicBezTo>
                    <a:pt x="5410933" y="166657"/>
                    <a:pt x="5410314" y="164184"/>
                    <a:pt x="5410770" y="161564"/>
                  </a:cubicBezTo>
                  <a:cubicBezTo>
                    <a:pt x="5411731" y="156032"/>
                    <a:pt x="5417869" y="154942"/>
                    <a:pt x="5418129" y="154894"/>
                  </a:cubicBezTo>
                  <a:lnTo>
                    <a:pt x="5419970" y="154601"/>
                  </a:lnTo>
                  <a:lnTo>
                    <a:pt x="5419904" y="152730"/>
                  </a:lnTo>
                  <a:cubicBezTo>
                    <a:pt x="5419709" y="146970"/>
                    <a:pt x="5414157" y="140950"/>
                    <a:pt x="5406732" y="138428"/>
                  </a:cubicBezTo>
                  <a:cubicBezTo>
                    <a:pt x="5401391" y="136622"/>
                    <a:pt x="5387454" y="134246"/>
                    <a:pt x="5373321" y="151379"/>
                  </a:cubicBezTo>
                  <a:cubicBezTo>
                    <a:pt x="5371058" y="154129"/>
                    <a:pt x="5369088" y="156618"/>
                    <a:pt x="5367362" y="158831"/>
                  </a:cubicBezTo>
                  <a:cubicBezTo>
                    <a:pt x="5359872" y="168349"/>
                    <a:pt x="5356632" y="172400"/>
                    <a:pt x="5348459" y="172644"/>
                  </a:cubicBezTo>
                  <a:cubicBezTo>
                    <a:pt x="5343704" y="172644"/>
                    <a:pt x="5341409" y="170741"/>
                    <a:pt x="5338771" y="168528"/>
                  </a:cubicBezTo>
                  <a:cubicBezTo>
                    <a:pt x="5335905" y="166136"/>
                    <a:pt x="5332665" y="163419"/>
                    <a:pt x="5326364" y="163419"/>
                  </a:cubicBezTo>
                  <a:cubicBezTo>
                    <a:pt x="5320063" y="163419"/>
                    <a:pt x="5316823" y="166136"/>
                    <a:pt x="5313957" y="168528"/>
                  </a:cubicBezTo>
                  <a:cubicBezTo>
                    <a:pt x="5311319" y="170741"/>
                    <a:pt x="5309023" y="172644"/>
                    <a:pt x="5304269" y="172644"/>
                  </a:cubicBezTo>
                  <a:cubicBezTo>
                    <a:pt x="5299515" y="172644"/>
                    <a:pt x="5297219" y="170741"/>
                    <a:pt x="5294581" y="168528"/>
                  </a:cubicBezTo>
                  <a:cubicBezTo>
                    <a:pt x="5291716" y="166136"/>
                    <a:pt x="5288476" y="163419"/>
                    <a:pt x="5282174" y="163419"/>
                  </a:cubicBezTo>
                  <a:cubicBezTo>
                    <a:pt x="5275873" y="163419"/>
                    <a:pt x="5272633" y="166136"/>
                    <a:pt x="5269768" y="168528"/>
                  </a:cubicBezTo>
                  <a:cubicBezTo>
                    <a:pt x="5267113" y="170741"/>
                    <a:pt x="5264834" y="172644"/>
                    <a:pt x="5260080" y="172644"/>
                  </a:cubicBezTo>
                  <a:cubicBezTo>
                    <a:pt x="5255325" y="172644"/>
                    <a:pt x="5253046" y="170741"/>
                    <a:pt x="5250392" y="168528"/>
                  </a:cubicBezTo>
                  <a:cubicBezTo>
                    <a:pt x="5247526" y="166136"/>
                    <a:pt x="5244286" y="163419"/>
                    <a:pt x="5237985" y="163419"/>
                  </a:cubicBezTo>
                  <a:cubicBezTo>
                    <a:pt x="5231684" y="163419"/>
                    <a:pt x="5228444" y="166136"/>
                    <a:pt x="5225578" y="168528"/>
                  </a:cubicBezTo>
                  <a:cubicBezTo>
                    <a:pt x="5222924" y="170741"/>
                    <a:pt x="5220644" y="172644"/>
                    <a:pt x="5215890" y="172644"/>
                  </a:cubicBezTo>
                  <a:cubicBezTo>
                    <a:pt x="5211136" y="172644"/>
                    <a:pt x="5208840" y="170741"/>
                    <a:pt x="5206202" y="168528"/>
                  </a:cubicBezTo>
                  <a:cubicBezTo>
                    <a:pt x="5203337" y="166136"/>
                    <a:pt x="5200097" y="163419"/>
                    <a:pt x="5193795" y="163419"/>
                  </a:cubicBezTo>
                  <a:cubicBezTo>
                    <a:pt x="5187494" y="163419"/>
                    <a:pt x="5184254" y="166136"/>
                    <a:pt x="5181389" y="168528"/>
                  </a:cubicBezTo>
                  <a:cubicBezTo>
                    <a:pt x="5178734" y="170741"/>
                    <a:pt x="5176455" y="172644"/>
                    <a:pt x="5171701" y="172644"/>
                  </a:cubicBezTo>
                  <a:cubicBezTo>
                    <a:pt x="5166946" y="172644"/>
                    <a:pt x="5164651" y="170741"/>
                    <a:pt x="5161997" y="168528"/>
                  </a:cubicBezTo>
                  <a:cubicBezTo>
                    <a:pt x="5159131" y="166136"/>
                    <a:pt x="5155875" y="163419"/>
                    <a:pt x="5149590" y="163419"/>
                  </a:cubicBezTo>
                  <a:cubicBezTo>
                    <a:pt x="5143305" y="163419"/>
                    <a:pt x="5140048" y="166136"/>
                    <a:pt x="5137183" y="168528"/>
                  </a:cubicBezTo>
                  <a:cubicBezTo>
                    <a:pt x="5135083" y="170269"/>
                    <a:pt x="5132445" y="172579"/>
                    <a:pt x="5128423" y="172498"/>
                  </a:cubicBezTo>
                  <a:cubicBezTo>
                    <a:pt x="5125362" y="171928"/>
                    <a:pt x="5123506" y="170399"/>
                    <a:pt x="5121373" y="168609"/>
                  </a:cubicBezTo>
                  <a:cubicBezTo>
                    <a:pt x="5118507" y="166218"/>
                    <a:pt x="5115267" y="163500"/>
                    <a:pt x="5108966" y="163500"/>
                  </a:cubicBezTo>
                  <a:cubicBezTo>
                    <a:pt x="5102665" y="163500"/>
                    <a:pt x="5099425" y="166218"/>
                    <a:pt x="5096559" y="168609"/>
                  </a:cubicBezTo>
                  <a:cubicBezTo>
                    <a:pt x="5093905" y="170822"/>
                    <a:pt x="5091625" y="172726"/>
                    <a:pt x="5086871" y="172726"/>
                  </a:cubicBezTo>
                  <a:cubicBezTo>
                    <a:pt x="5082117" y="172726"/>
                    <a:pt x="5079821" y="170822"/>
                    <a:pt x="5077183" y="168609"/>
                  </a:cubicBezTo>
                  <a:cubicBezTo>
                    <a:pt x="5074318" y="166218"/>
                    <a:pt x="5071078" y="163500"/>
                    <a:pt x="5064776" y="163500"/>
                  </a:cubicBezTo>
                  <a:cubicBezTo>
                    <a:pt x="5058475" y="163500"/>
                    <a:pt x="5055235" y="166218"/>
                    <a:pt x="5052370" y="168609"/>
                  </a:cubicBezTo>
                  <a:cubicBezTo>
                    <a:pt x="5049715" y="170822"/>
                    <a:pt x="5047436" y="172726"/>
                    <a:pt x="5042682" y="172726"/>
                  </a:cubicBezTo>
                  <a:cubicBezTo>
                    <a:pt x="5037927" y="172726"/>
                    <a:pt x="5035648" y="170822"/>
                    <a:pt x="5032994" y="168609"/>
                  </a:cubicBezTo>
                  <a:cubicBezTo>
                    <a:pt x="5030129" y="166218"/>
                    <a:pt x="5026888" y="163500"/>
                    <a:pt x="5020587" y="163500"/>
                  </a:cubicBezTo>
                  <a:cubicBezTo>
                    <a:pt x="5014286" y="163500"/>
                    <a:pt x="5011046" y="166218"/>
                    <a:pt x="5008180" y="168609"/>
                  </a:cubicBezTo>
                  <a:cubicBezTo>
                    <a:pt x="5005526" y="170822"/>
                    <a:pt x="5003247" y="172726"/>
                    <a:pt x="4998492" y="172726"/>
                  </a:cubicBezTo>
                  <a:cubicBezTo>
                    <a:pt x="4993738" y="172726"/>
                    <a:pt x="4991442" y="170822"/>
                    <a:pt x="4988804" y="168609"/>
                  </a:cubicBezTo>
                  <a:cubicBezTo>
                    <a:pt x="4985939" y="166218"/>
                    <a:pt x="4982682" y="163500"/>
                    <a:pt x="4976398" y="163500"/>
                  </a:cubicBezTo>
                  <a:cubicBezTo>
                    <a:pt x="4970113" y="163500"/>
                    <a:pt x="4966856" y="166218"/>
                    <a:pt x="4963991" y="168609"/>
                  </a:cubicBezTo>
                  <a:cubicBezTo>
                    <a:pt x="4961337" y="170822"/>
                    <a:pt x="4959057" y="172726"/>
                    <a:pt x="4954303" y="172726"/>
                  </a:cubicBezTo>
                  <a:cubicBezTo>
                    <a:pt x="4949548" y="172726"/>
                    <a:pt x="4947253" y="170822"/>
                    <a:pt x="4944599" y="168609"/>
                  </a:cubicBezTo>
                  <a:cubicBezTo>
                    <a:pt x="4941733" y="166218"/>
                    <a:pt x="4938477" y="163500"/>
                    <a:pt x="4932192" y="163500"/>
                  </a:cubicBezTo>
                  <a:cubicBezTo>
                    <a:pt x="4925907" y="163500"/>
                    <a:pt x="4922651" y="166218"/>
                    <a:pt x="4919785" y="168609"/>
                  </a:cubicBezTo>
                  <a:cubicBezTo>
                    <a:pt x="4917131" y="170822"/>
                    <a:pt x="4914852" y="172726"/>
                    <a:pt x="4910081" y="172726"/>
                  </a:cubicBezTo>
                  <a:lnTo>
                    <a:pt x="4910081" y="172726"/>
                  </a:lnTo>
                  <a:cubicBezTo>
                    <a:pt x="4904431" y="172726"/>
                    <a:pt x="4900230" y="171278"/>
                    <a:pt x="4897934" y="168528"/>
                  </a:cubicBezTo>
                  <a:cubicBezTo>
                    <a:pt x="4896371" y="166657"/>
                    <a:pt x="4895753" y="164184"/>
                    <a:pt x="4896209" y="161564"/>
                  </a:cubicBezTo>
                  <a:cubicBezTo>
                    <a:pt x="4897169" y="156032"/>
                    <a:pt x="4903307" y="154942"/>
                    <a:pt x="4903568" y="154894"/>
                  </a:cubicBezTo>
                  <a:lnTo>
                    <a:pt x="4905424" y="154601"/>
                  </a:lnTo>
                  <a:lnTo>
                    <a:pt x="4905359" y="152730"/>
                  </a:lnTo>
                  <a:cubicBezTo>
                    <a:pt x="4905164" y="146970"/>
                    <a:pt x="4899611" y="140950"/>
                    <a:pt x="4892187" y="138428"/>
                  </a:cubicBezTo>
                  <a:cubicBezTo>
                    <a:pt x="4886846" y="136622"/>
                    <a:pt x="4872909" y="134246"/>
                    <a:pt x="4858776" y="151379"/>
                  </a:cubicBezTo>
                  <a:cubicBezTo>
                    <a:pt x="4856497" y="154129"/>
                    <a:pt x="4854543" y="156618"/>
                    <a:pt x="4852817" y="158831"/>
                  </a:cubicBezTo>
                  <a:cubicBezTo>
                    <a:pt x="4845181" y="168528"/>
                    <a:pt x="4841973" y="172612"/>
                    <a:pt x="4833441" y="172709"/>
                  </a:cubicBezTo>
                  <a:cubicBezTo>
                    <a:pt x="4828899" y="172628"/>
                    <a:pt x="4826635" y="170773"/>
                    <a:pt x="4824046" y="168609"/>
                  </a:cubicBezTo>
                  <a:cubicBezTo>
                    <a:pt x="4821181" y="166218"/>
                    <a:pt x="4817941" y="163500"/>
                    <a:pt x="4811639" y="163500"/>
                  </a:cubicBezTo>
                  <a:cubicBezTo>
                    <a:pt x="4805338" y="163500"/>
                    <a:pt x="4802098" y="166218"/>
                    <a:pt x="4799233" y="168609"/>
                  </a:cubicBezTo>
                  <a:cubicBezTo>
                    <a:pt x="4796578" y="170822"/>
                    <a:pt x="4794299" y="172726"/>
                    <a:pt x="4789545" y="172726"/>
                  </a:cubicBezTo>
                  <a:cubicBezTo>
                    <a:pt x="4784790" y="172726"/>
                    <a:pt x="4782495" y="170822"/>
                    <a:pt x="4779857" y="168609"/>
                  </a:cubicBezTo>
                  <a:cubicBezTo>
                    <a:pt x="4776991" y="166218"/>
                    <a:pt x="4773751" y="163500"/>
                    <a:pt x="4767450" y="163500"/>
                  </a:cubicBezTo>
                  <a:cubicBezTo>
                    <a:pt x="4761149" y="163500"/>
                    <a:pt x="4757909" y="166218"/>
                    <a:pt x="4755043" y="168609"/>
                  </a:cubicBezTo>
                  <a:cubicBezTo>
                    <a:pt x="4752389" y="170822"/>
                    <a:pt x="4750109" y="172726"/>
                    <a:pt x="4745355" y="172726"/>
                  </a:cubicBezTo>
                  <a:cubicBezTo>
                    <a:pt x="4740601" y="172726"/>
                    <a:pt x="4738321" y="170822"/>
                    <a:pt x="4735667" y="168609"/>
                  </a:cubicBezTo>
                  <a:cubicBezTo>
                    <a:pt x="4732802" y="166218"/>
                    <a:pt x="4729562" y="163500"/>
                    <a:pt x="4723260" y="163500"/>
                  </a:cubicBezTo>
                  <a:cubicBezTo>
                    <a:pt x="4716959" y="163500"/>
                    <a:pt x="4713719" y="166218"/>
                    <a:pt x="4710854" y="168609"/>
                  </a:cubicBezTo>
                  <a:cubicBezTo>
                    <a:pt x="4708199" y="170822"/>
                    <a:pt x="4705920" y="172726"/>
                    <a:pt x="4701166" y="172726"/>
                  </a:cubicBezTo>
                  <a:cubicBezTo>
                    <a:pt x="4696411" y="172726"/>
                    <a:pt x="4694116" y="170822"/>
                    <a:pt x="4691478" y="168609"/>
                  </a:cubicBezTo>
                  <a:cubicBezTo>
                    <a:pt x="4688612" y="166218"/>
                    <a:pt x="4685356" y="163500"/>
                    <a:pt x="4679071" y="163500"/>
                  </a:cubicBezTo>
                  <a:cubicBezTo>
                    <a:pt x="4672786" y="163500"/>
                    <a:pt x="4669530" y="166218"/>
                    <a:pt x="4666664" y="168609"/>
                  </a:cubicBezTo>
                  <a:cubicBezTo>
                    <a:pt x="4664010" y="170822"/>
                    <a:pt x="4661731" y="172726"/>
                    <a:pt x="4656976" y="172726"/>
                  </a:cubicBezTo>
                  <a:cubicBezTo>
                    <a:pt x="4652222" y="172726"/>
                    <a:pt x="4649926" y="170822"/>
                    <a:pt x="4647272" y="168609"/>
                  </a:cubicBezTo>
                  <a:cubicBezTo>
                    <a:pt x="4644406" y="166218"/>
                    <a:pt x="4641150" y="163500"/>
                    <a:pt x="4634865" y="163500"/>
                  </a:cubicBezTo>
                  <a:cubicBezTo>
                    <a:pt x="4628580" y="163500"/>
                    <a:pt x="4625324" y="166218"/>
                    <a:pt x="4622458" y="168609"/>
                  </a:cubicBezTo>
                  <a:cubicBezTo>
                    <a:pt x="4619805" y="170822"/>
                    <a:pt x="4617525" y="172807"/>
                    <a:pt x="4612754" y="172807"/>
                  </a:cubicBezTo>
                  <a:cubicBezTo>
                    <a:pt x="4607104" y="172807"/>
                    <a:pt x="4602904" y="171359"/>
                    <a:pt x="4600608" y="168626"/>
                  </a:cubicBezTo>
                  <a:cubicBezTo>
                    <a:pt x="4599045" y="166755"/>
                    <a:pt x="4598426" y="164281"/>
                    <a:pt x="4598882" y="161662"/>
                  </a:cubicBezTo>
                  <a:cubicBezTo>
                    <a:pt x="4599843" y="156130"/>
                    <a:pt x="4605981" y="155040"/>
                    <a:pt x="4606241" y="154991"/>
                  </a:cubicBezTo>
                  <a:lnTo>
                    <a:pt x="4608097" y="154698"/>
                  </a:lnTo>
                  <a:lnTo>
                    <a:pt x="4608032" y="152827"/>
                  </a:lnTo>
                  <a:cubicBezTo>
                    <a:pt x="4607886" y="148467"/>
                    <a:pt x="4604630" y="143830"/>
                    <a:pt x="4599566" y="140722"/>
                  </a:cubicBezTo>
                  <a:cubicBezTo>
                    <a:pt x="4592499" y="136410"/>
                    <a:pt x="4583821" y="136085"/>
                    <a:pt x="4575729" y="139860"/>
                  </a:cubicBezTo>
                  <a:cubicBezTo>
                    <a:pt x="4574719" y="139355"/>
                    <a:pt x="4573677" y="138900"/>
                    <a:pt x="4572587" y="138526"/>
                  </a:cubicBezTo>
                  <a:cubicBezTo>
                    <a:pt x="4567246" y="136719"/>
                    <a:pt x="4553308" y="134344"/>
                    <a:pt x="4539176" y="151477"/>
                  </a:cubicBezTo>
                  <a:cubicBezTo>
                    <a:pt x="4536896" y="154226"/>
                    <a:pt x="4534942" y="156716"/>
                    <a:pt x="4533216" y="158929"/>
                  </a:cubicBezTo>
                  <a:cubicBezTo>
                    <a:pt x="4525499" y="168739"/>
                    <a:pt x="4522291" y="172807"/>
                    <a:pt x="4513548" y="172807"/>
                  </a:cubicBezTo>
                  <a:cubicBezTo>
                    <a:pt x="4508793" y="172807"/>
                    <a:pt x="4506498" y="170822"/>
                    <a:pt x="4503860" y="168609"/>
                  </a:cubicBezTo>
                  <a:cubicBezTo>
                    <a:pt x="4500994" y="166218"/>
                    <a:pt x="4497754" y="163500"/>
                    <a:pt x="4491453" y="163500"/>
                  </a:cubicBezTo>
                  <a:cubicBezTo>
                    <a:pt x="4485152" y="163500"/>
                    <a:pt x="4481912" y="166218"/>
                    <a:pt x="4479046" y="168609"/>
                  </a:cubicBezTo>
                  <a:cubicBezTo>
                    <a:pt x="4476392" y="170822"/>
                    <a:pt x="4474112" y="172726"/>
                    <a:pt x="4469358" y="172726"/>
                  </a:cubicBezTo>
                  <a:cubicBezTo>
                    <a:pt x="4464604" y="172726"/>
                    <a:pt x="4462324" y="170822"/>
                    <a:pt x="4459670" y="168609"/>
                  </a:cubicBezTo>
                  <a:cubicBezTo>
                    <a:pt x="4456805" y="166218"/>
                    <a:pt x="4453565" y="163500"/>
                    <a:pt x="4447263" y="163500"/>
                  </a:cubicBezTo>
                  <a:cubicBezTo>
                    <a:pt x="4440962" y="163500"/>
                    <a:pt x="4437722" y="166218"/>
                    <a:pt x="4434857" y="168609"/>
                  </a:cubicBezTo>
                  <a:cubicBezTo>
                    <a:pt x="4432202" y="170822"/>
                    <a:pt x="4429923" y="172726"/>
                    <a:pt x="4425169" y="172726"/>
                  </a:cubicBezTo>
                  <a:cubicBezTo>
                    <a:pt x="4420414" y="172726"/>
                    <a:pt x="4418135" y="170822"/>
                    <a:pt x="4415481" y="168609"/>
                  </a:cubicBezTo>
                  <a:cubicBezTo>
                    <a:pt x="4412615" y="166218"/>
                    <a:pt x="4409375" y="163500"/>
                    <a:pt x="4403074" y="163500"/>
                  </a:cubicBezTo>
                  <a:cubicBezTo>
                    <a:pt x="4396773" y="163500"/>
                    <a:pt x="4393533" y="166218"/>
                    <a:pt x="4390667" y="168609"/>
                  </a:cubicBezTo>
                  <a:cubicBezTo>
                    <a:pt x="4388013" y="170822"/>
                    <a:pt x="4385734" y="172726"/>
                    <a:pt x="4380979" y="172726"/>
                  </a:cubicBezTo>
                  <a:cubicBezTo>
                    <a:pt x="4376225" y="172726"/>
                    <a:pt x="4373929" y="170822"/>
                    <a:pt x="4371291" y="168609"/>
                  </a:cubicBezTo>
                  <a:cubicBezTo>
                    <a:pt x="4368426" y="166218"/>
                    <a:pt x="4365169" y="163500"/>
                    <a:pt x="4358885" y="163500"/>
                  </a:cubicBezTo>
                  <a:cubicBezTo>
                    <a:pt x="4352600" y="163500"/>
                    <a:pt x="4349343" y="166218"/>
                    <a:pt x="4346478" y="168609"/>
                  </a:cubicBezTo>
                  <a:cubicBezTo>
                    <a:pt x="4343824" y="170822"/>
                    <a:pt x="4341544" y="172726"/>
                    <a:pt x="4336790" y="172726"/>
                  </a:cubicBezTo>
                  <a:cubicBezTo>
                    <a:pt x="4332036" y="172726"/>
                    <a:pt x="4329740" y="170822"/>
                    <a:pt x="4327086" y="168609"/>
                  </a:cubicBezTo>
                  <a:cubicBezTo>
                    <a:pt x="4324220" y="166218"/>
                    <a:pt x="4320964" y="163500"/>
                    <a:pt x="4314679" y="163500"/>
                  </a:cubicBezTo>
                  <a:cubicBezTo>
                    <a:pt x="4308394" y="163500"/>
                    <a:pt x="4305138" y="166218"/>
                    <a:pt x="4302272" y="168609"/>
                  </a:cubicBezTo>
                  <a:cubicBezTo>
                    <a:pt x="4299618" y="170822"/>
                    <a:pt x="4297338" y="172726"/>
                    <a:pt x="4292567" y="172726"/>
                  </a:cubicBezTo>
                  <a:cubicBezTo>
                    <a:pt x="4286918" y="172726"/>
                    <a:pt x="4282717" y="171343"/>
                    <a:pt x="4280421" y="168609"/>
                  </a:cubicBezTo>
                  <a:cubicBezTo>
                    <a:pt x="4278858" y="166738"/>
                    <a:pt x="4278240" y="164265"/>
                    <a:pt x="4278696" y="161646"/>
                  </a:cubicBezTo>
                  <a:cubicBezTo>
                    <a:pt x="4279656" y="156114"/>
                    <a:pt x="4285794" y="155024"/>
                    <a:pt x="4286055" y="154975"/>
                  </a:cubicBezTo>
                  <a:lnTo>
                    <a:pt x="4287911" y="154682"/>
                  </a:lnTo>
                  <a:lnTo>
                    <a:pt x="4287846" y="152811"/>
                  </a:lnTo>
                  <a:cubicBezTo>
                    <a:pt x="4287651" y="147051"/>
                    <a:pt x="4282098" y="141031"/>
                    <a:pt x="4274674" y="138509"/>
                  </a:cubicBezTo>
                  <a:cubicBezTo>
                    <a:pt x="4269333" y="136703"/>
                    <a:pt x="4255396" y="134328"/>
                    <a:pt x="4241263" y="151460"/>
                  </a:cubicBezTo>
                  <a:cubicBezTo>
                    <a:pt x="4238983" y="154210"/>
                    <a:pt x="4237030" y="156699"/>
                    <a:pt x="4235304" y="158912"/>
                  </a:cubicBezTo>
                  <a:cubicBezTo>
                    <a:pt x="4227814" y="168430"/>
                    <a:pt x="4224574" y="172530"/>
                    <a:pt x="4216400" y="172775"/>
                  </a:cubicBezTo>
                  <a:cubicBezTo>
                    <a:pt x="4211646" y="172775"/>
                    <a:pt x="4209350" y="170822"/>
                    <a:pt x="4206712" y="168609"/>
                  </a:cubicBezTo>
                  <a:cubicBezTo>
                    <a:pt x="4203847" y="166218"/>
                    <a:pt x="4200607" y="163500"/>
                    <a:pt x="4194306" y="163500"/>
                  </a:cubicBezTo>
                  <a:cubicBezTo>
                    <a:pt x="4188004" y="163500"/>
                    <a:pt x="4184764" y="166218"/>
                    <a:pt x="4181898" y="168609"/>
                  </a:cubicBezTo>
                  <a:cubicBezTo>
                    <a:pt x="4179245" y="170822"/>
                    <a:pt x="4176965" y="172726"/>
                    <a:pt x="4172211" y="172726"/>
                  </a:cubicBezTo>
                  <a:cubicBezTo>
                    <a:pt x="4167456" y="172726"/>
                    <a:pt x="4165160" y="170822"/>
                    <a:pt x="4162523" y="168609"/>
                  </a:cubicBezTo>
                  <a:cubicBezTo>
                    <a:pt x="4159657" y="166218"/>
                    <a:pt x="4156417" y="163500"/>
                    <a:pt x="4150116" y="163500"/>
                  </a:cubicBezTo>
                  <a:cubicBezTo>
                    <a:pt x="4143815" y="163500"/>
                    <a:pt x="4140575" y="166218"/>
                    <a:pt x="4137709" y="168609"/>
                  </a:cubicBezTo>
                  <a:cubicBezTo>
                    <a:pt x="4135055" y="170822"/>
                    <a:pt x="4132775" y="172726"/>
                    <a:pt x="4128021" y="172726"/>
                  </a:cubicBezTo>
                  <a:cubicBezTo>
                    <a:pt x="4123267" y="172726"/>
                    <a:pt x="4120987" y="170822"/>
                    <a:pt x="4118334" y="168609"/>
                  </a:cubicBezTo>
                  <a:cubicBezTo>
                    <a:pt x="4115468" y="166218"/>
                    <a:pt x="4112228" y="163500"/>
                    <a:pt x="4105926" y="163500"/>
                  </a:cubicBezTo>
                  <a:cubicBezTo>
                    <a:pt x="4099625" y="163500"/>
                    <a:pt x="4096385" y="166218"/>
                    <a:pt x="4093519" y="168609"/>
                  </a:cubicBezTo>
                  <a:cubicBezTo>
                    <a:pt x="4090866" y="170822"/>
                    <a:pt x="4088586" y="172726"/>
                    <a:pt x="4083832" y="172726"/>
                  </a:cubicBezTo>
                  <a:cubicBezTo>
                    <a:pt x="4079077" y="172726"/>
                    <a:pt x="4076782" y="170822"/>
                    <a:pt x="4074144" y="168609"/>
                  </a:cubicBezTo>
                  <a:cubicBezTo>
                    <a:pt x="4071278" y="166218"/>
                    <a:pt x="4068022" y="163500"/>
                    <a:pt x="4061737" y="163500"/>
                  </a:cubicBezTo>
                  <a:cubicBezTo>
                    <a:pt x="4055452" y="163500"/>
                    <a:pt x="4052196" y="166218"/>
                    <a:pt x="4049330" y="168609"/>
                  </a:cubicBezTo>
                  <a:cubicBezTo>
                    <a:pt x="4046676" y="170822"/>
                    <a:pt x="4044396" y="172726"/>
                    <a:pt x="4039642" y="172726"/>
                  </a:cubicBezTo>
                  <a:cubicBezTo>
                    <a:pt x="4034888" y="172726"/>
                    <a:pt x="4032592" y="170822"/>
                    <a:pt x="4029938" y="168609"/>
                  </a:cubicBezTo>
                  <a:cubicBezTo>
                    <a:pt x="4027073" y="166218"/>
                    <a:pt x="4023816" y="163500"/>
                    <a:pt x="4017531" y="163500"/>
                  </a:cubicBezTo>
                  <a:cubicBezTo>
                    <a:pt x="4011246" y="163500"/>
                    <a:pt x="4007990" y="166218"/>
                    <a:pt x="4005124" y="168609"/>
                  </a:cubicBezTo>
                  <a:cubicBezTo>
                    <a:pt x="4003415" y="170025"/>
                    <a:pt x="4001901" y="171294"/>
                    <a:pt x="3999800" y="172026"/>
                  </a:cubicBezTo>
                  <a:lnTo>
                    <a:pt x="3767650" y="172026"/>
                  </a:lnTo>
                  <a:lnTo>
                    <a:pt x="3767650" y="118220"/>
                  </a:lnTo>
                  <a:lnTo>
                    <a:pt x="3793832" y="118269"/>
                  </a:lnTo>
                  <a:cubicBezTo>
                    <a:pt x="3805164" y="118269"/>
                    <a:pt x="3816057" y="113795"/>
                    <a:pt x="3823693" y="105985"/>
                  </a:cubicBezTo>
                  <a:cubicBezTo>
                    <a:pt x="3830874" y="98647"/>
                    <a:pt x="3834700" y="88966"/>
                    <a:pt x="3834472" y="78716"/>
                  </a:cubicBezTo>
                  <a:cubicBezTo>
                    <a:pt x="3833984" y="56767"/>
                    <a:pt x="3816790" y="46452"/>
                    <a:pt x="3811889" y="43946"/>
                  </a:cubicBezTo>
                  <a:cubicBezTo>
                    <a:pt x="3811189" y="22437"/>
                    <a:pt x="3793604" y="5776"/>
                    <a:pt x="3771281" y="5776"/>
                  </a:cubicBezTo>
                  <a:cubicBezTo>
                    <a:pt x="3762473" y="5776"/>
                    <a:pt x="3754299" y="8412"/>
                    <a:pt x="3747623" y="12984"/>
                  </a:cubicBezTo>
                  <a:cubicBezTo>
                    <a:pt x="3738359" y="12886"/>
                    <a:pt x="3729893" y="16108"/>
                    <a:pt x="3723705" y="22095"/>
                  </a:cubicBezTo>
                  <a:cubicBezTo>
                    <a:pt x="3718023" y="27611"/>
                    <a:pt x="3714766" y="34981"/>
                    <a:pt x="3714441" y="43002"/>
                  </a:cubicBezTo>
                  <a:cubicBezTo>
                    <a:pt x="3710207" y="45150"/>
                    <a:pt x="3697149" y="53188"/>
                    <a:pt x="3696758" y="70499"/>
                  </a:cubicBezTo>
                  <a:cubicBezTo>
                    <a:pt x="3696628" y="76357"/>
                    <a:pt x="3698175" y="82019"/>
                    <a:pt x="3701220" y="86932"/>
                  </a:cubicBezTo>
                  <a:cubicBezTo>
                    <a:pt x="3700829" y="88608"/>
                    <a:pt x="3700569" y="90398"/>
                    <a:pt x="3700536" y="92350"/>
                  </a:cubicBezTo>
                  <a:cubicBezTo>
                    <a:pt x="3700243" y="105757"/>
                    <a:pt x="3710517" y="116837"/>
                    <a:pt x="3724454" y="118139"/>
                  </a:cubicBezTo>
                  <a:lnTo>
                    <a:pt x="3763450" y="118204"/>
                  </a:lnTo>
                  <a:lnTo>
                    <a:pt x="3763450" y="172026"/>
                  </a:lnTo>
                  <a:cubicBezTo>
                    <a:pt x="3763450" y="172026"/>
                    <a:pt x="2510888" y="172254"/>
                    <a:pt x="2506524" y="172026"/>
                  </a:cubicBezTo>
                  <a:cubicBezTo>
                    <a:pt x="2502161" y="171798"/>
                    <a:pt x="2499295" y="169407"/>
                    <a:pt x="2497162" y="167617"/>
                  </a:cubicBezTo>
                  <a:cubicBezTo>
                    <a:pt x="2494296" y="165225"/>
                    <a:pt x="2491056" y="162508"/>
                    <a:pt x="2484755" y="162508"/>
                  </a:cubicBezTo>
                  <a:cubicBezTo>
                    <a:pt x="2478454" y="162508"/>
                    <a:pt x="2475214" y="165225"/>
                    <a:pt x="2472348" y="167617"/>
                  </a:cubicBezTo>
                  <a:cubicBezTo>
                    <a:pt x="2469694" y="169830"/>
                    <a:pt x="2467415" y="171733"/>
                    <a:pt x="2462660" y="171733"/>
                  </a:cubicBezTo>
                  <a:cubicBezTo>
                    <a:pt x="2457906" y="171733"/>
                    <a:pt x="2455610" y="169830"/>
                    <a:pt x="2452973" y="167617"/>
                  </a:cubicBezTo>
                  <a:cubicBezTo>
                    <a:pt x="2450107" y="165225"/>
                    <a:pt x="2446867" y="162508"/>
                    <a:pt x="2440566" y="162508"/>
                  </a:cubicBezTo>
                  <a:cubicBezTo>
                    <a:pt x="2434265" y="162508"/>
                    <a:pt x="2431024" y="165225"/>
                    <a:pt x="2428159" y="167617"/>
                  </a:cubicBezTo>
                  <a:cubicBezTo>
                    <a:pt x="2425505" y="169830"/>
                    <a:pt x="2423225" y="171733"/>
                    <a:pt x="2418471" y="171733"/>
                  </a:cubicBezTo>
                  <a:cubicBezTo>
                    <a:pt x="2413716" y="171733"/>
                    <a:pt x="2411437" y="169830"/>
                    <a:pt x="2408783" y="167617"/>
                  </a:cubicBezTo>
                  <a:cubicBezTo>
                    <a:pt x="2405917" y="165225"/>
                    <a:pt x="2402677" y="162508"/>
                    <a:pt x="2396376" y="162508"/>
                  </a:cubicBezTo>
                  <a:cubicBezTo>
                    <a:pt x="2390075" y="162508"/>
                    <a:pt x="2386835" y="165225"/>
                    <a:pt x="2383969" y="167617"/>
                  </a:cubicBezTo>
                  <a:cubicBezTo>
                    <a:pt x="2381315" y="169830"/>
                    <a:pt x="2379036" y="171733"/>
                    <a:pt x="2374281" y="171733"/>
                  </a:cubicBezTo>
                  <a:cubicBezTo>
                    <a:pt x="2369527" y="171733"/>
                    <a:pt x="2367231" y="169830"/>
                    <a:pt x="2364594" y="167617"/>
                  </a:cubicBezTo>
                  <a:cubicBezTo>
                    <a:pt x="2361728" y="165225"/>
                    <a:pt x="2358472" y="162508"/>
                    <a:pt x="2352187" y="162508"/>
                  </a:cubicBezTo>
                  <a:cubicBezTo>
                    <a:pt x="2345902" y="162508"/>
                    <a:pt x="2342645" y="165225"/>
                    <a:pt x="2339780" y="167617"/>
                  </a:cubicBezTo>
                  <a:cubicBezTo>
                    <a:pt x="2337126" y="169830"/>
                    <a:pt x="2334846" y="171733"/>
                    <a:pt x="2330092" y="171733"/>
                  </a:cubicBezTo>
                  <a:cubicBezTo>
                    <a:pt x="2325338" y="171733"/>
                    <a:pt x="2323042" y="169830"/>
                    <a:pt x="2320388" y="167617"/>
                  </a:cubicBezTo>
                  <a:cubicBezTo>
                    <a:pt x="2317522" y="165225"/>
                    <a:pt x="2314266" y="162508"/>
                    <a:pt x="2307981" y="162508"/>
                  </a:cubicBezTo>
                  <a:cubicBezTo>
                    <a:pt x="2301696" y="162508"/>
                    <a:pt x="2298440" y="165225"/>
                    <a:pt x="2295574" y="167617"/>
                  </a:cubicBezTo>
                  <a:cubicBezTo>
                    <a:pt x="2292920" y="169830"/>
                    <a:pt x="2290640" y="171733"/>
                    <a:pt x="2285870" y="171733"/>
                  </a:cubicBezTo>
                  <a:lnTo>
                    <a:pt x="2285870" y="171733"/>
                  </a:lnTo>
                  <a:cubicBezTo>
                    <a:pt x="2280220" y="171733"/>
                    <a:pt x="2276019" y="170285"/>
                    <a:pt x="2273723" y="167535"/>
                  </a:cubicBezTo>
                  <a:cubicBezTo>
                    <a:pt x="2272160" y="165664"/>
                    <a:pt x="2271542" y="163191"/>
                    <a:pt x="2271998" y="160572"/>
                  </a:cubicBezTo>
                  <a:cubicBezTo>
                    <a:pt x="2272958" y="155040"/>
                    <a:pt x="2279097" y="153950"/>
                    <a:pt x="2279341" y="153901"/>
                  </a:cubicBezTo>
                  <a:lnTo>
                    <a:pt x="2281197" y="153608"/>
                  </a:lnTo>
                  <a:lnTo>
                    <a:pt x="2281132" y="151737"/>
                  </a:lnTo>
                  <a:cubicBezTo>
                    <a:pt x="2280936" y="145977"/>
                    <a:pt x="2275384" y="139957"/>
                    <a:pt x="2267960" y="137435"/>
                  </a:cubicBezTo>
                  <a:cubicBezTo>
                    <a:pt x="2262619" y="135629"/>
                    <a:pt x="2248682" y="133254"/>
                    <a:pt x="2234549" y="150387"/>
                  </a:cubicBezTo>
                  <a:cubicBezTo>
                    <a:pt x="2232269" y="153136"/>
                    <a:pt x="2230316" y="155626"/>
                    <a:pt x="2228590" y="157838"/>
                  </a:cubicBezTo>
                  <a:cubicBezTo>
                    <a:pt x="2220953" y="167535"/>
                    <a:pt x="2217746" y="171619"/>
                    <a:pt x="2209214" y="171701"/>
                  </a:cubicBezTo>
                  <a:cubicBezTo>
                    <a:pt x="2204671" y="171619"/>
                    <a:pt x="2202408" y="169765"/>
                    <a:pt x="2199819" y="167601"/>
                  </a:cubicBezTo>
                  <a:cubicBezTo>
                    <a:pt x="2196954" y="165209"/>
                    <a:pt x="2193713" y="162492"/>
                    <a:pt x="2187412" y="162492"/>
                  </a:cubicBezTo>
                  <a:cubicBezTo>
                    <a:pt x="2181111" y="162492"/>
                    <a:pt x="2177871" y="165209"/>
                    <a:pt x="2175005" y="167601"/>
                  </a:cubicBezTo>
                  <a:cubicBezTo>
                    <a:pt x="2172351" y="169813"/>
                    <a:pt x="2170072" y="171717"/>
                    <a:pt x="2165318" y="171717"/>
                  </a:cubicBezTo>
                  <a:cubicBezTo>
                    <a:pt x="2160563" y="171717"/>
                    <a:pt x="2158268" y="169813"/>
                    <a:pt x="2155630" y="167601"/>
                  </a:cubicBezTo>
                  <a:cubicBezTo>
                    <a:pt x="2152764" y="165209"/>
                    <a:pt x="2149524" y="162492"/>
                    <a:pt x="2143223" y="162492"/>
                  </a:cubicBezTo>
                  <a:cubicBezTo>
                    <a:pt x="2136922" y="162492"/>
                    <a:pt x="2133681" y="165209"/>
                    <a:pt x="2130816" y="167601"/>
                  </a:cubicBezTo>
                  <a:cubicBezTo>
                    <a:pt x="2128162" y="169813"/>
                    <a:pt x="2125882" y="171717"/>
                    <a:pt x="2121128" y="171717"/>
                  </a:cubicBezTo>
                  <a:cubicBezTo>
                    <a:pt x="2116374" y="171717"/>
                    <a:pt x="2114094" y="169813"/>
                    <a:pt x="2111440" y="167601"/>
                  </a:cubicBezTo>
                  <a:cubicBezTo>
                    <a:pt x="2108575" y="165209"/>
                    <a:pt x="2105335" y="162492"/>
                    <a:pt x="2099033" y="162492"/>
                  </a:cubicBezTo>
                  <a:cubicBezTo>
                    <a:pt x="2092732" y="162492"/>
                    <a:pt x="2089492" y="165209"/>
                    <a:pt x="2086626" y="167601"/>
                  </a:cubicBezTo>
                  <a:cubicBezTo>
                    <a:pt x="2083972" y="169813"/>
                    <a:pt x="2081693" y="171717"/>
                    <a:pt x="2076938" y="171717"/>
                  </a:cubicBezTo>
                  <a:cubicBezTo>
                    <a:pt x="2072184" y="171717"/>
                    <a:pt x="2069888" y="169813"/>
                    <a:pt x="2067251" y="167601"/>
                  </a:cubicBezTo>
                  <a:cubicBezTo>
                    <a:pt x="2064385" y="165209"/>
                    <a:pt x="2061129" y="162492"/>
                    <a:pt x="2054844" y="162492"/>
                  </a:cubicBezTo>
                  <a:cubicBezTo>
                    <a:pt x="2048559" y="162492"/>
                    <a:pt x="2045303" y="165209"/>
                    <a:pt x="2042437" y="167601"/>
                  </a:cubicBezTo>
                  <a:cubicBezTo>
                    <a:pt x="2039783" y="169813"/>
                    <a:pt x="2037503" y="171717"/>
                    <a:pt x="2032749" y="171717"/>
                  </a:cubicBezTo>
                  <a:cubicBezTo>
                    <a:pt x="2027995" y="171717"/>
                    <a:pt x="2025699" y="169813"/>
                    <a:pt x="2023045" y="167601"/>
                  </a:cubicBezTo>
                  <a:cubicBezTo>
                    <a:pt x="2020179" y="165209"/>
                    <a:pt x="2016923" y="162492"/>
                    <a:pt x="2010638" y="162492"/>
                  </a:cubicBezTo>
                  <a:cubicBezTo>
                    <a:pt x="2004353" y="162492"/>
                    <a:pt x="2001097" y="165209"/>
                    <a:pt x="1998231" y="167601"/>
                  </a:cubicBezTo>
                  <a:cubicBezTo>
                    <a:pt x="1995577" y="169813"/>
                    <a:pt x="1993298" y="171798"/>
                    <a:pt x="1988527" y="171798"/>
                  </a:cubicBezTo>
                  <a:cubicBezTo>
                    <a:pt x="1982877" y="171798"/>
                    <a:pt x="1978676" y="170350"/>
                    <a:pt x="1976381" y="167617"/>
                  </a:cubicBezTo>
                  <a:cubicBezTo>
                    <a:pt x="1974818" y="165746"/>
                    <a:pt x="1974199" y="163273"/>
                    <a:pt x="1974655" y="160653"/>
                  </a:cubicBezTo>
                  <a:cubicBezTo>
                    <a:pt x="1975615" y="155121"/>
                    <a:pt x="1981754" y="154031"/>
                    <a:pt x="1981998" y="153982"/>
                  </a:cubicBezTo>
                  <a:lnTo>
                    <a:pt x="1983854" y="153689"/>
                  </a:lnTo>
                  <a:lnTo>
                    <a:pt x="1983789" y="151818"/>
                  </a:lnTo>
                  <a:cubicBezTo>
                    <a:pt x="1983642" y="147458"/>
                    <a:pt x="1980386" y="142821"/>
                    <a:pt x="1975322" y="139713"/>
                  </a:cubicBezTo>
                  <a:cubicBezTo>
                    <a:pt x="1968256" y="135402"/>
                    <a:pt x="1959578" y="135076"/>
                    <a:pt x="1951485" y="138851"/>
                  </a:cubicBezTo>
                  <a:cubicBezTo>
                    <a:pt x="1950476" y="138347"/>
                    <a:pt x="1949434" y="137891"/>
                    <a:pt x="1948343" y="137517"/>
                  </a:cubicBezTo>
                  <a:cubicBezTo>
                    <a:pt x="1943002" y="135711"/>
                    <a:pt x="1929065" y="133335"/>
                    <a:pt x="1914932" y="150468"/>
                  </a:cubicBezTo>
                  <a:cubicBezTo>
                    <a:pt x="1912653" y="153218"/>
                    <a:pt x="1910699" y="155707"/>
                    <a:pt x="1908973" y="157920"/>
                  </a:cubicBezTo>
                  <a:cubicBezTo>
                    <a:pt x="1901255" y="167731"/>
                    <a:pt x="1898048" y="171733"/>
                    <a:pt x="1889304" y="171733"/>
                  </a:cubicBezTo>
                  <a:cubicBezTo>
                    <a:pt x="1884550" y="171733"/>
                    <a:pt x="1882254" y="169830"/>
                    <a:pt x="1879616" y="167617"/>
                  </a:cubicBezTo>
                  <a:cubicBezTo>
                    <a:pt x="1876751" y="165225"/>
                    <a:pt x="1873511" y="162508"/>
                    <a:pt x="1867209" y="162508"/>
                  </a:cubicBezTo>
                  <a:cubicBezTo>
                    <a:pt x="1860908" y="162508"/>
                    <a:pt x="1857668" y="165225"/>
                    <a:pt x="1854803" y="167617"/>
                  </a:cubicBezTo>
                  <a:cubicBezTo>
                    <a:pt x="1852149" y="169830"/>
                    <a:pt x="1849869" y="171733"/>
                    <a:pt x="1845115" y="171733"/>
                  </a:cubicBezTo>
                  <a:cubicBezTo>
                    <a:pt x="1840360" y="171733"/>
                    <a:pt x="1838065" y="169830"/>
                    <a:pt x="1835427" y="167617"/>
                  </a:cubicBezTo>
                  <a:cubicBezTo>
                    <a:pt x="1832561" y="165225"/>
                    <a:pt x="1829321" y="162508"/>
                    <a:pt x="1823020" y="162508"/>
                  </a:cubicBezTo>
                  <a:cubicBezTo>
                    <a:pt x="1816719" y="162508"/>
                    <a:pt x="1813479" y="165225"/>
                    <a:pt x="1810613" y="167617"/>
                  </a:cubicBezTo>
                  <a:cubicBezTo>
                    <a:pt x="1807959" y="169830"/>
                    <a:pt x="1805680" y="171733"/>
                    <a:pt x="1800925" y="171733"/>
                  </a:cubicBezTo>
                  <a:cubicBezTo>
                    <a:pt x="1796171" y="171733"/>
                    <a:pt x="1793891" y="169830"/>
                    <a:pt x="1791237" y="167617"/>
                  </a:cubicBezTo>
                  <a:cubicBezTo>
                    <a:pt x="1788372" y="165225"/>
                    <a:pt x="1785132" y="162508"/>
                    <a:pt x="1778830" y="162508"/>
                  </a:cubicBezTo>
                  <a:cubicBezTo>
                    <a:pt x="1772529" y="162508"/>
                    <a:pt x="1769289" y="165225"/>
                    <a:pt x="1766424" y="167617"/>
                  </a:cubicBezTo>
                  <a:cubicBezTo>
                    <a:pt x="1763770" y="169830"/>
                    <a:pt x="1761490" y="171733"/>
                    <a:pt x="1756736" y="171733"/>
                  </a:cubicBezTo>
                  <a:cubicBezTo>
                    <a:pt x="1751981" y="171733"/>
                    <a:pt x="1749686" y="169830"/>
                    <a:pt x="1747048" y="167617"/>
                  </a:cubicBezTo>
                  <a:cubicBezTo>
                    <a:pt x="1744182" y="165225"/>
                    <a:pt x="1740926" y="162508"/>
                    <a:pt x="1734641" y="162508"/>
                  </a:cubicBezTo>
                  <a:cubicBezTo>
                    <a:pt x="1728356" y="162508"/>
                    <a:pt x="1725100" y="165225"/>
                    <a:pt x="1722234" y="167617"/>
                  </a:cubicBezTo>
                  <a:cubicBezTo>
                    <a:pt x="1719580" y="169830"/>
                    <a:pt x="1717301" y="171733"/>
                    <a:pt x="1712546" y="171733"/>
                  </a:cubicBezTo>
                  <a:cubicBezTo>
                    <a:pt x="1707792" y="171733"/>
                    <a:pt x="1705496" y="169830"/>
                    <a:pt x="1702842" y="167617"/>
                  </a:cubicBezTo>
                  <a:cubicBezTo>
                    <a:pt x="1699976" y="165225"/>
                    <a:pt x="1696720" y="162508"/>
                    <a:pt x="1690435" y="162508"/>
                  </a:cubicBezTo>
                  <a:cubicBezTo>
                    <a:pt x="1684150" y="162508"/>
                    <a:pt x="1680894" y="165225"/>
                    <a:pt x="1678028" y="167617"/>
                  </a:cubicBezTo>
                  <a:cubicBezTo>
                    <a:pt x="1675374" y="169830"/>
                    <a:pt x="1673095" y="171815"/>
                    <a:pt x="1668324" y="171815"/>
                  </a:cubicBezTo>
                  <a:cubicBezTo>
                    <a:pt x="1662674" y="171815"/>
                    <a:pt x="1658473" y="170367"/>
                    <a:pt x="1656178" y="167633"/>
                  </a:cubicBezTo>
                  <a:cubicBezTo>
                    <a:pt x="1654615" y="165762"/>
                    <a:pt x="1653996" y="163289"/>
                    <a:pt x="1654452" y="160669"/>
                  </a:cubicBezTo>
                  <a:cubicBezTo>
                    <a:pt x="1655412" y="155138"/>
                    <a:pt x="1661551" y="154047"/>
                    <a:pt x="1661811" y="153999"/>
                  </a:cubicBezTo>
                  <a:lnTo>
                    <a:pt x="1663668" y="153706"/>
                  </a:lnTo>
                  <a:lnTo>
                    <a:pt x="1663602" y="151835"/>
                  </a:lnTo>
                  <a:cubicBezTo>
                    <a:pt x="1663407" y="146075"/>
                    <a:pt x="1657855" y="140055"/>
                    <a:pt x="1650430" y="137533"/>
                  </a:cubicBezTo>
                  <a:cubicBezTo>
                    <a:pt x="1645090" y="135727"/>
                    <a:pt x="1631152" y="133352"/>
                    <a:pt x="1617019" y="150484"/>
                  </a:cubicBezTo>
                  <a:cubicBezTo>
                    <a:pt x="1614740" y="153234"/>
                    <a:pt x="1612786" y="155723"/>
                    <a:pt x="1611060" y="157936"/>
                  </a:cubicBezTo>
                  <a:cubicBezTo>
                    <a:pt x="1603570" y="167454"/>
                    <a:pt x="1600330" y="171505"/>
                    <a:pt x="1592157" y="171750"/>
                  </a:cubicBezTo>
                  <a:cubicBezTo>
                    <a:pt x="1587402" y="171750"/>
                    <a:pt x="1585107" y="169846"/>
                    <a:pt x="1582469" y="167633"/>
                  </a:cubicBezTo>
                  <a:cubicBezTo>
                    <a:pt x="1579603" y="165241"/>
                    <a:pt x="1576363" y="162524"/>
                    <a:pt x="1570062" y="162524"/>
                  </a:cubicBezTo>
                  <a:cubicBezTo>
                    <a:pt x="1563761" y="162524"/>
                    <a:pt x="1560521" y="165241"/>
                    <a:pt x="1557655" y="167633"/>
                  </a:cubicBezTo>
                  <a:cubicBezTo>
                    <a:pt x="1555001" y="169846"/>
                    <a:pt x="1552722" y="171750"/>
                    <a:pt x="1547967" y="171750"/>
                  </a:cubicBezTo>
                  <a:cubicBezTo>
                    <a:pt x="1543213" y="171750"/>
                    <a:pt x="1540917" y="169846"/>
                    <a:pt x="1538279" y="167633"/>
                  </a:cubicBezTo>
                  <a:cubicBezTo>
                    <a:pt x="1535414" y="165241"/>
                    <a:pt x="1532174" y="162524"/>
                    <a:pt x="1525873" y="162524"/>
                  </a:cubicBezTo>
                  <a:cubicBezTo>
                    <a:pt x="1519571" y="162524"/>
                    <a:pt x="1516331" y="165241"/>
                    <a:pt x="1513466" y="167633"/>
                  </a:cubicBezTo>
                  <a:cubicBezTo>
                    <a:pt x="1510812" y="169846"/>
                    <a:pt x="1508532" y="171750"/>
                    <a:pt x="1503778" y="171750"/>
                  </a:cubicBezTo>
                  <a:cubicBezTo>
                    <a:pt x="1499023" y="171750"/>
                    <a:pt x="1496744" y="169846"/>
                    <a:pt x="1494090" y="167633"/>
                  </a:cubicBezTo>
                  <a:cubicBezTo>
                    <a:pt x="1491224" y="165241"/>
                    <a:pt x="1487984" y="162524"/>
                    <a:pt x="1481683" y="162524"/>
                  </a:cubicBezTo>
                  <a:cubicBezTo>
                    <a:pt x="1475382" y="162524"/>
                    <a:pt x="1472142" y="165241"/>
                    <a:pt x="1469276" y="167633"/>
                  </a:cubicBezTo>
                  <a:cubicBezTo>
                    <a:pt x="1466622" y="169846"/>
                    <a:pt x="1464343" y="171750"/>
                    <a:pt x="1459588" y="171750"/>
                  </a:cubicBezTo>
                  <a:cubicBezTo>
                    <a:pt x="1454834" y="171750"/>
                    <a:pt x="1452538" y="169846"/>
                    <a:pt x="1449900" y="167633"/>
                  </a:cubicBezTo>
                  <a:cubicBezTo>
                    <a:pt x="1447035" y="165241"/>
                    <a:pt x="1443778" y="162524"/>
                    <a:pt x="1437494" y="162524"/>
                  </a:cubicBezTo>
                  <a:cubicBezTo>
                    <a:pt x="1431209" y="162524"/>
                    <a:pt x="1427952" y="165241"/>
                    <a:pt x="1425087" y="167633"/>
                  </a:cubicBezTo>
                  <a:cubicBezTo>
                    <a:pt x="1422433" y="169846"/>
                    <a:pt x="1420153" y="171750"/>
                    <a:pt x="1415399" y="171750"/>
                  </a:cubicBezTo>
                  <a:cubicBezTo>
                    <a:pt x="1410644" y="171750"/>
                    <a:pt x="1408349" y="169846"/>
                    <a:pt x="1405695" y="167633"/>
                  </a:cubicBezTo>
                  <a:cubicBezTo>
                    <a:pt x="1402829" y="165241"/>
                    <a:pt x="1399573" y="162524"/>
                    <a:pt x="1393288" y="162524"/>
                  </a:cubicBezTo>
                  <a:cubicBezTo>
                    <a:pt x="1387003" y="162524"/>
                    <a:pt x="1383746" y="165241"/>
                    <a:pt x="1380881" y="167633"/>
                  </a:cubicBezTo>
                  <a:cubicBezTo>
                    <a:pt x="1378781" y="169374"/>
                    <a:pt x="1376957" y="170887"/>
                    <a:pt x="1373994" y="171489"/>
                  </a:cubicBezTo>
                  <a:lnTo>
                    <a:pt x="1373391" y="171554"/>
                  </a:lnTo>
                  <a:lnTo>
                    <a:pt x="1373424" y="171473"/>
                  </a:lnTo>
                  <a:lnTo>
                    <a:pt x="1373293" y="171473"/>
                  </a:lnTo>
                  <a:cubicBezTo>
                    <a:pt x="1373293" y="171473"/>
                    <a:pt x="1373293" y="161304"/>
                    <a:pt x="1373293" y="161304"/>
                  </a:cubicBezTo>
                  <a:cubicBezTo>
                    <a:pt x="1373293" y="156016"/>
                    <a:pt x="1369907" y="152746"/>
                    <a:pt x="1364420" y="152746"/>
                  </a:cubicBezTo>
                  <a:lnTo>
                    <a:pt x="1341348" y="152843"/>
                  </a:lnTo>
                  <a:lnTo>
                    <a:pt x="1302450" y="133921"/>
                  </a:lnTo>
                  <a:lnTo>
                    <a:pt x="1314580" y="103203"/>
                  </a:lnTo>
                  <a:cubicBezTo>
                    <a:pt x="1315118" y="101755"/>
                    <a:pt x="1314955" y="100241"/>
                    <a:pt x="1314124" y="99021"/>
                  </a:cubicBezTo>
                  <a:cubicBezTo>
                    <a:pt x="1313099" y="97557"/>
                    <a:pt x="1311177" y="96678"/>
                    <a:pt x="1308979" y="96678"/>
                  </a:cubicBezTo>
                  <a:lnTo>
                    <a:pt x="1188346" y="96678"/>
                  </a:lnTo>
                  <a:cubicBezTo>
                    <a:pt x="1182289" y="88267"/>
                    <a:pt x="1177909" y="81986"/>
                    <a:pt x="1175206" y="78146"/>
                  </a:cubicBezTo>
                  <a:cubicBezTo>
                    <a:pt x="1173806" y="76145"/>
                    <a:pt x="1172845" y="74778"/>
                    <a:pt x="1172340" y="74079"/>
                  </a:cubicBezTo>
                  <a:cubicBezTo>
                    <a:pt x="1168091" y="68254"/>
                    <a:pt x="1164525" y="67619"/>
                    <a:pt x="1157947" y="67619"/>
                  </a:cubicBezTo>
                  <a:lnTo>
                    <a:pt x="1109085" y="67619"/>
                  </a:lnTo>
                  <a:lnTo>
                    <a:pt x="1109915" y="70353"/>
                  </a:lnTo>
                  <a:cubicBezTo>
                    <a:pt x="1109915" y="70353"/>
                    <a:pt x="1115304" y="88071"/>
                    <a:pt x="1117079" y="93733"/>
                  </a:cubicBezTo>
                  <a:cubicBezTo>
                    <a:pt x="1117568" y="95295"/>
                    <a:pt x="1117942" y="97427"/>
                    <a:pt x="1116949" y="98761"/>
                  </a:cubicBezTo>
                  <a:cubicBezTo>
                    <a:pt x="1115858" y="100258"/>
                    <a:pt x="1113285" y="100567"/>
                    <a:pt x="1111299" y="100567"/>
                  </a:cubicBezTo>
                  <a:lnTo>
                    <a:pt x="1111299" y="100567"/>
                  </a:lnTo>
                  <a:cubicBezTo>
                    <a:pt x="1105600" y="100567"/>
                    <a:pt x="1071261" y="100567"/>
                    <a:pt x="1055289" y="100583"/>
                  </a:cubicBezTo>
                  <a:lnTo>
                    <a:pt x="1055289" y="100583"/>
                  </a:lnTo>
                  <a:cubicBezTo>
                    <a:pt x="1055289" y="100583"/>
                    <a:pt x="1043012" y="100583"/>
                    <a:pt x="1043012" y="100583"/>
                  </a:cubicBezTo>
                  <a:cubicBezTo>
                    <a:pt x="1037883" y="100762"/>
                    <a:pt x="1034399" y="103268"/>
                    <a:pt x="1031924" y="106213"/>
                  </a:cubicBezTo>
                  <a:lnTo>
                    <a:pt x="1030621" y="105318"/>
                  </a:lnTo>
                  <a:lnTo>
                    <a:pt x="1030621" y="105318"/>
                  </a:lnTo>
                  <a:cubicBezTo>
                    <a:pt x="1030621" y="105318"/>
                    <a:pt x="995729" y="81124"/>
                    <a:pt x="995729" y="81124"/>
                  </a:cubicBezTo>
                  <a:lnTo>
                    <a:pt x="995729" y="81124"/>
                  </a:lnTo>
                  <a:cubicBezTo>
                    <a:pt x="995729" y="81124"/>
                    <a:pt x="992603" y="78944"/>
                    <a:pt x="992603" y="78944"/>
                  </a:cubicBezTo>
                  <a:lnTo>
                    <a:pt x="992505" y="79090"/>
                  </a:lnTo>
                  <a:cubicBezTo>
                    <a:pt x="992472" y="80278"/>
                    <a:pt x="991837" y="82409"/>
                    <a:pt x="991430" y="83288"/>
                  </a:cubicBezTo>
                  <a:lnTo>
                    <a:pt x="992586" y="84085"/>
                  </a:lnTo>
                  <a:lnTo>
                    <a:pt x="992586" y="84085"/>
                  </a:lnTo>
                  <a:cubicBezTo>
                    <a:pt x="992586" y="84085"/>
                    <a:pt x="995094" y="85826"/>
                    <a:pt x="995094" y="85826"/>
                  </a:cubicBezTo>
                  <a:lnTo>
                    <a:pt x="980619" y="106343"/>
                  </a:lnTo>
                  <a:lnTo>
                    <a:pt x="998187" y="118725"/>
                  </a:lnTo>
                  <a:lnTo>
                    <a:pt x="1012744" y="98077"/>
                  </a:lnTo>
                  <a:lnTo>
                    <a:pt x="1028912" y="109288"/>
                  </a:lnTo>
                  <a:lnTo>
                    <a:pt x="1028912" y="109288"/>
                  </a:lnTo>
                  <a:cubicBezTo>
                    <a:pt x="1028912" y="109288"/>
                    <a:pt x="1029482" y="109678"/>
                    <a:pt x="1029482" y="109678"/>
                  </a:cubicBezTo>
                  <a:cubicBezTo>
                    <a:pt x="1029172" y="110199"/>
                    <a:pt x="1028895" y="110720"/>
                    <a:pt x="1028635" y="111208"/>
                  </a:cubicBezTo>
                  <a:cubicBezTo>
                    <a:pt x="1028570" y="111322"/>
                    <a:pt x="1028456" y="111549"/>
                    <a:pt x="1026079" y="116561"/>
                  </a:cubicBezTo>
                  <a:lnTo>
                    <a:pt x="1025932" y="116495"/>
                  </a:lnTo>
                  <a:lnTo>
                    <a:pt x="992538" y="183773"/>
                  </a:lnTo>
                  <a:cubicBezTo>
                    <a:pt x="992358" y="184099"/>
                    <a:pt x="991365" y="185872"/>
                    <a:pt x="990535" y="188020"/>
                  </a:cubicBezTo>
                  <a:lnTo>
                    <a:pt x="832257" y="187906"/>
                  </a:lnTo>
                  <a:cubicBezTo>
                    <a:pt x="829880" y="184750"/>
                    <a:pt x="821446" y="175085"/>
                    <a:pt x="807069" y="175085"/>
                  </a:cubicBezTo>
                  <a:cubicBezTo>
                    <a:pt x="806906" y="175085"/>
                    <a:pt x="806759" y="175085"/>
                    <a:pt x="806597" y="175085"/>
                  </a:cubicBezTo>
                  <a:cubicBezTo>
                    <a:pt x="791992" y="175296"/>
                    <a:pt x="783427" y="184798"/>
                    <a:pt x="781017" y="187906"/>
                  </a:cubicBezTo>
                  <a:lnTo>
                    <a:pt x="619386" y="187906"/>
                  </a:lnTo>
                  <a:cubicBezTo>
                    <a:pt x="616959" y="184701"/>
                    <a:pt x="608249" y="174760"/>
                    <a:pt x="593709" y="175085"/>
                  </a:cubicBezTo>
                  <a:cubicBezTo>
                    <a:pt x="581123" y="175362"/>
                    <a:pt x="572933" y="182537"/>
                    <a:pt x="569416" y="186409"/>
                  </a:cubicBezTo>
                  <a:cubicBezTo>
                    <a:pt x="565736" y="181333"/>
                    <a:pt x="555739" y="170676"/>
                    <a:pt x="536543" y="170676"/>
                  </a:cubicBezTo>
                  <a:cubicBezTo>
                    <a:pt x="515278" y="170676"/>
                    <a:pt x="505997" y="183757"/>
                    <a:pt x="503588" y="187906"/>
                  </a:cubicBezTo>
                  <a:lnTo>
                    <a:pt x="2931" y="187906"/>
                  </a:lnTo>
                  <a:cubicBezTo>
                    <a:pt x="2931" y="187906"/>
                    <a:pt x="1514" y="187906"/>
                    <a:pt x="1514" y="187906"/>
                  </a:cubicBezTo>
                  <a:cubicBezTo>
                    <a:pt x="1351" y="188850"/>
                    <a:pt x="651" y="190965"/>
                    <a:pt x="0" y="191957"/>
                  </a:cubicBezTo>
                  <a:lnTo>
                    <a:pt x="0" y="192136"/>
                  </a:lnTo>
                  <a:cubicBezTo>
                    <a:pt x="0" y="192136"/>
                    <a:pt x="3810" y="192136"/>
                    <a:pt x="3810" y="192136"/>
                  </a:cubicBezTo>
                  <a:lnTo>
                    <a:pt x="3810" y="192136"/>
                  </a:lnTo>
                  <a:cubicBezTo>
                    <a:pt x="3810" y="192136"/>
                    <a:pt x="504841" y="192136"/>
                    <a:pt x="504841" y="192136"/>
                  </a:cubicBezTo>
                  <a:lnTo>
                    <a:pt x="506193" y="192136"/>
                  </a:lnTo>
                  <a:cubicBezTo>
                    <a:pt x="506193" y="192136"/>
                    <a:pt x="506763" y="190916"/>
                    <a:pt x="506763" y="190916"/>
                  </a:cubicBezTo>
                  <a:cubicBezTo>
                    <a:pt x="507072" y="190265"/>
                    <a:pt x="514594" y="174906"/>
                    <a:pt x="536526" y="174906"/>
                  </a:cubicBezTo>
                  <a:cubicBezTo>
                    <a:pt x="558458" y="174906"/>
                    <a:pt x="566974" y="190330"/>
                    <a:pt x="567316" y="190981"/>
                  </a:cubicBezTo>
                  <a:lnTo>
                    <a:pt x="568944" y="194072"/>
                  </a:lnTo>
                  <a:lnTo>
                    <a:pt x="570946" y="191193"/>
                  </a:lnTo>
                  <a:cubicBezTo>
                    <a:pt x="571028" y="191079"/>
                    <a:pt x="579136" y="179641"/>
                    <a:pt x="593790" y="179315"/>
                  </a:cubicBezTo>
                  <a:cubicBezTo>
                    <a:pt x="608346" y="178974"/>
                    <a:pt x="616438" y="191046"/>
                    <a:pt x="616504" y="191160"/>
                  </a:cubicBezTo>
                  <a:lnTo>
                    <a:pt x="617122" y="192120"/>
                  </a:lnTo>
                  <a:lnTo>
                    <a:pt x="783199" y="192120"/>
                  </a:lnTo>
                  <a:lnTo>
                    <a:pt x="783834" y="191176"/>
                  </a:lnTo>
                  <a:cubicBezTo>
                    <a:pt x="783916" y="191062"/>
                    <a:pt x="791764" y="179527"/>
                    <a:pt x="806645" y="179299"/>
                  </a:cubicBezTo>
                  <a:cubicBezTo>
                    <a:pt x="806776" y="179299"/>
                    <a:pt x="806922" y="179299"/>
                    <a:pt x="807052" y="179299"/>
                  </a:cubicBezTo>
                  <a:cubicBezTo>
                    <a:pt x="821527" y="179299"/>
                    <a:pt x="829066" y="190656"/>
                    <a:pt x="829375" y="191144"/>
                  </a:cubicBezTo>
                  <a:lnTo>
                    <a:pt x="829994" y="192120"/>
                  </a:lnTo>
                  <a:lnTo>
                    <a:pt x="989428" y="192234"/>
                  </a:lnTo>
                  <a:cubicBezTo>
                    <a:pt x="989395" y="192527"/>
                    <a:pt x="989379" y="192820"/>
                    <a:pt x="989379" y="193112"/>
                  </a:cubicBezTo>
                  <a:lnTo>
                    <a:pt x="989379" y="241565"/>
                  </a:lnTo>
                  <a:cubicBezTo>
                    <a:pt x="989379" y="263075"/>
                    <a:pt x="999295" y="274057"/>
                    <a:pt x="1019794" y="275131"/>
                  </a:cubicBezTo>
                  <a:lnTo>
                    <a:pt x="1313196" y="274594"/>
                  </a:lnTo>
                  <a:cubicBezTo>
                    <a:pt x="1321175" y="274318"/>
                    <a:pt x="1325213" y="268395"/>
                    <a:pt x="1327557" y="263970"/>
                  </a:cubicBezTo>
                  <a:cubicBezTo>
                    <a:pt x="1328306" y="262554"/>
                    <a:pt x="1368620" y="181089"/>
                    <a:pt x="1371730" y="174808"/>
                  </a:cubicBezTo>
                  <a:cubicBezTo>
                    <a:pt x="1371600" y="175199"/>
                    <a:pt x="1371454" y="175557"/>
                    <a:pt x="1371323" y="175833"/>
                  </a:cubicBezTo>
                  <a:lnTo>
                    <a:pt x="1371323" y="176012"/>
                  </a:lnTo>
                  <a:cubicBezTo>
                    <a:pt x="1371323" y="176012"/>
                    <a:pt x="1374433" y="175703"/>
                    <a:pt x="1374433" y="175703"/>
                  </a:cubicBezTo>
                  <a:lnTo>
                    <a:pt x="1374433" y="175736"/>
                  </a:lnTo>
                  <a:cubicBezTo>
                    <a:pt x="1374433" y="175736"/>
                    <a:pt x="1374580" y="175703"/>
                    <a:pt x="1374661" y="175687"/>
                  </a:cubicBezTo>
                  <a:lnTo>
                    <a:pt x="1375149" y="175638"/>
                  </a:lnTo>
                  <a:lnTo>
                    <a:pt x="1375149" y="175573"/>
                  </a:lnTo>
                  <a:cubicBezTo>
                    <a:pt x="1378960" y="174711"/>
                    <a:pt x="1381402" y="172709"/>
                    <a:pt x="1383567" y="170903"/>
                  </a:cubicBezTo>
                  <a:cubicBezTo>
                    <a:pt x="1386221" y="168691"/>
                    <a:pt x="1388501" y="166787"/>
                    <a:pt x="1393271" y="166787"/>
                  </a:cubicBezTo>
                  <a:cubicBezTo>
                    <a:pt x="1398042" y="166787"/>
                    <a:pt x="1400322" y="168691"/>
                    <a:pt x="1402976" y="170903"/>
                  </a:cubicBezTo>
                  <a:cubicBezTo>
                    <a:pt x="1405841" y="173295"/>
                    <a:pt x="1409098" y="176012"/>
                    <a:pt x="1415383" y="176012"/>
                  </a:cubicBezTo>
                  <a:cubicBezTo>
                    <a:pt x="1421667" y="176012"/>
                    <a:pt x="1424924" y="173295"/>
                    <a:pt x="1427789" y="170903"/>
                  </a:cubicBezTo>
                  <a:cubicBezTo>
                    <a:pt x="1430443" y="168691"/>
                    <a:pt x="1432723" y="166787"/>
                    <a:pt x="1437477" y="166787"/>
                  </a:cubicBezTo>
                  <a:cubicBezTo>
                    <a:pt x="1442232" y="166787"/>
                    <a:pt x="1444527" y="168691"/>
                    <a:pt x="1447165" y="170903"/>
                  </a:cubicBezTo>
                  <a:cubicBezTo>
                    <a:pt x="1450031" y="173295"/>
                    <a:pt x="1453287" y="176012"/>
                    <a:pt x="1459572" y="176012"/>
                  </a:cubicBezTo>
                  <a:cubicBezTo>
                    <a:pt x="1465857" y="176012"/>
                    <a:pt x="1469113" y="173295"/>
                    <a:pt x="1471979" y="170903"/>
                  </a:cubicBezTo>
                  <a:cubicBezTo>
                    <a:pt x="1474633" y="168691"/>
                    <a:pt x="1476912" y="166787"/>
                    <a:pt x="1481667" y="166787"/>
                  </a:cubicBezTo>
                  <a:cubicBezTo>
                    <a:pt x="1486421" y="166787"/>
                    <a:pt x="1488700" y="168691"/>
                    <a:pt x="1491354" y="170903"/>
                  </a:cubicBezTo>
                  <a:cubicBezTo>
                    <a:pt x="1494220" y="173295"/>
                    <a:pt x="1497460" y="176012"/>
                    <a:pt x="1503761" y="176012"/>
                  </a:cubicBezTo>
                  <a:cubicBezTo>
                    <a:pt x="1510063" y="176012"/>
                    <a:pt x="1513303" y="173295"/>
                    <a:pt x="1516168" y="170903"/>
                  </a:cubicBezTo>
                  <a:cubicBezTo>
                    <a:pt x="1518822" y="168691"/>
                    <a:pt x="1521102" y="166787"/>
                    <a:pt x="1525856" y="166787"/>
                  </a:cubicBezTo>
                  <a:cubicBezTo>
                    <a:pt x="1530611" y="166787"/>
                    <a:pt x="1532906" y="168691"/>
                    <a:pt x="1535544" y="170903"/>
                  </a:cubicBezTo>
                  <a:cubicBezTo>
                    <a:pt x="1538410" y="173295"/>
                    <a:pt x="1541650" y="176012"/>
                    <a:pt x="1547951" y="176012"/>
                  </a:cubicBezTo>
                  <a:cubicBezTo>
                    <a:pt x="1554252" y="176012"/>
                    <a:pt x="1557492" y="173295"/>
                    <a:pt x="1560358" y="170903"/>
                  </a:cubicBezTo>
                  <a:cubicBezTo>
                    <a:pt x="1563012" y="168691"/>
                    <a:pt x="1565291" y="166787"/>
                    <a:pt x="1570046" y="166787"/>
                  </a:cubicBezTo>
                  <a:cubicBezTo>
                    <a:pt x="1574800" y="166787"/>
                    <a:pt x="1577096" y="168691"/>
                    <a:pt x="1579733" y="170903"/>
                  </a:cubicBezTo>
                  <a:cubicBezTo>
                    <a:pt x="1582469" y="173198"/>
                    <a:pt x="1585595" y="175752"/>
                    <a:pt x="1591375" y="175964"/>
                  </a:cubicBezTo>
                  <a:cubicBezTo>
                    <a:pt x="1602187" y="175964"/>
                    <a:pt x="1606518" y="170578"/>
                    <a:pt x="1614365" y="160588"/>
                  </a:cubicBezTo>
                  <a:cubicBezTo>
                    <a:pt x="1616075" y="158408"/>
                    <a:pt x="1618029" y="155935"/>
                    <a:pt x="1620260" y="153218"/>
                  </a:cubicBezTo>
                  <a:cubicBezTo>
                    <a:pt x="1632715" y="138119"/>
                    <a:pt x="1644536" y="140055"/>
                    <a:pt x="1649046" y="141584"/>
                  </a:cubicBezTo>
                  <a:cubicBezTo>
                    <a:pt x="1654403" y="143407"/>
                    <a:pt x="1658034" y="147198"/>
                    <a:pt x="1659060" y="150419"/>
                  </a:cubicBezTo>
                  <a:cubicBezTo>
                    <a:pt x="1656210" y="151395"/>
                    <a:pt x="1651342" y="153917"/>
                    <a:pt x="1650284" y="159986"/>
                  </a:cubicBezTo>
                  <a:cubicBezTo>
                    <a:pt x="1649600" y="163858"/>
                    <a:pt x="1650544" y="167552"/>
                    <a:pt x="1652938" y="170399"/>
                  </a:cubicBezTo>
                  <a:cubicBezTo>
                    <a:pt x="1655119" y="173002"/>
                    <a:pt x="1659564" y="176094"/>
                    <a:pt x="1668324" y="176094"/>
                  </a:cubicBezTo>
                  <a:cubicBezTo>
                    <a:pt x="1674625" y="176094"/>
                    <a:pt x="1677865" y="173311"/>
                    <a:pt x="1680731" y="170920"/>
                  </a:cubicBezTo>
                  <a:cubicBezTo>
                    <a:pt x="1683385" y="168707"/>
                    <a:pt x="1685665" y="166803"/>
                    <a:pt x="1690435" y="166803"/>
                  </a:cubicBezTo>
                  <a:cubicBezTo>
                    <a:pt x="1695206" y="166803"/>
                    <a:pt x="1697485" y="168707"/>
                    <a:pt x="1700139" y="170920"/>
                  </a:cubicBezTo>
                  <a:cubicBezTo>
                    <a:pt x="1703005" y="173311"/>
                    <a:pt x="1706261" y="176029"/>
                    <a:pt x="1712546" y="176029"/>
                  </a:cubicBezTo>
                  <a:cubicBezTo>
                    <a:pt x="1718831" y="176029"/>
                    <a:pt x="1722088" y="173311"/>
                    <a:pt x="1724953" y="170920"/>
                  </a:cubicBezTo>
                  <a:cubicBezTo>
                    <a:pt x="1727607" y="168707"/>
                    <a:pt x="1729887" y="166803"/>
                    <a:pt x="1734641" y="166803"/>
                  </a:cubicBezTo>
                  <a:cubicBezTo>
                    <a:pt x="1739395" y="166803"/>
                    <a:pt x="1741691" y="168707"/>
                    <a:pt x="1744329" y="170920"/>
                  </a:cubicBezTo>
                  <a:cubicBezTo>
                    <a:pt x="1747194" y="173311"/>
                    <a:pt x="1750451" y="176029"/>
                    <a:pt x="1756736" y="176029"/>
                  </a:cubicBezTo>
                  <a:cubicBezTo>
                    <a:pt x="1763021" y="176029"/>
                    <a:pt x="1766277" y="173311"/>
                    <a:pt x="1769143" y="170920"/>
                  </a:cubicBezTo>
                  <a:cubicBezTo>
                    <a:pt x="1771797" y="168707"/>
                    <a:pt x="1774076" y="166803"/>
                    <a:pt x="1778830" y="166803"/>
                  </a:cubicBezTo>
                  <a:cubicBezTo>
                    <a:pt x="1783585" y="166803"/>
                    <a:pt x="1785864" y="168707"/>
                    <a:pt x="1788518" y="170920"/>
                  </a:cubicBezTo>
                  <a:cubicBezTo>
                    <a:pt x="1791384" y="173311"/>
                    <a:pt x="1794624" y="176029"/>
                    <a:pt x="1800925" y="176029"/>
                  </a:cubicBezTo>
                  <a:cubicBezTo>
                    <a:pt x="1807226" y="176029"/>
                    <a:pt x="1810466" y="173311"/>
                    <a:pt x="1813332" y="170920"/>
                  </a:cubicBezTo>
                  <a:cubicBezTo>
                    <a:pt x="1815986" y="168707"/>
                    <a:pt x="1818266" y="166803"/>
                    <a:pt x="1823020" y="166803"/>
                  </a:cubicBezTo>
                  <a:cubicBezTo>
                    <a:pt x="1827774" y="166803"/>
                    <a:pt x="1830070" y="168707"/>
                    <a:pt x="1832708" y="170920"/>
                  </a:cubicBezTo>
                  <a:cubicBezTo>
                    <a:pt x="1835573" y="173311"/>
                    <a:pt x="1838813" y="176029"/>
                    <a:pt x="1845115" y="176029"/>
                  </a:cubicBezTo>
                  <a:cubicBezTo>
                    <a:pt x="1851416" y="176029"/>
                    <a:pt x="1854656" y="173311"/>
                    <a:pt x="1857522" y="170920"/>
                  </a:cubicBezTo>
                  <a:cubicBezTo>
                    <a:pt x="1860176" y="168707"/>
                    <a:pt x="1862455" y="166803"/>
                    <a:pt x="1867209" y="166803"/>
                  </a:cubicBezTo>
                  <a:cubicBezTo>
                    <a:pt x="1871964" y="166803"/>
                    <a:pt x="1874260" y="168707"/>
                    <a:pt x="1876897" y="170920"/>
                  </a:cubicBezTo>
                  <a:cubicBezTo>
                    <a:pt x="1879763" y="173311"/>
                    <a:pt x="1883003" y="176029"/>
                    <a:pt x="1889304" y="176029"/>
                  </a:cubicBezTo>
                  <a:cubicBezTo>
                    <a:pt x="1900115" y="176029"/>
                    <a:pt x="1904447" y="170594"/>
                    <a:pt x="1912294" y="160604"/>
                  </a:cubicBezTo>
                  <a:cubicBezTo>
                    <a:pt x="1914004" y="158424"/>
                    <a:pt x="1915958" y="155951"/>
                    <a:pt x="1918188" y="153234"/>
                  </a:cubicBezTo>
                  <a:cubicBezTo>
                    <a:pt x="1930644" y="138135"/>
                    <a:pt x="1942465" y="140071"/>
                    <a:pt x="1946975" y="141601"/>
                  </a:cubicBezTo>
                  <a:cubicBezTo>
                    <a:pt x="1952332" y="143423"/>
                    <a:pt x="1955963" y="147214"/>
                    <a:pt x="1956989" y="150435"/>
                  </a:cubicBezTo>
                  <a:cubicBezTo>
                    <a:pt x="1954139" y="151412"/>
                    <a:pt x="1949271" y="153934"/>
                    <a:pt x="1948213" y="160002"/>
                  </a:cubicBezTo>
                  <a:cubicBezTo>
                    <a:pt x="1947561" y="163696"/>
                    <a:pt x="1948408" y="167275"/>
                    <a:pt x="1950574" y="170057"/>
                  </a:cubicBezTo>
                  <a:cubicBezTo>
                    <a:pt x="1952446" y="172465"/>
                    <a:pt x="1956256" y="175459"/>
                    <a:pt x="1963729" y="176012"/>
                  </a:cubicBezTo>
                  <a:cubicBezTo>
                    <a:pt x="1964625" y="176077"/>
                    <a:pt x="1988299" y="176110"/>
                    <a:pt x="1988527" y="176110"/>
                  </a:cubicBezTo>
                  <a:cubicBezTo>
                    <a:pt x="1994828" y="176110"/>
                    <a:pt x="1998068" y="173328"/>
                    <a:pt x="2000934" y="170936"/>
                  </a:cubicBezTo>
                  <a:cubicBezTo>
                    <a:pt x="2003588" y="168723"/>
                    <a:pt x="2005867" y="166820"/>
                    <a:pt x="2010638" y="166820"/>
                  </a:cubicBezTo>
                  <a:cubicBezTo>
                    <a:pt x="2015409" y="166820"/>
                    <a:pt x="2017688" y="168723"/>
                    <a:pt x="2020342" y="170936"/>
                  </a:cubicBezTo>
                  <a:cubicBezTo>
                    <a:pt x="2023208" y="173328"/>
                    <a:pt x="2026464" y="176045"/>
                    <a:pt x="2032749" y="176045"/>
                  </a:cubicBezTo>
                  <a:cubicBezTo>
                    <a:pt x="2039034" y="176045"/>
                    <a:pt x="2042290" y="173328"/>
                    <a:pt x="2045156" y="170936"/>
                  </a:cubicBezTo>
                  <a:cubicBezTo>
                    <a:pt x="2047810" y="168723"/>
                    <a:pt x="2050089" y="166820"/>
                    <a:pt x="2054844" y="166820"/>
                  </a:cubicBezTo>
                  <a:cubicBezTo>
                    <a:pt x="2059598" y="166820"/>
                    <a:pt x="2061894" y="168723"/>
                    <a:pt x="2064532" y="170936"/>
                  </a:cubicBezTo>
                  <a:cubicBezTo>
                    <a:pt x="2067397" y="173328"/>
                    <a:pt x="2070654" y="176045"/>
                    <a:pt x="2076938" y="176045"/>
                  </a:cubicBezTo>
                  <a:cubicBezTo>
                    <a:pt x="2083223" y="176045"/>
                    <a:pt x="2086480" y="173328"/>
                    <a:pt x="2089345" y="170936"/>
                  </a:cubicBezTo>
                  <a:cubicBezTo>
                    <a:pt x="2091999" y="168723"/>
                    <a:pt x="2094279" y="166820"/>
                    <a:pt x="2099033" y="166820"/>
                  </a:cubicBezTo>
                  <a:cubicBezTo>
                    <a:pt x="2103788" y="166820"/>
                    <a:pt x="2106067" y="168723"/>
                    <a:pt x="2108721" y="170936"/>
                  </a:cubicBezTo>
                  <a:cubicBezTo>
                    <a:pt x="2111587" y="173328"/>
                    <a:pt x="2114827" y="176045"/>
                    <a:pt x="2121128" y="176045"/>
                  </a:cubicBezTo>
                  <a:cubicBezTo>
                    <a:pt x="2127429" y="176045"/>
                    <a:pt x="2130669" y="173328"/>
                    <a:pt x="2133535" y="170936"/>
                  </a:cubicBezTo>
                  <a:cubicBezTo>
                    <a:pt x="2136189" y="168723"/>
                    <a:pt x="2138468" y="166820"/>
                    <a:pt x="2143223" y="166820"/>
                  </a:cubicBezTo>
                  <a:cubicBezTo>
                    <a:pt x="2147977" y="166820"/>
                    <a:pt x="2150257" y="168723"/>
                    <a:pt x="2152911" y="170936"/>
                  </a:cubicBezTo>
                  <a:cubicBezTo>
                    <a:pt x="2155776" y="173328"/>
                    <a:pt x="2159016" y="176045"/>
                    <a:pt x="2165318" y="176045"/>
                  </a:cubicBezTo>
                  <a:cubicBezTo>
                    <a:pt x="2171619" y="176045"/>
                    <a:pt x="2174859" y="173328"/>
                    <a:pt x="2177724" y="170936"/>
                  </a:cubicBezTo>
                  <a:cubicBezTo>
                    <a:pt x="2180378" y="168723"/>
                    <a:pt x="2182658" y="166820"/>
                    <a:pt x="2187412" y="166820"/>
                  </a:cubicBezTo>
                  <a:cubicBezTo>
                    <a:pt x="2192167" y="166820"/>
                    <a:pt x="2194462" y="168723"/>
                    <a:pt x="2197100" y="170936"/>
                  </a:cubicBezTo>
                  <a:cubicBezTo>
                    <a:pt x="2199868" y="173246"/>
                    <a:pt x="2203027" y="175833"/>
                    <a:pt x="2208921" y="176012"/>
                  </a:cubicBezTo>
                  <a:lnTo>
                    <a:pt x="2209507" y="176012"/>
                  </a:lnTo>
                  <a:cubicBezTo>
                    <a:pt x="2219879" y="175817"/>
                    <a:pt x="2224210" y="170350"/>
                    <a:pt x="2231911" y="160539"/>
                  </a:cubicBezTo>
                  <a:cubicBezTo>
                    <a:pt x="2233621" y="158359"/>
                    <a:pt x="2235575" y="155886"/>
                    <a:pt x="2237822" y="153169"/>
                  </a:cubicBezTo>
                  <a:cubicBezTo>
                    <a:pt x="2250277" y="138070"/>
                    <a:pt x="2262098" y="140006"/>
                    <a:pt x="2266608" y="141536"/>
                  </a:cubicBezTo>
                  <a:cubicBezTo>
                    <a:pt x="2271965" y="143358"/>
                    <a:pt x="2275596" y="147149"/>
                    <a:pt x="2276622" y="150370"/>
                  </a:cubicBezTo>
                  <a:cubicBezTo>
                    <a:pt x="2273772" y="151346"/>
                    <a:pt x="2268904" y="153868"/>
                    <a:pt x="2267846" y="159937"/>
                  </a:cubicBezTo>
                  <a:cubicBezTo>
                    <a:pt x="2267162" y="163810"/>
                    <a:pt x="2268106" y="167503"/>
                    <a:pt x="2270500" y="170350"/>
                  </a:cubicBezTo>
                  <a:cubicBezTo>
                    <a:pt x="2272681" y="172954"/>
                    <a:pt x="2277126" y="176045"/>
                    <a:pt x="2285886" y="176045"/>
                  </a:cubicBezTo>
                  <a:lnTo>
                    <a:pt x="2285886" y="176045"/>
                  </a:lnTo>
                  <a:cubicBezTo>
                    <a:pt x="2292187" y="176045"/>
                    <a:pt x="2295427" y="173344"/>
                    <a:pt x="2298293" y="170952"/>
                  </a:cubicBezTo>
                  <a:cubicBezTo>
                    <a:pt x="2300947" y="168739"/>
                    <a:pt x="2303226" y="166836"/>
                    <a:pt x="2307997" y="166836"/>
                  </a:cubicBezTo>
                  <a:cubicBezTo>
                    <a:pt x="2312768" y="166836"/>
                    <a:pt x="2315047" y="168739"/>
                    <a:pt x="2317701" y="170952"/>
                  </a:cubicBezTo>
                  <a:cubicBezTo>
                    <a:pt x="2320567" y="173344"/>
                    <a:pt x="2323823" y="176061"/>
                    <a:pt x="2330108" y="176061"/>
                  </a:cubicBezTo>
                  <a:cubicBezTo>
                    <a:pt x="2336393" y="176061"/>
                    <a:pt x="2339649" y="173344"/>
                    <a:pt x="2342515" y="170952"/>
                  </a:cubicBezTo>
                  <a:cubicBezTo>
                    <a:pt x="2345169" y="168739"/>
                    <a:pt x="2347449" y="166836"/>
                    <a:pt x="2352203" y="166836"/>
                  </a:cubicBezTo>
                  <a:cubicBezTo>
                    <a:pt x="2356957" y="166836"/>
                    <a:pt x="2359253" y="168739"/>
                    <a:pt x="2361891" y="170952"/>
                  </a:cubicBezTo>
                  <a:cubicBezTo>
                    <a:pt x="2364756" y="173344"/>
                    <a:pt x="2368013" y="176061"/>
                    <a:pt x="2374298" y="176061"/>
                  </a:cubicBezTo>
                  <a:cubicBezTo>
                    <a:pt x="2380583" y="176061"/>
                    <a:pt x="2383839" y="173344"/>
                    <a:pt x="2386705" y="170952"/>
                  </a:cubicBezTo>
                  <a:cubicBezTo>
                    <a:pt x="2389359" y="168739"/>
                    <a:pt x="2391638" y="166836"/>
                    <a:pt x="2396393" y="166836"/>
                  </a:cubicBezTo>
                  <a:cubicBezTo>
                    <a:pt x="2401147" y="166836"/>
                    <a:pt x="2403426" y="168739"/>
                    <a:pt x="2406080" y="170952"/>
                  </a:cubicBezTo>
                  <a:cubicBezTo>
                    <a:pt x="2408946" y="173344"/>
                    <a:pt x="2412186" y="176061"/>
                    <a:pt x="2418487" y="176061"/>
                  </a:cubicBezTo>
                  <a:cubicBezTo>
                    <a:pt x="2424788" y="176061"/>
                    <a:pt x="2428028" y="173344"/>
                    <a:pt x="2430894" y="170952"/>
                  </a:cubicBezTo>
                  <a:cubicBezTo>
                    <a:pt x="2433548" y="168739"/>
                    <a:pt x="2435828" y="166836"/>
                    <a:pt x="2440582" y="166836"/>
                  </a:cubicBezTo>
                  <a:cubicBezTo>
                    <a:pt x="2445336" y="166836"/>
                    <a:pt x="2447616" y="168739"/>
                    <a:pt x="2450270" y="170952"/>
                  </a:cubicBezTo>
                  <a:cubicBezTo>
                    <a:pt x="2453135" y="173344"/>
                    <a:pt x="2456376" y="176061"/>
                    <a:pt x="2462677" y="176061"/>
                  </a:cubicBezTo>
                  <a:cubicBezTo>
                    <a:pt x="2468978" y="176061"/>
                    <a:pt x="2472218" y="173344"/>
                    <a:pt x="2475084" y="170952"/>
                  </a:cubicBezTo>
                  <a:cubicBezTo>
                    <a:pt x="2477738" y="168739"/>
                    <a:pt x="2480017" y="166836"/>
                    <a:pt x="2484771" y="166836"/>
                  </a:cubicBezTo>
                  <a:cubicBezTo>
                    <a:pt x="2489526" y="166836"/>
                    <a:pt x="2491822" y="168739"/>
                    <a:pt x="2494459" y="170952"/>
                  </a:cubicBezTo>
                  <a:cubicBezTo>
                    <a:pt x="2496625" y="172758"/>
                    <a:pt x="2501460" y="176354"/>
                    <a:pt x="2506540" y="176354"/>
                  </a:cubicBezTo>
                  <a:lnTo>
                    <a:pt x="2507615" y="176354"/>
                  </a:lnTo>
                  <a:cubicBezTo>
                    <a:pt x="2552472" y="176354"/>
                    <a:pt x="3987979" y="176419"/>
                    <a:pt x="3995892" y="176354"/>
                  </a:cubicBezTo>
                  <a:cubicBezTo>
                    <a:pt x="4003936" y="176289"/>
                    <a:pt x="4006068" y="173458"/>
                    <a:pt x="4007892" y="171945"/>
                  </a:cubicBezTo>
                  <a:cubicBezTo>
                    <a:pt x="4010546" y="169732"/>
                    <a:pt x="4012826" y="167828"/>
                    <a:pt x="4017596" y="167828"/>
                  </a:cubicBezTo>
                  <a:cubicBezTo>
                    <a:pt x="4022367" y="167828"/>
                    <a:pt x="4024647" y="169732"/>
                    <a:pt x="4027300" y="171945"/>
                  </a:cubicBezTo>
                  <a:cubicBezTo>
                    <a:pt x="4030166" y="174336"/>
                    <a:pt x="4033422" y="177054"/>
                    <a:pt x="4039707" y="177054"/>
                  </a:cubicBezTo>
                  <a:cubicBezTo>
                    <a:pt x="4045992" y="177054"/>
                    <a:pt x="4049248" y="174336"/>
                    <a:pt x="4052114" y="171945"/>
                  </a:cubicBezTo>
                  <a:cubicBezTo>
                    <a:pt x="4054768" y="169732"/>
                    <a:pt x="4057048" y="167828"/>
                    <a:pt x="4061802" y="167828"/>
                  </a:cubicBezTo>
                  <a:cubicBezTo>
                    <a:pt x="4066557" y="167828"/>
                    <a:pt x="4068852" y="169732"/>
                    <a:pt x="4071490" y="171945"/>
                  </a:cubicBezTo>
                  <a:cubicBezTo>
                    <a:pt x="4074356" y="174336"/>
                    <a:pt x="4077612" y="177054"/>
                    <a:pt x="4083897" y="177054"/>
                  </a:cubicBezTo>
                  <a:cubicBezTo>
                    <a:pt x="4090182" y="177054"/>
                    <a:pt x="4093438" y="174336"/>
                    <a:pt x="4096304" y="171945"/>
                  </a:cubicBezTo>
                  <a:cubicBezTo>
                    <a:pt x="4098958" y="169732"/>
                    <a:pt x="4101237" y="167828"/>
                    <a:pt x="4105992" y="167828"/>
                  </a:cubicBezTo>
                  <a:cubicBezTo>
                    <a:pt x="4110746" y="167828"/>
                    <a:pt x="4113026" y="169732"/>
                    <a:pt x="4115679" y="171945"/>
                  </a:cubicBezTo>
                  <a:cubicBezTo>
                    <a:pt x="4118545" y="174336"/>
                    <a:pt x="4121785" y="177054"/>
                    <a:pt x="4128086" y="177054"/>
                  </a:cubicBezTo>
                  <a:cubicBezTo>
                    <a:pt x="4134387" y="177054"/>
                    <a:pt x="4137628" y="174336"/>
                    <a:pt x="4140493" y="171945"/>
                  </a:cubicBezTo>
                  <a:cubicBezTo>
                    <a:pt x="4143147" y="169732"/>
                    <a:pt x="4145427" y="167828"/>
                    <a:pt x="4150181" y="167828"/>
                  </a:cubicBezTo>
                  <a:cubicBezTo>
                    <a:pt x="4154936" y="167828"/>
                    <a:pt x="4157231" y="169732"/>
                    <a:pt x="4159869" y="171945"/>
                  </a:cubicBezTo>
                  <a:cubicBezTo>
                    <a:pt x="4162734" y="174336"/>
                    <a:pt x="4165974" y="177054"/>
                    <a:pt x="4172276" y="177054"/>
                  </a:cubicBezTo>
                  <a:cubicBezTo>
                    <a:pt x="4178577" y="177054"/>
                    <a:pt x="4181817" y="174336"/>
                    <a:pt x="4184683" y="171945"/>
                  </a:cubicBezTo>
                  <a:cubicBezTo>
                    <a:pt x="4187337" y="169732"/>
                    <a:pt x="4189616" y="167828"/>
                    <a:pt x="4194371" y="167828"/>
                  </a:cubicBezTo>
                  <a:cubicBezTo>
                    <a:pt x="4199125" y="167828"/>
                    <a:pt x="4201421" y="169732"/>
                    <a:pt x="4204058" y="171945"/>
                  </a:cubicBezTo>
                  <a:cubicBezTo>
                    <a:pt x="4206794" y="174239"/>
                    <a:pt x="4209920" y="176907"/>
                    <a:pt x="4215700" y="177119"/>
                  </a:cubicBezTo>
                  <a:cubicBezTo>
                    <a:pt x="4226511" y="177119"/>
                    <a:pt x="4230842" y="171619"/>
                    <a:pt x="4238690" y="161629"/>
                  </a:cubicBezTo>
                  <a:cubicBezTo>
                    <a:pt x="4240400" y="159449"/>
                    <a:pt x="4242354" y="156976"/>
                    <a:pt x="4244584" y="154259"/>
                  </a:cubicBezTo>
                  <a:cubicBezTo>
                    <a:pt x="4257040" y="139160"/>
                    <a:pt x="4268861" y="141096"/>
                    <a:pt x="4273371" y="142626"/>
                  </a:cubicBezTo>
                  <a:cubicBezTo>
                    <a:pt x="4278728" y="144448"/>
                    <a:pt x="4282359" y="148239"/>
                    <a:pt x="4283385" y="151460"/>
                  </a:cubicBezTo>
                  <a:cubicBezTo>
                    <a:pt x="4280535" y="152437"/>
                    <a:pt x="4275667" y="154959"/>
                    <a:pt x="4274609" y="161027"/>
                  </a:cubicBezTo>
                  <a:cubicBezTo>
                    <a:pt x="4273925" y="164900"/>
                    <a:pt x="4274869" y="168593"/>
                    <a:pt x="4277263" y="171440"/>
                  </a:cubicBezTo>
                  <a:cubicBezTo>
                    <a:pt x="4279444" y="174044"/>
                    <a:pt x="4283889" y="177054"/>
                    <a:pt x="4292649" y="177054"/>
                  </a:cubicBezTo>
                  <a:cubicBezTo>
                    <a:pt x="4298950" y="177054"/>
                    <a:pt x="4302190" y="174336"/>
                    <a:pt x="4305056" y="171945"/>
                  </a:cubicBezTo>
                  <a:cubicBezTo>
                    <a:pt x="4307710" y="169732"/>
                    <a:pt x="4309990" y="167828"/>
                    <a:pt x="4314760" y="167828"/>
                  </a:cubicBezTo>
                  <a:cubicBezTo>
                    <a:pt x="4319531" y="167828"/>
                    <a:pt x="4321810" y="169732"/>
                    <a:pt x="4324464" y="171945"/>
                  </a:cubicBezTo>
                  <a:cubicBezTo>
                    <a:pt x="4327330" y="174336"/>
                    <a:pt x="4330586" y="177054"/>
                    <a:pt x="4336871" y="177054"/>
                  </a:cubicBezTo>
                  <a:cubicBezTo>
                    <a:pt x="4343156" y="177054"/>
                    <a:pt x="4346412" y="174336"/>
                    <a:pt x="4349278" y="171945"/>
                  </a:cubicBezTo>
                  <a:cubicBezTo>
                    <a:pt x="4351932" y="169732"/>
                    <a:pt x="4354212" y="167828"/>
                    <a:pt x="4358966" y="167828"/>
                  </a:cubicBezTo>
                  <a:cubicBezTo>
                    <a:pt x="4363720" y="167828"/>
                    <a:pt x="4366016" y="169732"/>
                    <a:pt x="4368654" y="171945"/>
                  </a:cubicBezTo>
                  <a:cubicBezTo>
                    <a:pt x="4371520" y="174336"/>
                    <a:pt x="4374776" y="177054"/>
                    <a:pt x="4381061" y="177054"/>
                  </a:cubicBezTo>
                  <a:cubicBezTo>
                    <a:pt x="4387346" y="177054"/>
                    <a:pt x="4390602" y="174336"/>
                    <a:pt x="4393468" y="171945"/>
                  </a:cubicBezTo>
                  <a:cubicBezTo>
                    <a:pt x="4396122" y="169732"/>
                    <a:pt x="4398401" y="167828"/>
                    <a:pt x="4403155" y="167828"/>
                  </a:cubicBezTo>
                  <a:cubicBezTo>
                    <a:pt x="4407910" y="167828"/>
                    <a:pt x="4410189" y="169732"/>
                    <a:pt x="4412843" y="171945"/>
                  </a:cubicBezTo>
                  <a:cubicBezTo>
                    <a:pt x="4415709" y="174336"/>
                    <a:pt x="4418949" y="177054"/>
                    <a:pt x="4425250" y="177054"/>
                  </a:cubicBezTo>
                  <a:cubicBezTo>
                    <a:pt x="4431551" y="177054"/>
                    <a:pt x="4434791" y="174336"/>
                    <a:pt x="4437657" y="171945"/>
                  </a:cubicBezTo>
                  <a:cubicBezTo>
                    <a:pt x="4440311" y="169732"/>
                    <a:pt x="4442591" y="167828"/>
                    <a:pt x="4447345" y="167828"/>
                  </a:cubicBezTo>
                  <a:cubicBezTo>
                    <a:pt x="4452099" y="167828"/>
                    <a:pt x="4454395" y="169732"/>
                    <a:pt x="4457033" y="171945"/>
                  </a:cubicBezTo>
                  <a:cubicBezTo>
                    <a:pt x="4459898" y="174336"/>
                    <a:pt x="4463138" y="177054"/>
                    <a:pt x="4469440" y="177054"/>
                  </a:cubicBezTo>
                  <a:cubicBezTo>
                    <a:pt x="4475741" y="177054"/>
                    <a:pt x="4478981" y="174336"/>
                    <a:pt x="4481846" y="171945"/>
                  </a:cubicBezTo>
                  <a:cubicBezTo>
                    <a:pt x="4484501" y="169732"/>
                    <a:pt x="4486780" y="167828"/>
                    <a:pt x="4491534" y="167828"/>
                  </a:cubicBezTo>
                  <a:cubicBezTo>
                    <a:pt x="4496289" y="167828"/>
                    <a:pt x="4498584" y="169732"/>
                    <a:pt x="4501222" y="171945"/>
                  </a:cubicBezTo>
                  <a:cubicBezTo>
                    <a:pt x="4504088" y="174336"/>
                    <a:pt x="4507328" y="177119"/>
                    <a:pt x="4513629" y="177119"/>
                  </a:cubicBezTo>
                  <a:cubicBezTo>
                    <a:pt x="4524440" y="177119"/>
                    <a:pt x="4528771" y="171619"/>
                    <a:pt x="4536619" y="161629"/>
                  </a:cubicBezTo>
                  <a:cubicBezTo>
                    <a:pt x="4538329" y="159449"/>
                    <a:pt x="4540283" y="156976"/>
                    <a:pt x="4542513" y="154259"/>
                  </a:cubicBezTo>
                  <a:cubicBezTo>
                    <a:pt x="4554969" y="139160"/>
                    <a:pt x="4566790" y="141096"/>
                    <a:pt x="4571300" y="142626"/>
                  </a:cubicBezTo>
                  <a:cubicBezTo>
                    <a:pt x="4576657" y="144448"/>
                    <a:pt x="4580288" y="148239"/>
                    <a:pt x="4581314" y="151460"/>
                  </a:cubicBezTo>
                  <a:cubicBezTo>
                    <a:pt x="4578464" y="152437"/>
                    <a:pt x="4573596" y="154959"/>
                    <a:pt x="4572538" y="161027"/>
                  </a:cubicBezTo>
                  <a:cubicBezTo>
                    <a:pt x="4571886" y="164721"/>
                    <a:pt x="4572733" y="168300"/>
                    <a:pt x="4574899" y="171082"/>
                  </a:cubicBezTo>
                  <a:cubicBezTo>
                    <a:pt x="4576771" y="173490"/>
                    <a:pt x="4580581" y="176484"/>
                    <a:pt x="4588055" y="177037"/>
                  </a:cubicBezTo>
                  <a:cubicBezTo>
                    <a:pt x="4588950" y="177102"/>
                    <a:pt x="4612624" y="177135"/>
                    <a:pt x="4612852" y="177135"/>
                  </a:cubicBezTo>
                  <a:cubicBezTo>
                    <a:pt x="4619153" y="177135"/>
                    <a:pt x="4622393" y="174353"/>
                    <a:pt x="4625259" y="171961"/>
                  </a:cubicBezTo>
                  <a:cubicBezTo>
                    <a:pt x="4627913" y="169748"/>
                    <a:pt x="4630192" y="167845"/>
                    <a:pt x="4634963" y="167845"/>
                  </a:cubicBezTo>
                  <a:cubicBezTo>
                    <a:pt x="4639734" y="167845"/>
                    <a:pt x="4642013" y="169748"/>
                    <a:pt x="4644667" y="171961"/>
                  </a:cubicBezTo>
                  <a:cubicBezTo>
                    <a:pt x="4647533" y="174353"/>
                    <a:pt x="4650789" y="177070"/>
                    <a:pt x="4657074" y="177070"/>
                  </a:cubicBezTo>
                  <a:cubicBezTo>
                    <a:pt x="4663359" y="177070"/>
                    <a:pt x="4666615" y="174353"/>
                    <a:pt x="4669481" y="171961"/>
                  </a:cubicBezTo>
                  <a:cubicBezTo>
                    <a:pt x="4672135" y="169748"/>
                    <a:pt x="4674414" y="167845"/>
                    <a:pt x="4679169" y="167845"/>
                  </a:cubicBezTo>
                  <a:cubicBezTo>
                    <a:pt x="4683923" y="167845"/>
                    <a:pt x="4686219" y="169748"/>
                    <a:pt x="4688857" y="171961"/>
                  </a:cubicBezTo>
                  <a:cubicBezTo>
                    <a:pt x="4691722" y="174353"/>
                    <a:pt x="4694979" y="177070"/>
                    <a:pt x="4701263" y="177070"/>
                  </a:cubicBezTo>
                  <a:cubicBezTo>
                    <a:pt x="4707548" y="177070"/>
                    <a:pt x="4710805" y="174353"/>
                    <a:pt x="4713670" y="171961"/>
                  </a:cubicBezTo>
                  <a:cubicBezTo>
                    <a:pt x="4716324" y="169748"/>
                    <a:pt x="4718604" y="167845"/>
                    <a:pt x="4723358" y="167845"/>
                  </a:cubicBezTo>
                  <a:cubicBezTo>
                    <a:pt x="4728112" y="167845"/>
                    <a:pt x="4730392" y="169748"/>
                    <a:pt x="4733046" y="171961"/>
                  </a:cubicBezTo>
                  <a:cubicBezTo>
                    <a:pt x="4735912" y="174353"/>
                    <a:pt x="4739152" y="177070"/>
                    <a:pt x="4745453" y="177070"/>
                  </a:cubicBezTo>
                  <a:cubicBezTo>
                    <a:pt x="4751754" y="177070"/>
                    <a:pt x="4754994" y="174353"/>
                    <a:pt x="4757860" y="171961"/>
                  </a:cubicBezTo>
                  <a:cubicBezTo>
                    <a:pt x="4760514" y="169748"/>
                    <a:pt x="4762793" y="167845"/>
                    <a:pt x="4767548" y="167845"/>
                  </a:cubicBezTo>
                  <a:cubicBezTo>
                    <a:pt x="4772302" y="167845"/>
                    <a:pt x="4774598" y="169748"/>
                    <a:pt x="4777236" y="171961"/>
                  </a:cubicBezTo>
                  <a:cubicBezTo>
                    <a:pt x="4780101" y="174353"/>
                    <a:pt x="4783341" y="177070"/>
                    <a:pt x="4789642" y="177070"/>
                  </a:cubicBezTo>
                  <a:cubicBezTo>
                    <a:pt x="4795944" y="177070"/>
                    <a:pt x="4799184" y="174353"/>
                    <a:pt x="4802049" y="171961"/>
                  </a:cubicBezTo>
                  <a:cubicBezTo>
                    <a:pt x="4804703" y="169748"/>
                    <a:pt x="4806983" y="167845"/>
                    <a:pt x="4811737" y="167845"/>
                  </a:cubicBezTo>
                  <a:cubicBezTo>
                    <a:pt x="4816491" y="167845"/>
                    <a:pt x="4818787" y="169748"/>
                    <a:pt x="4821425" y="171961"/>
                  </a:cubicBezTo>
                  <a:cubicBezTo>
                    <a:pt x="4824193" y="174271"/>
                    <a:pt x="4827352" y="176858"/>
                    <a:pt x="4833246" y="177037"/>
                  </a:cubicBezTo>
                  <a:lnTo>
                    <a:pt x="4833832" y="177037"/>
                  </a:lnTo>
                  <a:cubicBezTo>
                    <a:pt x="4844203" y="176842"/>
                    <a:pt x="4848535" y="171375"/>
                    <a:pt x="4856236" y="161564"/>
                  </a:cubicBezTo>
                  <a:cubicBezTo>
                    <a:pt x="4857946" y="159384"/>
                    <a:pt x="4859900" y="156911"/>
                    <a:pt x="4862130" y="154194"/>
                  </a:cubicBezTo>
                  <a:cubicBezTo>
                    <a:pt x="4874586" y="139095"/>
                    <a:pt x="4886407" y="141031"/>
                    <a:pt x="4890917" y="142561"/>
                  </a:cubicBezTo>
                  <a:cubicBezTo>
                    <a:pt x="4896273" y="144383"/>
                    <a:pt x="4899904" y="148174"/>
                    <a:pt x="4900930" y="151395"/>
                  </a:cubicBezTo>
                  <a:cubicBezTo>
                    <a:pt x="4898081" y="152372"/>
                    <a:pt x="4893213" y="154894"/>
                    <a:pt x="4892154" y="160962"/>
                  </a:cubicBezTo>
                  <a:cubicBezTo>
                    <a:pt x="4891470" y="164835"/>
                    <a:pt x="4892415" y="168528"/>
                    <a:pt x="4894808" y="171375"/>
                  </a:cubicBezTo>
                  <a:cubicBezTo>
                    <a:pt x="4896990" y="173979"/>
                    <a:pt x="4901435" y="177070"/>
                    <a:pt x="4910195" y="177070"/>
                  </a:cubicBezTo>
                  <a:lnTo>
                    <a:pt x="4910195" y="177070"/>
                  </a:lnTo>
                  <a:cubicBezTo>
                    <a:pt x="4916496" y="177070"/>
                    <a:pt x="4919736" y="174369"/>
                    <a:pt x="4922602" y="171977"/>
                  </a:cubicBezTo>
                  <a:cubicBezTo>
                    <a:pt x="4925256" y="169765"/>
                    <a:pt x="4927535" y="167861"/>
                    <a:pt x="4932306" y="167861"/>
                  </a:cubicBezTo>
                  <a:cubicBezTo>
                    <a:pt x="4937076" y="167861"/>
                    <a:pt x="4939356" y="169765"/>
                    <a:pt x="4942010" y="171977"/>
                  </a:cubicBezTo>
                  <a:cubicBezTo>
                    <a:pt x="4944876" y="174369"/>
                    <a:pt x="4948132" y="177086"/>
                    <a:pt x="4954417" y="177086"/>
                  </a:cubicBezTo>
                  <a:cubicBezTo>
                    <a:pt x="4960702" y="177086"/>
                    <a:pt x="4963958" y="174369"/>
                    <a:pt x="4966824" y="171977"/>
                  </a:cubicBezTo>
                  <a:cubicBezTo>
                    <a:pt x="4969478" y="169765"/>
                    <a:pt x="4971757" y="167861"/>
                    <a:pt x="4976511" y="167861"/>
                  </a:cubicBezTo>
                  <a:cubicBezTo>
                    <a:pt x="4981266" y="167861"/>
                    <a:pt x="4983562" y="169765"/>
                    <a:pt x="4986199" y="171977"/>
                  </a:cubicBezTo>
                  <a:cubicBezTo>
                    <a:pt x="4989065" y="174369"/>
                    <a:pt x="4992321" y="177086"/>
                    <a:pt x="4998606" y="177086"/>
                  </a:cubicBezTo>
                  <a:cubicBezTo>
                    <a:pt x="5004891" y="177086"/>
                    <a:pt x="5008148" y="174369"/>
                    <a:pt x="5011013" y="171977"/>
                  </a:cubicBezTo>
                  <a:cubicBezTo>
                    <a:pt x="5013667" y="169765"/>
                    <a:pt x="5015947" y="167861"/>
                    <a:pt x="5020701" y="167861"/>
                  </a:cubicBezTo>
                  <a:cubicBezTo>
                    <a:pt x="5025455" y="167861"/>
                    <a:pt x="5027735" y="169765"/>
                    <a:pt x="5030389" y="171977"/>
                  </a:cubicBezTo>
                  <a:cubicBezTo>
                    <a:pt x="5033255" y="174369"/>
                    <a:pt x="5036495" y="177086"/>
                    <a:pt x="5042796" y="177086"/>
                  </a:cubicBezTo>
                  <a:cubicBezTo>
                    <a:pt x="5049097" y="177086"/>
                    <a:pt x="5052337" y="174369"/>
                    <a:pt x="5055203" y="171977"/>
                  </a:cubicBezTo>
                  <a:cubicBezTo>
                    <a:pt x="5057857" y="169765"/>
                    <a:pt x="5060136" y="167861"/>
                    <a:pt x="5064890" y="167861"/>
                  </a:cubicBezTo>
                  <a:cubicBezTo>
                    <a:pt x="5069645" y="167861"/>
                    <a:pt x="5071941" y="169765"/>
                    <a:pt x="5074578" y="171977"/>
                  </a:cubicBezTo>
                  <a:cubicBezTo>
                    <a:pt x="5077444" y="174369"/>
                    <a:pt x="5080684" y="177086"/>
                    <a:pt x="5086985" y="177086"/>
                  </a:cubicBezTo>
                  <a:cubicBezTo>
                    <a:pt x="5093286" y="177086"/>
                    <a:pt x="5096526" y="174369"/>
                    <a:pt x="5099392" y="171977"/>
                  </a:cubicBezTo>
                  <a:cubicBezTo>
                    <a:pt x="5102046" y="169765"/>
                    <a:pt x="5104326" y="167861"/>
                    <a:pt x="5109080" y="167861"/>
                  </a:cubicBezTo>
                  <a:cubicBezTo>
                    <a:pt x="5113834" y="167861"/>
                    <a:pt x="5116130" y="169765"/>
                    <a:pt x="5118768" y="171977"/>
                  </a:cubicBezTo>
                  <a:cubicBezTo>
                    <a:pt x="5120933" y="173783"/>
                    <a:pt x="5124874" y="176761"/>
                    <a:pt x="5128846" y="176858"/>
                  </a:cubicBezTo>
                  <a:cubicBezTo>
                    <a:pt x="5133177" y="177216"/>
                    <a:pt x="5137850" y="173702"/>
                    <a:pt x="5140000" y="171896"/>
                  </a:cubicBezTo>
                  <a:cubicBezTo>
                    <a:pt x="5142654" y="169683"/>
                    <a:pt x="5144933" y="167780"/>
                    <a:pt x="5149704" y="167780"/>
                  </a:cubicBezTo>
                  <a:cubicBezTo>
                    <a:pt x="5154474" y="167780"/>
                    <a:pt x="5156754" y="169683"/>
                    <a:pt x="5159408" y="171896"/>
                  </a:cubicBezTo>
                  <a:cubicBezTo>
                    <a:pt x="5162274" y="174288"/>
                    <a:pt x="5165530" y="177005"/>
                    <a:pt x="5171815" y="177005"/>
                  </a:cubicBezTo>
                  <a:cubicBezTo>
                    <a:pt x="5178100" y="177005"/>
                    <a:pt x="5181356" y="174288"/>
                    <a:pt x="5184222" y="171896"/>
                  </a:cubicBezTo>
                  <a:cubicBezTo>
                    <a:pt x="5186875" y="169683"/>
                    <a:pt x="5189155" y="167780"/>
                    <a:pt x="5193909" y="167780"/>
                  </a:cubicBezTo>
                  <a:cubicBezTo>
                    <a:pt x="5198664" y="167780"/>
                    <a:pt x="5200960" y="169683"/>
                    <a:pt x="5203597" y="171896"/>
                  </a:cubicBezTo>
                  <a:cubicBezTo>
                    <a:pt x="5206463" y="174288"/>
                    <a:pt x="5209703" y="177005"/>
                    <a:pt x="5216004" y="177005"/>
                  </a:cubicBezTo>
                  <a:cubicBezTo>
                    <a:pt x="5222305" y="177005"/>
                    <a:pt x="5225545" y="174288"/>
                    <a:pt x="5228411" y="171896"/>
                  </a:cubicBezTo>
                  <a:cubicBezTo>
                    <a:pt x="5231065" y="169683"/>
                    <a:pt x="5233344" y="167780"/>
                    <a:pt x="5238099" y="167780"/>
                  </a:cubicBezTo>
                  <a:cubicBezTo>
                    <a:pt x="5242853" y="167780"/>
                    <a:pt x="5245133" y="169683"/>
                    <a:pt x="5247787" y="171896"/>
                  </a:cubicBezTo>
                  <a:cubicBezTo>
                    <a:pt x="5250653" y="174288"/>
                    <a:pt x="5253893" y="177005"/>
                    <a:pt x="5260194" y="177005"/>
                  </a:cubicBezTo>
                  <a:cubicBezTo>
                    <a:pt x="5266495" y="177005"/>
                    <a:pt x="5269735" y="174288"/>
                    <a:pt x="5272601" y="171896"/>
                  </a:cubicBezTo>
                  <a:cubicBezTo>
                    <a:pt x="5275254" y="169683"/>
                    <a:pt x="5277534" y="167780"/>
                    <a:pt x="5282288" y="167780"/>
                  </a:cubicBezTo>
                  <a:cubicBezTo>
                    <a:pt x="5287043" y="167780"/>
                    <a:pt x="5289322" y="169683"/>
                    <a:pt x="5291976" y="171896"/>
                  </a:cubicBezTo>
                  <a:cubicBezTo>
                    <a:pt x="5294842" y="174288"/>
                    <a:pt x="5298082" y="177005"/>
                    <a:pt x="5304383" y="177005"/>
                  </a:cubicBezTo>
                  <a:cubicBezTo>
                    <a:pt x="5310684" y="177005"/>
                    <a:pt x="5313924" y="174288"/>
                    <a:pt x="5316790" y="171896"/>
                  </a:cubicBezTo>
                  <a:cubicBezTo>
                    <a:pt x="5319428" y="169683"/>
                    <a:pt x="5321724" y="167780"/>
                    <a:pt x="5326478" y="167780"/>
                  </a:cubicBezTo>
                  <a:cubicBezTo>
                    <a:pt x="5331232" y="167780"/>
                    <a:pt x="5333528" y="169683"/>
                    <a:pt x="5336166" y="171896"/>
                  </a:cubicBezTo>
                  <a:cubicBezTo>
                    <a:pt x="5338901" y="174190"/>
                    <a:pt x="5342027" y="176745"/>
                    <a:pt x="5347807" y="176956"/>
                  </a:cubicBezTo>
                  <a:cubicBezTo>
                    <a:pt x="5358619" y="176956"/>
                    <a:pt x="5362950" y="171571"/>
                    <a:pt x="5370814" y="161564"/>
                  </a:cubicBezTo>
                  <a:cubicBezTo>
                    <a:pt x="5372523" y="159384"/>
                    <a:pt x="5374478" y="156911"/>
                    <a:pt x="5376708" y="154194"/>
                  </a:cubicBezTo>
                  <a:cubicBezTo>
                    <a:pt x="5389164" y="139095"/>
                    <a:pt x="5400984" y="141031"/>
                    <a:pt x="5405495" y="142561"/>
                  </a:cubicBezTo>
                  <a:cubicBezTo>
                    <a:pt x="5410851" y="144383"/>
                    <a:pt x="5414482" y="148174"/>
                    <a:pt x="5415508" y="151395"/>
                  </a:cubicBezTo>
                  <a:cubicBezTo>
                    <a:pt x="5412659" y="152372"/>
                    <a:pt x="5407791" y="154894"/>
                    <a:pt x="5406732" y="160962"/>
                  </a:cubicBezTo>
                  <a:cubicBezTo>
                    <a:pt x="5406048" y="164835"/>
                    <a:pt x="5406993" y="168528"/>
                    <a:pt x="5409386" y="171375"/>
                  </a:cubicBezTo>
                  <a:cubicBezTo>
                    <a:pt x="5411568" y="173979"/>
                    <a:pt x="5416013" y="176989"/>
                    <a:pt x="5424773" y="176989"/>
                  </a:cubicBezTo>
                  <a:cubicBezTo>
                    <a:pt x="5431074" y="176989"/>
                    <a:pt x="5434314" y="174271"/>
                    <a:pt x="5437180" y="171880"/>
                  </a:cubicBezTo>
                  <a:cubicBezTo>
                    <a:pt x="5439834" y="169667"/>
                    <a:pt x="5442113" y="167763"/>
                    <a:pt x="5446884" y="167763"/>
                  </a:cubicBezTo>
                  <a:cubicBezTo>
                    <a:pt x="5451654" y="167763"/>
                    <a:pt x="5453934" y="169667"/>
                    <a:pt x="5456588" y="171880"/>
                  </a:cubicBezTo>
                  <a:cubicBezTo>
                    <a:pt x="5459454" y="174271"/>
                    <a:pt x="5462710" y="176989"/>
                    <a:pt x="5468995" y="176989"/>
                  </a:cubicBezTo>
                  <a:cubicBezTo>
                    <a:pt x="5475280" y="176989"/>
                    <a:pt x="5478536" y="174271"/>
                    <a:pt x="5481402" y="171880"/>
                  </a:cubicBezTo>
                  <a:cubicBezTo>
                    <a:pt x="5484055" y="169667"/>
                    <a:pt x="5486335" y="167763"/>
                    <a:pt x="5491089" y="167763"/>
                  </a:cubicBezTo>
                  <a:cubicBezTo>
                    <a:pt x="5495844" y="167763"/>
                    <a:pt x="5498140" y="169667"/>
                    <a:pt x="5500777" y="171880"/>
                  </a:cubicBezTo>
                  <a:cubicBezTo>
                    <a:pt x="5503643" y="174271"/>
                    <a:pt x="5506883" y="176989"/>
                    <a:pt x="5513184" y="176989"/>
                  </a:cubicBezTo>
                  <a:cubicBezTo>
                    <a:pt x="5519485" y="176989"/>
                    <a:pt x="5522725" y="174271"/>
                    <a:pt x="5525591" y="171880"/>
                  </a:cubicBezTo>
                  <a:cubicBezTo>
                    <a:pt x="5528245" y="169667"/>
                    <a:pt x="5530525" y="167763"/>
                    <a:pt x="5535279" y="167763"/>
                  </a:cubicBezTo>
                  <a:cubicBezTo>
                    <a:pt x="5540033" y="167763"/>
                    <a:pt x="5542313" y="169667"/>
                    <a:pt x="5544967" y="171880"/>
                  </a:cubicBezTo>
                  <a:cubicBezTo>
                    <a:pt x="5547833" y="174271"/>
                    <a:pt x="5551073" y="176989"/>
                    <a:pt x="5557374" y="176989"/>
                  </a:cubicBezTo>
                  <a:cubicBezTo>
                    <a:pt x="5563675" y="176989"/>
                    <a:pt x="5566915" y="174271"/>
                    <a:pt x="5569781" y="171880"/>
                  </a:cubicBezTo>
                  <a:cubicBezTo>
                    <a:pt x="5572435" y="169667"/>
                    <a:pt x="5574714" y="167763"/>
                    <a:pt x="5579468" y="167763"/>
                  </a:cubicBezTo>
                  <a:cubicBezTo>
                    <a:pt x="5584223" y="167763"/>
                    <a:pt x="5586519" y="169667"/>
                    <a:pt x="5589156" y="171880"/>
                  </a:cubicBezTo>
                  <a:cubicBezTo>
                    <a:pt x="5592022" y="174271"/>
                    <a:pt x="5595262" y="176989"/>
                    <a:pt x="5601563" y="176989"/>
                  </a:cubicBezTo>
                  <a:cubicBezTo>
                    <a:pt x="5607864" y="176989"/>
                    <a:pt x="5611104" y="174271"/>
                    <a:pt x="5613970" y="171880"/>
                  </a:cubicBezTo>
                  <a:cubicBezTo>
                    <a:pt x="5616624" y="169667"/>
                    <a:pt x="5618904" y="167763"/>
                    <a:pt x="5623658" y="167763"/>
                  </a:cubicBezTo>
                  <a:cubicBezTo>
                    <a:pt x="5628412" y="167763"/>
                    <a:pt x="5630708" y="169667"/>
                    <a:pt x="5633346" y="171880"/>
                  </a:cubicBezTo>
                  <a:cubicBezTo>
                    <a:pt x="5636212" y="174271"/>
                    <a:pt x="5639452" y="176989"/>
                    <a:pt x="5645753" y="176989"/>
                  </a:cubicBezTo>
                  <a:cubicBezTo>
                    <a:pt x="5656564" y="176989"/>
                    <a:pt x="5660895" y="171554"/>
                    <a:pt x="5668759" y="161564"/>
                  </a:cubicBezTo>
                  <a:cubicBezTo>
                    <a:pt x="5670469" y="159384"/>
                    <a:pt x="5672423" y="156911"/>
                    <a:pt x="5674653" y="154194"/>
                  </a:cubicBezTo>
                  <a:cubicBezTo>
                    <a:pt x="5687109" y="139095"/>
                    <a:pt x="5698930" y="141031"/>
                    <a:pt x="5703440" y="142561"/>
                  </a:cubicBezTo>
                  <a:cubicBezTo>
                    <a:pt x="5708797" y="144383"/>
                    <a:pt x="5712428" y="148174"/>
                    <a:pt x="5713454" y="151395"/>
                  </a:cubicBezTo>
                  <a:cubicBezTo>
                    <a:pt x="5710604" y="152372"/>
                    <a:pt x="5705736" y="154894"/>
                    <a:pt x="5704677" y="160962"/>
                  </a:cubicBezTo>
                  <a:cubicBezTo>
                    <a:pt x="5704026" y="164656"/>
                    <a:pt x="5704873" y="168235"/>
                    <a:pt x="5707039" y="171017"/>
                  </a:cubicBezTo>
                  <a:cubicBezTo>
                    <a:pt x="5708911" y="173425"/>
                    <a:pt x="5712721" y="176419"/>
                    <a:pt x="5720194" y="176972"/>
                  </a:cubicBezTo>
                  <a:cubicBezTo>
                    <a:pt x="5721090" y="177037"/>
                    <a:pt x="5744764" y="177054"/>
                    <a:pt x="5744992" y="177054"/>
                  </a:cubicBezTo>
                  <a:cubicBezTo>
                    <a:pt x="5751293" y="177054"/>
                    <a:pt x="5754533" y="174271"/>
                    <a:pt x="5757399" y="171880"/>
                  </a:cubicBezTo>
                  <a:cubicBezTo>
                    <a:pt x="5760053" y="169667"/>
                    <a:pt x="5762332" y="167763"/>
                    <a:pt x="5767103" y="167763"/>
                  </a:cubicBezTo>
                  <a:cubicBezTo>
                    <a:pt x="5771873" y="167763"/>
                    <a:pt x="5774153" y="169667"/>
                    <a:pt x="5776807" y="171880"/>
                  </a:cubicBezTo>
                  <a:cubicBezTo>
                    <a:pt x="5779673" y="174271"/>
                    <a:pt x="5782929" y="176989"/>
                    <a:pt x="5789214" y="176989"/>
                  </a:cubicBezTo>
                  <a:cubicBezTo>
                    <a:pt x="5795499" y="176989"/>
                    <a:pt x="5798755" y="174271"/>
                    <a:pt x="5801621" y="171880"/>
                  </a:cubicBezTo>
                  <a:cubicBezTo>
                    <a:pt x="5804275" y="169667"/>
                    <a:pt x="5806554" y="167763"/>
                    <a:pt x="5811308" y="167763"/>
                  </a:cubicBezTo>
                  <a:cubicBezTo>
                    <a:pt x="5816063" y="167763"/>
                    <a:pt x="5818359" y="169667"/>
                    <a:pt x="5820997" y="171880"/>
                  </a:cubicBezTo>
                  <a:cubicBezTo>
                    <a:pt x="5823862" y="174271"/>
                    <a:pt x="5827102" y="176989"/>
                    <a:pt x="5833403" y="176989"/>
                  </a:cubicBezTo>
                  <a:cubicBezTo>
                    <a:pt x="5839705" y="176989"/>
                    <a:pt x="5842945" y="174271"/>
                    <a:pt x="5845810" y="171880"/>
                  </a:cubicBezTo>
                  <a:cubicBezTo>
                    <a:pt x="5848464" y="169667"/>
                    <a:pt x="5850744" y="167763"/>
                    <a:pt x="5855498" y="167763"/>
                  </a:cubicBezTo>
                  <a:cubicBezTo>
                    <a:pt x="5860252" y="167763"/>
                    <a:pt x="5862532" y="169667"/>
                    <a:pt x="5865186" y="171880"/>
                  </a:cubicBezTo>
                  <a:cubicBezTo>
                    <a:pt x="5868052" y="174271"/>
                    <a:pt x="5871292" y="176989"/>
                    <a:pt x="5877593" y="176989"/>
                  </a:cubicBezTo>
                  <a:cubicBezTo>
                    <a:pt x="5883894" y="176989"/>
                    <a:pt x="5887134" y="174271"/>
                    <a:pt x="5890000" y="171880"/>
                  </a:cubicBezTo>
                  <a:cubicBezTo>
                    <a:pt x="5892654" y="169667"/>
                    <a:pt x="5894933" y="167763"/>
                    <a:pt x="5899687" y="167763"/>
                  </a:cubicBezTo>
                  <a:cubicBezTo>
                    <a:pt x="5904442" y="167763"/>
                    <a:pt x="5906738" y="169667"/>
                    <a:pt x="5909375" y="171880"/>
                  </a:cubicBezTo>
                  <a:cubicBezTo>
                    <a:pt x="5912241" y="174271"/>
                    <a:pt x="5915481" y="176989"/>
                    <a:pt x="5921782" y="176989"/>
                  </a:cubicBezTo>
                  <a:cubicBezTo>
                    <a:pt x="5928084" y="176989"/>
                    <a:pt x="5931324" y="174271"/>
                    <a:pt x="5934189" y="171880"/>
                  </a:cubicBezTo>
                  <a:cubicBezTo>
                    <a:pt x="5936827" y="169667"/>
                    <a:pt x="5939123" y="167763"/>
                    <a:pt x="5943877" y="167763"/>
                  </a:cubicBezTo>
                  <a:cubicBezTo>
                    <a:pt x="5948631" y="167763"/>
                    <a:pt x="5950927" y="169667"/>
                    <a:pt x="5953565" y="171880"/>
                  </a:cubicBezTo>
                  <a:cubicBezTo>
                    <a:pt x="5956333" y="174190"/>
                    <a:pt x="5959491" y="176777"/>
                    <a:pt x="5965386" y="176956"/>
                  </a:cubicBezTo>
                  <a:lnTo>
                    <a:pt x="5965972" y="176956"/>
                  </a:lnTo>
                  <a:cubicBezTo>
                    <a:pt x="5976343" y="176761"/>
                    <a:pt x="5980674" y="171294"/>
                    <a:pt x="5988376" y="161483"/>
                  </a:cubicBezTo>
                  <a:cubicBezTo>
                    <a:pt x="5990085" y="159303"/>
                    <a:pt x="5992039" y="156830"/>
                    <a:pt x="5994270" y="154112"/>
                  </a:cubicBezTo>
                  <a:cubicBezTo>
                    <a:pt x="6006726" y="139014"/>
                    <a:pt x="6018546" y="140950"/>
                    <a:pt x="6023057" y="142479"/>
                  </a:cubicBezTo>
                  <a:cubicBezTo>
                    <a:pt x="6028413" y="144302"/>
                    <a:pt x="6032044" y="148092"/>
                    <a:pt x="6033070" y="151314"/>
                  </a:cubicBezTo>
                  <a:cubicBezTo>
                    <a:pt x="6030221" y="152290"/>
                    <a:pt x="6025353" y="154812"/>
                    <a:pt x="6024294" y="160881"/>
                  </a:cubicBezTo>
                  <a:cubicBezTo>
                    <a:pt x="6023610" y="164753"/>
                    <a:pt x="6024555" y="168447"/>
                    <a:pt x="6026948" y="171294"/>
                  </a:cubicBezTo>
                  <a:cubicBezTo>
                    <a:pt x="6029130" y="173897"/>
                    <a:pt x="6033575" y="176989"/>
                    <a:pt x="6042335" y="176989"/>
                  </a:cubicBezTo>
                  <a:lnTo>
                    <a:pt x="6042335" y="176989"/>
                  </a:lnTo>
                  <a:cubicBezTo>
                    <a:pt x="6048636" y="176989"/>
                    <a:pt x="6051876" y="174288"/>
                    <a:pt x="6054741" y="171896"/>
                  </a:cubicBezTo>
                  <a:cubicBezTo>
                    <a:pt x="6057396" y="169683"/>
                    <a:pt x="6059675" y="167780"/>
                    <a:pt x="6064446" y="167780"/>
                  </a:cubicBezTo>
                  <a:cubicBezTo>
                    <a:pt x="6069216" y="167780"/>
                    <a:pt x="6071496" y="169683"/>
                    <a:pt x="6074150" y="171896"/>
                  </a:cubicBezTo>
                  <a:cubicBezTo>
                    <a:pt x="6077016" y="174288"/>
                    <a:pt x="6080272" y="177005"/>
                    <a:pt x="6086557" y="177005"/>
                  </a:cubicBezTo>
                  <a:cubicBezTo>
                    <a:pt x="6092842" y="177005"/>
                    <a:pt x="6096098" y="174288"/>
                    <a:pt x="6098963" y="171896"/>
                  </a:cubicBezTo>
                  <a:cubicBezTo>
                    <a:pt x="6101618" y="169683"/>
                    <a:pt x="6103897" y="167780"/>
                    <a:pt x="6108651" y="167780"/>
                  </a:cubicBezTo>
                  <a:cubicBezTo>
                    <a:pt x="6113406" y="167780"/>
                    <a:pt x="6115702" y="169683"/>
                    <a:pt x="6118340" y="171896"/>
                  </a:cubicBezTo>
                  <a:cubicBezTo>
                    <a:pt x="6121205" y="174288"/>
                    <a:pt x="6124445" y="177005"/>
                    <a:pt x="6130746" y="177005"/>
                  </a:cubicBezTo>
                  <a:cubicBezTo>
                    <a:pt x="6137047" y="177005"/>
                    <a:pt x="6140288" y="174288"/>
                    <a:pt x="6143153" y="171896"/>
                  </a:cubicBezTo>
                  <a:cubicBezTo>
                    <a:pt x="6145807" y="169683"/>
                    <a:pt x="6148087" y="167780"/>
                    <a:pt x="6152841" y="167780"/>
                  </a:cubicBezTo>
                  <a:cubicBezTo>
                    <a:pt x="6157595" y="167780"/>
                    <a:pt x="6159875" y="169683"/>
                    <a:pt x="6162528" y="171896"/>
                  </a:cubicBezTo>
                  <a:cubicBezTo>
                    <a:pt x="6165395" y="174288"/>
                    <a:pt x="6168634" y="177005"/>
                    <a:pt x="6174936" y="177005"/>
                  </a:cubicBezTo>
                  <a:cubicBezTo>
                    <a:pt x="6181237" y="177005"/>
                    <a:pt x="6184477" y="174288"/>
                    <a:pt x="6187343" y="171896"/>
                  </a:cubicBezTo>
                  <a:cubicBezTo>
                    <a:pt x="6189997" y="169683"/>
                    <a:pt x="6192276" y="167780"/>
                    <a:pt x="6197030" y="167780"/>
                  </a:cubicBezTo>
                  <a:cubicBezTo>
                    <a:pt x="6201785" y="167780"/>
                    <a:pt x="6204080" y="169683"/>
                    <a:pt x="6206718" y="171896"/>
                  </a:cubicBezTo>
                  <a:cubicBezTo>
                    <a:pt x="6209583" y="174288"/>
                    <a:pt x="6212824" y="177005"/>
                    <a:pt x="6219125" y="177005"/>
                  </a:cubicBezTo>
                  <a:cubicBezTo>
                    <a:pt x="6225427" y="177005"/>
                    <a:pt x="6228666" y="174288"/>
                    <a:pt x="6231532" y="171896"/>
                  </a:cubicBezTo>
                  <a:cubicBezTo>
                    <a:pt x="6234170" y="169683"/>
                    <a:pt x="6236466" y="167780"/>
                    <a:pt x="6241220" y="167780"/>
                  </a:cubicBezTo>
                  <a:cubicBezTo>
                    <a:pt x="6245974" y="167780"/>
                    <a:pt x="6248270" y="169683"/>
                    <a:pt x="6250908" y="171896"/>
                  </a:cubicBezTo>
                  <a:cubicBezTo>
                    <a:pt x="6253074" y="173702"/>
                    <a:pt x="6255532" y="175720"/>
                    <a:pt x="6259358" y="176582"/>
                  </a:cubicBezTo>
                  <a:lnTo>
                    <a:pt x="6260058" y="176696"/>
                  </a:lnTo>
                  <a:cubicBezTo>
                    <a:pt x="6260058" y="176696"/>
                    <a:pt x="6261019" y="176858"/>
                    <a:pt x="6261849" y="176907"/>
                  </a:cubicBezTo>
                  <a:cubicBezTo>
                    <a:pt x="6261849" y="176907"/>
                    <a:pt x="6261849" y="176907"/>
                    <a:pt x="6261849" y="176907"/>
                  </a:cubicBezTo>
                  <a:cubicBezTo>
                    <a:pt x="6261849" y="176907"/>
                    <a:pt x="6261931" y="176907"/>
                    <a:pt x="6262045" y="176907"/>
                  </a:cubicBezTo>
                  <a:cubicBezTo>
                    <a:pt x="6262110" y="176907"/>
                    <a:pt x="6262191" y="176907"/>
                    <a:pt x="6262256" y="176907"/>
                  </a:cubicBezTo>
                  <a:cubicBezTo>
                    <a:pt x="6262256" y="176907"/>
                    <a:pt x="6262256" y="176907"/>
                    <a:pt x="6262256" y="176907"/>
                  </a:cubicBezTo>
                  <a:cubicBezTo>
                    <a:pt x="6289269" y="176891"/>
                    <a:pt x="7647338" y="176061"/>
                    <a:pt x="7654274" y="176012"/>
                  </a:cubicBezTo>
                  <a:cubicBezTo>
                    <a:pt x="7661291" y="175964"/>
                    <a:pt x="7664336" y="172872"/>
                    <a:pt x="7666502" y="171082"/>
                  </a:cubicBezTo>
                  <a:cubicBezTo>
                    <a:pt x="7669156" y="168870"/>
                    <a:pt x="7671435" y="166966"/>
                    <a:pt x="7676206" y="166966"/>
                  </a:cubicBezTo>
                  <a:cubicBezTo>
                    <a:pt x="7680977" y="166966"/>
                    <a:pt x="7683256" y="168870"/>
                    <a:pt x="7685910" y="171082"/>
                  </a:cubicBezTo>
                  <a:cubicBezTo>
                    <a:pt x="7688776" y="173474"/>
                    <a:pt x="7692032" y="176191"/>
                    <a:pt x="7698317" y="176191"/>
                  </a:cubicBezTo>
                  <a:cubicBezTo>
                    <a:pt x="7704602" y="176191"/>
                    <a:pt x="7707858" y="173474"/>
                    <a:pt x="7710724" y="171082"/>
                  </a:cubicBezTo>
                  <a:cubicBezTo>
                    <a:pt x="7713378" y="168870"/>
                    <a:pt x="7715657" y="166966"/>
                    <a:pt x="7720412" y="166966"/>
                  </a:cubicBezTo>
                  <a:cubicBezTo>
                    <a:pt x="7725166" y="166966"/>
                    <a:pt x="7727462" y="168870"/>
                    <a:pt x="7730100" y="171082"/>
                  </a:cubicBezTo>
                  <a:cubicBezTo>
                    <a:pt x="7732965" y="173474"/>
                    <a:pt x="7736205" y="176191"/>
                    <a:pt x="7742507" y="176191"/>
                  </a:cubicBezTo>
                  <a:cubicBezTo>
                    <a:pt x="7748807" y="176191"/>
                    <a:pt x="7752048" y="173474"/>
                    <a:pt x="7754913" y="171082"/>
                  </a:cubicBezTo>
                  <a:cubicBezTo>
                    <a:pt x="7757568" y="168870"/>
                    <a:pt x="7759847" y="166966"/>
                    <a:pt x="7764601" y="166966"/>
                  </a:cubicBezTo>
                  <a:cubicBezTo>
                    <a:pt x="7769355" y="166966"/>
                    <a:pt x="7771635" y="168870"/>
                    <a:pt x="7774289" y="171082"/>
                  </a:cubicBezTo>
                  <a:cubicBezTo>
                    <a:pt x="7777155" y="173474"/>
                    <a:pt x="7780394" y="176191"/>
                    <a:pt x="7786696" y="176191"/>
                  </a:cubicBezTo>
                  <a:cubicBezTo>
                    <a:pt x="7792997" y="176191"/>
                    <a:pt x="7796238" y="173474"/>
                    <a:pt x="7799103" y="171082"/>
                  </a:cubicBezTo>
                  <a:cubicBezTo>
                    <a:pt x="7801757" y="168870"/>
                    <a:pt x="7804036" y="166966"/>
                    <a:pt x="7808791" y="166966"/>
                  </a:cubicBezTo>
                  <a:cubicBezTo>
                    <a:pt x="7813545" y="166966"/>
                    <a:pt x="7815825" y="168870"/>
                    <a:pt x="7818478" y="171082"/>
                  </a:cubicBezTo>
                  <a:cubicBezTo>
                    <a:pt x="7821344" y="173474"/>
                    <a:pt x="7824584" y="176191"/>
                    <a:pt x="7830885" y="176191"/>
                  </a:cubicBezTo>
                  <a:cubicBezTo>
                    <a:pt x="7837187" y="176191"/>
                    <a:pt x="7840426" y="173474"/>
                    <a:pt x="7843293" y="171082"/>
                  </a:cubicBezTo>
                  <a:cubicBezTo>
                    <a:pt x="7845930" y="168870"/>
                    <a:pt x="7848226" y="166966"/>
                    <a:pt x="7852980" y="166966"/>
                  </a:cubicBezTo>
                  <a:cubicBezTo>
                    <a:pt x="7857734" y="166966"/>
                    <a:pt x="7860030" y="168870"/>
                    <a:pt x="7862668" y="171082"/>
                  </a:cubicBezTo>
                  <a:cubicBezTo>
                    <a:pt x="7865404" y="173377"/>
                    <a:pt x="7868530" y="175931"/>
                    <a:pt x="7874310" y="176143"/>
                  </a:cubicBezTo>
                  <a:cubicBezTo>
                    <a:pt x="7885121" y="176143"/>
                    <a:pt x="7889452" y="170757"/>
                    <a:pt x="7897316" y="160767"/>
                  </a:cubicBezTo>
                  <a:cubicBezTo>
                    <a:pt x="7899026" y="158587"/>
                    <a:pt x="7900979" y="156114"/>
                    <a:pt x="7903210" y="153397"/>
                  </a:cubicBezTo>
                  <a:cubicBezTo>
                    <a:pt x="7915666" y="138298"/>
                    <a:pt x="7927487" y="140234"/>
                    <a:pt x="7931997" y="141763"/>
                  </a:cubicBezTo>
                  <a:cubicBezTo>
                    <a:pt x="7937354" y="143586"/>
                    <a:pt x="7940985" y="147377"/>
                    <a:pt x="7942010" y="150598"/>
                  </a:cubicBezTo>
                  <a:cubicBezTo>
                    <a:pt x="7939161" y="151574"/>
                    <a:pt x="7934292" y="154096"/>
                    <a:pt x="7933234" y="160165"/>
                  </a:cubicBezTo>
                  <a:cubicBezTo>
                    <a:pt x="7932550" y="164037"/>
                    <a:pt x="7933495" y="167731"/>
                    <a:pt x="7935888" y="170578"/>
                  </a:cubicBezTo>
                  <a:cubicBezTo>
                    <a:pt x="7938070" y="173181"/>
                    <a:pt x="7942515" y="176273"/>
                    <a:pt x="7951275" y="176273"/>
                  </a:cubicBezTo>
                  <a:cubicBezTo>
                    <a:pt x="7957576" y="176273"/>
                    <a:pt x="7960816" y="173490"/>
                    <a:pt x="7963682" y="171099"/>
                  </a:cubicBezTo>
                  <a:cubicBezTo>
                    <a:pt x="7966336" y="168886"/>
                    <a:pt x="7968615" y="166982"/>
                    <a:pt x="7973386" y="166982"/>
                  </a:cubicBezTo>
                  <a:cubicBezTo>
                    <a:pt x="7978157" y="166982"/>
                    <a:pt x="7980436" y="168886"/>
                    <a:pt x="7983090" y="171099"/>
                  </a:cubicBezTo>
                  <a:cubicBezTo>
                    <a:pt x="7985955" y="173490"/>
                    <a:pt x="7989212" y="176208"/>
                    <a:pt x="7995497" y="176208"/>
                  </a:cubicBezTo>
                  <a:cubicBezTo>
                    <a:pt x="8001782" y="176208"/>
                    <a:pt x="8005038" y="173490"/>
                    <a:pt x="8007904" y="171099"/>
                  </a:cubicBezTo>
                  <a:cubicBezTo>
                    <a:pt x="8010558" y="168886"/>
                    <a:pt x="8012837" y="166982"/>
                    <a:pt x="8017592" y="166982"/>
                  </a:cubicBezTo>
                  <a:cubicBezTo>
                    <a:pt x="8022346" y="166982"/>
                    <a:pt x="8024642" y="168886"/>
                    <a:pt x="8027280" y="171099"/>
                  </a:cubicBezTo>
                  <a:cubicBezTo>
                    <a:pt x="8030145" y="173490"/>
                    <a:pt x="8033385" y="176208"/>
                    <a:pt x="8039686" y="176208"/>
                  </a:cubicBezTo>
                  <a:cubicBezTo>
                    <a:pt x="8045987" y="176208"/>
                    <a:pt x="8049228" y="173490"/>
                    <a:pt x="8052093" y="171099"/>
                  </a:cubicBezTo>
                  <a:cubicBezTo>
                    <a:pt x="8054747" y="168886"/>
                    <a:pt x="8057027" y="166982"/>
                    <a:pt x="8061781" y="166982"/>
                  </a:cubicBezTo>
                  <a:cubicBezTo>
                    <a:pt x="8066536" y="166982"/>
                    <a:pt x="8068815" y="168886"/>
                    <a:pt x="8071469" y="171099"/>
                  </a:cubicBezTo>
                  <a:cubicBezTo>
                    <a:pt x="8074335" y="173490"/>
                    <a:pt x="8077574" y="176208"/>
                    <a:pt x="8083876" y="176208"/>
                  </a:cubicBezTo>
                  <a:cubicBezTo>
                    <a:pt x="8090177" y="176208"/>
                    <a:pt x="8093417" y="173490"/>
                    <a:pt x="8096283" y="171099"/>
                  </a:cubicBezTo>
                  <a:cubicBezTo>
                    <a:pt x="8098937" y="168886"/>
                    <a:pt x="8101216" y="166982"/>
                    <a:pt x="8105971" y="166982"/>
                  </a:cubicBezTo>
                  <a:cubicBezTo>
                    <a:pt x="8110725" y="166982"/>
                    <a:pt x="8113020" y="168886"/>
                    <a:pt x="8115658" y="171099"/>
                  </a:cubicBezTo>
                  <a:cubicBezTo>
                    <a:pt x="8118524" y="173490"/>
                    <a:pt x="8121764" y="176208"/>
                    <a:pt x="8128065" y="176208"/>
                  </a:cubicBezTo>
                  <a:cubicBezTo>
                    <a:pt x="8134367" y="176208"/>
                    <a:pt x="8137607" y="173490"/>
                    <a:pt x="8140473" y="171099"/>
                  </a:cubicBezTo>
                  <a:cubicBezTo>
                    <a:pt x="8143126" y="168886"/>
                    <a:pt x="8145406" y="166982"/>
                    <a:pt x="8150160" y="166982"/>
                  </a:cubicBezTo>
                  <a:cubicBezTo>
                    <a:pt x="8154914" y="166982"/>
                    <a:pt x="8157194" y="168886"/>
                    <a:pt x="8159848" y="171099"/>
                  </a:cubicBezTo>
                  <a:cubicBezTo>
                    <a:pt x="8162713" y="173490"/>
                    <a:pt x="8165954" y="176208"/>
                    <a:pt x="8172255" y="176208"/>
                  </a:cubicBezTo>
                  <a:cubicBezTo>
                    <a:pt x="8183066" y="176208"/>
                    <a:pt x="8187397" y="170773"/>
                    <a:pt x="8195261" y="160783"/>
                  </a:cubicBezTo>
                  <a:cubicBezTo>
                    <a:pt x="8196971" y="158603"/>
                    <a:pt x="8198925" y="156130"/>
                    <a:pt x="8201156" y="153413"/>
                  </a:cubicBezTo>
                  <a:cubicBezTo>
                    <a:pt x="8213611" y="138314"/>
                    <a:pt x="8225432" y="140250"/>
                    <a:pt x="8229942" y="141780"/>
                  </a:cubicBezTo>
                  <a:cubicBezTo>
                    <a:pt x="8235299" y="143602"/>
                    <a:pt x="8238930" y="147393"/>
                    <a:pt x="8239955" y="150614"/>
                  </a:cubicBezTo>
                  <a:cubicBezTo>
                    <a:pt x="8237106" y="151591"/>
                    <a:pt x="8232238" y="154112"/>
                    <a:pt x="8231180" y="160181"/>
                  </a:cubicBezTo>
                  <a:cubicBezTo>
                    <a:pt x="8230529" y="163875"/>
                    <a:pt x="8231375" y="167454"/>
                    <a:pt x="8233540" y="170236"/>
                  </a:cubicBezTo>
                  <a:cubicBezTo>
                    <a:pt x="8235413" y="172644"/>
                    <a:pt x="8239223" y="175638"/>
                    <a:pt x="8246696" y="176191"/>
                  </a:cubicBezTo>
                  <a:cubicBezTo>
                    <a:pt x="8247592" y="176256"/>
                    <a:pt x="8271266" y="176289"/>
                    <a:pt x="8271494" y="176289"/>
                  </a:cubicBezTo>
                  <a:cubicBezTo>
                    <a:pt x="8277795" y="176289"/>
                    <a:pt x="8281036" y="173507"/>
                    <a:pt x="8283901" y="171115"/>
                  </a:cubicBezTo>
                  <a:cubicBezTo>
                    <a:pt x="8286555" y="168902"/>
                    <a:pt x="8288834" y="166999"/>
                    <a:pt x="8293605" y="166999"/>
                  </a:cubicBezTo>
                  <a:cubicBezTo>
                    <a:pt x="8298376" y="166999"/>
                    <a:pt x="8300655" y="168902"/>
                    <a:pt x="8303309" y="171115"/>
                  </a:cubicBezTo>
                  <a:cubicBezTo>
                    <a:pt x="8306175" y="173507"/>
                    <a:pt x="8309431" y="176224"/>
                    <a:pt x="8315716" y="176224"/>
                  </a:cubicBezTo>
                  <a:cubicBezTo>
                    <a:pt x="8322001" y="176224"/>
                    <a:pt x="8325257" y="173507"/>
                    <a:pt x="8328123" y="171115"/>
                  </a:cubicBezTo>
                  <a:cubicBezTo>
                    <a:pt x="8330777" y="168902"/>
                    <a:pt x="8333056" y="166999"/>
                    <a:pt x="8337811" y="166999"/>
                  </a:cubicBezTo>
                  <a:cubicBezTo>
                    <a:pt x="8342565" y="166999"/>
                    <a:pt x="8344861" y="168902"/>
                    <a:pt x="8347499" y="171115"/>
                  </a:cubicBezTo>
                  <a:cubicBezTo>
                    <a:pt x="8350364" y="173507"/>
                    <a:pt x="8353604" y="176224"/>
                    <a:pt x="8359906" y="176224"/>
                  </a:cubicBezTo>
                  <a:cubicBezTo>
                    <a:pt x="8366206" y="176224"/>
                    <a:pt x="8369447" y="173507"/>
                    <a:pt x="8372312" y="171115"/>
                  </a:cubicBezTo>
                  <a:cubicBezTo>
                    <a:pt x="8374967" y="168902"/>
                    <a:pt x="8377246" y="166999"/>
                    <a:pt x="8382000" y="166999"/>
                  </a:cubicBezTo>
                  <a:cubicBezTo>
                    <a:pt x="8386754" y="166999"/>
                    <a:pt x="8389034" y="168902"/>
                    <a:pt x="8391688" y="171115"/>
                  </a:cubicBezTo>
                  <a:cubicBezTo>
                    <a:pt x="8394553" y="173507"/>
                    <a:pt x="8397794" y="176224"/>
                    <a:pt x="8404094" y="176224"/>
                  </a:cubicBezTo>
                  <a:cubicBezTo>
                    <a:pt x="8410396" y="176224"/>
                    <a:pt x="8413636" y="173507"/>
                    <a:pt x="8416502" y="171115"/>
                  </a:cubicBezTo>
                  <a:cubicBezTo>
                    <a:pt x="8419155" y="168902"/>
                    <a:pt x="8421435" y="166999"/>
                    <a:pt x="8426190" y="166999"/>
                  </a:cubicBezTo>
                  <a:cubicBezTo>
                    <a:pt x="8430944" y="166999"/>
                    <a:pt x="8433240" y="168902"/>
                    <a:pt x="8435877" y="171115"/>
                  </a:cubicBezTo>
                  <a:cubicBezTo>
                    <a:pt x="8438743" y="173507"/>
                    <a:pt x="8441983" y="176224"/>
                    <a:pt x="8448284" y="176224"/>
                  </a:cubicBezTo>
                  <a:cubicBezTo>
                    <a:pt x="8454586" y="176224"/>
                    <a:pt x="8457825" y="173507"/>
                    <a:pt x="8460691" y="171115"/>
                  </a:cubicBezTo>
                  <a:cubicBezTo>
                    <a:pt x="8463329" y="168902"/>
                    <a:pt x="8465624" y="166999"/>
                    <a:pt x="8470379" y="166999"/>
                  </a:cubicBezTo>
                  <a:cubicBezTo>
                    <a:pt x="8475134" y="166999"/>
                    <a:pt x="8477429" y="168902"/>
                    <a:pt x="8480067" y="171115"/>
                  </a:cubicBezTo>
                  <a:cubicBezTo>
                    <a:pt x="8482835" y="173425"/>
                    <a:pt x="8485994" y="176012"/>
                    <a:pt x="8491888" y="176191"/>
                  </a:cubicBezTo>
                  <a:lnTo>
                    <a:pt x="8491888" y="176191"/>
                  </a:lnTo>
                  <a:cubicBezTo>
                    <a:pt x="8491985" y="176208"/>
                    <a:pt x="8492067" y="176191"/>
                    <a:pt x="8492165" y="176191"/>
                  </a:cubicBezTo>
                  <a:cubicBezTo>
                    <a:pt x="8492278" y="176191"/>
                    <a:pt x="8492359" y="176208"/>
                    <a:pt x="8492474" y="176208"/>
                  </a:cubicBezTo>
                  <a:lnTo>
                    <a:pt x="8492474" y="176175"/>
                  </a:lnTo>
                  <a:cubicBezTo>
                    <a:pt x="8502846" y="175964"/>
                    <a:pt x="8507176" y="170497"/>
                    <a:pt x="8514878" y="160702"/>
                  </a:cubicBezTo>
                  <a:cubicBezTo>
                    <a:pt x="8516588" y="158522"/>
                    <a:pt x="8518541" y="156049"/>
                    <a:pt x="8520772" y="153332"/>
                  </a:cubicBezTo>
                  <a:cubicBezTo>
                    <a:pt x="8533228" y="138233"/>
                    <a:pt x="8545049" y="140169"/>
                    <a:pt x="8549559" y="141698"/>
                  </a:cubicBezTo>
                  <a:cubicBezTo>
                    <a:pt x="8554916" y="143520"/>
                    <a:pt x="8558547" y="147311"/>
                    <a:pt x="8559572" y="150533"/>
                  </a:cubicBezTo>
                  <a:cubicBezTo>
                    <a:pt x="8556723" y="151509"/>
                    <a:pt x="8551854" y="154015"/>
                    <a:pt x="8550796" y="160100"/>
                  </a:cubicBezTo>
                  <a:cubicBezTo>
                    <a:pt x="8550112" y="163972"/>
                    <a:pt x="8551057" y="167666"/>
                    <a:pt x="8553450" y="170513"/>
                  </a:cubicBezTo>
                  <a:cubicBezTo>
                    <a:pt x="8555632" y="173116"/>
                    <a:pt x="8560077" y="176208"/>
                    <a:pt x="8568837" y="176208"/>
                  </a:cubicBezTo>
                  <a:lnTo>
                    <a:pt x="8568837" y="176208"/>
                  </a:lnTo>
                  <a:cubicBezTo>
                    <a:pt x="8575138" y="176208"/>
                    <a:pt x="8578378" y="173507"/>
                    <a:pt x="8581244" y="171115"/>
                  </a:cubicBezTo>
                  <a:cubicBezTo>
                    <a:pt x="8583897" y="168902"/>
                    <a:pt x="8586177" y="166999"/>
                    <a:pt x="8590948" y="166999"/>
                  </a:cubicBezTo>
                  <a:cubicBezTo>
                    <a:pt x="8595718" y="166999"/>
                    <a:pt x="8597998" y="168902"/>
                    <a:pt x="8600652" y="171115"/>
                  </a:cubicBezTo>
                  <a:cubicBezTo>
                    <a:pt x="8603517" y="173507"/>
                    <a:pt x="8606773" y="176224"/>
                    <a:pt x="8613059" y="176224"/>
                  </a:cubicBezTo>
                  <a:cubicBezTo>
                    <a:pt x="8619343" y="176224"/>
                    <a:pt x="8622600" y="173507"/>
                    <a:pt x="8625465" y="171115"/>
                  </a:cubicBezTo>
                  <a:cubicBezTo>
                    <a:pt x="8628120" y="168902"/>
                    <a:pt x="8630399" y="166999"/>
                    <a:pt x="8635153" y="166999"/>
                  </a:cubicBezTo>
                  <a:cubicBezTo>
                    <a:pt x="8639908" y="166999"/>
                    <a:pt x="8642204" y="168902"/>
                    <a:pt x="8644841" y="171115"/>
                  </a:cubicBezTo>
                  <a:cubicBezTo>
                    <a:pt x="8647707" y="173507"/>
                    <a:pt x="8650947" y="176224"/>
                    <a:pt x="8657248" y="176224"/>
                  </a:cubicBezTo>
                  <a:cubicBezTo>
                    <a:pt x="8663549" y="176224"/>
                    <a:pt x="8666790" y="173507"/>
                    <a:pt x="8669655" y="171115"/>
                  </a:cubicBezTo>
                  <a:cubicBezTo>
                    <a:pt x="8672309" y="168902"/>
                    <a:pt x="8674589" y="166999"/>
                    <a:pt x="8679343" y="166999"/>
                  </a:cubicBezTo>
                  <a:cubicBezTo>
                    <a:pt x="8684097" y="166999"/>
                    <a:pt x="8686377" y="168902"/>
                    <a:pt x="8689030" y="171115"/>
                  </a:cubicBezTo>
                  <a:cubicBezTo>
                    <a:pt x="8691896" y="173507"/>
                    <a:pt x="8695136" y="176224"/>
                    <a:pt x="8701437" y="176224"/>
                  </a:cubicBezTo>
                  <a:cubicBezTo>
                    <a:pt x="8707739" y="176224"/>
                    <a:pt x="8710979" y="173507"/>
                    <a:pt x="8713845" y="171115"/>
                  </a:cubicBezTo>
                  <a:cubicBezTo>
                    <a:pt x="8716498" y="168902"/>
                    <a:pt x="8718778" y="166999"/>
                    <a:pt x="8723532" y="166999"/>
                  </a:cubicBezTo>
                  <a:cubicBezTo>
                    <a:pt x="8728287" y="166999"/>
                    <a:pt x="8730582" y="168902"/>
                    <a:pt x="8733220" y="171115"/>
                  </a:cubicBezTo>
                  <a:cubicBezTo>
                    <a:pt x="8736086" y="173507"/>
                    <a:pt x="8739326" y="176224"/>
                    <a:pt x="8745627" y="176224"/>
                  </a:cubicBezTo>
                  <a:cubicBezTo>
                    <a:pt x="8751929" y="176224"/>
                    <a:pt x="8755168" y="173507"/>
                    <a:pt x="8758034" y="171115"/>
                  </a:cubicBezTo>
                  <a:cubicBezTo>
                    <a:pt x="8760671" y="168902"/>
                    <a:pt x="8762967" y="166999"/>
                    <a:pt x="8767722" y="166999"/>
                  </a:cubicBezTo>
                  <a:cubicBezTo>
                    <a:pt x="8772476" y="166999"/>
                    <a:pt x="8774772" y="168902"/>
                    <a:pt x="8777410" y="171115"/>
                  </a:cubicBezTo>
                  <a:cubicBezTo>
                    <a:pt x="8779478" y="172840"/>
                    <a:pt x="8782636" y="176175"/>
                    <a:pt x="8789312" y="176175"/>
                  </a:cubicBezTo>
                  <a:cubicBezTo>
                    <a:pt x="8795971" y="176175"/>
                    <a:pt x="8947703" y="176061"/>
                    <a:pt x="8947703" y="176061"/>
                  </a:cubicBezTo>
                  <a:lnTo>
                    <a:pt x="8948859" y="176061"/>
                  </a:lnTo>
                  <a:cubicBezTo>
                    <a:pt x="8948859" y="176061"/>
                    <a:pt x="8949478" y="175085"/>
                    <a:pt x="8949478" y="175085"/>
                  </a:cubicBezTo>
                  <a:cubicBezTo>
                    <a:pt x="8949788" y="174597"/>
                    <a:pt x="8957326" y="163240"/>
                    <a:pt x="8971801" y="163240"/>
                  </a:cubicBezTo>
                  <a:cubicBezTo>
                    <a:pt x="8971931" y="163240"/>
                    <a:pt x="8972078" y="163240"/>
                    <a:pt x="8972208" y="163240"/>
                  </a:cubicBezTo>
                  <a:cubicBezTo>
                    <a:pt x="8987009" y="163452"/>
                    <a:pt x="8994938" y="175004"/>
                    <a:pt x="8995019" y="175118"/>
                  </a:cubicBezTo>
                  <a:lnTo>
                    <a:pt x="8995654" y="176061"/>
                  </a:lnTo>
                  <a:lnTo>
                    <a:pt x="9379829" y="176061"/>
                  </a:lnTo>
                  <a:cubicBezTo>
                    <a:pt x="9379829" y="176061"/>
                    <a:pt x="9381246" y="176061"/>
                    <a:pt x="9381246" y="176061"/>
                  </a:cubicBezTo>
                  <a:cubicBezTo>
                    <a:pt x="9386374" y="175589"/>
                    <a:pt x="9389338" y="172970"/>
                    <a:pt x="9391910" y="170822"/>
                  </a:cubicBezTo>
                  <a:cubicBezTo>
                    <a:pt x="9394565" y="168609"/>
                    <a:pt x="9396844" y="166706"/>
                    <a:pt x="9401615" y="166706"/>
                  </a:cubicBezTo>
                  <a:cubicBezTo>
                    <a:pt x="9406385" y="166706"/>
                    <a:pt x="9408664" y="168609"/>
                    <a:pt x="9411319" y="170822"/>
                  </a:cubicBezTo>
                  <a:cubicBezTo>
                    <a:pt x="9414184" y="173214"/>
                    <a:pt x="9417441" y="175931"/>
                    <a:pt x="9423725" y="175931"/>
                  </a:cubicBezTo>
                  <a:cubicBezTo>
                    <a:pt x="9430011" y="175931"/>
                    <a:pt x="9433267" y="173214"/>
                    <a:pt x="9436132" y="170822"/>
                  </a:cubicBezTo>
                  <a:cubicBezTo>
                    <a:pt x="9438786" y="168609"/>
                    <a:pt x="9441066" y="166706"/>
                    <a:pt x="9445821" y="166706"/>
                  </a:cubicBezTo>
                  <a:cubicBezTo>
                    <a:pt x="9450575" y="166706"/>
                    <a:pt x="9452871" y="168609"/>
                    <a:pt x="9455508" y="170822"/>
                  </a:cubicBezTo>
                  <a:cubicBezTo>
                    <a:pt x="9458374" y="173214"/>
                    <a:pt x="9461614" y="175931"/>
                    <a:pt x="9467915" y="175931"/>
                  </a:cubicBezTo>
                  <a:cubicBezTo>
                    <a:pt x="9474216" y="175931"/>
                    <a:pt x="9477456" y="173214"/>
                    <a:pt x="9480322" y="170822"/>
                  </a:cubicBezTo>
                  <a:cubicBezTo>
                    <a:pt x="9482976" y="168609"/>
                    <a:pt x="9485255" y="166706"/>
                    <a:pt x="9490009" y="166706"/>
                  </a:cubicBezTo>
                  <a:cubicBezTo>
                    <a:pt x="9494765" y="166706"/>
                    <a:pt x="9497044" y="168609"/>
                    <a:pt x="9499698" y="170822"/>
                  </a:cubicBezTo>
                  <a:cubicBezTo>
                    <a:pt x="9502564" y="173214"/>
                    <a:pt x="9505803" y="175931"/>
                    <a:pt x="9512105" y="175931"/>
                  </a:cubicBezTo>
                  <a:cubicBezTo>
                    <a:pt x="9518406" y="175931"/>
                    <a:pt x="9521646" y="173214"/>
                    <a:pt x="9524512" y="170822"/>
                  </a:cubicBezTo>
                  <a:cubicBezTo>
                    <a:pt x="9527166" y="168609"/>
                    <a:pt x="9529445" y="166706"/>
                    <a:pt x="9534199" y="166706"/>
                  </a:cubicBezTo>
                  <a:cubicBezTo>
                    <a:pt x="9538953" y="166706"/>
                    <a:pt x="9541234" y="168609"/>
                    <a:pt x="9543887" y="170822"/>
                  </a:cubicBezTo>
                  <a:cubicBezTo>
                    <a:pt x="9546753" y="173214"/>
                    <a:pt x="9549993" y="175931"/>
                    <a:pt x="9556294" y="175931"/>
                  </a:cubicBezTo>
                  <a:cubicBezTo>
                    <a:pt x="9562595" y="175931"/>
                    <a:pt x="9565836" y="173214"/>
                    <a:pt x="9568701" y="170822"/>
                  </a:cubicBezTo>
                  <a:cubicBezTo>
                    <a:pt x="9571339" y="168609"/>
                    <a:pt x="9573635" y="166706"/>
                    <a:pt x="9578389" y="166706"/>
                  </a:cubicBezTo>
                  <a:cubicBezTo>
                    <a:pt x="9583143" y="166706"/>
                    <a:pt x="9585439" y="168609"/>
                    <a:pt x="9588077" y="170822"/>
                  </a:cubicBezTo>
                  <a:cubicBezTo>
                    <a:pt x="9590226" y="172612"/>
                    <a:pt x="9593726" y="175801"/>
                    <a:pt x="9599164" y="175801"/>
                  </a:cubicBezTo>
                  <a:cubicBezTo>
                    <a:pt x="9599164" y="175801"/>
                    <a:pt x="9599164" y="175801"/>
                    <a:pt x="9599164" y="175801"/>
                  </a:cubicBezTo>
                  <a:cubicBezTo>
                    <a:pt x="9599181" y="175801"/>
                    <a:pt x="9599214" y="175801"/>
                    <a:pt x="9599230" y="175801"/>
                  </a:cubicBezTo>
                  <a:cubicBezTo>
                    <a:pt x="9599246" y="175801"/>
                    <a:pt x="9599262" y="175801"/>
                    <a:pt x="9599295" y="175801"/>
                  </a:cubicBezTo>
                  <a:lnTo>
                    <a:pt x="9599295" y="175801"/>
                  </a:lnTo>
                  <a:cubicBezTo>
                    <a:pt x="9605580" y="175752"/>
                    <a:pt x="9608136" y="172612"/>
                    <a:pt x="9610269" y="170822"/>
                  </a:cubicBezTo>
                  <a:cubicBezTo>
                    <a:pt x="9612923" y="168609"/>
                    <a:pt x="9615202" y="166706"/>
                    <a:pt x="9619973" y="166706"/>
                  </a:cubicBezTo>
                  <a:cubicBezTo>
                    <a:pt x="9624743" y="166706"/>
                    <a:pt x="9627024" y="168609"/>
                    <a:pt x="9629677" y="170822"/>
                  </a:cubicBezTo>
                  <a:cubicBezTo>
                    <a:pt x="9632543" y="173214"/>
                    <a:pt x="9635799" y="175931"/>
                    <a:pt x="9642084" y="175931"/>
                  </a:cubicBezTo>
                  <a:cubicBezTo>
                    <a:pt x="9648369" y="175931"/>
                    <a:pt x="9651626" y="173214"/>
                    <a:pt x="9654491" y="170822"/>
                  </a:cubicBezTo>
                  <a:cubicBezTo>
                    <a:pt x="9657145" y="168609"/>
                    <a:pt x="9659425" y="166706"/>
                    <a:pt x="9664179" y="166706"/>
                  </a:cubicBezTo>
                  <a:cubicBezTo>
                    <a:pt x="9668933" y="166706"/>
                    <a:pt x="9671229" y="168609"/>
                    <a:pt x="9673867" y="170822"/>
                  </a:cubicBezTo>
                  <a:cubicBezTo>
                    <a:pt x="9676732" y="173214"/>
                    <a:pt x="9679973" y="175931"/>
                    <a:pt x="9686273" y="175931"/>
                  </a:cubicBezTo>
                  <a:cubicBezTo>
                    <a:pt x="9692575" y="175931"/>
                    <a:pt x="9695815" y="173214"/>
                    <a:pt x="9698681" y="170822"/>
                  </a:cubicBezTo>
                  <a:cubicBezTo>
                    <a:pt x="9701318" y="168609"/>
                    <a:pt x="9703614" y="166706"/>
                    <a:pt x="9708369" y="166706"/>
                  </a:cubicBezTo>
                  <a:cubicBezTo>
                    <a:pt x="9713123" y="166706"/>
                    <a:pt x="9715402" y="168609"/>
                    <a:pt x="9718056" y="170822"/>
                  </a:cubicBezTo>
                  <a:cubicBezTo>
                    <a:pt x="9720922" y="173214"/>
                    <a:pt x="9724162" y="175931"/>
                    <a:pt x="9730463" y="175931"/>
                  </a:cubicBezTo>
                  <a:cubicBezTo>
                    <a:pt x="9736764" y="175931"/>
                    <a:pt x="9740004" y="173214"/>
                    <a:pt x="9742870" y="170822"/>
                  </a:cubicBezTo>
                  <a:cubicBezTo>
                    <a:pt x="9745524" y="168609"/>
                    <a:pt x="9747803" y="166706"/>
                    <a:pt x="9752558" y="166706"/>
                  </a:cubicBezTo>
                  <a:cubicBezTo>
                    <a:pt x="9757313" y="166706"/>
                    <a:pt x="9759608" y="168609"/>
                    <a:pt x="9762246" y="170822"/>
                  </a:cubicBezTo>
                  <a:cubicBezTo>
                    <a:pt x="9765112" y="173214"/>
                    <a:pt x="9768351" y="175931"/>
                    <a:pt x="9774653" y="175931"/>
                  </a:cubicBezTo>
                  <a:cubicBezTo>
                    <a:pt x="9780954" y="175931"/>
                    <a:pt x="9784194" y="173214"/>
                    <a:pt x="9787060" y="170822"/>
                  </a:cubicBezTo>
                  <a:cubicBezTo>
                    <a:pt x="9789714" y="168609"/>
                    <a:pt x="9791993" y="166706"/>
                    <a:pt x="9796747" y="166706"/>
                  </a:cubicBezTo>
                  <a:cubicBezTo>
                    <a:pt x="9801502" y="166706"/>
                    <a:pt x="9803782" y="168609"/>
                    <a:pt x="9806435" y="170822"/>
                  </a:cubicBezTo>
                  <a:cubicBezTo>
                    <a:pt x="9809301" y="173214"/>
                    <a:pt x="9812541" y="175931"/>
                    <a:pt x="9818843" y="175931"/>
                  </a:cubicBezTo>
                  <a:cubicBezTo>
                    <a:pt x="9829653" y="175931"/>
                    <a:pt x="9833985" y="170497"/>
                    <a:pt x="9841849" y="160507"/>
                  </a:cubicBezTo>
                  <a:cubicBezTo>
                    <a:pt x="9843558" y="158327"/>
                    <a:pt x="9845512" y="155853"/>
                    <a:pt x="9847743" y="153136"/>
                  </a:cubicBezTo>
                  <a:cubicBezTo>
                    <a:pt x="9860199" y="138037"/>
                    <a:pt x="9872036" y="139974"/>
                    <a:pt x="9876529" y="141503"/>
                  </a:cubicBezTo>
                  <a:cubicBezTo>
                    <a:pt x="9881886" y="143325"/>
                    <a:pt x="9885517" y="147116"/>
                    <a:pt x="9886543" y="150338"/>
                  </a:cubicBezTo>
                  <a:cubicBezTo>
                    <a:pt x="9883693" y="151314"/>
                    <a:pt x="9878825" y="153836"/>
                    <a:pt x="9877767" y="159905"/>
                  </a:cubicBezTo>
                  <a:cubicBezTo>
                    <a:pt x="9877115" y="163598"/>
                    <a:pt x="9877962" y="167178"/>
                    <a:pt x="9880128" y="169960"/>
                  </a:cubicBezTo>
                  <a:cubicBezTo>
                    <a:pt x="9882000" y="172368"/>
                    <a:pt x="9885810" y="175362"/>
                    <a:pt x="9893284" y="175915"/>
                  </a:cubicBezTo>
                  <a:cubicBezTo>
                    <a:pt x="9894180" y="175980"/>
                    <a:pt x="9917853" y="175996"/>
                    <a:pt x="9918081" y="175996"/>
                  </a:cubicBezTo>
                  <a:cubicBezTo>
                    <a:pt x="9924382" y="175996"/>
                    <a:pt x="9927622" y="173214"/>
                    <a:pt x="9930488" y="170822"/>
                  </a:cubicBezTo>
                  <a:cubicBezTo>
                    <a:pt x="9933142" y="168609"/>
                    <a:pt x="9935421" y="166706"/>
                    <a:pt x="9940192" y="166706"/>
                  </a:cubicBezTo>
                  <a:cubicBezTo>
                    <a:pt x="9944963" y="166706"/>
                    <a:pt x="9947243" y="168609"/>
                    <a:pt x="9949896" y="170822"/>
                  </a:cubicBezTo>
                  <a:cubicBezTo>
                    <a:pt x="9952762" y="173214"/>
                    <a:pt x="9956019" y="175931"/>
                    <a:pt x="9962303" y="175931"/>
                  </a:cubicBezTo>
                  <a:cubicBezTo>
                    <a:pt x="9968588" y="175931"/>
                    <a:pt x="9971845" y="173214"/>
                    <a:pt x="9974711" y="170822"/>
                  </a:cubicBezTo>
                  <a:cubicBezTo>
                    <a:pt x="9977364" y="168609"/>
                    <a:pt x="9979644" y="166706"/>
                    <a:pt x="9984398" y="166706"/>
                  </a:cubicBezTo>
                  <a:cubicBezTo>
                    <a:pt x="9989152" y="166706"/>
                    <a:pt x="9991448" y="168609"/>
                    <a:pt x="9994086" y="170822"/>
                  </a:cubicBezTo>
                  <a:cubicBezTo>
                    <a:pt x="9996951" y="173214"/>
                    <a:pt x="10000192" y="175931"/>
                    <a:pt x="10006493" y="175931"/>
                  </a:cubicBezTo>
                  <a:cubicBezTo>
                    <a:pt x="10012794" y="175931"/>
                    <a:pt x="10016034" y="173214"/>
                    <a:pt x="10018899" y="170822"/>
                  </a:cubicBezTo>
                  <a:cubicBezTo>
                    <a:pt x="10021554" y="168609"/>
                    <a:pt x="10023833" y="166706"/>
                    <a:pt x="10028588" y="166706"/>
                  </a:cubicBezTo>
                  <a:cubicBezTo>
                    <a:pt x="10033342" y="166706"/>
                    <a:pt x="10035621" y="168609"/>
                    <a:pt x="10038276" y="170822"/>
                  </a:cubicBezTo>
                  <a:cubicBezTo>
                    <a:pt x="10041141" y="173214"/>
                    <a:pt x="10044382" y="175931"/>
                    <a:pt x="10050682" y="175931"/>
                  </a:cubicBezTo>
                  <a:cubicBezTo>
                    <a:pt x="10056983" y="175931"/>
                    <a:pt x="10060224" y="173214"/>
                    <a:pt x="10063089" y="170822"/>
                  </a:cubicBezTo>
                  <a:close/>
                  <a:moveTo>
                    <a:pt x="997129" y="112770"/>
                  </a:moveTo>
                  <a:lnTo>
                    <a:pt x="986481" y="105269"/>
                  </a:lnTo>
                  <a:lnTo>
                    <a:pt x="998318" y="88478"/>
                  </a:lnTo>
                  <a:lnTo>
                    <a:pt x="1008966" y="95979"/>
                  </a:lnTo>
                  <a:lnTo>
                    <a:pt x="997129" y="112770"/>
                  </a:lnTo>
                  <a:close/>
                  <a:moveTo>
                    <a:pt x="1308914" y="100827"/>
                  </a:moveTo>
                  <a:cubicBezTo>
                    <a:pt x="1309875" y="100827"/>
                    <a:pt x="1310445" y="101136"/>
                    <a:pt x="1310591" y="101364"/>
                  </a:cubicBezTo>
                  <a:cubicBezTo>
                    <a:pt x="1310607" y="101397"/>
                    <a:pt x="1310640" y="101445"/>
                    <a:pt x="1310591" y="101608"/>
                  </a:cubicBezTo>
                  <a:lnTo>
                    <a:pt x="1298412" y="132473"/>
                  </a:lnTo>
                  <a:lnTo>
                    <a:pt x="1288773" y="132473"/>
                  </a:lnTo>
                  <a:cubicBezTo>
                    <a:pt x="1287845" y="132473"/>
                    <a:pt x="1286982" y="132099"/>
                    <a:pt x="1286331" y="131448"/>
                  </a:cubicBezTo>
                  <a:cubicBezTo>
                    <a:pt x="1285712" y="130830"/>
                    <a:pt x="1285370" y="130016"/>
                    <a:pt x="1285322" y="129154"/>
                  </a:cubicBezTo>
                  <a:lnTo>
                    <a:pt x="1290190" y="100827"/>
                  </a:lnTo>
                  <a:lnTo>
                    <a:pt x="1308931" y="100827"/>
                  </a:lnTo>
                  <a:close/>
                  <a:moveTo>
                    <a:pt x="1263487" y="100827"/>
                  </a:moveTo>
                  <a:lnTo>
                    <a:pt x="1285875" y="100827"/>
                  </a:lnTo>
                  <a:lnTo>
                    <a:pt x="1281104" y="128633"/>
                  </a:lnTo>
                  <a:lnTo>
                    <a:pt x="1281072" y="128991"/>
                  </a:lnTo>
                  <a:cubicBezTo>
                    <a:pt x="1281072" y="130228"/>
                    <a:pt x="1281381" y="131399"/>
                    <a:pt x="1281935" y="132473"/>
                  </a:cubicBezTo>
                  <a:lnTo>
                    <a:pt x="1264513" y="132473"/>
                  </a:lnTo>
                  <a:cubicBezTo>
                    <a:pt x="1263585" y="132473"/>
                    <a:pt x="1262722" y="132099"/>
                    <a:pt x="1262071" y="131448"/>
                  </a:cubicBezTo>
                  <a:cubicBezTo>
                    <a:pt x="1261436" y="130813"/>
                    <a:pt x="1261078" y="129967"/>
                    <a:pt x="1261061" y="129073"/>
                  </a:cubicBezTo>
                  <a:lnTo>
                    <a:pt x="1263487" y="100827"/>
                  </a:lnTo>
                  <a:close/>
                  <a:moveTo>
                    <a:pt x="1237973" y="100827"/>
                  </a:moveTo>
                  <a:lnTo>
                    <a:pt x="1259238" y="100827"/>
                  </a:lnTo>
                  <a:lnTo>
                    <a:pt x="1256844" y="128812"/>
                  </a:lnTo>
                  <a:lnTo>
                    <a:pt x="1256844" y="128991"/>
                  </a:lnTo>
                  <a:cubicBezTo>
                    <a:pt x="1256844" y="130228"/>
                    <a:pt x="1257154" y="131399"/>
                    <a:pt x="1257691" y="132473"/>
                  </a:cubicBezTo>
                  <a:lnTo>
                    <a:pt x="1241425" y="132473"/>
                  </a:lnTo>
                  <a:cubicBezTo>
                    <a:pt x="1240497" y="132473"/>
                    <a:pt x="1239634" y="132099"/>
                    <a:pt x="1238983" y="131448"/>
                  </a:cubicBezTo>
                  <a:cubicBezTo>
                    <a:pt x="1238332" y="130797"/>
                    <a:pt x="1237973" y="129919"/>
                    <a:pt x="1237973" y="128991"/>
                  </a:cubicBezTo>
                  <a:lnTo>
                    <a:pt x="1237973" y="100827"/>
                  </a:lnTo>
                  <a:close/>
                  <a:moveTo>
                    <a:pt x="1233740" y="100827"/>
                  </a:moveTo>
                  <a:lnTo>
                    <a:pt x="1233740" y="128991"/>
                  </a:lnTo>
                  <a:cubicBezTo>
                    <a:pt x="1233740" y="131041"/>
                    <a:pt x="1234521" y="132977"/>
                    <a:pt x="1235971" y="134442"/>
                  </a:cubicBezTo>
                  <a:cubicBezTo>
                    <a:pt x="1237420" y="135906"/>
                    <a:pt x="1239357" y="136703"/>
                    <a:pt x="1241409" y="136703"/>
                  </a:cubicBezTo>
                  <a:lnTo>
                    <a:pt x="1281739" y="136703"/>
                  </a:lnTo>
                  <a:cubicBezTo>
                    <a:pt x="1281739" y="136703"/>
                    <a:pt x="1281739" y="136703"/>
                    <a:pt x="1281739" y="136703"/>
                  </a:cubicBezTo>
                  <a:lnTo>
                    <a:pt x="1298624" y="136703"/>
                  </a:lnTo>
                  <a:cubicBezTo>
                    <a:pt x="1298624" y="136703"/>
                    <a:pt x="1331709" y="152795"/>
                    <a:pt x="1331709" y="152795"/>
                  </a:cubicBezTo>
                  <a:lnTo>
                    <a:pt x="1330781" y="152795"/>
                  </a:lnTo>
                  <a:cubicBezTo>
                    <a:pt x="1330781" y="152795"/>
                    <a:pt x="1241930" y="152795"/>
                    <a:pt x="1241930" y="152795"/>
                  </a:cubicBezTo>
                  <a:lnTo>
                    <a:pt x="1231639" y="152860"/>
                  </a:lnTo>
                  <a:cubicBezTo>
                    <a:pt x="1230191" y="152860"/>
                    <a:pt x="1229132" y="152518"/>
                    <a:pt x="1228481" y="151867"/>
                  </a:cubicBezTo>
                  <a:cubicBezTo>
                    <a:pt x="1227895" y="151265"/>
                    <a:pt x="1225062" y="147246"/>
                    <a:pt x="1222603" y="143667"/>
                  </a:cubicBezTo>
                  <a:lnTo>
                    <a:pt x="1195819" y="107010"/>
                  </a:lnTo>
                  <a:cubicBezTo>
                    <a:pt x="1194240" y="104846"/>
                    <a:pt x="1192758" y="102812"/>
                    <a:pt x="1191341" y="100843"/>
                  </a:cubicBezTo>
                  <a:lnTo>
                    <a:pt x="1233740" y="100843"/>
                  </a:lnTo>
                  <a:close/>
                  <a:moveTo>
                    <a:pt x="1323796" y="261920"/>
                  </a:moveTo>
                  <a:cubicBezTo>
                    <a:pt x="1320816" y="267549"/>
                    <a:pt x="1317495" y="270136"/>
                    <a:pt x="1313099" y="270299"/>
                  </a:cubicBezTo>
                  <a:lnTo>
                    <a:pt x="1023701" y="270820"/>
                  </a:lnTo>
                  <a:lnTo>
                    <a:pt x="1019875" y="270820"/>
                  </a:lnTo>
                  <a:cubicBezTo>
                    <a:pt x="1001688" y="269876"/>
                    <a:pt x="993580" y="260830"/>
                    <a:pt x="993580" y="241500"/>
                  </a:cubicBezTo>
                  <a:lnTo>
                    <a:pt x="993580" y="215614"/>
                  </a:lnTo>
                  <a:lnTo>
                    <a:pt x="1346754" y="215614"/>
                  </a:lnTo>
                  <a:cubicBezTo>
                    <a:pt x="1334982" y="239385"/>
                    <a:pt x="1324187" y="261171"/>
                    <a:pt x="1323796" y="261936"/>
                  </a:cubicBezTo>
                  <a:close/>
                  <a:moveTo>
                    <a:pt x="1353755" y="201475"/>
                  </a:moveTo>
                  <a:lnTo>
                    <a:pt x="993596" y="201475"/>
                  </a:lnTo>
                  <a:lnTo>
                    <a:pt x="993596" y="193031"/>
                  </a:lnTo>
                  <a:cubicBezTo>
                    <a:pt x="993596" y="192771"/>
                    <a:pt x="993629" y="192478"/>
                    <a:pt x="993677" y="192169"/>
                  </a:cubicBezTo>
                  <a:lnTo>
                    <a:pt x="994931" y="192169"/>
                  </a:lnTo>
                  <a:cubicBezTo>
                    <a:pt x="994931" y="192169"/>
                    <a:pt x="994931" y="192039"/>
                    <a:pt x="994931" y="192039"/>
                  </a:cubicBezTo>
                  <a:lnTo>
                    <a:pt x="1256226" y="192039"/>
                  </a:lnTo>
                  <a:lnTo>
                    <a:pt x="1258765" y="191990"/>
                  </a:lnTo>
                  <a:cubicBezTo>
                    <a:pt x="1262120" y="191990"/>
                    <a:pt x="1264024" y="190574"/>
                    <a:pt x="1265050" y="189387"/>
                  </a:cubicBezTo>
                  <a:cubicBezTo>
                    <a:pt x="1265588" y="188768"/>
                    <a:pt x="1267216" y="186572"/>
                    <a:pt x="1269854" y="183057"/>
                  </a:cubicBezTo>
                  <a:cubicBezTo>
                    <a:pt x="1271807" y="180454"/>
                    <a:pt x="1274005" y="177509"/>
                    <a:pt x="1274494" y="176940"/>
                  </a:cubicBezTo>
                  <a:cubicBezTo>
                    <a:pt x="1275145" y="176191"/>
                    <a:pt x="1276138" y="175817"/>
                    <a:pt x="1277604" y="175817"/>
                  </a:cubicBezTo>
                  <a:lnTo>
                    <a:pt x="1280144" y="175768"/>
                  </a:lnTo>
                  <a:lnTo>
                    <a:pt x="1366553" y="175638"/>
                  </a:lnTo>
                  <a:cubicBezTo>
                    <a:pt x="1362791" y="183236"/>
                    <a:pt x="1358346" y="192218"/>
                    <a:pt x="1353771" y="201475"/>
                  </a:cubicBezTo>
                  <a:close/>
                  <a:moveTo>
                    <a:pt x="1135673" y="187808"/>
                  </a:moveTo>
                  <a:lnTo>
                    <a:pt x="1135673" y="129268"/>
                  </a:lnTo>
                  <a:lnTo>
                    <a:pt x="1158712" y="129268"/>
                  </a:lnTo>
                  <a:lnTo>
                    <a:pt x="1158712" y="187808"/>
                  </a:lnTo>
                  <a:lnTo>
                    <a:pt x="1135673" y="187808"/>
                  </a:lnTo>
                  <a:close/>
                  <a:moveTo>
                    <a:pt x="1162946" y="187808"/>
                  </a:moveTo>
                  <a:lnTo>
                    <a:pt x="1162946" y="129268"/>
                  </a:lnTo>
                  <a:lnTo>
                    <a:pt x="1185985" y="129268"/>
                  </a:lnTo>
                  <a:lnTo>
                    <a:pt x="1185985" y="187808"/>
                  </a:lnTo>
                  <a:lnTo>
                    <a:pt x="1162946" y="187808"/>
                  </a:lnTo>
                  <a:close/>
                  <a:moveTo>
                    <a:pt x="1368995" y="171408"/>
                  </a:moveTo>
                  <a:lnTo>
                    <a:pt x="1280079" y="171538"/>
                  </a:lnTo>
                  <a:lnTo>
                    <a:pt x="1277539" y="171587"/>
                  </a:lnTo>
                  <a:cubicBezTo>
                    <a:pt x="1274184" y="171587"/>
                    <a:pt x="1272280" y="173002"/>
                    <a:pt x="1271254" y="174190"/>
                  </a:cubicBezTo>
                  <a:cubicBezTo>
                    <a:pt x="1270716" y="174808"/>
                    <a:pt x="1269088" y="177005"/>
                    <a:pt x="1266450" y="180519"/>
                  </a:cubicBezTo>
                  <a:cubicBezTo>
                    <a:pt x="1264497" y="183122"/>
                    <a:pt x="1262299" y="186067"/>
                    <a:pt x="1261810" y="186637"/>
                  </a:cubicBezTo>
                  <a:cubicBezTo>
                    <a:pt x="1261159" y="187385"/>
                    <a:pt x="1260166" y="187759"/>
                    <a:pt x="1258700" y="187759"/>
                  </a:cubicBezTo>
                  <a:lnTo>
                    <a:pt x="1221854" y="187808"/>
                  </a:lnTo>
                  <a:lnTo>
                    <a:pt x="1190202" y="187808"/>
                  </a:lnTo>
                  <a:lnTo>
                    <a:pt x="1190202" y="125037"/>
                  </a:lnTo>
                  <a:lnTo>
                    <a:pt x="1131424" y="125037"/>
                  </a:lnTo>
                  <a:lnTo>
                    <a:pt x="1131424" y="187808"/>
                  </a:lnTo>
                  <a:lnTo>
                    <a:pt x="995159" y="187808"/>
                  </a:lnTo>
                  <a:cubicBezTo>
                    <a:pt x="995533" y="187011"/>
                    <a:pt x="995908" y="186263"/>
                    <a:pt x="996234" y="185677"/>
                  </a:cubicBezTo>
                  <a:lnTo>
                    <a:pt x="1027853" y="121979"/>
                  </a:lnTo>
                  <a:lnTo>
                    <a:pt x="1028065" y="122076"/>
                  </a:lnTo>
                  <a:cubicBezTo>
                    <a:pt x="1031387" y="115031"/>
                    <a:pt x="1032217" y="113307"/>
                    <a:pt x="1032331" y="113095"/>
                  </a:cubicBezTo>
                  <a:cubicBezTo>
                    <a:pt x="1035311" y="107465"/>
                    <a:pt x="1038632" y="104878"/>
                    <a:pt x="1043028" y="104716"/>
                  </a:cubicBezTo>
                  <a:lnTo>
                    <a:pt x="1047083" y="104716"/>
                  </a:lnTo>
                  <a:cubicBezTo>
                    <a:pt x="1047083" y="104716"/>
                    <a:pt x="1047083" y="104716"/>
                    <a:pt x="1047083" y="104716"/>
                  </a:cubicBezTo>
                  <a:cubicBezTo>
                    <a:pt x="1047083" y="104716"/>
                    <a:pt x="1096922" y="104699"/>
                    <a:pt x="1109296" y="104699"/>
                  </a:cubicBezTo>
                  <a:cubicBezTo>
                    <a:pt x="1110127" y="104699"/>
                    <a:pt x="1110843" y="104683"/>
                    <a:pt x="1111250" y="104699"/>
                  </a:cubicBezTo>
                  <a:cubicBezTo>
                    <a:pt x="1115532" y="104699"/>
                    <a:pt x="1118577" y="103512"/>
                    <a:pt x="1120303" y="101169"/>
                  </a:cubicBezTo>
                  <a:cubicBezTo>
                    <a:pt x="1121426" y="99639"/>
                    <a:pt x="1122468" y="96873"/>
                    <a:pt x="1121052" y="92367"/>
                  </a:cubicBezTo>
                  <a:cubicBezTo>
                    <a:pt x="1119717" y="88088"/>
                    <a:pt x="1116314" y="76942"/>
                    <a:pt x="1114734" y="71752"/>
                  </a:cubicBezTo>
                  <a:lnTo>
                    <a:pt x="1157882" y="71752"/>
                  </a:lnTo>
                  <a:cubicBezTo>
                    <a:pt x="1163564" y="71752"/>
                    <a:pt x="1165665" y="72126"/>
                    <a:pt x="1168856" y="76471"/>
                  </a:cubicBezTo>
                  <a:cubicBezTo>
                    <a:pt x="1169361" y="77170"/>
                    <a:pt x="1170305" y="78504"/>
                    <a:pt x="1171673" y="80473"/>
                  </a:cubicBezTo>
                  <a:cubicBezTo>
                    <a:pt x="1175385" y="85793"/>
                    <a:pt x="1182305" y="95669"/>
                    <a:pt x="1192400" y="109483"/>
                  </a:cubicBezTo>
                  <a:lnTo>
                    <a:pt x="1219135" y="146075"/>
                  </a:lnTo>
                  <a:cubicBezTo>
                    <a:pt x="1219998" y="147328"/>
                    <a:pt x="1224313" y="153641"/>
                    <a:pt x="1225436" y="154796"/>
                  </a:cubicBezTo>
                  <a:cubicBezTo>
                    <a:pt x="1226902" y="156309"/>
                    <a:pt x="1228986" y="157074"/>
                    <a:pt x="1231639" y="157074"/>
                  </a:cubicBezTo>
                  <a:lnTo>
                    <a:pt x="1241930" y="157009"/>
                  </a:lnTo>
                  <a:lnTo>
                    <a:pt x="1332784" y="157009"/>
                  </a:lnTo>
                  <a:cubicBezTo>
                    <a:pt x="1332784" y="157009"/>
                    <a:pt x="1364371" y="156878"/>
                    <a:pt x="1364371" y="156878"/>
                  </a:cubicBezTo>
                  <a:cubicBezTo>
                    <a:pt x="1367481" y="156878"/>
                    <a:pt x="1368995" y="158294"/>
                    <a:pt x="1368995" y="161223"/>
                  </a:cubicBezTo>
                  <a:lnTo>
                    <a:pt x="1368995" y="171408"/>
                  </a:lnTo>
                  <a:close/>
                  <a:moveTo>
                    <a:pt x="1963990" y="171684"/>
                  </a:moveTo>
                  <a:cubicBezTo>
                    <a:pt x="1959301" y="171343"/>
                    <a:pt x="1955800" y="169830"/>
                    <a:pt x="1953863" y="167340"/>
                  </a:cubicBezTo>
                  <a:cubicBezTo>
                    <a:pt x="1952039" y="164997"/>
                    <a:pt x="1952023" y="162394"/>
                    <a:pt x="1952332" y="160621"/>
                  </a:cubicBezTo>
                  <a:cubicBezTo>
                    <a:pt x="1953293" y="155089"/>
                    <a:pt x="1959431" y="153999"/>
                    <a:pt x="1959691" y="153950"/>
                  </a:cubicBezTo>
                  <a:lnTo>
                    <a:pt x="1961548" y="153657"/>
                  </a:lnTo>
                  <a:lnTo>
                    <a:pt x="1961482" y="151786"/>
                  </a:lnTo>
                  <a:cubicBezTo>
                    <a:pt x="1961352" y="148206"/>
                    <a:pt x="1959170" y="144529"/>
                    <a:pt x="1955751" y="141649"/>
                  </a:cubicBezTo>
                  <a:cubicBezTo>
                    <a:pt x="1964153" y="138786"/>
                    <a:pt x="1970568" y="141747"/>
                    <a:pt x="1973075" y="143276"/>
                  </a:cubicBezTo>
                  <a:cubicBezTo>
                    <a:pt x="1976153" y="145164"/>
                    <a:pt x="1978448" y="147816"/>
                    <a:pt x="1979230" y="150305"/>
                  </a:cubicBezTo>
                  <a:cubicBezTo>
                    <a:pt x="1976381" y="151265"/>
                    <a:pt x="1971512" y="153787"/>
                    <a:pt x="1970454" y="159872"/>
                  </a:cubicBezTo>
                  <a:cubicBezTo>
                    <a:pt x="1969770" y="163745"/>
                    <a:pt x="1970714" y="167438"/>
                    <a:pt x="1973108" y="170285"/>
                  </a:cubicBezTo>
                  <a:cubicBezTo>
                    <a:pt x="1973499" y="170757"/>
                    <a:pt x="1973971" y="171245"/>
                    <a:pt x="1974524" y="171717"/>
                  </a:cubicBezTo>
                  <a:cubicBezTo>
                    <a:pt x="1969282" y="171717"/>
                    <a:pt x="1964495" y="171684"/>
                    <a:pt x="1964006" y="171668"/>
                  </a:cubicBezTo>
                  <a:close/>
                  <a:moveTo>
                    <a:pt x="3724682" y="113876"/>
                  </a:moveTo>
                  <a:cubicBezTo>
                    <a:pt x="3713040" y="112737"/>
                    <a:pt x="3704443" y="103528"/>
                    <a:pt x="3704704" y="92399"/>
                  </a:cubicBezTo>
                  <a:cubicBezTo>
                    <a:pt x="3705013" y="78537"/>
                    <a:pt x="3717209" y="73265"/>
                    <a:pt x="3717730" y="73054"/>
                  </a:cubicBezTo>
                  <a:lnTo>
                    <a:pt x="3719032" y="72517"/>
                  </a:lnTo>
                  <a:lnTo>
                    <a:pt x="3719032" y="71101"/>
                  </a:lnTo>
                  <a:cubicBezTo>
                    <a:pt x="3719032" y="58964"/>
                    <a:pt x="3728850" y="49462"/>
                    <a:pt x="3741371" y="49462"/>
                  </a:cubicBezTo>
                  <a:cubicBezTo>
                    <a:pt x="3752817" y="49462"/>
                    <a:pt x="3762066" y="57320"/>
                    <a:pt x="3763515" y="68173"/>
                  </a:cubicBezTo>
                  <a:lnTo>
                    <a:pt x="3763629" y="69735"/>
                  </a:lnTo>
                  <a:cubicBezTo>
                    <a:pt x="3764590" y="69832"/>
                    <a:pt x="3766739" y="70385"/>
                    <a:pt x="3767781" y="70955"/>
                  </a:cubicBezTo>
                  <a:lnTo>
                    <a:pt x="3767960" y="70955"/>
                  </a:lnTo>
                  <a:cubicBezTo>
                    <a:pt x="3767960" y="70955"/>
                    <a:pt x="3767732" y="67912"/>
                    <a:pt x="3767732" y="67912"/>
                  </a:cubicBezTo>
                  <a:lnTo>
                    <a:pt x="3767765" y="67912"/>
                  </a:lnTo>
                  <a:cubicBezTo>
                    <a:pt x="3767765" y="67815"/>
                    <a:pt x="3767732" y="67733"/>
                    <a:pt x="3767716" y="67636"/>
                  </a:cubicBezTo>
                  <a:lnTo>
                    <a:pt x="3767683" y="67131"/>
                  </a:lnTo>
                  <a:lnTo>
                    <a:pt x="3767634" y="67131"/>
                  </a:lnTo>
                  <a:cubicBezTo>
                    <a:pt x="3765713" y="54392"/>
                    <a:pt x="3754804" y="45215"/>
                    <a:pt x="3741371" y="45215"/>
                  </a:cubicBezTo>
                  <a:cubicBezTo>
                    <a:pt x="3726929" y="45215"/>
                    <a:pt x="3715532" y="55872"/>
                    <a:pt x="3714832" y="69735"/>
                  </a:cubicBezTo>
                  <a:cubicBezTo>
                    <a:pt x="3712259" y="71069"/>
                    <a:pt x="3706479" y="74697"/>
                    <a:pt x="3703076" y="81482"/>
                  </a:cubicBezTo>
                  <a:cubicBezTo>
                    <a:pt x="3701578" y="78065"/>
                    <a:pt x="3700829" y="74355"/>
                    <a:pt x="3700910" y="70532"/>
                  </a:cubicBezTo>
                  <a:cubicBezTo>
                    <a:pt x="3701301" y="53106"/>
                    <a:pt x="3716622" y="46517"/>
                    <a:pt x="3717258" y="46240"/>
                  </a:cubicBezTo>
                  <a:lnTo>
                    <a:pt x="3718560" y="45703"/>
                  </a:lnTo>
                  <a:lnTo>
                    <a:pt x="3718560" y="44288"/>
                  </a:lnTo>
                  <a:cubicBezTo>
                    <a:pt x="3718560" y="36917"/>
                    <a:pt x="3721410" y="30084"/>
                    <a:pt x="3726571" y="25073"/>
                  </a:cubicBezTo>
                  <a:cubicBezTo>
                    <a:pt x="3730690" y="21070"/>
                    <a:pt x="3735998" y="18499"/>
                    <a:pt x="3741925" y="17539"/>
                  </a:cubicBezTo>
                  <a:cubicBezTo>
                    <a:pt x="3737594" y="21867"/>
                    <a:pt x="3734305" y="27237"/>
                    <a:pt x="3732384" y="33338"/>
                  </a:cubicBezTo>
                  <a:lnTo>
                    <a:pt x="3732335" y="33338"/>
                  </a:lnTo>
                  <a:cubicBezTo>
                    <a:pt x="3732335" y="33338"/>
                    <a:pt x="3732172" y="33956"/>
                    <a:pt x="3732172" y="33956"/>
                  </a:cubicBezTo>
                  <a:cubicBezTo>
                    <a:pt x="3732172" y="34005"/>
                    <a:pt x="3732139" y="34054"/>
                    <a:pt x="3732123" y="34103"/>
                  </a:cubicBezTo>
                  <a:lnTo>
                    <a:pt x="3732123" y="34103"/>
                  </a:lnTo>
                  <a:cubicBezTo>
                    <a:pt x="3732123" y="34103"/>
                    <a:pt x="3731374" y="37015"/>
                    <a:pt x="3731374" y="37015"/>
                  </a:cubicBezTo>
                  <a:lnTo>
                    <a:pt x="3731537" y="37064"/>
                  </a:lnTo>
                  <a:cubicBezTo>
                    <a:pt x="3732677" y="36690"/>
                    <a:pt x="3734891" y="36511"/>
                    <a:pt x="3735852" y="36592"/>
                  </a:cubicBezTo>
                  <a:lnTo>
                    <a:pt x="3736193" y="35209"/>
                  </a:lnTo>
                  <a:cubicBezTo>
                    <a:pt x="3740638" y="20094"/>
                    <a:pt x="3754674" y="9941"/>
                    <a:pt x="3771167" y="9941"/>
                  </a:cubicBezTo>
                  <a:cubicBezTo>
                    <a:pt x="3791569" y="9941"/>
                    <a:pt x="3807558" y="25431"/>
                    <a:pt x="3807558" y="45215"/>
                  </a:cubicBezTo>
                  <a:lnTo>
                    <a:pt x="3807558" y="46631"/>
                  </a:lnTo>
                  <a:lnTo>
                    <a:pt x="3808860" y="47168"/>
                  </a:lnTo>
                  <a:cubicBezTo>
                    <a:pt x="3809072" y="47249"/>
                    <a:pt x="3829604" y="55986"/>
                    <a:pt x="3830109" y="78732"/>
                  </a:cubicBezTo>
                  <a:cubicBezTo>
                    <a:pt x="3830320" y="87843"/>
                    <a:pt x="3826917" y="96434"/>
                    <a:pt x="3820551" y="102942"/>
                  </a:cubicBezTo>
                  <a:cubicBezTo>
                    <a:pt x="3813696" y="109939"/>
                    <a:pt x="3803927" y="113957"/>
                    <a:pt x="3793718" y="113957"/>
                  </a:cubicBezTo>
                  <a:lnTo>
                    <a:pt x="3724617" y="113843"/>
                  </a:lnTo>
                  <a:close/>
                  <a:moveTo>
                    <a:pt x="4588266" y="172677"/>
                  </a:moveTo>
                  <a:cubicBezTo>
                    <a:pt x="4583577" y="172335"/>
                    <a:pt x="4580076" y="170822"/>
                    <a:pt x="4578139" y="168333"/>
                  </a:cubicBezTo>
                  <a:cubicBezTo>
                    <a:pt x="4576315" y="165990"/>
                    <a:pt x="4576299" y="163387"/>
                    <a:pt x="4576608" y="161613"/>
                  </a:cubicBezTo>
                  <a:cubicBezTo>
                    <a:pt x="4577569" y="156081"/>
                    <a:pt x="4583707" y="154991"/>
                    <a:pt x="4583968" y="154942"/>
                  </a:cubicBezTo>
                  <a:lnTo>
                    <a:pt x="4585824" y="154649"/>
                  </a:lnTo>
                  <a:lnTo>
                    <a:pt x="4585759" y="152778"/>
                  </a:lnTo>
                  <a:cubicBezTo>
                    <a:pt x="4585629" y="149199"/>
                    <a:pt x="4583447" y="145522"/>
                    <a:pt x="4580027" y="142642"/>
                  </a:cubicBezTo>
                  <a:cubicBezTo>
                    <a:pt x="4588429" y="139778"/>
                    <a:pt x="4594844" y="142740"/>
                    <a:pt x="4597352" y="144285"/>
                  </a:cubicBezTo>
                  <a:cubicBezTo>
                    <a:pt x="4600429" y="146156"/>
                    <a:pt x="4602725" y="148825"/>
                    <a:pt x="4603506" y="151314"/>
                  </a:cubicBezTo>
                  <a:cubicBezTo>
                    <a:pt x="4600657" y="152274"/>
                    <a:pt x="4595789" y="154796"/>
                    <a:pt x="4594730" y="160881"/>
                  </a:cubicBezTo>
                  <a:cubicBezTo>
                    <a:pt x="4594046" y="164753"/>
                    <a:pt x="4594991" y="168447"/>
                    <a:pt x="4597384" y="171294"/>
                  </a:cubicBezTo>
                  <a:cubicBezTo>
                    <a:pt x="4597775" y="171766"/>
                    <a:pt x="4598247" y="172254"/>
                    <a:pt x="4598800" y="172726"/>
                  </a:cubicBezTo>
                  <a:cubicBezTo>
                    <a:pt x="4593558" y="172726"/>
                    <a:pt x="4588755" y="172693"/>
                    <a:pt x="4588282" y="172677"/>
                  </a:cubicBezTo>
                  <a:close/>
                  <a:moveTo>
                    <a:pt x="5720357" y="172596"/>
                  </a:moveTo>
                  <a:cubicBezTo>
                    <a:pt x="5715668" y="172254"/>
                    <a:pt x="5712167" y="170741"/>
                    <a:pt x="5710230" y="168251"/>
                  </a:cubicBezTo>
                  <a:cubicBezTo>
                    <a:pt x="5708406" y="165908"/>
                    <a:pt x="5708390" y="163305"/>
                    <a:pt x="5708699" y="161532"/>
                  </a:cubicBezTo>
                  <a:cubicBezTo>
                    <a:pt x="5709660" y="156000"/>
                    <a:pt x="5715798" y="154910"/>
                    <a:pt x="5716058" y="154861"/>
                  </a:cubicBezTo>
                  <a:lnTo>
                    <a:pt x="5717899" y="154568"/>
                  </a:lnTo>
                  <a:lnTo>
                    <a:pt x="5717833" y="152697"/>
                  </a:lnTo>
                  <a:cubicBezTo>
                    <a:pt x="5717703" y="149117"/>
                    <a:pt x="5715521" y="145440"/>
                    <a:pt x="5712102" y="142561"/>
                  </a:cubicBezTo>
                  <a:cubicBezTo>
                    <a:pt x="5720503" y="139697"/>
                    <a:pt x="5726919" y="142658"/>
                    <a:pt x="5729426" y="144188"/>
                  </a:cubicBezTo>
                  <a:cubicBezTo>
                    <a:pt x="5732503" y="146075"/>
                    <a:pt x="5734799" y="148727"/>
                    <a:pt x="5735581" y="151216"/>
                  </a:cubicBezTo>
                  <a:cubicBezTo>
                    <a:pt x="5732731" y="152176"/>
                    <a:pt x="5727863" y="154698"/>
                    <a:pt x="5726805" y="160783"/>
                  </a:cubicBezTo>
                  <a:cubicBezTo>
                    <a:pt x="5726121" y="164656"/>
                    <a:pt x="5727065" y="168349"/>
                    <a:pt x="5729459" y="171196"/>
                  </a:cubicBezTo>
                  <a:cubicBezTo>
                    <a:pt x="5729850" y="171668"/>
                    <a:pt x="5730322" y="172156"/>
                    <a:pt x="5730875" y="172628"/>
                  </a:cubicBezTo>
                  <a:cubicBezTo>
                    <a:pt x="5725632" y="172628"/>
                    <a:pt x="5720846" y="172596"/>
                    <a:pt x="5720357" y="172579"/>
                  </a:cubicBezTo>
                  <a:close/>
                  <a:moveTo>
                    <a:pt x="6760682" y="108100"/>
                  </a:moveTo>
                  <a:cubicBezTo>
                    <a:pt x="6749024" y="106961"/>
                    <a:pt x="6740444" y="97752"/>
                    <a:pt x="6740704" y="86623"/>
                  </a:cubicBezTo>
                  <a:cubicBezTo>
                    <a:pt x="6741014" y="72761"/>
                    <a:pt x="6753209" y="67489"/>
                    <a:pt x="6753730" y="67278"/>
                  </a:cubicBezTo>
                  <a:lnTo>
                    <a:pt x="6755032" y="66741"/>
                  </a:lnTo>
                  <a:lnTo>
                    <a:pt x="6755032" y="65325"/>
                  </a:lnTo>
                  <a:cubicBezTo>
                    <a:pt x="6755032" y="53188"/>
                    <a:pt x="6764851" y="43686"/>
                    <a:pt x="6777372" y="43686"/>
                  </a:cubicBezTo>
                  <a:cubicBezTo>
                    <a:pt x="6788817" y="43686"/>
                    <a:pt x="6798083" y="51544"/>
                    <a:pt x="6799515" y="62413"/>
                  </a:cubicBezTo>
                  <a:lnTo>
                    <a:pt x="6799629" y="63959"/>
                  </a:lnTo>
                  <a:cubicBezTo>
                    <a:pt x="6800590" y="64056"/>
                    <a:pt x="6802739" y="64609"/>
                    <a:pt x="6803781" y="65179"/>
                  </a:cubicBezTo>
                  <a:lnTo>
                    <a:pt x="6803960" y="65179"/>
                  </a:lnTo>
                  <a:cubicBezTo>
                    <a:pt x="6803960" y="65179"/>
                    <a:pt x="6803732" y="62136"/>
                    <a:pt x="6803732" y="62136"/>
                  </a:cubicBezTo>
                  <a:lnTo>
                    <a:pt x="6803765" y="62136"/>
                  </a:lnTo>
                  <a:cubicBezTo>
                    <a:pt x="6803765" y="62039"/>
                    <a:pt x="6803732" y="61957"/>
                    <a:pt x="6803716" y="61860"/>
                  </a:cubicBezTo>
                  <a:lnTo>
                    <a:pt x="6803684" y="61372"/>
                  </a:lnTo>
                  <a:lnTo>
                    <a:pt x="6803634" y="61372"/>
                  </a:lnTo>
                  <a:cubicBezTo>
                    <a:pt x="6801713" y="48632"/>
                    <a:pt x="6790804" y="39456"/>
                    <a:pt x="6777372" y="39456"/>
                  </a:cubicBezTo>
                  <a:cubicBezTo>
                    <a:pt x="6762929" y="39456"/>
                    <a:pt x="6751532" y="50113"/>
                    <a:pt x="6750832" y="63975"/>
                  </a:cubicBezTo>
                  <a:cubicBezTo>
                    <a:pt x="6748259" y="65309"/>
                    <a:pt x="6742479" y="68937"/>
                    <a:pt x="6739076" y="75722"/>
                  </a:cubicBezTo>
                  <a:cubicBezTo>
                    <a:pt x="6737578" y="72305"/>
                    <a:pt x="6736829" y="68596"/>
                    <a:pt x="6736910" y="64772"/>
                  </a:cubicBezTo>
                  <a:cubicBezTo>
                    <a:pt x="6737302" y="47347"/>
                    <a:pt x="6752607" y="40757"/>
                    <a:pt x="6753258" y="40481"/>
                  </a:cubicBezTo>
                  <a:lnTo>
                    <a:pt x="6754561" y="39944"/>
                  </a:lnTo>
                  <a:lnTo>
                    <a:pt x="6754561" y="38528"/>
                  </a:lnTo>
                  <a:cubicBezTo>
                    <a:pt x="6754561" y="31158"/>
                    <a:pt x="6757410" y="24324"/>
                    <a:pt x="6762571" y="19313"/>
                  </a:cubicBezTo>
                  <a:cubicBezTo>
                    <a:pt x="6766690" y="15310"/>
                    <a:pt x="6772015" y="12740"/>
                    <a:pt x="6777925" y="11796"/>
                  </a:cubicBezTo>
                  <a:cubicBezTo>
                    <a:pt x="6773594" y="16124"/>
                    <a:pt x="6770305" y="21493"/>
                    <a:pt x="6768384" y="27594"/>
                  </a:cubicBezTo>
                  <a:lnTo>
                    <a:pt x="6768335" y="27594"/>
                  </a:lnTo>
                  <a:cubicBezTo>
                    <a:pt x="6768335" y="27594"/>
                    <a:pt x="6768172" y="28213"/>
                    <a:pt x="6768172" y="28213"/>
                  </a:cubicBezTo>
                  <a:cubicBezTo>
                    <a:pt x="6768172" y="28262"/>
                    <a:pt x="6768140" y="28310"/>
                    <a:pt x="6768123" y="28359"/>
                  </a:cubicBezTo>
                  <a:lnTo>
                    <a:pt x="6768123" y="28359"/>
                  </a:lnTo>
                  <a:cubicBezTo>
                    <a:pt x="6768123" y="28359"/>
                    <a:pt x="6767374" y="31272"/>
                    <a:pt x="6767374" y="31272"/>
                  </a:cubicBezTo>
                  <a:lnTo>
                    <a:pt x="6767537" y="31320"/>
                  </a:lnTo>
                  <a:cubicBezTo>
                    <a:pt x="6768677" y="30930"/>
                    <a:pt x="6770891" y="30767"/>
                    <a:pt x="6771852" y="30848"/>
                  </a:cubicBezTo>
                  <a:lnTo>
                    <a:pt x="6772210" y="29449"/>
                  </a:lnTo>
                  <a:cubicBezTo>
                    <a:pt x="6776655" y="14350"/>
                    <a:pt x="6790691" y="4198"/>
                    <a:pt x="6807184" y="4198"/>
                  </a:cubicBezTo>
                  <a:cubicBezTo>
                    <a:pt x="6827585" y="4198"/>
                    <a:pt x="6843575" y="19687"/>
                    <a:pt x="6843575" y="39472"/>
                  </a:cubicBezTo>
                  <a:lnTo>
                    <a:pt x="6843575" y="40887"/>
                  </a:lnTo>
                  <a:cubicBezTo>
                    <a:pt x="6843575" y="40887"/>
                    <a:pt x="6844877" y="41424"/>
                    <a:pt x="6844877" y="41424"/>
                  </a:cubicBezTo>
                  <a:cubicBezTo>
                    <a:pt x="6844926" y="41440"/>
                    <a:pt x="6850120" y="43637"/>
                    <a:pt x="6855314" y="48599"/>
                  </a:cubicBezTo>
                  <a:cubicBezTo>
                    <a:pt x="6862282" y="55254"/>
                    <a:pt x="6865913" y="63454"/>
                    <a:pt x="6866141" y="72989"/>
                  </a:cubicBezTo>
                  <a:cubicBezTo>
                    <a:pt x="6866467" y="87762"/>
                    <a:pt x="6857382" y="100681"/>
                    <a:pt x="6842972" y="105920"/>
                  </a:cubicBezTo>
                  <a:cubicBezTo>
                    <a:pt x="6838755" y="107449"/>
                    <a:pt x="6834310" y="108230"/>
                    <a:pt x="6829735" y="108230"/>
                  </a:cubicBezTo>
                  <a:lnTo>
                    <a:pt x="6760634" y="108116"/>
                  </a:lnTo>
                  <a:close/>
                  <a:moveTo>
                    <a:pt x="8246827" y="171750"/>
                  </a:moveTo>
                  <a:cubicBezTo>
                    <a:pt x="8242138" y="171408"/>
                    <a:pt x="8238637" y="169895"/>
                    <a:pt x="8236699" y="167405"/>
                  </a:cubicBezTo>
                  <a:cubicBezTo>
                    <a:pt x="8234876" y="165062"/>
                    <a:pt x="8234859" y="162459"/>
                    <a:pt x="8235168" y="160686"/>
                  </a:cubicBezTo>
                  <a:cubicBezTo>
                    <a:pt x="8236130" y="155154"/>
                    <a:pt x="8242268" y="154064"/>
                    <a:pt x="8242528" y="154015"/>
                  </a:cubicBezTo>
                  <a:lnTo>
                    <a:pt x="8244368" y="153722"/>
                  </a:lnTo>
                  <a:lnTo>
                    <a:pt x="8244303" y="151851"/>
                  </a:lnTo>
                  <a:cubicBezTo>
                    <a:pt x="8244173" y="148271"/>
                    <a:pt x="8241991" y="144594"/>
                    <a:pt x="8238572" y="141714"/>
                  </a:cubicBezTo>
                  <a:cubicBezTo>
                    <a:pt x="8246973" y="138851"/>
                    <a:pt x="8253388" y="141812"/>
                    <a:pt x="8255895" y="143358"/>
                  </a:cubicBezTo>
                  <a:cubicBezTo>
                    <a:pt x="8258973" y="145245"/>
                    <a:pt x="8261269" y="147897"/>
                    <a:pt x="8262051" y="150387"/>
                  </a:cubicBezTo>
                  <a:cubicBezTo>
                    <a:pt x="8259201" y="151346"/>
                    <a:pt x="8254332" y="153868"/>
                    <a:pt x="8253274" y="159954"/>
                  </a:cubicBezTo>
                  <a:cubicBezTo>
                    <a:pt x="8252591" y="163826"/>
                    <a:pt x="8253535" y="167519"/>
                    <a:pt x="8255928" y="170367"/>
                  </a:cubicBezTo>
                  <a:cubicBezTo>
                    <a:pt x="8256319" y="170838"/>
                    <a:pt x="8256791" y="171326"/>
                    <a:pt x="8257345" y="171798"/>
                  </a:cubicBezTo>
                  <a:cubicBezTo>
                    <a:pt x="8252102" y="171798"/>
                    <a:pt x="8247299" y="171766"/>
                    <a:pt x="8246827" y="171750"/>
                  </a:cubicBezTo>
                  <a:close/>
                  <a:moveTo>
                    <a:pt x="9893349" y="171440"/>
                  </a:moveTo>
                  <a:cubicBezTo>
                    <a:pt x="9888660" y="171099"/>
                    <a:pt x="9885159" y="169586"/>
                    <a:pt x="9883221" y="167096"/>
                  </a:cubicBezTo>
                  <a:cubicBezTo>
                    <a:pt x="9881398" y="164753"/>
                    <a:pt x="9881381" y="162150"/>
                    <a:pt x="9881691" y="160377"/>
                  </a:cubicBezTo>
                  <a:cubicBezTo>
                    <a:pt x="9882652" y="154845"/>
                    <a:pt x="9888790" y="153755"/>
                    <a:pt x="9889050" y="153706"/>
                  </a:cubicBezTo>
                  <a:lnTo>
                    <a:pt x="9890891" y="153413"/>
                  </a:lnTo>
                  <a:lnTo>
                    <a:pt x="9890825" y="151542"/>
                  </a:lnTo>
                  <a:cubicBezTo>
                    <a:pt x="9890695" y="147962"/>
                    <a:pt x="9888513" y="144285"/>
                    <a:pt x="9885094" y="141405"/>
                  </a:cubicBezTo>
                  <a:cubicBezTo>
                    <a:pt x="9893495" y="138542"/>
                    <a:pt x="9899910" y="141503"/>
                    <a:pt x="9902418" y="143032"/>
                  </a:cubicBezTo>
                  <a:cubicBezTo>
                    <a:pt x="9905495" y="144920"/>
                    <a:pt x="9907791" y="147572"/>
                    <a:pt x="9908573" y="150061"/>
                  </a:cubicBezTo>
                  <a:cubicBezTo>
                    <a:pt x="9905723" y="151021"/>
                    <a:pt x="9900855" y="153543"/>
                    <a:pt x="9899796" y="159628"/>
                  </a:cubicBezTo>
                  <a:cubicBezTo>
                    <a:pt x="9899113" y="163500"/>
                    <a:pt x="9900057" y="167194"/>
                    <a:pt x="9902450" y="170041"/>
                  </a:cubicBezTo>
                  <a:cubicBezTo>
                    <a:pt x="9902841" y="170513"/>
                    <a:pt x="9903314" y="171001"/>
                    <a:pt x="9903867" y="171473"/>
                  </a:cubicBezTo>
                  <a:cubicBezTo>
                    <a:pt x="9898625" y="171473"/>
                    <a:pt x="9893821" y="171440"/>
                    <a:pt x="9893349" y="171424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ihandsfigur 155">
              <a:extLst>
                <a:ext uri="{FF2B5EF4-FFF2-40B4-BE49-F238E27FC236}">
                  <a16:creationId xmlns:a16="http://schemas.microsoft.com/office/drawing/2014/main" id="{1CD3FDC6-7506-AC4E-8CF5-0DDDE17C87EA}"/>
                </a:ext>
              </a:extLst>
            </p:cNvPr>
            <p:cNvSpPr/>
            <p:nvPr/>
          </p:nvSpPr>
          <p:spPr>
            <a:xfrm>
              <a:off x="4716112" y="4072898"/>
              <a:ext cx="220605" cy="13462"/>
            </a:xfrm>
            <a:custGeom>
              <a:avLst/>
              <a:gdLst>
                <a:gd name="connsiteX0" fmla="*/ 211097 w 220605"/>
                <a:gd name="connsiteY0" fmla="*/ 5109 h 13462"/>
                <a:gd name="connsiteX1" fmla="*/ 198690 w 220605"/>
                <a:gd name="connsiteY1" fmla="*/ 0 h 13462"/>
                <a:gd name="connsiteX2" fmla="*/ 186283 w 220605"/>
                <a:gd name="connsiteY2" fmla="*/ 5109 h 13462"/>
                <a:gd name="connsiteX3" fmla="*/ 176595 w 220605"/>
                <a:gd name="connsiteY3" fmla="*/ 9225 h 13462"/>
                <a:gd name="connsiteX4" fmla="*/ 166907 w 220605"/>
                <a:gd name="connsiteY4" fmla="*/ 5109 h 13462"/>
                <a:gd name="connsiteX5" fmla="*/ 154500 w 220605"/>
                <a:gd name="connsiteY5" fmla="*/ 0 h 13462"/>
                <a:gd name="connsiteX6" fmla="*/ 142094 w 220605"/>
                <a:gd name="connsiteY6" fmla="*/ 5109 h 13462"/>
                <a:gd name="connsiteX7" fmla="*/ 132406 w 220605"/>
                <a:gd name="connsiteY7" fmla="*/ 9225 h 13462"/>
                <a:gd name="connsiteX8" fmla="*/ 122718 w 220605"/>
                <a:gd name="connsiteY8" fmla="*/ 5109 h 13462"/>
                <a:gd name="connsiteX9" fmla="*/ 110311 w 220605"/>
                <a:gd name="connsiteY9" fmla="*/ 0 h 13462"/>
                <a:gd name="connsiteX10" fmla="*/ 97904 w 220605"/>
                <a:gd name="connsiteY10" fmla="*/ 5109 h 13462"/>
                <a:gd name="connsiteX11" fmla="*/ 88216 w 220605"/>
                <a:gd name="connsiteY11" fmla="*/ 9225 h 13462"/>
                <a:gd name="connsiteX12" fmla="*/ 78528 w 220605"/>
                <a:gd name="connsiteY12" fmla="*/ 5109 h 13462"/>
                <a:gd name="connsiteX13" fmla="*/ 66122 w 220605"/>
                <a:gd name="connsiteY13" fmla="*/ 0 h 13462"/>
                <a:gd name="connsiteX14" fmla="*/ 53714 w 220605"/>
                <a:gd name="connsiteY14" fmla="*/ 5109 h 13462"/>
                <a:gd name="connsiteX15" fmla="*/ 44027 w 220605"/>
                <a:gd name="connsiteY15" fmla="*/ 9225 h 13462"/>
                <a:gd name="connsiteX16" fmla="*/ 34323 w 220605"/>
                <a:gd name="connsiteY16" fmla="*/ 5109 h 13462"/>
                <a:gd name="connsiteX17" fmla="*/ 21916 w 220605"/>
                <a:gd name="connsiteY17" fmla="*/ 0 h 13462"/>
                <a:gd name="connsiteX18" fmla="*/ 9509 w 220605"/>
                <a:gd name="connsiteY18" fmla="*/ 5109 h 13462"/>
                <a:gd name="connsiteX19" fmla="*/ 1123 w 220605"/>
                <a:gd name="connsiteY19" fmla="*/ 9095 h 13462"/>
                <a:gd name="connsiteX20" fmla="*/ 0 w 220605"/>
                <a:gd name="connsiteY20" fmla="*/ 13277 h 13462"/>
                <a:gd name="connsiteX21" fmla="*/ 0 w 220605"/>
                <a:gd name="connsiteY21" fmla="*/ 13456 h 13462"/>
                <a:gd name="connsiteX22" fmla="*/ 12228 w 220605"/>
                <a:gd name="connsiteY22" fmla="*/ 8347 h 13462"/>
                <a:gd name="connsiteX23" fmla="*/ 21932 w 220605"/>
                <a:gd name="connsiteY23" fmla="*/ 4230 h 13462"/>
                <a:gd name="connsiteX24" fmla="*/ 31636 w 220605"/>
                <a:gd name="connsiteY24" fmla="*/ 8347 h 13462"/>
                <a:gd name="connsiteX25" fmla="*/ 44043 w 220605"/>
                <a:gd name="connsiteY25" fmla="*/ 13456 h 13462"/>
                <a:gd name="connsiteX26" fmla="*/ 56450 w 220605"/>
                <a:gd name="connsiteY26" fmla="*/ 8347 h 13462"/>
                <a:gd name="connsiteX27" fmla="*/ 66137 w 220605"/>
                <a:gd name="connsiteY27" fmla="*/ 4230 h 13462"/>
                <a:gd name="connsiteX28" fmla="*/ 75826 w 220605"/>
                <a:gd name="connsiteY28" fmla="*/ 8347 h 13462"/>
                <a:gd name="connsiteX29" fmla="*/ 88232 w 220605"/>
                <a:gd name="connsiteY29" fmla="*/ 13456 h 13462"/>
                <a:gd name="connsiteX30" fmla="*/ 100639 w 220605"/>
                <a:gd name="connsiteY30" fmla="*/ 8347 h 13462"/>
                <a:gd name="connsiteX31" fmla="*/ 110327 w 220605"/>
                <a:gd name="connsiteY31" fmla="*/ 4230 h 13462"/>
                <a:gd name="connsiteX32" fmla="*/ 120015 w 220605"/>
                <a:gd name="connsiteY32" fmla="*/ 8347 h 13462"/>
                <a:gd name="connsiteX33" fmla="*/ 132422 w 220605"/>
                <a:gd name="connsiteY33" fmla="*/ 13456 h 13462"/>
                <a:gd name="connsiteX34" fmla="*/ 144829 w 220605"/>
                <a:gd name="connsiteY34" fmla="*/ 8347 h 13462"/>
                <a:gd name="connsiteX35" fmla="*/ 154517 w 220605"/>
                <a:gd name="connsiteY35" fmla="*/ 4230 h 13462"/>
                <a:gd name="connsiteX36" fmla="*/ 164205 w 220605"/>
                <a:gd name="connsiteY36" fmla="*/ 8347 h 13462"/>
                <a:gd name="connsiteX37" fmla="*/ 176611 w 220605"/>
                <a:gd name="connsiteY37" fmla="*/ 13456 h 13462"/>
                <a:gd name="connsiteX38" fmla="*/ 189018 w 220605"/>
                <a:gd name="connsiteY38" fmla="*/ 8347 h 13462"/>
                <a:gd name="connsiteX39" fmla="*/ 198706 w 220605"/>
                <a:gd name="connsiteY39" fmla="*/ 4230 h 13462"/>
                <a:gd name="connsiteX40" fmla="*/ 208394 w 220605"/>
                <a:gd name="connsiteY40" fmla="*/ 8347 h 13462"/>
                <a:gd name="connsiteX41" fmla="*/ 220606 w 220605"/>
                <a:gd name="connsiteY41" fmla="*/ 13423 h 13462"/>
                <a:gd name="connsiteX42" fmla="*/ 220606 w 220605"/>
                <a:gd name="connsiteY42" fmla="*/ 13244 h 13462"/>
                <a:gd name="connsiteX43" fmla="*/ 219515 w 220605"/>
                <a:gd name="connsiteY43" fmla="*/ 9111 h 13462"/>
                <a:gd name="connsiteX44" fmla="*/ 211113 w 220605"/>
                <a:gd name="connsiteY44" fmla="*/ 5093 h 1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20605" h="13462">
                  <a:moveTo>
                    <a:pt x="211097" y="5109"/>
                  </a:moveTo>
                  <a:cubicBezTo>
                    <a:pt x="208231" y="2717"/>
                    <a:pt x="204991" y="0"/>
                    <a:pt x="198690" y="0"/>
                  </a:cubicBezTo>
                  <a:cubicBezTo>
                    <a:pt x="192389" y="0"/>
                    <a:pt x="189148" y="2717"/>
                    <a:pt x="186283" y="5109"/>
                  </a:cubicBezTo>
                  <a:cubicBezTo>
                    <a:pt x="183645" y="7322"/>
                    <a:pt x="181349" y="9225"/>
                    <a:pt x="176595" y="9225"/>
                  </a:cubicBezTo>
                  <a:cubicBezTo>
                    <a:pt x="171841" y="9225"/>
                    <a:pt x="169561" y="7322"/>
                    <a:pt x="166907" y="5109"/>
                  </a:cubicBezTo>
                  <a:cubicBezTo>
                    <a:pt x="164042" y="2717"/>
                    <a:pt x="160802" y="0"/>
                    <a:pt x="154500" y="0"/>
                  </a:cubicBezTo>
                  <a:cubicBezTo>
                    <a:pt x="148199" y="0"/>
                    <a:pt x="144959" y="2717"/>
                    <a:pt x="142094" y="5109"/>
                  </a:cubicBezTo>
                  <a:cubicBezTo>
                    <a:pt x="139439" y="7322"/>
                    <a:pt x="137160" y="9225"/>
                    <a:pt x="132406" y="9225"/>
                  </a:cubicBezTo>
                  <a:cubicBezTo>
                    <a:pt x="127651" y="9225"/>
                    <a:pt x="125372" y="7322"/>
                    <a:pt x="122718" y="5109"/>
                  </a:cubicBezTo>
                  <a:cubicBezTo>
                    <a:pt x="119852" y="2717"/>
                    <a:pt x="116612" y="0"/>
                    <a:pt x="110311" y="0"/>
                  </a:cubicBezTo>
                  <a:cubicBezTo>
                    <a:pt x="104010" y="0"/>
                    <a:pt x="100769" y="2717"/>
                    <a:pt x="97904" y="5109"/>
                  </a:cubicBezTo>
                  <a:cubicBezTo>
                    <a:pt x="95250" y="7322"/>
                    <a:pt x="92971" y="9225"/>
                    <a:pt x="88216" y="9225"/>
                  </a:cubicBezTo>
                  <a:cubicBezTo>
                    <a:pt x="83462" y="9225"/>
                    <a:pt x="81166" y="7322"/>
                    <a:pt x="78528" y="5109"/>
                  </a:cubicBezTo>
                  <a:cubicBezTo>
                    <a:pt x="75663" y="2717"/>
                    <a:pt x="72406" y="0"/>
                    <a:pt x="66122" y="0"/>
                  </a:cubicBezTo>
                  <a:cubicBezTo>
                    <a:pt x="59837" y="0"/>
                    <a:pt x="56580" y="2717"/>
                    <a:pt x="53714" y="5109"/>
                  </a:cubicBezTo>
                  <a:cubicBezTo>
                    <a:pt x="51061" y="7322"/>
                    <a:pt x="48781" y="9225"/>
                    <a:pt x="44027" y="9225"/>
                  </a:cubicBezTo>
                  <a:cubicBezTo>
                    <a:pt x="39272" y="9225"/>
                    <a:pt x="36976" y="7322"/>
                    <a:pt x="34323" y="5109"/>
                  </a:cubicBezTo>
                  <a:cubicBezTo>
                    <a:pt x="31457" y="2717"/>
                    <a:pt x="28201" y="0"/>
                    <a:pt x="21916" y="0"/>
                  </a:cubicBezTo>
                  <a:cubicBezTo>
                    <a:pt x="15631" y="0"/>
                    <a:pt x="12375" y="2717"/>
                    <a:pt x="9509" y="5109"/>
                  </a:cubicBezTo>
                  <a:cubicBezTo>
                    <a:pt x="7408" y="6850"/>
                    <a:pt x="5666" y="8705"/>
                    <a:pt x="1123" y="9095"/>
                  </a:cubicBezTo>
                  <a:cubicBezTo>
                    <a:pt x="1058" y="10055"/>
                    <a:pt x="554" y="12219"/>
                    <a:pt x="0" y="13277"/>
                  </a:cubicBezTo>
                  <a:lnTo>
                    <a:pt x="0" y="13456"/>
                  </a:lnTo>
                  <a:cubicBezTo>
                    <a:pt x="5471" y="13635"/>
                    <a:pt x="10062" y="10153"/>
                    <a:pt x="12228" y="8347"/>
                  </a:cubicBezTo>
                  <a:cubicBezTo>
                    <a:pt x="14882" y="6134"/>
                    <a:pt x="17161" y="4230"/>
                    <a:pt x="21932" y="4230"/>
                  </a:cubicBezTo>
                  <a:cubicBezTo>
                    <a:pt x="26702" y="4230"/>
                    <a:pt x="28982" y="6134"/>
                    <a:pt x="31636" y="8347"/>
                  </a:cubicBezTo>
                  <a:cubicBezTo>
                    <a:pt x="34502" y="10738"/>
                    <a:pt x="37758" y="13456"/>
                    <a:pt x="44043" y="13456"/>
                  </a:cubicBezTo>
                  <a:cubicBezTo>
                    <a:pt x="50328" y="13456"/>
                    <a:pt x="53584" y="10738"/>
                    <a:pt x="56450" y="8347"/>
                  </a:cubicBezTo>
                  <a:cubicBezTo>
                    <a:pt x="59104" y="6134"/>
                    <a:pt x="61383" y="4230"/>
                    <a:pt x="66137" y="4230"/>
                  </a:cubicBezTo>
                  <a:cubicBezTo>
                    <a:pt x="70892" y="4230"/>
                    <a:pt x="73188" y="6134"/>
                    <a:pt x="75826" y="8347"/>
                  </a:cubicBezTo>
                  <a:cubicBezTo>
                    <a:pt x="78691" y="10738"/>
                    <a:pt x="81948" y="13456"/>
                    <a:pt x="88232" y="13456"/>
                  </a:cubicBezTo>
                  <a:cubicBezTo>
                    <a:pt x="94517" y="13456"/>
                    <a:pt x="97774" y="10738"/>
                    <a:pt x="100639" y="8347"/>
                  </a:cubicBezTo>
                  <a:cubicBezTo>
                    <a:pt x="103293" y="6134"/>
                    <a:pt x="105573" y="4230"/>
                    <a:pt x="110327" y="4230"/>
                  </a:cubicBezTo>
                  <a:cubicBezTo>
                    <a:pt x="115081" y="4230"/>
                    <a:pt x="117361" y="6134"/>
                    <a:pt x="120015" y="8347"/>
                  </a:cubicBezTo>
                  <a:cubicBezTo>
                    <a:pt x="122881" y="10738"/>
                    <a:pt x="126121" y="13456"/>
                    <a:pt x="132422" y="13456"/>
                  </a:cubicBezTo>
                  <a:cubicBezTo>
                    <a:pt x="138723" y="13456"/>
                    <a:pt x="141963" y="10738"/>
                    <a:pt x="144829" y="8347"/>
                  </a:cubicBezTo>
                  <a:cubicBezTo>
                    <a:pt x="147483" y="6134"/>
                    <a:pt x="149762" y="4230"/>
                    <a:pt x="154517" y="4230"/>
                  </a:cubicBezTo>
                  <a:cubicBezTo>
                    <a:pt x="159271" y="4230"/>
                    <a:pt x="161567" y="6134"/>
                    <a:pt x="164205" y="8347"/>
                  </a:cubicBezTo>
                  <a:cubicBezTo>
                    <a:pt x="167070" y="10738"/>
                    <a:pt x="170310" y="13456"/>
                    <a:pt x="176611" y="13456"/>
                  </a:cubicBezTo>
                  <a:cubicBezTo>
                    <a:pt x="182913" y="13456"/>
                    <a:pt x="186153" y="10738"/>
                    <a:pt x="189018" y="8347"/>
                  </a:cubicBezTo>
                  <a:cubicBezTo>
                    <a:pt x="191656" y="6134"/>
                    <a:pt x="193952" y="4230"/>
                    <a:pt x="198706" y="4230"/>
                  </a:cubicBezTo>
                  <a:cubicBezTo>
                    <a:pt x="203460" y="4230"/>
                    <a:pt x="205756" y="6134"/>
                    <a:pt x="208394" y="8347"/>
                  </a:cubicBezTo>
                  <a:cubicBezTo>
                    <a:pt x="210560" y="10153"/>
                    <a:pt x="215558" y="13407"/>
                    <a:pt x="220606" y="13423"/>
                  </a:cubicBezTo>
                  <a:lnTo>
                    <a:pt x="220606" y="13244"/>
                  </a:lnTo>
                  <a:cubicBezTo>
                    <a:pt x="220084" y="12186"/>
                    <a:pt x="219580" y="10055"/>
                    <a:pt x="219515" y="9111"/>
                  </a:cubicBezTo>
                  <a:cubicBezTo>
                    <a:pt x="214988" y="8640"/>
                    <a:pt x="213262" y="6882"/>
                    <a:pt x="211113" y="5093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ihandsfigur 156">
              <a:extLst>
                <a:ext uri="{FF2B5EF4-FFF2-40B4-BE49-F238E27FC236}">
                  <a16:creationId xmlns:a16="http://schemas.microsoft.com/office/drawing/2014/main" id="{E621E4FE-5DB2-C049-A590-0862D6ED0973}"/>
                </a:ext>
              </a:extLst>
            </p:cNvPr>
            <p:cNvSpPr/>
            <p:nvPr/>
          </p:nvSpPr>
          <p:spPr>
            <a:xfrm>
              <a:off x="6617546" y="4042944"/>
              <a:ext cx="11527" cy="30441"/>
            </a:xfrm>
            <a:custGeom>
              <a:avLst/>
              <a:gdLst>
                <a:gd name="connsiteX0" fmla="*/ 0 w 11527"/>
                <a:gd name="connsiteY0" fmla="*/ 0 h 30441"/>
                <a:gd name="connsiteX1" fmla="*/ 11528 w 11527"/>
                <a:gd name="connsiteY1" fmla="*/ 0 h 30441"/>
                <a:gd name="connsiteX2" fmla="*/ 11528 w 11527"/>
                <a:gd name="connsiteY2" fmla="*/ 30442 h 30441"/>
                <a:gd name="connsiteX3" fmla="*/ 0 w 11527"/>
                <a:gd name="connsiteY3" fmla="*/ 30442 h 3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7" h="30441">
                  <a:moveTo>
                    <a:pt x="0" y="0"/>
                  </a:moveTo>
                  <a:lnTo>
                    <a:pt x="11528" y="0"/>
                  </a:lnTo>
                  <a:lnTo>
                    <a:pt x="11528" y="30442"/>
                  </a:lnTo>
                  <a:lnTo>
                    <a:pt x="0" y="304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ihandsfigur 157">
              <a:extLst>
                <a:ext uri="{FF2B5EF4-FFF2-40B4-BE49-F238E27FC236}">
                  <a16:creationId xmlns:a16="http://schemas.microsoft.com/office/drawing/2014/main" id="{614E406F-A1C2-2044-A701-A921183A5984}"/>
                </a:ext>
              </a:extLst>
            </p:cNvPr>
            <p:cNvSpPr/>
            <p:nvPr/>
          </p:nvSpPr>
          <p:spPr>
            <a:xfrm>
              <a:off x="6590095" y="4042944"/>
              <a:ext cx="11527" cy="30441"/>
            </a:xfrm>
            <a:custGeom>
              <a:avLst/>
              <a:gdLst>
                <a:gd name="connsiteX0" fmla="*/ 0 w 11527"/>
                <a:gd name="connsiteY0" fmla="*/ 0 h 30441"/>
                <a:gd name="connsiteX1" fmla="*/ 11528 w 11527"/>
                <a:gd name="connsiteY1" fmla="*/ 0 h 30441"/>
                <a:gd name="connsiteX2" fmla="*/ 11528 w 11527"/>
                <a:gd name="connsiteY2" fmla="*/ 30442 h 30441"/>
                <a:gd name="connsiteX3" fmla="*/ 0 w 11527"/>
                <a:gd name="connsiteY3" fmla="*/ 30442 h 3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7" h="30441">
                  <a:moveTo>
                    <a:pt x="0" y="0"/>
                  </a:moveTo>
                  <a:lnTo>
                    <a:pt x="11528" y="0"/>
                  </a:lnTo>
                  <a:lnTo>
                    <a:pt x="11528" y="30442"/>
                  </a:lnTo>
                  <a:lnTo>
                    <a:pt x="0" y="30442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rihandsfigur 158">
              <a:extLst>
                <a:ext uri="{FF2B5EF4-FFF2-40B4-BE49-F238E27FC236}">
                  <a16:creationId xmlns:a16="http://schemas.microsoft.com/office/drawing/2014/main" id="{38EDB93D-F955-2E47-808F-84BA21EF948C}"/>
                </a:ext>
              </a:extLst>
            </p:cNvPr>
            <p:cNvSpPr/>
            <p:nvPr/>
          </p:nvSpPr>
          <p:spPr>
            <a:xfrm>
              <a:off x="6670804" y="4029928"/>
              <a:ext cx="52477" cy="52406"/>
            </a:xfrm>
            <a:custGeom>
              <a:avLst/>
              <a:gdLst>
                <a:gd name="connsiteX0" fmla="*/ 26247 w 52477"/>
                <a:gd name="connsiteY0" fmla="*/ 52407 h 52406"/>
                <a:gd name="connsiteX1" fmla="*/ 44792 w 52477"/>
                <a:gd name="connsiteY1" fmla="*/ 44727 h 52406"/>
                <a:gd name="connsiteX2" fmla="*/ 52477 w 52477"/>
                <a:gd name="connsiteY2" fmla="*/ 26195 h 52406"/>
                <a:gd name="connsiteX3" fmla="*/ 44792 w 52477"/>
                <a:gd name="connsiteY3" fmla="*/ 7663 h 52406"/>
                <a:gd name="connsiteX4" fmla="*/ 7685 w 52477"/>
                <a:gd name="connsiteY4" fmla="*/ 7663 h 52406"/>
                <a:gd name="connsiteX5" fmla="*/ 0 w 52477"/>
                <a:gd name="connsiteY5" fmla="*/ 26195 h 52406"/>
                <a:gd name="connsiteX6" fmla="*/ 7685 w 52477"/>
                <a:gd name="connsiteY6" fmla="*/ 44727 h 52406"/>
                <a:gd name="connsiteX7" fmla="*/ 26231 w 52477"/>
                <a:gd name="connsiteY7" fmla="*/ 52407 h 52406"/>
                <a:gd name="connsiteX8" fmla="*/ 26247 w 52477"/>
                <a:gd name="connsiteY8" fmla="*/ 49153 h 52406"/>
                <a:gd name="connsiteX9" fmla="*/ 9997 w 52477"/>
                <a:gd name="connsiteY9" fmla="*/ 42433 h 52406"/>
                <a:gd name="connsiteX10" fmla="*/ 9965 w 52477"/>
                <a:gd name="connsiteY10" fmla="*/ 42400 h 52406"/>
                <a:gd name="connsiteX11" fmla="*/ 19311 w 52477"/>
                <a:gd name="connsiteY11" fmla="*/ 33061 h 52406"/>
                <a:gd name="connsiteX12" fmla="*/ 26116 w 52477"/>
                <a:gd name="connsiteY12" fmla="*/ 35860 h 52406"/>
                <a:gd name="connsiteX13" fmla="*/ 32923 w 52477"/>
                <a:gd name="connsiteY13" fmla="*/ 33061 h 52406"/>
                <a:gd name="connsiteX14" fmla="*/ 42399 w 52477"/>
                <a:gd name="connsiteY14" fmla="*/ 42531 h 52406"/>
                <a:gd name="connsiteX15" fmla="*/ 26247 w 52477"/>
                <a:gd name="connsiteY15" fmla="*/ 49169 h 52406"/>
                <a:gd name="connsiteX16" fmla="*/ 21574 w 52477"/>
                <a:gd name="connsiteY16" fmla="*/ 21656 h 52406"/>
                <a:gd name="connsiteX17" fmla="*/ 26116 w 52477"/>
                <a:gd name="connsiteY17" fmla="*/ 19768 h 52406"/>
                <a:gd name="connsiteX18" fmla="*/ 30659 w 52477"/>
                <a:gd name="connsiteY18" fmla="*/ 21656 h 52406"/>
                <a:gd name="connsiteX19" fmla="*/ 32548 w 52477"/>
                <a:gd name="connsiteY19" fmla="*/ 26195 h 52406"/>
                <a:gd name="connsiteX20" fmla="*/ 30659 w 52477"/>
                <a:gd name="connsiteY20" fmla="*/ 30735 h 52406"/>
                <a:gd name="connsiteX21" fmla="*/ 21574 w 52477"/>
                <a:gd name="connsiteY21" fmla="*/ 30735 h 52406"/>
                <a:gd name="connsiteX22" fmla="*/ 21574 w 52477"/>
                <a:gd name="connsiteY22" fmla="*/ 21656 h 52406"/>
                <a:gd name="connsiteX23" fmla="*/ 9997 w 52477"/>
                <a:gd name="connsiteY23" fmla="*/ 9957 h 52406"/>
                <a:gd name="connsiteX24" fmla="*/ 26247 w 52477"/>
                <a:gd name="connsiteY24" fmla="*/ 3238 h 52406"/>
                <a:gd name="connsiteX25" fmla="*/ 42448 w 52477"/>
                <a:gd name="connsiteY25" fmla="*/ 9925 h 52406"/>
                <a:gd name="connsiteX26" fmla="*/ 32971 w 52477"/>
                <a:gd name="connsiteY26" fmla="*/ 19394 h 52406"/>
                <a:gd name="connsiteX27" fmla="*/ 32939 w 52477"/>
                <a:gd name="connsiteY27" fmla="*/ 19362 h 52406"/>
                <a:gd name="connsiteX28" fmla="*/ 26101 w 52477"/>
                <a:gd name="connsiteY28" fmla="*/ 16531 h 52406"/>
                <a:gd name="connsiteX29" fmla="*/ 19262 w 52477"/>
                <a:gd name="connsiteY29" fmla="*/ 19362 h 52406"/>
                <a:gd name="connsiteX30" fmla="*/ 19229 w 52477"/>
                <a:gd name="connsiteY30" fmla="*/ 19394 h 52406"/>
                <a:gd name="connsiteX31" fmla="*/ 9900 w 52477"/>
                <a:gd name="connsiteY31" fmla="*/ 10071 h 52406"/>
                <a:gd name="connsiteX32" fmla="*/ 9997 w 52477"/>
                <a:gd name="connsiteY32" fmla="*/ 9974 h 5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477" h="52406">
                  <a:moveTo>
                    <a:pt x="26247" y="52407"/>
                  </a:moveTo>
                  <a:cubicBezTo>
                    <a:pt x="33249" y="52407"/>
                    <a:pt x="39843" y="49673"/>
                    <a:pt x="44792" y="44727"/>
                  </a:cubicBezTo>
                  <a:cubicBezTo>
                    <a:pt x="49742" y="39781"/>
                    <a:pt x="52477" y="33191"/>
                    <a:pt x="52477" y="26195"/>
                  </a:cubicBezTo>
                  <a:cubicBezTo>
                    <a:pt x="52477" y="19199"/>
                    <a:pt x="49742" y="12610"/>
                    <a:pt x="44792" y="7663"/>
                  </a:cubicBezTo>
                  <a:cubicBezTo>
                    <a:pt x="34567" y="-2554"/>
                    <a:pt x="17927" y="-2554"/>
                    <a:pt x="7685" y="7663"/>
                  </a:cubicBezTo>
                  <a:cubicBezTo>
                    <a:pt x="2736" y="12610"/>
                    <a:pt x="0" y="19199"/>
                    <a:pt x="0" y="26195"/>
                  </a:cubicBezTo>
                  <a:cubicBezTo>
                    <a:pt x="0" y="33191"/>
                    <a:pt x="2736" y="39781"/>
                    <a:pt x="7685" y="44727"/>
                  </a:cubicBezTo>
                  <a:cubicBezTo>
                    <a:pt x="12635" y="49673"/>
                    <a:pt x="19229" y="52407"/>
                    <a:pt x="26231" y="52407"/>
                  </a:cubicBezTo>
                  <a:close/>
                  <a:moveTo>
                    <a:pt x="26247" y="49153"/>
                  </a:moveTo>
                  <a:cubicBezTo>
                    <a:pt x="20108" y="49153"/>
                    <a:pt x="14345" y="46761"/>
                    <a:pt x="9997" y="42433"/>
                  </a:cubicBezTo>
                  <a:cubicBezTo>
                    <a:pt x="9997" y="42433"/>
                    <a:pt x="9982" y="42400"/>
                    <a:pt x="9965" y="42400"/>
                  </a:cubicBezTo>
                  <a:lnTo>
                    <a:pt x="19311" y="33061"/>
                  </a:lnTo>
                  <a:cubicBezTo>
                    <a:pt x="21199" y="34932"/>
                    <a:pt x="23658" y="35860"/>
                    <a:pt x="26116" y="35860"/>
                  </a:cubicBezTo>
                  <a:cubicBezTo>
                    <a:pt x="28575" y="35860"/>
                    <a:pt x="31050" y="34916"/>
                    <a:pt x="32923" y="33061"/>
                  </a:cubicBezTo>
                  <a:lnTo>
                    <a:pt x="42399" y="42531"/>
                  </a:lnTo>
                  <a:cubicBezTo>
                    <a:pt x="38068" y="46810"/>
                    <a:pt x="32337" y="49169"/>
                    <a:pt x="26247" y="49169"/>
                  </a:cubicBezTo>
                  <a:close/>
                  <a:moveTo>
                    <a:pt x="21574" y="21656"/>
                  </a:moveTo>
                  <a:cubicBezTo>
                    <a:pt x="22795" y="20436"/>
                    <a:pt x="24407" y="19768"/>
                    <a:pt x="26116" y="19768"/>
                  </a:cubicBezTo>
                  <a:cubicBezTo>
                    <a:pt x="27827" y="19768"/>
                    <a:pt x="29438" y="20436"/>
                    <a:pt x="30659" y="21656"/>
                  </a:cubicBezTo>
                  <a:cubicBezTo>
                    <a:pt x="31880" y="22876"/>
                    <a:pt x="32548" y="24471"/>
                    <a:pt x="32548" y="26195"/>
                  </a:cubicBezTo>
                  <a:cubicBezTo>
                    <a:pt x="32548" y="27920"/>
                    <a:pt x="31880" y="29514"/>
                    <a:pt x="30659" y="30735"/>
                  </a:cubicBezTo>
                  <a:cubicBezTo>
                    <a:pt x="28152" y="33240"/>
                    <a:pt x="24081" y="33240"/>
                    <a:pt x="21574" y="30735"/>
                  </a:cubicBezTo>
                  <a:cubicBezTo>
                    <a:pt x="19067" y="28229"/>
                    <a:pt x="19067" y="24161"/>
                    <a:pt x="21574" y="21656"/>
                  </a:cubicBezTo>
                  <a:close/>
                  <a:moveTo>
                    <a:pt x="9997" y="9957"/>
                  </a:moveTo>
                  <a:cubicBezTo>
                    <a:pt x="14475" y="5483"/>
                    <a:pt x="20369" y="3238"/>
                    <a:pt x="26247" y="3238"/>
                  </a:cubicBezTo>
                  <a:cubicBezTo>
                    <a:pt x="32124" y="3238"/>
                    <a:pt x="37986" y="5467"/>
                    <a:pt x="42448" y="9925"/>
                  </a:cubicBezTo>
                  <a:lnTo>
                    <a:pt x="32971" y="19394"/>
                  </a:lnTo>
                  <a:cubicBezTo>
                    <a:pt x="32971" y="19394"/>
                    <a:pt x="32955" y="19378"/>
                    <a:pt x="32939" y="19362"/>
                  </a:cubicBezTo>
                  <a:cubicBezTo>
                    <a:pt x="31116" y="17539"/>
                    <a:pt x="28689" y="16531"/>
                    <a:pt x="26101" y="16531"/>
                  </a:cubicBezTo>
                  <a:cubicBezTo>
                    <a:pt x="23512" y="16531"/>
                    <a:pt x="21086" y="17539"/>
                    <a:pt x="19262" y="19362"/>
                  </a:cubicBezTo>
                  <a:cubicBezTo>
                    <a:pt x="19262" y="19362"/>
                    <a:pt x="19262" y="19378"/>
                    <a:pt x="19229" y="19394"/>
                  </a:cubicBezTo>
                  <a:lnTo>
                    <a:pt x="9900" y="10071"/>
                  </a:lnTo>
                  <a:cubicBezTo>
                    <a:pt x="9900" y="10071"/>
                    <a:pt x="9965" y="10006"/>
                    <a:pt x="9997" y="9974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rihandsfigur 159">
              <a:extLst>
                <a:ext uri="{FF2B5EF4-FFF2-40B4-BE49-F238E27FC236}">
                  <a16:creationId xmlns:a16="http://schemas.microsoft.com/office/drawing/2014/main" id="{B0D56843-38E7-6A45-BE00-ABD0F2BAFE01}"/>
                </a:ext>
              </a:extLst>
            </p:cNvPr>
            <p:cNvSpPr/>
            <p:nvPr/>
          </p:nvSpPr>
          <p:spPr>
            <a:xfrm>
              <a:off x="5884365" y="3974088"/>
              <a:ext cx="1115027" cy="207495"/>
            </a:xfrm>
            <a:custGeom>
              <a:avLst/>
              <a:gdLst>
                <a:gd name="connsiteX0" fmla="*/ 1105519 w 1115027"/>
                <a:gd name="connsiteY0" fmla="*/ 116072 h 207495"/>
                <a:gd name="connsiteX1" fmla="*/ 1093112 w 1115027"/>
                <a:gd name="connsiteY1" fmla="*/ 110964 h 207495"/>
                <a:gd name="connsiteX2" fmla="*/ 1080705 w 1115027"/>
                <a:gd name="connsiteY2" fmla="*/ 116072 h 207495"/>
                <a:gd name="connsiteX3" fmla="*/ 1071017 w 1115027"/>
                <a:gd name="connsiteY3" fmla="*/ 120189 h 207495"/>
                <a:gd name="connsiteX4" fmla="*/ 1061329 w 1115027"/>
                <a:gd name="connsiteY4" fmla="*/ 116072 h 207495"/>
                <a:gd name="connsiteX5" fmla="*/ 1048923 w 1115027"/>
                <a:gd name="connsiteY5" fmla="*/ 110964 h 207495"/>
                <a:gd name="connsiteX6" fmla="*/ 1036516 w 1115027"/>
                <a:gd name="connsiteY6" fmla="*/ 116072 h 207495"/>
                <a:gd name="connsiteX7" fmla="*/ 1026827 w 1115027"/>
                <a:gd name="connsiteY7" fmla="*/ 120189 h 207495"/>
                <a:gd name="connsiteX8" fmla="*/ 1017140 w 1115027"/>
                <a:gd name="connsiteY8" fmla="*/ 116072 h 207495"/>
                <a:gd name="connsiteX9" fmla="*/ 1004733 w 1115027"/>
                <a:gd name="connsiteY9" fmla="*/ 110964 h 207495"/>
                <a:gd name="connsiteX10" fmla="*/ 992326 w 1115027"/>
                <a:gd name="connsiteY10" fmla="*/ 116072 h 207495"/>
                <a:gd name="connsiteX11" fmla="*/ 982638 w 1115027"/>
                <a:gd name="connsiteY11" fmla="*/ 120189 h 207495"/>
                <a:gd name="connsiteX12" fmla="*/ 972950 w 1115027"/>
                <a:gd name="connsiteY12" fmla="*/ 116072 h 207495"/>
                <a:gd name="connsiteX13" fmla="*/ 960543 w 1115027"/>
                <a:gd name="connsiteY13" fmla="*/ 110964 h 207495"/>
                <a:gd name="connsiteX14" fmla="*/ 948136 w 1115027"/>
                <a:gd name="connsiteY14" fmla="*/ 116072 h 207495"/>
                <a:gd name="connsiteX15" fmla="*/ 938449 w 1115027"/>
                <a:gd name="connsiteY15" fmla="*/ 120189 h 207495"/>
                <a:gd name="connsiteX16" fmla="*/ 928745 w 1115027"/>
                <a:gd name="connsiteY16" fmla="*/ 116072 h 207495"/>
                <a:gd name="connsiteX17" fmla="*/ 916338 w 1115027"/>
                <a:gd name="connsiteY17" fmla="*/ 110964 h 207495"/>
                <a:gd name="connsiteX18" fmla="*/ 903931 w 1115027"/>
                <a:gd name="connsiteY18" fmla="*/ 116072 h 207495"/>
                <a:gd name="connsiteX19" fmla="*/ 895545 w 1115027"/>
                <a:gd name="connsiteY19" fmla="*/ 120075 h 207495"/>
                <a:gd name="connsiteX20" fmla="*/ 895545 w 1115027"/>
                <a:gd name="connsiteY20" fmla="*/ 120075 h 207495"/>
                <a:gd name="connsiteX21" fmla="*/ 893738 w 1115027"/>
                <a:gd name="connsiteY21" fmla="*/ 116300 h 207495"/>
                <a:gd name="connsiteX22" fmla="*/ 860295 w 1115027"/>
                <a:gd name="connsiteY22" fmla="*/ 48909 h 207495"/>
                <a:gd name="connsiteX23" fmla="*/ 860148 w 1115027"/>
                <a:gd name="connsiteY23" fmla="*/ 48974 h 207495"/>
                <a:gd name="connsiteX24" fmla="*/ 857592 w 1115027"/>
                <a:gd name="connsiteY24" fmla="*/ 43621 h 207495"/>
                <a:gd name="connsiteX25" fmla="*/ 856745 w 1115027"/>
                <a:gd name="connsiteY25" fmla="*/ 42108 h 207495"/>
                <a:gd name="connsiteX26" fmla="*/ 857787 w 1115027"/>
                <a:gd name="connsiteY26" fmla="*/ 41375 h 207495"/>
                <a:gd name="connsiteX27" fmla="*/ 873467 w 1115027"/>
                <a:gd name="connsiteY27" fmla="*/ 30507 h 207495"/>
                <a:gd name="connsiteX28" fmla="*/ 888023 w 1115027"/>
                <a:gd name="connsiteY28" fmla="*/ 51154 h 207495"/>
                <a:gd name="connsiteX29" fmla="*/ 905591 w 1115027"/>
                <a:gd name="connsiteY29" fmla="*/ 38772 h 207495"/>
                <a:gd name="connsiteX30" fmla="*/ 891116 w 1115027"/>
                <a:gd name="connsiteY30" fmla="*/ 18255 h 207495"/>
                <a:gd name="connsiteX31" fmla="*/ 893038 w 1115027"/>
                <a:gd name="connsiteY31" fmla="*/ 16921 h 207495"/>
                <a:gd name="connsiteX32" fmla="*/ 896050 w 1115027"/>
                <a:gd name="connsiteY32" fmla="*/ 14855 h 207495"/>
                <a:gd name="connsiteX33" fmla="*/ 895952 w 1115027"/>
                <a:gd name="connsiteY33" fmla="*/ 14708 h 207495"/>
                <a:gd name="connsiteX34" fmla="*/ 892387 w 1115027"/>
                <a:gd name="connsiteY34" fmla="*/ 12235 h 207495"/>
                <a:gd name="connsiteX35" fmla="*/ 891231 w 1115027"/>
                <a:gd name="connsiteY35" fmla="*/ 13033 h 207495"/>
                <a:gd name="connsiteX36" fmla="*/ 891231 w 1115027"/>
                <a:gd name="connsiteY36" fmla="*/ 13033 h 207495"/>
                <a:gd name="connsiteX37" fmla="*/ 854889 w 1115027"/>
                <a:gd name="connsiteY37" fmla="*/ 38219 h 207495"/>
                <a:gd name="connsiteX38" fmla="*/ 854889 w 1115027"/>
                <a:gd name="connsiteY38" fmla="*/ 38219 h 207495"/>
                <a:gd name="connsiteX39" fmla="*/ 854320 w 1115027"/>
                <a:gd name="connsiteY39" fmla="*/ 38626 h 207495"/>
                <a:gd name="connsiteX40" fmla="*/ 843166 w 1115027"/>
                <a:gd name="connsiteY40" fmla="*/ 32980 h 207495"/>
                <a:gd name="connsiteX41" fmla="*/ 830955 w 1115027"/>
                <a:gd name="connsiteY41" fmla="*/ 32980 h 207495"/>
                <a:gd name="connsiteX42" fmla="*/ 830955 w 1115027"/>
                <a:gd name="connsiteY42" fmla="*/ 32980 h 207495"/>
                <a:gd name="connsiteX43" fmla="*/ 774944 w 1115027"/>
                <a:gd name="connsiteY43" fmla="*/ 32964 h 207495"/>
                <a:gd name="connsiteX44" fmla="*/ 774944 w 1115027"/>
                <a:gd name="connsiteY44" fmla="*/ 32964 h 207495"/>
                <a:gd name="connsiteX45" fmla="*/ 769294 w 1115027"/>
                <a:gd name="connsiteY45" fmla="*/ 31158 h 207495"/>
                <a:gd name="connsiteX46" fmla="*/ 769164 w 1115027"/>
                <a:gd name="connsiteY46" fmla="*/ 26114 h 207495"/>
                <a:gd name="connsiteX47" fmla="*/ 776328 w 1115027"/>
                <a:gd name="connsiteY47" fmla="*/ 2733 h 207495"/>
                <a:gd name="connsiteX48" fmla="*/ 777159 w 1115027"/>
                <a:gd name="connsiteY48" fmla="*/ 0 h 207495"/>
                <a:gd name="connsiteX49" fmla="*/ 728296 w 1115027"/>
                <a:gd name="connsiteY49" fmla="*/ 0 h 207495"/>
                <a:gd name="connsiteX50" fmla="*/ 713903 w 1115027"/>
                <a:gd name="connsiteY50" fmla="*/ 6459 h 207495"/>
                <a:gd name="connsiteX51" fmla="*/ 711037 w 1115027"/>
                <a:gd name="connsiteY51" fmla="*/ 10527 h 207495"/>
                <a:gd name="connsiteX52" fmla="*/ 697897 w 1115027"/>
                <a:gd name="connsiteY52" fmla="*/ 29075 h 207495"/>
                <a:gd name="connsiteX53" fmla="*/ 577264 w 1115027"/>
                <a:gd name="connsiteY53" fmla="*/ 29075 h 207495"/>
                <a:gd name="connsiteX54" fmla="*/ 572119 w 1115027"/>
                <a:gd name="connsiteY54" fmla="*/ 31418 h 207495"/>
                <a:gd name="connsiteX55" fmla="*/ 571663 w 1115027"/>
                <a:gd name="connsiteY55" fmla="*/ 35616 h 207495"/>
                <a:gd name="connsiteX56" fmla="*/ 583777 w 1115027"/>
                <a:gd name="connsiteY56" fmla="*/ 66302 h 207495"/>
                <a:gd name="connsiteX57" fmla="*/ 544879 w 1115027"/>
                <a:gd name="connsiteY57" fmla="*/ 85224 h 207495"/>
                <a:gd name="connsiteX58" fmla="*/ 521807 w 1115027"/>
                <a:gd name="connsiteY58" fmla="*/ 85126 h 207495"/>
                <a:gd name="connsiteX59" fmla="*/ 512950 w 1115027"/>
                <a:gd name="connsiteY59" fmla="*/ 93684 h 207495"/>
                <a:gd name="connsiteX60" fmla="*/ 512950 w 1115027"/>
                <a:gd name="connsiteY60" fmla="*/ 103723 h 207495"/>
                <a:gd name="connsiteX61" fmla="*/ 508423 w 1115027"/>
                <a:gd name="connsiteY61" fmla="*/ 100664 h 207495"/>
                <a:gd name="connsiteX62" fmla="*/ 496016 w 1115027"/>
                <a:gd name="connsiteY62" fmla="*/ 95556 h 207495"/>
                <a:gd name="connsiteX63" fmla="*/ 483610 w 1115027"/>
                <a:gd name="connsiteY63" fmla="*/ 100664 h 207495"/>
                <a:gd name="connsiteX64" fmla="*/ 473922 w 1115027"/>
                <a:gd name="connsiteY64" fmla="*/ 104781 h 207495"/>
                <a:gd name="connsiteX65" fmla="*/ 464234 w 1115027"/>
                <a:gd name="connsiteY65" fmla="*/ 100664 h 207495"/>
                <a:gd name="connsiteX66" fmla="*/ 451827 w 1115027"/>
                <a:gd name="connsiteY66" fmla="*/ 95556 h 207495"/>
                <a:gd name="connsiteX67" fmla="*/ 439420 w 1115027"/>
                <a:gd name="connsiteY67" fmla="*/ 100664 h 207495"/>
                <a:gd name="connsiteX68" fmla="*/ 429732 w 1115027"/>
                <a:gd name="connsiteY68" fmla="*/ 104781 h 207495"/>
                <a:gd name="connsiteX69" fmla="*/ 420044 w 1115027"/>
                <a:gd name="connsiteY69" fmla="*/ 100664 h 207495"/>
                <a:gd name="connsiteX70" fmla="*/ 407637 w 1115027"/>
                <a:gd name="connsiteY70" fmla="*/ 95556 h 207495"/>
                <a:gd name="connsiteX71" fmla="*/ 395231 w 1115027"/>
                <a:gd name="connsiteY71" fmla="*/ 100664 h 207495"/>
                <a:gd name="connsiteX72" fmla="*/ 385543 w 1115027"/>
                <a:gd name="connsiteY72" fmla="*/ 104781 h 207495"/>
                <a:gd name="connsiteX73" fmla="*/ 375855 w 1115027"/>
                <a:gd name="connsiteY73" fmla="*/ 100664 h 207495"/>
                <a:gd name="connsiteX74" fmla="*/ 363448 w 1115027"/>
                <a:gd name="connsiteY74" fmla="*/ 95556 h 207495"/>
                <a:gd name="connsiteX75" fmla="*/ 351041 w 1115027"/>
                <a:gd name="connsiteY75" fmla="*/ 100664 h 207495"/>
                <a:gd name="connsiteX76" fmla="*/ 341353 w 1115027"/>
                <a:gd name="connsiteY76" fmla="*/ 104781 h 207495"/>
                <a:gd name="connsiteX77" fmla="*/ 331649 w 1115027"/>
                <a:gd name="connsiteY77" fmla="*/ 100664 h 207495"/>
                <a:gd name="connsiteX78" fmla="*/ 319242 w 1115027"/>
                <a:gd name="connsiteY78" fmla="*/ 95556 h 207495"/>
                <a:gd name="connsiteX79" fmla="*/ 306835 w 1115027"/>
                <a:gd name="connsiteY79" fmla="*/ 100664 h 207495"/>
                <a:gd name="connsiteX80" fmla="*/ 297131 w 1115027"/>
                <a:gd name="connsiteY80" fmla="*/ 104781 h 207495"/>
                <a:gd name="connsiteX81" fmla="*/ 297131 w 1115027"/>
                <a:gd name="connsiteY81" fmla="*/ 104781 h 207495"/>
                <a:gd name="connsiteX82" fmla="*/ 284985 w 1115027"/>
                <a:gd name="connsiteY82" fmla="*/ 100583 h 207495"/>
                <a:gd name="connsiteX83" fmla="*/ 283259 w 1115027"/>
                <a:gd name="connsiteY83" fmla="*/ 93619 h 207495"/>
                <a:gd name="connsiteX84" fmla="*/ 290618 w 1115027"/>
                <a:gd name="connsiteY84" fmla="*/ 86949 h 207495"/>
                <a:gd name="connsiteX85" fmla="*/ 292474 w 1115027"/>
                <a:gd name="connsiteY85" fmla="*/ 86656 h 207495"/>
                <a:gd name="connsiteX86" fmla="*/ 292410 w 1115027"/>
                <a:gd name="connsiteY86" fmla="*/ 84785 h 207495"/>
                <a:gd name="connsiteX87" fmla="*/ 279237 w 1115027"/>
                <a:gd name="connsiteY87" fmla="*/ 70483 h 207495"/>
                <a:gd name="connsiteX88" fmla="*/ 245826 w 1115027"/>
                <a:gd name="connsiteY88" fmla="*/ 83434 h 207495"/>
                <a:gd name="connsiteX89" fmla="*/ 239867 w 1115027"/>
                <a:gd name="connsiteY89" fmla="*/ 90886 h 207495"/>
                <a:gd name="connsiteX90" fmla="*/ 220491 w 1115027"/>
                <a:gd name="connsiteY90" fmla="*/ 104765 h 207495"/>
                <a:gd name="connsiteX91" fmla="*/ 211097 w 1115027"/>
                <a:gd name="connsiteY91" fmla="*/ 100664 h 207495"/>
                <a:gd name="connsiteX92" fmla="*/ 198690 w 1115027"/>
                <a:gd name="connsiteY92" fmla="*/ 95556 h 207495"/>
                <a:gd name="connsiteX93" fmla="*/ 186283 w 1115027"/>
                <a:gd name="connsiteY93" fmla="*/ 100664 h 207495"/>
                <a:gd name="connsiteX94" fmla="*/ 176595 w 1115027"/>
                <a:gd name="connsiteY94" fmla="*/ 104781 h 207495"/>
                <a:gd name="connsiteX95" fmla="*/ 166907 w 1115027"/>
                <a:gd name="connsiteY95" fmla="*/ 100664 h 207495"/>
                <a:gd name="connsiteX96" fmla="*/ 154500 w 1115027"/>
                <a:gd name="connsiteY96" fmla="*/ 95556 h 207495"/>
                <a:gd name="connsiteX97" fmla="*/ 142094 w 1115027"/>
                <a:gd name="connsiteY97" fmla="*/ 100664 h 207495"/>
                <a:gd name="connsiteX98" fmla="*/ 132406 w 1115027"/>
                <a:gd name="connsiteY98" fmla="*/ 104781 h 207495"/>
                <a:gd name="connsiteX99" fmla="*/ 122718 w 1115027"/>
                <a:gd name="connsiteY99" fmla="*/ 100664 h 207495"/>
                <a:gd name="connsiteX100" fmla="*/ 110311 w 1115027"/>
                <a:gd name="connsiteY100" fmla="*/ 95556 h 207495"/>
                <a:gd name="connsiteX101" fmla="*/ 97904 w 1115027"/>
                <a:gd name="connsiteY101" fmla="*/ 100664 h 207495"/>
                <a:gd name="connsiteX102" fmla="*/ 88216 w 1115027"/>
                <a:gd name="connsiteY102" fmla="*/ 104781 h 207495"/>
                <a:gd name="connsiteX103" fmla="*/ 78528 w 1115027"/>
                <a:gd name="connsiteY103" fmla="*/ 100664 h 207495"/>
                <a:gd name="connsiteX104" fmla="*/ 66121 w 1115027"/>
                <a:gd name="connsiteY104" fmla="*/ 95556 h 207495"/>
                <a:gd name="connsiteX105" fmla="*/ 53714 w 1115027"/>
                <a:gd name="connsiteY105" fmla="*/ 100664 h 207495"/>
                <a:gd name="connsiteX106" fmla="*/ 44027 w 1115027"/>
                <a:gd name="connsiteY106" fmla="*/ 104781 h 207495"/>
                <a:gd name="connsiteX107" fmla="*/ 34323 w 1115027"/>
                <a:gd name="connsiteY107" fmla="*/ 100664 h 207495"/>
                <a:gd name="connsiteX108" fmla="*/ 21916 w 1115027"/>
                <a:gd name="connsiteY108" fmla="*/ 95556 h 207495"/>
                <a:gd name="connsiteX109" fmla="*/ 9509 w 1115027"/>
                <a:gd name="connsiteY109" fmla="*/ 100664 h 207495"/>
                <a:gd name="connsiteX110" fmla="*/ 1123 w 1115027"/>
                <a:gd name="connsiteY110" fmla="*/ 104651 h 207495"/>
                <a:gd name="connsiteX111" fmla="*/ 0 w 1115027"/>
                <a:gd name="connsiteY111" fmla="*/ 108832 h 207495"/>
                <a:gd name="connsiteX112" fmla="*/ 0 w 1115027"/>
                <a:gd name="connsiteY112" fmla="*/ 109011 h 207495"/>
                <a:gd name="connsiteX113" fmla="*/ 12228 w 1115027"/>
                <a:gd name="connsiteY113" fmla="*/ 103902 h 207495"/>
                <a:gd name="connsiteX114" fmla="*/ 21932 w 1115027"/>
                <a:gd name="connsiteY114" fmla="*/ 99786 h 207495"/>
                <a:gd name="connsiteX115" fmla="*/ 31636 w 1115027"/>
                <a:gd name="connsiteY115" fmla="*/ 103902 h 207495"/>
                <a:gd name="connsiteX116" fmla="*/ 44043 w 1115027"/>
                <a:gd name="connsiteY116" fmla="*/ 109011 h 207495"/>
                <a:gd name="connsiteX117" fmla="*/ 56450 w 1115027"/>
                <a:gd name="connsiteY117" fmla="*/ 103902 h 207495"/>
                <a:gd name="connsiteX118" fmla="*/ 66137 w 1115027"/>
                <a:gd name="connsiteY118" fmla="*/ 99786 h 207495"/>
                <a:gd name="connsiteX119" fmla="*/ 75826 w 1115027"/>
                <a:gd name="connsiteY119" fmla="*/ 103902 h 207495"/>
                <a:gd name="connsiteX120" fmla="*/ 88232 w 1115027"/>
                <a:gd name="connsiteY120" fmla="*/ 109011 h 207495"/>
                <a:gd name="connsiteX121" fmla="*/ 100639 w 1115027"/>
                <a:gd name="connsiteY121" fmla="*/ 103902 h 207495"/>
                <a:gd name="connsiteX122" fmla="*/ 110327 w 1115027"/>
                <a:gd name="connsiteY122" fmla="*/ 99786 h 207495"/>
                <a:gd name="connsiteX123" fmla="*/ 120015 w 1115027"/>
                <a:gd name="connsiteY123" fmla="*/ 103902 h 207495"/>
                <a:gd name="connsiteX124" fmla="*/ 132422 w 1115027"/>
                <a:gd name="connsiteY124" fmla="*/ 109011 h 207495"/>
                <a:gd name="connsiteX125" fmla="*/ 144829 w 1115027"/>
                <a:gd name="connsiteY125" fmla="*/ 103902 h 207495"/>
                <a:gd name="connsiteX126" fmla="*/ 154517 w 1115027"/>
                <a:gd name="connsiteY126" fmla="*/ 99786 h 207495"/>
                <a:gd name="connsiteX127" fmla="*/ 164205 w 1115027"/>
                <a:gd name="connsiteY127" fmla="*/ 103902 h 207495"/>
                <a:gd name="connsiteX128" fmla="*/ 176611 w 1115027"/>
                <a:gd name="connsiteY128" fmla="*/ 109011 h 207495"/>
                <a:gd name="connsiteX129" fmla="*/ 189018 w 1115027"/>
                <a:gd name="connsiteY129" fmla="*/ 103902 h 207495"/>
                <a:gd name="connsiteX130" fmla="*/ 198706 w 1115027"/>
                <a:gd name="connsiteY130" fmla="*/ 99786 h 207495"/>
                <a:gd name="connsiteX131" fmla="*/ 208394 w 1115027"/>
                <a:gd name="connsiteY131" fmla="*/ 103902 h 207495"/>
                <a:gd name="connsiteX132" fmla="*/ 220215 w 1115027"/>
                <a:gd name="connsiteY132" fmla="*/ 108979 h 207495"/>
                <a:gd name="connsiteX133" fmla="*/ 220215 w 1115027"/>
                <a:gd name="connsiteY133" fmla="*/ 109011 h 207495"/>
                <a:gd name="connsiteX134" fmla="*/ 220508 w 1115027"/>
                <a:gd name="connsiteY134" fmla="*/ 109011 h 207495"/>
                <a:gd name="connsiteX135" fmla="*/ 220801 w 1115027"/>
                <a:gd name="connsiteY135" fmla="*/ 109011 h 207495"/>
                <a:gd name="connsiteX136" fmla="*/ 220801 w 1115027"/>
                <a:gd name="connsiteY136" fmla="*/ 108979 h 207495"/>
                <a:gd name="connsiteX137" fmla="*/ 243205 w 1115027"/>
                <a:gd name="connsiteY137" fmla="*/ 93506 h 207495"/>
                <a:gd name="connsiteX138" fmla="*/ 249099 w 1115027"/>
                <a:gd name="connsiteY138" fmla="*/ 86135 h 207495"/>
                <a:gd name="connsiteX139" fmla="*/ 277886 w 1115027"/>
                <a:gd name="connsiteY139" fmla="*/ 74502 h 207495"/>
                <a:gd name="connsiteX140" fmla="*/ 287899 w 1115027"/>
                <a:gd name="connsiteY140" fmla="*/ 83337 h 207495"/>
                <a:gd name="connsiteX141" fmla="*/ 279123 w 1115027"/>
                <a:gd name="connsiteY141" fmla="*/ 92904 h 207495"/>
                <a:gd name="connsiteX142" fmla="*/ 281777 w 1115027"/>
                <a:gd name="connsiteY142" fmla="*/ 103317 h 207495"/>
                <a:gd name="connsiteX143" fmla="*/ 297164 w 1115027"/>
                <a:gd name="connsiteY143" fmla="*/ 109011 h 207495"/>
                <a:gd name="connsiteX144" fmla="*/ 297164 w 1115027"/>
                <a:gd name="connsiteY144" fmla="*/ 109011 h 207495"/>
                <a:gd name="connsiteX145" fmla="*/ 309570 w 1115027"/>
                <a:gd name="connsiteY145" fmla="*/ 103919 h 207495"/>
                <a:gd name="connsiteX146" fmla="*/ 319275 w 1115027"/>
                <a:gd name="connsiteY146" fmla="*/ 99802 h 207495"/>
                <a:gd name="connsiteX147" fmla="*/ 328979 w 1115027"/>
                <a:gd name="connsiteY147" fmla="*/ 103919 h 207495"/>
                <a:gd name="connsiteX148" fmla="*/ 341386 w 1115027"/>
                <a:gd name="connsiteY148" fmla="*/ 109027 h 207495"/>
                <a:gd name="connsiteX149" fmla="*/ 353793 w 1115027"/>
                <a:gd name="connsiteY149" fmla="*/ 103919 h 207495"/>
                <a:gd name="connsiteX150" fmla="*/ 363481 w 1115027"/>
                <a:gd name="connsiteY150" fmla="*/ 99802 h 207495"/>
                <a:gd name="connsiteX151" fmla="*/ 373168 w 1115027"/>
                <a:gd name="connsiteY151" fmla="*/ 103919 h 207495"/>
                <a:gd name="connsiteX152" fmla="*/ 385575 w 1115027"/>
                <a:gd name="connsiteY152" fmla="*/ 109027 h 207495"/>
                <a:gd name="connsiteX153" fmla="*/ 397982 w 1115027"/>
                <a:gd name="connsiteY153" fmla="*/ 103919 h 207495"/>
                <a:gd name="connsiteX154" fmla="*/ 407670 w 1115027"/>
                <a:gd name="connsiteY154" fmla="*/ 99802 h 207495"/>
                <a:gd name="connsiteX155" fmla="*/ 417358 w 1115027"/>
                <a:gd name="connsiteY155" fmla="*/ 103919 h 207495"/>
                <a:gd name="connsiteX156" fmla="*/ 429765 w 1115027"/>
                <a:gd name="connsiteY156" fmla="*/ 109027 h 207495"/>
                <a:gd name="connsiteX157" fmla="*/ 442172 w 1115027"/>
                <a:gd name="connsiteY157" fmla="*/ 103919 h 207495"/>
                <a:gd name="connsiteX158" fmla="*/ 451860 w 1115027"/>
                <a:gd name="connsiteY158" fmla="*/ 99802 h 207495"/>
                <a:gd name="connsiteX159" fmla="*/ 461547 w 1115027"/>
                <a:gd name="connsiteY159" fmla="*/ 103919 h 207495"/>
                <a:gd name="connsiteX160" fmla="*/ 473954 w 1115027"/>
                <a:gd name="connsiteY160" fmla="*/ 109027 h 207495"/>
                <a:gd name="connsiteX161" fmla="*/ 486361 w 1115027"/>
                <a:gd name="connsiteY161" fmla="*/ 103919 h 207495"/>
                <a:gd name="connsiteX162" fmla="*/ 496049 w 1115027"/>
                <a:gd name="connsiteY162" fmla="*/ 99802 h 207495"/>
                <a:gd name="connsiteX163" fmla="*/ 505737 w 1115027"/>
                <a:gd name="connsiteY163" fmla="*/ 103919 h 207495"/>
                <a:gd name="connsiteX164" fmla="*/ 515262 w 1115027"/>
                <a:gd name="connsiteY164" fmla="*/ 108735 h 207495"/>
                <a:gd name="connsiteX165" fmla="*/ 515864 w 1115027"/>
                <a:gd name="connsiteY165" fmla="*/ 109939 h 207495"/>
                <a:gd name="connsiteX166" fmla="*/ 558670 w 1115027"/>
                <a:gd name="connsiteY166" fmla="*/ 196350 h 207495"/>
                <a:gd name="connsiteX167" fmla="*/ 573096 w 1115027"/>
                <a:gd name="connsiteY167" fmla="*/ 206975 h 207495"/>
                <a:gd name="connsiteX168" fmla="*/ 862493 w 1115027"/>
                <a:gd name="connsiteY168" fmla="*/ 207495 h 207495"/>
                <a:gd name="connsiteX169" fmla="*/ 866547 w 1115027"/>
                <a:gd name="connsiteY169" fmla="*/ 207495 h 207495"/>
                <a:gd name="connsiteX170" fmla="*/ 896848 w 1115027"/>
                <a:gd name="connsiteY170" fmla="*/ 173946 h 207495"/>
                <a:gd name="connsiteX171" fmla="*/ 896848 w 1115027"/>
                <a:gd name="connsiteY171" fmla="*/ 125493 h 207495"/>
                <a:gd name="connsiteX172" fmla="*/ 896734 w 1115027"/>
                <a:gd name="connsiteY172" fmla="*/ 124159 h 207495"/>
                <a:gd name="connsiteX173" fmla="*/ 906650 w 1115027"/>
                <a:gd name="connsiteY173" fmla="*/ 119278 h 207495"/>
                <a:gd name="connsiteX174" fmla="*/ 916354 w 1115027"/>
                <a:gd name="connsiteY174" fmla="*/ 115161 h 207495"/>
                <a:gd name="connsiteX175" fmla="*/ 926058 w 1115027"/>
                <a:gd name="connsiteY175" fmla="*/ 119278 h 207495"/>
                <a:gd name="connsiteX176" fmla="*/ 938465 w 1115027"/>
                <a:gd name="connsiteY176" fmla="*/ 124387 h 207495"/>
                <a:gd name="connsiteX177" fmla="*/ 950872 w 1115027"/>
                <a:gd name="connsiteY177" fmla="*/ 119278 h 207495"/>
                <a:gd name="connsiteX178" fmla="*/ 960560 w 1115027"/>
                <a:gd name="connsiteY178" fmla="*/ 115161 h 207495"/>
                <a:gd name="connsiteX179" fmla="*/ 970247 w 1115027"/>
                <a:gd name="connsiteY179" fmla="*/ 119278 h 207495"/>
                <a:gd name="connsiteX180" fmla="*/ 982654 w 1115027"/>
                <a:gd name="connsiteY180" fmla="*/ 124387 h 207495"/>
                <a:gd name="connsiteX181" fmla="*/ 995062 w 1115027"/>
                <a:gd name="connsiteY181" fmla="*/ 119278 h 207495"/>
                <a:gd name="connsiteX182" fmla="*/ 1004749 w 1115027"/>
                <a:gd name="connsiteY182" fmla="*/ 115161 h 207495"/>
                <a:gd name="connsiteX183" fmla="*/ 1014437 w 1115027"/>
                <a:gd name="connsiteY183" fmla="*/ 119278 h 207495"/>
                <a:gd name="connsiteX184" fmla="*/ 1026844 w 1115027"/>
                <a:gd name="connsiteY184" fmla="*/ 124387 h 207495"/>
                <a:gd name="connsiteX185" fmla="*/ 1039250 w 1115027"/>
                <a:gd name="connsiteY185" fmla="*/ 119278 h 207495"/>
                <a:gd name="connsiteX186" fmla="*/ 1048939 w 1115027"/>
                <a:gd name="connsiteY186" fmla="*/ 115161 h 207495"/>
                <a:gd name="connsiteX187" fmla="*/ 1058627 w 1115027"/>
                <a:gd name="connsiteY187" fmla="*/ 119278 h 207495"/>
                <a:gd name="connsiteX188" fmla="*/ 1071033 w 1115027"/>
                <a:gd name="connsiteY188" fmla="*/ 124387 h 207495"/>
                <a:gd name="connsiteX189" fmla="*/ 1083440 w 1115027"/>
                <a:gd name="connsiteY189" fmla="*/ 119278 h 207495"/>
                <a:gd name="connsiteX190" fmla="*/ 1093128 w 1115027"/>
                <a:gd name="connsiteY190" fmla="*/ 115161 h 207495"/>
                <a:gd name="connsiteX191" fmla="*/ 1102816 w 1115027"/>
                <a:gd name="connsiteY191" fmla="*/ 119278 h 207495"/>
                <a:gd name="connsiteX192" fmla="*/ 1115027 w 1115027"/>
                <a:gd name="connsiteY192" fmla="*/ 124370 h 207495"/>
                <a:gd name="connsiteX193" fmla="*/ 1115027 w 1115027"/>
                <a:gd name="connsiteY193" fmla="*/ 124191 h 207495"/>
                <a:gd name="connsiteX194" fmla="*/ 1113936 w 1115027"/>
                <a:gd name="connsiteY194" fmla="*/ 120059 h 207495"/>
                <a:gd name="connsiteX195" fmla="*/ 1105535 w 1115027"/>
                <a:gd name="connsiteY195" fmla="*/ 116040 h 207495"/>
                <a:gd name="connsiteX196" fmla="*/ 887893 w 1115027"/>
                <a:gd name="connsiteY196" fmla="*/ 20989 h 207495"/>
                <a:gd name="connsiteX197" fmla="*/ 899730 w 1115027"/>
                <a:gd name="connsiteY197" fmla="*/ 37780 h 207495"/>
                <a:gd name="connsiteX198" fmla="*/ 889081 w 1115027"/>
                <a:gd name="connsiteY198" fmla="*/ 45280 h 207495"/>
                <a:gd name="connsiteX199" fmla="*/ 877244 w 1115027"/>
                <a:gd name="connsiteY199" fmla="*/ 28489 h 207495"/>
                <a:gd name="connsiteX200" fmla="*/ 887893 w 1115027"/>
                <a:gd name="connsiteY200" fmla="*/ 20989 h 207495"/>
                <a:gd name="connsiteX201" fmla="*/ 648237 w 1115027"/>
                <a:gd name="connsiteY201" fmla="*/ 33338 h 207495"/>
                <a:gd name="connsiteX202" fmla="*/ 648237 w 1115027"/>
                <a:gd name="connsiteY202" fmla="*/ 61518 h 207495"/>
                <a:gd name="connsiteX203" fmla="*/ 647228 w 1115027"/>
                <a:gd name="connsiteY203" fmla="*/ 63959 h 207495"/>
                <a:gd name="connsiteX204" fmla="*/ 644786 w 1115027"/>
                <a:gd name="connsiteY204" fmla="*/ 64984 h 207495"/>
                <a:gd name="connsiteX205" fmla="*/ 628520 w 1115027"/>
                <a:gd name="connsiteY205" fmla="*/ 64984 h 207495"/>
                <a:gd name="connsiteX206" fmla="*/ 629383 w 1115027"/>
                <a:gd name="connsiteY206" fmla="*/ 61502 h 207495"/>
                <a:gd name="connsiteX207" fmla="*/ 626973 w 1115027"/>
                <a:gd name="connsiteY207" fmla="*/ 33338 h 207495"/>
                <a:gd name="connsiteX208" fmla="*/ 648237 w 1115027"/>
                <a:gd name="connsiteY208" fmla="*/ 33338 h 207495"/>
                <a:gd name="connsiteX209" fmla="*/ 622723 w 1115027"/>
                <a:gd name="connsiteY209" fmla="*/ 33338 h 207495"/>
                <a:gd name="connsiteX210" fmla="*/ 625149 w 1115027"/>
                <a:gd name="connsiteY210" fmla="*/ 61583 h 207495"/>
                <a:gd name="connsiteX211" fmla="*/ 624140 w 1115027"/>
                <a:gd name="connsiteY211" fmla="*/ 63959 h 207495"/>
                <a:gd name="connsiteX212" fmla="*/ 621698 w 1115027"/>
                <a:gd name="connsiteY212" fmla="*/ 64984 h 207495"/>
                <a:gd name="connsiteX213" fmla="*/ 604276 w 1115027"/>
                <a:gd name="connsiteY213" fmla="*/ 64984 h 207495"/>
                <a:gd name="connsiteX214" fmla="*/ 605139 w 1115027"/>
                <a:gd name="connsiteY214" fmla="*/ 61502 h 207495"/>
                <a:gd name="connsiteX215" fmla="*/ 600335 w 1115027"/>
                <a:gd name="connsiteY215" fmla="*/ 33338 h 207495"/>
                <a:gd name="connsiteX216" fmla="*/ 622723 w 1115027"/>
                <a:gd name="connsiteY216" fmla="*/ 33338 h 207495"/>
                <a:gd name="connsiteX217" fmla="*/ 575636 w 1115027"/>
                <a:gd name="connsiteY217" fmla="*/ 34151 h 207495"/>
                <a:gd name="connsiteX218" fmla="*/ 575619 w 1115027"/>
                <a:gd name="connsiteY218" fmla="*/ 33875 h 207495"/>
                <a:gd name="connsiteX219" fmla="*/ 577297 w 1115027"/>
                <a:gd name="connsiteY219" fmla="*/ 33338 h 207495"/>
                <a:gd name="connsiteX220" fmla="*/ 596037 w 1115027"/>
                <a:gd name="connsiteY220" fmla="*/ 33338 h 207495"/>
                <a:gd name="connsiteX221" fmla="*/ 600906 w 1115027"/>
                <a:gd name="connsiteY221" fmla="*/ 61664 h 207495"/>
                <a:gd name="connsiteX222" fmla="*/ 599896 w 1115027"/>
                <a:gd name="connsiteY222" fmla="*/ 63959 h 207495"/>
                <a:gd name="connsiteX223" fmla="*/ 597454 w 1115027"/>
                <a:gd name="connsiteY223" fmla="*/ 64984 h 207495"/>
                <a:gd name="connsiteX224" fmla="*/ 587815 w 1115027"/>
                <a:gd name="connsiteY224" fmla="*/ 64984 h 207495"/>
                <a:gd name="connsiteX225" fmla="*/ 575636 w 1115027"/>
                <a:gd name="connsiteY225" fmla="*/ 34151 h 207495"/>
                <a:gd name="connsiteX226" fmla="*/ 587570 w 1115027"/>
                <a:gd name="connsiteY226" fmla="*/ 69214 h 207495"/>
                <a:gd name="connsiteX227" fmla="*/ 604455 w 1115027"/>
                <a:gd name="connsiteY227" fmla="*/ 69214 h 207495"/>
                <a:gd name="connsiteX228" fmla="*/ 604455 w 1115027"/>
                <a:gd name="connsiteY228" fmla="*/ 69214 h 207495"/>
                <a:gd name="connsiteX229" fmla="*/ 644786 w 1115027"/>
                <a:gd name="connsiteY229" fmla="*/ 69214 h 207495"/>
                <a:gd name="connsiteX230" fmla="*/ 650224 w 1115027"/>
                <a:gd name="connsiteY230" fmla="*/ 66936 h 207495"/>
                <a:gd name="connsiteX231" fmla="*/ 652454 w 1115027"/>
                <a:gd name="connsiteY231" fmla="*/ 61502 h 207495"/>
                <a:gd name="connsiteX232" fmla="*/ 652454 w 1115027"/>
                <a:gd name="connsiteY232" fmla="*/ 33338 h 207495"/>
                <a:gd name="connsiteX233" fmla="*/ 694853 w 1115027"/>
                <a:gd name="connsiteY233" fmla="*/ 33338 h 207495"/>
                <a:gd name="connsiteX234" fmla="*/ 690375 w 1115027"/>
                <a:gd name="connsiteY234" fmla="*/ 39504 h 207495"/>
                <a:gd name="connsiteX235" fmla="*/ 663559 w 1115027"/>
                <a:gd name="connsiteY235" fmla="*/ 76210 h 207495"/>
                <a:gd name="connsiteX236" fmla="*/ 657713 w 1115027"/>
                <a:gd name="connsiteY236" fmla="*/ 84362 h 207495"/>
                <a:gd name="connsiteX237" fmla="*/ 654571 w 1115027"/>
                <a:gd name="connsiteY237" fmla="*/ 85354 h 207495"/>
                <a:gd name="connsiteX238" fmla="*/ 644264 w 1115027"/>
                <a:gd name="connsiteY238" fmla="*/ 85289 h 207495"/>
                <a:gd name="connsiteX239" fmla="*/ 554502 w 1115027"/>
                <a:gd name="connsiteY239" fmla="*/ 85289 h 207495"/>
                <a:gd name="connsiteX240" fmla="*/ 587587 w 1115027"/>
                <a:gd name="connsiteY240" fmla="*/ 69198 h 207495"/>
                <a:gd name="connsiteX241" fmla="*/ 517199 w 1115027"/>
                <a:gd name="connsiteY241" fmla="*/ 93733 h 207495"/>
                <a:gd name="connsiteX242" fmla="*/ 521823 w 1115027"/>
                <a:gd name="connsiteY242" fmla="*/ 89389 h 207495"/>
                <a:gd name="connsiteX243" fmla="*/ 553410 w 1115027"/>
                <a:gd name="connsiteY243" fmla="*/ 89519 h 207495"/>
                <a:gd name="connsiteX244" fmla="*/ 553410 w 1115027"/>
                <a:gd name="connsiteY244" fmla="*/ 89519 h 207495"/>
                <a:gd name="connsiteX245" fmla="*/ 644248 w 1115027"/>
                <a:gd name="connsiteY245" fmla="*/ 89519 h 207495"/>
                <a:gd name="connsiteX246" fmla="*/ 654555 w 1115027"/>
                <a:gd name="connsiteY246" fmla="*/ 89584 h 207495"/>
                <a:gd name="connsiteX247" fmla="*/ 660742 w 1115027"/>
                <a:gd name="connsiteY247" fmla="*/ 87307 h 207495"/>
                <a:gd name="connsiteX248" fmla="*/ 667010 w 1115027"/>
                <a:gd name="connsiteY248" fmla="*/ 78651 h 207495"/>
                <a:gd name="connsiteX249" fmla="*/ 693794 w 1115027"/>
                <a:gd name="connsiteY249" fmla="*/ 41994 h 207495"/>
                <a:gd name="connsiteX250" fmla="*/ 714522 w 1115027"/>
                <a:gd name="connsiteY250" fmla="*/ 12984 h 207495"/>
                <a:gd name="connsiteX251" fmla="*/ 717338 w 1115027"/>
                <a:gd name="connsiteY251" fmla="*/ 8981 h 207495"/>
                <a:gd name="connsiteX252" fmla="*/ 728313 w 1115027"/>
                <a:gd name="connsiteY252" fmla="*/ 4263 h 207495"/>
                <a:gd name="connsiteX253" fmla="*/ 771460 w 1115027"/>
                <a:gd name="connsiteY253" fmla="*/ 4263 h 207495"/>
                <a:gd name="connsiteX254" fmla="*/ 765142 w 1115027"/>
                <a:gd name="connsiteY254" fmla="*/ 24877 h 207495"/>
                <a:gd name="connsiteX255" fmla="*/ 765891 w 1115027"/>
                <a:gd name="connsiteY255" fmla="*/ 33679 h 207495"/>
                <a:gd name="connsiteX256" fmla="*/ 774944 w 1115027"/>
                <a:gd name="connsiteY256" fmla="*/ 37210 h 207495"/>
                <a:gd name="connsiteX257" fmla="*/ 774944 w 1115027"/>
                <a:gd name="connsiteY257" fmla="*/ 37210 h 207495"/>
                <a:gd name="connsiteX258" fmla="*/ 839096 w 1115027"/>
                <a:gd name="connsiteY258" fmla="*/ 37227 h 207495"/>
                <a:gd name="connsiteX259" fmla="*/ 839096 w 1115027"/>
                <a:gd name="connsiteY259" fmla="*/ 37227 h 207495"/>
                <a:gd name="connsiteX260" fmla="*/ 843084 w 1115027"/>
                <a:gd name="connsiteY260" fmla="*/ 37227 h 207495"/>
                <a:gd name="connsiteX261" fmla="*/ 853847 w 1115027"/>
                <a:gd name="connsiteY261" fmla="*/ 45589 h 207495"/>
                <a:gd name="connsiteX262" fmla="*/ 858113 w 1115027"/>
                <a:gd name="connsiteY262" fmla="*/ 54571 h 207495"/>
                <a:gd name="connsiteX263" fmla="*/ 858325 w 1115027"/>
                <a:gd name="connsiteY263" fmla="*/ 54473 h 207495"/>
                <a:gd name="connsiteX264" fmla="*/ 889993 w 1115027"/>
                <a:gd name="connsiteY264" fmla="*/ 118285 h 207495"/>
                <a:gd name="connsiteX265" fmla="*/ 891019 w 1115027"/>
                <a:gd name="connsiteY265" fmla="*/ 120303 h 207495"/>
                <a:gd name="connsiteX266" fmla="*/ 754738 w 1115027"/>
                <a:gd name="connsiteY266" fmla="*/ 120303 h 207495"/>
                <a:gd name="connsiteX267" fmla="*/ 754738 w 1115027"/>
                <a:gd name="connsiteY267" fmla="*/ 57532 h 207495"/>
                <a:gd name="connsiteX268" fmla="*/ 695960 w 1115027"/>
                <a:gd name="connsiteY268" fmla="*/ 57532 h 207495"/>
                <a:gd name="connsiteX269" fmla="*/ 695960 w 1115027"/>
                <a:gd name="connsiteY269" fmla="*/ 120303 h 207495"/>
                <a:gd name="connsiteX270" fmla="*/ 630050 w 1115027"/>
                <a:gd name="connsiteY270" fmla="*/ 120303 h 207495"/>
                <a:gd name="connsiteX271" fmla="*/ 627429 w 1115027"/>
                <a:gd name="connsiteY271" fmla="*/ 120254 h 207495"/>
                <a:gd name="connsiteX272" fmla="*/ 624368 w 1115027"/>
                <a:gd name="connsiteY272" fmla="*/ 119131 h 207495"/>
                <a:gd name="connsiteX273" fmla="*/ 619727 w 1115027"/>
                <a:gd name="connsiteY273" fmla="*/ 113014 h 207495"/>
                <a:gd name="connsiteX274" fmla="*/ 614908 w 1115027"/>
                <a:gd name="connsiteY274" fmla="*/ 106685 h 207495"/>
                <a:gd name="connsiteX275" fmla="*/ 608672 w 1115027"/>
                <a:gd name="connsiteY275" fmla="*/ 104081 h 207495"/>
                <a:gd name="connsiteX276" fmla="*/ 517183 w 1115027"/>
                <a:gd name="connsiteY276" fmla="*/ 103902 h 207495"/>
                <a:gd name="connsiteX277" fmla="*/ 517183 w 1115027"/>
                <a:gd name="connsiteY277" fmla="*/ 93717 h 207495"/>
                <a:gd name="connsiteX278" fmla="*/ 750521 w 1115027"/>
                <a:gd name="connsiteY278" fmla="*/ 61778 h 207495"/>
                <a:gd name="connsiteX279" fmla="*/ 750521 w 1115027"/>
                <a:gd name="connsiteY279" fmla="*/ 120319 h 207495"/>
                <a:gd name="connsiteX280" fmla="*/ 727482 w 1115027"/>
                <a:gd name="connsiteY280" fmla="*/ 120319 h 207495"/>
                <a:gd name="connsiteX281" fmla="*/ 727482 w 1115027"/>
                <a:gd name="connsiteY281" fmla="*/ 61778 h 207495"/>
                <a:gd name="connsiteX282" fmla="*/ 750521 w 1115027"/>
                <a:gd name="connsiteY282" fmla="*/ 61778 h 207495"/>
                <a:gd name="connsiteX283" fmla="*/ 723249 w 1115027"/>
                <a:gd name="connsiteY283" fmla="*/ 61778 h 207495"/>
                <a:gd name="connsiteX284" fmla="*/ 723249 w 1115027"/>
                <a:gd name="connsiteY284" fmla="*/ 120319 h 207495"/>
                <a:gd name="connsiteX285" fmla="*/ 700210 w 1115027"/>
                <a:gd name="connsiteY285" fmla="*/ 120319 h 207495"/>
                <a:gd name="connsiteX286" fmla="*/ 700210 w 1115027"/>
                <a:gd name="connsiteY286" fmla="*/ 61778 h 207495"/>
                <a:gd name="connsiteX287" fmla="*/ 723249 w 1115027"/>
                <a:gd name="connsiteY287" fmla="*/ 61778 h 207495"/>
                <a:gd name="connsiteX288" fmla="*/ 892598 w 1115027"/>
                <a:gd name="connsiteY288" fmla="*/ 173995 h 207495"/>
                <a:gd name="connsiteX289" fmla="*/ 866417 w 1115027"/>
                <a:gd name="connsiteY289" fmla="*/ 203330 h 207495"/>
                <a:gd name="connsiteX290" fmla="*/ 573145 w 1115027"/>
                <a:gd name="connsiteY290" fmla="*/ 202810 h 207495"/>
                <a:gd name="connsiteX291" fmla="*/ 562382 w 1115027"/>
                <a:gd name="connsiteY291" fmla="*/ 194430 h 207495"/>
                <a:gd name="connsiteX292" fmla="*/ 539424 w 1115027"/>
                <a:gd name="connsiteY292" fmla="*/ 148109 h 207495"/>
                <a:gd name="connsiteX293" fmla="*/ 892598 w 1115027"/>
                <a:gd name="connsiteY293" fmla="*/ 148109 h 207495"/>
                <a:gd name="connsiteX294" fmla="*/ 892598 w 1115027"/>
                <a:gd name="connsiteY294" fmla="*/ 173995 h 207495"/>
                <a:gd name="connsiteX295" fmla="*/ 892598 w 1115027"/>
                <a:gd name="connsiteY295" fmla="*/ 133986 h 207495"/>
                <a:gd name="connsiteX296" fmla="*/ 532439 w 1115027"/>
                <a:gd name="connsiteY296" fmla="*/ 133986 h 207495"/>
                <a:gd name="connsiteX297" fmla="*/ 519658 w 1115027"/>
                <a:gd name="connsiteY297" fmla="*/ 108149 h 207495"/>
                <a:gd name="connsiteX298" fmla="*/ 606034 w 1115027"/>
                <a:gd name="connsiteY298" fmla="*/ 108279 h 207495"/>
                <a:gd name="connsiteX299" fmla="*/ 608656 w 1115027"/>
                <a:gd name="connsiteY299" fmla="*/ 108328 h 207495"/>
                <a:gd name="connsiteX300" fmla="*/ 611717 w 1115027"/>
                <a:gd name="connsiteY300" fmla="*/ 109450 h 207495"/>
                <a:gd name="connsiteX301" fmla="*/ 616357 w 1115027"/>
                <a:gd name="connsiteY301" fmla="*/ 115568 h 207495"/>
                <a:gd name="connsiteX302" fmla="*/ 621177 w 1115027"/>
                <a:gd name="connsiteY302" fmla="*/ 121897 h 207495"/>
                <a:gd name="connsiteX303" fmla="*/ 627413 w 1115027"/>
                <a:gd name="connsiteY303" fmla="*/ 124500 h 207495"/>
                <a:gd name="connsiteX304" fmla="*/ 659781 w 1115027"/>
                <a:gd name="connsiteY304" fmla="*/ 124549 h 207495"/>
                <a:gd name="connsiteX305" fmla="*/ 659781 w 1115027"/>
                <a:gd name="connsiteY305" fmla="*/ 124549 h 207495"/>
                <a:gd name="connsiteX306" fmla="*/ 892501 w 1115027"/>
                <a:gd name="connsiteY306" fmla="*/ 124549 h 207495"/>
                <a:gd name="connsiteX307" fmla="*/ 892615 w 1115027"/>
                <a:gd name="connsiteY307" fmla="*/ 125542 h 207495"/>
                <a:gd name="connsiteX308" fmla="*/ 892615 w 1115027"/>
                <a:gd name="connsiteY308" fmla="*/ 133986 h 20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1115027" h="207495">
                  <a:moveTo>
                    <a:pt x="1105519" y="116072"/>
                  </a:moveTo>
                  <a:cubicBezTo>
                    <a:pt x="1102653" y="113681"/>
                    <a:pt x="1099413" y="110964"/>
                    <a:pt x="1093112" y="110964"/>
                  </a:cubicBezTo>
                  <a:cubicBezTo>
                    <a:pt x="1086810" y="110964"/>
                    <a:pt x="1083571" y="113681"/>
                    <a:pt x="1080705" y="116072"/>
                  </a:cubicBezTo>
                  <a:cubicBezTo>
                    <a:pt x="1078051" y="118285"/>
                    <a:pt x="1075771" y="120189"/>
                    <a:pt x="1071017" y="120189"/>
                  </a:cubicBezTo>
                  <a:cubicBezTo>
                    <a:pt x="1066263" y="120189"/>
                    <a:pt x="1063984" y="118285"/>
                    <a:pt x="1061329" y="116072"/>
                  </a:cubicBezTo>
                  <a:cubicBezTo>
                    <a:pt x="1058464" y="113681"/>
                    <a:pt x="1055223" y="110964"/>
                    <a:pt x="1048923" y="110964"/>
                  </a:cubicBezTo>
                  <a:cubicBezTo>
                    <a:pt x="1042621" y="110964"/>
                    <a:pt x="1039381" y="113681"/>
                    <a:pt x="1036516" y="116072"/>
                  </a:cubicBezTo>
                  <a:cubicBezTo>
                    <a:pt x="1033862" y="118285"/>
                    <a:pt x="1031582" y="120189"/>
                    <a:pt x="1026827" y="120189"/>
                  </a:cubicBezTo>
                  <a:cubicBezTo>
                    <a:pt x="1022073" y="120189"/>
                    <a:pt x="1019794" y="118285"/>
                    <a:pt x="1017140" y="116072"/>
                  </a:cubicBezTo>
                  <a:cubicBezTo>
                    <a:pt x="1014274" y="113681"/>
                    <a:pt x="1011034" y="110964"/>
                    <a:pt x="1004733" y="110964"/>
                  </a:cubicBezTo>
                  <a:cubicBezTo>
                    <a:pt x="998432" y="110964"/>
                    <a:pt x="995192" y="113681"/>
                    <a:pt x="992326" y="116072"/>
                  </a:cubicBezTo>
                  <a:cubicBezTo>
                    <a:pt x="989672" y="118285"/>
                    <a:pt x="987393" y="120189"/>
                    <a:pt x="982638" y="120189"/>
                  </a:cubicBezTo>
                  <a:cubicBezTo>
                    <a:pt x="977883" y="120189"/>
                    <a:pt x="975588" y="118285"/>
                    <a:pt x="972950" y="116072"/>
                  </a:cubicBezTo>
                  <a:cubicBezTo>
                    <a:pt x="970084" y="113681"/>
                    <a:pt x="966828" y="110964"/>
                    <a:pt x="960543" y="110964"/>
                  </a:cubicBezTo>
                  <a:cubicBezTo>
                    <a:pt x="954259" y="110964"/>
                    <a:pt x="951002" y="113681"/>
                    <a:pt x="948136" y="116072"/>
                  </a:cubicBezTo>
                  <a:cubicBezTo>
                    <a:pt x="945482" y="118285"/>
                    <a:pt x="943203" y="120189"/>
                    <a:pt x="938449" y="120189"/>
                  </a:cubicBezTo>
                  <a:cubicBezTo>
                    <a:pt x="933695" y="120189"/>
                    <a:pt x="931399" y="118285"/>
                    <a:pt x="928745" y="116072"/>
                  </a:cubicBezTo>
                  <a:cubicBezTo>
                    <a:pt x="925879" y="113681"/>
                    <a:pt x="922622" y="110964"/>
                    <a:pt x="916338" y="110964"/>
                  </a:cubicBezTo>
                  <a:cubicBezTo>
                    <a:pt x="910053" y="110964"/>
                    <a:pt x="906797" y="113681"/>
                    <a:pt x="903931" y="116072"/>
                  </a:cubicBezTo>
                  <a:cubicBezTo>
                    <a:pt x="901830" y="117813"/>
                    <a:pt x="898493" y="119473"/>
                    <a:pt x="895545" y="120075"/>
                  </a:cubicBezTo>
                  <a:cubicBezTo>
                    <a:pt x="895545" y="120075"/>
                    <a:pt x="895545" y="120075"/>
                    <a:pt x="895545" y="120075"/>
                  </a:cubicBezTo>
                  <a:cubicBezTo>
                    <a:pt x="894764" y="118106"/>
                    <a:pt x="893885" y="116544"/>
                    <a:pt x="893738" y="116300"/>
                  </a:cubicBezTo>
                  <a:lnTo>
                    <a:pt x="860295" y="48909"/>
                  </a:lnTo>
                  <a:lnTo>
                    <a:pt x="860148" y="48974"/>
                  </a:lnTo>
                  <a:cubicBezTo>
                    <a:pt x="858210" y="44890"/>
                    <a:pt x="857706" y="43816"/>
                    <a:pt x="857592" y="43621"/>
                  </a:cubicBezTo>
                  <a:cubicBezTo>
                    <a:pt x="857331" y="43133"/>
                    <a:pt x="857054" y="42628"/>
                    <a:pt x="856745" y="42108"/>
                  </a:cubicBezTo>
                  <a:lnTo>
                    <a:pt x="857787" y="41375"/>
                  </a:lnTo>
                  <a:lnTo>
                    <a:pt x="873467" y="30507"/>
                  </a:lnTo>
                  <a:lnTo>
                    <a:pt x="888023" y="51154"/>
                  </a:lnTo>
                  <a:lnTo>
                    <a:pt x="905591" y="38772"/>
                  </a:lnTo>
                  <a:lnTo>
                    <a:pt x="891116" y="18255"/>
                  </a:lnTo>
                  <a:lnTo>
                    <a:pt x="893038" y="16921"/>
                  </a:lnTo>
                  <a:lnTo>
                    <a:pt x="896050" y="14855"/>
                  </a:lnTo>
                  <a:lnTo>
                    <a:pt x="895952" y="14708"/>
                  </a:lnTo>
                  <a:cubicBezTo>
                    <a:pt x="894845" y="14253"/>
                    <a:pt x="893071" y="12919"/>
                    <a:pt x="892387" y="12235"/>
                  </a:cubicBezTo>
                  <a:lnTo>
                    <a:pt x="891231" y="13033"/>
                  </a:lnTo>
                  <a:lnTo>
                    <a:pt x="891231" y="13033"/>
                  </a:lnTo>
                  <a:cubicBezTo>
                    <a:pt x="891231" y="13033"/>
                    <a:pt x="854889" y="38219"/>
                    <a:pt x="854889" y="38219"/>
                  </a:cubicBezTo>
                  <a:lnTo>
                    <a:pt x="854889" y="38219"/>
                  </a:lnTo>
                  <a:cubicBezTo>
                    <a:pt x="854889" y="38219"/>
                    <a:pt x="854320" y="38626"/>
                    <a:pt x="854320" y="38626"/>
                  </a:cubicBezTo>
                  <a:cubicBezTo>
                    <a:pt x="851845" y="35681"/>
                    <a:pt x="848327" y="33159"/>
                    <a:pt x="843166" y="32980"/>
                  </a:cubicBezTo>
                  <a:lnTo>
                    <a:pt x="830955" y="32980"/>
                  </a:lnTo>
                  <a:cubicBezTo>
                    <a:pt x="830955" y="32980"/>
                    <a:pt x="830955" y="32980"/>
                    <a:pt x="830955" y="32980"/>
                  </a:cubicBezTo>
                  <a:cubicBezTo>
                    <a:pt x="814998" y="32980"/>
                    <a:pt x="780659" y="32964"/>
                    <a:pt x="774944" y="32964"/>
                  </a:cubicBezTo>
                  <a:lnTo>
                    <a:pt x="774944" y="32964"/>
                  </a:lnTo>
                  <a:cubicBezTo>
                    <a:pt x="772974" y="32964"/>
                    <a:pt x="770401" y="32655"/>
                    <a:pt x="769294" y="31158"/>
                  </a:cubicBezTo>
                  <a:cubicBezTo>
                    <a:pt x="768301" y="29807"/>
                    <a:pt x="768676" y="27676"/>
                    <a:pt x="769164" y="26114"/>
                  </a:cubicBezTo>
                  <a:cubicBezTo>
                    <a:pt x="770939" y="20436"/>
                    <a:pt x="776328" y="2733"/>
                    <a:pt x="776328" y="2733"/>
                  </a:cubicBezTo>
                  <a:lnTo>
                    <a:pt x="777159" y="0"/>
                  </a:lnTo>
                  <a:lnTo>
                    <a:pt x="728296" y="0"/>
                  </a:lnTo>
                  <a:cubicBezTo>
                    <a:pt x="721718" y="0"/>
                    <a:pt x="718153" y="634"/>
                    <a:pt x="713903" y="6459"/>
                  </a:cubicBezTo>
                  <a:cubicBezTo>
                    <a:pt x="713382" y="7175"/>
                    <a:pt x="712421" y="8542"/>
                    <a:pt x="711037" y="10527"/>
                  </a:cubicBezTo>
                  <a:cubicBezTo>
                    <a:pt x="708334" y="14383"/>
                    <a:pt x="703955" y="20647"/>
                    <a:pt x="697897" y="29075"/>
                  </a:cubicBezTo>
                  <a:lnTo>
                    <a:pt x="577264" y="29075"/>
                  </a:lnTo>
                  <a:cubicBezTo>
                    <a:pt x="575066" y="29075"/>
                    <a:pt x="573128" y="29954"/>
                    <a:pt x="572119" y="31418"/>
                  </a:cubicBezTo>
                  <a:cubicBezTo>
                    <a:pt x="571288" y="32622"/>
                    <a:pt x="571109" y="34151"/>
                    <a:pt x="571663" y="35616"/>
                  </a:cubicBezTo>
                  <a:lnTo>
                    <a:pt x="583777" y="66302"/>
                  </a:lnTo>
                  <a:lnTo>
                    <a:pt x="544879" y="85224"/>
                  </a:lnTo>
                  <a:lnTo>
                    <a:pt x="521807" y="85126"/>
                  </a:lnTo>
                  <a:cubicBezTo>
                    <a:pt x="516336" y="85126"/>
                    <a:pt x="512950" y="88413"/>
                    <a:pt x="512950" y="93684"/>
                  </a:cubicBezTo>
                  <a:lnTo>
                    <a:pt x="512950" y="103723"/>
                  </a:lnTo>
                  <a:cubicBezTo>
                    <a:pt x="511256" y="102959"/>
                    <a:pt x="509889" y="101885"/>
                    <a:pt x="508423" y="100664"/>
                  </a:cubicBezTo>
                  <a:cubicBezTo>
                    <a:pt x="505558" y="98273"/>
                    <a:pt x="502318" y="95556"/>
                    <a:pt x="496016" y="95556"/>
                  </a:cubicBezTo>
                  <a:cubicBezTo>
                    <a:pt x="489715" y="95556"/>
                    <a:pt x="486475" y="98273"/>
                    <a:pt x="483610" y="100664"/>
                  </a:cubicBezTo>
                  <a:cubicBezTo>
                    <a:pt x="480955" y="102877"/>
                    <a:pt x="478676" y="104781"/>
                    <a:pt x="473922" y="104781"/>
                  </a:cubicBezTo>
                  <a:cubicBezTo>
                    <a:pt x="469167" y="104781"/>
                    <a:pt x="466888" y="102877"/>
                    <a:pt x="464234" y="100664"/>
                  </a:cubicBezTo>
                  <a:cubicBezTo>
                    <a:pt x="461368" y="98273"/>
                    <a:pt x="458128" y="95556"/>
                    <a:pt x="451827" y="95556"/>
                  </a:cubicBezTo>
                  <a:cubicBezTo>
                    <a:pt x="445526" y="95556"/>
                    <a:pt x="442285" y="98273"/>
                    <a:pt x="439420" y="100664"/>
                  </a:cubicBezTo>
                  <a:cubicBezTo>
                    <a:pt x="436766" y="102877"/>
                    <a:pt x="434487" y="104781"/>
                    <a:pt x="429732" y="104781"/>
                  </a:cubicBezTo>
                  <a:cubicBezTo>
                    <a:pt x="424978" y="104781"/>
                    <a:pt x="422698" y="102877"/>
                    <a:pt x="420044" y="100664"/>
                  </a:cubicBezTo>
                  <a:cubicBezTo>
                    <a:pt x="417179" y="98273"/>
                    <a:pt x="413939" y="95556"/>
                    <a:pt x="407637" y="95556"/>
                  </a:cubicBezTo>
                  <a:cubicBezTo>
                    <a:pt x="401336" y="95556"/>
                    <a:pt x="398096" y="98273"/>
                    <a:pt x="395231" y="100664"/>
                  </a:cubicBezTo>
                  <a:cubicBezTo>
                    <a:pt x="392576" y="102877"/>
                    <a:pt x="390297" y="104781"/>
                    <a:pt x="385543" y="104781"/>
                  </a:cubicBezTo>
                  <a:cubicBezTo>
                    <a:pt x="380788" y="104781"/>
                    <a:pt x="378493" y="102877"/>
                    <a:pt x="375855" y="100664"/>
                  </a:cubicBezTo>
                  <a:cubicBezTo>
                    <a:pt x="372989" y="98273"/>
                    <a:pt x="369749" y="95556"/>
                    <a:pt x="363448" y="95556"/>
                  </a:cubicBezTo>
                  <a:cubicBezTo>
                    <a:pt x="357147" y="95556"/>
                    <a:pt x="353906" y="98273"/>
                    <a:pt x="351041" y="100664"/>
                  </a:cubicBezTo>
                  <a:cubicBezTo>
                    <a:pt x="348387" y="102877"/>
                    <a:pt x="346108" y="104781"/>
                    <a:pt x="341353" y="104781"/>
                  </a:cubicBezTo>
                  <a:cubicBezTo>
                    <a:pt x="336599" y="104781"/>
                    <a:pt x="334303" y="102877"/>
                    <a:pt x="331649" y="100664"/>
                  </a:cubicBezTo>
                  <a:cubicBezTo>
                    <a:pt x="328783" y="98273"/>
                    <a:pt x="325527" y="95556"/>
                    <a:pt x="319242" y="95556"/>
                  </a:cubicBezTo>
                  <a:cubicBezTo>
                    <a:pt x="312957" y="95556"/>
                    <a:pt x="309701" y="98273"/>
                    <a:pt x="306835" y="100664"/>
                  </a:cubicBezTo>
                  <a:cubicBezTo>
                    <a:pt x="304181" y="102877"/>
                    <a:pt x="301902" y="104781"/>
                    <a:pt x="297131" y="104781"/>
                  </a:cubicBezTo>
                  <a:lnTo>
                    <a:pt x="297131" y="104781"/>
                  </a:lnTo>
                  <a:cubicBezTo>
                    <a:pt x="291481" y="104781"/>
                    <a:pt x="287280" y="103333"/>
                    <a:pt x="284985" y="100583"/>
                  </a:cubicBezTo>
                  <a:cubicBezTo>
                    <a:pt x="283422" y="98712"/>
                    <a:pt x="282803" y="96239"/>
                    <a:pt x="283259" y="93619"/>
                  </a:cubicBezTo>
                  <a:cubicBezTo>
                    <a:pt x="284220" y="88087"/>
                    <a:pt x="290358" y="86997"/>
                    <a:pt x="290618" y="86949"/>
                  </a:cubicBezTo>
                  <a:lnTo>
                    <a:pt x="292474" y="86656"/>
                  </a:lnTo>
                  <a:lnTo>
                    <a:pt x="292410" y="84785"/>
                  </a:lnTo>
                  <a:cubicBezTo>
                    <a:pt x="292214" y="79025"/>
                    <a:pt x="286662" y="73005"/>
                    <a:pt x="279237" y="70483"/>
                  </a:cubicBezTo>
                  <a:cubicBezTo>
                    <a:pt x="273897" y="68677"/>
                    <a:pt x="259959" y="66302"/>
                    <a:pt x="245826" y="83434"/>
                  </a:cubicBezTo>
                  <a:cubicBezTo>
                    <a:pt x="243563" y="86184"/>
                    <a:pt x="241593" y="88673"/>
                    <a:pt x="239867" y="90886"/>
                  </a:cubicBezTo>
                  <a:cubicBezTo>
                    <a:pt x="232231" y="100583"/>
                    <a:pt x="229007" y="104667"/>
                    <a:pt x="220491" y="104765"/>
                  </a:cubicBezTo>
                  <a:cubicBezTo>
                    <a:pt x="215949" y="104683"/>
                    <a:pt x="213686" y="102828"/>
                    <a:pt x="211097" y="100664"/>
                  </a:cubicBezTo>
                  <a:cubicBezTo>
                    <a:pt x="208231" y="98273"/>
                    <a:pt x="204991" y="95556"/>
                    <a:pt x="198690" y="95556"/>
                  </a:cubicBezTo>
                  <a:cubicBezTo>
                    <a:pt x="192389" y="95556"/>
                    <a:pt x="189148" y="98273"/>
                    <a:pt x="186283" y="100664"/>
                  </a:cubicBezTo>
                  <a:cubicBezTo>
                    <a:pt x="183629" y="102877"/>
                    <a:pt x="181349" y="104781"/>
                    <a:pt x="176595" y="104781"/>
                  </a:cubicBezTo>
                  <a:cubicBezTo>
                    <a:pt x="171841" y="104781"/>
                    <a:pt x="169561" y="102877"/>
                    <a:pt x="166907" y="100664"/>
                  </a:cubicBezTo>
                  <a:cubicBezTo>
                    <a:pt x="164042" y="98273"/>
                    <a:pt x="160802" y="95556"/>
                    <a:pt x="154500" y="95556"/>
                  </a:cubicBezTo>
                  <a:cubicBezTo>
                    <a:pt x="148199" y="95556"/>
                    <a:pt x="144959" y="98273"/>
                    <a:pt x="142094" y="100664"/>
                  </a:cubicBezTo>
                  <a:cubicBezTo>
                    <a:pt x="139439" y="102877"/>
                    <a:pt x="137160" y="104781"/>
                    <a:pt x="132406" y="104781"/>
                  </a:cubicBezTo>
                  <a:cubicBezTo>
                    <a:pt x="127651" y="104781"/>
                    <a:pt x="125372" y="102877"/>
                    <a:pt x="122718" y="100664"/>
                  </a:cubicBezTo>
                  <a:cubicBezTo>
                    <a:pt x="119852" y="98273"/>
                    <a:pt x="116612" y="95556"/>
                    <a:pt x="110311" y="95556"/>
                  </a:cubicBezTo>
                  <a:cubicBezTo>
                    <a:pt x="104010" y="95556"/>
                    <a:pt x="100769" y="98273"/>
                    <a:pt x="97904" y="100664"/>
                  </a:cubicBezTo>
                  <a:cubicBezTo>
                    <a:pt x="95250" y="102877"/>
                    <a:pt x="92971" y="104781"/>
                    <a:pt x="88216" y="104781"/>
                  </a:cubicBezTo>
                  <a:cubicBezTo>
                    <a:pt x="83462" y="104781"/>
                    <a:pt x="81166" y="102877"/>
                    <a:pt x="78528" y="100664"/>
                  </a:cubicBezTo>
                  <a:cubicBezTo>
                    <a:pt x="75663" y="98273"/>
                    <a:pt x="72423" y="95556"/>
                    <a:pt x="66121" y="95556"/>
                  </a:cubicBezTo>
                  <a:cubicBezTo>
                    <a:pt x="59820" y="95556"/>
                    <a:pt x="56580" y="98273"/>
                    <a:pt x="53714" y="100664"/>
                  </a:cubicBezTo>
                  <a:cubicBezTo>
                    <a:pt x="51060" y="102877"/>
                    <a:pt x="48781" y="104781"/>
                    <a:pt x="44027" y="104781"/>
                  </a:cubicBezTo>
                  <a:cubicBezTo>
                    <a:pt x="39272" y="104781"/>
                    <a:pt x="36976" y="102877"/>
                    <a:pt x="34323" y="100664"/>
                  </a:cubicBezTo>
                  <a:cubicBezTo>
                    <a:pt x="31457" y="98273"/>
                    <a:pt x="28201" y="95556"/>
                    <a:pt x="21916" y="95556"/>
                  </a:cubicBezTo>
                  <a:cubicBezTo>
                    <a:pt x="15631" y="95556"/>
                    <a:pt x="12375" y="98273"/>
                    <a:pt x="9509" y="100664"/>
                  </a:cubicBezTo>
                  <a:cubicBezTo>
                    <a:pt x="7408" y="102405"/>
                    <a:pt x="5601" y="104228"/>
                    <a:pt x="1123" y="104651"/>
                  </a:cubicBezTo>
                  <a:cubicBezTo>
                    <a:pt x="1058" y="105611"/>
                    <a:pt x="554" y="107775"/>
                    <a:pt x="0" y="108832"/>
                  </a:cubicBezTo>
                  <a:lnTo>
                    <a:pt x="0" y="109011"/>
                  </a:lnTo>
                  <a:cubicBezTo>
                    <a:pt x="5259" y="109011"/>
                    <a:pt x="10062" y="105708"/>
                    <a:pt x="12228" y="103902"/>
                  </a:cubicBezTo>
                  <a:cubicBezTo>
                    <a:pt x="14882" y="101690"/>
                    <a:pt x="17161" y="99786"/>
                    <a:pt x="21932" y="99786"/>
                  </a:cubicBezTo>
                  <a:cubicBezTo>
                    <a:pt x="26702" y="99786"/>
                    <a:pt x="28982" y="101690"/>
                    <a:pt x="31636" y="103902"/>
                  </a:cubicBezTo>
                  <a:cubicBezTo>
                    <a:pt x="34502" y="106294"/>
                    <a:pt x="37758" y="109011"/>
                    <a:pt x="44043" y="109011"/>
                  </a:cubicBezTo>
                  <a:cubicBezTo>
                    <a:pt x="50328" y="109011"/>
                    <a:pt x="53584" y="106294"/>
                    <a:pt x="56450" y="103902"/>
                  </a:cubicBezTo>
                  <a:cubicBezTo>
                    <a:pt x="59104" y="101690"/>
                    <a:pt x="61383" y="99786"/>
                    <a:pt x="66137" y="99786"/>
                  </a:cubicBezTo>
                  <a:cubicBezTo>
                    <a:pt x="70892" y="99786"/>
                    <a:pt x="73188" y="101690"/>
                    <a:pt x="75826" y="103902"/>
                  </a:cubicBezTo>
                  <a:cubicBezTo>
                    <a:pt x="78691" y="106294"/>
                    <a:pt x="81931" y="109011"/>
                    <a:pt x="88232" y="109011"/>
                  </a:cubicBezTo>
                  <a:cubicBezTo>
                    <a:pt x="94534" y="109011"/>
                    <a:pt x="97774" y="106294"/>
                    <a:pt x="100639" y="103902"/>
                  </a:cubicBezTo>
                  <a:cubicBezTo>
                    <a:pt x="103293" y="101690"/>
                    <a:pt x="105573" y="99786"/>
                    <a:pt x="110327" y="99786"/>
                  </a:cubicBezTo>
                  <a:cubicBezTo>
                    <a:pt x="115081" y="99786"/>
                    <a:pt x="117361" y="101690"/>
                    <a:pt x="120015" y="103902"/>
                  </a:cubicBezTo>
                  <a:cubicBezTo>
                    <a:pt x="122881" y="106294"/>
                    <a:pt x="126121" y="109011"/>
                    <a:pt x="132422" y="109011"/>
                  </a:cubicBezTo>
                  <a:cubicBezTo>
                    <a:pt x="138723" y="109011"/>
                    <a:pt x="141963" y="106294"/>
                    <a:pt x="144829" y="103902"/>
                  </a:cubicBezTo>
                  <a:cubicBezTo>
                    <a:pt x="147483" y="101690"/>
                    <a:pt x="149762" y="99786"/>
                    <a:pt x="154517" y="99786"/>
                  </a:cubicBezTo>
                  <a:cubicBezTo>
                    <a:pt x="159271" y="99786"/>
                    <a:pt x="161567" y="101690"/>
                    <a:pt x="164205" y="103902"/>
                  </a:cubicBezTo>
                  <a:cubicBezTo>
                    <a:pt x="167070" y="106294"/>
                    <a:pt x="170310" y="109011"/>
                    <a:pt x="176611" y="109011"/>
                  </a:cubicBezTo>
                  <a:cubicBezTo>
                    <a:pt x="182913" y="109011"/>
                    <a:pt x="186153" y="106294"/>
                    <a:pt x="189018" y="103902"/>
                  </a:cubicBezTo>
                  <a:cubicBezTo>
                    <a:pt x="191672" y="101690"/>
                    <a:pt x="193952" y="99786"/>
                    <a:pt x="198706" y="99786"/>
                  </a:cubicBezTo>
                  <a:cubicBezTo>
                    <a:pt x="203460" y="99786"/>
                    <a:pt x="205740" y="101690"/>
                    <a:pt x="208394" y="103902"/>
                  </a:cubicBezTo>
                  <a:cubicBezTo>
                    <a:pt x="211162" y="106213"/>
                    <a:pt x="214320" y="108800"/>
                    <a:pt x="220215" y="108979"/>
                  </a:cubicBezTo>
                  <a:lnTo>
                    <a:pt x="220215" y="109011"/>
                  </a:lnTo>
                  <a:cubicBezTo>
                    <a:pt x="220313" y="109011"/>
                    <a:pt x="220410" y="109011"/>
                    <a:pt x="220508" y="109011"/>
                  </a:cubicBezTo>
                  <a:cubicBezTo>
                    <a:pt x="220606" y="109011"/>
                    <a:pt x="220703" y="109011"/>
                    <a:pt x="220801" y="109011"/>
                  </a:cubicBezTo>
                  <a:lnTo>
                    <a:pt x="220801" y="108979"/>
                  </a:lnTo>
                  <a:cubicBezTo>
                    <a:pt x="231173" y="108767"/>
                    <a:pt x="235503" y="103300"/>
                    <a:pt x="243205" y="93506"/>
                  </a:cubicBezTo>
                  <a:cubicBezTo>
                    <a:pt x="244914" y="91325"/>
                    <a:pt x="246868" y="88852"/>
                    <a:pt x="249099" y="86135"/>
                  </a:cubicBezTo>
                  <a:cubicBezTo>
                    <a:pt x="261555" y="71036"/>
                    <a:pt x="273375" y="72972"/>
                    <a:pt x="277886" y="74502"/>
                  </a:cubicBezTo>
                  <a:cubicBezTo>
                    <a:pt x="283243" y="76324"/>
                    <a:pt x="286873" y="80115"/>
                    <a:pt x="287899" y="83337"/>
                  </a:cubicBezTo>
                  <a:cubicBezTo>
                    <a:pt x="285050" y="84313"/>
                    <a:pt x="280182" y="86835"/>
                    <a:pt x="279123" y="92904"/>
                  </a:cubicBezTo>
                  <a:cubicBezTo>
                    <a:pt x="278439" y="96776"/>
                    <a:pt x="279384" y="100469"/>
                    <a:pt x="281777" y="103317"/>
                  </a:cubicBezTo>
                  <a:cubicBezTo>
                    <a:pt x="283959" y="105920"/>
                    <a:pt x="288404" y="109011"/>
                    <a:pt x="297164" y="109011"/>
                  </a:cubicBezTo>
                  <a:lnTo>
                    <a:pt x="297164" y="109011"/>
                  </a:lnTo>
                  <a:cubicBezTo>
                    <a:pt x="303465" y="109011"/>
                    <a:pt x="306705" y="106310"/>
                    <a:pt x="309570" y="103919"/>
                  </a:cubicBezTo>
                  <a:cubicBezTo>
                    <a:pt x="312225" y="101706"/>
                    <a:pt x="314504" y="99802"/>
                    <a:pt x="319275" y="99802"/>
                  </a:cubicBezTo>
                  <a:cubicBezTo>
                    <a:pt x="324045" y="99802"/>
                    <a:pt x="326325" y="101706"/>
                    <a:pt x="328979" y="103919"/>
                  </a:cubicBezTo>
                  <a:cubicBezTo>
                    <a:pt x="331845" y="106310"/>
                    <a:pt x="335101" y="109027"/>
                    <a:pt x="341386" y="109027"/>
                  </a:cubicBezTo>
                  <a:cubicBezTo>
                    <a:pt x="347671" y="109027"/>
                    <a:pt x="350927" y="106310"/>
                    <a:pt x="353793" y="103919"/>
                  </a:cubicBezTo>
                  <a:cubicBezTo>
                    <a:pt x="356447" y="101706"/>
                    <a:pt x="358726" y="99802"/>
                    <a:pt x="363481" y="99802"/>
                  </a:cubicBezTo>
                  <a:cubicBezTo>
                    <a:pt x="368235" y="99802"/>
                    <a:pt x="370531" y="101706"/>
                    <a:pt x="373168" y="103919"/>
                  </a:cubicBezTo>
                  <a:cubicBezTo>
                    <a:pt x="376034" y="106310"/>
                    <a:pt x="379274" y="109027"/>
                    <a:pt x="385575" y="109027"/>
                  </a:cubicBezTo>
                  <a:cubicBezTo>
                    <a:pt x="391876" y="109027"/>
                    <a:pt x="395116" y="106310"/>
                    <a:pt x="397982" y="103919"/>
                  </a:cubicBezTo>
                  <a:cubicBezTo>
                    <a:pt x="400636" y="101706"/>
                    <a:pt x="402916" y="99802"/>
                    <a:pt x="407670" y="99802"/>
                  </a:cubicBezTo>
                  <a:cubicBezTo>
                    <a:pt x="412424" y="99802"/>
                    <a:pt x="414704" y="101706"/>
                    <a:pt x="417358" y="103919"/>
                  </a:cubicBezTo>
                  <a:cubicBezTo>
                    <a:pt x="420224" y="106310"/>
                    <a:pt x="423464" y="109027"/>
                    <a:pt x="429765" y="109027"/>
                  </a:cubicBezTo>
                  <a:cubicBezTo>
                    <a:pt x="436066" y="109027"/>
                    <a:pt x="439306" y="106310"/>
                    <a:pt x="442172" y="103919"/>
                  </a:cubicBezTo>
                  <a:cubicBezTo>
                    <a:pt x="444826" y="101706"/>
                    <a:pt x="447105" y="99802"/>
                    <a:pt x="451860" y="99802"/>
                  </a:cubicBezTo>
                  <a:cubicBezTo>
                    <a:pt x="456614" y="99802"/>
                    <a:pt x="458910" y="101706"/>
                    <a:pt x="461547" y="103919"/>
                  </a:cubicBezTo>
                  <a:cubicBezTo>
                    <a:pt x="464413" y="106310"/>
                    <a:pt x="467653" y="109027"/>
                    <a:pt x="473954" y="109027"/>
                  </a:cubicBezTo>
                  <a:cubicBezTo>
                    <a:pt x="480255" y="109027"/>
                    <a:pt x="483495" y="106310"/>
                    <a:pt x="486361" y="103919"/>
                  </a:cubicBezTo>
                  <a:cubicBezTo>
                    <a:pt x="489015" y="101706"/>
                    <a:pt x="491295" y="99802"/>
                    <a:pt x="496049" y="99802"/>
                  </a:cubicBezTo>
                  <a:cubicBezTo>
                    <a:pt x="500803" y="99802"/>
                    <a:pt x="503083" y="101706"/>
                    <a:pt x="505737" y="103919"/>
                  </a:cubicBezTo>
                  <a:cubicBezTo>
                    <a:pt x="507853" y="105676"/>
                    <a:pt x="512038" y="108588"/>
                    <a:pt x="515262" y="108735"/>
                  </a:cubicBezTo>
                  <a:lnTo>
                    <a:pt x="515864" y="109939"/>
                  </a:lnTo>
                  <a:cubicBezTo>
                    <a:pt x="523647" y="125656"/>
                    <a:pt x="557986" y="195049"/>
                    <a:pt x="558670" y="196350"/>
                  </a:cubicBezTo>
                  <a:cubicBezTo>
                    <a:pt x="561014" y="200776"/>
                    <a:pt x="565052" y="206698"/>
                    <a:pt x="573096" y="206975"/>
                  </a:cubicBezTo>
                  <a:lnTo>
                    <a:pt x="862493" y="207495"/>
                  </a:lnTo>
                  <a:lnTo>
                    <a:pt x="866547" y="207495"/>
                  </a:lnTo>
                  <a:cubicBezTo>
                    <a:pt x="886932" y="206438"/>
                    <a:pt x="896848" y="195455"/>
                    <a:pt x="896848" y="173946"/>
                  </a:cubicBezTo>
                  <a:lnTo>
                    <a:pt x="896848" y="125493"/>
                  </a:lnTo>
                  <a:cubicBezTo>
                    <a:pt x="896848" y="125054"/>
                    <a:pt x="896734" y="124159"/>
                    <a:pt x="896734" y="124159"/>
                  </a:cubicBezTo>
                  <a:cubicBezTo>
                    <a:pt x="900349" y="123378"/>
                    <a:pt x="904501" y="121084"/>
                    <a:pt x="906650" y="119278"/>
                  </a:cubicBezTo>
                  <a:cubicBezTo>
                    <a:pt x="909304" y="117065"/>
                    <a:pt x="911583" y="115161"/>
                    <a:pt x="916354" y="115161"/>
                  </a:cubicBezTo>
                  <a:cubicBezTo>
                    <a:pt x="921124" y="115161"/>
                    <a:pt x="923404" y="117065"/>
                    <a:pt x="926058" y="119278"/>
                  </a:cubicBezTo>
                  <a:cubicBezTo>
                    <a:pt x="928924" y="121669"/>
                    <a:pt x="932180" y="124387"/>
                    <a:pt x="938465" y="124387"/>
                  </a:cubicBezTo>
                  <a:cubicBezTo>
                    <a:pt x="944749" y="124387"/>
                    <a:pt x="948006" y="121669"/>
                    <a:pt x="950872" y="119278"/>
                  </a:cubicBezTo>
                  <a:cubicBezTo>
                    <a:pt x="953526" y="117065"/>
                    <a:pt x="955805" y="115161"/>
                    <a:pt x="960560" y="115161"/>
                  </a:cubicBezTo>
                  <a:cubicBezTo>
                    <a:pt x="965314" y="115161"/>
                    <a:pt x="967609" y="117065"/>
                    <a:pt x="970247" y="119278"/>
                  </a:cubicBezTo>
                  <a:cubicBezTo>
                    <a:pt x="973113" y="121669"/>
                    <a:pt x="976353" y="124387"/>
                    <a:pt x="982654" y="124387"/>
                  </a:cubicBezTo>
                  <a:cubicBezTo>
                    <a:pt x="988956" y="124387"/>
                    <a:pt x="992195" y="121669"/>
                    <a:pt x="995062" y="119278"/>
                  </a:cubicBezTo>
                  <a:cubicBezTo>
                    <a:pt x="997715" y="117065"/>
                    <a:pt x="999995" y="115161"/>
                    <a:pt x="1004749" y="115161"/>
                  </a:cubicBezTo>
                  <a:cubicBezTo>
                    <a:pt x="1009503" y="115161"/>
                    <a:pt x="1011783" y="117065"/>
                    <a:pt x="1014437" y="119278"/>
                  </a:cubicBezTo>
                  <a:cubicBezTo>
                    <a:pt x="1017302" y="121669"/>
                    <a:pt x="1020543" y="124387"/>
                    <a:pt x="1026844" y="124387"/>
                  </a:cubicBezTo>
                  <a:cubicBezTo>
                    <a:pt x="1033145" y="124387"/>
                    <a:pt x="1036385" y="121669"/>
                    <a:pt x="1039250" y="119278"/>
                  </a:cubicBezTo>
                  <a:cubicBezTo>
                    <a:pt x="1041905" y="117065"/>
                    <a:pt x="1044184" y="115161"/>
                    <a:pt x="1048939" y="115161"/>
                  </a:cubicBezTo>
                  <a:cubicBezTo>
                    <a:pt x="1053693" y="115161"/>
                    <a:pt x="1055989" y="117065"/>
                    <a:pt x="1058627" y="119278"/>
                  </a:cubicBezTo>
                  <a:cubicBezTo>
                    <a:pt x="1061492" y="121669"/>
                    <a:pt x="1064733" y="124387"/>
                    <a:pt x="1071033" y="124387"/>
                  </a:cubicBezTo>
                  <a:cubicBezTo>
                    <a:pt x="1077334" y="124387"/>
                    <a:pt x="1080575" y="121669"/>
                    <a:pt x="1083440" y="119278"/>
                  </a:cubicBezTo>
                  <a:cubicBezTo>
                    <a:pt x="1086094" y="117065"/>
                    <a:pt x="1088374" y="115161"/>
                    <a:pt x="1093128" y="115161"/>
                  </a:cubicBezTo>
                  <a:cubicBezTo>
                    <a:pt x="1097883" y="115161"/>
                    <a:pt x="1100162" y="117065"/>
                    <a:pt x="1102816" y="119278"/>
                  </a:cubicBezTo>
                  <a:cubicBezTo>
                    <a:pt x="1104981" y="121084"/>
                    <a:pt x="1110419" y="124338"/>
                    <a:pt x="1115027" y="124370"/>
                  </a:cubicBezTo>
                  <a:lnTo>
                    <a:pt x="1115027" y="124191"/>
                  </a:lnTo>
                  <a:cubicBezTo>
                    <a:pt x="1114506" y="123134"/>
                    <a:pt x="1114002" y="121002"/>
                    <a:pt x="1113936" y="120059"/>
                  </a:cubicBezTo>
                  <a:cubicBezTo>
                    <a:pt x="1110257" y="119603"/>
                    <a:pt x="1107668" y="117830"/>
                    <a:pt x="1105535" y="116040"/>
                  </a:cubicBezTo>
                  <a:close/>
                  <a:moveTo>
                    <a:pt x="887893" y="20989"/>
                  </a:moveTo>
                  <a:lnTo>
                    <a:pt x="899730" y="37780"/>
                  </a:lnTo>
                  <a:lnTo>
                    <a:pt x="889081" y="45280"/>
                  </a:lnTo>
                  <a:lnTo>
                    <a:pt x="877244" y="28489"/>
                  </a:lnTo>
                  <a:lnTo>
                    <a:pt x="887893" y="20989"/>
                  </a:lnTo>
                  <a:close/>
                  <a:moveTo>
                    <a:pt x="648237" y="33338"/>
                  </a:moveTo>
                  <a:lnTo>
                    <a:pt x="648237" y="61518"/>
                  </a:lnTo>
                  <a:cubicBezTo>
                    <a:pt x="648237" y="62446"/>
                    <a:pt x="647879" y="63308"/>
                    <a:pt x="647228" y="63959"/>
                  </a:cubicBezTo>
                  <a:cubicBezTo>
                    <a:pt x="646576" y="64609"/>
                    <a:pt x="645714" y="64984"/>
                    <a:pt x="644786" y="64984"/>
                  </a:cubicBezTo>
                  <a:lnTo>
                    <a:pt x="628520" y="64984"/>
                  </a:lnTo>
                  <a:cubicBezTo>
                    <a:pt x="629057" y="63910"/>
                    <a:pt x="629383" y="62738"/>
                    <a:pt x="629383" y="61502"/>
                  </a:cubicBezTo>
                  <a:lnTo>
                    <a:pt x="626973" y="33338"/>
                  </a:lnTo>
                  <a:lnTo>
                    <a:pt x="648237" y="33338"/>
                  </a:lnTo>
                  <a:close/>
                  <a:moveTo>
                    <a:pt x="622723" y="33338"/>
                  </a:moveTo>
                  <a:lnTo>
                    <a:pt x="625149" y="61583"/>
                  </a:lnTo>
                  <a:cubicBezTo>
                    <a:pt x="625149" y="62478"/>
                    <a:pt x="624775" y="63324"/>
                    <a:pt x="624140" y="63959"/>
                  </a:cubicBezTo>
                  <a:cubicBezTo>
                    <a:pt x="623489" y="64609"/>
                    <a:pt x="622626" y="64984"/>
                    <a:pt x="621698" y="64984"/>
                  </a:cubicBezTo>
                  <a:lnTo>
                    <a:pt x="604276" y="64984"/>
                  </a:lnTo>
                  <a:cubicBezTo>
                    <a:pt x="604813" y="63910"/>
                    <a:pt x="605139" y="62738"/>
                    <a:pt x="605139" y="61502"/>
                  </a:cubicBezTo>
                  <a:lnTo>
                    <a:pt x="600335" y="33338"/>
                  </a:lnTo>
                  <a:lnTo>
                    <a:pt x="622723" y="33338"/>
                  </a:lnTo>
                  <a:close/>
                  <a:moveTo>
                    <a:pt x="575636" y="34151"/>
                  </a:moveTo>
                  <a:cubicBezTo>
                    <a:pt x="575554" y="33956"/>
                    <a:pt x="575587" y="33907"/>
                    <a:pt x="575619" y="33875"/>
                  </a:cubicBezTo>
                  <a:cubicBezTo>
                    <a:pt x="575766" y="33663"/>
                    <a:pt x="576336" y="33338"/>
                    <a:pt x="577297" y="33338"/>
                  </a:cubicBezTo>
                  <a:lnTo>
                    <a:pt x="596037" y="33338"/>
                  </a:lnTo>
                  <a:lnTo>
                    <a:pt x="600906" y="61664"/>
                  </a:lnTo>
                  <a:cubicBezTo>
                    <a:pt x="600873" y="62527"/>
                    <a:pt x="600515" y="63340"/>
                    <a:pt x="599896" y="63959"/>
                  </a:cubicBezTo>
                  <a:cubicBezTo>
                    <a:pt x="599245" y="64609"/>
                    <a:pt x="598382" y="64984"/>
                    <a:pt x="597454" y="64984"/>
                  </a:cubicBezTo>
                  <a:lnTo>
                    <a:pt x="587815" y="64984"/>
                  </a:lnTo>
                  <a:cubicBezTo>
                    <a:pt x="587815" y="64984"/>
                    <a:pt x="575636" y="34151"/>
                    <a:pt x="575636" y="34151"/>
                  </a:cubicBezTo>
                  <a:close/>
                  <a:moveTo>
                    <a:pt x="587570" y="69214"/>
                  </a:moveTo>
                  <a:lnTo>
                    <a:pt x="604455" y="69214"/>
                  </a:lnTo>
                  <a:cubicBezTo>
                    <a:pt x="604455" y="69214"/>
                    <a:pt x="604455" y="69214"/>
                    <a:pt x="604455" y="69214"/>
                  </a:cubicBezTo>
                  <a:lnTo>
                    <a:pt x="644786" y="69214"/>
                  </a:lnTo>
                  <a:cubicBezTo>
                    <a:pt x="646837" y="69214"/>
                    <a:pt x="648775" y="68400"/>
                    <a:pt x="650224" y="66936"/>
                  </a:cubicBezTo>
                  <a:cubicBezTo>
                    <a:pt x="651673" y="65472"/>
                    <a:pt x="652471" y="63552"/>
                    <a:pt x="652454" y="61502"/>
                  </a:cubicBezTo>
                  <a:lnTo>
                    <a:pt x="652454" y="33338"/>
                  </a:lnTo>
                  <a:lnTo>
                    <a:pt x="694853" y="33338"/>
                  </a:lnTo>
                  <a:cubicBezTo>
                    <a:pt x="693436" y="35307"/>
                    <a:pt x="691938" y="37357"/>
                    <a:pt x="690375" y="39504"/>
                  </a:cubicBezTo>
                  <a:lnTo>
                    <a:pt x="663559" y="76210"/>
                  </a:lnTo>
                  <a:cubicBezTo>
                    <a:pt x="661149" y="79741"/>
                    <a:pt x="658300" y="83760"/>
                    <a:pt x="657713" y="84362"/>
                  </a:cubicBezTo>
                  <a:cubicBezTo>
                    <a:pt x="657079" y="85029"/>
                    <a:pt x="656004" y="85354"/>
                    <a:pt x="654571" y="85354"/>
                  </a:cubicBezTo>
                  <a:lnTo>
                    <a:pt x="644264" y="85289"/>
                  </a:lnTo>
                  <a:lnTo>
                    <a:pt x="554502" y="85289"/>
                  </a:lnTo>
                  <a:cubicBezTo>
                    <a:pt x="554502" y="85289"/>
                    <a:pt x="587587" y="69198"/>
                    <a:pt x="587587" y="69198"/>
                  </a:cubicBezTo>
                  <a:close/>
                  <a:moveTo>
                    <a:pt x="517199" y="93733"/>
                  </a:moveTo>
                  <a:cubicBezTo>
                    <a:pt x="517199" y="90821"/>
                    <a:pt x="518714" y="89389"/>
                    <a:pt x="521823" y="89389"/>
                  </a:cubicBezTo>
                  <a:lnTo>
                    <a:pt x="553410" y="89519"/>
                  </a:lnTo>
                  <a:lnTo>
                    <a:pt x="553410" y="89519"/>
                  </a:lnTo>
                  <a:cubicBezTo>
                    <a:pt x="553410" y="89519"/>
                    <a:pt x="644248" y="89519"/>
                    <a:pt x="644248" y="89519"/>
                  </a:cubicBezTo>
                  <a:lnTo>
                    <a:pt x="654555" y="89584"/>
                  </a:lnTo>
                  <a:cubicBezTo>
                    <a:pt x="657192" y="89584"/>
                    <a:pt x="659276" y="88820"/>
                    <a:pt x="660742" y="87307"/>
                  </a:cubicBezTo>
                  <a:cubicBezTo>
                    <a:pt x="661865" y="86151"/>
                    <a:pt x="666196" y="79838"/>
                    <a:pt x="667010" y="78651"/>
                  </a:cubicBezTo>
                  <a:lnTo>
                    <a:pt x="693794" y="41994"/>
                  </a:lnTo>
                  <a:cubicBezTo>
                    <a:pt x="703873" y="28196"/>
                    <a:pt x="710809" y="18304"/>
                    <a:pt x="714522" y="12984"/>
                  </a:cubicBezTo>
                  <a:cubicBezTo>
                    <a:pt x="715889" y="11015"/>
                    <a:pt x="716834" y="9681"/>
                    <a:pt x="717338" y="8981"/>
                  </a:cubicBezTo>
                  <a:cubicBezTo>
                    <a:pt x="720513" y="4637"/>
                    <a:pt x="722630" y="4263"/>
                    <a:pt x="728313" y="4263"/>
                  </a:cubicBezTo>
                  <a:lnTo>
                    <a:pt x="771460" y="4263"/>
                  </a:lnTo>
                  <a:cubicBezTo>
                    <a:pt x="769881" y="9453"/>
                    <a:pt x="766478" y="20598"/>
                    <a:pt x="765142" y="24877"/>
                  </a:cubicBezTo>
                  <a:cubicBezTo>
                    <a:pt x="763726" y="29384"/>
                    <a:pt x="764768" y="32150"/>
                    <a:pt x="765891" y="33679"/>
                  </a:cubicBezTo>
                  <a:cubicBezTo>
                    <a:pt x="767617" y="36022"/>
                    <a:pt x="770662" y="37210"/>
                    <a:pt x="774944" y="37210"/>
                  </a:cubicBezTo>
                  <a:lnTo>
                    <a:pt x="774944" y="37210"/>
                  </a:lnTo>
                  <a:cubicBezTo>
                    <a:pt x="782385" y="37210"/>
                    <a:pt x="839096" y="37227"/>
                    <a:pt x="839096" y="37227"/>
                  </a:cubicBezTo>
                  <a:lnTo>
                    <a:pt x="839096" y="37227"/>
                  </a:lnTo>
                  <a:cubicBezTo>
                    <a:pt x="839096" y="37227"/>
                    <a:pt x="843084" y="37227"/>
                    <a:pt x="843084" y="37227"/>
                  </a:cubicBezTo>
                  <a:cubicBezTo>
                    <a:pt x="847546" y="37389"/>
                    <a:pt x="850868" y="39960"/>
                    <a:pt x="853847" y="45589"/>
                  </a:cubicBezTo>
                  <a:cubicBezTo>
                    <a:pt x="854075" y="46029"/>
                    <a:pt x="857006" y="52244"/>
                    <a:pt x="858113" y="54571"/>
                  </a:cubicBezTo>
                  <a:lnTo>
                    <a:pt x="858325" y="54473"/>
                  </a:lnTo>
                  <a:lnTo>
                    <a:pt x="889993" y="118285"/>
                  </a:lnTo>
                  <a:cubicBezTo>
                    <a:pt x="890302" y="118822"/>
                    <a:pt x="890661" y="119538"/>
                    <a:pt x="891019" y="120303"/>
                  </a:cubicBezTo>
                  <a:lnTo>
                    <a:pt x="754738" y="120303"/>
                  </a:lnTo>
                  <a:lnTo>
                    <a:pt x="754738" y="57532"/>
                  </a:lnTo>
                  <a:lnTo>
                    <a:pt x="695960" y="57532"/>
                  </a:lnTo>
                  <a:lnTo>
                    <a:pt x="695960" y="120303"/>
                  </a:lnTo>
                  <a:lnTo>
                    <a:pt x="630050" y="120303"/>
                  </a:lnTo>
                  <a:lnTo>
                    <a:pt x="627429" y="120254"/>
                  </a:lnTo>
                  <a:cubicBezTo>
                    <a:pt x="626012" y="120254"/>
                    <a:pt x="625019" y="119880"/>
                    <a:pt x="624368" y="119131"/>
                  </a:cubicBezTo>
                  <a:cubicBezTo>
                    <a:pt x="623879" y="118562"/>
                    <a:pt x="621681" y="115617"/>
                    <a:pt x="619727" y="113014"/>
                  </a:cubicBezTo>
                  <a:cubicBezTo>
                    <a:pt x="617090" y="109483"/>
                    <a:pt x="615445" y="107303"/>
                    <a:pt x="614908" y="106685"/>
                  </a:cubicBezTo>
                  <a:cubicBezTo>
                    <a:pt x="613899" y="105497"/>
                    <a:pt x="611977" y="104081"/>
                    <a:pt x="608672" y="104081"/>
                  </a:cubicBezTo>
                  <a:lnTo>
                    <a:pt x="517183" y="103902"/>
                  </a:lnTo>
                  <a:lnTo>
                    <a:pt x="517183" y="93717"/>
                  </a:lnTo>
                  <a:close/>
                  <a:moveTo>
                    <a:pt x="750521" y="61778"/>
                  </a:moveTo>
                  <a:lnTo>
                    <a:pt x="750521" y="120319"/>
                  </a:lnTo>
                  <a:lnTo>
                    <a:pt x="727482" y="120319"/>
                  </a:lnTo>
                  <a:lnTo>
                    <a:pt x="727482" y="61778"/>
                  </a:lnTo>
                  <a:lnTo>
                    <a:pt x="750521" y="61778"/>
                  </a:lnTo>
                  <a:close/>
                  <a:moveTo>
                    <a:pt x="723249" y="61778"/>
                  </a:moveTo>
                  <a:lnTo>
                    <a:pt x="723249" y="120319"/>
                  </a:lnTo>
                  <a:lnTo>
                    <a:pt x="700210" y="120319"/>
                  </a:lnTo>
                  <a:lnTo>
                    <a:pt x="700210" y="61778"/>
                  </a:lnTo>
                  <a:lnTo>
                    <a:pt x="723249" y="61778"/>
                  </a:lnTo>
                  <a:close/>
                  <a:moveTo>
                    <a:pt x="892598" y="173995"/>
                  </a:moveTo>
                  <a:cubicBezTo>
                    <a:pt x="892598" y="193324"/>
                    <a:pt x="884490" y="202370"/>
                    <a:pt x="866417" y="203330"/>
                  </a:cubicBezTo>
                  <a:lnTo>
                    <a:pt x="573145" y="202810"/>
                  </a:lnTo>
                  <a:cubicBezTo>
                    <a:pt x="568683" y="202647"/>
                    <a:pt x="565362" y="200076"/>
                    <a:pt x="562382" y="194430"/>
                  </a:cubicBezTo>
                  <a:cubicBezTo>
                    <a:pt x="561975" y="193666"/>
                    <a:pt x="551180" y="171880"/>
                    <a:pt x="539424" y="148109"/>
                  </a:cubicBezTo>
                  <a:lnTo>
                    <a:pt x="892598" y="148109"/>
                  </a:lnTo>
                  <a:lnTo>
                    <a:pt x="892598" y="173995"/>
                  </a:lnTo>
                  <a:close/>
                  <a:moveTo>
                    <a:pt x="892598" y="133986"/>
                  </a:moveTo>
                  <a:lnTo>
                    <a:pt x="532439" y="133986"/>
                  </a:lnTo>
                  <a:cubicBezTo>
                    <a:pt x="527864" y="124728"/>
                    <a:pt x="523419" y="115747"/>
                    <a:pt x="519658" y="108149"/>
                  </a:cubicBezTo>
                  <a:lnTo>
                    <a:pt x="606034" y="108279"/>
                  </a:lnTo>
                  <a:lnTo>
                    <a:pt x="608656" y="108328"/>
                  </a:lnTo>
                  <a:cubicBezTo>
                    <a:pt x="610072" y="108328"/>
                    <a:pt x="611065" y="108702"/>
                    <a:pt x="611717" y="109450"/>
                  </a:cubicBezTo>
                  <a:cubicBezTo>
                    <a:pt x="612205" y="110020"/>
                    <a:pt x="614403" y="112965"/>
                    <a:pt x="616357" y="115568"/>
                  </a:cubicBezTo>
                  <a:cubicBezTo>
                    <a:pt x="618995" y="119099"/>
                    <a:pt x="620639" y="121279"/>
                    <a:pt x="621177" y="121897"/>
                  </a:cubicBezTo>
                  <a:cubicBezTo>
                    <a:pt x="622186" y="123085"/>
                    <a:pt x="624107" y="124500"/>
                    <a:pt x="627413" y="124500"/>
                  </a:cubicBezTo>
                  <a:lnTo>
                    <a:pt x="659781" y="124549"/>
                  </a:lnTo>
                  <a:lnTo>
                    <a:pt x="659781" y="124549"/>
                  </a:lnTo>
                  <a:cubicBezTo>
                    <a:pt x="659781" y="124549"/>
                    <a:pt x="892501" y="124549"/>
                    <a:pt x="892501" y="124549"/>
                  </a:cubicBezTo>
                  <a:cubicBezTo>
                    <a:pt x="892566" y="124907"/>
                    <a:pt x="892615" y="125249"/>
                    <a:pt x="892615" y="125542"/>
                  </a:cubicBezTo>
                  <a:lnTo>
                    <a:pt x="892615" y="133986"/>
                  </a:ln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ihandsfigur 160">
              <a:extLst>
                <a:ext uri="{FF2B5EF4-FFF2-40B4-BE49-F238E27FC236}">
                  <a16:creationId xmlns:a16="http://schemas.microsoft.com/office/drawing/2014/main" id="{76DE7562-4052-2F4D-9FE4-2D6609F7CBFB}"/>
                </a:ext>
              </a:extLst>
            </p:cNvPr>
            <p:cNvSpPr/>
            <p:nvPr/>
          </p:nvSpPr>
          <p:spPr>
            <a:xfrm>
              <a:off x="-16" y="3668011"/>
              <a:ext cx="220605" cy="13462"/>
            </a:xfrm>
            <a:custGeom>
              <a:avLst/>
              <a:gdLst>
                <a:gd name="connsiteX0" fmla="*/ 211097 w 220605"/>
                <a:gd name="connsiteY0" fmla="*/ 5109 h 13462"/>
                <a:gd name="connsiteX1" fmla="*/ 198690 w 220605"/>
                <a:gd name="connsiteY1" fmla="*/ 0 h 13462"/>
                <a:gd name="connsiteX2" fmla="*/ 186283 w 220605"/>
                <a:gd name="connsiteY2" fmla="*/ 5109 h 13462"/>
                <a:gd name="connsiteX3" fmla="*/ 176595 w 220605"/>
                <a:gd name="connsiteY3" fmla="*/ 9225 h 13462"/>
                <a:gd name="connsiteX4" fmla="*/ 166907 w 220605"/>
                <a:gd name="connsiteY4" fmla="*/ 5109 h 13462"/>
                <a:gd name="connsiteX5" fmla="*/ 154500 w 220605"/>
                <a:gd name="connsiteY5" fmla="*/ 0 h 13462"/>
                <a:gd name="connsiteX6" fmla="*/ 142093 w 220605"/>
                <a:gd name="connsiteY6" fmla="*/ 5109 h 13462"/>
                <a:gd name="connsiteX7" fmla="*/ 132406 w 220605"/>
                <a:gd name="connsiteY7" fmla="*/ 9225 h 13462"/>
                <a:gd name="connsiteX8" fmla="*/ 122718 w 220605"/>
                <a:gd name="connsiteY8" fmla="*/ 5109 h 13462"/>
                <a:gd name="connsiteX9" fmla="*/ 110311 w 220605"/>
                <a:gd name="connsiteY9" fmla="*/ 0 h 13462"/>
                <a:gd name="connsiteX10" fmla="*/ 97904 w 220605"/>
                <a:gd name="connsiteY10" fmla="*/ 5109 h 13462"/>
                <a:gd name="connsiteX11" fmla="*/ 88216 w 220605"/>
                <a:gd name="connsiteY11" fmla="*/ 9225 h 13462"/>
                <a:gd name="connsiteX12" fmla="*/ 78528 w 220605"/>
                <a:gd name="connsiteY12" fmla="*/ 5109 h 13462"/>
                <a:gd name="connsiteX13" fmla="*/ 66121 w 220605"/>
                <a:gd name="connsiteY13" fmla="*/ 0 h 13462"/>
                <a:gd name="connsiteX14" fmla="*/ 53714 w 220605"/>
                <a:gd name="connsiteY14" fmla="*/ 5109 h 13462"/>
                <a:gd name="connsiteX15" fmla="*/ 44027 w 220605"/>
                <a:gd name="connsiteY15" fmla="*/ 9225 h 13462"/>
                <a:gd name="connsiteX16" fmla="*/ 34323 w 220605"/>
                <a:gd name="connsiteY16" fmla="*/ 5109 h 13462"/>
                <a:gd name="connsiteX17" fmla="*/ 21916 w 220605"/>
                <a:gd name="connsiteY17" fmla="*/ 0 h 13462"/>
                <a:gd name="connsiteX18" fmla="*/ 9509 w 220605"/>
                <a:gd name="connsiteY18" fmla="*/ 5109 h 13462"/>
                <a:gd name="connsiteX19" fmla="*/ 1123 w 220605"/>
                <a:gd name="connsiteY19" fmla="*/ 9095 h 13462"/>
                <a:gd name="connsiteX20" fmla="*/ 0 w 220605"/>
                <a:gd name="connsiteY20" fmla="*/ 13277 h 13462"/>
                <a:gd name="connsiteX21" fmla="*/ 0 w 220605"/>
                <a:gd name="connsiteY21" fmla="*/ 13455 h 13462"/>
                <a:gd name="connsiteX22" fmla="*/ 12228 w 220605"/>
                <a:gd name="connsiteY22" fmla="*/ 8347 h 13462"/>
                <a:gd name="connsiteX23" fmla="*/ 21932 w 220605"/>
                <a:gd name="connsiteY23" fmla="*/ 4230 h 13462"/>
                <a:gd name="connsiteX24" fmla="*/ 31636 w 220605"/>
                <a:gd name="connsiteY24" fmla="*/ 8347 h 13462"/>
                <a:gd name="connsiteX25" fmla="*/ 44043 w 220605"/>
                <a:gd name="connsiteY25" fmla="*/ 13455 h 13462"/>
                <a:gd name="connsiteX26" fmla="*/ 56450 w 220605"/>
                <a:gd name="connsiteY26" fmla="*/ 8347 h 13462"/>
                <a:gd name="connsiteX27" fmla="*/ 66138 w 220605"/>
                <a:gd name="connsiteY27" fmla="*/ 4230 h 13462"/>
                <a:gd name="connsiteX28" fmla="*/ 75826 w 220605"/>
                <a:gd name="connsiteY28" fmla="*/ 8347 h 13462"/>
                <a:gd name="connsiteX29" fmla="*/ 88232 w 220605"/>
                <a:gd name="connsiteY29" fmla="*/ 13455 h 13462"/>
                <a:gd name="connsiteX30" fmla="*/ 100639 w 220605"/>
                <a:gd name="connsiteY30" fmla="*/ 8347 h 13462"/>
                <a:gd name="connsiteX31" fmla="*/ 110327 w 220605"/>
                <a:gd name="connsiteY31" fmla="*/ 4230 h 13462"/>
                <a:gd name="connsiteX32" fmla="*/ 120015 w 220605"/>
                <a:gd name="connsiteY32" fmla="*/ 8347 h 13462"/>
                <a:gd name="connsiteX33" fmla="*/ 132422 w 220605"/>
                <a:gd name="connsiteY33" fmla="*/ 13455 h 13462"/>
                <a:gd name="connsiteX34" fmla="*/ 144829 w 220605"/>
                <a:gd name="connsiteY34" fmla="*/ 8347 h 13462"/>
                <a:gd name="connsiteX35" fmla="*/ 154517 w 220605"/>
                <a:gd name="connsiteY35" fmla="*/ 4230 h 13462"/>
                <a:gd name="connsiteX36" fmla="*/ 164204 w 220605"/>
                <a:gd name="connsiteY36" fmla="*/ 8347 h 13462"/>
                <a:gd name="connsiteX37" fmla="*/ 176611 w 220605"/>
                <a:gd name="connsiteY37" fmla="*/ 13455 h 13462"/>
                <a:gd name="connsiteX38" fmla="*/ 189018 w 220605"/>
                <a:gd name="connsiteY38" fmla="*/ 8347 h 13462"/>
                <a:gd name="connsiteX39" fmla="*/ 198706 w 220605"/>
                <a:gd name="connsiteY39" fmla="*/ 4230 h 13462"/>
                <a:gd name="connsiteX40" fmla="*/ 208394 w 220605"/>
                <a:gd name="connsiteY40" fmla="*/ 8347 h 13462"/>
                <a:gd name="connsiteX41" fmla="*/ 220606 w 220605"/>
                <a:gd name="connsiteY41" fmla="*/ 13423 h 13462"/>
                <a:gd name="connsiteX42" fmla="*/ 220606 w 220605"/>
                <a:gd name="connsiteY42" fmla="*/ 13244 h 13462"/>
                <a:gd name="connsiteX43" fmla="*/ 219515 w 220605"/>
                <a:gd name="connsiteY43" fmla="*/ 9111 h 13462"/>
                <a:gd name="connsiteX44" fmla="*/ 211113 w 220605"/>
                <a:gd name="connsiteY44" fmla="*/ 5093 h 1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20605" h="13462">
                  <a:moveTo>
                    <a:pt x="211097" y="5109"/>
                  </a:moveTo>
                  <a:cubicBezTo>
                    <a:pt x="208231" y="2717"/>
                    <a:pt x="204991" y="0"/>
                    <a:pt x="198690" y="0"/>
                  </a:cubicBezTo>
                  <a:cubicBezTo>
                    <a:pt x="192389" y="0"/>
                    <a:pt x="189149" y="2717"/>
                    <a:pt x="186283" y="5109"/>
                  </a:cubicBezTo>
                  <a:cubicBezTo>
                    <a:pt x="183645" y="7322"/>
                    <a:pt x="181349" y="9225"/>
                    <a:pt x="176595" y="9225"/>
                  </a:cubicBezTo>
                  <a:cubicBezTo>
                    <a:pt x="171841" y="9225"/>
                    <a:pt x="169561" y="7322"/>
                    <a:pt x="166907" y="5109"/>
                  </a:cubicBezTo>
                  <a:cubicBezTo>
                    <a:pt x="164042" y="2717"/>
                    <a:pt x="160802" y="0"/>
                    <a:pt x="154500" y="0"/>
                  </a:cubicBezTo>
                  <a:cubicBezTo>
                    <a:pt x="148199" y="0"/>
                    <a:pt x="144959" y="2717"/>
                    <a:pt x="142093" y="5109"/>
                  </a:cubicBezTo>
                  <a:cubicBezTo>
                    <a:pt x="139439" y="7322"/>
                    <a:pt x="137160" y="9225"/>
                    <a:pt x="132406" y="9225"/>
                  </a:cubicBezTo>
                  <a:cubicBezTo>
                    <a:pt x="127651" y="9225"/>
                    <a:pt x="125372" y="7322"/>
                    <a:pt x="122718" y="5109"/>
                  </a:cubicBezTo>
                  <a:cubicBezTo>
                    <a:pt x="119852" y="2717"/>
                    <a:pt x="116612" y="0"/>
                    <a:pt x="110311" y="0"/>
                  </a:cubicBezTo>
                  <a:cubicBezTo>
                    <a:pt x="104010" y="0"/>
                    <a:pt x="100770" y="2717"/>
                    <a:pt x="97904" y="5109"/>
                  </a:cubicBezTo>
                  <a:cubicBezTo>
                    <a:pt x="95250" y="7322"/>
                    <a:pt x="92971" y="9225"/>
                    <a:pt x="88216" y="9225"/>
                  </a:cubicBezTo>
                  <a:cubicBezTo>
                    <a:pt x="83462" y="9225"/>
                    <a:pt x="81166" y="7322"/>
                    <a:pt x="78528" y="5109"/>
                  </a:cubicBezTo>
                  <a:cubicBezTo>
                    <a:pt x="75663" y="2717"/>
                    <a:pt x="72406" y="0"/>
                    <a:pt x="66121" y="0"/>
                  </a:cubicBezTo>
                  <a:cubicBezTo>
                    <a:pt x="59837" y="0"/>
                    <a:pt x="56580" y="2717"/>
                    <a:pt x="53714" y="5109"/>
                  </a:cubicBezTo>
                  <a:cubicBezTo>
                    <a:pt x="51061" y="7322"/>
                    <a:pt x="48781" y="9225"/>
                    <a:pt x="44027" y="9225"/>
                  </a:cubicBezTo>
                  <a:cubicBezTo>
                    <a:pt x="39272" y="9225"/>
                    <a:pt x="36977" y="7322"/>
                    <a:pt x="34323" y="5109"/>
                  </a:cubicBezTo>
                  <a:cubicBezTo>
                    <a:pt x="31457" y="2717"/>
                    <a:pt x="28201" y="0"/>
                    <a:pt x="21916" y="0"/>
                  </a:cubicBezTo>
                  <a:cubicBezTo>
                    <a:pt x="15631" y="0"/>
                    <a:pt x="12374" y="2717"/>
                    <a:pt x="9509" y="5109"/>
                  </a:cubicBezTo>
                  <a:cubicBezTo>
                    <a:pt x="7408" y="6850"/>
                    <a:pt x="5666" y="8705"/>
                    <a:pt x="1123" y="9095"/>
                  </a:cubicBezTo>
                  <a:cubicBezTo>
                    <a:pt x="1058" y="10055"/>
                    <a:pt x="554" y="12219"/>
                    <a:pt x="0" y="13277"/>
                  </a:cubicBezTo>
                  <a:lnTo>
                    <a:pt x="0" y="13455"/>
                  </a:lnTo>
                  <a:cubicBezTo>
                    <a:pt x="5471" y="13635"/>
                    <a:pt x="10062" y="10153"/>
                    <a:pt x="12228" y="8347"/>
                  </a:cubicBezTo>
                  <a:cubicBezTo>
                    <a:pt x="14882" y="6134"/>
                    <a:pt x="17161" y="4230"/>
                    <a:pt x="21932" y="4230"/>
                  </a:cubicBezTo>
                  <a:cubicBezTo>
                    <a:pt x="26703" y="4230"/>
                    <a:pt x="28982" y="6134"/>
                    <a:pt x="31636" y="8347"/>
                  </a:cubicBezTo>
                  <a:cubicBezTo>
                    <a:pt x="34502" y="10738"/>
                    <a:pt x="37758" y="13455"/>
                    <a:pt x="44043" y="13455"/>
                  </a:cubicBezTo>
                  <a:cubicBezTo>
                    <a:pt x="50328" y="13455"/>
                    <a:pt x="53584" y="10738"/>
                    <a:pt x="56450" y="8347"/>
                  </a:cubicBezTo>
                  <a:cubicBezTo>
                    <a:pt x="59104" y="6134"/>
                    <a:pt x="61383" y="4230"/>
                    <a:pt x="66138" y="4230"/>
                  </a:cubicBezTo>
                  <a:cubicBezTo>
                    <a:pt x="70892" y="4230"/>
                    <a:pt x="73188" y="6134"/>
                    <a:pt x="75826" y="8347"/>
                  </a:cubicBezTo>
                  <a:cubicBezTo>
                    <a:pt x="78691" y="10738"/>
                    <a:pt x="81948" y="13455"/>
                    <a:pt x="88232" y="13455"/>
                  </a:cubicBezTo>
                  <a:cubicBezTo>
                    <a:pt x="94517" y="13455"/>
                    <a:pt x="97774" y="10738"/>
                    <a:pt x="100639" y="8347"/>
                  </a:cubicBezTo>
                  <a:cubicBezTo>
                    <a:pt x="103293" y="6134"/>
                    <a:pt x="105573" y="4230"/>
                    <a:pt x="110327" y="4230"/>
                  </a:cubicBezTo>
                  <a:cubicBezTo>
                    <a:pt x="115082" y="4230"/>
                    <a:pt x="117361" y="6134"/>
                    <a:pt x="120015" y="8347"/>
                  </a:cubicBezTo>
                  <a:cubicBezTo>
                    <a:pt x="122881" y="10738"/>
                    <a:pt x="126121" y="13455"/>
                    <a:pt x="132422" y="13455"/>
                  </a:cubicBezTo>
                  <a:cubicBezTo>
                    <a:pt x="138723" y="13455"/>
                    <a:pt x="141963" y="10738"/>
                    <a:pt x="144829" y="8347"/>
                  </a:cubicBezTo>
                  <a:cubicBezTo>
                    <a:pt x="147483" y="6134"/>
                    <a:pt x="149762" y="4230"/>
                    <a:pt x="154517" y="4230"/>
                  </a:cubicBezTo>
                  <a:cubicBezTo>
                    <a:pt x="159271" y="4230"/>
                    <a:pt x="161567" y="6134"/>
                    <a:pt x="164204" y="8347"/>
                  </a:cubicBezTo>
                  <a:cubicBezTo>
                    <a:pt x="167070" y="10738"/>
                    <a:pt x="170310" y="13455"/>
                    <a:pt x="176611" y="13455"/>
                  </a:cubicBezTo>
                  <a:cubicBezTo>
                    <a:pt x="182913" y="13455"/>
                    <a:pt x="186153" y="10738"/>
                    <a:pt x="189018" y="8347"/>
                  </a:cubicBezTo>
                  <a:cubicBezTo>
                    <a:pt x="191656" y="6134"/>
                    <a:pt x="193952" y="4230"/>
                    <a:pt x="198706" y="4230"/>
                  </a:cubicBezTo>
                  <a:cubicBezTo>
                    <a:pt x="203461" y="4230"/>
                    <a:pt x="205756" y="6134"/>
                    <a:pt x="208394" y="8347"/>
                  </a:cubicBezTo>
                  <a:cubicBezTo>
                    <a:pt x="210559" y="10153"/>
                    <a:pt x="215558" y="13407"/>
                    <a:pt x="220606" y="13423"/>
                  </a:cubicBezTo>
                  <a:lnTo>
                    <a:pt x="220606" y="13244"/>
                  </a:lnTo>
                  <a:cubicBezTo>
                    <a:pt x="220085" y="12186"/>
                    <a:pt x="219580" y="10055"/>
                    <a:pt x="219515" y="9111"/>
                  </a:cubicBezTo>
                  <a:cubicBezTo>
                    <a:pt x="214988" y="8640"/>
                    <a:pt x="213262" y="6882"/>
                    <a:pt x="211113" y="5093"/>
                  </a:cubicBezTo>
                  <a:close/>
                </a:path>
              </a:pathLst>
            </a:custGeom>
            <a:solidFill>
              <a:srgbClr val="111110"/>
            </a:solidFill>
            <a:ln w="16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141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268FA4D0-A6DD-404A-8C98-32887770B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4712" y="1440000"/>
            <a:ext cx="9576883" cy="1121809"/>
          </a:xfrm>
        </p:spPr>
        <p:txBody>
          <a:bodyPr/>
          <a:lstStyle/>
          <a:p>
            <a:r>
              <a:rPr lang="sv-SE" dirty="0"/>
              <a:t>På följande sidor hittar du illustrationer, piktogram, samt stadens </a:t>
            </a:r>
            <a:r>
              <a:rPr lang="sv-SE" dirty="0" err="1"/>
              <a:t>skyline</a:t>
            </a:r>
            <a:r>
              <a:rPr lang="sv-SE" dirty="0"/>
              <a:t>. Klipp ut och använd i presentationer, inbjudningar och liknande. På varumärkesplattformen finns samma grafik för tryck och andra format. </a:t>
            </a:r>
            <a:r>
              <a:rPr lang="sv-SE" dirty="0">
                <a:hlinkClick r:id="rId2"/>
              </a:rPr>
              <a:t>Klicka här för att komma dit &gt;</a:t>
            </a:r>
            <a:endParaRPr lang="sv-SE" dirty="0"/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66876DDA-2AAA-2E4D-983E-0E15CD8900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Innehåll</a:t>
            </a:r>
          </a:p>
        </p:txBody>
      </p:sp>
    </p:spTree>
    <p:extLst>
      <p:ext uri="{BB962C8B-B14F-4D97-AF65-F5344CB8AC3E}">
        <p14:creationId xmlns:p14="http://schemas.microsoft.com/office/powerpoint/2010/main" val="16430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ktogram" descr="Piktogram">
            <a:hlinkClick r:id="" action="ppaction://media"/>
            <a:extLst>
              <a:ext uri="{FF2B5EF4-FFF2-40B4-BE49-F238E27FC236}">
                <a16:creationId xmlns:a16="http://schemas.microsoft.com/office/drawing/2014/main" id="{E34E2550-076D-D146-8182-72BB26AA82D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28.8525"/>
                </p14:media>
              </p:ext>
            </p:extLst>
          </p:nvPr>
        </p:nvPicPr>
        <p:blipFill rotWithShape="1">
          <a:blip r:embed="rId4"/>
          <a:srcRect l="1292" r="13999"/>
          <a:stretch>
            <a:fillRect/>
          </a:stretch>
        </p:blipFill>
        <p:spPr>
          <a:xfrm>
            <a:off x="874712" y="1256306"/>
            <a:ext cx="6547274" cy="4348480"/>
          </a:xfrm>
          <a:prstGeom prst="rect">
            <a:avLst/>
          </a:prstGeom>
        </p:spPr>
      </p:pic>
      <p:sp>
        <p:nvSpPr>
          <p:cNvPr id="7" name="Platshållare för text 1">
            <a:extLst>
              <a:ext uri="{FF2B5EF4-FFF2-40B4-BE49-F238E27FC236}">
                <a16:creationId xmlns:a16="http://schemas.microsoft.com/office/drawing/2014/main" id="{449FEB12-EC33-4947-B95B-31632BE346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4712" y="319422"/>
            <a:ext cx="9576883" cy="1275698"/>
          </a:xfrm>
        </p:spPr>
        <p:txBody>
          <a:bodyPr/>
          <a:lstStyle/>
          <a:p>
            <a:r>
              <a:rPr lang="sv-SE" dirty="0"/>
              <a:t>Se hur du använder dem och ändrar färg i klippet nedan</a:t>
            </a:r>
          </a:p>
          <a:p>
            <a:br>
              <a:rPr lang="sv-SE" dirty="0"/>
            </a:b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416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Bild 50">
            <a:extLst>
              <a:ext uri="{FF2B5EF4-FFF2-40B4-BE49-F238E27FC236}">
                <a16:creationId xmlns:a16="http://schemas.microsoft.com/office/drawing/2014/main" id="{F62E5AEA-A8CA-DA44-BB02-0A007B8AB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3" y="320412"/>
            <a:ext cx="1440000" cy="1440000"/>
          </a:xfrm>
          <a:prstGeom prst="rect">
            <a:avLst/>
          </a:prstGeom>
        </p:spPr>
      </p:pic>
      <p:pic>
        <p:nvPicPr>
          <p:cNvPr id="53" name="Bild 52">
            <a:extLst>
              <a:ext uri="{FF2B5EF4-FFF2-40B4-BE49-F238E27FC236}">
                <a16:creationId xmlns:a16="http://schemas.microsoft.com/office/drawing/2014/main" id="{8C3677BA-5A03-6446-8A0C-23BE39129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4823" y="320412"/>
            <a:ext cx="1440000" cy="1440000"/>
          </a:xfrm>
          <a:prstGeom prst="rect">
            <a:avLst/>
          </a:prstGeom>
        </p:spPr>
      </p:pic>
      <p:pic>
        <p:nvPicPr>
          <p:cNvPr id="55" name="Bild 54">
            <a:extLst>
              <a:ext uri="{FF2B5EF4-FFF2-40B4-BE49-F238E27FC236}">
                <a16:creationId xmlns:a16="http://schemas.microsoft.com/office/drawing/2014/main" id="{BF9A9CDB-C750-4548-A670-2C2AC33233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9353" y="320412"/>
            <a:ext cx="1440000" cy="1440000"/>
          </a:xfrm>
          <a:prstGeom prst="rect">
            <a:avLst/>
          </a:prstGeom>
        </p:spPr>
      </p:pic>
      <p:pic>
        <p:nvPicPr>
          <p:cNvPr id="57" name="Bild 56">
            <a:extLst>
              <a:ext uri="{FF2B5EF4-FFF2-40B4-BE49-F238E27FC236}">
                <a16:creationId xmlns:a16="http://schemas.microsoft.com/office/drawing/2014/main" id="{12BFC739-9C3E-0F44-82F6-FFE289F926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13883" y="320412"/>
            <a:ext cx="1440000" cy="1440000"/>
          </a:xfrm>
          <a:prstGeom prst="rect">
            <a:avLst/>
          </a:prstGeom>
        </p:spPr>
      </p:pic>
      <p:pic>
        <p:nvPicPr>
          <p:cNvPr id="59" name="Bild 58">
            <a:extLst>
              <a:ext uri="{FF2B5EF4-FFF2-40B4-BE49-F238E27FC236}">
                <a16:creationId xmlns:a16="http://schemas.microsoft.com/office/drawing/2014/main" id="{98896EBE-99CF-D04B-8C18-46F6F8EAEE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8413" y="320412"/>
            <a:ext cx="1440000" cy="1440000"/>
          </a:xfrm>
          <a:prstGeom prst="rect">
            <a:avLst/>
          </a:prstGeom>
        </p:spPr>
      </p:pic>
      <p:pic>
        <p:nvPicPr>
          <p:cNvPr id="61" name="Bild 60">
            <a:extLst>
              <a:ext uri="{FF2B5EF4-FFF2-40B4-BE49-F238E27FC236}">
                <a16:creationId xmlns:a16="http://schemas.microsoft.com/office/drawing/2014/main" id="{1CD7A60B-5C8B-364D-ADA4-8AA2CE2A67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82943" y="320412"/>
            <a:ext cx="1440000" cy="1440000"/>
          </a:xfrm>
          <a:prstGeom prst="rect">
            <a:avLst/>
          </a:prstGeom>
        </p:spPr>
      </p:pic>
      <p:pic>
        <p:nvPicPr>
          <p:cNvPr id="63" name="Bild 62">
            <a:extLst>
              <a:ext uri="{FF2B5EF4-FFF2-40B4-BE49-F238E27FC236}">
                <a16:creationId xmlns:a16="http://schemas.microsoft.com/office/drawing/2014/main" id="{4B9B70A3-D9F1-9646-973C-E565AE7A5CB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7473" y="320412"/>
            <a:ext cx="1440000" cy="1440000"/>
          </a:xfrm>
          <a:prstGeom prst="rect">
            <a:avLst/>
          </a:prstGeom>
        </p:spPr>
      </p:pic>
      <p:pic>
        <p:nvPicPr>
          <p:cNvPr id="65" name="Bild 64">
            <a:extLst>
              <a:ext uri="{FF2B5EF4-FFF2-40B4-BE49-F238E27FC236}">
                <a16:creationId xmlns:a16="http://schemas.microsoft.com/office/drawing/2014/main" id="{BF37E3BA-FCA7-9B43-9307-6749CB085FD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320412"/>
            <a:ext cx="1440000" cy="1440000"/>
          </a:xfrm>
          <a:prstGeom prst="rect">
            <a:avLst/>
          </a:prstGeom>
        </p:spPr>
      </p:pic>
      <p:pic>
        <p:nvPicPr>
          <p:cNvPr id="67" name="Bild 66">
            <a:extLst>
              <a:ext uri="{FF2B5EF4-FFF2-40B4-BE49-F238E27FC236}">
                <a16:creationId xmlns:a16="http://schemas.microsoft.com/office/drawing/2014/main" id="{D5C12C4E-1B24-F643-B653-F1ED4827564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93" y="1954807"/>
            <a:ext cx="1440000" cy="1440000"/>
          </a:xfrm>
          <a:prstGeom prst="rect">
            <a:avLst/>
          </a:prstGeom>
        </p:spPr>
      </p:pic>
      <p:pic>
        <p:nvPicPr>
          <p:cNvPr id="69" name="Bild 68">
            <a:extLst>
              <a:ext uri="{FF2B5EF4-FFF2-40B4-BE49-F238E27FC236}">
                <a16:creationId xmlns:a16="http://schemas.microsoft.com/office/drawing/2014/main" id="{8F231027-6C71-0143-93FC-6C3D2B5411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43352" y="1954807"/>
            <a:ext cx="1440000" cy="1440000"/>
          </a:xfrm>
          <a:prstGeom prst="rect">
            <a:avLst/>
          </a:prstGeom>
        </p:spPr>
      </p:pic>
      <p:pic>
        <p:nvPicPr>
          <p:cNvPr id="71" name="Bild 70">
            <a:extLst>
              <a:ext uri="{FF2B5EF4-FFF2-40B4-BE49-F238E27FC236}">
                <a16:creationId xmlns:a16="http://schemas.microsoft.com/office/drawing/2014/main" id="{B957DB0C-3CB0-0A49-95B9-9BB897FAF95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76411" y="1954807"/>
            <a:ext cx="1440000" cy="1440000"/>
          </a:xfrm>
          <a:prstGeom prst="rect">
            <a:avLst/>
          </a:prstGeom>
        </p:spPr>
      </p:pic>
      <p:pic>
        <p:nvPicPr>
          <p:cNvPr id="73" name="Bild 72">
            <a:extLst>
              <a:ext uri="{FF2B5EF4-FFF2-40B4-BE49-F238E27FC236}">
                <a16:creationId xmlns:a16="http://schemas.microsoft.com/office/drawing/2014/main" id="{B577B7FB-25B4-3E45-A500-913209AE01C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09470" y="1954807"/>
            <a:ext cx="1440000" cy="1440000"/>
          </a:xfrm>
          <a:prstGeom prst="rect">
            <a:avLst/>
          </a:prstGeom>
        </p:spPr>
      </p:pic>
      <p:pic>
        <p:nvPicPr>
          <p:cNvPr id="75" name="Bild 74">
            <a:extLst>
              <a:ext uri="{FF2B5EF4-FFF2-40B4-BE49-F238E27FC236}">
                <a16:creationId xmlns:a16="http://schemas.microsoft.com/office/drawing/2014/main" id="{D2E52B97-A770-0A42-818B-AF1523C770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42529" y="1954807"/>
            <a:ext cx="1440000" cy="1440000"/>
          </a:xfrm>
          <a:prstGeom prst="rect">
            <a:avLst/>
          </a:prstGeom>
        </p:spPr>
      </p:pic>
      <p:pic>
        <p:nvPicPr>
          <p:cNvPr id="77" name="Bild 76">
            <a:extLst>
              <a:ext uri="{FF2B5EF4-FFF2-40B4-BE49-F238E27FC236}">
                <a16:creationId xmlns:a16="http://schemas.microsoft.com/office/drawing/2014/main" id="{727E9062-76F3-B24D-961C-E3DF97A453A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5588" y="1954807"/>
            <a:ext cx="1440000" cy="1440000"/>
          </a:xfrm>
          <a:prstGeom prst="rect">
            <a:avLst/>
          </a:prstGeom>
        </p:spPr>
      </p:pic>
      <p:pic>
        <p:nvPicPr>
          <p:cNvPr id="79" name="Bild 78">
            <a:extLst>
              <a:ext uri="{FF2B5EF4-FFF2-40B4-BE49-F238E27FC236}">
                <a16:creationId xmlns:a16="http://schemas.microsoft.com/office/drawing/2014/main" id="{08F8237A-794A-4642-A86F-F43157BEBB1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08647" y="1954807"/>
            <a:ext cx="1440000" cy="1440000"/>
          </a:xfrm>
          <a:prstGeom prst="rect">
            <a:avLst/>
          </a:prstGeom>
        </p:spPr>
      </p:pic>
      <p:pic>
        <p:nvPicPr>
          <p:cNvPr id="81" name="Bild 80">
            <a:extLst>
              <a:ext uri="{FF2B5EF4-FFF2-40B4-BE49-F238E27FC236}">
                <a16:creationId xmlns:a16="http://schemas.microsoft.com/office/drawing/2014/main" id="{7A202B2A-7049-3040-A371-87B3F2395CF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41707" y="1954807"/>
            <a:ext cx="1440000" cy="1440000"/>
          </a:xfrm>
          <a:prstGeom prst="rect">
            <a:avLst/>
          </a:prstGeom>
        </p:spPr>
      </p:pic>
      <p:pic>
        <p:nvPicPr>
          <p:cNvPr id="83" name="Bild 82">
            <a:extLst>
              <a:ext uri="{FF2B5EF4-FFF2-40B4-BE49-F238E27FC236}">
                <a16:creationId xmlns:a16="http://schemas.microsoft.com/office/drawing/2014/main" id="{EB85CA74-E1A9-7F42-9327-4F4E653F42F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-17861" y="3607907"/>
            <a:ext cx="1440000" cy="1440000"/>
          </a:xfrm>
          <a:prstGeom prst="rect">
            <a:avLst/>
          </a:prstGeom>
        </p:spPr>
      </p:pic>
      <p:pic>
        <p:nvPicPr>
          <p:cNvPr id="85" name="Bild 84">
            <a:extLst>
              <a:ext uri="{FF2B5EF4-FFF2-40B4-BE49-F238E27FC236}">
                <a16:creationId xmlns:a16="http://schemas.microsoft.com/office/drawing/2014/main" id="{C0FEBD31-B212-D04F-A738-D12BAEDAFD6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20691" y="3607907"/>
            <a:ext cx="1440000" cy="1440000"/>
          </a:xfrm>
          <a:prstGeom prst="rect">
            <a:avLst/>
          </a:prstGeom>
        </p:spPr>
      </p:pic>
      <p:pic>
        <p:nvPicPr>
          <p:cNvPr id="87" name="Bild 86">
            <a:extLst>
              <a:ext uri="{FF2B5EF4-FFF2-40B4-BE49-F238E27FC236}">
                <a16:creationId xmlns:a16="http://schemas.microsoft.com/office/drawing/2014/main" id="{87C30404-BAAE-1248-B036-B330FECEB31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59243" y="3607907"/>
            <a:ext cx="1440000" cy="1440000"/>
          </a:xfrm>
          <a:prstGeom prst="rect">
            <a:avLst/>
          </a:prstGeom>
        </p:spPr>
      </p:pic>
      <p:pic>
        <p:nvPicPr>
          <p:cNvPr id="89" name="Bild 88">
            <a:extLst>
              <a:ext uri="{FF2B5EF4-FFF2-40B4-BE49-F238E27FC236}">
                <a16:creationId xmlns:a16="http://schemas.microsoft.com/office/drawing/2014/main" id="{77587083-1F9D-5749-9411-63BB6F28A11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597795" y="3607907"/>
            <a:ext cx="1440000" cy="1440000"/>
          </a:xfrm>
          <a:prstGeom prst="rect">
            <a:avLst/>
          </a:prstGeom>
        </p:spPr>
      </p:pic>
      <p:pic>
        <p:nvPicPr>
          <p:cNvPr id="91" name="Bild 90">
            <a:extLst>
              <a:ext uri="{FF2B5EF4-FFF2-40B4-BE49-F238E27FC236}">
                <a16:creationId xmlns:a16="http://schemas.microsoft.com/office/drawing/2014/main" id="{84890BCB-5330-6A46-A6BB-4A1728C92C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36347" y="3607907"/>
            <a:ext cx="1440000" cy="1440000"/>
          </a:xfrm>
          <a:prstGeom prst="rect">
            <a:avLst/>
          </a:prstGeom>
        </p:spPr>
      </p:pic>
      <p:pic>
        <p:nvPicPr>
          <p:cNvPr id="93" name="Bild 92">
            <a:extLst>
              <a:ext uri="{FF2B5EF4-FFF2-40B4-BE49-F238E27FC236}">
                <a16:creationId xmlns:a16="http://schemas.microsoft.com/office/drawing/2014/main" id="{5FEE630C-D7EF-1841-92A1-C6457B612B8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74899" y="3607907"/>
            <a:ext cx="1440000" cy="1440000"/>
          </a:xfrm>
          <a:prstGeom prst="rect">
            <a:avLst/>
          </a:prstGeom>
        </p:spPr>
      </p:pic>
      <p:pic>
        <p:nvPicPr>
          <p:cNvPr id="95" name="Bild 94">
            <a:extLst>
              <a:ext uri="{FF2B5EF4-FFF2-40B4-BE49-F238E27FC236}">
                <a16:creationId xmlns:a16="http://schemas.microsoft.com/office/drawing/2014/main" id="{7A8B2E91-9613-EB44-965B-442961636F9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3451" y="3607907"/>
            <a:ext cx="1440000" cy="1440000"/>
          </a:xfrm>
          <a:prstGeom prst="rect">
            <a:avLst/>
          </a:prstGeom>
        </p:spPr>
      </p:pic>
      <p:pic>
        <p:nvPicPr>
          <p:cNvPr id="97" name="Bild 96">
            <a:extLst>
              <a:ext uri="{FF2B5EF4-FFF2-40B4-BE49-F238E27FC236}">
                <a16:creationId xmlns:a16="http://schemas.microsoft.com/office/drawing/2014/main" id="{8E5DC2EF-F833-AA42-A1A1-DDCAC7D5879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607907"/>
            <a:ext cx="1440000" cy="1440000"/>
          </a:xfrm>
          <a:prstGeom prst="rect">
            <a:avLst/>
          </a:prstGeom>
        </p:spPr>
      </p:pic>
      <p:pic>
        <p:nvPicPr>
          <p:cNvPr id="99" name="Bild 98">
            <a:extLst>
              <a:ext uri="{FF2B5EF4-FFF2-40B4-BE49-F238E27FC236}">
                <a16:creationId xmlns:a16="http://schemas.microsoft.com/office/drawing/2014/main" id="{B1EBEF48-766D-9148-A957-7E20E1A295B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-14630" y="5247860"/>
            <a:ext cx="1440000" cy="1440000"/>
          </a:xfrm>
          <a:prstGeom prst="rect">
            <a:avLst/>
          </a:prstGeom>
        </p:spPr>
      </p:pic>
      <p:pic>
        <p:nvPicPr>
          <p:cNvPr id="101" name="Bild 100">
            <a:extLst>
              <a:ext uri="{FF2B5EF4-FFF2-40B4-BE49-F238E27FC236}">
                <a16:creationId xmlns:a16="http://schemas.microsoft.com/office/drawing/2014/main" id="{4DB92EA6-FEA9-A242-A3BE-7930C6D7EB5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23460" y="5247860"/>
            <a:ext cx="1440000" cy="1440000"/>
          </a:xfrm>
          <a:prstGeom prst="rect">
            <a:avLst/>
          </a:prstGeom>
        </p:spPr>
      </p:pic>
      <p:pic>
        <p:nvPicPr>
          <p:cNvPr id="103" name="Bild 102">
            <a:extLst>
              <a:ext uri="{FF2B5EF4-FFF2-40B4-BE49-F238E27FC236}">
                <a16:creationId xmlns:a16="http://schemas.microsoft.com/office/drawing/2014/main" id="{AACC0E24-95A1-314B-9C44-38DD2B0A280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61550" y="5247860"/>
            <a:ext cx="1440000" cy="1440000"/>
          </a:xfrm>
          <a:prstGeom prst="rect">
            <a:avLst/>
          </a:prstGeom>
        </p:spPr>
      </p:pic>
      <p:pic>
        <p:nvPicPr>
          <p:cNvPr id="105" name="Bild 104">
            <a:extLst>
              <a:ext uri="{FF2B5EF4-FFF2-40B4-BE49-F238E27FC236}">
                <a16:creationId xmlns:a16="http://schemas.microsoft.com/office/drawing/2014/main" id="{B793C6ED-1CE8-D043-9FE1-B87CA246D48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599640" y="5247860"/>
            <a:ext cx="1440000" cy="1440000"/>
          </a:xfrm>
          <a:prstGeom prst="rect">
            <a:avLst/>
          </a:prstGeom>
        </p:spPr>
      </p:pic>
      <p:pic>
        <p:nvPicPr>
          <p:cNvPr id="107" name="Bild 106">
            <a:extLst>
              <a:ext uri="{FF2B5EF4-FFF2-40B4-BE49-F238E27FC236}">
                <a16:creationId xmlns:a16="http://schemas.microsoft.com/office/drawing/2014/main" id="{713A3B6C-1E22-2248-812D-331904B7D01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37730" y="5247860"/>
            <a:ext cx="1440000" cy="1440000"/>
          </a:xfrm>
          <a:prstGeom prst="rect">
            <a:avLst/>
          </a:prstGeom>
        </p:spPr>
      </p:pic>
      <p:pic>
        <p:nvPicPr>
          <p:cNvPr id="109" name="Bild 108">
            <a:extLst>
              <a:ext uri="{FF2B5EF4-FFF2-40B4-BE49-F238E27FC236}">
                <a16:creationId xmlns:a16="http://schemas.microsoft.com/office/drawing/2014/main" id="{D617D790-194F-9E47-8A46-B6B87C6F72E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75820" y="5247860"/>
            <a:ext cx="1440000" cy="1440000"/>
          </a:xfrm>
          <a:prstGeom prst="rect">
            <a:avLst/>
          </a:prstGeom>
        </p:spPr>
      </p:pic>
      <p:pic>
        <p:nvPicPr>
          <p:cNvPr id="117" name="Bild 116">
            <a:extLst>
              <a:ext uri="{FF2B5EF4-FFF2-40B4-BE49-F238E27FC236}">
                <a16:creationId xmlns:a16="http://schemas.microsoft.com/office/drawing/2014/main" id="{210DA46D-0ABA-8047-BBD2-4D9547A0773D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3910" y="5247860"/>
            <a:ext cx="1440000" cy="1440000"/>
          </a:xfrm>
          <a:prstGeom prst="rect">
            <a:avLst/>
          </a:prstGeom>
        </p:spPr>
      </p:pic>
      <p:pic>
        <p:nvPicPr>
          <p:cNvPr id="172" name="Bild 171">
            <a:extLst>
              <a:ext uri="{FF2B5EF4-FFF2-40B4-BE49-F238E27FC236}">
                <a16:creationId xmlns:a16="http://schemas.microsoft.com/office/drawing/2014/main" id="{5D36E194-22DA-3E4F-898B-28F84B8BD988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24786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92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ild 98">
            <a:extLst>
              <a:ext uri="{FF2B5EF4-FFF2-40B4-BE49-F238E27FC236}">
                <a16:creationId xmlns:a16="http://schemas.microsoft.com/office/drawing/2014/main" id="{2746075A-EE71-544B-9DFC-65AA77CD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3" y="377686"/>
            <a:ext cx="1440000" cy="1440000"/>
          </a:xfrm>
          <a:prstGeom prst="rect">
            <a:avLst/>
          </a:prstGeom>
        </p:spPr>
      </p:pic>
      <p:pic>
        <p:nvPicPr>
          <p:cNvPr id="101" name="Bild 100">
            <a:extLst>
              <a:ext uri="{FF2B5EF4-FFF2-40B4-BE49-F238E27FC236}">
                <a16:creationId xmlns:a16="http://schemas.microsoft.com/office/drawing/2014/main" id="{0B8EB30D-2D60-D345-855E-A7ABBD8A2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8459" y="377686"/>
            <a:ext cx="1440000" cy="1440000"/>
          </a:xfrm>
          <a:prstGeom prst="rect">
            <a:avLst/>
          </a:prstGeom>
        </p:spPr>
      </p:pic>
      <p:pic>
        <p:nvPicPr>
          <p:cNvPr id="103" name="Bild 102">
            <a:extLst>
              <a:ext uri="{FF2B5EF4-FFF2-40B4-BE49-F238E27FC236}">
                <a16:creationId xmlns:a16="http://schemas.microsoft.com/office/drawing/2014/main" id="{765F027D-4F67-4341-A051-C4DCBE8D06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3475" y="377686"/>
            <a:ext cx="1440000" cy="1440000"/>
          </a:xfrm>
          <a:prstGeom prst="rect">
            <a:avLst/>
          </a:prstGeom>
        </p:spPr>
      </p:pic>
      <p:pic>
        <p:nvPicPr>
          <p:cNvPr id="105" name="Bild 104">
            <a:extLst>
              <a:ext uri="{FF2B5EF4-FFF2-40B4-BE49-F238E27FC236}">
                <a16:creationId xmlns:a16="http://schemas.microsoft.com/office/drawing/2014/main" id="{8FB1F1D6-8324-3B41-AE11-D71ED42DBA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8491" y="377686"/>
            <a:ext cx="1440000" cy="1440000"/>
          </a:xfrm>
          <a:prstGeom prst="rect">
            <a:avLst/>
          </a:prstGeom>
        </p:spPr>
      </p:pic>
      <p:pic>
        <p:nvPicPr>
          <p:cNvPr id="107" name="Bild 106">
            <a:extLst>
              <a:ext uri="{FF2B5EF4-FFF2-40B4-BE49-F238E27FC236}">
                <a16:creationId xmlns:a16="http://schemas.microsoft.com/office/drawing/2014/main" id="{81CD34F0-9CDF-3A40-90F6-EDD32FB56E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3507" y="377686"/>
            <a:ext cx="1440000" cy="1440000"/>
          </a:xfrm>
          <a:prstGeom prst="rect">
            <a:avLst/>
          </a:prstGeom>
        </p:spPr>
      </p:pic>
      <p:pic>
        <p:nvPicPr>
          <p:cNvPr id="109" name="Bild 108">
            <a:extLst>
              <a:ext uri="{FF2B5EF4-FFF2-40B4-BE49-F238E27FC236}">
                <a16:creationId xmlns:a16="http://schemas.microsoft.com/office/drawing/2014/main" id="{AE578222-AF59-4E41-883D-439D18700A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78523" y="377686"/>
            <a:ext cx="1440000" cy="1440000"/>
          </a:xfrm>
          <a:prstGeom prst="rect">
            <a:avLst/>
          </a:prstGeom>
        </p:spPr>
      </p:pic>
      <p:pic>
        <p:nvPicPr>
          <p:cNvPr id="111" name="Bild 110">
            <a:extLst>
              <a:ext uri="{FF2B5EF4-FFF2-40B4-BE49-F238E27FC236}">
                <a16:creationId xmlns:a16="http://schemas.microsoft.com/office/drawing/2014/main" id="{C71D404F-C72F-3646-B11A-61D8EA566F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3539" y="377686"/>
            <a:ext cx="1440000" cy="1440000"/>
          </a:xfrm>
          <a:prstGeom prst="rect">
            <a:avLst/>
          </a:prstGeom>
        </p:spPr>
      </p:pic>
      <p:pic>
        <p:nvPicPr>
          <p:cNvPr id="113" name="Bild 112">
            <a:extLst>
              <a:ext uri="{FF2B5EF4-FFF2-40B4-BE49-F238E27FC236}">
                <a16:creationId xmlns:a16="http://schemas.microsoft.com/office/drawing/2014/main" id="{13499A0F-8547-E74D-9350-F5197C3FA8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48557" y="377686"/>
            <a:ext cx="1440000" cy="1440000"/>
          </a:xfrm>
          <a:prstGeom prst="rect">
            <a:avLst/>
          </a:prstGeom>
        </p:spPr>
      </p:pic>
      <p:pic>
        <p:nvPicPr>
          <p:cNvPr id="115" name="Bild 114">
            <a:extLst>
              <a:ext uri="{FF2B5EF4-FFF2-40B4-BE49-F238E27FC236}">
                <a16:creationId xmlns:a16="http://schemas.microsoft.com/office/drawing/2014/main" id="{1565C976-20CE-374C-80A7-78A5FBE65B2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13006" y="2145991"/>
            <a:ext cx="1440000" cy="1440000"/>
          </a:xfrm>
          <a:prstGeom prst="rect">
            <a:avLst/>
          </a:prstGeom>
        </p:spPr>
      </p:pic>
      <p:pic>
        <p:nvPicPr>
          <p:cNvPr id="117" name="Bild 116">
            <a:extLst>
              <a:ext uri="{FF2B5EF4-FFF2-40B4-BE49-F238E27FC236}">
                <a16:creationId xmlns:a16="http://schemas.microsoft.com/office/drawing/2014/main" id="{A4BD94A9-74D9-024D-A666-2A06E00FB05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24360" y="2145991"/>
            <a:ext cx="1440000" cy="1440000"/>
          </a:xfrm>
          <a:prstGeom prst="rect">
            <a:avLst/>
          </a:prstGeom>
        </p:spPr>
      </p:pic>
      <p:pic>
        <p:nvPicPr>
          <p:cNvPr id="119" name="Bild 118">
            <a:extLst>
              <a:ext uri="{FF2B5EF4-FFF2-40B4-BE49-F238E27FC236}">
                <a16:creationId xmlns:a16="http://schemas.microsoft.com/office/drawing/2014/main" id="{30778F26-A77B-1940-BE67-4DE613512F2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61726" y="2145991"/>
            <a:ext cx="1440000" cy="1440000"/>
          </a:xfrm>
          <a:prstGeom prst="rect">
            <a:avLst/>
          </a:prstGeom>
        </p:spPr>
      </p:pic>
      <p:pic>
        <p:nvPicPr>
          <p:cNvPr id="121" name="Bild 120">
            <a:extLst>
              <a:ext uri="{FF2B5EF4-FFF2-40B4-BE49-F238E27FC236}">
                <a16:creationId xmlns:a16="http://schemas.microsoft.com/office/drawing/2014/main" id="{698BFFA2-6ADE-A448-A334-A55C5510A35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99092" y="2145991"/>
            <a:ext cx="1440000" cy="1440000"/>
          </a:xfrm>
          <a:prstGeom prst="rect">
            <a:avLst/>
          </a:prstGeom>
        </p:spPr>
      </p:pic>
      <p:pic>
        <p:nvPicPr>
          <p:cNvPr id="123" name="Bild 122">
            <a:extLst>
              <a:ext uri="{FF2B5EF4-FFF2-40B4-BE49-F238E27FC236}">
                <a16:creationId xmlns:a16="http://schemas.microsoft.com/office/drawing/2014/main" id="{DAD8A286-D4B9-5F4F-8FC8-45EC7A8D8F7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36458" y="2145991"/>
            <a:ext cx="1440000" cy="1440000"/>
          </a:xfrm>
          <a:prstGeom prst="rect">
            <a:avLst/>
          </a:prstGeom>
        </p:spPr>
      </p:pic>
      <p:pic>
        <p:nvPicPr>
          <p:cNvPr id="125" name="Bild 124">
            <a:extLst>
              <a:ext uri="{FF2B5EF4-FFF2-40B4-BE49-F238E27FC236}">
                <a16:creationId xmlns:a16="http://schemas.microsoft.com/office/drawing/2014/main" id="{7584FF5A-C6BC-8049-A6B1-3801858A4AB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3824" y="2145991"/>
            <a:ext cx="1440000" cy="1440000"/>
          </a:xfrm>
          <a:prstGeom prst="rect">
            <a:avLst/>
          </a:prstGeom>
        </p:spPr>
      </p:pic>
      <p:pic>
        <p:nvPicPr>
          <p:cNvPr id="127" name="Bild 126">
            <a:extLst>
              <a:ext uri="{FF2B5EF4-FFF2-40B4-BE49-F238E27FC236}">
                <a16:creationId xmlns:a16="http://schemas.microsoft.com/office/drawing/2014/main" id="{3E7BB774-53A5-3040-8A26-9801A8FA728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11190" y="2145991"/>
            <a:ext cx="1440000" cy="1440000"/>
          </a:xfrm>
          <a:prstGeom prst="rect">
            <a:avLst/>
          </a:prstGeom>
        </p:spPr>
      </p:pic>
      <p:pic>
        <p:nvPicPr>
          <p:cNvPr id="129" name="Bild 128">
            <a:extLst>
              <a:ext uri="{FF2B5EF4-FFF2-40B4-BE49-F238E27FC236}">
                <a16:creationId xmlns:a16="http://schemas.microsoft.com/office/drawing/2014/main" id="{6C73C7C2-B7B6-E044-8066-9016776EB54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48557" y="2145991"/>
            <a:ext cx="1440000" cy="1440000"/>
          </a:xfrm>
          <a:prstGeom prst="rect">
            <a:avLst/>
          </a:prstGeom>
        </p:spPr>
      </p:pic>
      <p:pic>
        <p:nvPicPr>
          <p:cNvPr id="131" name="Bild 130">
            <a:extLst>
              <a:ext uri="{FF2B5EF4-FFF2-40B4-BE49-F238E27FC236}">
                <a16:creationId xmlns:a16="http://schemas.microsoft.com/office/drawing/2014/main" id="{FE3BD531-FFB2-9B4B-A333-AAAC1735968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443" y="3809035"/>
            <a:ext cx="1440000" cy="1440000"/>
          </a:xfrm>
          <a:prstGeom prst="rect">
            <a:avLst/>
          </a:prstGeom>
        </p:spPr>
      </p:pic>
      <p:pic>
        <p:nvPicPr>
          <p:cNvPr id="133" name="Bild 132">
            <a:extLst>
              <a:ext uri="{FF2B5EF4-FFF2-40B4-BE49-F238E27FC236}">
                <a16:creationId xmlns:a16="http://schemas.microsoft.com/office/drawing/2014/main" id="{934BDDD7-C252-6447-9C52-EF1D1EBE023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38951" y="3809035"/>
            <a:ext cx="1440000" cy="1440000"/>
          </a:xfrm>
          <a:prstGeom prst="rect">
            <a:avLst/>
          </a:prstGeom>
        </p:spPr>
      </p:pic>
      <p:pic>
        <p:nvPicPr>
          <p:cNvPr id="135" name="Bild 134">
            <a:extLst>
              <a:ext uri="{FF2B5EF4-FFF2-40B4-BE49-F238E27FC236}">
                <a16:creationId xmlns:a16="http://schemas.microsoft.com/office/drawing/2014/main" id="{2A225194-CC68-034C-8AB2-DC717F4FD31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74459" y="3809035"/>
            <a:ext cx="1440000" cy="1440000"/>
          </a:xfrm>
          <a:prstGeom prst="rect">
            <a:avLst/>
          </a:prstGeom>
        </p:spPr>
      </p:pic>
      <p:pic>
        <p:nvPicPr>
          <p:cNvPr id="137" name="Bild 136">
            <a:extLst>
              <a:ext uri="{FF2B5EF4-FFF2-40B4-BE49-F238E27FC236}">
                <a16:creationId xmlns:a16="http://schemas.microsoft.com/office/drawing/2014/main" id="{5C2BBD13-CA29-AA44-B304-EE0CD66C4FD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09967" y="3809035"/>
            <a:ext cx="1440000" cy="1440000"/>
          </a:xfrm>
          <a:prstGeom prst="rect">
            <a:avLst/>
          </a:prstGeom>
        </p:spPr>
      </p:pic>
      <p:pic>
        <p:nvPicPr>
          <p:cNvPr id="139" name="Bild 138">
            <a:extLst>
              <a:ext uri="{FF2B5EF4-FFF2-40B4-BE49-F238E27FC236}">
                <a16:creationId xmlns:a16="http://schemas.microsoft.com/office/drawing/2014/main" id="{A91BDEF6-66FD-E84F-B818-EDF8965F676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45475" y="3809035"/>
            <a:ext cx="1440000" cy="1440000"/>
          </a:xfrm>
          <a:prstGeom prst="rect">
            <a:avLst/>
          </a:prstGeom>
        </p:spPr>
      </p:pic>
      <p:pic>
        <p:nvPicPr>
          <p:cNvPr id="141" name="Bild 140">
            <a:extLst>
              <a:ext uri="{FF2B5EF4-FFF2-40B4-BE49-F238E27FC236}">
                <a16:creationId xmlns:a16="http://schemas.microsoft.com/office/drawing/2014/main" id="{5CF22447-E6F5-5C4E-B68C-FED9E2DBB0B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0983" y="3809035"/>
            <a:ext cx="1440000" cy="1440000"/>
          </a:xfrm>
          <a:prstGeom prst="rect">
            <a:avLst/>
          </a:prstGeom>
        </p:spPr>
      </p:pic>
      <p:pic>
        <p:nvPicPr>
          <p:cNvPr id="143" name="Bild 142">
            <a:extLst>
              <a:ext uri="{FF2B5EF4-FFF2-40B4-BE49-F238E27FC236}">
                <a16:creationId xmlns:a16="http://schemas.microsoft.com/office/drawing/2014/main" id="{4E8AF441-3CAA-414E-9F26-B0F9B2DECF2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6491" y="3809035"/>
            <a:ext cx="1440000" cy="1440000"/>
          </a:xfrm>
          <a:prstGeom prst="rect">
            <a:avLst/>
          </a:prstGeom>
        </p:spPr>
      </p:pic>
      <p:pic>
        <p:nvPicPr>
          <p:cNvPr id="145" name="Bild 144">
            <a:extLst>
              <a:ext uri="{FF2B5EF4-FFF2-40B4-BE49-F238E27FC236}">
                <a16:creationId xmlns:a16="http://schemas.microsoft.com/office/drawing/2014/main" id="{4476DA13-9CFD-3242-AB78-E9722B83F9B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809035"/>
            <a:ext cx="1440000" cy="1440000"/>
          </a:xfrm>
          <a:prstGeom prst="rect">
            <a:avLst/>
          </a:prstGeom>
        </p:spPr>
      </p:pic>
      <p:pic>
        <p:nvPicPr>
          <p:cNvPr id="147" name="Bild 146">
            <a:extLst>
              <a:ext uri="{FF2B5EF4-FFF2-40B4-BE49-F238E27FC236}">
                <a16:creationId xmlns:a16="http://schemas.microsoft.com/office/drawing/2014/main" id="{F2A978FB-610F-7D4C-94E1-AB2FB1609DC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443" y="5418000"/>
            <a:ext cx="1440000" cy="1440000"/>
          </a:xfrm>
          <a:prstGeom prst="rect">
            <a:avLst/>
          </a:prstGeom>
        </p:spPr>
      </p:pic>
      <p:pic>
        <p:nvPicPr>
          <p:cNvPr id="149" name="Bild 148">
            <a:extLst>
              <a:ext uri="{FF2B5EF4-FFF2-40B4-BE49-F238E27FC236}">
                <a16:creationId xmlns:a16="http://schemas.microsoft.com/office/drawing/2014/main" id="{35503C8C-81A4-9F4C-A378-26E6AFD0E0D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7497" y="5418000"/>
            <a:ext cx="1440000" cy="1440000"/>
          </a:xfrm>
          <a:prstGeom prst="rect">
            <a:avLst/>
          </a:prstGeom>
        </p:spPr>
      </p:pic>
      <p:pic>
        <p:nvPicPr>
          <p:cNvPr id="151" name="Bild 150">
            <a:extLst>
              <a:ext uri="{FF2B5EF4-FFF2-40B4-BE49-F238E27FC236}">
                <a16:creationId xmlns:a16="http://schemas.microsoft.com/office/drawing/2014/main" id="{23CDA6EF-3E28-5145-8C4D-E5C4C681541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1551" y="5418000"/>
            <a:ext cx="1440000" cy="1440000"/>
          </a:xfrm>
          <a:prstGeom prst="rect">
            <a:avLst/>
          </a:prstGeom>
        </p:spPr>
      </p:pic>
      <p:pic>
        <p:nvPicPr>
          <p:cNvPr id="153" name="Bild 152">
            <a:extLst>
              <a:ext uri="{FF2B5EF4-FFF2-40B4-BE49-F238E27FC236}">
                <a16:creationId xmlns:a16="http://schemas.microsoft.com/office/drawing/2014/main" id="{F34E7950-1CAA-2141-B055-CA3992E223E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5605" y="5418000"/>
            <a:ext cx="1450177" cy="1440000"/>
          </a:xfrm>
          <a:prstGeom prst="rect">
            <a:avLst/>
          </a:prstGeom>
        </p:spPr>
      </p:pic>
      <p:pic>
        <p:nvPicPr>
          <p:cNvPr id="155" name="Bild 154">
            <a:extLst>
              <a:ext uri="{FF2B5EF4-FFF2-40B4-BE49-F238E27FC236}">
                <a16:creationId xmlns:a16="http://schemas.microsoft.com/office/drawing/2014/main" id="{22A58F4B-41BD-F247-869D-97C39138F0C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9836" y="5418000"/>
            <a:ext cx="1440000" cy="1440000"/>
          </a:xfrm>
          <a:prstGeom prst="rect">
            <a:avLst/>
          </a:prstGeom>
        </p:spPr>
      </p:pic>
      <p:pic>
        <p:nvPicPr>
          <p:cNvPr id="157" name="Bild 156">
            <a:extLst>
              <a:ext uri="{FF2B5EF4-FFF2-40B4-BE49-F238E27FC236}">
                <a16:creationId xmlns:a16="http://schemas.microsoft.com/office/drawing/2014/main" id="{FABE1779-C226-F445-9E09-C7A6CA8A6F9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3890" y="5418000"/>
            <a:ext cx="1440000" cy="1440000"/>
          </a:xfrm>
          <a:prstGeom prst="rect">
            <a:avLst/>
          </a:prstGeom>
        </p:spPr>
      </p:pic>
      <p:pic>
        <p:nvPicPr>
          <p:cNvPr id="159" name="Bild 158">
            <a:extLst>
              <a:ext uri="{FF2B5EF4-FFF2-40B4-BE49-F238E27FC236}">
                <a16:creationId xmlns:a16="http://schemas.microsoft.com/office/drawing/2014/main" id="{78966737-DA7D-1943-98F4-4E685D5ED01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7944" y="5418000"/>
            <a:ext cx="1440000" cy="1440000"/>
          </a:xfrm>
          <a:prstGeom prst="rect">
            <a:avLst/>
          </a:prstGeom>
        </p:spPr>
      </p:pic>
      <p:pic>
        <p:nvPicPr>
          <p:cNvPr id="161" name="Bild 160">
            <a:extLst>
              <a:ext uri="{FF2B5EF4-FFF2-40B4-BE49-F238E27FC236}">
                <a16:creationId xmlns:a16="http://schemas.microsoft.com/office/drawing/2014/main" id="{88C0B910-4C59-F143-B85C-1442FC8B71C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41800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0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Bild 66">
            <a:extLst>
              <a:ext uri="{FF2B5EF4-FFF2-40B4-BE49-F238E27FC236}">
                <a16:creationId xmlns:a16="http://schemas.microsoft.com/office/drawing/2014/main" id="{18FF985B-6585-EC42-B33C-895A6A9BC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90168"/>
            <a:ext cx="1440000" cy="1440000"/>
          </a:xfrm>
          <a:prstGeom prst="rect">
            <a:avLst/>
          </a:prstGeom>
        </p:spPr>
      </p:pic>
      <p:pic>
        <p:nvPicPr>
          <p:cNvPr id="69" name="Bild 68">
            <a:extLst>
              <a:ext uri="{FF2B5EF4-FFF2-40B4-BE49-F238E27FC236}">
                <a16:creationId xmlns:a16="http://schemas.microsoft.com/office/drawing/2014/main" id="{2D9CA344-5E79-2A4E-992B-56E85CB09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2365" y="290168"/>
            <a:ext cx="1440000" cy="1440000"/>
          </a:xfrm>
          <a:prstGeom prst="rect">
            <a:avLst/>
          </a:prstGeom>
        </p:spPr>
      </p:pic>
      <p:pic>
        <p:nvPicPr>
          <p:cNvPr id="71" name="Bild 70">
            <a:extLst>
              <a:ext uri="{FF2B5EF4-FFF2-40B4-BE49-F238E27FC236}">
                <a16:creationId xmlns:a16="http://schemas.microsoft.com/office/drawing/2014/main" id="{CFB43196-2F96-0A4E-9536-71C5C67C13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64730" y="290168"/>
            <a:ext cx="1440000" cy="1440000"/>
          </a:xfrm>
          <a:prstGeom prst="rect">
            <a:avLst/>
          </a:prstGeom>
        </p:spPr>
      </p:pic>
      <p:pic>
        <p:nvPicPr>
          <p:cNvPr id="73" name="Bild 72">
            <a:extLst>
              <a:ext uri="{FF2B5EF4-FFF2-40B4-BE49-F238E27FC236}">
                <a16:creationId xmlns:a16="http://schemas.microsoft.com/office/drawing/2014/main" id="{41EC200E-45B4-9E45-A85A-D0013D156B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97095" y="290168"/>
            <a:ext cx="1440000" cy="1440000"/>
          </a:xfrm>
          <a:prstGeom prst="rect">
            <a:avLst/>
          </a:prstGeom>
        </p:spPr>
      </p:pic>
      <p:pic>
        <p:nvPicPr>
          <p:cNvPr id="75" name="Bild 74">
            <a:extLst>
              <a:ext uri="{FF2B5EF4-FFF2-40B4-BE49-F238E27FC236}">
                <a16:creationId xmlns:a16="http://schemas.microsoft.com/office/drawing/2014/main" id="{E70985A9-F947-234C-AFF8-A72C0B4AFD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29460" y="290168"/>
            <a:ext cx="1440000" cy="1440000"/>
          </a:xfrm>
          <a:prstGeom prst="rect">
            <a:avLst/>
          </a:prstGeom>
        </p:spPr>
      </p:pic>
      <p:pic>
        <p:nvPicPr>
          <p:cNvPr id="77" name="Bild 76">
            <a:extLst>
              <a:ext uri="{FF2B5EF4-FFF2-40B4-BE49-F238E27FC236}">
                <a16:creationId xmlns:a16="http://schemas.microsoft.com/office/drawing/2014/main" id="{41ACE855-7236-1140-91FE-3ECF029FEC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1825" y="290168"/>
            <a:ext cx="1440000" cy="1440000"/>
          </a:xfrm>
          <a:prstGeom prst="rect">
            <a:avLst/>
          </a:prstGeom>
        </p:spPr>
      </p:pic>
      <p:pic>
        <p:nvPicPr>
          <p:cNvPr id="79" name="Bild 78">
            <a:extLst>
              <a:ext uri="{FF2B5EF4-FFF2-40B4-BE49-F238E27FC236}">
                <a16:creationId xmlns:a16="http://schemas.microsoft.com/office/drawing/2014/main" id="{EED3E66C-AAAA-FF49-BF72-9D5C0F5F96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94190" y="290168"/>
            <a:ext cx="1440000" cy="1440000"/>
          </a:xfrm>
          <a:prstGeom prst="rect">
            <a:avLst/>
          </a:prstGeom>
        </p:spPr>
      </p:pic>
      <p:pic>
        <p:nvPicPr>
          <p:cNvPr id="81" name="Bild 80">
            <a:extLst>
              <a:ext uri="{FF2B5EF4-FFF2-40B4-BE49-F238E27FC236}">
                <a16:creationId xmlns:a16="http://schemas.microsoft.com/office/drawing/2014/main" id="{606CCFAC-16B7-894C-A2AE-6C3ABB305D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26558" y="290168"/>
            <a:ext cx="1465442" cy="1440000"/>
          </a:xfrm>
          <a:prstGeom prst="rect">
            <a:avLst/>
          </a:prstGeom>
        </p:spPr>
      </p:pic>
      <p:pic>
        <p:nvPicPr>
          <p:cNvPr id="83" name="Bild 82">
            <a:extLst>
              <a:ext uri="{FF2B5EF4-FFF2-40B4-BE49-F238E27FC236}">
                <a16:creationId xmlns:a16="http://schemas.microsoft.com/office/drawing/2014/main" id="{AF37CEE8-66F4-1A45-8B60-AF880B1A88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46" y="1920188"/>
            <a:ext cx="1440000" cy="1440000"/>
          </a:xfrm>
          <a:prstGeom prst="rect">
            <a:avLst/>
          </a:prstGeom>
        </p:spPr>
      </p:pic>
      <p:pic>
        <p:nvPicPr>
          <p:cNvPr id="85" name="Bild 84">
            <a:extLst>
              <a:ext uri="{FF2B5EF4-FFF2-40B4-BE49-F238E27FC236}">
                <a16:creationId xmlns:a16="http://schemas.microsoft.com/office/drawing/2014/main" id="{4CEFA14B-7FC2-C64B-AE83-DF91823302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36862" y="1920188"/>
            <a:ext cx="1440000" cy="1440000"/>
          </a:xfrm>
          <a:prstGeom prst="rect">
            <a:avLst/>
          </a:prstGeom>
        </p:spPr>
      </p:pic>
      <p:pic>
        <p:nvPicPr>
          <p:cNvPr id="87" name="Bild 86">
            <a:extLst>
              <a:ext uri="{FF2B5EF4-FFF2-40B4-BE49-F238E27FC236}">
                <a16:creationId xmlns:a16="http://schemas.microsoft.com/office/drawing/2014/main" id="{5CDBF15F-B17D-A148-860E-A86561C7BAA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68478" y="1920188"/>
            <a:ext cx="1440000" cy="1440000"/>
          </a:xfrm>
          <a:prstGeom prst="rect">
            <a:avLst/>
          </a:prstGeom>
        </p:spPr>
      </p:pic>
      <p:pic>
        <p:nvPicPr>
          <p:cNvPr id="89" name="Bild 88">
            <a:extLst>
              <a:ext uri="{FF2B5EF4-FFF2-40B4-BE49-F238E27FC236}">
                <a16:creationId xmlns:a16="http://schemas.microsoft.com/office/drawing/2014/main" id="{E329155C-AC43-7F44-B0B1-8A95290497A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00094" y="1920188"/>
            <a:ext cx="1440000" cy="1440000"/>
          </a:xfrm>
          <a:prstGeom prst="rect">
            <a:avLst/>
          </a:prstGeom>
        </p:spPr>
      </p:pic>
      <p:pic>
        <p:nvPicPr>
          <p:cNvPr id="91" name="Bild 90">
            <a:extLst>
              <a:ext uri="{FF2B5EF4-FFF2-40B4-BE49-F238E27FC236}">
                <a16:creationId xmlns:a16="http://schemas.microsoft.com/office/drawing/2014/main" id="{A3379F55-9AB2-904B-B8DE-3B13EF351EB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31710" y="1920188"/>
            <a:ext cx="1440000" cy="1440000"/>
          </a:xfrm>
          <a:prstGeom prst="rect">
            <a:avLst/>
          </a:prstGeom>
        </p:spPr>
      </p:pic>
      <p:pic>
        <p:nvPicPr>
          <p:cNvPr id="93" name="Bild 92">
            <a:extLst>
              <a:ext uri="{FF2B5EF4-FFF2-40B4-BE49-F238E27FC236}">
                <a16:creationId xmlns:a16="http://schemas.microsoft.com/office/drawing/2014/main" id="{2C12BBC7-5846-DF46-9093-4FB022750C0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63326" y="1920188"/>
            <a:ext cx="1465442" cy="1440000"/>
          </a:xfrm>
          <a:prstGeom prst="rect">
            <a:avLst/>
          </a:prstGeom>
        </p:spPr>
      </p:pic>
      <p:pic>
        <p:nvPicPr>
          <p:cNvPr id="95" name="Bild 94">
            <a:extLst>
              <a:ext uri="{FF2B5EF4-FFF2-40B4-BE49-F238E27FC236}">
                <a16:creationId xmlns:a16="http://schemas.microsoft.com/office/drawing/2014/main" id="{89C29334-5AD5-304A-B4EC-1AC6F736117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20384" y="1920188"/>
            <a:ext cx="1440000" cy="1440000"/>
          </a:xfrm>
          <a:prstGeom prst="rect">
            <a:avLst/>
          </a:prstGeom>
        </p:spPr>
      </p:pic>
      <p:pic>
        <p:nvPicPr>
          <p:cNvPr id="97" name="Bild 96">
            <a:extLst>
              <a:ext uri="{FF2B5EF4-FFF2-40B4-BE49-F238E27FC236}">
                <a16:creationId xmlns:a16="http://schemas.microsoft.com/office/drawing/2014/main" id="{23FC0F40-B1BE-6B49-8336-6541A90E7B6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1920188"/>
            <a:ext cx="1440000" cy="1440000"/>
          </a:xfrm>
          <a:prstGeom prst="rect">
            <a:avLst/>
          </a:prstGeom>
        </p:spPr>
      </p:pic>
      <p:pic>
        <p:nvPicPr>
          <p:cNvPr id="101" name="Bild 100">
            <a:extLst>
              <a:ext uri="{FF2B5EF4-FFF2-40B4-BE49-F238E27FC236}">
                <a16:creationId xmlns:a16="http://schemas.microsoft.com/office/drawing/2014/main" id="{BC9F5A26-99A9-6C41-812C-42E5825215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536862" y="3471279"/>
            <a:ext cx="1440000" cy="1440000"/>
          </a:xfrm>
          <a:prstGeom prst="rect">
            <a:avLst/>
          </a:prstGeom>
        </p:spPr>
      </p:pic>
      <p:pic>
        <p:nvPicPr>
          <p:cNvPr id="103" name="Bild 102">
            <a:extLst>
              <a:ext uri="{FF2B5EF4-FFF2-40B4-BE49-F238E27FC236}">
                <a16:creationId xmlns:a16="http://schemas.microsoft.com/office/drawing/2014/main" id="{CCA68295-F698-274B-A65F-19E324297FD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068478" y="3471279"/>
            <a:ext cx="1440000" cy="1440000"/>
          </a:xfrm>
          <a:prstGeom prst="rect">
            <a:avLst/>
          </a:prstGeom>
        </p:spPr>
      </p:pic>
      <p:pic>
        <p:nvPicPr>
          <p:cNvPr id="105" name="Bild 104">
            <a:extLst>
              <a:ext uri="{FF2B5EF4-FFF2-40B4-BE49-F238E27FC236}">
                <a16:creationId xmlns:a16="http://schemas.microsoft.com/office/drawing/2014/main" id="{8525C8FC-92A4-2342-B542-70E8E1B55E3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600094" y="3471279"/>
            <a:ext cx="1465442" cy="1440000"/>
          </a:xfrm>
          <a:prstGeom prst="rect">
            <a:avLst/>
          </a:prstGeom>
        </p:spPr>
      </p:pic>
      <p:pic>
        <p:nvPicPr>
          <p:cNvPr id="107" name="Bild 106">
            <a:extLst>
              <a:ext uri="{FF2B5EF4-FFF2-40B4-BE49-F238E27FC236}">
                <a16:creationId xmlns:a16="http://schemas.microsoft.com/office/drawing/2014/main" id="{9C9150C3-DF62-C343-B940-575059F64A2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157152" y="3471279"/>
            <a:ext cx="1440000" cy="1440000"/>
          </a:xfrm>
          <a:prstGeom prst="rect">
            <a:avLst/>
          </a:prstGeom>
        </p:spPr>
      </p:pic>
      <p:pic>
        <p:nvPicPr>
          <p:cNvPr id="109" name="Bild 108">
            <a:extLst>
              <a:ext uri="{FF2B5EF4-FFF2-40B4-BE49-F238E27FC236}">
                <a16:creationId xmlns:a16="http://schemas.microsoft.com/office/drawing/2014/main" id="{64F49707-FF35-384F-A6D6-D67F962470A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88768" y="3471279"/>
            <a:ext cx="1440000" cy="1440000"/>
          </a:xfrm>
          <a:prstGeom prst="rect">
            <a:avLst/>
          </a:prstGeom>
        </p:spPr>
      </p:pic>
      <p:pic>
        <p:nvPicPr>
          <p:cNvPr id="111" name="Bild 110">
            <a:extLst>
              <a:ext uri="{FF2B5EF4-FFF2-40B4-BE49-F238E27FC236}">
                <a16:creationId xmlns:a16="http://schemas.microsoft.com/office/drawing/2014/main" id="{DB2199B9-AE54-804A-BED4-AA6F3559F70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220384" y="3471279"/>
            <a:ext cx="1440000" cy="1440000"/>
          </a:xfrm>
          <a:prstGeom prst="rect">
            <a:avLst/>
          </a:prstGeom>
        </p:spPr>
      </p:pic>
      <p:pic>
        <p:nvPicPr>
          <p:cNvPr id="113" name="Bild 112">
            <a:extLst>
              <a:ext uri="{FF2B5EF4-FFF2-40B4-BE49-F238E27FC236}">
                <a16:creationId xmlns:a16="http://schemas.microsoft.com/office/drawing/2014/main" id="{5457AC03-D21D-E540-9C96-947D7384603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752000" y="3471279"/>
            <a:ext cx="1440000" cy="1440000"/>
          </a:xfrm>
          <a:prstGeom prst="rect">
            <a:avLst/>
          </a:prstGeom>
        </p:spPr>
      </p:pic>
      <p:pic>
        <p:nvPicPr>
          <p:cNvPr id="115" name="Bild 114">
            <a:extLst>
              <a:ext uri="{FF2B5EF4-FFF2-40B4-BE49-F238E27FC236}">
                <a16:creationId xmlns:a16="http://schemas.microsoft.com/office/drawing/2014/main" id="{5ED4B71C-EC2D-0047-A579-7B432A2805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0" y="5070893"/>
            <a:ext cx="1440000" cy="1440000"/>
          </a:xfrm>
          <a:prstGeom prst="rect">
            <a:avLst/>
          </a:prstGeom>
        </p:spPr>
      </p:pic>
      <p:pic>
        <p:nvPicPr>
          <p:cNvPr id="117" name="Bild 116">
            <a:extLst>
              <a:ext uri="{FF2B5EF4-FFF2-40B4-BE49-F238E27FC236}">
                <a16:creationId xmlns:a16="http://schemas.microsoft.com/office/drawing/2014/main" id="{EFB4FED8-28E0-5048-8046-3D9547E8FB5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528731" y="5070893"/>
            <a:ext cx="1465442" cy="1440000"/>
          </a:xfrm>
          <a:prstGeom prst="rect">
            <a:avLst/>
          </a:prstGeom>
        </p:spPr>
      </p:pic>
      <p:pic>
        <p:nvPicPr>
          <p:cNvPr id="119" name="Bild 118">
            <a:extLst>
              <a:ext uri="{FF2B5EF4-FFF2-40B4-BE49-F238E27FC236}">
                <a16:creationId xmlns:a16="http://schemas.microsoft.com/office/drawing/2014/main" id="{29098D06-FBB4-8D4A-A962-2E2151BAC15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082904" y="5070893"/>
            <a:ext cx="1440000" cy="1440000"/>
          </a:xfrm>
          <a:prstGeom prst="rect">
            <a:avLst/>
          </a:prstGeom>
        </p:spPr>
      </p:pic>
      <p:pic>
        <p:nvPicPr>
          <p:cNvPr id="121" name="Bild 120">
            <a:extLst>
              <a:ext uri="{FF2B5EF4-FFF2-40B4-BE49-F238E27FC236}">
                <a16:creationId xmlns:a16="http://schemas.microsoft.com/office/drawing/2014/main" id="{A31E86BE-0372-E64C-89FC-894CA2BBF997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611635" y="5070893"/>
            <a:ext cx="1440000" cy="1440000"/>
          </a:xfrm>
          <a:prstGeom prst="rect">
            <a:avLst/>
          </a:prstGeom>
        </p:spPr>
      </p:pic>
      <p:pic>
        <p:nvPicPr>
          <p:cNvPr id="123" name="Bild 122">
            <a:extLst>
              <a:ext uri="{FF2B5EF4-FFF2-40B4-BE49-F238E27FC236}">
                <a16:creationId xmlns:a16="http://schemas.microsoft.com/office/drawing/2014/main" id="{8EBFBC6C-DD8F-AF48-A491-2BC88FD3557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140366" y="5070893"/>
            <a:ext cx="1440000" cy="1440000"/>
          </a:xfrm>
          <a:prstGeom prst="rect">
            <a:avLst/>
          </a:prstGeom>
        </p:spPr>
      </p:pic>
      <p:pic>
        <p:nvPicPr>
          <p:cNvPr id="125" name="Bild 124">
            <a:extLst>
              <a:ext uri="{FF2B5EF4-FFF2-40B4-BE49-F238E27FC236}">
                <a16:creationId xmlns:a16="http://schemas.microsoft.com/office/drawing/2014/main" id="{62FBD7FD-804B-774B-BDC8-49B94047307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669097" y="5070893"/>
            <a:ext cx="1440000" cy="1440000"/>
          </a:xfrm>
          <a:prstGeom prst="rect">
            <a:avLst/>
          </a:prstGeom>
        </p:spPr>
      </p:pic>
      <p:pic>
        <p:nvPicPr>
          <p:cNvPr id="127" name="Bild 126">
            <a:extLst>
              <a:ext uri="{FF2B5EF4-FFF2-40B4-BE49-F238E27FC236}">
                <a16:creationId xmlns:a16="http://schemas.microsoft.com/office/drawing/2014/main" id="{CBAC5BFE-8DAF-4B40-861F-3AFE7A99858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197828" y="5070893"/>
            <a:ext cx="1440000" cy="1440000"/>
          </a:xfrm>
          <a:prstGeom prst="rect">
            <a:avLst/>
          </a:prstGeom>
        </p:spPr>
      </p:pic>
      <p:pic>
        <p:nvPicPr>
          <p:cNvPr id="129" name="Bild 128">
            <a:extLst>
              <a:ext uri="{FF2B5EF4-FFF2-40B4-BE49-F238E27FC236}">
                <a16:creationId xmlns:a16="http://schemas.microsoft.com/office/drawing/2014/main" id="{116CC025-74DB-8B49-928B-BE580BF987B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726558" y="5070893"/>
            <a:ext cx="1465442" cy="1440000"/>
          </a:xfrm>
          <a:prstGeom prst="rect">
            <a:avLst/>
          </a:prstGeom>
        </p:spPr>
      </p:pic>
      <p:pic>
        <p:nvPicPr>
          <p:cNvPr id="131" name="Bild 130">
            <a:extLst>
              <a:ext uri="{FF2B5EF4-FFF2-40B4-BE49-F238E27FC236}">
                <a16:creationId xmlns:a16="http://schemas.microsoft.com/office/drawing/2014/main" id="{C668435B-35EC-AD48-92C0-586D38ACADD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5246" y="3471279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40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Bild 66">
            <a:extLst>
              <a:ext uri="{FF2B5EF4-FFF2-40B4-BE49-F238E27FC236}">
                <a16:creationId xmlns:a16="http://schemas.microsoft.com/office/drawing/2014/main" id="{84322AB2-D095-D843-A7F4-2B53C24AE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308" y="293277"/>
            <a:ext cx="1440000" cy="1440000"/>
          </a:xfrm>
          <a:prstGeom prst="rect">
            <a:avLst/>
          </a:prstGeom>
        </p:spPr>
      </p:pic>
      <p:pic>
        <p:nvPicPr>
          <p:cNvPr id="69" name="Bild 68">
            <a:extLst>
              <a:ext uri="{FF2B5EF4-FFF2-40B4-BE49-F238E27FC236}">
                <a16:creationId xmlns:a16="http://schemas.microsoft.com/office/drawing/2014/main" id="{152B5470-3A82-DB48-8701-9EACCC1FC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6959" y="293277"/>
            <a:ext cx="1440000" cy="1440000"/>
          </a:xfrm>
          <a:prstGeom prst="rect">
            <a:avLst/>
          </a:prstGeom>
        </p:spPr>
      </p:pic>
      <p:pic>
        <p:nvPicPr>
          <p:cNvPr id="71" name="Bild 70">
            <a:extLst>
              <a:ext uri="{FF2B5EF4-FFF2-40B4-BE49-F238E27FC236}">
                <a16:creationId xmlns:a16="http://schemas.microsoft.com/office/drawing/2014/main" id="{4075B75E-EA2C-324E-A24A-9BFBE4E412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60226" y="293277"/>
            <a:ext cx="1440000" cy="1440000"/>
          </a:xfrm>
          <a:prstGeom prst="rect">
            <a:avLst/>
          </a:prstGeom>
        </p:spPr>
      </p:pic>
      <p:pic>
        <p:nvPicPr>
          <p:cNvPr id="73" name="Bild 72">
            <a:extLst>
              <a:ext uri="{FF2B5EF4-FFF2-40B4-BE49-F238E27FC236}">
                <a16:creationId xmlns:a16="http://schemas.microsoft.com/office/drawing/2014/main" id="{24E49AF8-F4C0-BA4A-9930-E13565990C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93493" y="293277"/>
            <a:ext cx="1440000" cy="1440000"/>
          </a:xfrm>
          <a:prstGeom prst="rect">
            <a:avLst/>
          </a:prstGeom>
        </p:spPr>
      </p:pic>
      <p:pic>
        <p:nvPicPr>
          <p:cNvPr id="75" name="Bild 74">
            <a:extLst>
              <a:ext uri="{FF2B5EF4-FFF2-40B4-BE49-F238E27FC236}">
                <a16:creationId xmlns:a16="http://schemas.microsoft.com/office/drawing/2014/main" id="{2EC67BD9-612D-ED41-9DC0-DC3FCB832C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26760" y="293277"/>
            <a:ext cx="1440000" cy="1440000"/>
          </a:xfrm>
          <a:prstGeom prst="rect">
            <a:avLst/>
          </a:prstGeom>
        </p:spPr>
      </p:pic>
      <p:pic>
        <p:nvPicPr>
          <p:cNvPr id="77" name="Bild 76">
            <a:extLst>
              <a:ext uri="{FF2B5EF4-FFF2-40B4-BE49-F238E27FC236}">
                <a16:creationId xmlns:a16="http://schemas.microsoft.com/office/drawing/2014/main" id="{9A4BCACF-7FDC-C643-9131-FF95737ED6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0027" y="293277"/>
            <a:ext cx="1465442" cy="1440000"/>
          </a:xfrm>
          <a:prstGeom prst="rect">
            <a:avLst/>
          </a:prstGeom>
        </p:spPr>
      </p:pic>
      <p:pic>
        <p:nvPicPr>
          <p:cNvPr id="79" name="Bild 78">
            <a:extLst>
              <a:ext uri="{FF2B5EF4-FFF2-40B4-BE49-F238E27FC236}">
                <a16:creationId xmlns:a16="http://schemas.microsoft.com/office/drawing/2014/main" id="{7DDB146C-AA38-BD4E-98C4-8ADEF692B30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8736" y="293277"/>
            <a:ext cx="1440000" cy="1440000"/>
          </a:xfrm>
          <a:prstGeom prst="rect">
            <a:avLst/>
          </a:prstGeom>
        </p:spPr>
      </p:pic>
      <p:pic>
        <p:nvPicPr>
          <p:cNvPr id="81" name="Bild 80">
            <a:extLst>
              <a:ext uri="{FF2B5EF4-FFF2-40B4-BE49-F238E27FC236}">
                <a16:creationId xmlns:a16="http://schemas.microsoft.com/office/drawing/2014/main" id="{FCFFBA44-81B3-7244-8F71-5B1F23B2802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293277"/>
            <a:ext cx="1440000" cy="1440000"/>
          </a:xfrm>
          <a:prstGeom prst="rect">
            <a:avLst/>
          </a:prstGeom>
        </p:spPr>
      </p:pic>
      <p:pic>
        <p:nvPicPr>
          <p:cNvPr id="83" name="Bild 82">
            <a:extLst>
              <a:ext uri="{FF2B5EF4-FFF2-40B4-BE49-F238E27FC236}">
                <a16:creationId xmlns:a16="http://schemas.microsoft.com/office/drawing/2014/main" id="{3BFDC56E-FF15-7141-BF3D-F36789B7C79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183" y="1970437"/>
            <a:ext cx="1440000" cy="1440000"/>
          </a:xfrm>
          <a:prstGeom prst="rect">
            <a:avLst/>
          </a:prstGeom>
        </p:spPr>
      </p:pic>
      <p:pic>
        <p:nvPicPr>
          <p:cNvPr id="85" name="Bild 84">
            <a:extLst>
              <a:ext uri="{FF2B5EF4-FFF2-40B4-BE49-F238E27FC236}">
                <a16:creationId xmlns:a16="http://schemas.microsoft.com/office/drawing/2014/main" id="{77EA629C-F668-0149-9971-846F989E378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35951" y="1970437"/>
            <a:ext cx="1440000" cy="1440000"/>
          </a:xfrm>
          <a:prstGeom prst="rect">
            <a:avLst/>
          </a:prstGeom>
        </p:spPr>
      </p:pic>
      <p:pic>
        <p:nvPicPr>
          <p:cNvPr id="87" name="Bild 86">
            <a:extLst>
              <a:ext uri="{FF2B5EF4-FFF2-40B4-BE49-F238E27FC236}">
                <a16:creationId xmlns:a16="http://schemas.microsoft.com/office/drawing/2014/main" id="{62049BD3-FFFB-4949-AEAD-60C19406493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67719" y="1970437"/>
            <a:ext cx="1440000" cy="1440000"/>
          </a:xfrm>
          <a:prstGeom prst="rect">
            <a:avLst/>
          </a:prstGeom>
        </p:spPr>
      </p:pic>
      <p:pic>
        <p:nvPicPr>
          <p:cNvPr id="89" name="Bild 88">
            <a:extLst>
              <a:ext uri="{FF2B5EF4-FFF2-40B4-BE49-F238E27FC236}">
                <a16:creationId xmlns:a16="http://schemas.microsoft.com/office/drawing/2014/main" id="{66E418FC-8300-844F-A42A-1013CECB548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99487" y="1970437"/>
            <a:ext cx="1465442" cy="1440000"/>
          </a:xfrm>
          <a:prstGeom prst="rect">
            <a:avLst/>
          </a:prstGeom>
        </p:spPr>
      </p:pic>
      <p:pic>
        <p:nvPicPr>
          <p:cNvPr id="91" name="Bild 90">
            <a:extLst>
              <a:ext uri="{FF2B5EF4-FFF2-40B4-BE49-F238E27FC236}">
                <a16:creationId xmlns:a16="http://schemas.microsoft.com/office/drawing/2014/main" id="{9343AEEE-1E61-544A-861A-CFF985E6C28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56697" y="1970437"/>
            <a:ext cx="1440000" cy="1440000"/>
          </a:xfrm>
          <a:prstGeom prst="rect">
            <a:avLst/>
          </a:prstGeom>
        </p:spPr>
      </p:pic>
      <p:pic>
        <p:nvPicPr>
          <p:cNvPr id="93" name="Bild 92">
            <a:extLst>
              <a:ext uri="{FF2B5EF4-FFF2-40B4-BE49-F238E27FC236}">
                <a16:creationId xmlns:a16="http://schemas.microsoft.com/office/drawing/2014/main" id="{E07F7BFF-92DF-7D40-BB13-234F3BDCAF9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88465" y="1970437"/>
            <a:ext cx="1440000" cy="1440000"/>
          </a:xfrm>
          <a:prstGeom prst="rect">
            <a:avLst/>
          </a:prstGeom>
        </p:spPr>
      </p:pic>
      <p:pic>
        <p:nvPicPr>
          <p:cNvPr id="95" name="Bild 94">
            <a:extLst>
              <a:ext uri="{FF2B5EF4-FFF2-40B4-BE49-F238E27FC236}">
                <a16:creationId xmlns:a16="http://schemas.microsoft.com/office/drawing/2014/main" id="{3E0951C6-18A2-7E4D-8337-F806BEAF77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20233" y="1970437"/>
            <a:ext cx="1440000" cy="1440000"/>
          </a:xfrm>
          <a:prstGeom prst="rect">
            <a:avLst/>
          </a:prstGeom>
        </p:spPr>
      </p:pic>
      <p:pic>
        <p:nvPicPr>
          <p:cNvPr id="97" name="Bild 96">
            <a:extLst>
              <a:ext uri="{FF2B5EF4-FFF2-40B4-BE49-F238E27FC236}">
                <a16:creationId xmlns:a16="http://schemas.microsoft.com/office/drawing/2014/main" id="{4D6BE17E-7BDF-C943-9BBC-4710022AC22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1970437"/>
            <a:ext cx="1440000" cy="1440000"/>
          </a:xfrm>
          <a:prstGeom prst="rect">
            <a:avLst/>
          </a:prstGeom>
        </p:spPr>
      </p:pic>
      <p:pic>
        <p:nvPicPr>
          <p:cNvPr id="99" name="Bild 98">
            <a:extLst>
              <a:ext uri="{FF2B5EF4-FFF2-40B4-BE49-F238E27FC236}">
                <a16:creationId xmlns:a16="http://schemas.microsoft.com/office/drawing/2014/main" id="{1E7BEDF7-C48C-4841-82CD-9A2AE32457D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183" y="3629716"/>
            <a:ext cx="1440000" cy="1440000"/>
          </a:xfrm>
          <a:prstGeom prst="rect">
            <a:avLst/>
          </a:prstGeom>
        </p:spPr>
      </p:pic>
      <p:pic>
        <p:nvPicPr>
          <p:cNvPr id="101" name="Bild 100">
            <a:extLst>
              <a:ext uri="{FF2B5EF4-FFF2-40B4-BE49-F238E27FC236}">
                <a16:creationId xmlns:a16="http://schemas.microsoft.com/office/drawing/2014/main" id="{F2F20DFB-C89B-ED40-ABEC-49FC7D049B8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35951" y="3629716"/>
            <a:ext cx="1465442" cy="1440000"/>
          </a:xfrm>
          <a:prstGeom prst="rect">
            <a:avLst/>
          </a:prstGeom>
        </p:spPr>
      </p:pic>
      <p:pic>
        <p:nvPicPr>
          <p:cNvPr id="103" name="Bild 102">
            <a:extLst>
              <a:ext uri="{FF2B5EF4-FFF2-40B4-BE49-F238E27FC236}">
                <a16:creationId xmlns:a16="http://schemas.microsoft.com/office/drawing/2014/main" id="{6E617E15-5A48-A847-B3D2-7E1BC2D88C1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93161" y="3629716"/>
            <a:ext cx="1440000" cy="1440000"/>
          </a:xfrm>
          <a:prstGeom prst="rect">
            <a:avLst/>
          </a:prstGeom>
        </p:spPr>
      </p:pic>
      <p:pic>
        <p:nvPicPr>
          <p:cNvPr id="105" name="Bild 104">
            <a:extLst>
              <a:ext uri="{FF2B5EF4-FFF2-40B4-BE49-F238E27FC236}">
                <a16:creationId xmlns:a16="http://schemas.microsoft.com/office/drawing/2014/main" id="{A6E918A0-08BA-2B44-B02A-B52647BFF5C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24929" y="3629716"/>
            <a:ext cx="1440000" cy="1440000"/>
          </a:xfrm>
          <a:prstGeom prst="rect">
            <a:avLst/>
          </a:prstGeom>
        </p:spPr>
      </p:pic>
      <p:pic>
        <p:nvPicPr>
          <p:cNvPr id="107" name="Bild 106">
            <a:extLst>
              <a:ext uri="{FF2B5EF4-FFF2-40B4-BE49-F238E27FC236}">
                <a16:creationId xmlns:a16="http://schemas.microsoft.com/office/drawing/2014/main" id="{6895C2B0-BFB1-004F-8B09-4F5ED202198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56697" y="3629716"/>
            <a:ext cx="1440000" cy="1440000"/>
          </a:xfrm>
          <a:prstGeom prst="rect">
            <a:avLst/>
          </a:prstGeom>
        </p:spPr>
      </p:pic>
      <p:pic>
        <p:nvPicPr>
          <p:cNvPr id="109" name="Bild 108">
            <a:extLst>
              <a:ext uri="{FF2B5EF4-FFF2-40B4-BE49-F238E27FC236}">
                <a16:creationId xmlns:a16="http://schemas.microsoft.com/office/drawing/2014/main" id="{AE7E01A5-B214-F947-960E-5B1F7E7501D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8465" y="3629716"/>
            <a:ext cx="1440000" cy="1440000"/>
          </a:xfrm>
          <a:prstGeom prst="rect">
            <a:avLst/>
          </a:prstGeom>
        </p:spPr>
      </p:pic>
      <p:pic>
        <p:nvPicPr>
          <p:cNvPr id="111" name="Bild 110">
            <a:extLst>
              <a:ext uri="{FF2B5EF4-FFF2-40B4-BE49-F238E27FC236}">
                <a16:creationId xmlns:a16="http://schemas.microsoft.com/office/drawing/2014/main" id="{8988CD1A-E021-384D-B54A-1EF726E03A0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20233" y="3629716"/>
            <a:ext cx="1440000" cy="1440000"/>
          </a:xfrm>
          <a:prstGeom prst="rect">
            <a:avLst/>
          </a:prstGeom>
        </p:spPr>
      </p:pic>
      <p:pic>
        <p:nvPicPr>
          <p:cNvPr id="113" name="Bild 112">
            <a:extLst>
              <a:ext uri="{FF2B5EF4-FFF2-40B4-BE49-F238E27FC236}">
                <a16:creationId xmlns:a16="http://schemas.microsoft.com/office/drawing/2014/main" id="{021FD971-04F3-3C47-837E-BEA76E9E9D8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629716"/>
            <a:ext cx="1440000" cy="1440000"/>
          </a:xfrm>
          <a:prstGeom prst="rect">
            <a:avLst/>
          </a:prstGeom>
        </p:spPr>
      </p:pic>
      <p:pic>
        <p:nvPicPr>
          <p:cNvPr id="115" name="Bild 114">
            <a:extLst>
              <a:ext uri="{FF2B5EF4-FFF2-40B4-BE49-F238E27FC236}">
                <a16:creationId xmlns:a16="http://schemas.microsoft.com/office/drawing/2014/main" id="{B8C409F8-1172-5A4F-AE33-A7A4F319085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554" y="5311362"/>
            <a:ext cx="1440000" cy="1440000"/>
          </a:xfrm>
          <a:prstGeom prst="rect">
            <a:avLst/>
          </a:prstGeom>
        </p:spPr>
      </p:pic>
      <p:pic>
        <p:nvPicPr>
          <p:cNvPr id="117" name="Bild 116">
            <a:extLst>
              <a:ext uri="{FF2B5EF4-FFF2-40B4-BE49-F238E27FC236}">
                <a16:creationId xmlns:a16="http://schemas.microsoft.com/office/drawing/2014/main" id="{025817B6-BBA4-564A-AA13-5156EE1ECD4C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8189" y="5311362"/>
            <a:ext cx="1440000" cy="1440000"/>
          </a:xfrm>
          <a:prstGeom prst="rect">
            <a:avLst/>
          </a:prstGeom>
        </p:spPr>
      </p:pic>
      <p:pic>
        <p:nvPicPr>
          <p:cNvPr id="119" name="Bild 118">
            <a:extLst>
              <a:ext uri="{FF2B5EF4-FFF2-40B4-BE49-F238E27FC236}">
                <a16:creationId xmlns:a16="http://schemas.microsoft.com/office/drawing/2014/main" id="{9F622442-817D-2D47-B535-EEF00819896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3824" y="5311362"/>
            <a:ext cx="1440000" cy="1440000"/>
          </a:xfrm>
          <a:prstGeom prst="rect">
            <a:avLst/>
          </a:prstGeom>
        </p:spPr>
      </p:pic>
      <p:pic>
        <p:nvPicPr>
          <p:cNvPr id="121" name="Bild 120">
            <a:extLst>
              <a:ext uri="{FF2B5EF4-FFF2-40B4-BE49-F238E27FC236}">
                <a16:creationId xmlns:a16="http://schemas.microsoft.com/office/drawing/2014/main" id="{8D0720A8-A1FF-6145-9F48-907CD694969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9459" y="5311362"/>
            <a:ext cx="1440000" cy="1440000"/>
          </a:xfrm>
          <a:prstGeom prst="rect">
            <a:avLst/>
          </a:prstGeom>
        </p:spPr>
      </p:pic>
      <p:pic>
        <p:nvPicPr>
          <p:cNvPr id="123" name="Bild 122">
            <a:extLst>
              <a:ext uri="{FF2B5EF4-FFF2-40B4-BE49-F238E27FC236}">
                <a16:creationId xmlns:a16="http://schemas.microsoft.com/office/drawing/2014/main" id="{5C1B80C0-6E41-1245-8F9C-D35495ED10E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5094" y="5311362"/>
            <a:ext cx="1440000" cy="1440000"/>
          </a:xfrm>
          <a:prstGeom prst="rect">
            <a:avLst/>
          </a:prstGeom>
        </p:spPr>
      </p:pic>
      <p:pic>
        <p:nvPicPr>
          <p:cNvPr id="125" name="Bild 124">
            <a:extLst>
              <a:ext uri="{FF2B5EF4-FFF2-40B4-BE49-F238E27FC236}">
                <a16:creationId xmlns:a16="http://schemas.microsoft.com/office/drawing/2014/main" id="{2D676C77-7BCD-3741-A31F-A721E8634C4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0729" y="5311362"/>
            <a:ext cx="1440000" cy="1440000"/>
          </a:xfrm>
          <a:prstGeom prst="rect">
            <a:avLst/>
          </a:prstGeom>
        </p:spPr>
      </p:pic>
      <p:pic>
        <p:nvPicPr>
          <p:cNvPr id="127" name="Bild 126">
            <a:extLst>
              <a:ext uri="{FF2B5EF4-FFF2-40B4-BE49-F238E27FC236}">
                <a16:creationId xmlns:a16="http://schemas.microsoft.com/office/drawing/2014/main" id="{EFB4CEEA-CB88-1243-8A6C-035BA2F9247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6364" y="5311362"/>
            <a:ext cx="1440000" cy="1440000"/>
          </a:xfrm>
          <a:prstGeom prst="rect">
            <a:avLst/>
          </a:prstGeom>
        </p:spPr>
      </p:pic>
      <p:pic>
        <p:nvPicPr>
          <p:cNvPr id="129" name="Bild 128">
            <a:extLst>
              <a:ext uri="{FF2B5EF4-FFF2-40B4-BE49-F238E27FC236}">
                <a16:creationId xmlns:a16="http://schemas.microsoft.com/office/drawing/2014/main" id="{32A8CD00-FEF7-5E4F-9DF8-D3B04674AFA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311362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8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Bild 66">
            <a:extLst>
              <a:ext uri="{FF2B5EF4-FFF2-40B4-BE49-F238E27FC236}">
                <a16:creationId xmlns:a16="http://schemas.microsoft.com/office/drawing/2014/main" id="{E032623C-3F76-E143-A5CA-B271EF218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" y="347489"/>
            <a:ext cx="1440000" cy="1440000"/>
          </a:xfrm>
          <a:prstGeom prst="rect">
            <a:avLst/>
          </a:prstGeom>
        </p:spPr>
      </p:pic>
      <p:pic>
        <p:nvPicPr>
          <p:cNvPr id="69" name="Bild 68">
            <a:extLst>
              <a:ext uri="{FF2B5EF4-FFF2-40B4-BE49-F238E27FC236}">
                <a16:creationId xmlns:a16="http://schemas.microsoft.com/office/drawing/2014/main" id="{94E264A0-A84A-004E-9DD6-F3594D53E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6193" y="347489"/>
            <a:ext cx="1440000" cy="1440000"/>
          </a:xfrm>
          <a:prstGeom prst="rect">
            <a:avLst/>
          </a:prstGeom>
        </p:spPr>
      </p:pic>
      <p:pic>
        <p:nvPicPr>
          <p:cNvPr id="71" name="Bild 70">
            <a:extLst>
              <a:ext uri="{FF2B5EF4-FFF2-40B4-BE49-F238E27FC236}">
                <a16:creationId xmlns:a16="http://schemas.microsoft.com/office/drawing/2014/main" id="{44F21531-A732-F544-AEB5-3E7C7F2DD4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2116" y="347489"/>
            <a:ext cx="1440000" cy="1440000"/>
          </a:xfrm>
          <a:prstGeom prst="rect">
            <a:avLst/>
          </a:prstGeom>
        </p:spPr>
      </p:pic>
      <p:pic>
        <p:nvPicPr>
          <p:cNvPr id="73" name="Bild 72">
            <a:extLst>
              <a:ext uri="{FF2B5EF4-FFF2-40B4-BE49-F238E27FC236}">
                <a16:creationId xmlns:a16="http://schemas.microsoft.com/office/drawing/2014/main" id="{99B45D59-A517-6847-A6B1-C3F6F88DAB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8039" y="347489"/>
            <a:ext cx="1440000" cy="1440000"/>
          </a:xfrm>
          <a:prstGeom prst="rect">
            <a:avLst/>
          </a:prstGeom>
        </p:spPr>
      </p:pic>
      <p:pic>
        <p:nvPicPr>
          <p:cNvPr id="75" name="Bild 74">
            <a:extLst>
              <a:ext uri="{FF2B5EF4-FFF2-40B4-BE49-F238E27FC236}">
                <a16:creationId xmlns:a16="http://schemas.microsoft.com/office/drawing/2014/main" id="{EF8C8ACC-BE81-1148-A686-0488EB00C7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3962" y="347489"/>
            <a:ext cx="1440000" cy="1440000"/>
          </a:xfrm>
          <a:prstGeom prst="rect">
            <a:avLst/>
          </a:prstGeom>
        </p:spPr>
      </p:pic>
      <p:pic>
        <p:nvPicPr>
          <p:cNvPr id="77" name="Bild 76">
            <a:extLst>
              <a:ext uri="{FF2B5EF4-FFF2-40B4-BE49-F238E27FC236}">
                <a16:creationId xmlns:a16="http://schemas.microsoft.com/office/drawing/2014/main" id="{98E29B9D-3E18-094C-BABD-071054D99A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79885" y="347489"/>
            <a:ext cx="1440000" cy="1440000"/>
          </a:xfrm>
          <a:prstGeom prst="rect">
            <a:avLst/>
          </a:prstGeom>
        </p:spPr>
      </p:pic>
      <p:pic>
        <p:nvPicPr>
          <p:cNvPr id="79" name="Bild 78">
            <a:extLst>
              <a:ext uri="{FF2B5EF4-FFF2-40B4-BE49-F238E27FC236}">
                <a16:creationId xmlns:a16="http://schemas.microsoft.com/office/drawing/2014/main" id="{49237467-5545-2442-95B4-A9D496BF607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5808" y="347489"/>
            <a:ext cx="1440000" cy="1440000"/>
          </a:xfrm>
          <a:prstGeom prst="rect">
            <a:avLst/>
          </a:prstGeom>
        </p:spPr>
      </p:pic>
      <p:pic>
        <p:nvPicPr>
          <p:cNvPr id="81" name="Bild 80">
            <a:extLst>
              <a:ext uri="{FF2B5EF4-FFF2-40B4-BE49-F238E27FC236}">
                <a16:creationId xmlns:a16="http://schemas.microsoft.com/office/drawing/2014/main" id="{8A88DC39-C25F-B643-B6A5-1B2C7261978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1730" y="347489"/>
            <a:ext cx="1440000" cy="1440000"/>
          </a:xfrm>
          <a:prstGeom prst="rect">
            <a:avLst/>
          </a:prstGeom>
        </p:spPr>
      </p:pic>
      <p:pic>
        <p:nvPicPr>
          <p:cNvPr id="83" name="Bild 82">
            <a:extLst>
              <a:ext uri="{FF2B5EF4-FFF2-40B4-BE49-F238E27FC236}">
                <a16:creationId xmlns:a16="http://schemas.microsoft.com/office/drawing/2014/main" id="{247DB133-8FA1-CE43-9F9D-9BA482004B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1486" y="2089151"/>
            <a:ext cx="1440000" cy="1440000"/>
          </a:xfrm>
          <a:prstGeom prst="rect">
            <a:avLst/>
          </a:prstGeom>
        </p:spPr>
      </p:pic>
      <p:pic>
        <p:nvPicPr>
          <p:cNvPr id="85" name="Bild 84">
            <a:extLst>
              <a:ext uri="{FF2B5EF4-FFF2-40B4-BE49-F238E27FC236}">
                <a16:creationId xmlns:a16="http://schemas.microsoft.com/office/drawing/2014/main" id="{532F7221-B5F1-9746-BF42-B6BD2877D4F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34726" y="2089151"/>
            <a:ext cx="1440000" cy="1440000"/>
          </a:xfrm>
          <a:prstGeom prst="rect">
            <a:avLst/>
          </a:prstGeom>
        </p:spPr>
      </p:pic>
      <p:pic>
        <p:nvPicPr>
          <p:cNvPr id="87" name="Bild 86">
            <a:extLst>
              <a:ext uri="{FF2B5EF4-FFF2-40B4-BE49-F238E27FC236}">
                <a16:creationId xmlns:a16="http://schemas.microsoft.com/office/drawing/2014/main" id="{AD1D3184-80CE-904A-AA5C-C4FA1F4B2A8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70938" y="2089151"/>
            <a:ext cx="1440000" cy="1440000"/>
          </a:xfrm>
          <a:prstGeom prst="rect">
            <a:avLst/>
          </a:prstGeom>
        </p:spPr>
      </p:pic>
      <p:pic>
        <p:nvPicPr>
          <p:cNvPr id="89" name="Bild 88">
            <a:extLst>
              <a:ext uri="{FF2B5EF4-FFF2-40B4-BE49-F238E27FC236}">
                <a16:creationId xmlns:a16="http://schemas.microsoft.com/office/drawing/2014/main" id="{7CF05F08-F31D-6442-9783-B4C52DEEF34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607150" y="2089151"/>
            <a:ext cx="1440000" cy="1440000"/>
          </a:xfrm>
          <a:prstGeom prst="rect">
            <a:avLst/>
          </a:prstGeom>
        </p:spPr>
      </p:pic>
      <p:pic>
        <p:nvPicPr>
          <p:cNvPr id="91" name="Bild 90">
            <a:extLst>
              <a:ext uri="{FF2B5EF4-FFF2-40B4-BE49-F238E27FC236}">
                <a16:creationId xmlns:a16="http://schemas.microsoft.com/office/drawing/2014/main" id="{CEDB861C-5538-914F-9656-77BC7FE8145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43362" y="2089151"/>
            <a:ext cx="1440000" cy="1440000"/>
          </a:xfrm>
          <a:prstGeom prst="rect">
            <a:avLst/>
          </a:prstGeom>
        </p:spPr>
      </p:pic>
      <p:pic>
        <p:nvPicPr>
          <p:cNvPr id="93" name="Bild 92">
            <a:extLst>
              <a:ext uri="{FF2B5EF4-FFF2-40B4-BE49-F238E27FC236}">
                <a16:creationId xmlns:a16="http://schemas.microsoft.com/office/drawing/2014/main" id="{F15B615C-573E-3048-A2B6-FE35C3996BA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9574" y="2089151"/>
            <a:ext cx="1440000" cy="1440000"/>
          </a:xfrm>
          <a:prstGeom prst="rect">
            <a:avLst/>
          </a:prstGeom>
        </p:spPr>
      </p:pic>
      <p:pic>
        <p:nvPicPr>
          <p:cNvPr id="95" name="Bild 94">
            <a:extLst>
              <a:ext uri="{FF2B5EF4-FFF2-40B4-BE49-F238E27FC236}">
                <a16:creationId xmlns:a16="http://schemas.microsoft.com/office/drawing/2014/main" id="{1282A284-3B71-FC4B-BE25-DE7ACB5F3B2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15786" y="2089151"/>
            <a:ext cx="1440000" cy="1440000"/>
          </a:xfrm>
          <a:prstGeom prst="rect">
            <a:avLst/>
          </a:prstGeom>
        </p:spPr>
      </p:pic>
      <p:pic>
        <p:nvPicPr>
          <p:cNvPr id="97" name="Bild 96">
            <a:extLst>
              <a:ext uri="{FF2B5EF4-FFF2-40B4-BE49-F238E27FC236}">
                <a16:creationId xmlns:a16="http://schemas.microsoft.com/office/drawing/2014/main" id="{8C5375BB-8DD6-444D-AA0E-CF9ECABAE64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2089151"/>
            <a:ext cx="1440000" cy="1440000"/>
          </a:xfrm>
          <a:prstGeom prst="rect">
            <a:avLst/>
          </a:prstGeom>
        </p:spPr>
      </p:pic>
      <p:pic>
        <p:nvPicPr>
          <p:cNvPr id="99" name="Bild 98">
            <a:extLst>
              <a:ext uri="{FF2B5EF4-FFF2-40B4-BE49-F238E27FC236}">
                <a16:creationId xmlns:a16="http://schemas.microsoft.com/office/drawing/2014/main" id="{995E0C47-0695-3E42-9B47-F4863A5D9F7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-12384" y="3677739"/>
            <a:ext cx="2981767" cy="1440000"/>
          </a:xfrm>
          <a:prstGeom prst="rect">
            <a:avLst/>
          </a:prstGeom>
        </p:spPr>
      </p:pic>
      <p:pic>
        <p:nvPicPr>
          <p:cNvPr id="101" name="Bild 100">
            <a:extLst>
              <a:ext uri="{FF2B5EF4-FFF2-40B4-BE49-F238E27FC236}">
                <a16:creationId xmlns:a16="http://schemas.microsoft.com/office/drawing/2014/main" id="{EB203D09-29EC-2144-B623-B3515621B06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068132" y="3677739"/>
            <a:ext cx="1440000" cy="1440000"/>
          </a:xfrm>
          <a:prstGeom prst="rect">
            <a:avLst/>
          </a:prstGeom>
        </p:spPr>
      </p:pic>
      <p:pic>
        <p:nvPicPr>
          <p:cNvPr id="103" name="Bild 102">
            <a:extLst>
              <a:ext uri="{FF2B5EF4-FFF2-40B4-BE49-F238E27FC236}">
                <a16:creationId xmlns:a16="http://schemas.microsoft.com/office/drawing/2014/main" id="{E2CC83E7-C6A3-DE40-8F21-E4B63B27F05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604906" y="3677739"/>
            <a:ext cx="1440000" cy="1440000"/>
          </a:xfrm>
          <a:prstGeom prst="rect">
            <a:avLst/>
          </a:prstGeom>
        </p:spPr>
      </p:pic>
      <p:pic>
        <p:nvPicPr>
          <p:cNvPr id="105" name="Bild 104">
            <a:extLst>
              <a:ext uri="{FF2B5EF4-FFF2-40B4-BE49-F238E27FC236}">
                <a16:creationId xmlns:a16="http://schemas.microsoft.com/office/drawing/2014/main" id="{0B0DF4BF-06ED-0646-8EEF-7317E5F1537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141680" y="3677739"/>
            <a:ext cx="1440000" cy="1440000"/>
          </a:xfrm>
          <a:prstGeom prst="rect">
            <a:avLst/>
          </a:prstGeom>
        </p:spPr>
      </p:pic>
      <p:pic>
        <p:nvPicPr>
          <p:cNvPr id="107" name="Bild 106">
            <a:extLst>
              <a:ext uri="{FF2B5EF4-FFF2-40B4-BE49-F238E27FC236}">
                <a16:creationId xmlns:a16="http://schemas.microsoft.com/office/drawing/2014/main" id="{9CFDC53E-9FAB-F44F-A282-3BFAA85EADA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78454" y="3677739"/>
            <a:ext cx="1440000" cy="1440000"/>
          </a:xfrm>
          <a:prstGeom prst="rect">
            <a:avLst/>
          </a:prstGeom>
        </p:spPr>
      </p:pic>
      <p:pic>
        <p:nvPicPr>
          <p:cNvPr id="109" name="Bild 108">
            <a:extLst>
              <a:ext uri="{FF2B5EF4-FFF2-40B4-BE49-F238E27FC236}">
                <a16:creationId xmlns:a16="http://schemas.microsoft.com/office/drawing/2014/main" id="{94EB6C3F-0E2F-9044-935F-643726A89E2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215228" y="3677739"/>
            <a:ext cx="1440000" cy="1440000"/>
          </a:xfrm>
          <a:prstGeom prst="rect">
            <a:avLst/>
          </a:prstGeom>
        </p:spPr>
      </p:pic>
      <p:pic>
        <p:nvPicPr>
          <p:cNvPr id="111" name="Bild 110">
            <a:extLst>
              <a:ext uri="{FF2B5EF4-FFF2-40B4-BE49-F238E27FC236}">
                <a16:creationId xmlns:a16="http://schemas.microsoft.com/office/drawing/2014/main" id="{20BE0E38-FCD5-7840-9AA7-9CBA1F091FD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752000" y="3677739"/>
            <a:ext cx="1440000" cy="1440000"/>
          </a:xfrm>
          <a:prstGeom prst="rect">
            <a:avLst/>
          </a:prstGeom>
        </p:spPr>
      </p:pic>
      <p:pic>
        <p:nvPicPr>
          <p:cNvPr id="113" name="Bild 112">
            <a:extLst>
              <a:ext uri="{FF2B5EF4-FFF2-40B4-BE49-F238E27FC236}">
                <a16:creationId xmlns:a16="http://schemas.microsoft.com/office/drawing/2014/main" id="{FF81353C-2386-1F41-ACF6-44B7EE4A03B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-1486" y="5269671"/>
            <a:ext cx="1440000" cy="1440000"/>
          </a:xfrm>
          <a:prstGeom prst="rect">
            <a:avLst/>
          </a:prstGeom>
        </p:spPr>
      </p:pic>
      <p:pic>
        <p:nvPicPr>
          <p:cNvPr id="115" name="Bild 114">
            <a:extLst>
              <a:ext uri="{FF2B5EF4-FFF2-40B4-BE49-F238E27FC236}">
                <a16:creationId xmlns:a16="http://schemas.microsoft.com/office/drawing/2014/main" id="{BE89F3C1-AE00-824E-AE8F-48D32DC25F4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536234" y="5269671"/>
            <a:ext cx="1440000" cy="1440000"/>
          </a:xfrm>
          <a:prstGeom prst="rect">
            <a:avLst/>
          </a:prstGeom>
        </p:spPr>
      </p:pic>
      <p:pic>
        <p:nvPicPr>
          <p:cNvPr id="117" name="Bild 116">
            <a:extLst>
              <a:ext uri="{FF2B5EF4-FFF2-40B4-BE49-F238E27FC236}">
                <a16:creationId xmlns:a16="http://schemas.microsoft.com/office/drawing/2014/main" id="{EDF0D24B-75B9-2D4F-B38A-D8C1A5BF70C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072195" y="5269671"/>
            <a:ext cx="1440000" cy="1440000"/>
          </a:xfrm>
          <a:prstGeom prst="rect">
            <a:avLst/>
          </a:prstGeom>
        </p:spPr>
      </p:pic>
      <p:pic>
        <p:nvPicPr>
          <p:cNvPr id="119" name="Bild 118">
            <a:extLst>
              <a:ext uri="{FF2B5EF4-FFF2-40B4-BE49-F238E27FC236}">
                <a16:creationId xmlns:a16="http://schemas.microsoft.com/office/drawing/2014/main" id="{60F919F5-F78B-EC4A-B5AE-37387CC5BBC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608156" y="5269671"/>
            <a:ext cx="1440000" cy="1440000"/>
          </a:xfrm>
          <a:prstGeom prst="rect">
            <a:avLst/>
          </a:prstGeom>
        </p:spPr>
      </p:pic>
      <p:pic>
        <p:nvPicPr>
          <p:cNvPr id="121" name="Bild 120">
            <a:extLst>
              <a:ext uri="{FF2B5EF4-FFF2-40B4-BE49-F238E27FC236}">
                <a16:creationId xmlns:a16="http://schemas.microsoft.com/office/drawing/2014/main" id="{C506D3BB-82E4-A14F-989B-AFE8CE4EAA2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144117" y="5269671"/>
            <a:ext cx="1440000" cy="1440000"/>
          </a:xfrm>
          <a:prstGeom prst="rect">
            <a:avLst/>
          </a:prstGeom>
        </p:spPr>
      </p:pic>
      <p:pic>
        <p:nvPicPr>
          <p:cNvPr id="123" name="Bild 122">
            <a:extLst>
              <a:ext uri="{FF2B5EF4-FFF2-40B4-BE49-F238E27FC236}">
                <a16:creationId xmlns:a16="http://schemas.microsoft.com/office/drawing/2014/main" id="{631F02D1-C4CB-5C48-8A6A-BE517E0BBCD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680078" y="5269671"/>
            <a:ext cx="1440000" cy="1440000"/>
          </a:xfrm>
          <a:prstGeom prst="rect">
            <a:avLst/>
          </a:prstGeom>
        </p:spPr>
      </p:pic>
      <p:pic>
        <p:nvPicPr>
          <p:cNvPr id="125" name="Bild 124">
            <a:extLst>
              <a:ext uri="{FF2B5EF4-FFF2-40B4-BE49-F238E27FC236}">
                <a16:creationId xmlns:a16="http://schemas.microsoft.com/office/drawing/2014/main" id="{7BE35996-E2B3-444E-8979-B493A6F8A3CC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216039" y="5269671"/>
            <a:ext cx="1440000" cy="1440000"/>
          </a:xfrm>
          <a:prstGeom prst="rect">
            <a:avLst/>
          </a:prstGeom>
        </p:spPr>
      </p:pic>
      <p:pic>
        <p:nvPicPr>
          <p:cNvPr id="127" name="Bild 126">
            <a:extLst>
              <a:ext uri="{FF2B5EF4-FFF2-40B4-BE49-F238E27FC236}">
                <a16:creationId xmlns:a16="http://schemas.microsoft.com/office/drawing/2014/main" id="{8791463F-9F5B-0842-8133-C1CC06A45DB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752000" y="526967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28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>
            <a:extLst>
              <a:ext uri="{FF2B5EF4-FFF2-40B4-BE49-F238E27FC236}">
                <a16:creationId xmlns:a16="http://schemas.microsoft.com/office/drawing/2014/main" id="{D33E5F3B-3B32-CA42-A4CD-F4D1477C2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51813"/>
            <a:ext cx="1440000" cy="1440000"/>
          </a:xfrm>
          <a:prstGeom prst="rect">
            <a:avLst/>
          </a:prstGeom>
        </p:spPr>
      </p:pic>
      <p:pic>
        <p:nvPicPr>
          <p:cNvPr id="4" name="Bild 3">
            <a:extLst>
              <a:ext uri="{FF2B5EF4-FFF2-40B4-BE49-F238E27FC236}">
                <a16:creationId xmlns:a16="http://schemas.microsoft.com/office/drawing/2014/main" id="{BCACD317-7904-2C47-9B21-CFAD5EBDE5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6000" y="351813"/>
            <a:ext cx="1440000" cy="1440000"/>
          </a:xfrm>
          <a:prstGeom prst="rect">
            <a:avLst/>
          </a:prstGeom>
        </p:spPr>
      </p:pic>
      <p:pic>
        <p:nvPicPr>
          <p:cNvPr id="6" name="Bild 5">
            <a:extLst>
              <a:ext uri="{FF2B5EF4-FFF2-40B4-BE49-F238E27FC236}">
                <a16:creationId xmlns:a16="http://schemas.microsoft.com/office/drawing/2014/main" id="{B91498A1-1F64-414C-BC69-13E7771850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72000" y="351813"/>
            <a:ext cx="1440000" cy="1440000"/>
          </a:xfrm>
          <a:prstGeom prst="rect">
            <a:avLst/>
          </a:prstGeom>
        </p:spPr>
      </p:pic>
      <p:pic>
        <p:nvPicPr>
          <p:cNvPr id="9" name="Bild 8">
            <a:extLst>
              <a:ext uri="{FF2B5EF4-FFF2-40B4-BE49-F238E27FC236}">
                <a16:creationId xmlns:a16="http://schemas.microsoft.com/office/drawing/2014/main" id="{A8C1D1F8-8C03-834B-AE52-4B92979244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08000" y="351813"/>
            <a:ext cx="1440000" cy="1440000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6D5F64D0-D3AA-3447-9C98-E562839358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4000" y="351813"/>
            <a:ext cx="1440000" cy="144000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C8BB089F-193B-3841-9056-6BC4C85270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80000" y="351813"/>
            <a:ext cx="1440000" cy="1440000"/>
          </a:xfrm>
          <a:prstGeom prst="rect">
            <a:avLst/>
          </a:prstGeom>
        </p:spPr>
      </p:pic>
      <p:pic>
        <p:nvPicPr>
          <p:cNvPr id="15" name="Bild 14">
            <a:extLst>
              <a:ext uri="{FF2B5EF4-FFF2-40B4-BE49-F238E27FC236}">
                <a16:creationId xmlns:a16="http://schemas.microsoft.com/office/drawing/2014/main" id="{A03291DD-6685-014C-ACAC-503D3678C7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6000" y="351813"/>
            <a:ext cx="1440000" cy="1440000"/>
          </a:xfrm>
          <a:prstGeom prst="rect">
            <a:avLst/>
          </a:prstGeom>
        </p:spPr>
      </p:pic>
      <p:pic>
        <p:nvPicPr>
          <p:cNvPr id="17" name="Bild 16">
            <a:extLst>
              <a:ext uri="{FF2B5EF4-FFF2-40B4-BE49-F238E27FC236}">
                <a16:creationId xmlns:a16="http://schemas.microsoft.com/office/drawing/2014/main" id="{4AF03F1B-42F2-E844-B379-C5876AEE48A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52000" y="351813"/>
            <a:ext cx="1440000" cy="1440000"/>
          </a:xfrm>
          <a:prstGeom prst="rect">
            <a:avLst/>
          </a:prstGeom>
        </p:spPr>
      </p:pic>
      <p:pic>
        <p:nvPicPr>
          <p:cNvPr id="19" name="Bild 18">
            <a:extLst>
              <a:ext uri="{FF2B5EF4-FFF2-40B4-BE49-F238E27FC236}">
                <a16:creationId xmlns:a16="http://schemas.microsoft.com/office/drawing/2014/main" id="{A1FB336F-B0A6-EF43-9F57-C757DBBDF6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22067" y="2063758"/>
            <a:ext cx="1440000" cy="1440000"/>
          </a:xfrm>
          <a:prstGeom prst="rect">
            <a:avLst/>
          </a:prstGeom>
        </p:spPr>
      </p:pic>
      <p:pic>
        <p:nvPicPr>
          <p:cNvPr id="21" name="Bild 20">
            <a:extLst>
              <a:ext uri="{FF2B5EF4-FFF2-40B4-BE49-F238E27FC236}">
                <a16:creationId xmlns:a16="http://schemas.microsoft.com/office/drawing/2014/main" id="{F141D122-2B2F-124F-B13E-0A51ACAABCD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17085" y="2063758"/>
            <a:ext cx="1440000" cy="1440000"/>
          </a:xfrm>
          <a:prstGeom prst="rect">
            <a:avLst/>
          </a:prstGeom>
        </p:spPr>
      </p:pic>
      <p:pic>
        <p:nvPicPr>
          <p:cNvPr id="23" name="Bild 22">
            <a:extLst>
              <a:ext uri="{FF2B5EF4-FFF2-40B4-BE49-F238E27FC236}">
                <a16:creationId xmlns:a16="http://schemas.microsoft.com/office/drawing/2014/main" id="{32CBAF5E-CF2B-1C42-B040-5FA8F948132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56237" y="2063758"/>
            <a:ext cx="1440000" cy="1440000"/>
          </a:xfrm>
          <a:prstGeom prst="rect">
            <a:avLst/>
          </a:prstGeom>
        </p:spPr>
      </p:pic>
      <p:pic>
        <p:nvPicPr>
          <p:cNvPr id="25" name="Bild 24">
            <a:extLst>
              <a:ext uri="{FF2B5EF4-FFF2-40B4-BE49-F238E27FC236}">
                <a16:creationId xmlns:a16="http://schemas.microsoft.com/office/drawing/2014/main" id="{5FA82D5D-F0BF-9447-999B-51044FA17E0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95389" y="2063758"/>
            <a:ext cx="1440000" cy="1440000"/>
          </a:xfrm>
          <a:prstGeom prst="rect">
            <a:avLst/>
          </a:prstGeom>
        </p:spPr>
      </p:pic>
      <p:pic>
        <p:nvPicPr>
          <p:cNvPr id="27" name="Bild 26">
            <a:extLst>
              <a:ext uri="{FF2B5EF4-FFF2-40B4-BE49-F238E27FC236}">
                <a16:creationId xmlns:a16="http://schemas.microsoft.com/office/drawing/2014/main" id="{D8A931E3-7E6C-AE44-B361-5DD8351CCCC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34541" y="2063758"/>
            <a:ext cx="1440000" cy="1440000"/>
          </a:xfrm>
          <a:prstGeom prst="rect">
            <a:avLst/>
          </a:prstGeom>
        </p:spPr>
      </p:pic>
      <p:pic>
        <p:nvPicPr>
          <p:cNvPr id="29" name="Bild 28">
            <a:extLst>
              <a:ext uri="{FF2B5EF4-FFF2-40B4-BE49-F238E27FC236}">
                <a16:creationId xmlns:a16="http://schemas.microsoft.com/office/drawing/2014/main" id="{6603537E-9363-1145-B788-1EB62049AB4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3693" y="2063758"/>
            <a:ext cx="1440000" cy="1440000"/>
          </a:xfrm>
          <a:prstGeom prst="rect">
            <a:avLst/>
          </a:prstGeom>
        </p:spPr>
      </p:pic>
      <p:pic>
        <p:nvPicPr>
          <p:cNvPr id="31" name="Bild 30">
            <a:extLst>
              <a:ext uri="{FF2B5EF4-FFF2-40B4-BE49-F238E27FC236}">
                <a16:creationId xmlns:a16="http://schemas.microsoft.com/office/drawing/2014/main" id="{16FCB45E-46E1-3A40-BE77-B7CF695C40C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12845" y="2063758"/>
            <a:ext cx="1440000" cy="1440000"/>
          </a:xfrm>
          <a:prstGeom prst="rect">
            <a:avLst/>
          </a:prstGeom>
        </p:spPr>
      </p:pic>
      <p:pic>
        <p:nvPicPr>
          <p:cNvPr id="33" name="Bild 32">
            <a:extLst>
              <a:ext uri="{FF2B5EF4-FFF2-40B4-BE49-F238E27FC236}">
                <a16:creationId xmlns:a16="http://schemas.microsoft.com/office/drawing/2014/main" id="{1A5F9F0B-0A63-AF42-A037-202D066899A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752000" y="2063758"/>
            <a:ext cx="1440000" cy="1440000"/>
          </a:xfrm>
          <a:prstGeom prst="rect">
            <a:avLst/>
          </a:prstGeom>
        </p:spPr>
      </p:pic>
      <p:pic>
        <p:nvPicPr>
          <p:cNvPr id="35" name="Bild 34">
            <a:extLst>
              <a:ext uri="{FF2B5EF4-FFF2-40B4-BE49-F238E27FC236}">
                <a16:creationId xmlns:a16="http://schemas.microsoft.com/office/drawing/2014/main" id="{1DAA22CE-2674-2D48-AF21-B8903EF84AF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983" y="3610069"/>
            <a:ext cx="1440000" cy="1440000"/>
          </a:xfrm>
          <a:prstGeom prst="rect">
            <a:avLst/>
          </a:prstGeom>
        </p:spPr>
      </p:pic>
      <p:pic>
        <p:nvPicPr>
          <p:cNvPr id="37" name="Bild 36">
            <a:extLst>
              <a:ext uri="{FF2B5EF4-FFF2-40B4-BE49-F238E27FC236}">
                <a16:creationId xmlns:a16="http://schemas.microsoft.com/office/drawing/2014/main" id="{89C92A98-1EE7-164F-A08C-3683CA04DBD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45414" y="3610069"/>
            <a:ext cx="1440000" cy="1440000"/>
          </a:xfrm>
          <a:prstGeom prst="rect">
            <a:avLst/>
          </a:prstGeom>
        </p:spPr>
      </p:pic>
      <p:pic>
        <p:nvPicPr>
          <p:cNvPr id="39" name="Bild 38">
            <a:extLst>
              <a:ext uri="{FF2B5EF4-FFF2-40B4-BE49-F238E27FC236}">
                <a16:creationId xmlns:a16="http://schemas.microsoft.com/office/drawing/2014/main" id="{2F4D5537-3FF5-8E46-82C7-46F5E817BD8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079845" y="3610069"/>
            <a:ext cx="1440000" cy="1440000"/>
          </a:xfrm>
          <a:prstGeom prst="rect">
            <a:avLst/>
          </a:prstGeom>
        </p:spPr>
      </p:pic>
      <p:pic>
        <p:nvPicPr>
          <p:cNvPr id="41" name="Bild 40">
            <a:extLst>
              <a:ext uri="{FF2B5EF4-FFF2-40B4-BE49-F238E27FC236}">
                <a16:creationId xmlns:a16="http://schemas.microsoft.com/office/drawing/2014/main" id="{E4647F1C-E3F5-3047-A927-75678E3DD52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14276" y="3610069"/>
            <a:ext cx="1440000" cy="1440000"/>
          </a:xfrm>
          <a:prstGeom prst="rect">
            <a:avLst/>
          </a:prstGeom>
        </p:spPr>
      </p:pic>
      <p:pic>
        <p:nvPicPr>
          <p:cNvPr id="43" name="Bild 42">
            <a:extLst>
              <a:ext uri="{FF2B5EF4-FFF2-40B4-BE49-F238E27FC236}">
                <a16:creationId xmlns:a16="http://schemas.microsoft.com/office/drawing/2014/main" id="{1FCC17C3-57F0-1744-82AE-85EA7B2C052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48707" y="3610069"/>
            <a:ext cx="1440000" cy="1440000"/>
          </a:xfrm>
          <a:prstGeom prst="rect">
            <a:avLst/>
          </a:prstGeom>
        </p:spPr>
      </p:pic>
      <p:pic>
        <p:nvPicPr>
          <p:cNvPr id="45" name="Bild 44">
            <a:extLst>
              <a:ext uri="{FF2B5EF4-FFF2-40B4-BE49-F238E27FC236}">
                <a16:creationId xmlns:a16="http://schemas.microsoft.com/office/drawing/2014/main" id="{430BB471-032B-9B40-AC77-D6CA0929954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3138" y="3610069"/>
            <a:ext cx="1440000" cy="1440000"/>
          </a:xfrm>
          <a:prstGeom prst="rect">
            <a:avLst/>
          </a:prstGeom>
        </p:spPr>
      </p:pic>
      <p:pic>
        <p:nvPicPr>
          <p:cNvPr id="47" name="Bild 46">
            <a:extLst>
              <a:ext uri="{FF2B5EF4-FFF2-40B4-BE49-F238E27FC236}">
                <a16:creationId xmlns:a16="http://schemas.microsoft.com/office/drawing/2014/main" id="{87F83C6A-C94F-4E40-A329-FDFFEE60C47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217569" y="3610069"/>
            <a:ext cx="1440000" cy="1440000"/>
          </a:xfrm>
          <a:prstGeom prst="rect">
            <a:avLst/>
          </a:prstGeom>
        </p:spPr>
      </p:pic>
      <p:pic>
        <p:nvPicPr>
          <p:cNvPr id="49" name="Bild 48">
            <a:extLst>
              <a:ext uri="{FF2B5EF4-FFF2-40B4-BE49-F238E27FC236}">
                <a16:creationId xmlns:a16="http://schemas.microsoft.com/office/drawing/2014/main" id="{3442AE0E-EC32-9D48-BF18-87B3AE49AC0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752000" y="3610069"/>
            <a:ext cx="1440000" cy="1440000"/>
          </a:xfrm>
          <a:prstGeom prst="rect">
            <a:avLst/>
          </a:prstGeom>
        </p:spPr>
      </p:pic>
      <p:pic>
        <p:nvPicPr>
          <p:cNvPr id="51" name="Bild 50">
            <a:extLst>
              <a:ext uri="{FF2B5EF4-FFF2-40B4-BE49-F238E27FC236}">
                <a16:creationId xmlns:a16="http://schemas.microsoft.com/office/drawing/2014/main" id="{81CC18AF-6B20-6549-BE18-86AB9255B2B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0" y="5248050"/>
            <a:ext cx="1440000" cy="1440000"/>
          </a:xfrm>
          <a:prstGeom prst="rect">
            <a:avLst/>
          </a:prstGeom>
        </p:spPr>
      </p:pic>
      <p:pic>
        <p:nvPicPr>
          <p:cNvPr id="53" name="Bild 52">
            <a:extLst>
              <a:ext uri="{FF2B5EF4-FFF2-40B4-BE49-F238E27FC236}">
                <a16:creationId xmlns:a16="http://schemas.microsoft.com/office/drawing/2014/main" id="{CC3CC0AC-FAF1-A548-81AF-05C6DC759EB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36000" y="5248050"/>
            <a:ext cx="1440000" cy="1440000"/>
          </a:xfrm>
          <a:prstGeom prst="rect">
            <a:avLst/>
          </a:prstGeom>
        </p:spPr>
      </p:pic>
      <p:pic>
        <p:nvPicPr>
          <p:cNvPr id="55" name="Bild 54">
            <a:extLst>
              <a:ext uri="{FF2B5EF4-FFF2-40B4-BE49-F238E27FC236}">
                <a16:creationId xmlns:a16="http://schemas.microsoft.com/office/drawing/2014/main" id="{EF170577-AB0B-274A-8097-065DD1D6E0F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072000" y="5248050"/>
            <a:ext cx="1440000" cy="1440000"/>
          </a:xfrm>
          <a:prstGeom prst="rect">
            <a:avLst/>
          </a:prstGeom>
        </p:spPr>
      </p:pic>
      <p:pic>
        <p:nvPicPr>
          <p:cNvPr id="57" name="Bild 56">
            <a:extLst>
              <a:ext uri="{FF2B5EF4-FFF2-40B4-BE49-F238E27FC236}">
                <a16:creationId xmlns:a16="http://schemas.microsoft.com/office/drawing/2014/main" id="{42AD34AE-0A21-F448-A155-55ED8C1ECEC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08000" y="5248050"/>
            <a:ext cx="1440000" cy="1440000"/>
          </a:xfrm>
          <a:prstGeom prst="rect">
            <a:avLst/>
          </a:prstGeom>
        </p:spPr>
      </p:pic>
      <p:pic>
        <p:nvPicPr>
          <p:cNvPr id="59" name="Bild 58">
            <a:extLst>
              <a:ext uri="{FF2B5EF4-FFF2-40B4-BE49-F238E27FC236}">
                <a16:creationId xmlns:a16="http://schemas.microsoft.com/office/drawing/2014/main" id="{AB73E464-FED9-3F47-AAC1-EE4795C3B40D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144000" y="5248050"/>
            <a:ext cx="1440000" cy="1440000"/>
          </a:xfrm>
          <a:prstGeom prst="rect">
            <a:avLst/>
          </a:prstGeom>
        </p:spPr>
      </p:pic>
      <p:pic>
        <p:nvPicPr>
          <p:cNvPr id="61" name="Bild 60">
            <a:extLst>
              <a:ext uri="{FF2B5EF4-FFF2-40B4-BE49-F238E27FC236}">
                <a16:creationId xmlns:a16="http://schemas.microsoft.com/office/drawing/2014/main" id="{1B602D09-BB55-074D-8601-CC350F107BA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80000" y="5248050"/>
            <a:ext cx="1440000" cy="1440000"/>
          </a:xfrm>
          <a:prstGeom prst="rect">
            <a:avLst/>
          </a:prstGeom>
        </p:spPr>
      </p:pic>
      <p:pic>
        <p:nvPicPr>
          <p:cNvPr id="63" name="Bild 62">
            <a:extLst>
              <a:ext uri="{FF2B5EF4-FFF2-40B4-BE49-F238E27FC236}">
                <a16:creationId xmlns:a16="http://schemas.microsoft.com/office/drawing/2014/main" id="{31318002-D4D4-5842-8D3C-90CB9E2E0CA3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6000" y="5248050"/>
            <a:ext cx="1440000" cy="1440000"/>
          </a:xfrm>
          <a:prstGeom prst="rect">
            <a:avLst/>
          </a:prstGeom>
        </p:spPr>
      </p:pic>
      <p:pic>
        <p:nvPicPr>
          <p:cNvPr id="65" name="Bild 64">
            <a:extLst>
              <a:ext uri="{FF2B5EF4-FFF2-40B4-BE49-F238E27FC236}">
                <a16:creationId xmlns:a16="http://schemas.microsoft.com/office/drawing/2014/main" id="{DE71BEB8-68D8-BD44-A7F9-4D851317C948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752000" y="524805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44191"/>
      </p:ext>
    </p:extLst>
  </p:cSld>
  <p:clrMapOvr>
    <a:masterClrMapping/>
  </p:clrMapOvr>
</p:sld>
</file>

<file path=ppt/theme/theme1.xml><?xml version="1.0" encoding="utf-8"?>
<a:theme xmlns:a="http://schemas.openxmlformats.org/drawingml/2006/main" name="1_HBG-Helsingborgstegel">
  <a:themeElements>
    <a:clrScheme name="HBG_Tegel">
      <a:dk1>
        <a:srgbClr val="1A355C"/>
      </a:dk1>
      <a:lt1>
        <a:srgbClr val="FEFFFF"/>
      </a:lt1>
      <a:dk2>
        <a:srgbClr val="75232F"/>
      </a:dk2>
      <a:lt2>
        <a:srgbClr val="FFDBE5"/>
      </a:lt2>
      <a:accent1>
        <a:srgbClr val="DA281C"/>
      </a:accent1>
      <a:accent2>
        <a:srgbClr val="76232F"/>
      </a:accent2>
      <a:accent3>
        <a:srgbClr val="F64200"/>
      </a:accent3>
      <a:accent4>
        <a:srgbClr val="FBAF00"/>
      </a:accent4>
      <a:accent5>
        <a:srgbClr val="BA9197"/>
      </a:accent5>
      <a:accent6>
        <a:srgbClr val="EC938D"/>
      </a:accent6>
      <a:hlink>
        <a:srgbClr val="75222E"/>
      </a:hlink>
      <a:folHlink>
        <a:srgbClr val="1A355C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D0A8BE35-0D78-194C-BFBA-6BFC52B69E76}"/>
    </a:ext>
  </a:extLst>
</a:theme>
</file>

<file path=ppt/theme/theme10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HBG-Palsjo">
  <a:themeElements>
    <a:clrScheme name="HBG_Palsjo-2">
      <a:dk1>
        <a:srgbClr val="1A355C"/>
      </a:dk1>
      <a:lt1>
        <a:srgbClr val="FEFFFF"/>
      </a:lt1>
      <a:dk2>
        <a:srgbClr val="00833D"/>
      </a:dk2>
      <a:lt2>
        <a:srgbClr val="ECE7E1"/>
      </a:lt2>
      <a:accent1>
        <a:srgbClr val="00BFB3"/>
      </a:accent1>
      <a:accent2>
        <a:srgbClr val="0071CE"/>
      </a:accent2>
      <a:accent3>
        <a:srgbClr val="1B365D"/>
      </a:accent3>
      <a:accent4>
        <a:srgbClr val="00833C"/>
      </a:accent4>
      <a:accent5>
        <a:srgbClr val="7FC19E"/>
      </a:accent5>
      <a:accent6>
        <a:srgbClr val="D5D2C3"/>
      </a:accent6>
      <a:hlink>
        <a:srgbClr val="75222E"/>
      </a:hlink>
      <a:folHlink>
        <a:srgbClr val="1A355C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861659E7-1DD0-FE44-8F71-EF841F5B2422}"/>
    </a:ext>
  </a:extLst>
</a:theme>
</file>

<file path=ppt/theme/theme3.xml><?xml version="1.0" encoding="utf-8"?>
<a:theme xmlns:a="http://schemas.openxmlformats.org/drawingml/2006/main" name="3_HBG-Vintersund">
  <a:themeElements>
    <a:clrScheme name="HBG_Vintersund">
      <a:dk1>
        <a:srgbClr val="1A355C"/>
      </a:dk1>
      <a:lt1>
        <a:srgbClr val="FEFFFF"/>
      </a:lt1>
      <a:dk2>
        <a:srgbClr val="1A355C"/>
      </a:dk2>
      <a:lt2>
        <a:srgbClr val="EEF5FB"/>
      </a:lt2>
      <a:accent1>
        <a:srgbClr val="0071CE"/>
      </a:accent1>
      <a:accent2>
        <a:srgbClr val="00C2B3"/>
      </a:accent2>
      <a:accent3>
        <a:srgbClr val="0F3660"/>
      </a:accent3>
      <a:accent4>
        <a:srgbClr val="7FB8E6"/>
      </a:accent4>
      <a:accent5>
        <a:srgbClr val="7FDFD9"/>
      </a:accent5>
      <a:accent6>
        <a:srgbClr val="8D9AAE"/>
      </a:accent6>
      <a:hlink>
        <a:srgbClr val="75222E"/>
      </a:hlink>
      <a:folHlink>
        <a:srgbClr val="1A355C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49F6D4E3-406E-C845-AEDE-A73ECF7DC068}"/>
    </a:ext>
  </a:extLst>
</a:theme>
</file>

<file path=ppt/theme/theme4.xml><?xml version="1.0" encoding="utf-8"?>
<a:theme xmlns:a="http://schemas.openxmlformats.org/drawingml/2006/main" name="4_HBG-Raps">
  <a:themeElements>
    <a:clrScheme name="HBG_Gul">
      <a:dk1>
        <a:srgbClr val="1A355C"/>
      </a:dk1>
      <a:lt1>
        <a:srgbClr val="FEFFFF"/>
      </a:lt1>
      <a:dk2>
        <a:srgbClr val="EFB323"/>
      </a:dk2>
      <a:lt2>
        <a:srgbClr val="ECE7E1"/>
      </a:lt2>
      <a:accent1>
        <a:srgbClr val="E35105"/>
      </a:accent1>
      <a:accent2>
        <a:srgbClr val="75232F"/>
      </a:accent2>
      <a:accent3>
        <a:srgbClr val="ED0000"/>
      </a:accent3>
      <a:accent4>
        <a:srgbClr val="FBAF00"/>
      </a:accent4>
      <a:accent5>
        <a:srgbClr val="BA9197"/>
      </a:accent5>
      <a:accent6>
        <a:srgbClr val="EC938D"/>
      </a:accent6>
      <a:hlink>
        <a:srgbClr val="75222E"/>
      </a:hlink>
      <a:folHlink>
        <a:srgbClr val="1A355C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770E2F6C-A769-3C4A-83D4-9A06265A54CB}"/>
    </a:ext>
  </a:extLst>
</a:theme>
</file>

<file path=ppt/theme/theme5.xml><?xml version="1.0" encoding="utf-8"?>
<a:theme xmlns:a="http://schemas.openxmlformats.org/drawingml/2006/main" name="5_HBG-Sommarsund">
  <a:themeElements>
    <a:clrScheme name="HBG_Sommarsund">
      <a:dk1>
        <a:srgbClr val="1A355C"/>
      </a:dk1>
      <a:lt1>
        <a:srgbClr val="FEFFFF"/>
      </a:lt1>
      <a:dk2>
        <a:srgbClr val="00C2B3"/>
      </a:dk2>
      <a:lt2>
        <a:srgbClr val="EAE7E0"/>
      </a:lt2>
      <a:accent1>
        <a:srgbClr val="008633"/>
      </a:accent1>
      <a:accent2>
        <a:srgbClr val="0074D4"/>
      </a:accent2>
      <a:accent3>
        <a:srgbClr val="0F3660"/>
      </a:accent3>
      <a:accent4>
        <a:srgbClr val="00BFB3"/>
      </a:accent4>
      <a:accent5>
        <a:srgbClr val="7FC19E"/>
      </a:accent5>
      <a:accent6>
        <a:srgbClr val="8D9AAE"/>
      </a:accent6>
      <a:hlink>
        <a:srgbClr val="75222E"/>
      </a:hlink>
      <a:folHlink>
        <a:srgbClr val="1A355C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E5C19ECD-84A7-B142-B410-F5CD5DD6DB10}"/>
    </a:ext>
  </a:extLst>
</a:theme>
</file>

<file path=ppt/theme/theme6.xml><?xml version="1.0" encoding="utf-8"?>
<a:theme xmlns:a="http://schemas.openxmlformats.org/drawingml/2006/main" name="6_HBG-Vit-Rhododendron">
  <a:themeElements>
    <a:clrScheme name="HBG_Ljus_Tegel">
      <a:dk1>
        <a:srgbClr val="75232F"/>
      </a:dk1>
      <a:lt1>
        <a:srgbClr val="FFFFFF"/>
      </a:lt1>
      <a:dk2>
        <a:srgbClr val="FEEEF2"/>
      </a:dk2>
      <a:lt2>
        <a:srgbClr val="FEFFFF"/>
      </a:lt2>
      <a:accent1>
        <a:srgbClr val="DA281C"/>
      </a:accent1>
      <a:accent2>
        <a:srgbClr val="76232F"/>
      </a:accent2>
      <a:accent3>
        <a:srgbClr val="E35105"/>
      </a:accent3>
      <a:accent4>
        <a:srgbClr val="F0B323"/>
      </a:accent4>
      <a:accent5>
        <a:srgbClr val="BA9197"/>
      </a:accent5>
      <a:accent6>
        <a:srgbClr val="EC938D"/>
      </a:accent6>
      <a:hlink>
        <a:srgbClr val="0563C1"/>
      </a:hlink>
      <a:folHlink>
        <a:srgbClr val="954F72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5F504634-346A-AB4E-8DB8-2C521B2F4541}"/>
    </a:ext>
  </a:extLst>
</a:theme>
</file>

<file path=ppt/theme/theme7.xml><?xml version="1.0" encoding="utf-8"?>
<a:theme xmlns:a="http://schemas.openxmlformats.org/drawingml/2006/main" name="7_HBG-Vit-Bris">
  <a:themeElements>
    <a:clrScheme name="HBG_Ljus_Vintersund">
      <a:dk1>
        <a:srgbClr val="0F3660"/>
      </a:dk1>
      <a:lt1>
        <a:srgbClr val="FFFFFF"/>
      </a:lt1>
      <a:dk2>
        <a:srgbClr val="DEEBF7"/>
      </a:dk2>
      <a:lt2>
        <a:srgbClr val="FEFFFF"/>
      </a:lt2>
      <a:accent1>
        <a:srgbClr val="0071CE"/>
      </a:accent1>
      <a:accent2>
        <a:srgbClr val="00BFB3"/>
      </a:accent2>
      <a:accent3>
        <a:srgbClr val="1B365D"/>
      </a:accent3>
      <a:accent4>
        <a:srgbClr val="7FB8E6"/>
      </a:accent4>
      <a:accent5>
        <a:srgbClr val="7FDFD9"/>
      </a:accent5>
      <a:accent6>
        <a:srgbClr val="8D9AAE"/>
      </a:accent6>
      <a:hlink>
        <a:srgbClr val="0563C1"/>
      </a:hlink>
      <a:folHlink>
        <a:srgbClr val="954F72"/>
      </a:folHlink>
    </a:clrScheme>
    <a:fontScheme name="Helsingborg Sans - Roboto">
      <a:majorFont>
        <a:latin typeface="Helsingborg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HBG_PPT_Mall_23-03-10" id="{1E64FF61-67F8-AF46-B21F-55234564DEEE}" vid="{8EFF27F8-6E54-BA43-BB35-7FD757B4989B}"/>
    </a:ext>
  </a:extLst>
</a:theme>
</file>

<file path=ppt/theme/theme8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755A38178A2D54C8E5C85C3E6D4E196" ma:contentTypeVersion="1" ma:contentTypeDescription="Skapa ett nytt dokument." ma:contentTypeScope="" ma:versionID="fc5bfc9f68beb5e59f907f52a3c75b11">
  <xsd:schema xmlns:xsd="http://www.w3.org/2001/XMLSchema" xmlns:xs="http://www.w3.org/2001/XMLSchema" xmlns:p="http://schemas.microsoft.com/office/2006/metadata/properties" xmlns:ns2="ab45f467-b5b2-40de-b0ea-a1591ac2096d" targetNamespace="http://schemas.microsoft.com/office/2006/metadata/properties" ma:root="true" ma:fieldsID="03839d1412f407ff1eca70acaabdfea8" ns2:_="">
    <xsd:import namespace="ab45f467-b5b2-40de-b0ea-a1591ac2096d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45f467-b5b2-40de-b0ea-a1591ac20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4A6E28F-A2AD-40A0-9993-3F32C4CD80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11A9FA-FAAE-4F42-B6C8-10883C44A1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45f467-b5b2-40de-b0ea-a1591ac209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512BB2-E732-436A-B277-2DBDCAA4D4D2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ab45f467-b5b2-40de-b0ea-a1591ac2096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1_HBG-Helsingborgstegel</Template>
  <TotalTime>2065</TotalTime>
  <Words>59</Words>
  <Application>Microsoft Macintosh PowerPoint</Application>
  <PresentationFormat>Bredbild</PresentationFormat>
  <Paragraphs>6</Paragraphs>
  <Slides>14</Slides>
  <Notes>0</Notes>
  <HiddenSlides>0</HiddenSlides>
  <MMClips>1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8</vt:i4>
      </vt:variant>
      <vt:variant>
        <vt:lpstr>Bildrubriker</vt:lpstr>
      </vt:variant>
      <vt:variant>
        <vt:i4>14</vt:i4>
      </vt:variant>
    </vt:vector>
  </HeadingPairs>
  <TitlesOfParts>
    <vt:vector size="27" baseType="lpstr">
      <vt:lpstr>Calibri</vt:lpstr>
      <vt:lpstr>Arial</vt:lpstr>
      <vt:lpstr>Helsingborg Sans</vt:lpstr>
      <vt:lpstr>Calibri Light</vt:lpstr>
      <vt:lpstr>Roboto Light</vt:lpstr>
      <vt:lpstr>1_HBG-Helsingborgstegel</vt:lpstr>
      <vt:lpstr>2_HBG-Palsjo</vt:lpstr>
      <vt:lpstr>3_HBG-Vintersund</vt:lpstr>
      <vt:lpstr>4_HBG-Raps</vt:lpstr>
      <vt:lpstr>5_HBG-Sommarsund</vt:lpstr>
      <vt:lpstr>6_HBG-Vit-Rhododendron</vt:lpstr>
      <vt:lpstr>7_HBG-Vit-Bris</vt:lpstr>
      <vt:lpstr>Office-tema</vt:lpstr>
      <vt:lpstr>Piktogram &amp; illustrationer</vt:lpstr>
      <vt:lpstr>Innehåll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Piktogram, illustrationer &amp; skyline </dc:title>
  <dc:creator>Fredricson Martin - SLF</dc:creator>
  <cp:lastModifiedBy>Fredricson Martin - SLF</cp:lastModifiedBy>
  <cp:revision>11</cp:revision>
  <dcterms:created xsi:type="dcterms:W3CDTF">2023-11-15T09:14:22Z</dcterms:created>
  <dcterms:modified xsi:type="dcterms:W3CDTF">2025-09-17T09:56:28Z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0x010100A755A38178A2D54C8E5C85C3E6D4E196</vt:lpwstr>
  </property>
</Properties>
</file>