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  <p:sldMasterId id="2147483696" r:id="rId5"/>
    <p:sldMasterId id="2147483660" r:id="rId6"/>
    <p:sldMasterId id="2147483689" r:id="rId7"/>
    <p:sldMasterId id="2147483716" r:id="rId8"/>
  </p:sldMasterIdLst>
  <p:notesMasterIdLst>
    <p:notesMasterId r:id="rId14"/>
  </p:notesMasterIdLst>
  <p:handoutMasterIdLst>
    <p:handoutMasterId r:id="rId15"/>
  </p:handoutMasterIdLst>
  <p:sldIdLst>
    <p:sldId id="261" r:id="rId9"/>
    <p:sldId id="266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40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0F"/>
    <a:srgbClr val="0F81D3"/>
    <a:srgbClr val="65AE1E"/>
    <a:srgbClr val="93006D"/>
    <a:srgbClr val="CE000E"/>
    <a:srgbClr val="407015"/>
    <a:srgbClr val="90C044"/>
    <a:srgbClr val="199A29"/>
    <a:srgbClr val="A1C30A"/>
    <a:srgbClr val="084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46" autoAdjust="0"/>
  </p:normalViewPr>
  <p:slideViewPr>
    <p:cSldViewPr snapToGrid="0" snapToObjects="1">
      <p:cViewPr>
        <p:scale>
          <a:sx n="100" d="100"/>
          <a:sy n="100" d="100"/>
        </p:scale>
        <p:origin x="-874" y="211"/>
      </p:cViewPr>
      <p:guideLst>
        <p:guide orient="horz" pos="40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8DD2D-8089-CB4A-9CA2-D843C3E4E3A1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0A6D2-622B-B147-BFC1-C7E284706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4AAF-72DB-F048-98F7-55EEB6F93801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59761-9EC3-BC46-AA52-FD0C8C7C8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3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vit bak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8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5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5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2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textruta 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00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055688" y="897994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688" y="1401603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669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e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245970" y="-2"/>
            <a:ext cx="889802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02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245970" y="-2"/>
            <a:ext cx="889802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55688" y="897994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688" y="1401603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037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48746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1198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52355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9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bård och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71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71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5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70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5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01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78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13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51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8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85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51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53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1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0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39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77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7721600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1113585" y="612980"/>
            <a:ext cx="3960440" cy="32062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sv-SE" sz="1050" b="1" i="0" u="none" kern="100" cap="none" spc="0" baseline="0" noProof="0" dirty="0" smtClean="0">
                <a:solidFill>
                  <a:srgbClr val="000000"/>
                </a:solidFill>
                <a:latin typeface="Arial"/>
                <a:cs typeface="Arial"/>
              </a:rPr>
              <a:t>Förvaltning</a:t>
            </a:r>
            <a:endParaRPr lang="sv-SE" sz="900" b="1" i="0" u="none" kern="100" cap="none" spc="0" baseline="0" noProof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1" name="Bildobjekt 20" descr="HBG_logo_liggande_CMY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235972"/>
            <a:ext cx="1862210" cy="537319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1113585" y="6483350"/>
            <a:ext cx="2847975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Mångfaldsveckan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97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ruta 17"/>
          <p:cNvSpPr txBox="1"/>
          <p:nvPr/>
        </p:nvSpPr>
        <p:spPr>
          <a:xfrm>
            <a:off x="7721600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2017-04-03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1113585" y="6483350"/>
            <a:ext cx="2847975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Mångfaldsveckan 2017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7" name="Bildobjekt 16" descr="HBG_logo_liggande_VI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233335"/>
            <a:ext cx="1861185" cy="536158"/>
          </a:xfrm>
          <a:prstGeom prst="rect">
            <a:avLst/>
          </a:prstGeom>
        </p:spPr>
      </p:pic>
      <p:sp>
        <p:nvSpPr>
          <p:cNvPr id="20" name="TextBox 14"/>
          <p:cNvSpPr txBox="1"/>
          <p:nvPr/>
        </p:nvSpPr>
        <p:spPr>
          <a:xfrm>
            <a:off x="1113585" y="629803"/>
            <a:ext cx="3960440" cy="33744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endParaRPr lang="sv-SE" sz="900" b="1" i="0" u="none" kern="100" cap="none" spc="0" baseline="0" noProof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882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1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0154" y="6647449"/>
            <a:ext cx="2228246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2017-04-03</a:t>
            </a:fld>
            <a:endParaRPr lang="en-US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064683" y="6483350"/>
            <a:ext cx="2847975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Mångfaldsveckan 2017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70" y="5994399"/>
            <a:ext cx="6264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5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77" r:id="rId3"/>
    <p:sldLayoutId id="2147483678" r:id="rId4"/>
    <p:sldLayoutId id="2147483718" r:id="rId5"/>
    <p:sldLayoutId id="2147483719" r:id="rId6"/>
    <p:sldLayoutId id="2147483720" r:id="rId7"/>
    <p:sldLayoutId id="2147483721" r:id="rId8"/>
    <p:sldLayoutId id="2147483667" r:id="rId9"/>
    <p:sldLayoutId id="2147483680" r:id="rId10"/>
    <p:sldLayoutId id="2147483673" r:id="rId11"/>
    <p:sldLayoutId id="2147483679" r:id="rId12"/>
    <p:sldLayoutId id="2147483669" r:id="rId13"/>
    <p:sldLayoutId id="214748367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64683" y="6483350"/>
            <a:ext cx="2847975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Mångfaldsveckan 2017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640" y="6002866"/>
            <a:ext cx="6264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1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722" r:id="rId5"/>
    <p:sldLayoutId id="2147483723" r:id="rId6"/>
    <p:sldLayoutId id="2147483724" r:id="rId7"/>
    <p:sldLayoutId id="2147483725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0154" y="6647449"/>
            <a:ext cx="2228246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2017-04-03</a:t>
            </a:fld>
            <a:endParaRPr lang="en-US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8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Tips &amp; trix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83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Vem eller vilka </a:t>
            </a:r>
            <a:r>
              <a:rPr lang="sv-SE" sz="2400" u="sng" dirty="0" smtClean="0"/>
              <a:t>vill</a:t>
            </a:r>
            <a:r>
              <a:rPr lang="sv-SE" sz="2400" dirty="0" smtClean="0"/>
              <a:t> du nå?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H</a:t>
            </a:r>
            <a:r>
              <a:rPr lang="sv-SE" sz="2400" dirty="0" smtClean="0"/>
              <a:t>ar de redan ett aktivt intresse i frågan, eller är de en potentiell ’ny’ målgrupp?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Vem eller vilka kan locka med sig andra?</a:t>
            </a:r>
            <a:endParaRPr lang="sv-SE" sz="24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Målgruppen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86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Vilket budskap fångar målgruppen?</a:t>
            </a: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Fokus på det viktiga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Renodla </a:t>
            </a:r>
            <a:r>
              <a:rPr lang="sv-SE" sz="2400" dirty="0"/>
              <a:t>– inte för många budskap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Använd tilltal som berör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Skriv enkelt, kort och begripligt, undvik svåra 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Kan </a:t>
            </a:r>
            <a:r>
              <a:rPr lang="sv-SE" sz="2400" dirty="0" smtClean="0"/>
              <a:t>du utforma </a:t>
            </a:r>
            <a:r>
              <a:rPr lang="sv-SE" sz="2400" dirty="0"/>
              <a:t>aktiviteten så </a:t>
            </a:r>
            <a:r>
              <a:rPr lang="sv-SE" sz="2400" dirty="0" smtClean="0"/>
              <a:t>fler </a:t>
            </a:r>
            <a:r>
              <a:rPr lang="sv-SE" sz="2400" dirty="0"/>
              <a:t>blir </a:t>
            </a:r>
            <a:r>
              <a:rPr lang="sv-SE" sz="2400" dirty="0" smtClean="0"/>
              <a:t>nyfikna/aktiveras till handling?</a:t>
            </a:r>
            <a:endParaRPr lang="sv-SE" sz="2400" dirty="0"/>
          </a:p>
          <a:p>
            <a:endParaRPr lang="sv-SE" sz="2400" dirty="0" smtClean="0"/>
          </a:p>
          <a:p>
            <a:endParaRPr lang="sv-SE" sz="2400" dirty="0" smtClean="0"/>
          </a:p>
          <a:p>
            <a:endParaRPr lang="sv-SE" sz="2400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Formulera budskap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4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V</a:t>
            </a:r>
            <a:r>
              <a:rPr lang="sv-SE" sz="2400" dirty="0" smtClean="0"/>
              <a:t>ar och hur kan du nå/få kontakt med dina målgrupper?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Digitala kanaler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Fysiska kanaler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Nätverk</a:t>
            </a:r>
          </a:p>
          <a:p>
            <a:endParaRPr lang="sv-SE" sz="24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Kanalval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0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100666" y="2119768"/>
            <a:ext cx="7907867" cy="1143000"/>
          </a:xfrm>
        </p:spPr>
        <p:txBody>
          <a:bodyPr/>
          <a:lstStyle/>
          <a:p>
            <a:r>
              <a:rPr lang="sv-SE" dirty="0" smtClean="0"/>
              <a:t>Lycka till!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08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 Hbg Ny">
  <a:themeElements>
    <a:clrScheme name="Helsingborg">
      <a:dk1>
        <a:sysClr val="windowText" lastClr="000000"/>
      </a:dk1>
      <a:lt1>
        <a:sysClr val="window" lastClr="FFFFFF"/>
      </a:lt1>
      <a:dk2>
        <a:srgbClr val="45697D"/>
      </a:dk2>
      <a:lt2>
        <a:srgbClr val="DDE8EC"/>
      </a:lt2>
      <a:accent1>
        <a:srgbClr val="81A1C1"/>
      </a:accent1>
      <a:accent2>
        <a:srgbClr val="45697D"/>
      </a:accent2>
      <a:accent3>
        <a:srgbClr val="DDE8EC"/>
      </a:accent3>
      <a:accent4>
        <a:srgbClr val="E1CD00"/>
      </a:accent4>
      <a:accent5>
        <a:srgbClr val="665547"/>
      </a:accent5>
      <a:accent6>
        <a:srgbClr val="A3AE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örsta sida med färgad bakgrund">
  <a:themeElements>
    <a:clrScheme name="Helsingborg">
      <a:dk1>
        <a:sysClr val="windowText" lastClr="000000"/>
      </a:dk1>
      <a:lt1>
        <a:sysClr val="window" lastClr="FFFFFF"/>
      </a:lt1>
      <a:dk2>
        <a:srgbClr val="45697D"/>
      </a:dk2>
      <a:lt2>
        <a:srgbClr val="DDE8EC"/>
      </a:lt2>
      <a:accent1>
        <a:srgbClr val="81A1C1"/>
      </a:accent1>
      <a:accent2>
        <a:srgbClr val="45697D"/>
      </a:accent2>
      <a:accent3>
        <a:srgbClr val="DDE8EC"/>
      </a:accent3>
      <a:accent4>
        <a:srgbClr val="E1CD00"/>
      </a:accent4>
      <a:accent5>
        <a:srgbClr val="665547"/>
      </a:accent5>
      <a:accent6>
        <a:srgbClr val="A3AE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öljande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Följande sidor med färgad bakgr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om si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0C1BF24619FB47809B6595F9AECFB0" ma:contentTypeVersion="0" ma:contentTypeDescription="Skapa ett nytt dokument." ma:contentTypeScope="" ma:versionID="9d45c0013541f1f15988e508be82309c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2115B3C-5436-4279-92AC-2C5DA2293E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5711E73-CE5E-49DB-A204-7D6BB8B0C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8809CD-79EC-41EE-BAEE-A279EA17A25C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Hbg Ny</Template>
  <TotalTime>157</TotalTime>
  <Words>100</Words>
  <Application>Microsoft Office PowerPoint</Application>
  <PresentationFormat>Bildspel på skärmen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Mall Hbg Ny</vt:lpstr>
      <vt:lpstr>Första sida med färgad bakgrund</vt:lpstr>
      <vt:lpstr>Följande sidor</vt:lpstr>
      <vt:lpstr>Följande sidor med färgad bakgrund</vt:lpstr>
      <vt:lpstr>Tom sida</vt:lpstr>
      <vt:lpstr>Tips &amp; trix</vt:lpstr>
      <vt:lpstr>Målgruppen</vt:lpstr>
      <vt:lpstr>Formulera budskap</vt:lpstr>
      <vt:lpstr>Kanalval</vt:lpstr>
      <vt:lpstr>Lycka till!</vt:lpstr>
    </vt:vector>
  </TitlesOfParts>
  <Company>Helsingborgs 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Westerlund Anna - SLF</dc:creator>
  <cp:lastModifiedBy>Bosdotter Filippa - SLF</cp:lastModifiedBy>
  <cp:revision>18</cp:revision>
  <dcterms:created xsi:type="dcterms:W3CDTF">2015-11-05T09:31:38Z</dcterms:created>
  <dcterms:modified xsi:type="dcterms:W3CDTF">2017-04-03T11:00:24Z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0x010100A60C1BF24619FB47809B6595F9AECFB0</vt:lpwstr>
  </property>
</Properties>
</file>