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handoutMasterIdLst>
    <p:handoutMasterId r:id="rId7"/>
  </p:handoutMasterIdLst>
  <p:sldIdLst>
    <p:sldId id="256"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78"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973"/>
    <a:srgbClr val="4B8ECF"/>
    <a:srgbClr val="D9000F"/>
    <a:srgbClr val="0F81D3"/>
    <a:srgbClr val="65AE1E"/>
    <a:srgbClr val="93006D"/>
    <a:srgbClr val="CE000E"/>
    <a:srgbClr val="407015"/>
    <a:srgbClr val="90C044"/>
    <a:srgbClr val="199A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3" autoAdjust="0"/>
    <p:restoredTop sz="94286" autoAdjust="0"/>
  </p:normalViewPr>
  <p:slideViewPr>
    <p:cSldViewPr snapToGrid="0" snapToObjects="1">
      <p:cViewPr>
        <p:scale>
          <a:sx n="90" d="100"/>
          <a:sy n="90" d="100"/>
        </p:scale>
        <p:origin x="1829" y="-2136"/>
      </p:cViewPr>
      <p:guideLst>
        <p:guide orient="horz" pos="5778"/>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E8DD2D-8089-CB4A-9CA2-D843C3E4E3A1}" type="datetimeFigureOut">
              <a:rPr lang="en-US" smtClean="0"/>
              <a:pPr/>
              <a:t>3/19/2021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60A6D2-622B-B147-BFC1-C7E2847060DB}" type="slidenum">
              <a:rPr lang="en-US" smtClean="0"/>
              <a:pPr/>
              <a:t>‹#›</a:t>
            </a:fld>
            <a:endParaRPr lang="en-US"/>
          </a:p>
        </p:txBody>
      </p:sp>
    </p:spTree>
    <p:extLst>
      <p:ext uri="{BB962C8B-B14F-4D97-AF65-F5344CB8AC3E}">
        <p14:creationId xmlns:p14="http://schemas.microsoft.com/office/powerpoint/2010/main" val="1719169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64AAF-72DB-F048-98F7-55EEB6F93801}" type="datetimeFigureOut">
              <a:rPr lang="en-US" smtClean="0"/>
              <a:pPr/>
              <a:t>3/19/2021</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59761-9EC3-BC46-AA52-FD0C8C7C84B7}" type="slidenum">
              <a:rPr lang="en-US" smtClean="0"/>
              <a:pPr/>
              <a:t>‹#›</a:t>
            </a:fld>
            <a:endParaRPr lang="en-US"/>
          </a:p>
        </p:txBody>
      </p:sp>
    </p:spTree>
    <p:extLst>
      <p:ext uri="{BB962C8B-B14F-4D97-AF65-F5344CB8AC3E}">
        <p14:creationId xmlns:p14="http://schemas.microsoft.com/office/powerpoint/2010/main" val="26147432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a:t>
            </a:fld>
            <a:endParaRPr lang="en-US"/>
          </a:p>
        </p:txBody>
      </p:sp>
    </p:spTree>
    <p:extLst>
      <p:ext uri="{BB962C8B-B14F-4D97-AF65-F5344CB8AC3E}">
        <p14:creationId xmlns:p14="http://schemas.microsoft.com/office/powerpoint/2010/main" val="2586677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p:spTree>
      <p:nvGrpSpPr>
        <p:cNvPr id="1" name=""/>
        <p:cNvGrpSpPr/>
        <p:nvPr/>
      </p:nvGrpSpPr>
      <p:grpSpPr>
        <a:xfrm>
          <a:off x="0" y="0"/>
          <a:ext cx="0" cy="0"/>
          <a:chOff x="0" y="0"/>
          <a:chExt cx="0" cy="0"/>
        </a:xfrm>
      </p:grpSpPr>
      <p:sp>
        <p:nvSpPr>
          <p:cNvPr id="18" name="Rektangel 17"/>
          <p:cNvSpPr/>
          <p:nvPr userDrawn="1"/>
        </p:nvSpPr>
        <p:spPr>
          <a:xfrm>
            <a:off x="-1260" y="1"/>
            <a:ext cx="270000" cy="1981200"/>
          </a:xfrm>
          <a:prstGeom prst="rect">
            <a:avLst/>
          </a:prstGeom>
          <a:solidFill>
            <a:srgbClr val="40A4E1"/>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2518" y="1981200"/>
            <a:ext cx="271258" cy="1981200"/>
          </a:xfrm>
          <a:prstGeom prst="rect">
            <a:avLst/>
          </a:prstGeom>
          <a:solidFill>
            <a:srgbClr val="0953A5"/>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2518" y="3962399"/>
            <a:ext cx="271258" cy="1981200"/>
          </a:xfrm>
          <a:prstGeom prst="rect">
            <a:avLst/>
          </a:prstGeom>
          <a:solidFill>
            <a:srgbClr val="4B8ECF"/>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2518" y="5943597"/>
            <a:ext cx="271258" cy="1981200"/>
          </a:xfrm>
          <a:prstGeom prst="rect">
            <a:avLst/>
          </a:prstGeom>
          <a:solidFill>
            <a:srgbClr val="084973"/>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2518" y="7924799"/>
            <a:ext cx="271258" cy="1981200"/>
          </a:xfrm>
          <a:prstGeom prst="rect">
            <a:avLst/>
          </a:prstGeom>
          <a:solidFill>
            <a:srgbClr val="0F81D3"/>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3" name="Platshållare för bild 2"/>
          <p:cNvSpPr>
            <a:spLocks noGrp="1"/>
          </p:cNvSpPr>
          <p:nvPr>
            <p:ph type="pic" sz="quarter" idx="10" hasCustomPrompt="1"/>
          </p:nvPr>
        </p:nvSpPr>
        <p:spPr>
          <a:xfrm>
            <a:off x="873125" y="924791"/>
            <a:ext cx="5465763" cy="3470564"/>
          </a:xfrm>
          <a:prstGeom prst="rect">
            <a:avLst/>
          </a:prstGeom>
          <a:solidFill>
            <a:srgbClr val="084973"/>
          </a:solidFill>
        </p:spPr>
        <p:txBody>
          <a:bodyPr anchor="ctr"/>
          <a:lstStyle>
            <a:lvl1pPr algn="ctr">
              <a:defRPr sz="2800" baseline="0">
                <a:solidFill>
                  <a:schemeClr val="bg1"/>
                </a:solidFill>
                <a:latin typeface="Roboto" panose="02000000000000000000" pitchFamily="2" charset="0"/>
                <a:ea typeface="Roboto" panose="02000000000000000000" pitchFamily="2" charset="0"/>
                <a:cs typeface="Roboto" panose="02000000000000000000" pitchFamily="2" charset="0"/>
              </a:defRPr>
            </a:lvl1pPr>
          </a:lstStyle>
          <a:p>
            <a:r>
              <a:rPr lang="sv-SE" dirty="0" smtClean="0"/>
              <a:t>Klistra in en bild här</a:t>
            </a:r>
            <a:endParaRPr lang="sv-SE" dirty="0"/>
          </a:p>
        </p:txBody>
      </p:sp>
      <p:sp>
        <p:nvSpPr>
          <p:cNvPr id="5" name="Platshållare för text 4"/>
          <p:cNvSpPr>
            <a:spLocks noGrp="1"/>
          </p:cNvSpPr>
          <p:nvPr>
            <p:ph type="body" sz="quarter" idx="11" hasCustomPrompt="1"/>
          </p:nvPr>
        </p:nvSpPr>
        <p:spPr>
          <a:xfrm>
            <a:off x="873125" y="4540108"/>
            <a:ext cx="5465763" cy="2234765"/>
          </a:xfrm>
          <a:prstGeom prst="rect">
            <a:avLst/>
          </a:prstGeom>
        </p:spPr>
        <p:txBody>
          <a:bodyPr/>
          <a:lstStyle>
            <a:lvl1pPr>
              <a:spcBef>
                <a:spcPts val="1200"/>
              </a:spcBef>
              <a:defRPr sz="1200" b="0" i="1" baseline="0">
                <a:latin typeface="Roboto" panose="02000000000000000000" pitchFamily="2" charset="0"/>
                <a:ea typeface="Roboto" panose="02000000000000000000" pitchFamily="2" charset="0"/>
                <a:cs typeface="Roboto" panose="02000000000000000000" pitchFamily="2" charset="0"/>
              </a:defRPr>
            </a:lvl1pPr>
          </a:lstStyle>
          <a:p>
            <a:pPr lvl="0"/>
            <a:r>
              <a:rPr lang="sv-SE" dirty="0" smtClean="0"/>
              <a:t>Skriv eller klistra in en text som beskriver signalen. En signal är en konkret företeelse som är ett tecken på förändring eller möjlig förändring. Det kan till exempel vara en konkret händelse, en teknologi, ett beteende eller ändrade värderingar inom ett specifikt område.</a:t>
            </a:r>
            <a:endParaRPr lang="sv-SE" dirty="0"/>
          </a:p>
        </p:txBody>
      </p:sp>
      <p:sp>
        <p:nvSpPr>
          <p:cNvPr id="10" name="Platshållare för text 9"/>
          <p:cNvSpPr>
            <a:spLocks noGrp="1"/>
          </p:cNvSpPr>
          <p:nvPr>
            <p:ph type="body" sz="quarter" idx="12" hasCustomPrompt="1"/>
          </p:nvPr>
        </p:nvSpPr>
        <p:spPr>
          <a:xfrm>
            <a:off x="873125" y="321540"/>
            <a:ext cx="5381625" cy="488950"/>
          </a:xfrm>
          <a:prstGeom prst="rect">
            <a:avLst/>
          </a:prstGeom>
        </p:spPr>
        <p:txBody>
          <a:bodyPr/>
          <a:lstStyle>
            <a:lvl1pPr>
              <a:defRPr sz="2400">
                <a:solidFill>
                  <a:srgbClr val="084973"/>
                </a:solidFill>
                <a:latin typeface="Roboto" panose="02000000000000000000" pitchFamily="2" charset="0"/>
                <a:ea typeface="Roboto" panose="02000000000000000000" pitchFamily="2" charset="0"/>
                <a:cs typeface="Roboto" panose="02000000000000000000" pitchFamily="2" charset="0"/>
              </a:defRPr>
            </a:lvl1pPr>
          </a:lstStyle>
          <a:p>
            <a:pPr lvl="0"/>
            <a:r>
              <a:rPr lang="sv-SE" dirty="0" smtClean="0"/>
              <a:t>Skriv in rubriken på signalen här</a:t>
            </a:r>
            <a:endParaRPr lang="sv-SE" dirty="0"/>
          </a:p>
        </p:txBody>
      </p:sp>
      <p:sp>
        <p:nvSpPr>
          <p:cNvPr id="14" name="textruta 13"/>
          <p:cNvSpPr txBox="1"/>
          <p:nvPr userDrawn="1"/>
        </p:nvSpPr>
        <p:spPr>
          <a:xfrm>
            <a:off x="801625" y="6934197"/>
            <a:ext cx="5608762"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1200" b="1" dirty="0" smtClean="0">
                <a:solidFill>
                  <a:srgbClr val="084973"/>
                </a:solidFill>
                <a:latin typeface="Roboto" panose="02000000000000000000" pitchFamily="2" charset="0"/>
                <a:ea typeface="Roboto" panose="02000000000000000000" pitchFamily="2" charset="0"/>
                <a:cs typeface="Roboto" panose="02000000000000000000" pitchFamily="2" charset="0"/>
              </a:rPr>
              <a:t>Fetmarkera den eller de brännpunkter du tycker att signalen passar ihop med:</a:t>
            </a:r>
          </a:p>
          <a:p>
            <a:pPr algn="ctr"/>
            <a:endParaRPr lang="sv-SE" sz="1200" b="1" dirty="0">
              <a:solidFill>
                <a:srgbClr val="084973"/>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66277714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extBox 14"/>
          <p:cNvSpPr txBox="1"/>
          <p:nvPr/>
        </p:nvSpPr>
        <p:spPr>
          <a:xfrm>
            <a:off x="157615" y="9601871"/>
            <a:ext cx="1671185" cy="304131"/>
          </a:xfrm>
          <a:prstGeom prst="rect">
            <a:avLst/>
          </a:prstGeom>
          <a:noFill/>
        </p:spPr>
        <p:txBody>
          <a:bodyPr wrap="square" lIns="0" tIns="0" rIns="0" bIns="0" rtlCol="0" anchor="ctr" anchorCtr="0">
            <a:no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fld id="{BC93184F-B175-4846-9DF4-4602C06F09C4}" type="datetime1">
              <a:rPr kumimoji="0" lang="sv-SE" sz="675" b="1" i="0" u="none" strike="noStrike" kern="1200" cap="none" spc="0" normalizeH="0" baseline="0" noProof="0" smtClean="0">
                <a:ln>
                  <a:noFill/>
                </a:ln>
                <a:solidFill>
                  <a:schemeClr val="bg1"/>
                </a:solidFill>
                <a:effectLst/>
                <a:uLnTx/>
                <a:uFillTx/>
                <a:latin typeface="HelveticaNeueLT Std" pitchFamily="34" charset="0"/>
                <a:ea typeface="+mn-ea"/>
                <a:cs typeface="+mn-cs"/>
              </a:rPr>
              <a:pPr marL="0" marR="0" lvl="0" indent="0" algn="l" defTabSz="342900" rtl="0" eaLnBrk="1" fontAlgn="auto" latinLnBrk="0" hangingPunct="1">
                <a:lnSpc>
                  <a:spcPct val="100000"/>
                </a:lnSpc>
                <a:spcBef>
                  <a:spcPts val="0"/>
                </a:spcBef>
                <a:spcAft>
                  <a:spcPts val="0"/>
                </a:spcAft>
                <a:buClrTx/>
                <a:buSzTx/>
                <a:buFontTx/>
                <a:buNone/>
                <a:tabLst/>
                <a:defRPr/>
              </a:pPr>
              <a:t>2021-03-19</a:t>
            </a:fld>
            <a:endParaRPr lang="en-US" sz="1350" b="1" dirty="0">
              <a:solidFill>
                <a:schemeClr val="bg1"/>
              </a:solidFill>
              <a:effectLst/>
              <a:latin typeface="HelveticaNeueLT Std" pitchFamily="34" charset="0"/>
            </a:endParaRPr>
          </a:p>
        </p:txBody>
      </p:sp>
      <p:sp>
        <p:nvSpPr>
          <p:cNvPr id="5" name="Rektangel 4"/>
          <p:cNvSpPr/>
          <p:nvPr userDrawn="1"/>
        </p:nvSpPr>
        <p:spPr>
          <a:xfrm>
            <a:off x="-1260" y="1"/>
            <a:ext cx="270000" cy="1981200"/>
          </a:xfrm>
          <a:prstGeom prst="rect">
            <a:avLst/>
          </a:prstGeom>
          <a:solidFill>
            <a:srgbClr val="40A4E1"/>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2518" y="1981200"/>
            <a:ext cx="271258" cy="1981200"/>
          </a:xfrm>
          <a:prstGeom prst="rect">
            <a:avLst/>
          </a:prstGeom>
          <a:solidFill>
            <a:srgbClr val="0953A5"/>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2518" y="3962399"/>
            <a:ext cx="271258" cy="1981200"/>
          </a:xfrm>
          <a:prstGeom prst="rect">
            <a:avLst/>
          </a:prstGeom>
          <a:solidFill>
            <a:srgbClr val="4B8ECF"/>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2518" y="5943597"/>
            <a:ext cx="271258" cy="1981200"/>
          </a:xfrm>
          <a:prstGeom prst="rect">
            <a:avLst/>
          </a:prstGeom>
          <a:solidFill>
            <a:srgbClr val="084973"/>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2518" y="7924799"/>
            <a:ext cx="271258" cy="1981200"/>
          </a:xfrm>
          <a:prstGeom prst="rect">
            <a:avLst/>
          </a:prstGeom>
          <a:solidFill>
            <a:srgbClr val="0F81D3"/>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sv-SE" sz="135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Platshållare för bild 2"/>
          <p:cNvSpPr txBox="1">
            <a:spLocks/>
          </p:cNvSpPr>
          <p:nvPr userDrawn="1"/>
        </p:nvSpPr>
        <p:spPr>
          <a:xfrm>
            <a:off x="873125" y="924791"/>
            <a:ext cx="5465763" cy="3470564"/>
          </a:xfrm>
          <a:prstGeom prst="rect">
            <a:avLst/>
          </a:prstGeom>
          <a:solidFill>
            <a:srgbClr val="084973"/>
          </a:solidFill>
        </p:spPr>
        <p:txBody>
          <a:bodyPr anchor="ctr"/>
          <a:lstStyle>
            <a:lvl1pPr marL="0" indent="0" algn="ctr" defTabSz="342900" rtl="0" eaLnBrk="1" latinLnBrk="0" hangingPunct="1">
              <a:spcBef>
                <a:spcPct val="20000"/>
              </a:spcBef>
              <a:buFont typeface="Arial"/>
              <a:buNone/>
              <a:defRPr sz="2800" b="1" kern="1200" baseline="0">
                <a:solidFill>
                  <a:schemeClr val="bg1"/>
                </a:solidFill>
                <a:latin typeface="Roboto" panose="02000000000000000000" pitchFamily="2" charset="0"/>
                <a:ea typeface="Roboto" panose="02000000000000000000" pitchFamily="2" charset="0"/>
                <a:cs typeface="Roboto" panose="02000000000000000000" pitchFamily="2" charset="0"/>
              </a:defRPr>
            </a:lvl1pPr>
            <a:lvl2pPr marL="557213" indent="-214313" algn="l" defTabSz="342900" rtl="0" eaLnBrk="1" latinLnBrk="0" hangingPunct="1">
              <a:spcBef>
                <a:spcPct val="20000"/>
              </a:spcBef>
              <a:buFont typeface="Arial"/>
              <a:buChar char="–"/>
              <a:defRPr sz="1500" kern="1200">
                <a:solidFill>
                  <a:schemeClr val="tx1"/>
                </a:solidFill>
                <a:latin typeface="Arial"/>
                <a:ea typeface="+mn-ea"/>
                <a:cs typeface="Arial"/>
              </a:defRPr>
            </a:lvl2pPr>
            <a:lvl3pPr marL="857250" indent="-171450" algn="l" defTabSz="342900" rtl="0" eaLnBrk="1" latinLnBrk="0" hangingPunct="1">
              <a:spcBef>
                <a:spcPct val="20000"/>
              </a:spcBef>
              <a:buFont typeface="Arial"/>
              <a:buChar char="•"/>
              <a:defRPr sz="1350" kern="1200">
                <a:solidFill>
                  <a:schemeClr val="tx1"/>
                </a:solidFill>
                <a:latin typeface="Arial"/>
                <a:ea typeface="+mn-ea"/>
                <a:cs typeface="Arial"/>
              </a:defRPr>
            </a:lvl3pPr>
            <a:lvl4pPr marL="1200150" indent="-171450" algn="l" defTabSz="342900" rtl="0" eaLnBrk="1" latinLnBrk="0" hangingPunct="1">
              <a:spcBef>
                <a:spcPct val="20000"/>
              </a:spcBef>
              <a:buFont typeface="Arial"/>
              <a:buChar char="–"/>
              <a:defRPr sz="1200" kern="1200">
                <a:solidFill>
                  <a:schemeClr val="tx1"/>
                </a:solidFill>
                <a:latin typeface="Arial"/>
                <a:ea typeface="+mn-ea"/>
                <a:cs typeface="Arial"/>
              </a:defRPr>
            </a:lvl4pPr>
            <a:lvl5pPr marL="1543050" indent="-171450" algn="l" defTabSz="342900" rtl="0" eaLnBrk="1" latinLnBrk="0" hangingPunct="1">
              <a:spcBef>
                <a:spcPct val="20000"/>
              </a:spcBef>
              <a:buFont typeface="Arial"/>
              <a:buChar char="»"/>
              <a:defRPr sz="120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r>
              <a:rPr lang="sv-SE" smtClean="0"/>
              <a:t>Klistra in en bild här</a:t>
            </a:r>
            <a:endParaRPr lang="sv-SE" dirty="0"/>
          </a:p>
        </p:txBody>
      </p:sp>
      <p:sp>
        <p:nvSpPr>
          <p:cNvPr id="12" name="Platshållare för text 4"/>
          <p:cNvSpPr txBox="1">
            <a:spLocks/>
          </p:cNvSpPr>
          <p:nvPr userDrawn="1"/>
        </p:nvSpPr>
        <p:spPr>
          <a:xfrm>
            <a:off x="873125" y="4540108"/>
            <a:ext cx="5465763" cy="2234765"/>
          </a:xfrm>
          <a:prstGeom prst="rect">
            <a:avLst/>
          </a:prstGeom>
        </p:spPr>
        <p:txBody>
          <a:bodyPr/>
          <a:lstStyle>
            <a:lvl1pPr marL="0" indent="0" algn="l" defTabSz="342900" rtl="0" eaLnBrk="1" latinLnBrk="0" hangingPunct="1">
              <a:spcBef>
                <a:spcPts val="1200"/>
              </a:spcBef>
              <a:buFont typeface="Arial"/>
              <a:buNone/>
              <a:defRPr sz="1200" b="0" i="1" kern="1200" baseline="0">
                <a:solidFill>
                  <a:schemeClr val="tx1"/>
                </a:solidFill>
                <a:latin typeface="Roboto" panose="02000000000000000000" pitchFamily="2" charset="0"/>
                <a:ea typeface="Roboto" panose="02000000000000000000" pitchFamily="2" charset="0"/>
                <a:cs typeface="Roboto" panose="02000000000000000000" pitchFamily="2" charset="0"/>
              </a:defRPr>
            </a:lvl1pPr>
            <a:lvl2pPr marL="557213" indent="-214313" algn="l" defTabSz="342900" rtl="0" eaLnBrk="1" latinLnBrk="0" hangingPunct="1">
              <a:spcBef>
                <a:spcPct val="20000"/>
              </a:spcBef>
              <a:buFont typeface="Arial"/>
              <a:buChar char="–"/>
              <a:defRPr sz="1500" kern="1200">
                <a:solidFill>
                  <a:schemeClr val="tx1"/>
                </a:solidFill>
                <a:latin typeface="Arial"/>
                <a:ea typeface="+mn-ea"/>
                <a:cs typeface="Arial"/>
              </a:defRPr>
            </a:lvl2pPr>
            <a:lvl3pPr marL="857250" indent="-171450" algn="l" defTabSz="342900" rtl="0" eaLnBrk="1" latinLnBrk="0" hangingPunct="1">
              <a:spcBef>
                <a:spcPct val="20000"/>
              </a:spcBef>
              <a:buFont typeface="Arial"/>
              <a:buChar char="•"/>
              <a:defRPr sz="1350" kern="1200">
                <a:solidFill>
                  <a:schemeClr val="tx1"/>
                </a:solidFill>
                <a:latin typeface="Arial"/>
                <a:ea typeface="+mn-ea"/>
                <a:cs typeface="Arial"/>
              </a:defRPr>
            </a:lvl3pPr>
            <a:lvl4pPr marL="1200150" indent="-171450" algn="l" defTabSz="342900" rtl="0" eaLnBrk="1" latinLnBrk="0" hangingPunct="1">
              <a:spcBef>
                <a:spcPct val="20000"/>
              </a:spcBef>
              <a:buFont typeface="Arial"/>
              <a:buChar char="–"/>
              <a:defRPr sz="1200" kern="1200">
                <a:solidFill>
                  <a:schemeClr val="tx1"/>
                </a:solidFill>
                <a:latin typeface="Arial"/>
                <a:ea typeface="+mn-ea"/>
                <a:cs typeface="Arial"/>
              </a:defRPr>
            </a:lvl4pPr>
            <a:lvl5pPr marL="1543050" indent="-171450" algn="l" defTabSz="342900" rtl="0" eaLnBrk="1" latinLnBrk="0" hangingPunct="1">
              <a:spcBef>
                <a:spcPct val="20000"/>
              </a:spcBef>
              <a:buFont typeface="Arial"/>
              <a:buChar char="»"/>
              <a:defRPr sz="120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r>
              <a:rPr lang="sv-SE" smtClean="0"/>
              <a:t>Skriv eller klistra in en text som beskriver signalen. En signal är en konkret företeelse som är ett tecken på förändring eller möjlig förändring. Det kan till exempel vara en konkret händelse, en teknologi, ett beteende eller ändrade värderingar inom ett specifikt område.</a:t>
            </a:r>
            <a:endParaRPr lang="sv-SE" dirty="0"/>
          </a:p>
        </p:txBody>
      </p:sp>
      <p:sp>
        <p:nvSpPr>
          <p:cNvPr id="13" name="Platshållare för text 9"/>
          <p:cNvSpPr txBox="1">
            <a:spLocks/>
          </p:cNvSpPr>
          <p:nvPr userDrawn="1"/>
        </p:nvSpPr>
        <p:spPr>
          <a:xfrm>
            <a:off x="873125" y="321540"/>
            <a:ext cx="5381625" cy="488950"/>
          </a:xfrm>
          <a:prstGeom prst="rect">
            <a:avLst/>
          </a:prstGeom>
        </p:spPr>
        <p:txBody>
          <a:bodyPr/>
          <a:lstStyle>
            <a:lvl1pPr marL="0" indent="0" algn="l" defTabSz="342900" rtl="0" eaLnBrk="1" latinLnBrk="0" hangingPunct="1">
              <a:spcBef>
                <a:spcPct val="20000"/>
              </a:spcBef>
              <a:buFont typeface="Arial"/>
              <a:buNone/>
              <a:defRPr sz="2400" b="1" kern="1200">
                <a:solidFill>
                  <a:srgbClr val="084973"/>
                </a:solidFill>
                <a:latin typeface="Roboto" panose="02000000000000000000" pitchFamily="2" charset="0"/>
                <a:ea typeface="Roboto" panose="02000000000000000000" pitchFamily="2" charset="0"/>
                <a:cs typeface="Roboto" panose="02000000000000000000" pitchFamily="2" charset="0"/>
              </a:defRPr>
            </a:lvl1pPr>
            <a:lvl2pPr marL="557213" indent="-214313" algn="l" defTabSz="342900" rtl="0" eaLnBrk="1" latinLnBrk="0" hangingPunct="1">
              <a:spcBef>
                <a:spcPct val="20000"/>
              </a:spcBef>
              <a:buFont typeface="Arial"/>
              <a:buChar char="–"/>
              <a:defRPr sz="1500" kern="1200">
                <a:solidFill>
                  <a:schemeClr val="tx1"/>
                </a:solidFill>
                <a:latin typeface="Arial"/>
                <a:ea typeface="+mn-ea"/>
                <a:cs typeface="Arial"/>
              </a:defRPr>
            </a:lvl2pPr>
            <a:lvl3pPr marL="857250" indent="-171450" algn="l" defTabSz="342900" rtl="0" eaLnBrk="1" latinLnBrk="0" hangingPunct="1">
              <a:spcBef>
                <a:spcPct val="20000"/>
              </a:spcBef>
              <a:buFont typeface="Arial"/>
              <a:buChar char="•"/>
              <a:defRPr sz="1350" kern="1200">
                <a:solidFill>
                  <a:schemeClr val="tx1"/>
                </a:solidFill>
                <a:latin typeface="Arial"/>
                <a:ea typeface="+mn-ea"/>
                <a:cs typeface="Arial"/>
              </a:defRPr>
            </a:lvl3pPr>
            <a:lvl4pPr marL="1200150" indent="-171450" algn="l" defTabSz="342900" rtl="0" eaLnBrk="1" latinLnBrk="0" hangingPunct="1">
              <a:spcBef>
                <a:spcPct val="20000"/>
              </a:spcBef>
              <a:buFont typeface="Arial"/>
              <a:buChar char="–"/>
              <a:defRPr sz="1200" kern="1200">
                <a:solidFill>
                  <a:schemeClr val="tx1"/>
                </a:solidFill>
                <a:latin typeface="Arial"/>
                <a:ea typeface="+mn-ea"/>
                <a:cs typeface="Arial"/>
              </a:defRPr>
            </a:lvl4pPr>
            <a:lvl5pPr marL="1543050" indent="-171450" algn="l" defTabSz="342900" rtl="0" eaLnBrk="1" latinLnBrk="0" hangingPunct="1">
              <a:spcBef>
                <a:spcPct val="20000"/>
              </a:spcBef>
              <a:buFont typeface="Arial"/>
              <a:buChar char="»"/>
              <a:defRPr sz="120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r>
              <a:rPr lang="sv-SE" smtClean="0"/>
              <a:t>Skriv in rubriken på signalen här</a:t>
            </a:r>
            <a:endParaRPr lang="sv-SE" dirty="0"/>
          </a:p>
        </p:txBody>
      </p:sp>
      <p:sp>
        <p:nvSpPr>
          <p:cNvPr id="14" name="textruta 13"/>
          <p:cNvSpPr txBox="1"/>
          <p:nvPr userDrawn="1"/>
        </p:nvSpPr>
        <p:spPr>
          <a:xfrm>
            <a:off x="801625" y="6934197"/>
            <a:ext cx="5608762"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1200" b="1" dirty="0" smtClean="0">
                <a:solidFill>
                  <a:srgbClr val="084973"/>
                </a:solidFill>
                <a:latin typeface="Roboto" panose="02000000000000000000" pitchFamily="2" charset="0"/>
                <a:ea typeface="Roboto" panose="02000000000000000000" pitchFamily="2" charset="0"/>
                <a:cs typeface="Roboto" panose="02000000000000000000" pitchFamily="2" charset="0"/>
              </a:rPr>
              <a:t>Fetmarkera den eller de brännpunkter du tycker att signalen passar ihop med:</a:t>
            </a:r>
          </a:p>
          <a:p>
            <a:pPr algn="ctr"/>
            <a:endParaRPr lang="sv-SE" sz="1200" b="1" dirty="0">
              <a:solidFill>
                <a:srgbClr val="084973"/>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892551757"/>
      </p:ext>
    </p:extLst>
  </p:cSld>
  <p:clrMap bg1="lt1" tx1="dk1" bg2="lt2" tx2="dk2" accent1="accent1" accent2="accent2" accent3="accent3" accent4="accent4" accent5="accent5" accent6="accent6" hlink="hlink" folHlink="folHlink"/>
  <p:sldLayoutIdLst>
    <p:sldLayoutId id="2147483677" r:id="rId1"/>
  </p:sldLayoutIdLst>
  <p:hf sldNum="0" hdr="0" ftr="0" dt="0"/>
  <p:txStyles>
    <p:titleStyle>
      <a:lvl1pPr algn="l" defTabSz="342900" rtl="0" eaLnBrk="1" latinLnBrk="0" hangingPunct="1">
        <a:spcBef>
          <a:spcPct val="0"/>
        </a:spcBef>
        <a:buNone/>
        <a:defRPr sz="2700" b="1" kern="1200">
          <a:solidFill>
            <a:schemeClr val="tx1"/>
          </a:solidFill>
          <a:latin typeface="Arial"/>
          <a:ea typeface="+mj-ea"/>
          <a:cs typeface="Arial"/>
        </a:defRPr>
      </a:lvl1pPr>
    </p:titleStyle>
    <p:bodyStyle>
      <a:lvl1pPr marL="0" indent="0" algn="l" defTabSz="342900" rtl="0" eaLnBrk="1" latinLnBrk="0" hangingPunct="1">
        <a:spcBef>
          <a:spcPct val="20000"/>
        </a:spcBef>
        <a:buFont typeface="Arial"/>
        <a:buNone/>
        <a:defRPr sz="1800" b="1" kern="1200">
          <a:solidFill>
            <a:schemeClr val="tx1"/>
          </a:solidFill>
          <a:latin typeface="Arial"/>
          <a:ea typeface="+mn-ea"/>
          <a:cs typeface="Arial"/>
        </a:defRPr>
      </a:lvl1pPr>
      <a:lvl2pPr marL="557213" indent="-214313" algn="l" defTabSz="342900" rtl="0" eaLnBrk="1" latinLnBrk="0" hangingPunct="1">
        <a:spcBef>
          <a:spcPct val="20000"/>
        </a:spcBef>
        <a:buFont typeface="Arial"/>
        <a:buChar char="–"/>
        <a:defRPr sz="1500" kern="1200">
          <a:solidFill>
            <a:schemeClr val="tx1"/>
          </a:solidFill>
          <a:latin typeface="Arial"/>
          <a:ea typeface="+mn-ea"/>
          <a:cs typeface="Arial"/>
        </a:defRPr>
      </a:lvl2pPr>
      <a:lvl3pPr marL="857250" indent="-171450" algn="l" defTabSz="342900" rtl="0" eaLnBrk="1" latinLnBrk="0" hangingPunct="1">
        <a:spcBef>
          <a:spcPct val="20000"/>
        </a:spcBef>
        <a:buFont typeface="Arial"/>
        <a:buChar char="•"/>
        <a:defRPr sz="1350" kern="1200">
          <a:solidFill>
            <a:schemeClr val="tx1"/>
          </a:solidFill>
          <a:latin typeface="Arial"/>
          <a:ea typeface="+mn-ea"/>
          <a:cs typeface="Arial"/>
        </a:defRPr>
      </a:lvl3pPr>
      <a:lvl4pPr marL="1200150" indent="-171450" algn="l" defTabSz="342900" rtl="0" eaLnBrk="1" latinLnBrk="0" hangingPunct="1">
        <a:spcBef>
          <a:spcPct val="20000"/>
        </a:spcBef>
        <a:buFont typeface="Arial"/>
        <a:buChar char="–"/>
        <a:defRPr sz="1200" kern="1200">
          <a:solidFill>
            <a:schemeClr val="tx1"/>
          </a:solidFill>
          <a:latin typeface="Arial"/>
          <a:ea typeface="+mn-ea"/>
          <a:cs typeface="Arial"/>
        </a:defRPr>
      </a:lvl4pPr>
      <a:lvl5pPr marL="1543050" indent="-171450" algn="l" defTabSz="342900" rtl="0" eaLnBrk="1" latinLnBrk="0" hangingPunct="1">
        <a:spcBef>
          <a:spcPct val="20000"/>
        </a:spcBef>
        <a:buFont typeface="Arial"/>
        <a:buChar char="»"/>
        <a:defRPr sz="120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 3"/>
          <p:cNvSpPr>
            <a:spLocks noGrp="1"/>
          </p:cNvSpPr>
          <p:nvPr>
            <p:ph type="pic" sz="quarter" idx="10"/>
          </p:nvPr>
        </p:nvSpPr>
        <p:spPr/>
      </p:sp>
      <p:sp>
        <p:nvSpPr>
          <p:cNvPr id="5" name="Platshållare för text 4"/>
          <p:cNvSpPr>
            <a:spLocks noGrp="1"/>
          </p:cNvSpPr>
          <p:nvPr>
            <p:ph type="body" sz="quarter" idx="11"/>
          </p:nvPr>
        </p:nvSpPr>
        <p:spPr/>
        <p:txBody>
          <a:bodyPr/>
          <a:lstStyle/>
          <a:p>
            <a:endParaRPr lang="sv-SE" dirty="0"/>
          </a:p>
        </p:txBody>
      </p:sp>
      <p:sp>
        <p:nvSpPr>
          <p:cNvPr id="6" name="Platshållare för text 5"/>
          <p:cNvSpPr>
            <a:spLocks noGrp="1"/>
          </p:cNvSpPr>
          <p:nvPr>
            <p:ph type="body" sz="quarter" idx="12"/>
          </p:nvPr>
        </p:nvSpPr>
        <p:spPr/>
        <p:txBody>
          <a:bodyPr/>
          <a:lstStyle/>
          <a:p>
            <a:endParaRPr lang="sv-SE" dirty="0"/>
          </a:p>
        </p:txBody>
      </p:sp>
      <p:sp>
        <p:nvSpPr>
          <p:cNvPr id="37" name="textruta 36"/>
          <p:cNvSpPr txBox="1"/>
          <p:nvPr/>
        </p:nvSpPr>
        <p:spPr>
          <a:xfrm>
            <a:off x="873124" y="7333514"/>
            <a:ext cx="2251075" cy="2523768"/>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Ökade</a:t>
            </a:r>
            <a:r>
              <a:rPr lang="sv-SE" sz="1100" baseline="0" dirty="0" smtClean="0">
                <a:latin typeface="Roboto" panose="02000000000000000000" pitchFamily="2" charset="0"/>
                <a:ea typeface="Roboto" panose="02000000000000000000" pitchFamily="2" charset="0"/>
                <a:cs typeface="Roboto" panose="02000000000000000000" pitchFamily="2" charset="0"/>
              </a:rPr>
              <a:t> välfärdskostnader</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Allt fler unga och </a:t>
            </a:r>
            <a:r>
              <a:rPr lang="sv-SE" sz="1100" dirty="0" smtClean="0">
                <a:latin typeface="Roboto" panose="02000000000000000000" pitchFamily="2" charset="0"/>
                <a:ea typeface="Roboto" panose="02000000000000000000" pitchFamily="2" charset="0"/>
                <a:cs typeface="Roboto" panose="02000000000000000000" pitchFamily="2" charset="0"/>
              </a:rPr>
              <a:t>äldre</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Digitalt språng</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Ökande förväntningar</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Slaget om kompetensen</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Arbetsmarknad i förändring</a:t>
            </a:r>
            <a:endParaRPr lang="sv-SE" sz="1100" dirty="0" smtClean="0">
              <a:latin typeface="Roboto" panose="02000000000000000000" pitchFamily="2" charset="0"/>
              <a:ea typeface="Roboto" panose="02000000000000000000" pitchFamily="2" charset="0"/>
              <a:cs typeface="Roboto" panose="02000000000000000000" pitchFamily="2" charset="0"/>
            </a:endParaRP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Integrationsutmaningar</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Ökat fokus på trygghet</a:t>
            </a:r>
            <a:endParaRPr lang="sv-SE" sz="1100" dirty="0">
              <a:latin typeface="Roboto" panose="02000000000000000000" pitchFamily="2" charset="0"/>
              <a:ea typeface="Roboto" panose="02000000000000000000" pitchFamily="2" charset="0"/>
              <a:cs typeface="Roboto" panose="02000000000000000000" pitchFamily="2" charset="0"/>
            </a:endParaRPr>
          </a:p>
        </p:txBody>
      </p:sp>
      <p:sp>
        <p:nvSpPr>
          <p:cNvPr id="63" name="textruta 62"/>
          <p:cNvSpPr txBox="1"/>
          <p:nvPr/>
        </p:nvSpPr>
        <p:spPr>
          <a:xfrm>
            <a:off x="3237182" y="7333514"/>
            <a:ext cx="2733259" cy="2523768"/>
          </a:xfrm>
          <a:prstGeom prst="rect">
            <a:avLst/>
          </a:prstGeom>
          <a:noFill/>
        </p:spPr>
        <p:txBody>
          <a:bodyPr wrap="square" rtlCol="0">
            <a:spAutoFit/>
          </a:bodyPr>
          <a:lstStyle/>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Invånarna i skilda världar</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Nya krav på kommunikation</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Omställning mot ett grönare samhälle</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Behoven av mark i förändring</a:t>
            </a:r>
            <a:endParaRPr lang="sv-SE" sz="1100" dirty="0" smtClean="0">
              <a:latin typeface="Roboto" panose="02000000000000000000" pitchFamily="2" charset="0"/>
              <a:ea typeface="Roboto" panose="02000000000000000000" pitchFamily="2" charset="0"/>
              <a:cs typeface="Roboto" panose="02000000000000000000" pitchFamily="2" charset="0"/>
            </a:endParaRP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Konkreta klimatkänningar</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Växande digital sårbarhet</a:t>
            </a: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smtClean="0">
                <a:latin typeface="Roboto" panose="02000000000000000000" pitchFamily="2" charset="0"/>
                <a:ea typeface="Roboto" panose="02000000000000000000" pitchFamily="2" charset="0"/>
                <a:cs typeface="Roboto" panose="02000000000000000000" pitchFamily="2" charset="0"/>
              </a:rPr>
              <a:t>Ökat </a:t>
            </a:r>
            <a:r>
              <a:rPr lang="sv-SE" sz="1100" dirty="0" err="1" smtClean="0">
                <a:latin typeface="Roboto" panose="02000000000000000000" pitchFamily="2" charset="0"/>
                <a:ea typeface="Roboto" panose="02000000000000000000" pitchFamily="2" charset="0"/>
                <a:cs typeface="Roboto" panose="02000000000000000000" pitchFamily="2" charset="0"/>
              </a:rPr>
              <a:t>krismedvetenade</a:t>
            </a:r>
            <a:endParaRPr lang="sv-SE" sz="1100" dirty="0" smtClean="0">
              <a:latin typeface="Roboto" panose="02000000000000000000" pitchFamily="2" charset="0"/>
              <a:ea typeface="Roboto" panose="02000000000000000000" pitchFamily="2" charset="0"/>
              <a:cs typeface="Roboto" panose="02000000000000000000" pitchFamily="2" charset="0"/>
            </a:endParaRPr>
          </a:p>
          <a:p>
            <a:pPr marL="171450" marR="0" lvl="0" indent="-171450" algn="l" defTabSz="457200" rtl="0" eaLnBrk="1" fontAlgn="auto" latinLnBrk="0" hangingPunct="1">
              <a:lnSpc>
                <a:spcPct val="100000"/>
              </a:lnSpc>
              <a:spcBef>
                <a:spcPts val="1200"/>
              </a:spcBef>
              <a:spcAft>
                <a:spcPts val="0"/>
              </a:spcAft>
              <a:buClr>
                <a:srgbClr val="084973"/>
              </a:buClr>
              <a:buSzTx/>
              <a:buFont typeface="Wingdings" panose="05000000000000000000" pitchFamily="2" charset="2"/>
              <a:buChar char="§"/>
              <a:tabLst/>
              <a:defRPr/>
            </a:pPr>
            <a:r>
              <a:rPr lang="sv-SE" sz="1100" dirty="0" err="1" smtClean="0">
                <a:latin typeface="Roboto" panose="02000000000000000000" pitchFamily="2" charset="0"/>
                <a:ea typeface="Roboto" panose="02000000000000000000" pitchFamily="2" charset="0"/>
                <a:cs typeface="Roboto" panose="02000000000000000000" pitchFamily="2" charset="0"/>
              </a:rPr>
              <a:t>Wild</a:t>
            </a:r>
            <a:r>
              <a:rPr lang="sv-SE" sz="1100" dirty="0" smtClean="0">
                <a:latin typeface="Roboto" panose="02000000000000000000" pitchFamily="2" charset="0"/>
                <a:ea typeface="Roboto" panose="02000000000000000000" pitchFamily="2" charset="0"/>
                <a:cs typeface="Roboto" panose="02000000000000000000" pitchFamily="2" charset="0"/>
              </a:rPr>
              <a:t> </a:t>
            </a:r>
            <a:r>
              <a:rPr lang="sv-SE" sz="1100" dirty="0" err="1" smtClean="0">
                <a:latin typeface="Roboto" panose="02000000000000000000" pitchFamily="2" charset="0"/>
                <a:ea typeface="Roboto" panose="02000000000000000000" pitchFamily="2" charset="0"/>
                <a:cs typeface="Roboto" panose="02000000000000000000" pitchFamily="2" charset="0"/>
              </a:rPr>
              <a:t>card</a:t>
            </a:r>
            <a:endParaRPr lang="sv-SE" sz="11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770981254"/>
      </p:ext>
    </p:extLst>
  </p:cSld>
  <p:clrMapOvr>
    <a:masterClrMapping/>
  </p:clrMapOvr>
</p:sld>
</file>

<file path=ppt/theme/theme1.xml><?xml version="1.0" encoding="utf-8"?>
<a:theme xmlns:a="http://schemas.openxmlformats.org/drawingml/2006/main" name="Följande sid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60C1BF24619FB47809B6595F9AECFB0" ma:contentTypeVersion="0" ma:contentTypeDescription="Skapa ett nytt dokument." ma:contentTypeScope="" ma:versionID="9d45c0013541f1f15988e508be82309c">
  <xsd:schema xmlns:xsd="http://www.w3.org/2001/XMLSchema" xmlns:p="http://schemas.microsoft.com/office/2006/metadata/properties" targetNamespace="http://schemas.microsoft.com/office/2006/metadata/properties" ma:root="true" ma:fieldsID="0972d9b87414d3d716947ba00104245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ma:readOnly="true"/>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115B3C-5436-4279-92AC-2C5DA2293E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9D8809CD-79EC-41EE-BAEE-A279EA17A25C}">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5711E73-CE5E-49DB-A204-7D6BB8B0CF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Mall Hbg Ny</Template>
  <TotalTime>96</TotalTime>
  <Words>50</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vt:i4>
      </vt:variant>
    </vt:vector>
  </HeadingPairs>
  <TitlesOfParts>
    <vt:vector size="7" baseType="lpstr">
      <vt:lpstr>Arial</vt:lpstr>
      <vt:lpstr>Calibri</vt:lpstr>
      <vt:lpstr>HelveticaNeueLT Std</vt:lpstr>
      <vt:lpstr>Roboto</vt:lpstr>
      <vt:lpstr>Wingdings</vt:lpstr>
      <vt:lpstr>Följande sidor</vt:lpstr>
      <vt:lpstr>PowerPoint-presentation</vt:lpstr>
    </vt:vector>
  </TitlesOfParts>
  <Company>Helsingborgs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Westerlund Anna - SLF</dc:creator>
  <cp:lastModifiedBy>Johnsson Malin - SLF</cp:lastModifiedBy>
  <cp:revision>18</cp:revision>
  <dcterms:created xsi:type="dcterms:W3CDTF">2015-11-05T09:31:38Z</dcterms:created>
  <dcterms:modified xsi:type="dcterms:W3CDTF">2021-03-19T08:25:58Z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0x010100A60C1BF24619FB47809B6595F9AECFB0</vt:lpwstr>
  </property>
</Properties>
</file>