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48" r:id="rId4"/>
    <p:sldMasterId id="2147484087" r:id="rId5"/>
    <p:sldMasterId id="2147484076" r:id="rId6"/>
    <p:sldMasterId id="2147484065" r:id="rId7"/>
  </p:sldMasterIdLst>
  <p:notesMasterIdLst>
    <p:notesMasterId r:id="rId9"/>
  </p:notesMasterIdLst>
  <p:handoutMasterIdLst>
    <p:handoutMasterId r:id="rId10"/>
  </p:handoutMasterIdLst>
  <p:sldIdLst>
    <p:sldId id="985" r:id="rId8"/>
  </p:sldIdLst>
  <p:sldSz cx="6858000" cy="9906000" type="A4"/>
  <p:notesSz cx="6858000" cy="9144000"/>
  <p:embeddedFontLst>
    <p:embeddedFont>
      <p:font typeface="Calibri" panose="020F0502020204030204" pitchFamily="34" charset="0"/>
      <p:regular r:id="rId11"/>
      <p:bold r:id="rId12"/>
      <p:italic r:id="rId13"/>
      <p:boldItalic r:id="rId14"/>
    </p:embeddedFont>
    <p:embeddedFont>
      <p:font typeface="Helsingborg Sans" pitchFamily="2" charset="0"/>
      <p:regular r:id="rId15"/>
      <p:bold r:id="rId16"/>
    </p:embeddedFont>
    <p:embeddedFont>
      <p:font typeface="Roboto Light" panose="02000000000000000000" pitchFamily="2" charset="0"/>
      <p:regular r:id="rId17"/>
      <p:italic r:id="rId18"/>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4F0"/>
    <a:srgbClr val="FFEEF3"/>
    <a:srgbClr val="FEFAD3"/>
    <a:srgbClr val="FCF5A7"/>
    <a:srgbClr val="EBE8E1"/>
    <a:srgbClr val="DFECF8"/>
    <a:srgbClr val="FFB8CB"/>
    <a:srgbClr val="FFDCE4"/>
    <a:srgbClr val="FBBBCB"/>
    <a:srgbClr val="762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autoAdjust="0"/>
  </p:normalViewPr>
  <p:slideViewPr>
    <p:cSldViewPr snapToGrid="0">
      <p:cViewPr varScale="1">
        <p:scale>
          <a:sx n="60" d="100"/>
          <a:sy n="60" d="100"/>
        </p:scale>
        <p:origin x="2558" y="-96"/>
      </p:cViewPr>
      <p:guideLst>
        <p:guide orient="horz" pos="3120"/>
        <p:guide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81" d="100"/>
        <a:sy n="81" d="100"/>
      </p:scale>
      <p:origin x="0" y="0"/>
    </p:cViewPr>
  </p:sorterViewPr>
  <p:notesViewPr>
    <p:cSldViewPr snapToGrid="0">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font" Target="fonts/font1.fntdata"/><Relationship Id="rId5" Type="http://schemas.openxmlformats.org/officeDocument/2006/relationships/slideMaster" Target="slideMasters/slideMaster2.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34A907-EAA3-4700-AB73-3FDE7AD6B0F1}" type="datetimeFigureOut">
              <a:rPr lang="sv-SE" smtClean="0"/>
              <a:t>2023-12-13</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534E5F-C909-488A-9CE0-60DFFFFC8DE7}" type="slidenum">
              <a:rPr lang="sv-SE" smtClean="0"/>
              <a:t>‹#›</a:t>
            </a:fld>
            <a:endParaRPr lang="sv-SE"/>
          </a:p>
        </p:txBody>
      </p:sp>
    </p:spTree>
    <p:extLst>
      <p:ext uri="{BB962C8B-B14F-4D97-AF65-F5344CB8AC3E}">
        <p14:creationId xmlns:p14="http://schemas.microsoft.com/office/powerpoint/2010/main" val="135549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ACDDA-ECDF-441D-AA30-F627962CB67D}" type="datetimeFigureOut">
              <a:rPr lang="sv-SE" smtClean="0"/>
              <a:t>2023-12-13</a:t>
            </a:fld>
            <a:endParaRPr lang="sv-SE"/>
          </a:p>
        </p:txBody>
      </p:sp>
      <p:sp>
        <p:nvSpPr>
          <p:cNvPr id="4" name="Platshållare för bildobjekt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4953000"/>
            <a:ext cx="6858000" cy="4953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5612963"/>
            <a:ext cx="5143500" cy="4321183"/>
          </a:xfrm>
        </p:spPr>
        <p:txBody>
          <a:bodyPr lIns="0" tIns="0" rIns="0" bIns="0" anchor="t" anchorCtr="0">
            <a:spAutoFit/>
          </a:bodyPr>
          <a:lstStyle>
            <a:lvl1pPr algn="l">
              <a:defRPr sz="78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486000" y="8673581"/>
            <a:ext cx="5143500" cy="533480"/>
          </a:xfrm>
        </p:spPr>
        <p:txBody>
          <a:bodyPr lIns="0" tIns="0" rIns="0" bIns="0">
            <a:spAutoFit/>
          </a:bodyPr>
          <a:lstStyle>
            <a:lvl1pPr marL="0" indent="0" algn="l">
              <a:spcBef>
                <a:spcPts val="0"/>
              </a:spcBef>
              <a:buNone/>
              <a:defRPr sz="3467"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5181"/>
            <a:ext cx="6858000" cy="4953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03E0DEE2-831C-2D92-5DF1-D6D2FC2512A8}"/>
              </a:ext>
            </a:extLst>
          </p:cNvPr>
          <p:cNvPicPr>
            <a:picLocks noChangeAspect="1"/>
          </p:cNvPicPr>
          <p:nvPr userDrawn="1"/>
        </p:nvPicPr>
        <p:blipFill>
          <a:blip r:embed="rId2"/>
          <a:stretch>
            <a:fillRect/>
          </a:stretch>
        </p:blipFill>
        <p:spPr>
          <a:xfrm>
            <a:off x="6088501" y="4297364"/>
            <a:ext cx="512324" cy="1315599"/>
          </a:xfrm>
          <a:prstGeom prst="rect">
            <a:avLst/>
          </a:prstGeom>
        </p:spPr>
      </p:pic>
    </p:spTree>
    <p:extLst>
      <p:ext uri="{BB962C8B-B14F-4D97-AF65-F5344CB8AC3E}">
        <p14:creationId xmlns:p14="http://schemas.microsoft.com/office/powerpoint/2010/main" val="4061821422"/>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4953000"/>
            <a:ext cx="6858000" cy="495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5612963"/>
            <a:ext cx="5143500" cy="4321183"/>
          </a:xfrm>
        </p:spPr>
        <p:txBody>
          <a:bodyPr lIns="0" tIns="0" rIns="0" bIns="0" anchor="t" anchorCtr="0">
            <a:spAutoFit/>
          </a:bodyPr>
          <a:lstStyle>
            <a:lvl1pPr algn="l">
              <a:defRPr sz="78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486000" y="8673581"/>
            <a:ext cx="5143500" cy="533480"/>
          </a:xfrm>
        </p:spPr>
        <p:txBody>
          <a:bodyPr lIns="0" tIns="0" rIns="0" bIns="0">
            <a:spAutoFit/>
          </a:bodyPr>
          <a:lstStyle>
            <a:lvl1pPr marL="0" indent="0" algn="l">
              <a:spcBef>
                <a:spcPts val="0"/>
              </a:spcBef>
              <a:buNone/>
              <a:defRPr sz="3467"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5181"/>
            <a:ext cx="6858000" cy="4953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3" name="Bildobjekt 2">
            <a:extLst>
              <a:ext uri="{FF2B5EF4-FFF2-40B4-BE49-F238E27FC236}">
                <a16:creationId xmlns:a16="http://schemas.microsoft.com/office/drawing/2014/main" id="{5815D81A-816A-C5FB-8999-AC305C684258}"/>
              </a:ext>
            </a:extLst>
          </p:cNvPr>
          <p:cNvPicPr>
            <a:picLocks noChangeAspect="1"/>
          </p:cNvPicPr>
          <p:nvPr userDrawn="1"/>
        </p:nvPicPr>
        <p:blipFill>
          <a:blip r:embed="rId2"/>
          <a:stretch>
            <a:fillRect/>
          </a:stretch>
        </p:blipFill>
        <p:spPr>
          <a:xfrm>
            <a:off x="6087826" y="4295201"/>
            <a:ext cx="512324" cy="1315599"/>
          </a:xfrm>
          <a:prstGeom prst="rect">
            <a:avLst/>
          </a:prstGeom>
        </p:spPr>
      </p:pic>
    </p:spTree>
    <p:extLst>
      <p:ext uri="{BB962C8B-B14F-4D97-AF65-F5344CB8AC3E}">
        <p14:creationId xmlns:p14="http://schemas.microsoft.com/office/powerpoint/2010/main" val="1434185821"/>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1040000"/>
            <a:ext cx="5143500" cy="3448756"/>
          </a:xfrm>
          <a:noFill/>
        </p:spPr>
        <p:txBody>
          <a:bodyPr lIns="0" tIns="0" rIns="0" bIns="0" anchor="b">
            <a:noAutofit/>
          </a:bodyPr>
          <a:lstStyle>
            <a:lvl1pPr algn="l">
              <a:defRPr sz="78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4953000"/>
            <a:ext cx="6858000" cy="495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486000" y="5612963"/>
            <a:ext cx="5143500" cy="2390892"/>
          </a:xfrm>
        </p:spPr>
        <p:txBody>
          <a:bodyPr lIns="0" tIns="0" rIns="0" bIns="0">
            <a:normAutofit/>
          </a:bodyPr>
          <a:lstStyle>
            <a:lvl1pPr marL="0" indent="0" algn="l">
              <a:spcBef>
                <a:spcPts val="0"/>
              </a:spcBef>
              <a:buNone/>
              <a:defRPr sz="3467"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Skriv text här</a:t>
            </a:r>
          </a:p>
        </p:txBody>
      </p:sp>
      <p:pic>
        <p:nvPicPr>
          <p:cNvPr id="5" name="Bildobjekt 4">
            <a:extLst>
              <a:ext uri="{FF2B5EF4-FFF2-40B4-BE49-F238E27FC236}">
                <a16:creationId xmlns:a16="http://schemas.microsoft.com/office/drawing/2014/main" id="{ABB509AD-924F-09E1-A276-375395E3484B}"/>
              </a:ext>
            </a:extLst>
          </p:cNvPr>
          <p:cNvPicPr>
            <a:picLocks noChangeAspect="1"/>
          </p:cNvPicPr>
          <p:nvPr userDrawn="1"/>
        </p:nvPicPr>
        <p:blipFill>
          <a:blip r:embed="rId2"/>
          <a:stretch>
            <a:fillRect/>
          </a:stretch>
        </p:blipFill>
        <p:spPr>
          <a:xfrm>
            <a:off x="6087826" y="4295201"/>
            <a:ext cx="512324" cy="1315599"/>
          </a:xfrm>
          <a:prstGeom prst="rect">
            <a:avLst/>
          </a:prstGeom>
        </p:spPr>
      </p:pic>
    </p:spTree>
    <p:extLst>
      <p:ext uri="{BB962C8B-B14F-4D97-AF65-F5344CB8AC3E}">
        <p14:creationId xmlns:p14="http://schemas.microsoft.com/office/powerpoint/2010/main" val="2667643896"/>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6858000" cy="2489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321699"/>
            <a:ext cx="5143500" cy="1658861"/>
          </a:xfrm>
        </p:spPr>
        <p:txBody>
          <a:bodyPr lIns="0" tIns="0" rIns="0" bIns="0" anchor="b">
            <a:noAutofit/>
          </a:bodyPr>
          <a:lstStyle>
            <a:lvl1pPr algn="l">
              <a:defRPr sz="52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486000" y="3149486"/>
            <a:ext cx="5143500" cy="2390892"/>
          </a:xfrm>
        </p:spPr>
        <p:txBody>
          <a:bodyPr lIns="0" tIns="0" rIns="0" bIns="0">
            <a:normAutofit/>
          </a:bodyPr>
          <a:lstStyle>
            <a:lvl1pPr marL="0" indent="0" algn="l">
              <a:buNone/>
              <a:defRPr sz="7800" b="1" i="0">
                <a:solidFill>
                  <a:srgbClr val="1A355D"/>
                </a:solidFill>
                <a:latin typeface="+mj-lt"/>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Klicka här för att lägga till rubrik</a:t>
            </a:r>
          </a:p>
        </p:txBody>
      </p:sp>
      <p:pic>
        <p:nvPicPr>
          <p:cNvPr id="4" name="Bildobjekt 3">
            <a:extLst>
              <a:ext uri="{FF2B5EF4-FFF2-40B4-BE49-F238E27FC236}">
                <a16:creationId xmlns:a16="http://schemas.microsoft.com/office/drawing/2014/main" id="{61798A76-8860-E7E1-F1DB-4F9F64FA8D4F}"/>
              </a:ext>
            </a:extLst>
          </p:cNvPr>
          <p:cNvPicPr>
            <a:picLocks noChangeAspect="1"/>
          </p:cNvPicPr>
          <p:nvPr userDrawn="1"/>
        </p:nvPicPr>
        <p:blipFill>
          <a:blip r:embed="rId2"/>
          <a:stretch>
            <a:fillRect/>
          </a:stretch>
        </p:blipFill>
        <p:spPr>
          <a:xfrm>
            <a:off x="6087826" y="1831724"/>
            <a:ext cx="512324" cy="1315599"/>
          </a:xfrm>
          <a:prstGeom prst="rect">
            <a:avLst/>
          </a:prstGeom>
        </p:spPr>
      </p:pic>
    </p:spTree>
    <p:extLst>
      <p:ext uri="{BB962C8B-B14F-4D97-AF65-F5344CB8AC3E}">
        <p14:creationId xmlns:p14="http://schemas.microsoft.com/office/powerpoint/2010/main" val="4233453639"/>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guide id="3" orient="horz" pos="115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447781"/>
            <a:ext cx="5886000" cy="1600438"/>
          </a:xfrm>
        </p:spPr>
        <p:txBody>
          <a:bodyPr wrap="square" lIns="0" tIns="0" rIns="0" bIns="0" anchor="b">
            <a:spAutoFit/>
          </a:bodyPr>
          <a:lstStyle>
            <a:lvl1pPr algn="l">
              <a:defRPr sz="5778">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0001"/>
            <a:ext cx="58860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8588667"/>
            <a:ext cx="6858000" cy="1317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4" name="Bildobjekt 3">
            <a:extLst>
              <a:ext uri="{FF2B5EF4-FFF2-40B4-BE49-F238E27FC236}">
                <a16:creationId xmlns:a16="http://schemas.microsoft.com/office/drawing/2014/main" id="{B282E32C-4024-D884-E607-059B185C8973}"/>
              </a:ext>
            </a:extLst>
          </p:cNvPr>
          <p:cNvPicPr>
            <a:picLocks noChangeAspect="1"/>
          </p:cNvPicPr>
          <p:nvPr userDrawn="1"/>
        </p:nvPicPr>
        <p:blipFill>
          <a:blip r:embed="rId2"/>
          <a:stretch>
            <a:fillRect/>
          </a:stretch>
        </p:blipFill>
        <p:spPr>
          <a:xfrm>
            <a:off x="6087826" y="7930001"/>
            <a:ext cx="512324" cy="1315599"/>
          </a:xfrm>
          <a:prstGeom prst="rect">
            <a:avLst/>
          </a:prstGeom>
        </p:spPr>
      </p:pic>
    </p:spTree>
    <p:extLst>
      <p:ext uri="{BB962C8B-B14F-4D97-AF65-F5344CB8AC3E}">
        <p14:creationId xmlns:p14="http://schemas.microsoft.com/office/powerpoint/2010/main" val="2827179765"/>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486000" y="447781"/>
            <a:ext cx="5915025" cy="1600438"/>
          </a:xfrm>
        </p:spPr>
        <p:txBody>
          <a:bodyPr lIns="0" tIns="0" rIns="0" bIns="0" anchor="b" anchorCtr="0">
            <a:spAutoFit/>
          </a:bodyPr>
          <a:lstStyle>
            <a:lvl1pPr>
              <a:defRPr sz="5778">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486000" y="2080000"/>
            <a:ext cx="2900363" cy="4864334"/>
          </a:xfrm>
        </p:spPr>
        <p:txBody>
          <a:bodyPr lIns="0" tIns="324000" rIns="0" bIns="0">
            <a:noAutofit/>
          </a:bodyPr>
          <a:lstStyle>
            <a:lvl1pPr marL="0" indent="0">
              <a:spcBef>
                <a:spcPts val="0"/>
              </a:spcBef>
              <a:buNone/>
              <a:defRPr sz="2600" baseline="0">
                <a:solidFill>
                  <a:srgbClr val="1A355D"/>
                </a:solidFill>
                <a:latin typeface="+mn-lt"/>
              </a:defRPr>
            </a:lvl1pPr>
            <a:lvl2pPr marL="880485" indent="0">
              <a:buNone/>
              <a:defRPr sz="2600">
                <a:solidFill>
                  <a:srgbClr val="1A355D"/>
                </a:solidFill>
                <a:latin typeface="+mn-lt"/>
              </a:defRPr>
            </a:lvl2pPr>
            <a:lvl3pPr marL="1760969" indent="0">
              <a:buNone/>
              <a:defRPr sz="2311">
                <a:solidFill>
                  <a:srgbClr val="1A355D"/>
                </a:solidFill>
                <a:latin typeface="+mn-lt"/>
              </a:defRPr>
            </a:lvl3pPr>
            <a:lvl4pPr marL="2641454" indent="0">
              <a:buNone/>
              <a:defRPr sz="2022">
                <a:solidFill>
                  <a:srgbClr val="1A355D"/>
                </a:solidFill>
                <a:latin typeface="+mn-lt"/>
              </a:defRPr>
            </a:lvl4pPr>
            <a:lvl5pPr marL="3521937" indent="0">
              <a:buNone/>
              <a:defRPr sz="1733">
                <a:solidFill>
                  <a:srgbClr val="1A355D"/>
                </a:solidFill>
                <a:latin typeface="+mn-lt"/>
              </a:defRPr>
            </a:lvl5pPr>
            <a:lvl6pPr>
              <a:defRPr sz="3852"/>
            </a:lvl6pPr>
            <a:lvl7pPr>
              <a:defRPr sz="3852"/>
            </a:lvl7pPr>
            <a:lvl8pPr>
              <a:defRPr sz="3852"/>
            </a:lvl8pPr>
            <a:lvl9pPr>
              <a:defRPr sz="3852"/>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3500662" y="2080000"/>
            <a:ext cx="2900363" cy="4864334"/>
          </a:xfrm>
        </p:spPr>
        <p:txBody>
          <a:bodyPr lIns="0" tIns="324000" rIns="0">
            <a:noAutofit/>
          </a:bodyPr>
          <a:lstStyle>
            <a:lvl1pPr marL="0" indent="0">
              <a:spcBef>
                <a:spcPts val="0"/>
              </a:spcBef>
              <a:buNone/>
              <a:defRPr sz="2600">
                <a:solidFill>
                  <a:srgbClr val="1A355D"/>
                </a:solidFill>
                <a:latin typeface="+mn-lt"/>
              </a:defRPr>
            </a:lvl1pPr>
            <a:lvl2pPr marL="880485" indent="0">
              <a:spcBef>
                <a:spcPts val="0"/>
              </a:spcBef>
              <a:buNone/>
              <a:defRPr sz="2600">
                <a:solidFill>
                  <a:srgbClr val="1A355D"/>
                </a:solidFill>
                <a:latin typeface="+mn-lt"/>
              </a:defRPr>
            </a:lvl2pPr>
            <a:lvl3pPr marL="1760969" indent="0">
              <a:buNone/>
              <a:defRPr sz="2311">
                <a:solidFill>
                  <a:srgbClr val="1A355D"/>
                </a:solidFill>
                <a:latin typeface="+mn-lt"/>
              </a:defRPr>
            </a:lvl3pPr>
            <a:lvl4pPr marL="2641454" indent="0">
              <a:buNone/>
              <a:defRPr sz="2022">
                <a:solidFill>
                  <a:srgbClr val="1A355D"/>
                </a:solidFill>
                <a:latin typeface="+mn-lt"/>
              </a:defRPr>
            </a:lvl4pPr>
            <a:lvl5pPr marL="3521937" indent="0">
              <a:buNone/>
              <a:defRPr sz="1733">
                <a:solidFill>
                  <a:srgbClr val="1A355D"/>
                </a:solidFill>
                <a:latin typeface="+mn-lt"/>
              </a:defRPr>
            </a:lvl5pPr>
            <a:lvl6pPr>
              <a:defRPr sz="3852"/>
            </a:lvl6pPr>
            <a:lvl7pPr>
              <a:defRPr sz="3852"/>
            </a:lvl7pPr>
            <a:lvl8pPr>
              <a:defRPr sz="3852"/>
            </a:lvl8pPr>
            <a:lvl9pPr>
              <a:defRPr sz="3852"/>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8588667"/>
            <a:ext cx="6858000" cy="1317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7" name="Bildobjekt 6">
            <a:extLst>
              <a:ext uri="{FF2B5EF4-FFF2-40B4-BE49-F238E27FC236}">
                <a16:creationId xmlns:a16="http://schemas.microsoft.com/office/drawing/2014/main" id="{150BF057-A8AD-255D-2327-0CFD1E61F790}"/>
              </a:ext>
            </a:extLst>
          </p:cNvPr>
          <p:cNvPicPr>
            <a:picLocks noChangeAspect="1"/>
          </p:cNvPicPr>
          <p:nvPr userDrawn="1"/>
        </p:nvPicPr>
        <p:blipFill>
          <a:blip r:embed="rId2"/>
          <a:stretch>
            <a:fillRect/>
          </a:stretch>
        </p:blipFill>
        <p:spPr>
          <a:xfrm>
            <a:off x="6087826" y="7930001"/>
            <a:ext cx="512324" cy="1315599"/>
          </a:xfrm>
          <a:prstGeom prst="rect">
            <a:avLst/>
          </a:prstGeom>
        </p:spPr>
      </p:pic>
    </p:spTree>
    <p:extLst>
      <p:ext uri="{BB962C8B-B14F-4D97-AF65-F5344CB8AC3E}">
        <p14:creationId xmlns:p14="http://schemas.microsoft.com/office/powerpoint/2010/main" val="894016869"/>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3429000" y="0"/>
            <a:ext cx="3429000" cy="9906000"/>
          </a:xfrm>
        </p:spPr>
        <p:txBody>
          <a:bodyPr lIns="504000" tIns="828000" rIns="360000"/>
          <a:lstStyle>
            <a:lvl1pPr marL="0" indent="0">
              <a:buNone/>
              <a:defRPr sz="6163"/>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Tree>
    <p:extLst>
      <p:ext uri="{BB962C8B-B14F-4D97-AF65-F5344CB8AC3E}">
        <p14:creationId xmlns:p14="http://schemas.microsoft.com/office/powerpoint/2010/main" val="3772799491"/>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3429000" y="0"/>
            <a:ext cx="3429000" cy="8588667"/>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6163"/>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8588667"/>
            <a:ext cx="6858000" cy="1317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3" name="Bildobjekt 2">
            <a:extLst>
              <a:ext uri="{FF2B5EF4-FFF2-40B4-BE49-F238E27FC236}">
                <a16:creationId xmlns:a16="http://schemas.microsoft.com/office/drawing/2014/main" id="{3659BF82-4D19-633E-2728-5BD94DADC669}"/>
              </a:ext>
            </a:extLst>
          </p:cNvPr>
          <p:cNvPicPr>
            <a:picLocks noChangeAspect="1"/>
          </p:cNvPicPr>
          <p:nvPr userDrawn="1"/>
        </p:nvPicPr>
        <p:blipFill>
          <a:blip r:embed="rId2"/>
          <a:stretch>
            <a:fillRect/>
          </a:stretch>
        </p:blipFill>
        <p:spPr>
          <a:xfrm>
            <a:off x="6087826" y="7930001"/>
            <a:ext cx="512324" cy="1315599"/>
          </a:xfrm>
          <a:prstGeom prst="rect">
            <a:avLst/>
          </a:prstGeom>
        </p:spPr>
      </p:pic>
    </p:spTree>
    <p:extLst>
      <p:ext uri="{BB962C8B-B14F-4D97-AF65-F5344CB8AC3E}">
        <p14:creationId xmlns:p14="http://schemas.microsoft.com/office/powerpoint/2010/main" val="3066458628"/>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352438"/>
            <a:ext cx="5386997" cy="2400657"/>
          </a:xfrm>
        </p:spPr>
        <p:txBody>
          <a:bodyPr wrap="square" lIns="0" tIns="0" rIns="0" bIns="0" anchor="b">
            <a:spAutoFit/>
          </a:bodyPr>
          <a:lstStyle>
            <a:lvl1pPr algn="l">
              <a:defRPr sz="5778">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5927"/>
            <a:ext cx="5386997"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6345675" y="0"/>
            <a:ext cx="512325" cy="9906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4" name="Rektangel 3">
            <a:extLst>
              <a:ext uri="{FF2B5EF4-FFF2-40B4-BE49-F238E27FC236}">
                <a16:creationId xmlns:a16="http://schemas.microsoft.com/office/drawing/2014/main" id="{93A87B22-DE9F-9B10-1F07-FA1B488CB886}"/>
              </a:ext>
            </a:extLst>
          </p:cNvPr>
          <p:cNvSpPr/>
          <p:nvPr userDrawn="1"/>
        </p:nvSpPr>
        <p:spPr>
          <a:xfrm>
            <a:off x="6345675" y="0"/>
            <a:ext cx="512325"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2" name="Bildobjekt 1">
            <a:extLst>
              <a:ext uri="{FF2B5EF4-FFF2-40B4-BE49-F238E27FC236}">
                <a16:creationId xmlns:a16="http://schemas.microsoft.com/office/drawing/2014/main" id="{17B0EC5F-53AD-9C6E-E66F-00464DC4EF2A}"/>
              </a:ext>
            </a:extLst>
          </p:cNvPr>
          <p:cNvPicPr>
            <a:picLocks noChangeAspect="1"/>
          </p:cNvPicPr>
          <p:nvPr userDrawn="1"/>
        </p:nvPicPr>
        <p:blipFill>
          <a:blip r:embed="rId2"/>
          <a:stretch>
            <a:fillRect/>
          </a:stretch>
        </p:blipFill>
        <p:spPr>
          <a:xfrm>
            <a:off x="6087826" y="7930001"/>
            <a:ext cx="512324" cy="1315599"/>
          </a:xfrm>
          <a:prstGeom prst="rect">
            <a:avLst/>
          </a:prstGeom>
        </p:spPr>
      </p:pic>
    </p:spTree>
    <p:extLst>
      <p:ext uri="{BB962C8B-B14F-4D97-AF65-F5344CB8AC3E}">
        <p14:creationId xmlns:p14="http://schemas.microsoft.com/office/powerpoint/2010/main" val="3964651557"/>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6344663"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352438"/>
            <a:ext cx="5386997" cy="2400657"/>
          </a:xfrm>
        </p:spPr>
        <p:txBody>
          <a:bodyPr wrap="square" lIns="0" tIns="0" rIns="0" bIns="0" anchor="b">
            <a:spAutoFit/>
          </a:bodyPr>
          <a:lstStyle>
            <a:lvl1pPr algn="l">
              <a:defRPr sz="5778">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5927"/>
            <a:ext cx="5386997" cy="727274"/>
          </a:xfrm>
        </p:spPr>
        <p:txBody>
          <a:bodyPr wrap="square" lIns="0" tIns="324000" rIns="0" bIns="0">
            <a:spAutoFit/>
          </a:bodyPr>
          <a:lstStyle>
            <a:lvl1pPr marL="0" indent="0">
              <a:spcBef>
                <a:spcPts val="0"/>
              </a:spcBef>
              <a:buNone/>
              <a:defRPr sz="2600" b="0" i="0" baseline="0">
                <a:solidFill>
                  <a:schemeClr val="bg1"/>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pic>
        <p:nvPicPr>
          <p:cNvPr id="2" name="Bildobjekt 1">
            <a:extLst>
              <a:ext uri="{FF2B5EF4-FFF2-40B4-BE49-F238E27FC236}">
                <a16:creationId xmlns:a16="http://schemas.microsoft.com/office/drawing/2014/main" id="{8C59C2C8-8516-DC3C-1553-C2F8E4D8049B}"/>
              </a:ext>
            </a:extLst>
          </p:cNvPr>
          <p:cNvPicPr>
            <a:picLocks noChangeAspect="1"/>
          </p:cNvPicPr>
          <p:nvPr userDrawn="1"/>
        </p:nvPicPr>
        <p:blipFill>
          <a:blip r:embed="rId2"/>
          <a:stretch>
            <a:fillRect/>
          </a:stretch>
        </p:blipFill>
        <p:spPr>
          <a:xfrm>
            <a:off x="6087826" y="7930001"/>
            <a:ext cx="512324" cy="1315599"/>
          </a:xfrm>
          <a:prstGeom prst="rect">
            <a:avLst/>
          </a:prstGeom>
        </p:spPr>
      </p:pic>
    </p:spTree>
    <p:extLst>
      <p:ext uri="{BB962C8B-B14F-4D97-AF65-F5344CB8AC3E}">
        <p14:creationId xmlns:p14="http://schemas.microsoft.com/office/powerpoint/2010/main" val="3168507604"/>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179" y="0"/>
            <a:ext cx="3429000"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a:solidFill>
                  <a:schemeClr val="bg1"/>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3429000" y="0"/>
            <a:ext cx="3429000" cy="9906000"/>
          </a:xfrm>
        </p:spPr>
        <p:txBody>
          <a:bodyPr lIns="504000" tIns="828000" rIns="360000"/>
          <a:lstStyle>
            <a:lvl1pPr marL="0" indent="0">
              <a:buNone/>
              <a:defRPr sz="6163" baseline="0"/>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Tree>
    <p:extLst>
      <p:ext uri="{BB962C8B-B14F-4D97-AF65-F5344CB8AC3E}">
        <p14:creationId xmlns:p14="http://schemas.microsoft.com/office/powerpoint/2010/main" val="3301918100"/>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1040000"/>
            <a:ext cx="5143500" cy="3448756"/>
          </a:xfrm>
          <a:noFill/>
        </p:spPr>
        <p:txBody>
          <a:bodyPr lIns="0" tIns="0" rIns="0" bIns="0" anchor="b">
            <a:noAutofit/>
          </a:bodyPr>
          <a:lstStyle>
            <a:lvl1pPr algn="l">
              <a:defRPr sz="78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4953000"/>
            <a:ext cx="6858000" cy="4953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486000" y="5612963"/>
            <a:ext cx="5143500" cy="2390892"/>
          </a:xfrm>
        </p:spPr>
        <p:txBody>
          <a:bodyPr lIns="0" tIns="0" rIns="0" bIns="0">
            <a:normAutofit/>
          </a:bodyPr>
          <a:lstStyle>
            <a:lvl1pPr marL="0" indent="0" algn="l">
              <a:spcBef>
                <a:spcPts val="0"/>
              </a:spcBef>
              <a:buNone/>
              <a:defRPr sz="3467"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Skriv text här</a:t>
            </a:r>
          </a:p>
        </p:txBody>
      </p:sp>
      <p:pic>
        <p:nvPicPr>
          <p:cNvPr id="7" name="Bildobjekt 6">
            <a:extLst>
              <a:ext uri="{FF2B5EF4-FFF2-40B4-BE49-F238E27FC236}">
                <a16:creationId xmlns:a16="http://schemas.microsoft.com/office/drawing/2014/main" id="{01DAEBCF-EC9C-96A0-630A-78C20B7D5BB7}"/>
              </a:ext>
            </a:extLst>
          </p:cNvPr>
          <p:cNvPicPr>
            <a:picLocks noChangeAspect="1"/>
          </p:cNvPicPr>
          <p:nvPr userDrawn="1"/>
        </p:nvPicPr>
        <p:blipFill>
          <a:blip r:embed="rId2"/>
          <a:stretch>
            <a:fillRect/>
          </a:stretch>
        </p:blipFill>
        <p:spPr>
          <a:xfrm>
            <a:off x="6088501" y="4297364"/>
            <a:ext cx="512324" cy="1315599"/>
          </a:xfrm>
          <a:prstGeom prst="rect">
            <a:avLst/>
          </a:prstGeom>
        </p:spPr>
      </p:pic>
    </p:spTree>
    <p:extLst>
      <p:ext uri="{BB962C8B-B14F-4D97-AF65-F5344CB8AC3E}">
        <p14:creationId xmlns:p14="http://schemas.microsoft.com/office/powerpoint/2010/main" val="1721728490"/>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userDrawn="1"/>
        </p:nvSpPr>
        <p:spPr>
          <a:xfrm>
            <a:off x="0" y="6445188"/>
            <a:ext cx="6858000" cy="34608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0"/>
            <a:ext cx="6858000" cy="3409025"/>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3429000 h 3429000"/>
              <a:gd name="connsiteX6" fmla="*/ 0 w 12192000"/>
              <a:gd name="connsiteY6" fmla="*/ 3429000 h 3429000"/>
              <a:gd name="connsiteX7" fmla="*/ 0 w 12192000"/>
              <a:gd name="connsiteY7" fmla="*/ 0 h 3429000"/>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0823999 w 12192000"/>
              <a:gd name="connsiteY4" fmla="*/ 3429000 h 3429000"/>
              <a:gd name="connsiteX5" fmla="*/ 0 w 12192000"/>
              <a:gd name="connsiteY5" fmla="*/ 3429000 h 3429000"/>
              <a:gd name="connsiteX6" fmla="*/ 0 w 12192000"/>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429000">
                <a:moveTo>
                  <a:pt x="0" y="0"/>
                </a:moveTo>
                <a:lnTo>
                  <a:pt x="12192000" y="0"/>
                </a:lnTo>
                <a:lnTo>
                  <a:pt x="12192000" y="3429000"/>
                </a:lnTo>
                <a:lnTo>
                  <a:pt x="11734798" y="3429000"/>
                </a:lnTo>
                <a:lnTo>
                  <a:pt x="10823999" y="3429000"/>
                </a:lnTo>
                <a:lnTo>
                  <a:pt x="0" y="3429000"/>
                </a:lnTo>
                <a:lnTo>
                  <a:pt x="0" y="0"/>
                </a:lnTo>
                <a:close/>
              </a:path>
            </a:pathLst>
          </a:custGeom>
        </p:spPr>
        <p:txBody>
          <a:bodyPr wrap="square" lIns="864000" tIns="720000">
            <a:noAutofit/>
          </a:bodyPr>
          <a:lstStyle>
            <a:lvl1pPr marL="0" indent="0">
              <a:buNone/>
              <a:defRPr/>
            </a:lvl1pPr>
          </a:lstStyle>
          <a:p>
            <a:r>
              <a:rPr lang="sv-SE" dirty="0"/>
              <a:t>Klicka på ikonen för att lägga till en bild</a:t>
            </a:r>
          </a:p>
        </p:txBody>
      </p:sp>
    </p:spTree>
    <p:extLst>
      <p:ext uri="{BB962C8B-B14F-4D97-AF65-F5344CB8AC3E}">
        <p14:creationId xmlns:p14="http://schemas.microsoft.com/office/powerpoint/2010/main" val="2561367468"/>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1040000"/>
            <a:ext cx="5143500" cy="3448756"/>
          </a:xfrm>
          <a:noFill/>
        </p:spPr>
        <p:txBody>
          <a:bodyPr lIns="0" tIns="0" rIns="0" bIns="0" anchor="b">
            <a:noAutofit/>
          </a:bodyPr>
          <a:lstStyle>
            <a:lvl1pPr algn="l">
              <a:defRPr sz="78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4953000"/>
            <a:ext cx="6858000" cy="495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486000" y="5612963"/>
            <a:ext cx="5143500" cy="2390892"/>
          </a:xfrm>
        </p:spPr>
        <p:txBody>
          <a:bodyPr lIns="0" tIns="0" rIns="0" bIns="0">
            <a:normAutofit/>
          </a:bodyPr>
          <a:lstStyle>
            <a:lvl1pPr marL="0" indent="0" algn="l">
              <a:spcBef>
                <a:spcPts val="0"/>
              </a:spcBef>
              <a:buNone/>
              <a:defRPr sz="3467"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Skriv text här</a:t>
            </a:r>
          </a:p>
        </p:txBody>
      </p:sp>
    </p:spTree>
    <p:extLst>
      <p:ext uri="{BB962C8B-B14F-4D97-AF65-F5344CB8AC3E}">
        <p14:creationId xmlns:p14="http://schemas.microsoft.com/office/powerpoint/2010/main" val="240543592"/>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6858000" cy="24895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321699"/>
            <a:ext cx="5143500" cy="1658861"/>
          </a:xfrm>
        </p:spPr>
        <p:txBody>
          <a:bodyPr lIns="0" tIns="0" rIns="0" bIns="0" anchor="b">
            <a:noAutofit/>
          </a:bodyPr>
          <a:lstStyle>
            <a:lvl1pPr algn="l">
              <a:defRPr sz="52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486000" y="3149486"/>
            <a:ext cx="5143500" cy="2390892"/>
          </a:xfrm>
        </p:spPr>
        <p:txBody>
          <a:bodyPr lIns="0" tIns="0" rIns="0" bIns="0">
            <a:normAutofit/>
          </a:bodyPr>
          <a:lstStyle>
            <a:lvl1pPr marL="0" indent="0" algn="l">
              <a:buNone/>
              <a:defRPr sz="7800" b="1" i="0">
                <a:solidFill>
                  <a:srgbClr val="1A355D"/>
                </a:solidFill>
                <a:latin typeface="+mj-lt"/>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1831724"/>
            <a:ext cx="512324" cy="1315599"/>
          </a:xfrm>
          <a:prstGeom prst="rect">
            <a:avLst/>
          </a:prstGeom>
        </p:spPr>
      </p:pic>
    </p:spTree>
    <p:extLst>
      <p:ext uri="{BB962C8B-B14F-4D97-AF65-F5344CB8AC3E}">
        <p14:creationId xmlns:p14="http://schemas.microsoft.com/office/powerpoint/2010/main" val="738946240"/>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guide id="3" orient="horz" pos="115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447781"/>
            <a:ext cx="5886000" cy="1600438"/>
          </a:xfrm>
        </p:spPr>
        <p:txBody>
          <a:bodyPr wrap="square" lIns="0" tIns="0" rIns="0" bIns="0" anchor="b">
            <a:spAutoFit/>
          </a:bodyPr>
          <a:lstStyle>
            <a:lvl1pPr algn="l">
              <a:defRPr sz="5778">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0001"/>
            <a:ext cx="58860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8588667"/>
            <a:ext cx="6858000" cy="1317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1588003403"/>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486000" y="447781"/>
            <a:ext cx="5915025" cy="1600438"/>
          </a:xfrm>
        </p:spPr>
        <p:txBody>
          <a:bodyPr lIns="0" tIns="0" rIns="0" bIns="0" anchor="b" anchorCtr="0">
            <a:spAutoFit/>
          </a:bodyPr>
          <a:lstStyle>
            <a:lvl1pPr>
              <a:defRPr sz="5778">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486000" y="2080000"/>
            <a:ext cx="2900363" cy="4864334"/>
          </a:xfrm>
        </p:spPr>
        <p:txBody>
          <a:bodyPr lIns="0" tIns="324000" rIns="0" bIns="0">
            <a:noAutofit/>
          </a:bodyPr>
          <a:lstStyle>
            <a:lvl1pPr marL="0" indent="0">
              <a:spcBef>
                <a:spcPts val="0"/>
              </a:spcBef>
              <a:buNone/>
              <a:defRPr sz="2600" baseline="0">
                <a:solidFill>
                  <a:srgbClr val="1A355D"/>
                </a:solidFill>
                <a:latin typeface="+mn-lt"/>
              </a:defRPr>
            </a:lvl1pPr>
            <a:lvl2pPr marL="880485" indent="0">
              <a:buNone/>
              <a:defRPr sz="2600">
                <a:solidFill>
                  <a:srgbClr val="1A355D"/>
                </a:solidFill>
                <a:latin typeface="+mn-lt"/>
              </a:defRPr>
            </a:lvl2pPr>
            <a:lvl3pPr marL="1760969" indent="0">
              <a:buNone/>
              <a:defRPr sz="2311">
                <a:solidFill>
                  <a:srgbClr val="1A355D"/>
                </a:solidFill>
                <a:latin typeface="+mn-lt"/>
              </a:defRPr>
            </a:lvl3pPr>
            <a:lvl4pPr marL="2641454" indent="0">
              <a:buNone/>
              <a:defRPr sz="2022">
                <a:solidFill>
                  <a:srgbClr val="1A355D"/>
                </a:solidFill>
                <a:latin typeface="+mn-lt"/>
              </a:defRPr>
            </a:lvl4pPr>
            <a:lvl5pPr marL="3521937" indent="0">
              <a:buNone/>
              <a:defRPr sz="1733">
                <a:solidFill>
                  <a:srgbClr val="1A355D"/>
                </a:solidFill>
                <a:latin typeface="+mn-lt"/>
              </a:defRPr>
            </a:lvl5pPr>
            <a:lvl6pPr>
              <a:defRPr sz="3852"/>
            </a:lvl6pPr>
            <a:lvl7pPr>
              <a:defRPr sz="3852"/>
            </a:lvl7pPr>
            <a:lvl8pPr>
              <a:defRPr sz="3852"/>
            </a:lvl8pPr>
            <a:lvl9pPr>
              <a:defRPr sz="3852"/>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3500662" y="2080000"/>
            <a:ext cx="2900363" cy="4864334"/>
          </a:xfrm>
        </p:spPr>
        <p:txBody>
          <a:bodyPr lIns="0" tIns="324000" rIns="0">
            <a:noAutofit/>
          </a:bodyPr>
          <a:lstStyle>
            <a:lvl1pPr marL="0" indent="0">
              <a:spcBef>
                <a:spcPts val="0"/>
              </a:spcBef>
              <a:buNone/>
              <a:defRPr sz="2600">
                <a:solidFill>
                  <a:srgbClr val="1A355D"/>
                </a:solidFill>
                <a:latin typeface="+mn-lt"/>
              </a:defRPr>
            </a:lvl1pPr>
            <a:lvl2pPr marL="880485" indent="0">
              <a:spcBef>
                <a:spcPts val="0"/>
              </a:spcBef>
              <a:buNone/>
              <a:defRPr sz="2600">
                <a:solidFill>
                  <a:srgbClr val="1A355D"/>
                </a:solidFill>
                <a:latin typeface="+mn-lt"/>
              </a:defRPr>
            </a:lvl2pPr>
            <a:lvl3pPr marL="1760969" indent="0">
              <a:buNone/>
              <a:defRPr sz="2311">
                <a:solidFill>
                  <a:srgbClr val="1A355D"/>
                </a:solidFill>
                <a:latin typeface="+mn-lt"/>
              </a:defRPr>
            </a:lvl3pPr>
            <a:lvl4pPr marL="2641454" indent="0">
              <a:buNone/>
              <a:defRPr sz="2022">
                <a:solidFill>
                  <a:srgbClr val="1A355D"/>
                </a:solidFill>
                <a:latin typeface="+mn-lt"/>
              </a:defRPr>
            </a:lvl4pPr>
            <a:lvl5pPr marL="3521937" indent="0">
              <a:buNone/>
              <a:defRPr sz="1733">
                <a:solidFill>
                  <a:srgbClr val="1A355D"/>
                </a:solidFill>
                <a:latin typeface="+mn-lt"/>
              </a:defRPr>
            </a:lvl5pPr>
            <a:lvl6pPr>
              <a:defRPr sz="3852"/>
            </a:lvl6pPr>
            <a:lvl7pPr>
              <a:defRPr sz="3852"/>
            </a:lvl7pPr>
            <a:lvl8pPr>
              <a:defRPr sz="3852"/>
            </a:lvl8pPr>
            <a:lvl9pPr>
              <a:defRPr sz="3852"/>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8588667"/>
            <a:ext cx="6858000" cy="1317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2579160927"/>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3429000" y="0"/>
            <a:ext cx="3429000" cy="9906000"/>
          </a:xfrm>
        </p:spPr>
        <p:txBody>
          <a:bodyPr lIns="504000" tIns="828000" rIns="360000"/>
          <a:lstStyle>
            <a:lvl1pPr marL="0" indent="0">
              <a:buNone/>
              <a:defRPr sz="6163"/>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Tree>
    <p:extLst>
      <p:ext uri="{BB962C8B-B14F-4D97-AF65-F5344CB8AC3E}">
        <p14:creationId xmlns:p14="http://schemas.microsoft.com/office/powerpoint/2010/main" val="3637683198"/>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3429000" y="0"/>
            <a:ext cx="3429000" cy="8588667"/>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6163"/>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8588667"/>
            <a:ext cx="6858000" cy="13173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2212456986"/>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352438"/>
            <a:ext cx="5386997" cy="2400657"/>
          </a:xfrm>
        </p:spPr>
        <p:txBody>
          <a:bodyPr wrap="square" lIns="0" tIns="0" rIns="0" bIns="0" anchor="b">
            <a:spAutoFit/>
          </a:bodyPr>
          <a:lstStyle>
            <a:lvl1pPr algn="l">
              <a:defRPr sz="5778">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5927"/>
            <a:ext cx="5386997"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6345675" y="0"/>
            <a:ext cx="512325" cy="9906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4" name="Rektangel 3">
            <a:extLst>
              <a:ext uri="{FF2B5EF4-FFF2-40B4-BE49-F238E27FC236}">
                <a16:creationId xmlns:a16="http://schemas.microsoft.com/office/drawing/2014/main" id="{93A87B22-DE9F-9B10-1F07-FA1B488CB886}"/>
              </a:ext>
            </a:extLst>
          </p:cNvPr>
          <p:cNvSpPr/>
          <p:nvPr userDrawn="1"/>
        </p:nvSpPr>
        <p:spPr>
          <a:xfrm>
            <a:off x="6345675" y="0"/>
            <a:ext cx="512325"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692231425"/>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6344663"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352438"/>
            <a:ext cx="5386997" cy="2400657"/>
          </a:xfrm>
        </p:spPr>
        <p:txBody>
          <a:bodyPr wrap="square" lIns="0" tIns="0" rIns="0" bIns="0" anchor="b">
            <a:spAutoFit/>
          </a:bodyPr>
          <a:lstStyle>
            <a:lvl1pPr algn="l">
              <a:defRPr sz="5778">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5927"/>
            <a:ext cx="5386997" cy="727274"/>
          </a:xfrm>
        </p:spPr>
        <p:txBody>
          <a:bodyPr wrap="square" lIns="0" tIns="324000" rIns="0" bIns="0">
            <a:spAutoFit/>
          </a:bodyPr>
          <a:lstStyle>
            <a:lvl1pPr marL="0" indent="0">
              <a:spcBef>
                <a:spcPts val="0"/>
              </a:spcBef>
              <a:buNone/>
              <a:defRPr sz="2600" b="0" i="0" baseline="0">
                <a:solidFill>
                  <a:schemeClr val="bg1"/>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2040242074"/>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179" y="0"/>
            <a:ext cx="3429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a:solidFill>
                  <a:schemeClr val="bg1"/>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3429000" y="0"/>
            <a:ext cx="3429000" cy="9906000"/>
          </a:xfrm>
        </p:spPr>
        <p:txBody>
          <a:bodyPr lIns="504000" tIns="828000" rIns="360000"/>
          <a:lstStyle>
            <a:lvl1pPr marL="0" indent="0">
              <a:buNone/>
              <a:defRPr sz="6163" baseline="0"/>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Tree>
    <p:extLst>
      <p:ext uri="{BB962C8B-B14F-4D97-AF65-F5344CB8AC3E}">
        <p14:creationId xmlns:p14="http://schemas.microsoft.com/office/powerpoint/2010/main" val="2087835417"/>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6858000" cy="248952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321699"/>
            <a:ext cx="5143500" cy="1658861"/>
          </a:xfrm>
        </p:spPr>
        <p:txBody>
          <a:bodyPr lIns="0" tIns="0" rIns="0" bIns="0" anchor="b">
            <a:noAutofit/>
          </a:bodyPr>
          <a:lstStyle>
            <a:lvl1pPr algn="l">
              <a:defRPr sz="52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486000" y="3149486"/>
            <a:ext cx="5143500" cy="2390892"/>
          </a:xfrm>
        </p:spPr>
        <p:txBody>
          <a:bodyPr lIns="0" tIns="0" rIns="0" bIns="0">
            <a:normAutofit/>
          </a:bodyPr>
          <a:lstStyle>
            <a:lvl1pPr marL="0" indent="0" algn="l">
              <a:buNone/>
              <a:defRPr sz="7800" b="1" i="0">
                <a:solidFill>
                  <a:srgbClr val="1A355D"/>
                </a:solidFill>
                <a:latin typeface="+mj-lt"/>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Klicka här för att lägga till rubrik</a:t>
            </a:r>
          </a:p>
        </p:txBody>
      </p:sp>
      <p:pic>
        <p:nvPicPr>
          <p:cNvPr id="6" name="Bildobjekt 5">
            <a:extLst>
              <a:ext uri="{FF2B5EF4-FFF2-40B4-BE49-F238E27FC236}">
                <a16:creationId xmlns:a16="http://schemas.microsoft.com/office/drawing/2014/main" id="{93063157-771C-F6C8-7F76-6142B337F8E2}"/>
              </a:ext>
            </a:extLst>
          </p:cNvPr>
          <p:cNvPicPr>
            <a:picLocks noChangeAspect="1"/>
          </p:cNvPicPr>
          <p:nvPr userDrawn="1"/>
        </p:nvPicPr>
        <p:blipFill>
          <a:blip r:embed="rId2"/>
          <a:stretch>
            <a:fillRect/>
          </a:stretch>
        </p:blipFill>
        <p:spPr>
          <a:xfrm>
            <a:off x="6088501" y="1832153"/>
            <a:ext cx="512324" cy="1315599"/>
          </a:xfrm>
          <a:prstGeom prst="rect">
            <a:avLst/>
          </a:prstGeom>
        </p:spPr>
      </p:pic>
    </p:spTree>
    <p:extLst>
      <p:ext uri="{BB962C8B-B14F-4D97-AF65-F5344CB8AC3E}">
        <p14:creationId xmlns:p14="http://schemas.microsoft.com/office/powerpoint/2010/main" val="3352184725"/>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guide id="3" orient="horz" pos="115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4953000"/>
            <a:ext cx="6858000" cy="495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5612963"/>
            <a:ext cx="5143500" cy="4321183"/>
          </a:xfrm>
        </p:spPr>
        <p:txBody>
          <a:bodyPr lIns="0" tIns="0" rIns="0" bIns="0" anchor="t" anchorCtr="0">
            <a:spAutoFit/>
          </a:bodyPr>
          <a:lstStyle>
            <a:lvl1pPr algn="l">
              <a:defRPr sz="78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486000" y="8673581"/>
            <a:ext cx="5143500" cy="533480"/>
          </a:xfrm>
        </p:spPr>
        <p:txBody>
          <a:bodyPr lIns="0" tIns="0" rIns="0" bIns="0">
            <a:spAutoFit/>
          </a:bodyPr>
          <a:lstStyle>
            <a:lvl1pPr marL="0" indent="0" algn="l">
              <a:spcBef>
                <a:spcPts val="0"/>
              </a:spcBef>
              <a:buNone/>
              <a:defRPr sz="3467"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5181"/>
            <a:ext cx="6858000" cy="4953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4293038"/>
            <a:ext cx="512324" cy="1315599"/>
          </a:xfrm>
          <a:prstGeom prst="rect">
            <a:avLst/>
          </a:prstGeom>
        </p:spPr>
      </p:pic>
    </p:spTree>
    <p:extLst>
      <p:ext uri="{BB962C8B-B14F-4D97-AF65-F5344CB8AC3E}">
        <p14:creationId xmlns:p14="http://schemas.microsoft.com/office/powerpoint/2010/main" val="1302008951"/>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1040000"/>
            <a:ext cx="5143500" cy="3448756"/>
          </a:xfrm>
          <a:noFill/>
        </p:spPr>
        <p:txBody>
          <a:bodyPr lIns="0" tIns="0" rIns="0" bIns="0" anchor="b">
            <a:noAutofit/>
          </a:bodyPr>
          <a:lstStyle>
            <a:lvl1pPr algn="l">
              <a:defRPr sz="78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4953000"/>
            <a:ext cx="6858000" cy="495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486000" y="5612963"/>
            <a:ext cx="5143500" cy="2390892"/>
          </a:xfrm>
        </p:spPr>
        <p:txBody>
          <a:bodyPr lIns="0" tIns="0" rIns="0" bIns="0">
            <a:normAutofit/>
          </a:bodyPr>
          <a:lstStyle>
            <a:lvl1pPr marL="0" indent="0" algn="l">
              <a:spcBef>
                <a:spcPts val="0"/>
              </a:spcBef>
              <a:buNone/>
              <a:defRPr sz="3467"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4293038"/>
            <a:ext cx="512324" cy="1315599"/>
          </a:xfrm>
          <a:prstGeom prst="rect">
            <a:avLst/>
          </a:prstGeom>
        </p:spPr>
      </p:pic>
    </p:spTree>
    <p:extLst>
      <p:ext uri="{BB962C8B-B14F-4D97-AF65-F5344CB8AC3E}">
        <p14:creationId xmlns:p14="http://schemas.microsoft.com/office/powerpoint/2010/main" val="3582294376"/>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6858000" cy="2489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486000" y="321699"/>
            <a:ext cx="5143500" cy="1658861"/>
          </a:xfrm>
        </p:spPr>
        <p:txBody>
          <a:bodyPr lIns="0" tIns="0" rIns="0" bIns="0" anchor="b">
            <a:noAutofit/>
          </a:bodyPr>
          <a:lstStyle>
            <a:lvl1pPr algn="l">
              <a:defRPr sz="52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486000" y="3149486"/>
            <a:ext cx="5143500" cy="2390892"/>
          </a:xfrm>
        </p:spPr>
        <p:txBody>
          <a:bodyPr lIns="0" tIns="0" rIns="0" bIns="0">
            <a:normAutofit/>
          </a:bodyPr>
          <a:lstStyle>
            <a:lvl1pPr marL="0" indent="0" algn="l">
              <a:buNone/>
              <a:defRPr sz="7800" b="1" i="0">
                <a:solidFill>
                  <a:srgbClr val="1A355D"/>
                </a:solidFill>
                <a:latin typeface="+mj-lt"/>
                <a:ea typeface="Roboto Light" panose="02000000000000000000" pitchFamily="2" charset="0"/>
                <a:cs typeface="Roboto Light" panose="02000000000000000000" pitchFamily="2" charset="0"/>
              </a:defRPr>
            </a:lvl1pPr>
            <a:lvl2pPr marL="880485" indent="0" algn="ctr">
              <a:buNone/>
              <a:defRPr sz="3852"/>
            </a:lvl2pPr>
            <a:lvl3pPr marL="1760969" indent="0" algn="ctr">
              <a:buNone/>
              <a:defRPr sz="3467"/>
            </a:lvl3pPr>
            <a:lvl4pPr marL="2641452" indent="0" algn="ctr">
              <a:buNone/>
              <a:defRPr sz="3081"/>
            </a:lvl4pPr>
            <a:lvl5pPr marL="3521937" indent="0" algn="ctr">
              <a:buNone/>
              <a:defRPr sz="3081"/>
            </a:lvl5pPr>
            <a:lvl6pPr marL="4402421" indent="0" algn="ctr">
              <a:buNone/>
              <a:defRPr sz="3081"/>
            </a:lvl6pPr>
            <a:lvl7pPr marL="5282906" indent="0" algn="ctr">
              <a:buNone/>
              <a:defRPr sz="3081"/>
            </a:lvl7pPr>
            <a:lvl8pPr marL="6163389" indent="0" algn="ctr">
              <a:buNone/>
              <a:defRPr sz="3081"/>
            </a:lvl8pPr>
            <a:lvl9pPr marL="7043874" indent="0" algn="ctr">
              <a:buNone/>
              <a:defRPr sz="3081"/>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1831724"/>
            <a:ext cx="512324" cy="1315599"/>
          </a:xfrm>
          <a:prstGeom prst="rect">
            <a:avLst/>
          </a:prstGeom>
        </p:spPr>
      </p:pic>
    </p:spTree>
    <p:extLst>
      <p:ext uri="{BB962C8B-B14F-4D97-AF65-F5344CB8AC3E}">
        <p14:creationId xmlns:p14="http://schemas.microsoft.com/office/powerpoint/2010/main" val="4257108599"/>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guide id="3" orient="horz" pos="115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447781"/>
            <a:ext cx="5886000" cy="1600438"/>
          </a:xfrm>
        </p:spPr>
        <p:txBody>
          <a:bodyPr wrap="square" lIns="0" tIns="0" rIns="0" bIns="0" anchor="b">
            <a:spAutoFit/>
          </a:bodyPr>
          <a:lstStyle>
            <a:lvl1pPr algn="l">
              <a:defRPr sz="5778">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0001"/>
            <a:ext cx="58860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8588667"/>
            <a:ext cx="6858000" cy="1317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2467231471"/>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486000" y="447781"/>
            <a:ext cx="5915025" cy="1600438"/>
          </a:xfrm>
        </p:spPr>
        <p:txBody>
          <a:bodyPr lIns="0" tIns="0" rIns="0" bIns="0" anchor="b" anchorCtr="0">
            <a:spAutoFit/>
          </a:bodyPr>
          <a:lstStyle>
            <a:lvl1pPr>
              <a:defRPr sz="5778">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486000" y="2080000"/>
            <a:ext cx="2900363" cy="4864334"/>
          </a:xfrm>
        </p:spPr>
        <p:txBody>
          <a:bodyPr lIns="0" tIns="324000" rIns="0" bIns="0">
            <a:noAutofit/>
          </a:bodyPr>
          <a:lstStyle>
            <a:lvl1pPr marL="0" indent="0">
              <a:spcBef>
                <a:spcPts val="0"/>
              </a:spcBef>
              <a:buNone/>
              <a:defRPr sz="2600" baseline="0">
                <a:solidFill>
                  <a:srgbClr val="1A355D"/>
                </a:solidFill>
                <a:latin typeface="+mn-lt"/>
              </a:defRPr>
            </a:lvl1pPr>
            <a:lvl2pPr marL="880485" indent="0">
              <a:buNone/>
              <a:defRPr sz="2600">
                <a:solidFill>
                  <a:srgbClr val="1A355D"/>
                </a:solidFill>
                <a:latin typeface="+mn-lt"/>
              </a:defRPr>
            </a:lvl2pPr>
            <a:lvl3pPr marL="1760969" indent="0">
              <a:buNone/>
              <a:defRPr sz="2311">
                <a:solidFill>
                  <a:srgbClr val="1A355D"/>
                </a:solidFill>
                <a:latin typeface="+mn-lt"/>
              </a:defRPr>
            </a:lvl3pPr>
            <a:lvl4pPr marL="2641454" indent="0">
              <a:buNone/>
              <a:defRPr sz="2022">
                <a:solidFill>
                  <a:srgbClr val="1A355D"/>
                </a:solidFill>
                <a:latin typeface="+mn-lt"/>
              </a:defRPr>
            </a:lvl4pPr>
            <a:lvl5pPr marL="3521937" indent="0">
              <a:buNone/>
              <a:defRPr sz="1733">
                <a:solidFill>
                  <a:srgbClr val="1A355D"/>
                </a:solidFill>
                <a:latin typeface="+mn-lt"/>
              </a:defRPr>
            </a:lvl5pPr>
            <a:lvl6pPr>
              <a:defRPr sz="3852"/>
            </a:lvl6pPr>
            <a:lvl7pPr>
              <a:defRPr sz="3852"/>
            </a:lvl7pPr>
            <a:lvl8pPr>
              <a:defRPr sz="3852"/>
            </a:lvl8pPr>
            <a:lvl9pPr>
              <a:defRPr sz="3852"/>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3500662" y="2080000"/>
            <a:ext cx="2900363" cy="4864334"/>
          </a:xfrm>
        </p:spPr>
        <p:txBody>
          <a:bodyPr lIns="0" tIns="324000" rIns="0">
            <a:noAutofit/>
          </a:bodyPr>
          <a:lstStyle>
            <a:lvl1pPr marL="0" indent="0">
              <a:spcBef>
                <a:spcPts val="0"/>
              </a:spcBef>
              <a:buNone/>
              <a:defRPr sz="2600">
                <a:solidFill>
                  <a:srgbClr val="1A355D"/>
                </a:solidFill>
                <a:latin typeface="+mn-lt"/>
              </a:defRPr>
            </a:lvl1pPr>
            <a:lvl2pPr marL="880485" indent="0">
              <a:spcBef>
                <a:spcPts val="0"/>
              </a:spcBef>
              <a:buNone/>
              <a:defRPr sz="2600">
                <a:solidFill>
                  <a:srgbClr val="1A355D"/>
                </a:solidFill>
                <a:latin typeface="+mn-lt"/>
              </a:defRPr>
            </a:lvl2pPr>
            <a:lvl3pPr marL="1760969" indent="0">
              <a:buNone/>
              <a:defRPr sz="2311">
                <a:solidFill>
                  <a:srgbClr val="1A355D"/>
                </a:solidFill>
                <a:latin typeface="+mn-lt"/>
              </a:defRPr>
            </a:lvl3pPr>
            <a:lvl4pPr marL="2641454" indent="0">
              <a:buNone/>
              <a:defRPr sz="2022">
                <a:solidFill>
                  <a:srgbClr val="1A355D"/>
                </a:solidFill>
                <a:latin typeface="+mn-lt"/>
              </a:defRPr>
            </a:lvl4pPr>
            <a:lvl5pPr marL="3521937" indent="0">
              <a:buNone/>
              <a:defRPr sz="1733">
                <a:solidFill>
                  <a:srgbClr val="1A355D"/>
                </a:solidFill>
                <a:latin typeface="+mn-lt"/>
              </a:defRPr>
            </a:lvl5pPr>
            <a:lvl6pPr>
              <a:defRPr sz="3852"/>
            </a:lvl6pPr>
            <a:lvl7pPr>
              <a:defRPr sz="3852"/>
            </a:lvl7pPr>
            <a:lvl8pPr>
              <a:defRPr sz="3852"/>
            </a:lvl8pPr>
            <a:lvl9pPr>
              <a:defRPr sz="3852"/>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8588667"/>
            <a:ext cx="6858000" cy="1317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982462624"/>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3429000" y="0"/>
            <a:ext cx="3429000" cy="9906000"/>
          </a:xfrm>
        </p:spPr>
        <p:txBody>
          <a:bodyPr lIns="504000" tIns="828000" rIns="360000"/>
          <a:lstStyle>
            <a:lvl1pPr marL="0" indent="0">
              <a:buNone/>
              <a:defRPr sz="6163"/>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Tree>
    <p:extLst>
      <p:ext uri="{BB962C8B-B14F-4D97-AF65-F5344CB8AC3E}">
        <p14:creationId xmlns:p14="http://schemas.microsoft.com/office/powerpoint/2010/main" val="1832417419"/>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3429000" y="0"/>
            <a:ext cx="3429000" cy="8588667"/>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6163"/>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8588667"/>
            <a:ext cx="6858000" cy="1317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3889298597"/>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352438"/>
            <a:ext cx="5386997" cy="2400657"/>
          </a:xfrm>
        </p:spPr>
        <p:txBody>
          <a:bodyPr wrap="square" lIns="0" tIns="0" rIns="0" bIns="0" anchor="b">
            <a:spAutoFit/>
          </a:bodyPr>
          <a:lstStyle>
            <a:lvl1pPr algn="l">
              <a:defRPr sz="5778">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5927"/>
            <a:ext cx="5386997"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6345675" y="0"/>
            <a:ext cx="512325" cy="9906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4" name="Rektangel 3">
            <a:extLst>
              <a:ext uri="{FF2B5EF4-FFF2-40B4-BE49-F238E27FC236}">
                <a16:creationId xmlns:a16="http://schemas.microsoft.com/office/drawing/2014/main" id="{93A87B22-DE9F-9B10-1F07-FA1B488CB886}"/>
              </a:ext>
            </a:extLst>
          </p:cNvPr>
          <p:cNvSpPr/>
          <p:nvPr userDrawn="1"/>
        </p:nvSpPr>
        <p:spPr>
          <a:xfrm>
            <a:off x="6345675" y="0"/>
            <a:ext cx="512325"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3726900906"/>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6344663"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352438"/>
            <a:ext cx="5386997" cy="2400657"/>
          </a:xfrm>
        </p:spPr>
        <p:txBody>
          <a:bodyPr wrap="square" lIns="0" tIns="0" rIns="0" bIns="0" anchor="b">
            <a:spAutoFit/>
          </a:bodyPr>
          <a:lstStyle>
            <a:lvl1pPr algn="l">
              <a:defRPr sz="5778">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5927"/>
            <a:ext cx="5386997" cy="727274"/>
          </a:xfrm>
        </p:spPr>
        <p:txBody>
          <a:bodyPr wrap="square" lIns="0" tIns="324000" rIns="0" bIns="0">
            <a:spAutoFit/>
          </a:bodyPr>
          <a:lstStyle>
            <a:lvl1pPr marL="0" indent="0">
              <a:spcBef>
                <a:spcPts val="0"/>
              </a:spcBef>
              <a:buNone/>
              <a:defRPr sz="2600" b="0" i="0" baseline="0">
                <a:solidFill>
                  <a:schemeClr val="bg1"/>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6088500" y="7929999"/>
            <a:ext cx="512324" cy="1315599"/>
          </a:xfrm>
          <a:prstGeom prst="rect">
            <a:avLst/>
          </a:prstGeom>
        </p:spPr>
      </p:pic>
    </p:spTree>
    <p:extLst>
      <p:ext uri="{BB962C8B-B14F-4D97-AF65-F5344CB8AC3E}">
        <p14:creationId xmlns:p14="http://schemas.microsoft.com/office/powerpoint/2010/main" val="2029136175"/>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179" y="0"/>
            <a:ext cx="3429000"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a:solidFill>
                  <a:schemeClr val="bg1"/>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3429000" y="0"/>
            <a:ext cx="3429000" cy="9906000"/>
          </a:xfrm>
        </p:spPr>
        <p:txBody>
          <a:bodyPr lIns="504000" tIns="828000" rIns="360000"/>
          <a:lstStyle>
            <a:lvl1pPr marL="0" indent="0">
              <a:buNone/>
              <a:defRPr sz="6163" baseline="0"/>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dirty="0"/>
              <a:t>Klicka på ikonen för att lägga till en bild</a:t>
            </a:r>
          </a:p>
        </p:txBody>
      </p:sp>
    </p:spTree>
    <p:extLst>
      <p:ext uri="{BB962C8B-B14F-4D97-AF65-F5344CB8AC3E}">
        <p14:creationId xmlns:p14="http://schemas.microsoft.com/office/powerpoint/2010/main" val="3684063786"/>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447781"/>
            <a:ext cx="5886000" cy="1600438"/>
          </a:xfrm>
        </p:spPr>
        <p:txBody>
          <a:bodyPr wrap="square" lIns="0" tIns="0" rIns="0" bIns="0" anchor="b">
            <a:spAutoFit/>
          </a:bodyPr>
          <a:lstStyle>
            <a:lvl1pPr algn="l">
              <a:defRPr sz="5778">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0001"/>
            <a:ext cx="58860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4" name="Bildobjekt 3">
            <a:extLst>
              <a:ext uri="{FF2B5EF4-FFF2-40B4-BE49-F238E27FC236}">
                <a16:creationId xmlns:a16="http://schemas.microsoft.com/office/drawing/2014/main" id="{634B3C61-0B6D-F0CA-8C53-C6C8656E5145}"/>
              </a:ext>
            </a:extLst>
          </p:cNvPr>
          <p:cNvPicPr>
            <a:picLocks noChangeAspect="1"/>
          </p:cNvPicPr>
          <p:nvPr userDrawn="1"/>
        </p:nvPicPr>
        <p:blipFill>
          <a:blip r:embed="rId2"/>
          <a:stretch>
            <a:fillRect/>
          </a:stretch>
        </p:blipFill>
        <p:spPr>
          <a:xfrm>
            <a:off x="6088501" y="7930001"/>
            <a:ext cx="512324" cy="1315599"/>
          </a:xfrm>
          <a:prstGeom prst="rect">
            <a:avLst/>
          </a:prstGeom>
        </p:spPr>
      </p:pic>
    </p:spTree>
    <p:extLst>
      <p:ext uri="{BB962C8B-B14F-4D97-AF65-F5344CB8AC3E}">
        <p14:creationId xmlns:p14="http://schemas.microsoft.com/office/powerpoint/2010/main" val="4188972559"/>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486000" y="447781"/>
            <a:ext cx="5915025" cy="1600438"/>
          </a:xfrm>
        </p:spPr>
        <p:txBody>
          <a:bodyPr lIns="0" tIns="0" rIns="0" bIns="0" anchor="b" anchorCtr="0">
            <a:spAutoFit/>
          </a:bodyPr>
          <a:lstStyle>
            <a:lvl1pPr>
              <a:defRPr sz="5778">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486000" y="2080000"/>
            <a:ext cx="2900363" cy="4864334"/>
          </a:xfrm>
        </p:spPr>
        <p:txBody>
          <a:bodyPr lIns="0" tIns="324000" rIns="0" bIns="0">
            <a:noAutofit/>
          </a:bodyPr>
          <a:lstStyle>
            <a:lvl1pPr marL="0" indent="0">
              <a:spcBef>
                <a:spcPts val="0"/>
              </a:spcBef>
              <a:buNone/>
              <a:defRPr sz="2600" baseline="0">
                <a:solidFill>
                  <a:srgbClr val="1A355D"/>
                </a:solidFill>
                <a:latin typeface="+mn-lt"/>
              </a:defRPr>
            </a:lvl1pPr>
            <a:lvl2pPr marL="880485" indent="0">
              <a:buNone/>
              <a:defRPr sz="2600">
                <a:solidFill>
                  <a:srgbClr val="1A355D"/>
                </a:solidFill>
                <a:latin typeface="+mn-lt"/>
              </a:defRPr>
            </a:lvl2pPr>
            <a:lvl3pPr marL="1760969" indent="0">
              <a:buNone/>
              <a:defRPr sz="2311">
                <a:solidFill>
                  <a:srgbClr val="1A355D"/>
                </a:solidFill>
                <a:latin typeface="+mn-lt"/>
              </a:defRPr>
            </a:lvl3pPr>
            <a:lvl4pPr marL="2641454" indent="0">
              <a:buNone/>
              <a:defRPr sz="2022">
                <a:solidFill>
                  <a:srgbClr val="1A355D"/>
                </a:solidFill>
                <a:latin typeface="+mn-lt"/>
              </a:defRPr>
            </a:lvl4pPr>
            <a:lvl5pPr marL="3521937" indent="0">
              <a:buNone/>
              <a:defRPr sz="1733">
                <a:solidFill>
                  <a:srgbClr val="1A355D"/>
                </a:solidFill>
                <a:latin typeface="+mn-lt"/>
              </a:defRPr>
            </a:lvl5pPr>
            <a:lvl6pPr>
              <a:defRPr sz="3852"/>
            </a:lvl6pPr>
            <a:lvl7pPr>
              <a:defRPr sz="3852"/>
            </a:lvl7pPr>
            <a:lvl8pPr>
              <a:defRPr sz="3852"/>
            </a:lvl8pPr>
            <a:lvl9pPr>
              <a:defRPr sz="3852"/>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3500662" y="2080000"/>
            <a:ext cx="2900363" cy="4864334"/>
          </a:xfrm>
        </p:spPr>
        <p:txBody>
          <a:bodyPr lIns="0" tIns="324000" rIns="0">
            <a:noAutofit/>
          </a:bodyPr>
          <a:lstStyle>
            <a:lvl1pPr marL="0" indent="0">
              <a:spcBef>
                <a:spcPts val="0"/>
              </a:spcBef>
              <a:buNone/>
              <a:defRPr sz="2600">
                <a:solidFill>
                  <a:srgbClr val="1A355D"/>
                </a:solidFill>
                <a:latin typeface="+mn-lt"/>
              </a:defRPr>
            </a:lvl1pPr>
            <a:lvl2pPr marL="880485" indent="0">
              <a:spcBef>
                <a:spcPts val="0"/>
              </a:spcBef>
              <a:buNone/>
              <a:defRPr sz="2600">
                <a:solidFill>
                  <a:srgbClr val="1A355D"/>
                </a:solidFill>
                <a:latin typeface="+mn-lt"/>
              </a:defRPr>
            </a:lvl2pPr>
            <a:lvl3pPr marL="1760969" indent="0">
              <a:buNone/>
              <a:defRPr sz="2311">
                <a:solidFill>
                  <a:srgbClr val="1A355D"/>
                </a:solidFill>
                <a:latin typeface="+mn-lt"/>
              </a:defRPr>
            </a:lvl3pPr>
            <a:lvl4pPr marL="2641454" indent="0">
              <a:buNone/>
              <a:defRPr sz="2022">
                <a:solidFill>
                  <a:srgbClr val="1A355D"/>
                </a:solidFill>
                <a:latin typeface="+mn-lt"/>
              </a:defRPr>
            </a:lvl4pPr>
            <a:lvl5pPr marL="3521937" indent="0">
              <a:buNone/>
              <a:defRPr sz="1733">
                <a:solidFill>
                  <a:srgbClr val="1A355D"/>
                </a:solidFill>
                <a:latin typeface="+mn-lt"/>
              </a:defRPr>
            </a:lvl5pPr>
            <a:lvl6pPr>
              <a:defRPr sz="3852"/>
            </a:lvl6pPr>
            <a:lvl7pPr>
              <a:defRPr sz="3852"/>
            </a:lvl7pPr>
            <a:lvl8pPr>
              <a:defRPr sz="3852"/>
            </a:lvl8pPr>
            <a:lvl9pPr>
              <a:defRPr sz="3852"/>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6" name="Bildobjekt 5">
            <a:extLst>
              <a:ext uri="{FF2B5EF4-FFF2-40B4-BE49-F238E27FC236}">
                <a16:creationId xmlns:a16="http://schemas.microsoft.com/office/drawing/2014/main" id="{0180860D-BAC7-D497-A1A7-694C253D8958}"/>
              </a:ext>
            </a:extLst>
          </p:cNvPr>
          <p:cNvPicPr>
            <a:picLocks noChangeAspect="1"/>
          </p:cNvPicPr>
          <p:nvPr userDrawn="1"/>
        </p:nvPicPr>
        <p:blipFill>
          <a:blip r:embed="rId2"/>
          <a:stretch>
            <a:fillRect/>
          </a:stretch>
        </p:blipFill>
        <p:spPr>
          <a:xfrm>
            <a:off x="6088501" y="7930001"/>
            <a:ext cx="512324" cy="1315599"/>
          </a:xfrm>
          <a:prstGeom prst="rect">
            <a:avLst/>
          </a:prstGeom>
        </p:spPr>
      </p:pic>
    </p:spTree>
    <p:extLst>
      <p:ext uri="{BB962C8B-B14F-4D97-AF65-F5344CB8AC3E}">
        <p14:creationId xmlns:p14="http://schemas.microsoft.com/office/powerpoint/2010/main" val="945731327"/>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3429000" y="0"/>
            <a:ext cx="3429000" cy="9906000"/>
          </a:xfrm>
        </p:spPr>
        <p:txBody>
          <a:bodyPr lIns="504000" tIns="828000" rIns="360000"/>
          <a:lstStyle>
            <a:lvl1pPr marL="0" indent="0">
              <a:buNone/>
              <a:defRPr sz="6163"/>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a:t>Klicka på ikonen för att lägga till en bild</a:t>
            </a:r>
            <a:endParaRPr lang="sv-SE" dirty="0"/>
          </a:p>
        </p:txBody>
      </p:sp>
    </p:spTree>
    <p:extLst>
      <p:ext uri="{BB962C8B-B14F-4D97-AF65-F5344CB8AC3E}">
        <p14:creationId xmlns:p14="http://schemas.microsoft.com/office/powerpoint/2010/main" val="698100923"/>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1248000"/>
            <a:ext cx="2485800" cy="4801314"/>
          </a:xfrm>
        </p:spPr>
        <p:txBody>
          <a:bodyPr wrap="square" lIns="0" tIns="0" rIns="0" bIns="0" anchor="t" anchorCtr="0">
            <a:spAutoFit/>
          </a:bodyPr>
          <a:lstStyle>
            <a:lvl1pPr algn="l">
              <a:defRPr sz="5778"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848439"/>
            <a:ext cx="2485800"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3429000" y="0"/>
            <a:ext cx="3429000" cy="8588667"/>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6163"/>
            </a:lvl1pPr>
            <a:lvl2pPr marL="880485" indent="0">
              <a:buNone/>
              <a:defRPr sz="5392"/>
            </a:lvl2pPr>
            <a:lvl3pPr marL="1760969" indent="0">
              <a:buNone/>
              <a:defRPr sz="4622"/>
            </a:lvl3pPr>
            <a:lvl4pPr marL="2641452" indent="0">
              <a:buNone/>
              <a:defRPr sz="3852"/>
            </a:lvl4pPr>
            <a:lvl5pPr marL="3521937" indent="0">
              <a:buNone/>
              <a:defRPr sz="3852"/>
            </a:lvl5pPr>
            <a:lvl6pPr marL="4402421" indent="0">
              <a:buNone/>
              <a:defRPr sz="3852"/>
            </a:lvl6pPr>
            <a:lvl7pPr marL="5282906" indent="0">
              <a:buNone/>
              <a:defRPr sz="3852"/>
            </a:lvl7pPr>
            <a:lvl8pPr marL="6163389" indent="0">
              <a:buNone/>
              <a:defRPr sz="3852"/>
            </a:lvl8pPr>
            <a:lvl9pPr marL="7043874" indent="0">
              <a:buNone/>
              <a:defRPr sz="3852"/>
            </a:lvl9pPr>
          </a:lstStyle>
          <a:p>
            <a:r>
              <a:rPr lang="sv-SE"/>
              <a:t>Klicka på ikonen för att lägga till en bild</a:t>
            </a:r>
            <a:endParaRPr lang="sv-SE" dirty="0"/>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8588667"/>
            <a:ext cx="6858000" cy="1317333"/>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3" name="Bildobjekt 2">
            <a:extLst>
              <a:ext uri="{FF2B5EF4-FFF2-40B4-BE49-F238E27FC236}">
                <a16:creationId xmlns:a16="http://schemas.microsoft.com/office/drawing/2014/main" id="{2D31428F-86E1-0391-F9E2-E1F94088D3D9}"/>
              </a:ext>
            </a:extLst>
          </p:cNvPr>
          <p:cNvPicPr>
            <a:picLocks noChangeAspect="1"/>
          </p:cNvPicPr>
          <p:nvPr userDrawn="1"/>
        </p:nvPicPr>
        <p:blipFill>
          <a:blip r:embed="rId2"/>
          <a:stretch>
            <a:fillRect/>
          </a:stretch>
        </p:blipFill>
        <p:spPr>
          <a:xfrm>
            <a:off x="6088501" y="7930001"/>
            <a:ext cx="512324" cy="1315599"/>
          </a:xfrm>
          <a:prstGeom prst="rect">
            <a:avLst/>
          </a:prstGeom>
        </p:spPr>
      </p:pic>
    </p:spTree>
    <p:extLst>
      <p:ext uri="{BB962C8B-B14F-4D97-AF65-F5344CB8AC3E}">
        <p14:creationId xmlns:p14="http://schemas.microsoft.com/office/powerpoint/2010/main" val="1767556363"/>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352438"/>
            <a:ext cx="5386997" cy="2400657"/>
          </a:xfrm>
        </p:spPr>
        <p:txBody>
          <a:bodyPr wrap="square" lIns="0" tIns="0" rIns="0" bIns="0" anchor="b">
            <a:spAutoFit/>
          </a:bodyPr>
          <a:lstStyle>
            <a:lvl1pPr algn="l">
              <a:defRPr sz="5778">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5927"/>
            <a:ext cx="5386997" cy="727274"/>
          </a:xfrm>
        </p:spPr>
        <p:txBody>
          <a:bodyPr wrap="square" lIns="0" tIns="324000" rIns="0" bIns="0">
            <a:spAutoFit/>
          </a:bodyPr>
          <a:lstStyle>
            <a:lvl1pPr marL="0" indent="0">
              <a:spcBef>
                <a:spcPts val="0"/>
              </a:spcBef>
              <a:buNone/>
              <a:defRPr sz="2600" b="0" i="0" baseline="0">
                <a:solidFill>
                  <a:srgbClr val="1A355D"/>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6345675" y="0"/>
            <a:ext cx="512325" cy="9906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4" name="Rektangel 3">
            <a:extLst>
              <a:ext uri="{FF2B5EF4-FFF2-40B4-BE49-F238E27FC236}">
                <a16:creationId xmlns:a16="http://schemas.microsoft.com/office/drawing/2014/main" id="{93A87B22-DE9F-9B10-1F07-FA1B488CB886}"/>
              </a:ext>
            </a:extLst>
          </p:cNvPr>
          <p:cNvSpPr/>
          <p:nvPr userDrawn="1"/>
        </p:nvSpPr>
        <p:spPr>
          <a:xfrm>
            <a:off x="6345675" y="0"/>
            <a:ext cx="512325" cy="9906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pic>
        <p:nvPicPr>
          <p:cNvPr id="5" name="Bildobjekt 4">
            <a:extLst>
              <a:ext uri="{FF2B5EF4-FFF2-40B4-BE49-F238E27FC236}">
                <a16:creationId xmlns:a16="http://schemas.microsoft.com/office/drawing/2014/main" id="{C9C19F31-180F-33B0-2F6D-6FF71076FE08}"/>
              </a:ext>
            </a:extLst>
          </p:cNvPr>
          <p:cNvPicPr>
            <a:picLocks noChangeAspect="1"/>
          </p:cNvPicPr>
          <p:nvPr userDrawn="1"/>
        </p:nvPicPr>
        <p:blipFill>
          <a:blip r:embed="rId2"/>
          <a:stretch>
            <a:fillRect/>
          </a:stretch>
        </p:blipFill>
        <p:spPr>
          <a:xfrm>
            <a:off x="6088501" y="7931735"/>
            <a:ext cx="512324" cy="1315599"/>
          </a:xfrm>
          <a:prstGeom prst="rect">
            <a:avLst/>
          </a:prstGeom>
        </p:spPr>
      </p:pic>
    </p:spTree>
    <p:extLst>
      <p:ext uri="{BB962C8B-B14F-4D97-AF65-F5344CB8AC3E}">
        <p14:creationId xmlns:p14="http://schemas.microsoft.com/office/powerpoint/2010/main" val="2472349213"/>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6344663" cy="9906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467"/>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486000" y="-352438"/>
            <a:ext cx="5386997" cy="2400657"/>
          </a:xfrm>
        </p:spPr>
        <p:txBody>
          <a:bodyPr wrap="square" lIns="0" tIns="0" rIns="0" bIns="0" anchor="b">
            <a:spAutoFit/>
          </a:bodyPr>
          <a:lstStyle>
            <a:lvl1pPr algn="l">
              <a:defRPr sz="5778">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486000" y="2085927"/>
            <a:ext cx="5386997" cy="727274"/>
          </a:xfrm>
        </p:spPr>
        <p:txBody>
          <a:bodyPr wrap="square" lIns="0" tIns="324000" rIns="0" bIns="0">
            <a:spAutoFit/>
          </a:bodyPr>
          <a:lstStyle>
            <a:lvl1pPr marL="0" indent="0">
              <a:spcBef>
                <a:spcPts val="0"/>
              </a:spcBef>
              <a:buNone/>
              <a:defRPr sz="2600" b="0" i="0" baseline="0">
                <a:solidFill>
                  <a:schemeClr val="bg1"/>
                </a:solidFill>
                <a:latin typeface="+mn-lt"/>
                <a:ea typeface="Roboto Light" panose="02000000000000000000" pitchFamily="2" charset="0"/>
                <a:cs typeface="Roboto Light" panose="02000000000000000000" pitchFamily="2" charset="0"/>
              </a:defRPr>
            </a:lvl1pPr>
            <a:lvl2pPr marL="880485" indent="0">
              <a:buNone/>
              <a:defRPr sz="2697"/>
            </a:lvl2pPr>
            <a:lvl3pPr marL="1760969" indent="0">
              <a:buNone/>
              <a:defRPr sz="2311"/>
            </a:lvl3pPr>
            <a:lvl4pPr marL="2641452" indent="0">
              <a:buNone/>
              <a:defRPr sz="1925"/>
            </a:lvl4pPr>
            <a:lvl5pPr marL="3521937" indent="0">
              <a:buNone/>
              <a:defRPr sz="1925"/>
            </a:lvl5pPr>
            <a:lvl6pPr marL="4402421" indent="0">
              <a:buNone/>
              <a:defRPr sz="1925"/>
            </a:lvl6pPr>
            <a:lvl7pPr marL="5282906" indent="0">
              <a:buNone/>
              <a:defRPr sz="1925"/>
            </a:lvl7pPr>
            <a:lvl8pPr marL="6163389" indent="0">
              <a:buNone/>
              <a:defRPr sz="1925"/>
            </a:lvl8pPr>
            <a:lvl9pPr marL="7043874" indent="0">
              <a:buNone/>
              <a:defRPr sz="1925"/>
            </a:lvl9pPr>
          </a:lstStyle>
          <a:p>
            <a:pPr lvl="0"/>
            <a:r>
              <a:rPr lang="sv-SE" dirty="0"/>
              <a:t>Skriv text här</a:t>
            </a:r>
          </a:p>
        </p:txBody>
      </p:sp>
      <p:pic>
        <p:nvPicPr>
          <p:cNvPr id="5" name="Bildobjekt 4">
            <a:extLst>
              <a:ext uri="{FF2B5EF4-FFF2-40B4-BE49-F238E27FC236}">
                <a16:creationId xmlns:a16="http://schemas.microsoft.com/office/drawing/2014/main" id="{A51F795E-1441-1477-A8CA-44A478A7650A}"/>
              </a:ext>
            </a:extLst>
          </p:cNvPr>
          <p:cNvPicPr>
            <a:picLocks noChangeAspect="1"/>
          </p:cNvPicPr>
          <p:nvPr userDrawn="1"/>
        </p:nvPicPr>
        <p:blipFill>
          <a:blip r:embed="rId2"/>
          <a:stretch>
            <a:fillRect/>
          </a:stretch>
        </p:blipFill>
        <p:spPr>
          <a:xfrm>
            <a:off x="6088501" y="7931734"/>
            <a:ext cx="512324" cy="1315599"/>
          </a:xfrm>
          <a:prstGeom prst="rect">
            <a:avLst/>
          </a:prstGeom>
        </p:spPr>
      </p:pic>
    </p:spTree>
    <p:extLst>
      <p:ext uri="{BB962C8B-B14F-4D97-AF65-F5344CB8AC3E}">
        <p14:creationId xmlns:p14="http://schemas.microsoft.com/office/powerpoint/2010/main" val="3012528498"/>
      </p:ext>
    </p:extLst>
  </p:cSld>
  <p:clrMapOvr>
    <a:masterClrMapping/>
  </p:clrMapOvr>
  <p:extLst>
    <p:ext uri="{DCECCB84-F9BA-43D5-87BE-67443E8EF086}">
      <p15:sldGuideLst xmlns:p15="http://schemas.microsoft.com/office/powerpoint/2012/main">
        <p15:guide id="1" orient="horz" pos="2340" userDrawn="1">
          <p15:clr>
            <a:srgbClr val="FBAE40"/>
          </p15:clr>
        </p15:guide>
        <p15:guide id="2" pos="16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471488" y="528934"/>
            <a:ext cx="5915025" cy="1913937"/>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471488" y="2638544"/>
            <a:ext cx="5915025" cy="6282971"/>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8639358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4" r:id="rId5"/>
    <p:sldLayoutId id="2147484055" r:id="rId6"/>
    <p:sldLayoutId id="2147484056" r:id="rId7"/>
    <p:sldLayoutId id="2147484062" r:id="rId8"/>
    <p:sldLayoutId id="2147484063" r:id="rId9"/>
  </p:sldLayoutIdLst>
  <p:txStyles>
    <p:titleStyle>
      <a:lvl1pPr algn="l" defTabSz="1760969" rtl="0" eaLnBrk="1" latinLnBrk="0" hangingPunct="1">
        <a:lnSpc>
          <a:spcPct val="90000"/>
        </a:lnSpc>
        <a:spcBef>
          <a:spcPct val="0"/>
        </a:spcBef>
        <a:buNone/>
        <a:defRPr sz="8474" b="1" kern="1200" baseline="0">
          <a:solidFill>
            <a:schemeClr val="tx1"/>
          </a:solidFill>
          <a:latin typeface="+mj-lt"/>
          <a:ea typeface="+mj-ea"/>
          <a:cs typeface="+mj-cs"/>
        </a:defRPr>
      </a:lvl1pPr>
    </p:titleStyle>
    <p:bodyStyle>
      <a:lvl1pPr marL="440242" indent="-440242" algn="l" defTabSz="1760969" rtl="0" eaLnBrk="1" latinLnBrk="0" hangingPunct="1">
        <a:lnSpc>
          <a:spcPct val="100000"/>
        </a:lnSpc>
        <a:spcBef>
          <a:spcPts val="1925"/>
        </a:spcBef>
        <a:spcAft>
          <a:spcPts val="1733"/>
        </a:spcAft>
        <a:buFont typeface="Arial" panose="020B0604020202020204" pitchFamily="34" charset="0"/>
        <a:buChar char="•"/>
        <a:defRPr sz="5392" kern="1200">
          <a:solidFill>
            <a:schemeClr val="tx1"/>
          </a:solidFill>
          <a:latin typeface="+mn-lt"/>
          <a:ea typeface="+mn-ea"/>
          <a:cs typeface="+mn-cs"/>
        </a:defRPr>
      </a:lvl1pPr>
      <a:lvl2pPr marL="1320726" indent="-440242" algn="l" defTabSz="1760969" rtl="0" eaLnBrk="1" latinLnBrk="0" hangingPunct="1">
        <a:lnSpc>
          <a:spcPct val="100000"/>
        </a:lnSpc>
        <a:spcBef>
          <a:spcPts val="963"/>
        </a:spcBef>
        <a:spcAft>
          <a:spcPts val="1733"/>
        </a:spcAft>
        <a:buFont typeface="Arial" panose="020B0604020202020204" pitchFamily="34" charset="0"/>
        <a:buChar char="•"/>
        <a:defRPr sz="4622" kern="1200">
          <a:solidFill>
            <a:schemeClr val="tx1"/>
          </a:solidFill>
          <a:latin typeface="+mn-lt"/>
          <a:ea typeface="+mn-ea"/>
          <a:cs typeface="+mn-cs"/>
        </a:defRPr>
      </a:lvl2pPr>
      <a:lvl3pPr marL="2201211" indent="-440242" algn="l" defTabSz="1760969" rtl="0" eaLnBrk="1" latinLnBrk="0" hangingPunct="1">
        <a:lnSpc>
          <a:spcPct val="100000"/>
        </a:lnSpc>
        <a:spcBef>
          <a:spcPts val="963"/>
        </a:spcBef>
        <a:spcAft>
          <a:spcPts val="1733"/>
        </a:spcAft>
        <a:buFont typeface="Arial" panose="020B0604020202020204" pitchFamily="34" charset="0"/>
        <a:buChar char="•"/>
        <a:defRPr sz="3852" kern="1200">
          <a:solidFill>
            <a:schemeClr val="tx1"/>
          </a:solidFill>
          <a:latin typeface="+mn-lt"/>
          <a:ea typeface="+mn-ea"/>
          <a:cs typeface="+mn-cs"/>
        </a:defRPr>
      </a:lvl3pPr>
      <a:lvl4pPr marL="3081695" indent="-440242" algn="l" defTabSz="1760969" rtl="0" eaLnBrk="1" latinLnBrk="0" hangingPunct="1">
        <a:lnSpc>
          <a:spcPct val="100000"/>
        </a:lnSpc>
        <a:spcBef>
          <a:spcPts val="963"/>
        </a:spcBef>
        <a:spcAft>
          <a:spcPts val="1733"/>
        </a:spcAft>
        <a:buFont typeface="Arial" panose="020B0604020202020204" pitchFamily="34" charset="0"/>
        <a:buChar char="•"/>
        <a:defRPr sz="3467" kern="1200">
          <a:solidFill>
            <a:schemeClr val="tx1"/>
          </a:solidFill>
          <a:latin typeface="+mn-lt"/>
          <a:ea typeface="+mn-ea"/>
          <a:cs typeface="+mn-cs"/>
        </a:defRPr>
      </a:lvl4pPr>
      <a:lvl5pPr marL="3962178" indent="-440242" algn="l" defTabSz="1760969" rtl="0" eaLnBrk="1" latinLnBrk="0" hangingPunct="1">
        <a:lnSpc>
          <a:spcPct val="100000"/>
        </a:lnSpc>
        <a:spcBef>
          <a:spcPts val="963"/>
        </a:spcBef>
        <a:spcAft>
          <a:spcPts val="1733"/>
        </a:spcAft>
        <a:buFont typeface="Arial" panose="020B0604020202020204" pitchFamily="34" charset="0"/>
        <a:buChar char="•"/>
        <a:defRPr sz="3467" kern="1200">
          <a:solidFill>
            <a:schemeClr val="tx1"/>
          </a:solidFill>
          <a:latin typeface="+mn-lt"/>
          <a:ea typeface="+mn-ea"/>
          <a:cs typeface="+mn-cs"/>
        </a:defRPr>
      </a:lvl5pPr>
      <a:lvl6pPr marL="4842663"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6pPr>
      <a:lvl7pPr marL="5723148"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7pPr>
      <a:lvl8pPr marL="6603632"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8pPr>
      <a:lvl9pPr marL="7484115"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9pPr>
    </p:bodyStyle>
    <p:otherStyle>
      <a:defPPr>
        <a:defRPr lang="sv-SE"/>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120" userDrawn="1">
          <p15:clr>
            <a:srgbClr val="F26B43"/>
          </p15:clr>
        </p15:guide>
        <p15:guide id="4"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8E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471488" y="528934"/>
            <a:ext cx="5915025" cy="1913937"/>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471488" y="2638544"/>
            <a:ext cx="5915025" cy="6282971"/>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219000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Lst>
  <p:txStyles>
    <p:titleStyle>
      <a:lvl1pPr algn="l" defTabSz="1760969" rtl="0" eaLnBrk="1" latinLnBrk="0" hangingPunct="1">
        <a:lnSpc>
          <a:spcPct val="90000"/>
        </a:lnSpc>
        <a:spcBef>
          <a:spcPct val="0"/>
        </a:spcBef>
        <a:buNone/>
        <a:defRPr sz="8474" b="1" kern="1200" baseline="0">
          <a:solidFill>
            <a:schemeClr val="tx1"/>
          </a:solidFill>
          <a:latin typeface="+mj-lt"/>
          <a:ea typeface="+mj-ea"/>
          <a:cs typeface="+mj-cs"/>
        </a:defRPr>
      </a:lvl1pPr>
    </p:titleStyle>
    <p:bodyStyle>
      <a:lvl1pPr marL="440242" indent="-440242" algn="l" defTabSz="1760969" rtl="0" eaLnBrk="1" latinLnBrk="0" hangingPunct="1">
        <a:lnSpc>
          <a:spcPct val="100000"/>
        </a:lnSpc>
        <a:spcBef>
          <a:spcPts val="1925"/>
        </a:spcBef>
        <a:spcAft>
          <a:spcPts val="1733"/>
        </a:spcAft>
        <a:buFont typeface="Arial" panose="020B0604020202020204" pitchFamily="34" charset="0"/>
        <a:buChar char="•"/>
        <a:defRPr sz="5392" kern="1200">
          <a:solidFill>
            <a:schemeClr val="tx1"/>
          </a:solidFill>
          <a:latin typeface="+mn-lt"/>
          <a:ea typeface="+mn-ea"/>
          <a:cs typeface="+mn-cs"/>
        </a:defRPr>
      </a:lvl1pPr>
      <a:lvl2pPr marL="1320726" indent="-440242" algn="l" defTabSz="1760969" rtl="0" eaLnBrk="1" latinLnBrk="0" hangingPunct="1">
        <a:lnSpc>
          <a:spcPct val="100000"/>
        </a:lnSpc>
        <a:spcBef>
          <a:spcPts val="963"/>
        </a:spcBef>
        <a:spcAft>
          <a:spcPts val="1733"/>
        </a:spcAft>
        <a:buFont typeface="Arial" panose="020B0604020202020204" pitchFamily="34" charset="0"/>
        <a:buChar char="•"/>
        <a:defRPr sz="4622" kern="1200">
          <a:solidFill>
            <a:schemeClr val="tx1"/>
          </a:solidFill>
          <a:latin typeface="+mn-lt"/>
          <a:ea typeface="+mn-ea"/>
          <a:cs typeface="+mn-cs"/>
        </a:defRPr>
      </a:lvl2pPr>
      <a:lvl3pPr marL="2201211" indent="-440242" algn="l" defTabSz="1760969" rtl="0" eaLnBrk="1" latinLnBrk="0" hangingPunct="1">
        <a:lnSpc>
          <a:spcPct val="100000"/>
        </a:lnSpc>
        <a:spcBef>
          <a:spcPts val="963"/>
        </a:spcBef>
        <a:spcAft>
          <a:spcPts val="1733"/>
        </a:spcAft>
        <a:buFont typeface="Arial" panose="020B0604020202020204" pitchFamily="34" charset="0"/>
        <a:buChar char="•"/>
        <a:defRPr sz="3852" kern="1200">
          <a:solidFill>
            <a:schemeClr val="tx1"/>
          </a:solidFill>
          <a:latin typeface="+mn-lt"/>
          <a:ea typeface="+mn-ea"/>
          <a:cs typeface="+mn-cs"/>
        </a:defRPr>
      </a:lvl3pPr>
      <a:lvl4pPr marL="3081695" indent="-440242" algn="l" defTabSz="1760969" rtl="0" eaLnBrk="1" latinLnBrk="0" hangingPunct="1">
        <a:lnSpc>
          <a:spcPct val="100000"/>
        </a:lnSpc>
        <a:spcBef>
          <a:spcPts val="963"/>
        </a:spcBef>
        <a:spcAft>
          <a:spcPts val="1733"/>
        </a:spcAft>
        <a:buFont typeface="Arial" panose="020B0604020202020204" pitchFamily="34" charset="0"/>
        <a:buChar char="•"/>
        <a:defRPr sz="3467" kern="1200">
          <a:solidFill>
            <a:schemeClr val="tx1"/>
          </a:solidFill>
          <a:latin typeface="+mn-lt"/>
          <a:ea typeface="+mn-ea"/>
          <a:cs typeface="+mn-cs"/>
        </a:defRPr>
      </a:lvl4pPr>
      <a:lvl5pPr marL="3962178" indent="-440242" algn="l" defTabSz="1760969" rtl="0" eaLnBrk="1" latinLnBrk="0" hangingPunct="1">
        <a:lnSpc>
          <a:spcPct val="100000"/>
        </a:lnSpc>
        <a:spcBef>
          <a:spcPts val="963"/>
        </a:spcBef>
        <a:spcAft>
          <a:spcPts val="1733"/>
        </a:spcAft>
        <a:buFont typeface="Arial" panose="020B0604020202020204" pitchFamily="34" charset="0"/>
        <a:buChar char="•"/>
        <a:defRPr sz="3467" kern="1200">
          <a:solidFill>
            <a:schemeClr val="tx1"/>
          </a:solidFill>
          <a:latin typeface="+mn-lt"/>
          <a:ea typeface="+mn-ea"/>
          <a:cs typeface="+mn-cs"/>
        </a:defRPr>
      </a:lvl5pPr>
      <a:lvl6pPr marL="4842663"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6pPr>
      <a:lvl7pPr marL="5723148"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7pPr>
      <a:lvl8pPr marL="6603632"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8pPr>
      <a:lvl9pPr marL="7484115"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9pPr>
    </p:bodyStyle>
    <p:otherStyle>
      <a:defPPr>
        <a:defRPr lang="sv-SE"/>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120" userDrawn="1">
          <p15:clr>
            <a:srgbClr val="F26B43"/>
          </p15:clr>
        </p15:guide>
        <p15:guide id="4"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471488" y="528934"/>
            <a:ext cx="5915025" cy="1913937"/>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471488" y="2638544"/>
            <a:ext cx="5915025" cy="6282971"/>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9015317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Lst>
  <p:txStyles>
    <p:titleStyle>
      <a:lvl1pPr algn="l" defTabSz="1760969" rtl="0" eaLnBrk="1" latinLnBrk="0" hangingPunct="1">
        <a:lnSpc>
          <a:spcPct val="90000"/>
        </a:lnSpc>
        <a:spcBef>
          <a:spcPct val="0"/>
        </a:spcBef>
        <a:buNone/>
        <a:defRPr sz="8474" b="1" kern="1200" baseline="0">
          <a:solidFill>
            <a:schemeClr val="tx1"/>
          </a:solidFill>
          <a:latin typeface="+mj-lt"/>
          <a:ea typeface="+mj-ea"/>
          <a:cs typeface="+mj-cs"/>
        </a:defRPr>
      </a:lvl1pPr>
    </p:titleStyle>
    <p:bodyStyle>
      <a:lvl1pPr marL="440242" indent="-440242" algn="l" defTabSz="1760969" rtl="0" eaLnBrk="1" latinLnBrk="0" hangingPunct="1">
        <a:lnSpc>
          <a:spcPct val="100000"/>
        </a:lnSpc>
        <a:spcBef>
          <a:spcPts val="1925"/>
        </a:spcBef>
        <a:spcAft>
          <a:spcPts val="1733"/>
        </a:spcAft>
        <a:buFont typeface="Arial" panose="020B0604020202020204" pitchFamily="34" charset="0"/>
        <a:buChar char="•"/>
        <a:defRPr sz="5392" kern="1200">
          <a:solidFill>
            <a:schemeClr val="tx1"/>
          </a:solidFill>
          <a:latin typeface="+mn-lt"/>
          <a:ea typeface="+mn-ea"/>
          <a:cs typeface="+mn-cs"/>
        </a:defRPr>
      </a:lvl1pPr>
      <a:lvl2pPr marL="1320726" indent="-440242" algn="l" defTabSz="1760969" rtl="0" eaLnBrk="1" latinLnBrk="0" hangingPunct="1">
        <a:lnSpc>
          <a:spcPct val="100000"/>
        </a:lnSpc>
        <a:spcBef>
          <a:spcPts val="963"/>
        </a:spcBef>
        <a:spcAft>
          <a:spcPts val="1733"/>
        </a:spcAft>
        <a:buFont typeface="Arial" panose="020B0604020202020204" pitchFamily="34" charset="0"/>
        <a:buChar char="•"/>
        <a:defRPr sz="4622" kern="1200">
          <a:solidFill>
            <a:schemeClr val="tx1"/>
          </a:solidFill>
          <a:latin typeface="+mn-lt"/>
          <a:ea typeface="+mn-ea"/>
          <a:cs typeface="+mn-cs"/>
        </a:defRPr>
      </a:lvl2pPr>
      <a:lvl3pPr marL="2201211" indent="-440242" algn="l" defTabSz="1760969" rtl="0" eaLnBrk="1" latinLnBrk="0" hangingPunct="1">
        <a:lnSpc>
          <a:spcPct val="100000"/>
        </a:lnSpc>
        <a:spcBef>
          <a:spcPts val="963"/>
        </a:spcBef>
        <a:spcAft>
          <a:spcPts val="1733"/>
        </a:spcAft>
        <a:buFont typeface="Arial" panose="020B0604020202020204" pitchFamily="34" charset="0"/>
        <a:buChar char="•"/>
        <a:defRPr sz="3852" kern="1200">
          <a:solidFill>
            <a:schemeClr val="tx1"/>
          </a:solidFill>
          <a:latin typeface="+mn-lt"/>
          <a:ea typeface="+mn-ea"/>
          <a:cs typeface="+mn-cs"/>
        </a:defRPr>
      </a:lvl3pPr>
      <a:lvl4pPr marL="3081695" indent="-440242" algn="l" defTabSz="1760969" rtl="0" eaLnBrk="1" latinLnBrk="0" hangingPunct="1">
        <a:lnSpc>
          <a:spcPct val="100000"/>
        </a:lnSpc>
        <a:spcBef>
          <a:spcPts val="963"/>
        </a:spcBef>
        <a:spcAft>
          <a:spcPts val="1733"/>
        </a:spcAft>
        <a:buFont typeface="Arial" panose="020B0604020202020204" pitchFamily="34" charset="0"/>
        <a:buChar char="•"/>
        <a:defRPr sz="3467" kern="1200">
          <a:solidFill>
            <a:schemeClr val="tx1"/>
          </a:solidFill>
          <a:latin typeface="+mn-lt"/>
          <a:ea typeface="+mn-ea"/>
          <a:cs typeface="+mn-cs"/>
        </a:defRPr>
      </a:lvl4pPr>
      <a:lvl5pPr marL="3962178" indent="-440242" algn="l" defTabSz="1760969" rtl="0" eaLnBrk="1" latinLnBrk="0" hangingPunct="1">
        <a:lnSpc>
          <a:spcPct val="100000"/>
        </a:lnSpc>
        <a:spcBef>
          <a:spcPts val="963"/>
        </a:spcBef>
        <a:spcAft>
          <a:spcPts val="1733"/>
        </a:spcAft>
        <a:buFont typeface="Arial" panose="020B0604020202020204" pitchFamily="34" charset="0"/>
        <a:buChar char="•"/>
        <a:defRPr sz="3467" kern="1200">
          <a:solidFill>
            <a:schemeClr val="tx1"/>
          </a:solidFill>
          <a:latin typeface="+mn-lt"/>
          <a:ea typeface="+mn-ea"/>
          <a:cs typeface="+mn-cs"/>
        </a:defRPr>
      </a:lvl5pPr>
      <a:lvl6pPr marL="4842663"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6pPr>
      <a:lvl7pPr marL="5723148"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7pPr>
      <a:lvl8pPr marL="6603632"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8pPr>
      <a:lvl9pPr marL="7484115"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9pPr>
    </p:bodyStyle>
    <p:otherStyle>
      <a:defPPr>
        <a:defRPr lang="sv-SE"/>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120" userDrawn="1">
          <p15:clr>
            <a:srgbClr val="F26B43"/>
          </p15:clr>
        </p15:guide>
        <p15:guide id="4"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471488" y="528934"/>
            <a:ext cx="5915025" cy="1913937"/>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471488" y="2638544"/>
            <a:ext cx="5915025" cy="6282971"/>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4462960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Lst>
  <p:txStyles>
    <p:titleStyle>
      <a:lvl1pPr algn="l" defTabSz="1760969" rtl="0" eaLnBrk="1" latinLnBrk="0" hangingPunct="1">
        <a:lnSpc>
          <a:spcPct val="90000"/>
        </a:lnSpc>
        <a:spcBef>
          <a:spcPct val="0"/>
        </a:spcBef>
        <a:buNone/>
        <a:defRPr sz="8474" b="1" kern="1200" baseline="0">
          <a:solidFill>
            <a:schemeClr val="tx1"/>
          </a:solidFill>
          <a:latin typeface="+mj-lt"/>
          <a:ea typeface="+mj-ea"/>
          <a:cs typeface="+mj-cs"/>
        </a:defRPr>
      </a:lvl1pPr>
    </p:titleStyle>
    <p:bodyStyle>
      <a:lvl1pPr marL="440242" indent="-440242" algn="l" defTabSz="1760969" rtl="0" eaLnBrk="1" latinLnBrk="0" hangingPunct="1">
        <a:lnSpc>
          <a:spcPct val="100000"/>
        </a:lnSpc>
        <a:spcBef>
          <a:spcPts val="1925"/>
        </a:spcBef>
        <a:spcAft>
          <a:spcPts val="1733"/>
        </a:spcAft>
        <a:buFont typeface="Arial" panose="020B0604020202020204" pitchFamily="34" charset="0"/>
        <a:buChar char="•"/>
        <a:defRPr sz="5392" kern="1200">
          <a:solidFill>
            <a:schemeClr val="tx1"/>
          </a:solidFill>
          <a:latin typeface="+mn-lt"/>
          <a:ea typeface="+mn-ea"/>
          <a:cs typeface="+mn-cs"/>
        </a:defRPr>
      </a:lvl1pPr>
      <a:lvl2pPr marL="1320726" indent="-440242" algn="l" defTabSz="1760969" rtl="0" eaLnBrk="1" latinLnBrk="0" hangingPunct="1">
        <a:lnSpc>
          <a:spcPct val="100000"/>
        </a:lnSpc>
        <a:spcBef>
          <a:spcPts val="963"/>
        </a:spcBef>
        <a:spcAft>
          <a:spcPts val="1733"/>
        </a:spcAft>
        <a:buFont typeface="Arial" panose="020B0604020202020204" pitchFamily="34" charset="0"/>
        <a:buChar char="•"/>
        <a:defRPr sz="4622" kern="1200">
          <a:solidFill>
            <a:schemeClr val="tx1"/>
          </a:solidFill>
          <a:latin typeface="+mn-lt"/>
          <a:ea typeface="+mn-ea"/>
          <a:cs typeface="+mn-cs"/>
        </a:defRPr>
      </a:lvl2pPr>
      <a:lvl3pPr marL="2201211" indent="-440242" algn="l" defTabSz="1760969" rtl="0" eaLnBrk="1" latinLnBrk="0" hangingPunct="1">
        <a:lnSpc>
          <a:spcPct val="100000"/>
        </a:lnSpc>
        <a:spcBef>
          <a:spcPts val="963"/>
        </a:spcBef>
        <a:spcAft>
          <a:spcPts val="1733"/>
        </a:spcAft>
        <a:buFont typeface="Arial" panose="020B0604020202020204" pitchFamily="34" charset="0"/>
        <a:buChar char="•"/>
        <a:defRPr sz="3852" kern="1200">
          <a:solidFill>
            <a:schemeClr val="tx1"/>
          </a:solidFill>
          <a:latin typeface="+mn-lt"/>
          <a:ea typeface="+mn-ea"/>
          <a:cs typeface="+mn-cs"/>
        </a:defRPr>
      </a:lvl3pPr>
      <a:lvl4pPr marL="3081695" indent="-440242" algn="l" defTabSz="1760969" rtl="0" eaLnBrk="1" latinLnBrk="0" hangingPunct="1">
        <a:lnSpc>
          <a:spcPct val="100000"/>
        </a:lnSpc>
        <a:spcBef>
          <a:spcPts val="963"/>
        </a:spcBef>
        <a:spcAft>
          <a:spcPts val="1733"/>
        </a:spcAft>
        <a:buFont typeface="Arial" panose="020B0604020202020204" pitchFamily="34" charset="0"/>
        <a:buChar char="•"/>
        <a:defRPr sz="3467" kern="1200">
          <a:solidFill>
            <a:schemeClr val="tx1"/>
          </a:solidFill>
          <a:latin typeface="+mn-lt"/>
          <a:ea typeface="+mn-ea"/>
          <a:cs typeface="+mn-cs"/>
        </a:defRPr>
      </a:lvl4pPr>
      <a:lvl5pPr marL="3962178" indent="-440242" algn="l" defTabSz="1760969" rtl="0" eaLnBrk="1" latinLnBrk="0" hangingPunct="1">
        <a:lnSpc>
          <a:spcPct val="100000"/>
        </a:lnSpc>
        <a:spcBef>
          <a:spcPts val="963"/>
        </a:spcBef>
        <a:spcAft>
          <a:spcPts val="1733"/>
        </a:spcAft>
        <a:buFont typeface="Arial" panose="020B0604020202020204" pitchFamily="34" charset="0"/>
        <a:buChar char="•"/>
        <a:defRPr sz="3467" kern="1200">
          <a:solidFill>
            <a:schemeClr val="tx1"/>
          </a:solidFill>
          <a:latin typeface="+mn-lt"/>
          <a:ea typeface="+mn-ea"/>
          <a:cs typeface="+mn-cs"/>
        </a:defRPr>
      </a:lvl5pPr>
      <a:lvl6pPr marL="4842663"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6pPr>
      <a:lvl7pPr marL="5723148"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7pPr>
      <a:lvl8pPr marL="6603632"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8pPr>
      <a:lvl9pPr marL="7484115" indent="-440242" algn="l" defTabSz="1760969" rtl="0" eaLnBrk="1" latinLnBrk="0" hangingPunct="1">
        <a:lnSpc>
          <a:spcPct val="90000"/>
        </a:lnSpc>
        <a:spcBef>
          <a:spcPts val="963"/>
        </a:spcBef>
        <a:buFont typeface="Arial" panose="020B0604020202020204" pitchFamily="34" charset="0"/>
        <a:buChar char="•"/>
        <a:defRPr sz="3467" kern="1200">
          <a:solidFill>
            <a:schemeClr val="tx1"/>
          </a:solidFill>
          <a:latin typeface="+mn-lt"/>
          <a:ea typeface="+mn-ea"/>
          <a:cs typeface="+mn-cs"/>
        </a:defRPr>
      </a:lvl9pPr>
    </p:bodyStyle>
    <p:otherStyle>
      <a:defPPr>
        <a:defRPr lang="sv-SE"/>
      </a:defPPr>
      <a:lvl1pPr marL="0" algn="l" defTabSz="1760969" rtl="0" eaLnBrk="1" latinLnBrk="0" hangingPunct="1">
        <a:defRPr sz="3467" kern="1200">
          <a:solidFill>
            <a:schemeClr val="tx1"/>
          </a:solidFill>
          <a:latin typeface="+mn-lt"/>
          <a:ea typeface="+mn-ea"/>
          <a:cs typeface="+mn-cs"/>
        </a:defRPr>
      </a:lvl1pPr>
      <a:lvl2pPr marL="880485" algn="l" defTabSz="1760969" rtl="0" eaLnBrk="1" latinLnBrk="0" hangingPunct="1">
        <a:defRPr sz="3467" kern="1200">
          <a:solidFill>
            <a:schemeClr val="tx1"/>
          </a:solidFill>
          <a:latin typeface="+mn-lt"/>
          <a:ea typeface="+mn-ea"/>
          <a:cs typeface="+mn-cs"/>
        </a:defRPr>
      </a:lvl2pPr>
      <a:lvl3pPr marL="1760969" algn="l" defTabSz="1760969" rtl="0" eaLnBrk="1" latinLnBrk="0" hangingPunct="1">
        <a:defRPr sz="3467" kern="1200">
          <a:solidFill>
            <a:schemeClr val="tx1"/>
          </a:solidFill>
          <a:latin typeface="+mn-lt"/>
          <a:ea typeface="+mn-ea"/>
          <a:cs typeface="+mn-cs"/>
        </a:defRPr>
      </a:lvl3pPr>
      <a:lvl4pPr marL="2641452" algn="l" defTabSz="1760969" rtl="0" eaLnBrk="1" latinLnBrk="0" hangingPunct="1">
        <a:defRPr sz="3467" kern="1200">
          <a:solidFill>
            <a:schemeClr val="tx1"/>
          </a:solidFill>
          <a:latin typeface="+mn-lt"/>
          <a:ea typeface="+mn-ea"/>
          <a:cs typeface="+mn-cs"/>
        </a:defRPr>
      </a:lvl4pPr>
      <a:lvl5pPr marL="3521937" algn="l" defTabSz="1760969" rtl="0" eaLnBrk="1" latinLnBrk="0" hangingPunct="1">
        <a:defRPr sz="3467" kern="1200">
          <a:solidFill>
            <a:schemeClr val="tx1"/>
          </a:solidFill>
          <a:latin typeface="+mn-lt"/>
          <a:ea typeface="+mn-ea"/>
          <a:cs typeface="+mn-cs"/>
        </a:defRPr>
      </a:lvl5pPr>
      <a:lvl6pPr marL="4402421" algn="l" defTabSz="1760969" rtl="0" eaLnBrk="1" latinLnBrk="0" hangingPunct="1">
        <a:defRPr sz="3467" kern="1200">
          <a:solidFill>
            <a:schemeClr val="tx1"/>
          </a:solidFill>
          <a:latin typeface="+mn-lt"/>
          <a:ea typeface="+mn-ea"/>
          <a:cs typeface="+mn-cs"/>
        </a:defRPr>
      </a:lvl6pPr>
      <a:lvl7pPr marL="5282906" algn="l" defTabSz="1760969" rtl="0" eaLnBrk="1" latinLnBrk="0" hangingPunct="1">
        <a:defRPr sz="3467" kern="1200">
          <a:solidFill>
            <a:schemeClr val="tx1"/>
          </a:solidFill>
          <a:latin typeface="+mn-lt"/>
          <a:ea typeface="+mn-ea"/>
          <a:cs typeface="+mn-cs"/>
        </a:defRPr>
      </a:lvl7pPr>
      <a:lvl8pPr marL="6163389" algn="l" defTabSz="1760969" rtl="0" eaLnBrk="1" latinLnBrk="0" hangingPunct="1">
        <a:defRPr sz="3467" kern="1200">
          <a:solidFill>
            <a:schemeClr val="tx1"/>
          </a:solidFill>
          <a:latin typeface="+mn-lt"/>
          <a:ea typeface="+mn-ea"/>
          <a:cs typeface="+mn-cs"/>
        </a:defRPr>
      </a:lvl8pPr>
      <a:lvl9pPr marL="7043874" algn="l" defTabSz="1760969" rtl="0" eaLnBrk="1" latinLnBrk="0" hangingPunct="1">
        <a:defRPr sz="3467"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120" userDrawn="1">
          <p15:clr>
            <a:srgbClr val="F26B43"/>
          </p15:clr>
        </p15:guide>
        <p15:guide id="4"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4294967295"/>
          </p:nvPr>
        </p:nvSpPr>
        <p:spPr>
          <a:xfrm>
            <a:off x="390618" y="3711078"/>
            <a:ext cx="6152224" cy="533480"/>
          </a:xfrm>
        </p:spPr>
        <p:txBody>
          <a:bodyPr>
            <a:normAutofit fontScale="62500" lnSpcReduction="20000"/>
          </a:bodyPr>
          <a:lstStyle/>
          <a:p>
            <a:pPr marL="0" indent="0">
              <a:buNone/>
            </a:pPr>
            <a:r>
              <a:rPr lang="sv-SE" dirty="0">
                <a:solidFill>
                  <a:schemeClr val="tx1"/>
                </a:solidFill>
              </a:rPr>
              <a:t>Skriv signalens namn här</a:t>
            </a:r>
          </a:p>
        </p:txBody>
      </p:sp>
      <p:sp>
        <p:nvSpPr>
          <p:cNvPr id="8" name="Rektangel 7"/>
          <p:cNvSpPr/>
          <p:nvPr/>
        </p:nvSpPr>
        <p:spPr>
          <a:xfrm>
            <a:off x="390618" y="4306913"/>
            <a:ext cx="6027937" cy="830997"/>
          </a:xfrm>
          <a:prstGeom prst="rect">
            <a:avLst/>
          </a:prstGeom>
        </p:spPr>
        <p:txBody>
          <a:bodyPr wrap="square">
            <a:spAutoFit/>
          </a:bodyPr>
          <a:lstStyle/>
          <a:p>
            <a:pPr lvl="0"/>
            <a:r>
              <a:rPr lang="sv-SE" sz="1200" i="1" dirty="0"/>
              <a:t>Skriv eller klistra in en text som beskriver signalen. En signal är en konkret företeelse som är ett tecken på förändring eller möjlig förändring. Det kan till exempel vara en konkret händelse, en teknologi, ett beteende eller ändrade värderingar inom ett specifikt område. Ersätt denna text med din egen. </a:t>
            </a:r>
          </a:p>
        </p:txBody>
      </p:sp>
      <p:sp>
        <p:nvSpPr>
          <p:cNvPr id="10" name="Platshållare för bild 9"/>
          <p:cNvSpPr>
            <a:spLocks noGrp="1"/>
          </p:cNvSpPr>
          <p:nvPr>
            <p:ph type="pic" sz="quarter" idx="10"/>
          </p:nvPr>
        </p:nvSpPr>
        <p:spPr>
          <a:xfrm>
            <a:off x="0" y="0"/>
            <a:ext cx="6858000" cy="3329126"/>
          </a:xfrm>
        </p:spPr>
        <p:txBody>
          <a:bodyPr/>
          <a:lstStyle/>
          <a:p>
            <a:endParaRPr lang="sv-SE"/>
          </a:p>
        </p:txBody>
      </p:sp>
      <p:sp>
        <p:nvSpPr>
          <p:cNvPr id="5" name="textruta 4"/>
          <p:cNvSpPr txBox="1"/>
          <p:nvPr/>
        </p:nvSpPr>
        <p:spPr>
          <a:xfrm>
            <a:off x="390618" y="7083124"/>
            <a:ext cx="2571411" cy="3185487"/>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1200"/>
              </a:spcBef>
              <a:spcAft>
                <a:spcPts val="0"/>
              </a:spcAft>
              <a:buClr>
                <a:schemeClr val="bg1"/>
              </a:buClr>
              <a:buSzTx/>
              <a:buFont typeface="+mj-lt"/>
              <a:buAutoNum type="arabicPeriod"/>
              <a:tabLst/>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Ökade</a:t>
            </a:r>
            <a:r>
              <a:rPr lang="sv-SE" sz="110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välfärdskostnader</a:t>
            </a:r>
          </a:p>
          <a:p>
            <a:pPr marL="228600" indent="-228600" defTabSz="457200">
              <a:spcBef>
                <a:spcPts val="1200"/>
              </a:spcBef>
              <a:buClr>
                <a:schemeClr val="bg1"/>
              </a:buClr>
              <a:buFont typeface="+mj-lt"/>
              <a:buAutoNum type="arabicPeriod"/>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Färre barn och fler äldre</a:t>
            </a:r>
          </a:p>
          <a:p>
            <a:pPr marL="228600" indent="-228600" defTabSz="457200">
              <a:spcBef>
                <a:spcPts val="1200"/>
              </a:spcBef>
              <a:buClr>
                <a:schemeClr val="bg1"/>
              </a:buClr>
              <a:buFont typeface="+mj-lt"/>
              <a:buAutoNum type="arabicPeriod"/>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Förändrade förväntningar</a:t>
            </a:r>
          </a:p>
          <a:p>
            <a:pPr marL="228600" indent="-228600" defTabSz="457200">
              <a:spcBef>
                <a:spcPts val="1200"/>
              </a:spcBef>
              <a:buClr>
                <a:schemeClr val="bg1"/>
              </a:buClr>
              <a:buFont typeface="+mj-lt"/>
              <a:buAutoNum type="arabicPeriod"/>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Ökad användning av AI</a:t>
            </a:r>
          </a:p>
          <a:p>
            <a:pPr marL="228600" indent="-228600" defTabSz="457200">
              <a:spcBef>
                <a:spcPts val="1200"/>
              </a:spcBef>
              <a:buClr>
                <a:schemeClr val="bg1"/>
              </a:buClr>
              <a:buFont typeface="+mj-lt"/>
              <a:buAutoNum type="arabicPeriod"/>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Ökat fokus på trygghet</a:t>
            </a:r>
          </a:p>
          <a:p>
            <a:pPr marL="228600" indent="-228600" defTabSz="457200">
              <a:spcBef>
                <a:spcPts val="1200"/>
              </a:spcBef>
              <a:buClr>
                <a:schemeClr val="bg1"/>
              </a:buClr>
              <a:buFont typeface="+mj-lt"/>
              <a:buAutoNum type="arabicPeriod"/>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Krafttag mot välfärdsbrott</a:t>
            </a:r>
          </a:p>
          <a:p>
            <a:pPr marL="228600" indent="-228600" defTabSz="457200">
              <a:spcBef>
                <a:spcPts val="1200"/>
              </a:spcBef>
              <a:buClr>
                <a:schemeClr val="bg1"/>
              </a:buClr>
              <a:buFont typeface="+mj-lt"/>
              <a:buAutoNum type="arabicPeriod"/>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Försämrat säkerhetsläge utmanar demokratin</a:t>
            </a:r>
          </a:p>
          <a:p>
            <a:pPr marL="228600" indent="-228600" defTabSz="457200">
              <a:spcBef>
                <a:spcPts val="1200"/>
              </a:spcBef>
              <a:buClr>
                <a:schemeClr val="bg1"/>
              </a:buClr>
              <a:buFont typeface="+mj-lt"/>
              <a:buAutoNum type="arabicPeriod"/>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Nya krav på dialog och kommunikation</a:t>
            </a:r>
          </a:p>
          <a:p>
            <a:pPr marL="228600" indent="-228600" defTabSz="457200">
              <a:spcBef>
                <a:spcPts val="1200"/>
              </a:spcBef>
              <a:buClr>
                <a:schemeClr val="bg1"/>
              </a:buClr>
              <a:buFont typeface="+mj-lt"/>
              <a:buAutoNum type="arabicPeriod"/>
              <a:defRPr/>
            </a:pPr>
            <a:endPar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ruta 5"/>
          <p:cNvSpPr txBox="1"/>
          <p:nvPr/>
        </p:nvSpPr>
        <p:spPr>
          <a:xfrm>
            <a:off x="3565657" y="7083124"/>
            <a:ext cx="2977185" cy="2693045"/>
          </a:xfrm>
          <a:prstGeom prst="rect">
            <a:avLst/>
          </a:prstGeom>
          <a:noFill/>
        </p:spPr>
        <p:txBody>
          <a:bodyPr wrap="square" rtlCol="0">
            <a:spAutoFit/>
          </a:bodyPr>
          <a:lstStyle/>
          <a:p>
            <a:pPr marL="228600" indent="-228600" defTabSz="457200">
              <a:spcBef>
                <a:spcPts val="1200"/>
              </a:spcBef>
              <a:buClr>
                <a:schemeClr val="bg1"/>
              </a:buClr>
              <a:buFont typeface="+mj-lt"/>
              <a:buAutoNum type="arabicPeriod" startAt="9"/>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Invånarna i skilda världar</a:t>
            </a:r>
          </a:p>
          <a:p>
            <a:pPr marL="228600" indent="-228600" defTabSz="457200">
              <a:spcBef>
                <a:spcPts val="1200"/>
              </a:spcBef>
              <a:buClr>
                <a:schemeClr val="bg1"/>
              </a:buClr>
              <a:buFont typeface="+mj-lt"/>
              <a:buAutoNum type="arabicPeriod" startAt="9"/>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Fortsatta integrationsutmaningar</a:t>
            </a:r>
          </a:p>
          <a:p>
            <a:pPr marL="228600" indent="-228600" defTabSz="457200">
              <a:spcBef>
                <a:spcPts val="1200"/>
              </a:spcBef>
              <a:buClr>
                <a:schemeClr val="bg1"/>
              </a:buClr>
              <a:buFont typeface="+mj-lt"/>
              <a:buAutoNum type="arabicPeriod" startAt="9"/>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Slaget om kompetensen</a:t>
            </a:r>
          </a:p>
          <a:p>
            <a:pPr marL="228600" indent="-228600" defTabSz="457200">
              <a:spcBef>
                <a:spcPts val="1200"/>
              </a:spcBef>
              <a:buClr>
                <a:schemeClr val="bg1"/>
              </a:buClr>
              <a:buFont typeface="+mj-lt"/>
              <a:buAutoNum type="arabicPeriod" startAt="9"/>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Mark- och bostadsbehov i förändring</a:t>
            </a:r>
          </a:p>
          <a:p>
            <a:pPr marL="228600" indent="-228600" defTabSz="457200">
              <a:spcBef>
                <a:spcPts val="1200"/>
              </a:spcBef>
              <a:buClr>
                <a:schemeClr val="bg1"/>
              </a:buClr>
              <a:buFont typeface="+mj-lt"/>
              <a:buAutoNum type="arabicPeriod" startAt="9"/>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Omställning mot ett grönare samhälle</a:t>
            </a:r>
          </a:p>
          <a:p>
            <a:pPr marL="228600" indent="-228600" defTabSz="457200">
              <a:spcBef>
                <a:spcPts val="1200"/>
              </a:spcBef>
              <a:buClr>
                <a:schemeClr val="bg1"/>
              </a:buClr>
              <a:buFont typeface="+mj-lt"/>
              <a:buAutoNum type="arabicPeriod" startAt="9"/>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Tilltagande klimatpåverkan</a:t>
            </a:r>
          </a:p>
          <a:p>
            <a:pPr marL="228600" indent="-228600" defTabSz="457200">
              <a:spcBef>
                <a:spcPts val="1200"/>
              </a:spcBef>
              <a:buClr>
                <a:schemeClr val="bg1"/>
              </a:buClr>
              <a:buFont typeface="+mj-lt"/>
              <a:buAutoNum type="arabicPeriod" startAt="9"/>
              <a:defRPr/>
            </a:pP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Elektrifiering och digitalisering ger större sårbarhet</a:t>
            </a:r>
          </a:p>
          <a:p>
            <a:pPr marL="228600" indent="-228600" defTabSz="457200">
              <a:spcBef>
                <a:spcPts val="1200"/>
              </a:spcBef>
              <a:buClr>
                <a:schemeClr val="bg1"/>
              </a:buClr>
              <a:buFont typeface="Roboto Light" panose="02000000000000000000" pitchFamily="2" charset="0"/>
              <a:buChar char="x"/>
              <a:defRPr/>
            </a:pPr>
            <a:r>
              <a:rPr lang="sv-SE" sz="11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Wild</a:t>
            </a:r>
            <a:r>
              <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 </a:t>
            </a:r>
            <a:r>
              <a:rPr lang="sv-SE" sz="11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card</a:t>
            </a:r>
            <a:endParaRPr lang="sv-SE"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2" name="textruta 11"/>
          <p:cNvSpPr txBox="1"/>
          <p:nvPr/>
        </p:nvSpPr>
        <p:spPr>
          <a:xfrm>
            <a:off x="390618" y="6598575"/>
            <a:ext cx="5554308" cy="307777"/>
          </a:xfrm>
          <a:prstGeom prst="rect">
            <a:avLst/>
          </a:prstGeom>
          <a:noFill/>
        </p:spPr>
        <p:txBody>
          <a:bodyPr wrap="square" rtlCol="0">
            <a:spAutoFit/>
          </a:bodyPr>
          <a:lstStyle/>
          <a:p>
            <a:r>
              <a:rPr lang="sv-SE" sz="1400" dirty="0">
                <a:solidFill>
                  <a:schemeClr val="bg1"/>
                </a:solidFill>
              </a:rPr>
              <a:t>Fetmarkera den eller de brännpunkter som signalen passar ihop med</a:t>
            </a:r>
          </a:p>
        </p:txBody>
      </p:sp>
    </p:spTree>
    <p:extLst>
      <p:ext uri="{BB962C8B-B14F-4D97-AF65-F5344CB8AC3E}">
        <p14:creationId xmlns:p14="http://schemas.microsoft.com/office/powerpoint/2010/main" val="2350497339"/>
      </p:ext>
    </p:extLst>
  </p:cSld>
  <p:clrMapOvr>
    <a:masterClrMapping/>
  </p:clrMapOvr>
</p:sld>
</file>

<file path=ppt/theme/theme1.xml><?xml version="1.0" encoding="utf-8"?>
<a:theme xmlns:a="http://schemas.openxmlformats.org/drawingml/2006/main" name="HBG-Helsingborgstegel">
  <a:themeElements>
    <a:clrScheme name="Helsingborgstegel">
      <a:dk1>
        <a:srgbClr val="1A355C"/>
      </a:dk1>
      <a:lt1>
        <a:srgbClr val="FEFFFF"/>
      </a:lt1>
      <a:dk2>
        <a:srgbClr val="75222E"/>
      </a:dk2>
      <a:lt2>
        <a:srgbClr val="FCDDE5"/>
      </a:lt2>
      <a:accent1>
        <a:srgbClr val="00BFB3"/>
      </a:accent1>
      <a:accent2>
        <a:srgbClr val="1A355C"/>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2D5D2EE0-0EB7-2E44-9E24-18DCDC75CA81}"/>
    </a:ext>
  </a:extLst>
</a:theme>
</file>

<file path=ppt/theme/theme2.xml><?xml version="1.0" encoding="utf-8"?>
<a:theme xmlns:a="http://schemas.openxmlformats.org/drawingml/2006/main" name="HBG-Pålsjö">
  <a:themeElements>
    <a:clrScheme name="Palsjo">
      <a:dk1>
        <a:srgbClr val="1A355C"/>
      </a:dk1>
      <a:lt1>
        <a:srgbClr val="FEFFFF"/>
      </a:lt1>
      <a:dk2>
        <a:srgbClr val="00833D"/>
      </a:dk2>
      <a:lt2>
        <a:srgbClr val="EAE8E1"/>
      </a:lt2>
      <a:accent1>
        <a:srgbClr val="0071CD"/>
      </a:accent1>
      <a:accent2>
        <a:srgbClr val="00BFB3"/>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1FB1F32C-29A3-F84E-AB36-56EF3C0E52D5}"/>
    </a:ext>
  </a:extLst>
</a:theme>
</file>

<file path=ppt/theme/theme3.xml><?xml version="1.0" encoding="utf-8"?>
<a:theme xmlns:a="http://schemas.openxmlformats.org/drawingml/2006/main" name="HBG-Vintersund">
  <a:themeElements>
    <a:clrScheme name="HBG_Blå">
      <a:dk1>
        <a:srgbClr val="1A355C"/>
      </a:dk1>
      <a:lt1>
        <a:srgbClr val="FEFFFF"/>
      </a:lt1>
      <a:dk2>
        <a:srgbClr val="1A355C"/>
      </a:dk2>
      <a:lt2>
        <a:srgbClr val="EEF5FB"/>
      </a:lt2>
      <a:accent1>
        <a:srgbClr val="E25103"/>
      </a:accent1>
      <a:accent2>
        <a:srgbClr val="1A355C"/>
      </a:accent2>
      <a:accent3>
        <a:srgbClr val="EFB323"/>
      </a:accent3>
      <a:accent4>
        <a:srgbClr val="00BFB3"/>
      </a:accent4>
      <a:accent5>
        <a:srgbClr val="D4EB8E"/>
      </a:accent5>
      <a:accent6>
        <a:srgbClr val="D5D2C3"/>
      </a:accent6>
      <a:hlink>
        <a:srgbClr val="75222E"/>
      </a:hlink>
      <a:folHlink>
        <a:srgbClr val="1A355C"/>
      </a:folHlink>
    </a:clrScheme>
    <a:fontScheme name="Helsingborg Sans - Roboto Light">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0CED7DC9-F604-404C-BF1E-FA46ECD6AC8D}"/>
    </a:ext>
  </a:extLst>
</a:theme>
</file>

<file path=ppt/theme/theme4.xml><?xml version="1.0" encoding="utf-8"?>
<a:theme xmlns:a="http://schemas.openxmlformats.org/drawingml/2006/main" name="HBG-Raps">
  <a:themeElements>
    <a:clrScheme name="Raps">
      <a:dk1>
        <a:srgbClr val="1A355C"/>
      </a:dk1>
      <a:lt1>
        <a:srgbClr val="FEFFFF"/>
      </a:lt1>
      <a:dk2>
        <a:srgbClr val="EFB323"/>
      </a:dk2>
      <a:lt2>
        <a:srgbClr val="EAE8E1"/>
      </a:lt2>
      <a:accent1>
        <a:srgbClr val="E25103"/>
      </a:accent1>
      <a:accent2>
        <a:srgbClr val="1A355C"/>
      </a:accent2>
      <a:accent3>
        <a:srgbClr val="D9281C"/>
      </a:accent3>
      <a:accent4>
        <a:srgbClr val="75222E"/>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A4E0B890-6B5B-8B48-8C83-0617A08EA4BC}"/>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755A38178A2D54C8E5C85C3E6D4E196" ma:contentTypeVersion="1" ma:contentTypeDescription="Skapa ett nytt dokument." ma:contentTypeScope="" ma:versionID="fc5bfc9f68beb5e59f907f52a3c75b11">
  <xsd:schema xmlns:xsd="http://www.w3.org/2001/XMLSchema" xmlns:xs="http://www.w3.org/2001/XMLSchema" xmlns:p="http://schemas.microsoft.com/office/2006/metadata/properties" xmlns:ns2="ab45f467-b5b2-40de-b0ea-a1591ac2096d" targetNamespace="http://schemas.microsoft.com/office/2006/metadata/properties" ma:root="true" ma:fieldsID="03839d1412f407ff1eca70acaabdfea8" ns2:_="">
    <xsd:import namespace="ab45f467-b5b2-40de-b0ea-a1591ac2096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5f467-b5b2-40de-b0ea-a1591ac2096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A6E28F-A2AD-40A0-9993-3F32C4CD8039}">
  <ds:schemaRefs>
    <ds:schemaRef ds:uri="http://schemas.microsoft.com/sharepoint/v3/contenttype/forms"/>
  </ds:schemaRefs>
</ds:datastoreItem>
</file>

<file path=customXml/itemProps2.xml><?xml version="1.0" encoding="utf-8"?>
<ds:datastoreItem xmlns:ds="http://schemas.openxmlformats.org/officeDocument/2006/customXml" ds:itemID="{F0512BB2-E732-436A-B277-2DBDCAA4D4D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b45f467-b5b2-40de-b0ea-a1591ac2096d"/>
    <ds:schemaRef ds:uri="http://www.w3.org/XML/1998/namespace"/>
    <ds:schemaRef ds:uri="http://purl.org/dc/dcmitype/"/>
  </ds:schemaRefs>
</ds:datastoreItem>
</file>

<file path=customXml/itemProps3.xml><?xml version="1.0" encoding="utf-8"?>
<ds:datastoreItem xmlns:ds="http://schemas.openxmlformats.org/officeDocument/2006/customXml" ds:itemID="{1411A9FA-FAAE-4F42-B6C8-10883C44A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5f467-b5b2-40de-b0ea-a1591ac20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HBG_PPT_Mall</Template>
  <TotalTime>626</TotalTime>
  <Words>128</Words>
  <Application>Microsoft Office PowerPoint</Application>
  <PresentationFormat>A4 (210 x 297 mm)</PresentationFormat>
  <Paragraphs>19</Paragraphs>
  <Slides>1</Slides>
  <Notes>0</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1</vt:i4>
      </vt:variant>
    </vt:vector>
  </HeadingPairs>
  <TitlesOfParts>
    <vt:vector size="9" baseType="lpstr">
      <vt:lpstr>Roboto Light</vt:lpstr>
      <vt:lpstr>Helsingborg Sans</vt:lpstr>
      <vt:lpstr>Arial</vt:lpstr>
      <vt:lpstr>Calibri</vt:lpstr>
      <vt:lpstr>HBG-Helsingborgstegel</vt:lpstr>
      <vt:lpstr>HBG-Pålsjö</vt:lpstr>
      <vt:lpstr>HBG-Vintersund</vt:lpstr>
      <vt:lpstr>HBG-Raps</vt:lpstr>
      <vt:lpstr>PowerPoint-presentation</vt:lpstr>
    </vt:vector>
  </TitlesOfParts>
  <Company>Helsingborgs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Johnsson Malin - SLF</dc:creator>
  <cp:lastModifiedBy>Persson Henrik - SLF</cp:lastModifiedBy>
  <cp:revision>9</cp:revision>
  <dcterms:created xsi:type="dcterms:W3CDTF">2023-03-06T21:59:31Z</dcterms:created>
  <dcterms:modified xsi:type="dcterms:W3CDTF">2023-12-13T13:20:28Z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0x010100A755A38178A2D54C8E5C85C3E6D4E196</vt:lpwstr>
  </property>
</Properties>
</file>