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kbent triangel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ätvinklig triangel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Likbent triangel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ätvinklig triangel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B9DE86-E467-4D66-BD1C-CF867A2A461A}" type="datetimeFigureOut">
              <a:rPr lang="sv-SE" smtClean="0"/>
              <a:t>2018-04-24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1A926F7-B595-4D8E-9741-DB029DE1B59B}" type="slidenum">
              <a:rPr lang="sv-SE" smtClean="0"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smart.com/alkopedia/" TargetMode="External"/><Relationship Id="rId2" Type="http://schemas.openxmlformats.org/officeDocument/2006/relationships/hyperlink" Target="http://www.ur.se/droger-och-dilemma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sv-SE" sz="4800" dirty="0" smtClean="0"/>
              <a:t>ANDT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75656" y="2564904"/>
            <a:ext cx="6296744" cy="1656184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b="1" dirty="0" smtClean="0"/>
              <a:t>Alkohol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 smtClean="0"/>
              <a:t>Narkotika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 smtClean="0"/>
              <a:t>Doping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 smtClean="0"/>
              <a:t>Tobak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5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</a:t>
            </a:r>
            <a:r>
              <a:rPr lang="sv-SE" dirty="0"/>
              <a:t>är alkohol?</a:t>
            </a: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Alkohol är ett av de äldsta berusnings – och bedövningsmedel man känner till. Det är jästsvampar som bildar alkohol.</a:t>
            </a:r>
          </a:p>
          <a:p>
            <a:endParaRPr lang="sv-SE" sz="2400" dirty="0"/>
          </a:p>
        </p:txBody>
      </p:sp>
      <p:pic>
        <p:nvPicPr>
          <p:cNvPr id="1030" name="Picture 6" descr="C:\Users\nijo1003\AppData\Local\Microsoft\Windows\Temporary Internet Files\Content.IE5\XW3SEXYG\owl-158415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13160"/>
            <a:ext cx="2952328" cy="259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3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Det finns olika sorters alkohol som alla har en sak gemensamt – de är väldigt giftiga!</a:t>
            </a:r>
          </a:p>
          <a:p>
            <a:endParaRPr lang="sv-SE" sz="2400" dirty="0"/>
          </a:p>
          <a:p>
            <a:r>
              <a:rPr lang="sv-SE" sz="2400" dirty="0" smtClean="0"/>
              <a:t>Den </a:t>
            </a:r>
            <a:r>
              <a:rPr lang="sv-SE" sz="2400" dirty="0"/>
              <a:t>alkohol som man dricker framställs oftast ur säd, potatis, frukter och bär och den kallas etanol. Etanol kan också användas som desinfektionsmedel i </a:t>
            </a:r>
            <a:r>
              <a:rPr lang="sv-SE" sz="2400" dirty="0" err="1"/>
              <a:t>bla</a:t>
            </a:r>
            <a:r>
              <a:rPr lang="sv-SE" sz="2400" dirty="0"/>
              <a:t>. sjukvården.</a:t>
            </a:r>
          </a:p>
        </p:txBody>
      </p:sp>
    </p:spTree>
    <p:extLst>
      <p:ext uri="{BB962C8B-B14F-4D97-AF65-F5344CB8AC3E}">
        <p14:creationId xmlns:p14="http://schemas.microsoft.com/office/powerpoint/2010/main" val="32542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363272" cy="1001266"/>
          </a:xfrm>
        </p:spPr>
        <p:txBody>
          <a:bodyPr>
            <a:normAutofit fontScale="90000"/>
          </a:bodyPr>
          <a:lstStyle/>
          <a:p>
            <a:r>
              <a:rPr lang="sv-SE" dirty="0"/>
              <a:t>Lite historia om alkohol</a:t>
            </a: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/>
          </a:bodyPr>
          <a:lstStyle/>
          <a:p>
            <a:r>
              <a:rPr lang="sv-SE" sz="2000" dirty="0"/>
              <a:t>Före 1800-talet användes alkoholen som bedövningsmedel och smärtstillande. Tidigare har alkohol används mot tex. förkylningar och idag ingår den i vissa hostmediciner</a:t>
            </a:r>
            <a:r>
              <a:rPr lang="sv-SE" sz="2000" dirty="0" smtClean="0"/>
              <a:t>.</a:t>
            </a:r>
          </a:p>
          <a:p>
            <a:endParaRPr lang="sv-SE" sz="2000" dirty="0"/>
          </a:p>
          <a:p>
            <a:r>
              <a:rPr lang="sv-SE" sz="2000" dirty="0"/>
              <a:t>Redan på 1000-talet drack vikingarna mjöd – ett slags öl</a:t>
            </a:r>
            <a:r>
              <a:rPr lang="sv-SE" sz="2000" dirty="0" smtClean="0"/>
              <a:t>.</a:t>
            </a:r>
          </a:p>
          <a:p>
            <a:endParaRPr lang="sv-SE" sz="2000" dirty="0"/>
          </a:p>
          <a:p>
            <a:r>
              <a:rPr lang="sv-SE" sz="2000" dirty="0"/>
              <a:t>När de svenska bönderna på 1500-talet lärde sig tillverka brännvin av säd, så ökade drickandet enormt. På 1700-talet ökade drickandet ännu mera då man lärde sig göra brännvin av potatis istället för säd</a:t>
            </a:r>
            <a:r>
              <a:rPr lang="sv-SE" sz="2000" dirty="0" smtClean="0"/>
              <a:t>.</a:t>
            </a:r>
          </a:p>
          <a:p>
            <a:endParaRPr lang="sv-SE" sz="2000" dirty="0"/>
          </a:p>
          <a:p>
            <a:r>
              <a:rPr lang="sv-SE" sz="2000" dirty="0"/>
              <a:t>I början av 1800 – talet låg spritkonsumtionen på sin absoluta topp. Man räknar att varje svensk man drack över 100 liter brännvin per år. Det blev ett stort folkhälsoproblem och </a:t>
            </a:r>
            <a:r>
              <a:rPr lang="sv-SE" sz="2000" dirty="0" err="1"/>
              <a:t>bl</a:t>
            </a:r>
            <a:r>
              <a:rPr lang="sv-SE" sz="2000" dirty="0"/>
              <a:t> a orsakade sjukdomar, ökad dödlighet och misshandel.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3060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r>
              <a:rPr lang="sv-SE" dirty="0"/>
              <a:t>Vad händer när man dricker alkohol?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/>
          </a:bodyPr>
          <a:lstStyle/>
          <a:p>
            <a:r>
              <a:rPr lang="sv-SE" sz="2000" dirty="0" smtClean="0"/>
              <a:t>När </a:t>
            </a:r>
            <a:r>
              <a:rPr lang="sv-SE" sz="2000" dirty="0"/>
              <a:t>man dricker alkohol går den ut i blodet. Den påverkar kroppens olika organ samt det centrala nervsystemet. Blodkärlen närmast huden vidgas vilket ger en värmekänsla. Detta ökar samtidigt risken för avkylning</a:t>
            </a:r>
            <a:r>
              <a:rPr lang="sv-SE" sz="2000" dirty="0" smtClean="0"/>
              <a:t>.</a:t>
            </a:r>
          </a:p>
          <a:p>
            <a:endParaRPr lang="sv-SE" sz="2000" dirty="0"/>
          </a:p>
          <a:p>
            <a:r>
              <a:rPr lang="sv-SE" sz="2000" dirty="0"/>
              <a:t>Det bildas också mer saltsyra i magen vilket kan leda till magkatarr och ökad risk för magsår.</a:t>
            </a:r>
          </a:p>
          <a:p>
            <a:endParaRPr lang="sv-SE" sz="2000" b="1" dirty="0"/>
          </a:p>
          <a:p>
            <a:r>
              <a:rPr lang="sv-SE" sz="2000" dirty="0"/>
              <a:t>Ungdomar tål alkohol sämre än vuxna. Dels för att deras kroppar inte är vana vid alkohol och dels för att de blir berusade av en mindre mängd alkohol</a:t>
            </a:r>
            <a:r>
              <a:rPr lang="sv-SE" sz="2000" dirty="0" smtClean="0"/>
              <a:t>.</a:t>
            </a:r>
          </a:p>
          <a:p>
            <a:endParaRPr lang="sv-SE" sz="2000" dirty="0"/>
          </a:p>
          <a:p>
            <a:r>
              <a:rPr lang="sv-SE" sz="2000" dirty="0"/>
              <a:t>Det tar också längre tid för yngre kroppar att bryta ner alkoholen.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8819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Droger och dilemman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http://</a:t>
            </a:r>
            <a:r>
              <a:rPr lang="sv-SE" dirty="0" smtClean="0">
                <a:hlinkClick r:id="rId2"/>
              </a:rPr>
              <a:t>www.ur.se/droger-och-dilemman/#</a:t>
            </a:r>
            <a:r>
              <a:rPr lang="sv-SE" dirty="0" smtClean="0"/>
              <a:t>  </a:t>
            </a:r>
          </a:p>
          <a:p>
            <a:endParaRPr lang="sv-SE" dirty="0"/>
          </a:p>
          <a:p>
            <a:r>
              <a:rPr lang="sv-SE" smtClean="0"/>
              <a:t> </a:t>
            </a:r>
            <a:r>
              <a:rPr lang="sv-SE">
                <a:hlinkClick r:id="rId3"/>
              </a:rPr>
              <a:t>http://www.drugsmart.com/alkopedia</a:t>
            </a:r>
            <a:r>
              <a:rPr lang="sv-SE" smtClean="0">
                <a:hlinkClick r:id="rId3"/>
              </a:rPr>
              <a:t>/</a:t>
            </a:r>
            <a:r>
              <a:rPr lang="sv-SE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5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fullt">
  <a:themeElements>
    <a:clrScheme name="Livfull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ivfull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ivfull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151</TotalTime>
  <Words>313</Words>
  <Application>Microsoft Office PowerPoint</Application>
  <PresentationFormat>Bildspel på skärmen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Verdana</vt:lpstr>
      <vt:lpstr>Wingdings 2</vt:lpstr>
      <vt:lpstr>Livfullt</vt:lpstr>
      <vt:lpstr>ANDT </vt:lpstr>
      <vt:lpstr>Vad är alkohol? </vt:lpstr>
      <vt:lpstr>PowerPoint-presentation</vt:lpstr>
      <vt:lpstr>Lite historia om alkohol </vt:lpstr>
      <vt:lpstr>Vad händer när man dricker alkohol? </vt:lpstr>
      <vt:lpstr>Droger och dilemman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ANDT</dc:title>
  <dc:creator>Jönsson Nina - SFF</dc:creator>
  <cp:lastModifiedBy>Åberg Stefan - SOF</cp:lastModifiedBy>
  <cp:revision>8</cp:revision>
  <dcterms:created xsi:type="dcterms:W3CDTF">2015-09-28T08:04:13Z</dcterms:created>
  <dcterms:modified xsi:type="dcterms:W3CDTF">2018-04-24T08:31:55Z</dcterms:modified>
</cp:coreProperties>
</file>