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4"/>
    <p:sldMasterId id="2147483696" r:id="rId5"/>
    <p:sldMasterId id="2147483660" r:id="rId6"/>
    <p:sldMasterId id="2147483689" r:id="rId7"/>
    <p:sldMasterId id="2147483716" r:id="rId8"/>
  </p:sldMasterIdLst>
  <p:notesMasterIdLst>
    <p:notesMasterId r:id="rId33"/>
  </p:notesMasterIdLst>
  <p:handoutMasterIdLst>
    <p:handoutMasterId r:id="rId34"/>
  </p:handoutMasterIdLst>
  <p:sldIdLst>
    <p:sldId id="261" r:id="rId9"/>
    <p:sldId id="270" r:id="rId10"/>
    <p:sldId id="273" r:id="rId11"/>
    <p:sldId id="274" r:id="rId12"/>
    <p:sldId id="271" r:id="rId13"/>
    <p:sldId id="276" r:id="rId14"/>
    <p:sldId id="302" r:id="rId15"/>
    <p:sldId id="277" r:id="rId16"/>
    <p:sldId id="303" r:id="rId17"/>
    <p:sldId id="304" r:id="rId18"/>
    <p:sldId id="285" r:id="rId19"/>
    <p:sldId id="301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5" r:id="rId3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000F"/>
    <a:srgbClr val="0F81D3"/>
    <a:srgbClr val="65AE1E"/>
    <a:srgbClr val="93006D"/>
    <a:srgbClr val="CE000E"/>
    <a:srgbClr val="407015"/>
    <a:srgbClr val="90C044"/>
    <a:srgbClr val="199A29"/>
    <a:srgbClr val="A1C30A"/>
    <a:srgbClr val="0849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1" autoAdjust="0"/>
    <p:restoredTop sz="94591" autoAdjust="0"/>
  </p:normalViewPr>
  <p:slideViewPr>
    <p:cSldViewPr snapToGrid="0" snapToObjects="1">
      <p:cViewPr varScale="1">
        <p:scale>
          <a:sx n="59" d="100"/>
          <a:sy n="59" d="100"/>
        </p:scale>
        <p:origin x="72" y="130"/>
      </p:cViewPr>
      <p:guideLst>
        <p:guide orient="horz" pos="40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E8DD2D-8089-CB4A-9CA2-D843C3E4E3A1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0A6D2-622B-B147-BFC1-C7E2847060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16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64AAF-72DB-F048-98F7-55EEB6F93801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59761-9EC3-BC46-AA52-FD0C8C7C84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432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verktygsladanhbg.se/" TargetMode="External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verktygsladanhbg.se/" TargetMode="Externa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verktygsladanhbg.se/" TargetMode="External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 sida med vit bakgr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113585" y="1122364"/>
            <a:ext cx="7006431" cy="221932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113585" y="3476625"/>
            <a:ext cx="7006431" cy="1781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07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unktlista, Rubrik och brödtext - Röd bå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/>
          <p:cNvSpPr/>
          <p:nvPr userDrawn="1"/>
        </p:nvSpPr>
        <p:spPr>
          <a:xfrm>
            <a:off x="-1679" y="1"/>
            <a:ext cx="247650" cy="1371600"/>
          </a:xfrm>
          <a:prstGeom prst="rect">
            <a:avLst/>
          </a:prstGeom>
          <a:solidFill>
            <a:srgbClr val="F7A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ktangel 18"/>
          <p:cNvSpPr/>
          <p:nvPr userDrawn="1"/>
        </p:nvSpPr>
        <p:spPr>
          <a:xfrm>
            <a:off x="-3357" y="1371600"/>
            <a:ext cx="247650" cy="1371600"/>
          </a:xfrm>
          <a:prstGeom prst="rect">
            <a:avLst/>
          </a:prstGeom>
          <a:solidFill>
            <a:srgbClr val="BD003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ktangel 19"/>
          <p:cNvSpPr/>
          <p:nvPr userDrawn="1"/>
        </p:nvSpPr>
        <p:spPr>
          <a:xfrm>
            <a:off x="-3357" y="2743199"/>
            <a:ext cx="247650" cy="1371600"/>
          </a:xfrm>
          <a:prstGeom prst="rect">
            <a:avLst/>
          </a:prstGeom>
          <a:solidFill>
            <a:srgbClr val="EC670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ktangel 20"/>
          <p:cNvSpPr/>
          <p:nvPr userDrawn="1"/>
        </p:nvSpPr>
        <p:spPr>
          <a:xfrm>
            <a:off x="-3357" y="4114798"/>
            <a:ext cx="247650" cy="1371600"/>
          </a:xfrm>
          <a:prstGeom prst="rect">
            <a:avLst/>
          </a:prstGeom>
          <a:solidFill>
            <a:srgbClr val="9C000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ktangel 21"/>
          <p:cNvSpPr/>
          <p:nvPr userDrawn="1"/>
        </p:nvSpPr>
        <p:spPr>
          <a:xfrm>
            <a:off x="-3357" y="5486399"/>
            <a:ext cx="247650" cy="1371600"/>
          </a:xfrm>
          <a:prstGeom prst="rect">
            <a:avLst/>
          </a:prstGeom>
          <a:solidFill>
            <a:srgbClr val="D9000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100666" y="274639"/>
            <a:ext cx="7907867" cy="1143000"/>
          </a:xfrm>
          <a:prstGeom prst="rect">
            <a:avLst/>
          </a:prstGeom>
        </p:spPr>
        <p:txBody>
          <a:bodyPr anchor="b"/>
          <a:lstStyle/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100666" y="1600202"/>
            <a:ext cx="7907867" cy="4202113"/>
          </a:xfrm>
          <a:prstGeom prst="rect">
            <a:avLst/>
          </a:prstGeom>
        </p:spPr>
        <p:txBody>
          <a:bodyPr/>
          <a:lstStyle>
            <a:lvl1pPr marL="288000" indent="-288000">
              <a:buFont typeface="Arial" panose="020B0604020202020204" pitchFamily="34" charset="0"/>
              <a:buChar char="•"/>
              <a:defRPr sz="2000" b="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256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rödtext - Röd bå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/>
          <p:cNvSpPr/>
          <p:nvPr userDrawn="1"/>
        </p:nvSpPr>
        <p:spPr>
          <a:xfrm>
            <a:off x="-1679" y="1"/>
            <a:ext cx="247650" cy="1371600"/>
          </a:xfrm>
          <a:prstGeom prst="rect">
            <a:avLst/>
          </a:prstGeom>
          <a:solidFill>
            <a:srgbClr val="F7A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ktangel 18"/>
          <p:cNvSpPr/>
          <p:nvPr userDrawn="1"/>
        </p:nvSpPr>
        <p:spPr>
          <a:xfrm>
            <a:off x="-3357" y="1371600"/>
            <a:ext cx="247650" cy="1371600"/>
          </a:xfrm>
          <a:prstGeom prst="rect">
            <a:avLst/>
          </a:prstGeom>
          <a:solidFill>
            <a:srgbClr val="BD003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ktangel 19"/>
          <p:cNvSpPr/>
          <p:nvPr userDrawn="1"/>
        </p:nvSpPr>
        <p:spPr>
          <a:xfrm>
            <a:off x="-3357" y="2743199"/>
            <a:ext cx="247650" cy="1371600"/>
          </a:xfrm>
          <a:prstGeom prst="rect">
            <a:avLst/>
          </a:prstGeom>
          <a:solidFill>
            <a:srgbClr val="EC670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ktangel 20"/>
          <p:cNvSpPr/>
          <p:nvPr userDrawn="1"/>
        </p:nvSpPr>
        <p:spPr>
          <a:xfrm>
            <a:off x="-3357" y="4114798"/>
            <a:ext cx="247650" cy="1371600"/>
          </a:xfrm>
          <a:prstGeom prst="rect">
            <a:avLst/>
          </a:prstGeom>
          <a:solidFill>
            <a:srgbClr val="9C000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ktangel 21"/>
          <p:cNvSpPr/>
          <p:nvPr userDrawn="1"/>
        </p:nvSpPr>
        <p:spPr>
          <a:xfrm>
            <a:off x="-3357" y="5486399"/>
            <a:ext cx="247650" cy="1371600"/>
          </a:xfrm>
          <a:prstGeom prst="rect">
            <a:avLst/>
          </a:prstGeom>
          <a:solidFill>
            <a:srgbClr val="D9000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100666" y="274639"/>
            <a:ext cx="7907867" cy="1143000"/>
          </a:xfrm>
          <a:prstGeom prst="rect">
            <a:avLst/>
          </a:prstGeom>
        </p:spPr>
        <p:txBody>
          <a:bodyPr anchor="b"/>
          <a:lstStyle/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100666" y="1600202"/>
            <a:ext cx="7907867" cy="4202113"/>
          </a:xfrm>
          <a:prstGeom prst="rect">
            <a:avLst/>
          </a:prstGeom>
        </p:spPr>
        <p:txBody>
          <a:bodyPr/>
          <a:lstStyle>
            <a:lvl1pPr>
              <a:defRPr sz="2000" b="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  <p:pic>
        <p:nvPicPr>
          <p:cNvPr id="2" name="Bildobjekt 1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07" y="6399741"/>
            <a:ext cx="1238716" cy="38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300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rödtext - Lila bå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/>
          <p:cNvSpPr/>
          <p:nvPr userDrawn="1"/>
        </p:nvSpPr>
        <p:spPr>
          <a:xfrm>
            <a:off x="-1679" y="1"/>
            <a:ext cx="247650" cy="1371600"/>
          </a:xfrm>
          <a:prstGeom prst="rect">
            <a:avLst/>
          </a:prstGeom>
          <a:solidFill>
            <a:srgbClr val="C7368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ktangel 18"/>
          <p:cNvSpPr/>
          <p:nvPr userDrawn="1"/>
        </p:nvSpPr>
        <p:spPr>
          <a:xfrm>
            <a:off x="-3357" y="1371600"/>
            <a:ext cx="247650" cy="1371600"/>
          </a:xfrm>
          <a:prstGeom prst="rect">
            <a:avLst/>
          </a:prstGeom>
          <a:solidFill>
            <a:srgbClr val="5C0C6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ktangel 19"/>
          <p:cNvSpPr/>
          <p:nvPr userDrawn="1"/>
        </p:nvSpPr>
        <p:spPr>
          <a:xfrm>
            <a:off x="-3357" y="2743199"/>
            <a:ext cx="247650" cy="1371600"/>
          </a:xfrm>
          <a:prstGeom prst="rect">
            <a:avLst/>
          </a:prstGeom>
          <a:solidFill>
            <a:srgbClr val="96348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ktangel 20"/>
          <p:cNvSpPr/>
          <p:nvPr userDrawn="1"/>
        </p:nvSpPr>
        <p:spPr>
          <a:xfrm>
            <a:off x="-3357" y="4114798"/>
            <a:ext cx="247650" cy="1371600"/>
          </a:xfrm>
          <a:prstGeom prst="rect">
            <a:avLst/>
          </a:prstGeom>
          <a:solidFill>
            <a:srgbClr val="66004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ktangel 21"/>
          <p:cNvSpPr/>
          <p:nvPr userDrawn="1"/>
        </p:nvSpPr>
        <p:spPr>
          <a:xfrm>
            <a:off x="-3357" y="5486399"/>
            <a:ext cx="247650" cy="1371600"/>
          </a:xfrm>
          <a:prstGeom prst="rect">
            <a:avLst/>
          </a:prstGeom>
          <a:solidFill>
            <a:srgbClr val="93006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ruta 12"/>
          <p:cNvSpPr txBox="1"/>
          <p:nvPr userDrawn="1"/>
        </p:nvSpPr>
        <p:spPr>
          <a:xfrm>
            <a:off x="6706924" y="6356350"/>
            <a:ext cx="949325" cy="338138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fld id="{6436A833-0D65-4636-8D77-8C76B506C22D}" type="datetime1">
              <a:rPr lang="sv-SE" sz="1000" smtClean="0">
                <a:solidFill>
                  <a:schemeClr val="tx1"/>
                </a:solidFill>
                <a:latin typeface="Arial"/>
                <a:cs typeface="Arial"/>
              </a:rPr>
              <a:pPr algn="r"/>
              <a:t>2020-09-22</a:t>
            </a:fld>
            <a:endParaRPr lang="sv-SE" sz="10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r"/>
            <a:r>
              <a:rPr lang="sv-SE" sz="900" dirty="0" smtClean="0">
                <a:solidFill>
                  <a:schemeClr val="tx1"/>
                </a:solidFill>
                <a:latin typeface="Arial"/>
                <a:cs typeface="Arial"/>
              </a:rPr>
              <a:t>Sida </a:t>
            </a:r>
            <a:fld id="{DB8626CC-5B25-4DDA-833E-9A441BDD6043}" type="slidenum">
              <a:rPr lang="sv-SE" sz="900" smtClean="0">
                <a:solidFill>
                  <a:schemeClr val="tx1"/>
                </a:solidFill>
                <a:latin typeface="Arial"/>
                <a:cs typeface="Arial"/>
              </a:rPr>
              <a:pPr algn="r"/>
              <a:t>‹#›</a:t>
            </a:fld>
            <a:endParaRPr lang="sv-SE" sz="9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1100666" y="1600202"/>
            <a:ext cx="7907867" cy="4202113"/>
          </a:xfrm>
          <a:prstGeom prst="rect">
            <a:avLst/>
          </a:prstGeom>
        </p:spPr>
        <p:txBody>
          <a:bodyPr/>
          <a:lstStyle>
            <a:lvl1pPr>
              <a:defRPr sz="2000" b="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00666" y="274639"/>
            <a:ext cx="7907867" cy="1143000"/>
          </a:xfrm>
          <a:prstGeom prst="rect">
            <a:avLst/>
          </a:prstGeom>
        </p:spPr>
        <p:txBody>
          <a:bodyPr anchor="b"/>
          <a:lstStyle/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239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rödtext - Blå bå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ruta 11"/>
          <p:cNvSpPr txBox="1"/>
          <p:nvPr userDrawn="1"/>
        </p:nvSpPr>
        <p:spPr>
          <a:xfrm>
            <a:off x="6706924" y="6356350"/>
            <a:ext cx="949325" cy="338138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fld id="{6436A833-0D65-4636-8D77-8C76B506C22D}" type="datetime1">
              <a:rPr lang="sv-SE" sz="1000" smtClean="0">
                <a:solidFill>
                  <a:schemeClr val="tx1"/>
                </a:solidFill>
                <a:latin typeface="Arial"/>
                <a:cs typeface="Arial"/>
              </a:rPr>
              <a:pPr algn="r"/>
              <a:t>2020-09-22</a:t>
            </a:fld>
            <a:endParaRPr lang="sv-SE" sz="10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r"/>
            <a:r>
              <a:rPr lang="sv-SE" sz="900" dirty="0" smtClean="0">
                <a:solidFill>
                  <a:schemeClr val="tx1"/>
                </a:solidFill>
                <a:latin typeface="Arial"/>
                <a:cs typeface="Arial"/>
              </a:rPr>
              <a:t>Sida </a:t>
            </a:r>
            <a:fld id="{DB8626CC-5B25-4DDA-833E-9A441BDD6043}" type="slidenum">
              <a:rPr lang="sv-SE" sz="900" smtClean="0">
                <a:solidFill>
                  <a:schemeClr val="tx1"/>
                </a:solidFill>
                <a:latin typeface="Arial"/>
                <a:cs typeface="Arial"/>
              </a:rPr>
              <a:pPr algn="r"/>
              <a:t>‹#›</a:t>
            </a:fld>
            <a:endParaRPr lang="sv-SE" sz="9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8" name="Rektangel 17"/>
          <p:cNvSpPr/>
          <p:nvPr userDrawn="1"/>
        </p:nvSpPr>
        <p:spPr>
          <a:xfrm>
            <a:off x="-1679" y="1"/>
            <a:ext cx="247650" cy="1371600"/>
          </a:xfrm>
          <a:prstGeom prst="rect">
            <a:avLst/>
          </a:prstGeom>
          <a:solidFill>
            <a:srgbClr val="40A4E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ktangel 18"/>
          <p:cNvSpPr/>
          <p:nvPr userDrawn="1"/>
        </p:nvSpPr>
        <p:spPr>
          <a:xfrm>
            <a:off x="-3357" y="1371600"/>
            <a:ext cx="247650" cy="1371600"/>
          </a:xfrm>
          <a:prstGeom prst="rect">
            <a:avLst/>
          </a:prstGeom>
          <a:solidFill>
            <a:srgbClr val="0953A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ktangel 19"/>
          <p:cNvSpPr/>
          <p:nvPr userDrawn="1"/>
        </p:nvSpPr>
        <p:spPr>
          <a:xfrm>
            <a:off x="-3357" y="2743199"/>
            <a:ext cx="247650" cy="1371600"/>
          </a:xfrm>
          <a:prstGeom prst="rect">
            <a:avLst/>
          </a:prstGeom>
          <a:solidFill>
            <a:srgbClr val="4B8EC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ktangel 20"/>
          <p:cNvSpPr/>
          <p:nvPr userDrawn="1"/>
        </p:nvSpPr>
        <p:spPr>
          <a:xfrm>
            <a:off x="-3357" y="4114798"/>
            <a:ext cx="247650" cy="1371600"/>
          </a:xfrm>
          <a:prstGeom prst="rect">
            <a:avLst/>
          </a:prstGeom>
          <a:solidFill>
            <a:srgbClr val="08497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ktangel 21"/>
          <p:cNvSpPr/>
          <p:nvPr userDrawn="1"/>
        </p:nvSpPr>
        <p:spPr>
          <a:xfrm>
            <a:off x="-3357" y="5486399"/>
            <a:ext cx="247650" cy="1371600"/>
          </a:xfrm>
          <a:prstGeom prst="rect">
            <a:avLst/>
          </a:prstGeom>
          <a:solidFill>
            <a:srgbClr val="0F81D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1100666" y="1600202"/>
            <a:ext cx="7907867" cy="4202113"/>
          </a:xfrm>
          <a:prstGeom prst="rect">
            <a:avLst/>
          </a:prstGeom>
        </p:spPr>
        <p:txBody>
          <a:bodyPr/>
          <a:lstStyle>
            <a:lvl1pPr>
              <a:defRPr sz="2000" b="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100666" y="274639"/>
            <a:ext cx="7907867" cy="1143000"/>
          </a:xfrm>
          <a:prstGeom prst="rect">
            <a:avLst/>
          </a:prstGeom>
        </p:spPr>
        <p:txBody>
          <a:bodyPr anchor="b"/>
          <a:lstStyle/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777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rödtext - Grön bå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ruta 11"/>
          <p:cNvSpPr txBox="1"/>
          <p:nvPr userDrawn="1"/>
        </p:nvSpPr>
        <p:spPr>
          <a:xfrm>
            <a:off x="6706924" y="6356350"/>
            <a:ext cx="949325" cy="338138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fld id="{6436A833-0D65-4636-8D77-8C76B506C22D}" type="datetime1">
              <a:rPr lang="sv-SE" sz="1000" smtClean="0">
                <a:solidFill>
                  <a:schemeClr val="tx1"/>
                </a:solidFill>
                <a:latin typeface="Arial"/>
                <a:cs typeface="Arial"/>
              </a:rPr>
              <a:pPr algn="r"/>
              <a:t>2020-09-22</a:t>
            </a:fld>
            <a:endParaRPr lang="sv-SE" sz="10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r"/>
            <a:r>
              <a:rPr lang="sv-SE" sz="900" dirty="0" smtClean="0">
                <a:solidFill>
                  <a:schemeClr val="tx1"/>
                </a:solidFill>
                <a:latin typeface="Arial"/>
                <a:cs typeface="Arial"/>
              </a:rPr>
              <a:t>Sida </a:t>
            </a:r>
            <a:fld id="{DB8626CC-5B25-4DDA-833E-9A441BDD6043}" type="slidenum">
              <a:rPr lang="sv-SE" sz="900" smtClean="0">
                <a:solidFill>
                  <a:schemeClr val="tx1"/>
                </a:solidFill>
                <a:latin typeface="Arial"/>
                <a:cs typeface="Arial"/>
              </a:rPr>
              <a:pPr algn="r"/>
              <a:t>‹#›</a:t>
            </a:fld>
            <a:endParaRPr lang="sv-SE" sz="9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8" name="Rektangel 17"/>
          <p:cNvSpPr/>
          <p:nvPr userDrawn="1"/>
        </p:nvSpPr>
        <p:spPr>
          <a:xfrm>
            <a:off x="-1679" y="1"/>
            <a:ext cx="247650" cy="1371600"/>
          </a:xfrm>
          <a:prstGeom prst="rect">
            <a:avLst/>
          </a:prstGeom>
          <a:solidFill>
            <a:srgbClr val="A1C30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ktangel 18"/>
          <p:cNvSpPr/>
          <p:nvPr userDrawn="1"/>
        </p:nvSpPr>
        <p:spPr>
          <a:xfrm>
            <a:off x="-3357" y="1371600"/>
            <a:ext cx="247650" cy="1371600"/>
          </a:xfrm>
          <a:prstGeom prst="rect">
            <a:avLst/>
          </a:prstGeom>
          <a:solidFill>
            <a:srgbClr val="199A2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ktangel 19"/>
          <p:cNvSpPr/>
          <p:nvPr userDrawn="1"/>
        </p:nvSpPr>
        <p:spPr>
          <a:xfrm>
            <a:off x="-3357" y="2743199"/>
            <a:ext cx="247650" cy="1371600"/>
          </a:xfrm>
          <a:prstGeom prst="rect">
            <a:avLst/>
          </a:prstGeom>
          <a:solidFill>
            <a:srgbClr val="90C04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ktangel 20"/>
          <p:cNvSpPr/>
          <p:nvPr userDrawn="1"/>
        </p:nvSpPr>
        <p:spPr>
          <a:xfrm>
            <a:off x="-3357" y="4114798"/>
            <a:ext cx="247650" cy="1371600"/>
          </a:xfrm>
          <a:prstGeom prst="rect">
            <a:avLst/>
          </a:prstGeom>
          <a:solidFill>
            <a:srgbClr val="40701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ktangel 21"/>
          <p:cNvSpPr/>
          <p:nvPr userDrawn="1"/>
        </p:nvSpPr>
        <p:spPr>
          <a:xfrm>
            <a:off x="-3357" y="5486399"/>
            <a:ext cx="247650" cy="1371600"/>
          </a:xfrm>
          <a:prstGeom prst="rect">
            <a:avLst/>
          </a:prstGeom>
          <a:solidFill>
            <a:srgbClr val="65AE1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1100666" y="1600202"/>
            <a:ext cx="7907867" cy="4202113"/>
          </a:xfrm>
          <a:prstGeom prst="rect">
            <a:avLst/>
          </a:prstGeom>
        </p:spPr>
        <p:txBody>
          <a:bodyPr/>
          <a:lstStyle>
            <a:lvl1pPr>
              <a:defRPr sz="2000" b="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100666" y="274639"/>
            <a:ext cx="7907867" cy="1143000"/>
          </a:xfrm>
          <a:prstGeom prst="rect">
            <a:avLst/>
          </a:prstGeom>
        </p:spPr>
        <p:txBody>
          <a:bodyPr anchor="b"/>
          <a:lstStyle/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171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, Rubrik och brödtext - Röd bå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/>
          <p:cNvSpPr/>
          <p:nvPr userDrawn="1"/>
        </p:nvSpPr>
        <p:spPr>
          <a:xfrm>
            <a:off x="-1679" y="1"/>
            <a:ext cx="247650" cy="1371600"/>
          </a:xfrm>
          <a:prstGeom prst="rect">
            <a:avLst/>
          </a:prstGeom>
          <a:solidFill>
            <a:srgbClr val="F7A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ktangel 18"/>
          <p:cNvSpPr/>
          <p:nvPr userDrawn="1"/>
        </p:nvSpPr>
        <p:spPr>
          <a:xfrm>
            <a:off x="-3357" y="1371600"/>
            <a:ext cx="247650" cy="1371600"/>
          </a:xfrm>
          <a:prstGeom prst="rect">
            <a:avLst/>
          </a:prstGeom>
          <a:solidFill>
            <a:srgbClr val="BD003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ktangel 19"/>
          <p:cNvSpPr/>
          <p:nvPr userDrawn="1"/>
        </p:nvSpPr>
        <p:spPr>
          <a:xfrm>
            <a:off x="-3357" y="2743199"/>
            <a:ext cx="247650" cy="1371600"/>
          </a:xfrm>
          <a:prstGeom prst="rect">
            <a:avLst/>
          </a:prstGeom>
          <a:solidFill>
            <a:srgbClr val="EC670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ktangel 20"/>
          <p:cNvSpPr/>
          <p:nvPr userDrawn="1"/>
        </p:nvSpPr>
        <p:spPr>
          <a:xfrm>
            <a:off x="-3357" y="4114798"/>
            <a:ext cx="247650" cy="1371600"/>
          </a:xfrm>
          <a:prstGeom prst="rect">
            <a:avLst/>
          </a:prstGeom>
          <a:solidFill>
            <a:srgbClr val="9C000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ktangel 21"/>
          <p:cNvSpPr/>
          <p:nvPr userDrawn="1"/>
        </p:nvSpPr>
        <p:spPr>
          <a:xfrm>
            <a:off x="-3357" y="5486399"/>
            <a:ext cx="247650" cy="1371600"/>
          </a:xfrm>
          <a:prstGeom prst="rect">
            <a:avLst/>
          </a:prstGeom>
          <a:solidFill>
            <a:srgbClr val="D9000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100666" y="274639"/>
            <a:ext cx="7907867" cy="1143000"/>
          </a:xfrm>
          <a:prstGeom prst="rect">
            <a:avLst/>
          </a:prstGeom>
        </p:spPr>
        <p:txBody>
          <a:bodyPr anchor="b"/>
          <a:lstStyle/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100666" y="1600202"/>
            <a:ext cx="7907867" cy="4202113"/>
          </a:xfrm>
          <a:prstGeom prst="rect">
            <a:avLst/>
          </a:prstGeom>
        </p:spPr>
        <p:txBody>
          <a:bodyPr/>
          <a:lstStyle>
            <a:lvl1pPr marL="288000" indent="-288000">
              <a:buFont typeface="Arial" panose="020B0604020202020204" pitchFamily="34" charset="0"/>
              <a:buChar char="•"/>
              <a:defRPr sz="2000" b="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084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, Rubrik och brödtext - Lila bå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/>
          <p:cNvSpPr/>
          <p:nvPr userDrawn="1"/>
        </p:nvSpPr>
        <p:spPr>
          <a:xfrm>
            <a:off x="-1679" y="1"/>
            <a:ext cx="247650" cy="1371600"/>
          </a:xfrm>
          <a:prstGeom prst="rect">
            <a:avLst/>
          </a:prstGeom>
          <a:solidFill>
            <a:srgbClr val="C7368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ktangel 18"/>
          <p:cNvSpPr/>
          <p:nvPr userDrawn="1"/>
        </p:nvSpPr>
        <p:spPr>
          <a:xfrm>
            <a:off x="-3357" y="1371600"/>
            <a:ext cx="247650" cy="1371600"/>
          </a:xfrm>
          <a:prstGeom prst="rect">
            <a:avLst/>
          </a:prstGeom>
          <a:solidFill>
            <a:srgbClr val="5C0C6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ktangel 19"/>
          <p:cNvSpPr/>
          <p:nvPr userDrawn="1"/>
        </p:nvSpPr>
        <p:spPr>
          <a:xfrm>
            <a:off x="-3357" y="2743199"/>
            <a:ext cx="247650" cy="1371600"/>
          </a:xfrm>
          <a:prstGeom prst="rect">
            <a:avLst/>
          </a:prstGeom>
          <a:solidFill>
            <a:srgbClr val="96348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ktangel 20"/>
          <p:cNvSpPr/>
          <p:nvPr userDrawn="1"/>
        </p:nvSpPr>
        <p:spPr>
          <a:xfrm>
            <a:off x="-3357" y="4114798"/>
            <a:ext cx="247650" cy="1371600"/>
          </a:xfrm>
          <a:prstGeom prst="rect">
            <a:avLst/>
          </a:prstGeom>
          <a:solidFill>
            <a:srgbClr val="66004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ktangel 21"/>
          <p:cNvSpPr/>
          <p:nvPr userDrawn="1"/>
        </p:nvSpPr>
        <p:spPr>
          <a:xfrm>
            <a:off x="-3357" y="5486399"/>
            <a:ext cx="247650" cy="1371600"/>
          </a:xfrm>
          <a:prstGeom prst="rect">
            <a:avLst/>
          </a:prstGeom>
          <a:solidFill>
            <a:srgbClr val="93006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ruta 12"/>
          <p:cNvSpPr txBox="1"/>
          <p:nvPr userDrawn="1"/>
        </p:nvSpPr>
        <p:spPr>
          <a:xfrm>
            <a:off x="6706924" y="6356350"/>
            <a:ext cx="949325" cy="338138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fld id="{6436A833-0D65-4636-8D77-8C76B506C22D}" type="datetime1">
              <a:rPr lang="sv-SE" sz="1000" smtClean="0">
                <a:solidFill>
                  <a:schemeClr val="tx1"/>
                </a:solidFill>
                <a:latin typeface="Arial"/>
                <a:cs typeface="Arial"/>
              </a:rPr>
              <a:pPr algn="r"/>
              <a:t>2020-09-22</a:t>
            </a:fld>
            <a:endParaRPr lang="sv-SE" sz="10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r"/>
            <a:r>
              <a:rPr lang="sv-SE" sz="900" dirty="0" smtClean="0">
                <a:solidFill>
                  <a:schemeClr val="tx1"/>
                </a:solidFill>
                <a:latin typeface="Arial"/>
                <a:cs typeface="Arial"/>
              </a:rPr>
              <a:t>Sida </a:t>
            </a:r>
            <a:fld id="{DB8626CC-5B25-4DDA-833E-9A441BDD6043}" type="slidenum">
              <a:rPr lang="sv-SE" sz="900" smtClean="0">
                <a:solidFill>
                  <a:schemeClr val="tx1"/>
                </a:solidFill>
                <a:latin typeface="Arial"/>
                <a:cs typeface="Arial"/>
              </a:rPr>
              <a:pPr algn="r"/>
              <a:t>‹#›</a:t>
            </a:fld>
            <a:endParaRPr lang="sv-SE" sz="9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1100666" y="1600202"/>
            <a:ext cx="7907867" cy="4202113"/>
          </a:xfrm>
          <a:prstGeom prst="rect">
            <a:avLst/>
          </a:prstGeom>
        </p:spPr>
        <p:txBody>
          <a:bodyPr/>
          <a:lstStyle>
            <a:lvl1pPr marL="288000" indent="-288000">
              <a:buFont typeface="Arial" panose="020B0604020202020204" pitchFamily="34" charset="0"/>
              <a:buChar char="•"/>
              <a:defRPr sz="2000" b="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00666" y="274639"/>
            <a:ext cx="7907867" cy="1143000"/>
          </a:xfrm>
          <a:prstGeom prst="rect">
            <a:avLst/>
          </a:prstGeom>
        </p:spPr>
        <p:txBody>
          <a:bodyPr anchor="b"/>
          <a:lstStyle/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153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, Rubrik och brödtext - Blå bå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ruta 11"/>
          <p:cNvSpPr txBox="1"/>
          <p:nvPr userDrawn="1"/>
        </p:nvSpPr>
        <p:spPr>
          <a:xfrm>
            <a:off x="6706924" y="6356350"/>
            <a:ext cx="949325" cy="338138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fld id="{6436A833-0D65-4636-8D77-8C76B506C22D}" type="datetime1">
              <a:rPr lang="sv-SE" sz="1000" smtClean="0">
                <a:solidFill>
                  <a:schemeClr val="tx1"/>
                </a:solidFill>
                <a:latin typeface="Arial"/>
                <a:cs typeface="Arial"/>
              </a:rPr>
              <a:pPr algn="r"/>
              <a:t>2020-09-22</a:t>
            </a:fld>
            <a:endParaRPr lang="sv-SE" sz="10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r"/>
            <a:r>
              <a:rPr lang="sv-SE" sz="900" dirty="0" smtClean="0">
                <a:solidFill>
                  <a:schemeClr val="tx1"/>
                </a:solidFill>
                <a:latin typeface="Arial"/>
                <a:cs typeface="Arial"/>
              </a:rPr>
              <a:t>Sida </a:t>
            </a:r>
            <a:fld id="{DB8626CC-5B25-4DDA-833E-9A441BDD6043}" type="slidenum">
              <a:rPr lang="sv-SE" sz="900" smtClean="0">
                <a:solidFill>
                  <a:schemeClr val="tx1"/>
                </a:solidFill>
                <a:latin typeface="Arial"/>
                <a:cs typeface="Arial"/>
              </a:rPr>
              <a:pPr algn="r"/>
              <a:t>‹#›</a:t>
            </a:fld>
            <a:endParaRPr lang="sv-SE" sz="9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8" name="Rektangel 17"/>
          <p:cNvSpPr/>
          <p:nvPr userDrawn="1"/>
        </p:nvSpPr>
        <p:spPr>
          <a:xfrm>
            <a:off x="-1679" y="1"/>
            <a:ext cx="247650" cy="1371600"/>
          </a:xfrm>
          <a:prstGeom prst="rect">
            <a:avLst/>
          </a:prstGeom>
          <a:solidFill>
            <a:srgbClr val="40A4E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ktangel 18"/>
          <p:cNvSpPr/>
          <p:nvPr userDrawn="1"/>
        </p:nvSpPr>
        <p:spPr>
          <a:xfrm>
            <a:off x="-3357" y="1371600"/>
            <a:ext cx="247650" cy="1371600"/>
          </a:xfrm>
          <a:prstGeom prst="rect">
            <a:avLst/>
          </a:prstGeom>
          <a:solidFill>
            <a:srgbClr val="0953A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ktangel 19"/>
          <p:cNvSpPr/>
          <p:nvPr userDrawn="1"/>
        </p:nvSpPr>
        <p:spPr>
          <a:xfrm>
            <a:off x="-3357" y="2743199"/>
            <a:ext cx="247650" cy="1371600"/>
          </a:xfrm>
          <a:prstGeom prst="rect">
            <a:avLst/>
          </a:prstGeom>
          <a:solidFill>
            <a:srgbClr val="4B8EC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ktangel 20"/>
          <p:cNvSpPr/>
          <p:nvPr userDrawn="1"/>
        </p:nvSpPr>
        <p:spPr>
          <a:xfrm>
            <a:off x="-3357" y="4114798"/>
            <a:ext cx="247650" cy="1371600"/>
          </a:xfrm>
          <a:prstGeom prst="rect">
            <a:avLst/>
          </a:prstGeom>
          <a:solidFill>
            <a:srgbClr val="08497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ktangel 21"/>
          <p:cNvSpPr/>
          <p:nvPr userDrawn="1"/>
        </p:nvSpPr>
        <p:spPr>
          <a:xfrm>
            <a:off x="-3357" y="5486399"/>
            <a:ext cx="247650" cy="1371600"/>
          </a:xfrm>
          <a:prstGeom prst="rect">
            <a:avLst/>
          </a:prstGeom>
          <a:solidFill>
            <a:srgbClr val="0F81D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1100666" y="1600202"/>
            <a:ext cx="7907867" cy="4202113"/>
          </a:xfrm>
          <a:prstGeom prst="rect">
            <a:avLst/>
          </a:prstGeom>
        </p:spPr>
        <p:txBody>
          <a:bodyPr/>
          <a:lstStyle>
            <a:lvl1pPr marL="288000" indent="-288000">
              <a:buFont typeface="Arial" panose="020B0604020202020204" pitchFamily="34" charset="0"/>
              <a:buChar char="•"/>
              <a:defRPr sz="2000" b="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100666" y="274639"/>
            <a:ext cx="7907867" cy="1143000"/>
          </a:xfrm>
          <a:prstGeom prst="rect">
            <a:avLst/>
          </a:prstGeom>
        </p:spPr>
        <p:txBody>
          <a:bodyPr anchor="b"/>
          <a:lstStyle/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3596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, Rubrik och brödtext - Grön bå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ruta 11"/>
          <p:cNvSpPr txBox="1"/>
          <p:nvPr userDrawn="1"/>
        </p:nvSpPr>
        <p:spPr>
          <a:xfrm>
            <a:off x="6706924" y="6356350"/>
            <a:ext cx="949325" cy="338138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fld id="{6436A833-0D65-4636-8D77-8C76B506C22D}" type="datetime1">
              <a:rPr lang="sv-SE" sz="1000" smtClean="0">
                <a:solidFill>
                  <a:schemeClr val="tx1"/>
                </a:solidFill>
                <a:latin typeface="Arial"/>
                <a:cs typeface="Arial"/>
              </a:rPr>
              <a:pPr algn="r"/>
              <a:t>2020-09-22</a:t>
            </a:fld>
            <a:endParaRPr lang="sv-SE" sz="10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r"/>
            <a:r>
              <a:rPr lang="sv-SE" sz="900" dirty="0" smtClean="0">
                <a:solidFill>
                  <a:schemeClr val="tx1"/>
                </a:solidFill>
                <a:latin typeface="Arial"/>
                <a:cs typeface="Arial"/>
              </a:rPr>
              <a:t>Sida </a:t>
            </a:r>
            <a:fld id="{DB8626CC-5B25-4DDA-833E-9A441BDD6043}" type="slidenum">
              <a:rPr lang="sv-SE" sz="900" smtClean="0">
                <a:solidFill>
                  <a:schemeClr val="tx1"/>
                </a:solidFill>
                <a:latin typeface="Arial"/>
                <a:cs typeface="Arial"/>
              </a:rPr>
              <a:pPr algn="r"/>
              <a:t>‹#›</a:t>
            </a:fld>
            <a:endParaRPr lang="sv-SE" sz="9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8" name="Rektangel 17"/>
          <p:cNvSpPr/>
          <p:nvPr userDrawn="1"/>
        </p:nvSpPr>
        <p:spPr>
          <a:xfrm>
            <a:off x="-1679" y="1"/>
            <a:ext cx="247650" cy="1371600"/>
          </a:xfrm>
          <a:prstGeom prst="rect">
            <a:avLst/>
          </a:prstGeom>
          <a:solidFill>
            <a:srgbClr val="A1C30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ktangel 18"/>
          <p:cNvSpPr/>
          <p:nvPr userDrawn="1"/>
        </p:nvSpPr>
        <p:spPr>
          <a:xfrm>
            <a:off x="-3357" y="1371600"/>
            <a:ext cx="247650" cy="1371600"/>
          </a:xfrm>
          <a:prstGeom prst="rect">
            <a:avLst/>
          </a:prstGeom>
          <a:solidFill>
            <a:srgbClr val="199A2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ktangel 19"/>
          <p:cNvSpPr/>
          <p:nvPr userDrawn="1"/>
        </p:nvSpPr>
        <p:spPr>
          <a:xfrm>
            <a:off x="-3357" y="2743199"/>
            <a:ext cx="247650" cy="1371600"/>
          </a:xfrm>
          <a:prstGeom prst="rect">
            <a:avLst/>
          </a:prstGeom>
          <a:solidFill>
            <a:srgbClr val="90C04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ktangel 20"/>
          <p:cNvSpPr/>
          <p:nvPr userDrawn="1"/>
        </p:nvSpPr>
        <p:spPr>
          <a:xfrm>
            <a:off x="-3357" y="4114798"/>
            <a:ext cx="247650" cy="1371600"/>
          </a:xfrm>
          <a:prstGeom prst="rect">
            <a:avLst/>
          </a:prstGeom>
          <a:solidFill>
            <a:srgbClr val="40701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ktangel 21"/>
          <p:cNvSpPr/>
          <p:nvPr userDrawn="1"/>
        </p:nvSpPr>
        <p:spPr>
          <a:xfrm>
            <a:off x="-3357" y="5486399"/>
            <a:ext cx="247650" cy="1371600"/>
          </a:xfrm>
          <a:prstGeom prst="rect">
            <a:avLst/>
          </a:prstGeom>
          <a:solidFill>
            <a:srgbClr val="65AE1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1100666" y="1600202"/>
            <a:ext cx="7907867" cy="4202113"/>
          </a:xfrm>
          <a:prstGeom prst="rect">
            <a:avLst/>
          </a:prstGeom>
        </p:spPr>
        <p:txBody>
          <a:bodyPr/>
          <a:lstStyle>
            <a:lvl1pPr marL="288000" indent="-288000">
              <a:buFont typeface="Arial" panose="020B0604020202020204" pitchFamily="34" charset="0"/>
              <a:buChar char="•"/>
              <a:defRPr sz="2000" b="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100666" y="274639"/>
            <a:ext cx="7907867" cy="1143000"/>
          </a:xfrm>
          <a:prstGeom prst="rect">
            <a:avLst/>
          </a:prstGeom>
        </p:spPr>
        <p:txBody>
          <a:bodyPr anchor="b"/>
          <a:lstStyle/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323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fallande bild utan bå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 1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3" name="textruta 2"/>
          <p:cNvSpPr txBox="1"/>
          <p:nvPr userDrawn="1"/>
        </p:nvSpPr>
        <p:spPr>
          <a:xfrm>
            <a:off x="6706924" y="6356350"/>
            <a:ext cx="949325" cy="338138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fld id="{6436A833-0D65-4636-8D77-8C76B506C22D}" type="datetime1">
              <a:rPr lang="sv-SE" sz="1000" smtClean="0">
                <a:solidFill>
                  <a:schemeClr val="tx1"/>
                </a:solidFill>
                <a:latin typeface="Arial"/>
                <a:cs typeface="Arial"/>
              </a:rPr>
              <a:pPr algn="r"/>
              <a:t>2020-09-22</a:t>
            </a:fld>
            <a:endParaRPr lang="sv-SE" sz="10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r"/>
            <a:r>
              <a:rPr lang="sv-SE" sz="900" dirty="0" smtClean="0">
                <a:solidFill>
                  <a:schemeClr val="tx1"/>
                </a:solidFill>
                <a:latin typeface="Arial"/>
                <a:cs typeface="Arial"/>
              </a:rPr>
              <a:t>Sida </a:t>
            </a:r>
            <a:fld id="{DB8626CC-5B25-4DDA-833E-9A441BDD6043}" type="slidenum">
              <a:rPr lang="sv-SE" sz="900" smtClean="0">
                <a:solidFill>
                  <a:schemeClr val="tx1"/>
                </a:solidFill>
                <a:latin typeface="Arial"/>
                <a:cs typeface="Arial"/>
              </a:rPr>
              <a:pPr algn="r"/>
              <a:t>‹#›</a:t>
            </a:fld>
            <a:endParaRPr lang="sv-SE" sz="9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4003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örsta sida med röd bakgrund">
    <p:bg>
      <p:bgPr>
        <a:solidFill>
          <a:srgbClr val="D900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113585" y="1122364"/>
            <a:ext cx="7006431" cy="221932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rgbClr val="FFFFFF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113585" y="3476625"/>
            <a:ext cx="7006431" cy="1781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6" name="Rektangel 5"/>
          <p:cNvSpPr/>
          <p:nvPr userDrawn="1"/>
        </p:nvSpPr>
        <p:spPr>
          <a:xfrm>
            <a:off x="-1679" y="1"/>
            <a:ext cx="247650" cy="1371600"/>
          </a:xfrm>
          <a:prstGeom prst="rect">
            <a:avLst/>
          </a:prstGeom>
          <a:solidFill>
            <a:srgbClr val="F7A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-3357" y="1371600"/>
            <a:ext cx="247650" cy="1371600"/>
          </a:xfrm>
          <a:prstGeom prst="rect">
            <a:avLst/>
          </a:prstGeom>
          <a:solidFill>
            <a:srgbClr val="BD003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ktangel 7"/>
          <p:cNvSpPr/>
          <p:nvPr userDrawn="1"/>
        </p:nvSpPr>
        <p:spPr>
          <a:xfrm>
            <a:off x="-3357" y="2743199"/>
            <a:ext cx="247650" cy="1371600"/>
          </a:xfrm>
          <a:prstGeom prst="rect">
            <a:avLst/>
          </a:prstGeom>
          <a:solidFill>
            <a:srgbClr val="EC670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ktangel 8"/>
          <p:cNvSpPr/>
          <p:nvPr userDrawn="1"/>
        </p:nvSpPr>
        <p:spPr>
          <a:xfrm>
            <a:off x="-3357" y="4114798"/>
            <a:ext cx="247650" cy="1371600"/>
          </a:xfrm>
          <a:prstGeom prst="rect">
            <a:avLst/>
          </a:prstGeom>
          <a:solidFill>
            <a:srgbClr val="9C000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ktangel 9"/>
          <p:cNvSpPr/>
          <p:nvPr userDrawn="1"/>
        </p:nvSpPr>
        <p:spPr>
          <a:xfrm>
            <a:off x="-3357" y="5486399"/>
            <a:ext cx="247650" cy="1371600"/>
          </a:xfrm>
          <a:prstGeom prst="rect">
            <a:avLst/>
          </a:prstGeom>
          <a:solidFill>
            <a:srgbClr val="D9000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1027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fallande bild u. bård m.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 1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055688" y="897994"/>
            <a:ext cx="5486400" cy="47360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400" b="1"/>
            </a:lvl1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5688" y="1401603"/>
            <a:ext cx="5486400" cy="3372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5" name="textruta 4"/>
          <p:cNvSpPr txBox="1"/>
          <p:nvPr userDrawn="1"/>
        </p:nvSpPr>
        <p:spPr>
          <a:xfrm>
            <a:off x="6706924" y="6356350"/>
            <a:ext cx="949325" cy="338138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fld id="{6436A833-0D65-4636-8D77-8C76B506C22D}" type="datetime1">
              <a:rPr lang="sv-SE" sz="1000" smtClean="0">
                <a:solidFill>
                  <a:schemeClr val="tx1"/>
                </a:solidFill>
                <a:latin typeface="Arial"/>
                <a:cs typeface="Arial"/>
              </a:rPr>
              <a:pPr algn="r"/>
              <a:t>2020-09-22</a:t>
            </a:fld>
            <a:endParaRPr lang="sv-SE" sz="10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r"/>
            <a:r>
              <a:rPr lang="sv-SE" sz="900" dirty="0" smtClean="0">
                <a:solidFill>
                  <a:schemeClr val="tx1"/>
                </a:solidFill>
                <a:latin typeface="Arial"/>
                <a:cs typeface="Arial"/>
              </a:rPr>
              <a:t>Sida </a:t>
            </a:r>
            <a:fld id="{DB8626CC-5B25-4DDA-833E-9A441BDD6043}" type="slidenum">
              <a:rPr lang="sv-SE" sz="900" smtClean="0">
                <a:solidFill>
                  <a:schemeClr val="tx1"/>
                </a:solidFill>
                <a:latin typeface="Arial"/>
                <a:cs typeface="Arial"/>
              </a:rPr>
              <a:pPr algn="r"/>
              <a:t>‹#›</a:t>
            </a:fld>
            <a:endParaRPr lang="sv-SE" sz="9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66995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fallande bild med bå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-1679" y="1"/>
            <a:ext cx="247650" cy="1371600"/>
          </a:xfrm>
          <a:prstGeom prst="rect">
            <a:avLst/>
          </a:prstGeom>
          <a:solidFill>
            <a:srgbClr val="F7A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ktangel 16"/>
          <p:cNvSpPr/>
          <p:nvPr userDrawn="1"/>
        </p:nvSpPr>
        <p:spPr>
          <a:xfrm>
            <a:off x="-3357" y="1371600"/>
            <a:ext cx="247650" cy="1371600"/>
          </a:xfrm>
          <a:prstGeom prst="rect">
            <a:avLst/>
          </a:prstGeom>
          <a:solidFill>
            <a:srgbClr val="BD003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ktangel 17"/>
          <p:cNvSpPr/>
          <p:nvPr userDrawn="1"/>
        </p:nvSpPr>
        <p:spPr>
          <a:xfrm>
            <a:off x="-3357" y="2743199"/>
            <a:ext cx="247650" cy="1371600"/>
          </a:xfrm>
          <a:prstGeom prst="rect">
            <a:avLst/>
          </a:prstGeom>
          <a:solidFill>
            <a:srgbClr val="EC670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ktangel 18"/>
          <p:cNvSpPr/>
          <p:nvPr userDrawn="1"/>
        </p:nvSpPr>
        <p:spPr>
          <a:xfrm>
            <a:off x="-3357" y="4114798"/>
            <a:ext cx="247650" cy="1371600"/>
          </a:xfrm>
          <a:prstGeom prst="rect">
            <a:avLst/>
          </a:prstGeom>
          <a:solidFill>
            <a:srgbClr val="9C000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ktangel 19"/>
          <p:cNvSpPr/>
          <p:nvPr userDrawn="1"/>
        </p:nvSpPr>
        <p:spPr>
          <a:xfrm>
            <a:off x="-3357" y="5486399"/>
            <a:ext cx="247650" cy="1371600"/>
          </a:xfrm>
          <a:prstGeom prst="rect">
            <a:avLst/>
          </a:prstGeom>
          <a:solidFill>
            <a:srgbClr val="D9000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Picture Placeholder 2"/>
          <p:cNvSpPr>
            <a:spLocks noGrp="1"/>
          </p:cNvSpPr>
          <p:nvPr>
            <p:ph type="pic" idx="1"/>
          </p:nvPr>
        </p:nvSpPr>
        <p:spPr>
          <a:xfrm>
            <a:off x="245970" y="-2"/>
            <a:ext cx="8898029" cy="68580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6706924" y="6356350"/>
            <a:ext cx="949325" cy="338138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fld id="{6436A833-0D65-4636-8D77-8C76B506C22D}" type="datetime1">
              <a:rPr lang="sv-SE" sz="1000" smtClean="0">
                <a:solidFill>
                  <a:schemeClr val="tx1"/>
                </a:solidFill>
                <a:latin typeface="Arial"/>
                <a:cs typeface="Arial"/>
              </a:rPr>
              <a:pPr algn="r"/>
              <a:t>2020-09-22</a:t>
            </a:fld>
            <a:endParaRPr lang="sv-SE" sz="10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r"/>
            <a:r>
              <a:rPr lang="sv-SE" sz="900" dirty="0" smtClean="0">
                <a:solidFill>
                  <a:schemeClr val="tx1"/>
                </a:solidFill>
                <a:latin typeface="Arial"/>
                <a:cs typeface="Arial"/>
              </a:rPr>
              <a:t>Sida </a:t>
            </a:r>
            <a:fld id="{DB8626CC-5B25-4DDA-833E-9A441BDD6043}" type="slidenum">
              <a:rPr lang="sv-SE" sz="900" smtClean="0">
                <a:solidFill>
                  <a:schemeClr val="tx1"/>
                </a:solidFill>
                <a:latin typeface="Arial"/>
                <a:cs typeface="Arial"/>
              </a:rPr>
              <a:pPr algn="r"/>
              <a:t>‹#›</a:t>
            </a:fld>
            <a:endParaRPr lang="sv-SE" sz="9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0260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fallande bild m. bård m.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-1679" y="1"/>
            <a:ext cx="247650" cy="1371600"/>
          </a:xfrm>
          <a:prstGeom prst="rect">
            <a:avLst/>
          </a:prstGeom>
          <a:solidFill>
            <a:srgbClr val="F7A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ktangel 16"/>
          <p:cNvSpPr/>
          <p:nvPr userDrawn="1"/>
        </p:nvSpPr>
        <p:spPr>
          <a:xfrm>
            <a:off x="-3357" y="1371600"/>
            <a:ext cx="247650" cy="1371600"/>
          </a:xfrm>
          <a:prstGeom prst="rect">
            <a:avLst/>
          </a:prstGeom>
          <a:solidFill>
            <a:srgbClr val="BD003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ktangel 17"/>
          <p:cNvSpPr/>
          <p:nvPr userDrawn="1"/>
        </p:nvSpPr>
        <p:spPr>
          <a:xfrm>
            <a:off x="-3357" y="2743199"/>
            <a:ext cx="247650" cy="1371600"/>
          </a:xfrm>
          <a:prstGeom prst="rect">
            <a:avLst/>
          </a:prstGeom>
          <a:solidFill>
            <a:srgbClr val="EC670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ktangel 18"/>
          <p:cNvSpPr/>
          <p:nvPr userDrawn="1"/>
        </p:nvSpPr>
        <p:spPr>
          <a:xfrm>
            <a:off x="-3357" y="4114798"/>
            <a:ext cx="247650" cy="1371600"/>
          </a:xfrm>
          <a:prstGeom prst="rect">
            <a:avLst/>
          </a:prstGeom>
          <a:solidFill>
            <a:srgbClr val="9C000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ktangel 19"/>
          <p:cNvSpPr/>
          <p:nvPr userDrawn="1"/>
        </p:nvSpPr>
        <p:spPr>
          <a:xfrm>
            <a:off x="-3357" y="5486399"/>
            <a:ext cx="247650" cy="1371600"/>
          </a:xfrm>
          <a:prstGeom prst="rect">
            <a:avLst/>
          </a:prstGeom>
          <a:solidFill>
            <a:srgbClr val="D9000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Picture Placeholder 2"/>
          <p:cNvSpPr>
            <a:spLocks noGrp="1"/>
          </p:cNvSpPr>
          <p:nvPr>
            <p:ph type="pic" idx="1"/>
          </p:nvPr>
        </p:nvSpPr>
        <p:spPr>
          <a:xfrm>
            <a:off x="245970" y="-2"/>
            <a:ext cx="8898029" cy="68580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055688" y="897994"/>
            <a:ext cx="5486400" cy="47360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400" b="1"/>
            </a:lvl1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5688" y="1401603"/>
            <a:ext cx="5486400" cy="3372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10" name="textruta 9"/>
          <p:cNvSpPr txBox="1"/>
          <p:nvPr userDrawn="1"/>
        </p:nvSpPr>
        <p:spPr>
          <a:xfrm>
            <a:off x="6706924" y="6356350"/>
            <a:ext cx="949325" cy="338138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fld id="{6436A833-0D65-4636-8D77-8C76B506C22D}" type="datetime1">
              <a:rPr lang="sv-SE" sz="1000" smtClean="0">
                <a:solidFill>
                  <a:schemeClr val="tx1"/>
                </a:solidFill>
                <a:latin typeface="Arial"/>
                <a:cs typeface="Arial"/>
              </a:rPr>
              <a:pPr algn="r"/>
              <a:t>2020-09-22</a:t>
            </a:fld>
            <a:endParaRPr lang="sv-SE" sz="10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r"/>
            <a:r>
              <a:rPr lang="sv-SE" sz="900" dirty="0" smtClean="0">
                <a:solidFill>
                  <a:schemeClr val="tx1"/>
                </a:solidFill>
                <a:latin typeface="Arial"/>
                <a:cs typeface="Arial"/>
              </a:rPr>
              <a:t>Sida </a:t>
            </a:r>
            <a:fld id="{DB8626CC-5B25-4DDA-833E-9A441BDD6043}" type="slidenum">
              <a:rPr lang="sv-SE" sz="900" smtClean="0">
                <a:solidFill>
                  <a:schemeClr val="tx1"/>
                </a:solidFill>
                <a:latin typeface="Arial"/>
                <a:cs typeface="Arial"/>
              </a:rPr>
              <a:pPr algn="r"/>
              <a:t>‹#›</a:t>
            </a:fld>
            <a:endParaRPr lang="sv-SE" sz="9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03755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48746"/>
            <a:ext cx="5486400" cy="47360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400" b="1"/>
            </a:lvl1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11198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52355"/>
            <a:ext cx="5486400" cy="3372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15" name="textruta 14"/>
          <p:cNvSpPr txBox="1"/>
          <p:nvPr userDrawn="1"/>
        </p:nvSpPr>
        <p:spPr>
          <a:xfrm>
            <a:off x="6706924" y="6356350"/>
            <a:ext cx="949325" cy="338138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fld id="{6436A833-0D65-4636-8D77-8C76B506C22D}" type="datetime1">
              <a:rPr lang="sv-SE" sz="1000" smtClean="0">
                <a:solidFill>
                  <a:schemeClr val="tx1"/>
                </a:solidFill>
                <a:latin typeface="Arial"/>
                <a:cs typeface="Arial"/>
              </a:rPr>
              <a:pPr algn="r"/>
              <a:t>2020-09-22</a:t>
            </a:fld>
            <a:endParaRPr lang="sv-SE" sz="10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r"/>
            <a:r>
              <a:rPr lang="sv-SE" sz="900" dirty="0" smtClean="0">
                <a:solidFill>
                  <a:schemeClr val="tx1"/>
                </a:solidFill>
                <a:latin typeface="Arial"/>
                <a:cs typeface="Arial"/>
              </a:rPr>
              <a:t>Sida </a:t>
            </a:r>
            <a:fld id="{DB8626CC-5B25-4DDA-833E-9A441BDD6043}" type="slidenum">
              <a:rPr lang="sv-SE" sz="900" smtClean="0">
                <a:solidFill>
                  <a:schemeClr val="tx1"/>
                </a:solidFill>
                <a:latin typeface="Arial"/>
                <a:cs typeface="Arial"/>
              </a:rPr>
              <a:pPr algn="r"/>
              <a:t>‹#›</a:t>
            </a:fld>
            <a:endParaRPr lang="sv-SE" sz="9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6" name="Rektangel 15"/>
          <p:cNvSpPr/>
          <p:nvPr userDrawn="1"/>
        </p:nvSpPr>
        <p:spPr>
          <a:xfrm>
            <a:off x="-1679" y="1"/>
            <a:ext cx="247650" cy="1371600"/>
          </a:xfrm>
          <a:prstGeom prst="rect">
            <a:avLst/>
          </a:prstGeom>
          <a:solidFill>
            <a:srgbClr val="F7A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ktangel 16"/>
          <p:cNvSpPr/>
          <p:nvPr userDrawn="1"/>
        </p:nvSpPr>
        <p:spPr>
          <a:xfrm>
            <a:off x="-3357" y="1371600"/>
            <a:ext cx="247650" cy="1371600"/>
          </a:xfrm>
          <a:prstGeom prst="rect">
            <a:avLst/>
          </a:prstGeom>
          <a:solidFill>
            <a:srgbClr val="BD003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ktangel 17"/>
          <p:cNvSpPr/>
          <p:nvPr userDrawn="1"/>
        </p:nvSpPr>
        <p:spPr>
          <a:xfrm>
            <a:off x="-3357" y="2743199"/>
            <a:ext cx="247650" cy="1371600"/>
          </a:xfrm>
          <a:prstGeom prst="rect">
            <a:avLst/>
          </a:prstGeom>
          <a:solidFill>
            <a:srgbClr val="EC670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ktangel 18"/>
          <p:cNvSpPr/>
          <p:nvPr userDrawn="1"/>
        </p:nvSpPr>
        <p:spPr>
          <a:xfrm>
            <a:off x="-3357" y="4114798"/>
            <a:ext cx="247650" cy="1371600"/>
          </a:xfrm>
          <a:prstGeom prst="rect">
            <a:avLst/>
          </a:prstGeom>
          <a:solidFill>
            <a:srgbClr val="9C000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ktangel 19"/>
          <p:cNvSpPr/>
          <p:nvPr userDrawn="1"/>
        </p:nvSpPr>
        <p:spPr>
          <a:xfrm>
            <a:off x="-3357" y="5486399"/>
            <a:ext cx="247650" cy="1371600"/>
          </a:xfrm>
          <a:prstGeom prst="rect">
            <a:avLst/>
          </a:prstGeom>
          <a:solidFill>
            <a:srgbClr val="D9000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9968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med bård och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ruta 10"/>
          <p:cNvSpPr txBox="1"/>
          <p:nvPr userDrawn="1"/>
        </p:nvSpPr>
        <p:spPr>
          <a:xfrm>
            <a:off x="6706924" y="6356350"/>
            <a:ext cx="949325" cy="338138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fld id="{6436A833-0D65-4636-8D77-8C76B506C22D}" type="datetime1">
              <a:rPr lang="sv-SE" sz="1000" smtClean="0">
                <a:solidFill>
                  <a:schemeClr val="tx1"/>
                </a:solidFill>
                <a:latin typeface="Arial"/>
                <a:cs typeface="Arial"/>
              </a:rPr>
              <a:pPr algn="r"/>
              <a:t>2020-09-22</a:t>
            </a:fld>
            <a:endParaRPr lang="sv-SE" sz="10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r"/>
            <a:r>
              <a:rPr lang="sv-SE" sz="900" dirty="0" smtClean="0">
                <a:solidFill>
                  <a:schemeClr val="tx1"/>
                </a:solidFill>
                <a:latin typeface="Arial"/>
                <a:cs typeface="Arial"/>
              </a:rPr>
              <a:t>Sida </a:t>
            </a:r>
            <a:fld id="{DB8626CC-5B25-4DDA-833E-9A441BDD6043}" type="slidenum">
              <a:rPr lang="sv-SE" sz="900" smtClean="0">
                <a:solidFill>
                  <a:schemeClr val="tx1"/>
                </a:solidFill>
                <a:latin typeface="Arial"/>
                <a:cs typeface="Arial"/>
              </a:rPr>
              <a:pPr algn="r"/>
              <a:t>‹#›</a:t>
            </a:fld>
            <a:endParaRPr lang="sv-SE" sz="9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2" name="Rektangel 11"/>
          <p:cNvSpPr/>
          <p:nvPr userDrawn="1"/>
        </p:nvSpPr>
        <p:spPr>
          <a:xfrm>
            <a:off x="-1679" y="1"/>
            <a:ext cx="247650" cy="1371600"/>
          </a:xfrm>
          <a:prstGeom prst="rect">
            <a:avLst/>
          </a:prstGeom>
          <a:solidFill>
            <a:srgbClr val="F7A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ktangel 12"/>
          <p:cNvSpPr/>
          <p:nvPr userDrawn="1"/>
        </p:nvSpPr>
        <p:spPr>
          <a:xfrm>
            <a:off x="-3357" y="1371600"/>
            <a:ext cx="247650" cy="1371600"/>
          </a:xfrm>
          <a:prstGeom prst="rect">
            <a:avLst/>
          </a:prstGeom>
          <a:solidFill>
            <a:srgbClr val="BD003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ktangel 13"/>
          <p:cNvSpPr/>
          <p:nvPr userDrawn="1"/>
        </p:nvSpPr>
        <p:spPr>
          <a:xfrm>
            <a:off x="-3357" y="2743199"/>
            <a:ext cx="247650" cy="1371600"/>
          </a:xfrm>
          <a:prstGeom prst="rect">
            <a:avLst/>
          </a:prstGeom>
          <a:solidFill>
            <a:srgbClr val="EC670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ktangel 14"/>
          <p:cNvSpPr/>
          <p:nvPr userDrawn="1"/>
        </p:nvSpPr>
        <p:spPr>
          <a:xfrm>
            <a:off x="-3357" y="4114798"/>
            <a:ext cx="247650" cy="1371600"/>
          </a:xfrm>
          <a:prstGeom prst="rect">
            <a:avLst/>
          </a:prstGeom>
          <a:solidFill>
            <a:srgbClr val="9C000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ktangel 15"/>
          <p:cNvSpPr/>
          <p:nvPr userDrawn="1"/>
        </p:nvSpPr>
        <p:spPr>
          <a:xfrm>
            <a:off x="-3357" y="5486399"/>
            <a:ext cx="247650" cy="1371600"/>
          </a:xfrm>
          <a:prstGeom prst="rect">
            <a:avLst/>
          </a:prstGeom>
          <a:solidFill>
            <a:srgbClr val="D9000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7127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örsta sida med röd bakgrund">
    <p:bg>
      <p:bgPr>
        <a:solidFill>
          <a:srgbClr val="D900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113585" y="1122364"/>
            <a:ext cx="7006431" cy="221932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rgbClr val="FFFFFF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113585" y="3476625"/>
            <a:ext cx="7006431" cy="1781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6" name="Rektangel 5"/>
          <p:cNvSpPr/>
          <p:nvPr userDrawn="1"/>
        </p:nvSpPr>
        <p:spPr>
          <a:xfrm>
            <a:off x="-1679" y="1"/>
            <a:ext cx="247650" cy="1371600"/>
          </a:xfrm>
          <a:prstGeom prst="rect">
            <a:avLst/>
          </a:prstGeom>
          <a:solidFill>
            <a:srgbClr val="F7A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-3357" y="1371600"/>
            <a:ext cx="247650" cy="1371600"/>
          </a:xfrm>
          <a:prstGeom prst="rect">
            <a:avLst/>
          </a:prstGeom>
          <a:solidFill>
            <a:srgbClr val="BD003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ktangel 7"/>
          <p:cNvSpPr/>
          <p:nvPr userDrawn="1"/>
        </p:nvSpPr>
        <p:spPr>
          <a:xfrm>
            <a:off x="-3357" y="2743199"/>
            <a:ext cx="247650" cy="1371600"/>
          </a:xfrm>
          <a:prstGeom prst="rect">
            <a:avLst/>
          </a:prstGeom>
          <a:solidFill>
            <a:srgbClr val="EC670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ktangel 8"/>
          <p:cNvSpPr/>
          <p:nvPr userDrawn="1"/>
        </p:nvSpPr>
        <p:spPr>
          <a:xfrm>
            <a:off x="-3357" y="4114798"/>
            <a:ext cx="247650" cy="1371600"/>
          </a:xfrm>
          <a:prstGeom prst="rect">
            <a:avLst/>
          </a:prstGeom>
          <a:solidFill>
            <a:srgbClr val="9C000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ktangel 9"/>
          <p:cNvSpPr/>
          <p:nvPr userDrawn="1"/>
        </p:nvSpPr>
        <p:spPr>
          <a:xfrm>
            <a:off x="-3357" y="5486399"/>
            <a:ext cx="247650" cy="1371600"/>
          </a:xfrm>
          <a:prstGeom prst="rect">
            <a:avLst/>
          </a:prstGeom>
          <a:solidFill>
            <a:srgbClr val="D9000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0837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rödtext - Röd bård med röd bakgrund">
    <p:bg>
      <p:bgPr>
        <a:solidFill>
          <a:srgbClr val="D900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ruta 11"/>
          <p:cNvSpPr txBox="1"/>
          <p:nvPr userDrawn="1"/>
        </p:nvSpPr>
        <p:spPr>
          <a:xfrm>
            <a:off x="6706924" y="6356350"/>
            <a:ext cx="949325" cy="338138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fld id="{6436A833-0D65-4636-8D77-8C76B506C22D}" type="datetime1">
              <a:rPr lang="sv-SE" sz="1000" smtClean="0">
                <a:solidFill>
                  <a:srgbClr val="FFFFFF"/>
                </a:solidFill>
                <a:latin typeface="Arial"/>
                <a:cs typeface="Arial"/>
              </a:rPr>
              <a:pPr algn="r"/>
              <a:t>2020-09-22</a:t>
            </a:fld>
            <a:endParaRPr lang="sv-SE" sz="10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r"/>
            <a:r>
              <a:rPr lang="sv-SE" sz="900" dirty="0" smtClean="0">
                <a:solidFill>
                  <a:srgbClr val="FFFFFF"/>
                </a:solidFill>
                <a:latin typeface="Arial"/>
                <a:cs typeface="Arial"/>
              </a:rPr>
              <a:t>Sida </a:t>
            </a:r>
            <a:fld id="{DB8626CC-5B25-4DDA-833E-9A441BDD6043}" type="slidenum">
              <a:rPr lang="sv-SE" sz="900" smtClean="0">
                <a:solidFill>
                  <a:srgbClr val="FFFFFF"/>
                </a:solidFill>
                <a:latin typeface="Arial"/>
                <a:cs typeface="Arial"/>
              </a:rPr>
              <a:pPr algn="r"/>
              <a:t>‹#›</a:t>
            </a:fld>
            <a:endParaRPr lang="sv-SE" sz="9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8" name="Rektangel 17"/>
          <p:cNvSpPr/>
          <p:nvPr userDrawn="1"/>
        </p:nvSpPr>
        <p:spPr>
          <a:xfrm>
            <a:off x="-1679" y="1"/>
            <a:ext cx="247650" cy="1371600"/>
          </a:xfrm>
          <a:prstGeom prst="rect">
            <a:avLst/>
          </a:prstGeom>
          <a:solidFill>
            <a:srgbClr val="F7A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ktangel 18"/>
          <p:cNvSpPr/>
          <p:nvPr userDrawn="1"/>
        </p:nvSpPr>
        <p:spPr>
          <a:xfrm>
            <a:off x="-3357" y="1371600"/>
            <a:ext cx="247650" cy="1371600"/>
          </a:xfrm>
          <a:prstGeom prst="rect">
            <a:avLst/>
          </a:prstGeom>
          <a:solidFill>
            <a:srgbClr val="BD003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ktangel 19"/>
          <p:cNvSpPr/>
          <p:nvPr userDrawn="1"/>
        </p:nvSpPr>
        <p:spPr>
          <a:xfrm>
            <a:off x="-3357" y="2743199"/>
            <a:ext cx="247650" cy="1371600"/>
          </a:xfrm>
          <a:prstGeom prst="rect">
            <a:avLst/>
          </a:prstGeom>
          <a:solidFill>
            <a:srgbClr val="EC670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ktangel 20"/>
          <p:cNvSpPr/>
          <p:nvPr userDrawn="1"/>
        </p:nvSpPr>
        <p:spPr>
          <a:xfrm>
            <a:off x="-3357" y="4114798"/>
            <a:ext cx="247650" cy="1371600"/>
          </a:xfrm>
          <a:prstGeom prst="rect">
            <a:avLst/>
          </a:prstGeom>
          <a:solidFill>
            <a:srgbClr val="9C000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ktangel 21"/>
          <p:cNvSpPr/>
          <p:nvPr userDrawn="1"/>
        </p:nvSpPr>
        <p:spPr>
          <a:xfrm>
            <a:off x="-3357" y="5486399"/>
            <a:ext cx="247650" cy="1371600"/>
          </a:xfrm>
          <a:prstGeom prst="rect">
            <a:avLst/>
          </a:prstGeom>
          <a:solidFill>
            <a:srgbClr val="D9000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100666" y="274639"/>
            <a:ext cx="7907867" cy="1143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100666" y="1600202"/>
            <a:ext cx="7907867" cy="42021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defRPr sz="12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1596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rödtext - Lila bård med lila bakgrund">
    <p:bg>
      <p:bgPr>
        <a:solidFill>
          <a:srgbClr val="9300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/>
          <p:cNvSpPr/>
          <p:nvPr userDrawn="1"/>
        </p:nvSpPr>
        <p:spPr>
          <a:xfrm>
            <a:off x="-1679" y="1"/>
            <a:ext cx="247650" cy="1371600"/>
          </a:xfrm>
          <a:prstGeom prst="rect">
            <a:avLst/>
          </a:prstGeom>
          <a:solidFill>
            <a:srgbClr val="C7368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ktangel 18"/>
          <p:cNvSpPr/>
          <p:nvPr userDrawn="1"/>
        </p:nvSpPr>
        <p:spPr>
          <a:xfrm>
            <a:off x="-3357" y="1371600"/>
            <a:ext cx="247650" cy="1371600"/>
          </a:xfrm>
          <a:prstGeom prst="rect">
            <a:avLst/>
          </a:prstGeom>
          <a:solidFill>
            <a:srgbClr val="5C0C6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ktangel 19"/>
          <p:cNvSpPr/>
          <p:nvPr userDrawn="1"/>
        </p:nvSpPr>
        <p:spPr>
          <a:xfrm>
            <a:off x="-3357" y="2743199"/>
            <a:ext cx="247650" cy="1371600"/>
          </a:xfrm>
          <a:prstGeom prst="rect">
            <a:avLst/>
          </a:prstGeom>
          <a:solidFill>
            <a:srgbClr val="96348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ktangel 20"/>
          <p:cNvSpPr/>
          <p:nvPr userDrawn="1"/>
        </p:nvSpPr>
        <p:spPr>
          <a:xfrm>
            <a:off x="-3357" y="4114798"/>
            <a:ext cx="247650" cy="1371600"/>
          </a:xfrm>
          <a:prstGeom prst="rect">
            <a:avLst/>
          </a:prstGeom>
          <a:solidFill>
            <a:srgbClr val="66004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ktangel 21"/>
          <p:cNvSpPr/>
          <p:nvPr userDrawn="1"/>
        </p:nvSpPr>
        <p:spPr>
          <a:xfrm>
            <a:off x="-3357" y="5486399"/>
            <a:ext cx="247650" cy="1371600"/>
          </a:xfrm>
          <a:prstGeom prst="rect">
            <a:avLst/>
          </a:prstGeom>
          <a:solidFill>
            <a:srgbClr val="93006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ruta 11"/>
          <p:cNvSpPr txBox="1"/>
          <p:nvPr userDrawn="1"/>
        </p:nvSpPr>
        <p:spPr>
          <a:xfrm>
            <a:off x="6706924" y="6356350"/>
            <a:ext cx="949325" cy="338138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fld id="{6436A833-0D65-4636-8D77-8C76B506C22D}" type="datetime1">
              <a:rPr lang="sv-SE" sz="1000" smtClean="0">
                <a:solidFill>
                  <a:srgbClr val="FFFFFF"/>
                </a:solidFill>
                <a:latin typeface="Arial"/>
                <a:cs typeface="Arial"/>
              </a:rPr>
              <a:pPr algn="r"/>
              <a:t>2020-09-22</a:t>
            </a:fld>
            <a:endParaRPr lang="sv-SE" sz="10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r"/>
            <a:r>
              <a:rPr lang="sv-SE" sz="900" dirty="0" smtClean="0">
                <a:solidFill>
                  <a:srgbClr val="FFFFFF"/>
                </a:solidFill>
                <a:latin typeface="Arial"/>
                <a:cs typeface="Arial"/>
              </a:rPr>
              <a:t>Sida </a:t>
            </a:r>
            <a:fld id="{DB8626CC-5B25-4DDA-833E-9A441BDD6043}" type="slidenum">
              <a:rPr lang="sv-SE" sz="900" smtClean="0">
                <a:solidFill>
                  <a:srgbClr val="FFFFFF"/>
                </a:solidFill>
                <a:latin typeface="Arial"/>
                <a:cs typeface="Arial"/>
              </a:rPr>
              <a:pPr algn="r"/>
              <a:t>‹#›</a:t>
            </a:fld>
            <a:endParaRPr lang="sv-SE" sz="9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100666" y="1600202"/>
            <a:ext cx="7907867" cy="42021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defRPr sz="12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100666" y="274639"/>
            <a:ext cx="7907867" cy="1143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3703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rödtext - Blå bård med blå bakgrund">
    <p:bg>
      <p:bgPr>
        <a:solidFill>
          <a:srgbClr val="0F81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/>
          <p:cNvSpPr/>
          <p:nvPr userDrawn="1"/>
        </p:nvSpPr>
        <p:spPr>
          <a:xfrm>
            <a:off x="-1679" y="1"/>
            <a:ext cx="247650" cy="1371600"/>
          </a:xfrm>
          <a:prstGeom prst="rect">
            <a:avLst/>
          </a:prstGeom>
          <a:solidFill>
            <a:srgbClr val="40A4E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ktangel 18"/>
          <p:cNvSpPr/>
          <p:nvPr userDrawn="1"/>
        </p:nvSpPr>
        <p:spPr>
          <a:xfrm>
            <a:off x="-3357" y="1371600"/>
            <a:ext cx="247650" cy="1371600"/>
          </a:xfrm>
          <a:prstGeom prst="rect">
            <a:avLst/>
          </a:prstGeom>
          <a:solidFill>
            <a:srgbClr val="0953A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ktangel 19"/>
          <p:cNvSpPr/>
          <p:nvPr userDrawn="1"/>
        </p:nvSpPr>
        <p:spPr>
          <a:xfrm>
            <a:off x="-3357" y="2743199"/>
            <a:ext cx="247650" cy="1371600"/>
          </a:xfrm>
          <a:prstGeom prst="rect">
            <a:avLst/>
          </a:prstGeom>
          <a:solidFill>
            <a:srgbClr val="4B8EC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ktangel 20"/>
          <p:cNvSpPr/>
          <p:nvPr userDrawn="1"/>
        </p:nvSpPr>
        <p:spPr>
          <a:xfrm>
            <a:off x="-3357" y="4114798"/>
            <a:ext cx="247650" cy="1371600"/>
          </a:xfrm>
          <a:prstGeom prst="rect">
            <a:avLst/>
          </a:prstGeom>
          <a:solidFill>
            <a:srgbClr val="08497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ktangel 21"/>
          <p:cNvSpPr/>
          <p:nvPr userDrawn="1"/>
        </p:nvSpPr>
        <p:spPr>
          <a:xfrm>
            <a:off x="-3357" y="5486399"/>
            <a:ext cx="247650" cy="1371600"/>
          </a:xfrm>
          <a:prstGeom prst="rect">
            <a:avLst/>
          </a:prstGeom>
          <a:solidFill>
            <a:srgbClr val="0F81D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ruta 14"/>
          <p:cNvSpPr txBox="1"/>
          <p:nvPr userDrawn="1"/>
        </p:nvSpPr>
        <p:spPr>
          <a:xfrm>
            <a:off x="6706924" y="6356350"/>
            <a:ext cx="949325" cy="338138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fld id="{6436A833-0D65-4636-8D77-8C76B506C22D}" type="datetime1">
              <a:rPr lang="sv-SE" sz="1000" smtClean="0">
                <a:solidFill>
                  <a:srgbClr val="FFFFFF"/>
                </a:solidFill>
                <a:latin typeface="Arial"/>
                <a:cs typeface="Arial"/>
              </a:rPr>
              <a:pPr algn="r"/>
              <a:t>2020-09-22</a:t>
            </a:fld>
            <a:endParaRPr lang="sv-SE" sz="10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r"/>
            <a:r>
              <a:rPr lang="sv-SE" sz="900" dirty="0" smtClean="0">
                <a:solidFill>
                  <a:srgbClr val="FFFFFF"/>
                </a:solidFill>
                <a:latin typeface="Arial"/>
                <a:cs typeface="Arial"/>
              </a:rPr>
              <a:t>Sida </a:t>
            </a:r>
            <a:fld id="{DB8626CC-5B25-4DDA-833E-9A441BDD6043}" type="slidenum">
              <a:rPr lang="sv-SE" sz="900" smtClean="0">
                <a:solidFill>
                  <a:srgbClr val="FFFFFF"/>
                </a:solidFill>
                <a:latin typeface="Arial"/>
                <a:cs typeface="Arial"/>
              </a:rPr>
              <a:pPr algn="r"/>
              <a:t>‹#›</a:t>
            </a:fld>
            <a:endParaRPr lang="sv-SE" sz="9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100666" y="1600202"/>
            <a:ext cx="7907867" cy="42021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defRPr sz="12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00666" y="274639"/>
            <a:ext cx="7907867" cy="1143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0525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rödtext - Grön bård med grön bakgrund">
    <p:bg>
      <p:bgPr>
        <a:solidFill>
          <a:srgbClr val="65A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/>
          <p:cNvSpPr/>
          <p:nvPr userDrawn="1"/>
        </p:nvSpPr>
        <p:spPr>
          <a:xfrm>
            <a:off x="-1679" y="1"/>
            <a:ext cx="247650" cy="1371600"/>
          </a:xfrm>
          <a:prstGeom prst="rect">
            <a:avLst/>
          </a:prstGeom>
          <a:solidFill>
            <a:srgbClr val="A1C30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ktangel 18"/>
          <p:cNvSpPr/>
          <p:nvPr userDrawn="1"/>
        </p:nvSpPr>
        <p:spPr>
          <a:xfrm>
            <a:off x="-3357" y="1371600"/>
            <a:ext cx="247650" cy="1371600"/>
          </a:xfrm>
          <a:prstGeom prst="rect">
            <a:avLst/>
          </a:prstGeom>
          <a:solidFill>
            <a:srgbClr val="199A2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ktangel 19"/>
          <p:cNvSpPr/>
          <p:nvPr userDrawn="1"/>
        </p:nvSpPr>
        <p:spPr>
          <a:xfrm>
            <a:off x="-3357" y="2743199"/>
            <a:ext cx="247650" cy="1371600"/>
          </a:xfrm>
          <a:prstGeom prst="rect">
            <a:avLst/>
          </a:prstGeom>
          <a:solidFill>
            <a:srgbClr val="90C04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ktangel 20"/>
          <p:cNvSpPr/>
          <p:nvPr userDrawn="1"/>
        </p:nvSpPr>
        <p:spPr>
          <a:xfrm>
            <a:off x="-3357" y="4114798"/>
            <a:ext cx="247650" cy="1371600"/>
          </a:xfrm>
          <a:prstGeom prst="rect">
            <a:avLst/>
          </a:prstGeom>
          <a:solidFill>
            <a:srgbClr val="40701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ktangel 21"/>
          <p:cNvSpPr/>
          <p:nvPr userDrawn="1"/>
        </p:nvSpPr>
        <p:spPr>
          <a:xfrm>
            <a:off x="-3357" y="5486399"/>
            <a:ext cx="247650" cy="1371600"/>
          </a:xfrm>
          <a:prstGeom prst="rect">
            <a:avLst/>
          </a:prstGeom>
          <a:solidFill>
            <a:srgbClr val="65AE1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ruta 14"/>
          <p:cNvSpPr txBox="1"/>
          <p:nvPr userDrawn="1"/>
        </p:nvSpPr>
        <p:spPr>
          <a:xfrm>
            <a:off x="6706924" y="6356350"/>
            <a:ext cx="949325" cy="338138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fld id="{6436A833-0D65-4636-8D77-8C76B506C22D}" type="datetime1">
              <a:rPr lang="sv-SE" sz="1000" smtClean="0">
                <a:solidFill>
                  <a:srgbClr val="FFFFFF"/>
                </a:solidFill>
                <a:latin typeface="Arial"/>
                <a:cs typeface="Arial"/>
              </a:rPr>
              <a:pPr algn="r"/>
              <a:t>2020-09-22</a:t>
            </a:fld>
            <a:endParaRPr lang="sv-SE" sz="10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r"/>
            <a:r>
              <a:rPr lang="sv-SE" sz="900" dirty="0" smtClean="0">
                <a:solidFill>
                  <a:srgbClr val="FFFFFF"/>
                </a:solidFill>
                <a:latin typeface="Arial"/>
                <a:cs typeface="Arial"/>
              </a:rPr>
              <a:t>Sida </a:t>
            </a:r>
            <a:fld id="{DB8626CC-5B25-4DDA-833E-9A441BDD6043}" type="slidenum">
              <a:rPr lang="sv-SE" sz="900" smtClean="0">
                <a:solidFill>
                  <a:srgbClr val="FFFFFF"/>
                </a:solidFill>
                <a:latin typeface="Arial"/>
                <a:cs typeface="Arial"/>
              </a:rPr>
              <a:pPr algn="r"/>
              <a:t>‹#›</a:t>
            </a:fld>
            <a:endParaRPr lang="sv-SE" sz="9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100666" y="1600202"/>
            <a:ext cx="7907867" cy="42021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defRPr sz="12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00666" y="274639"/>
            <a:ext cx="7907867" cy="1143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201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brödtext - Röd bå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/>
          <p:cNvSpPr/>
          <p:nvPr userDrawn="1"/>
        </p:nvSpPr>
        <p:spPr>
          <a:xfrm>
            <a:off x="-1679" y="1"/>
            <a:ext cx="247650" cy="1371600"/>
          </a:xfrm>
          <a:prstGeom prst="rect">
            <a:avLst/>
          </a:prstGeom>
          <a:solidFill>
            <a:srgbClr val="F7A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ktangel 18"/>
          <p:cNvSpPr/>
          <p:nvPr userDrawn="1"/>
        </p:nvSpPr>
        <p:spPr>
          <a:xfrm>
            <a:off x="-3357" y="1371600"/>
            <a:ext cx="247650" cy="1371600"/>
          </a:xfrm>
          <a:prstGeom prst="rect">
            <a:avLst/>
          </a:prstGeom>
          <a:solidFill>
            <a:srgbClr val="BD003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ktangel 19"/>
          <p:cNvSpPr/>
          <p:nvPr userDrawn="1"/>
        </p:nvSpPr>
        <p:spPr>
          <a:xfrm>
            <a:off x="-3357" y="2743199"/>
            <a:ext cx="247650" cy="1371600"/>
          </a:xfrm>
          <a:prstGeom prst="rect">
            <a:avLst/>
          </a:prstGeom>
          <a:solidFill>
            <a:srgbClr val="EC670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ktangel 20"/>
          <p:cNvSpPr/>
          <p:nvPr userDrawn="1"/>
        </p:nvSpPr>
        <p:spPr>
          <a:xfrm>
            <a:off x="-3357" y="4114798"/>
            <a:ext cx="247650" cy="1371600"/>
          </a:xfrm>
          <a:prstGeom prst="rect">
            <a:avLst/>
          </a:prstGeom>
          <a:solidFill>
            <a:srgbClr val="9C000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ktangel 21"/>
          <p:cNvSpPr/>
          <p:nvPr userDrawn="1"/>
        </p:nvSpPr>
        <p:spPr>
          <a:xfrm>
            <a:off x="-3357" y="5486399"/>
            <a:ext cx="247650" cy="1371600"/>
          </a:xfrm>
          <a:prstGeom prst="rect">
            <a:avLst/>
          </a:prstGeom>
          <a:solidFill>
            <a:srgbClr val="D9000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100666" y="274639"/>
            <a:ext cx="7907867" cy="1143000"/>
          </a:xfrm>
          <a:prstGeom prst="rect">
            <a:avLst/>
          </a:prstGeom>
        </p:spPr>
        <p:txBody>
          <a:bodyPr anchor="b"/>
          <a:lstStyle/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100666" y="1600202"/>
            <a:ext cx="7907867" cy="4202113"/>
          </a:xfrm>
          <a:prstGeom prst="rect">
            <a:avLst/>
          </a:prstGeom>
        </p:spPr>
        <p:txBody>
          <a:bodyPr/>
          <a:lstStyle>
            <a:lvl1pPr>
              <a:defRPr sz="2000" b="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  <p:pic>
        <p:nvPicPr>
          <p:cNvPr id="2" name="Bildobjekt 1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07" y="6399741"/>
            <a:ext cx="1238716" cy="38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073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, Rubrik och brödtext - Röd bård med röd bakgrund">
    <p:bg>
      <p:bgPr>
        <a:solidFill>
          <a:srgbClr val="D900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ruta 11"/>
          <p:cNvSpPr txBox="1"/>
          <p:nvPr userDrawn="1"/>
        </p:nvSpPr>
        <p:spPr>
          <a:xfrm>
            <a:off x="6706924" y="6356350"/>
            <a:ext cx="949325" cy="338138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fld id="{6436A833-0D65-4636-8D77-8C76B506C22D}" type="datetime1">
              <a:rPr lang="sv-SE" sz="1000" smtClean="0">
                <a:solidFill>
                  <a:srgbClr val="FFFFFF"/>
                </a:solidFill>
                <a:latin typeface="Arial"/>
                <a:cs typeface="Arial"/>
              </a:rPr>
              <a:pPr algn="r"/>
              <a:t>2020-09-22</a:t>
            </a:fld>
            <a:endParaRPr lang="sv-SE" sz="10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r"/>
            <a:r>
              <a:rPr lang="sv-SE" sz="900" dirty="0" smtClean="0">
                <a:solidFill>
                  <a:srgbClr val="FFFFFF"/>
                </a:solidFill>
                <a:latin typeface="Arial"/>
                <a:cs typeface="Arial"/>
              </a:rPr>
              <a:t>Sida </a:t>
            </a:r>
            <a:fld id="{DB8626CC-5B25-4DDA-833E-9A441BDD6043}" type="slidenum">
              <a:rPr lang="sv-SE" sz="900" smtClean="0">
                <a:solidFill>
                  <a:srgbClr val="FFFFFF"/>
                </a:solidFill>
                <a:latin typeface="Arial"/>
                <a:cs typeface="Arial"/>
              </a:rPr>
              <a:pPr algn="r"/>
              <a:t>‹#›</a:t>
            </a:fld>
            <a:endParaRPr lang="sv-SE" sz="9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8" name="Rektangel 17"/>
          <p:cNvSpPr/>
          <p:nvPr userDrawn="1"/>
        </p:nvSpPr>
        <p:spPr>
          <a:xfrm>
            <a:off x="-1679" y="1"/>
            <a:ext cx="247650" cy="1371600"/>
          </a:xfrm>
          <a:prstGeom prst="rect">
            <a:avLst/>
          </a:prstGeom>
          <a:solidFill>
            <a:srgbClr val="F7A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ktangel 18"/>
          <p:cNvSpPr/>
          <p:nvPr userDrawn="1"/>
        </p:nvSpPr>
        <p:spPr>
          <a:xfrm>
            <a:off x="-3357" y="1371600"/>
            <a:ext cx="247650" cy="1371600"/>
          </a:xfrm>
          <a:prstGeom prst="rect">
            <a:avLst/>
          </a:prstGeom>
          <a:solidFill>
            <a:srgbClr val="BD003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ktangel 19"/>
          <p:cNvSpPr/>
          <p:nvPr userDrawn="1"/>
        </p:nvSpPr>
        <p:spPr>
          <a:xfrm>
            <a:off x="-3357" y="2743199"/>
            <a:ext cx="247650" cy="1371600"/>
          </a:xfrm>
          <a:prstGeom prst="rect">
            <a:avLst/>
          </a:prstGeom>
          <a:solidFill>
            <a:srgbClr val="EC670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ktangel 20"/>
          <p:cNvSpPr/>
          <p:nvPr userDrawn="1"/>
        </p:nvSpPr>
        <p:spPr>
          <a:xfrm>
            <a:off x="-3357" y="4114798"/>
            <a:ext cx="247650" cy="1371600"/>
          </a:xfrm>
          <a:prstGeom prst="rect">
            <a:avLst/>
          </a:prstGeom>
          <a:solidFill>
            <a:srgbClr val="9C000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ktangel 21"/>
          <p:cNvSpPr/>
          <p:nvPr userDrawn="1"/>
        </p:nvSpPr>
        <p:spPr>
          <a:xfrm>
            <a:off x="-3357" y="5486399"/>
            <a:ext cx="247650" cy="1371600"/>
          </a:xfrm>
          <a:prstGeom prst="rect">
            <a:avLst/>
          </a:prstGeom>
          <a:solidFill>
            <a:srgbClr val="D9000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100666" y="274639"/>
            <a:ext cx="7907867" cy="1143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100666" y="1600202"/>
            <a:ext cx="7907867" cy="4202113"/>
          </a:xfrm>
          <a:prstGeom prst="rect">
            <a:avLst/>
          </a:prstGeom>
        </p:spPr>
        <p:txBody>
          <a:bodyPr/>
          <a:lstStyle>
            <a:lvl1pPr marL="288000" indent="-288000">
              <a:buFont typeface="Arial" panose="020B0604020202020204" pitchFamily="34" charset="0"/>
              <a:buChar char="•"/>
              <a:defRPr sz="20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defRPr sz="12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1785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, Rubrik och brödtext - Lila bård med lila bakgrund">
    <p:bg>
      <p:bgPr>
        <a:solidFill>
          <a:srgbClr val="9300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/>
          <p:cNvSpPr/>
          <p:nvPr userDrawn="1"/>
        </p:nvSpPr>
        <p:spPr>
          <a:xfrm>
            <a:off x="-1679" y="1"/>
            <a:ext cx="247650" cy="1371600"/>
          </a:xfrm>
          <a:prstGeom prst="rect">
            <a:avLst/>
          </a:prstGeom>
          <a:solidFill>
            <a:srgbClr val="C7368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ktangel 18"/>
          <p:cNvSpPr/>
          <p:nvPr userDrawn="1"/>
        </p:nvSpPr>
        <p:spPr>
          <a:xfrm>
            <a:off x="-3357" y="1371600"/>
            <a:ext cx="247650" cy="1371600"/>
          </a:xfrm>
          <a:prstGeom prst="rect">
            <a:avLst/>
          </a:prstGeom>
          <a:solidFill>
            <a:srgbClr val="5C0C6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ktangel 19"/>
          <p:cNvSpPr/>
          <p:nvPr userDrawn="1"/>
        </p:nvSpPr>
        <p:spPr>
          <a:xfrm>
            <a:off x="-3357" y="2743199"/>
            <a:ext cx="247650" cy="1371600"/>
          </a:xfrm>
          <a:prstGeom prst="rect">
            <a:avLst/>
          </a:prstGeom>
          <a:solidFill>
            <a:srgbClr val="96348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ktangel 20"/>
          <p:cNvSpPr/>
          <p:nvPr userDrawn="1"/>
        </p:nvSpPr>
        <p:spPr>
          <a:xfrm>
            <a:off x="-3357" y="4114798"/>
            <a:ext cx="247650" cy="1371600"/>
          </a:xfrm>
          <a:prstGeom prst="rect">
            <a:avLst/>
          </a:prstGeom>
          <a:solidFill>
            <a:srgbClr val="66004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ktangel 21"/>
          <p:cNvSpPr/>
          <p:nvPr userDrawn="1"/>
        </p:nvSpPr>
        <p:spPr>
          <a:xfrm>
            <a:off x="-3357" y="5486399"/>
            <a:ext cx="247650" cy="1371600"/>
          </a:xfrm>
          <a:prstGeom prst="rect">
            <a:avLst/>
          </a:prstGeom>
          <a:solidFill>
            <a:srgbClr val="93006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ruta 11"/>
          <p:cNvSpPr txBox="1"/>
          <p:nvPr userDrawn="1"/>
        </p:nvSpPr>
        <p:spPr>
          <a:xfrm>
            <a:off x="6706924" y="6356350"/>
            <a:ext cx="949325" cy="338138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fld id="{6436A833-0D65-4636-8D77-8C76B506C22D}" type="datetime1">
              <a:rPr lang="sv-SE" sz="1000" smtClean="0">
                <a:solidFill>
                  <a:srgbClr val="FFFFFF"/>
                </a:solidFill>
                <a:latin typeface="Arial"/>
                <a:cs typeface="Arial"/>
              </a:rPr>
              <a:pPr algn="r"/>
              <a:t>2020-09-22</a:t>
            </a:fld>
            <a:endParaRPr lang="sv-SE" sz="10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r"/>
            <a:r>
              <a:rPr lang="sv-SE" sz="900" dirty="0" smtClean="0">
                <a:solidFill>
                  <a:srgbClr val="FFFFFF"/>
                </a:solidFill>
                <a:latin typeface="Arial"/>
                <a:cs typeface="Arial"/>
              </a:rPr>
              <a:t>Sida </a:t>
            </a:r>
            <a:fld id="{DB8626CC-5B25-4DDA-833E-9A441BDD6043}" type="slidenum">
              <a:rPr lang="sv-SE" sz="900" smtClean="0">
                <a:solidFill>
                  <a:srgbClr val="FFFFFF"/>
                </a:solidFill>
                <a:latin typeface="Arial"/>
                <a:cs typeface="Arial"/>
              </a:rPr>
              <a:pPr algn="r"/>
              <a:t>‹#›</a:t>
            </a:fld>
            <a:endParaRPr lang="sv-SE" sz="9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100666" y="1600202"/>
            <a:ext cx="7907867" cy="4202113"/>
          </a:xfrm>
          <a:prstGeom prst="rect">
            <a:avLst/>
          </a:prstGeom>
        </p:spPr>
        <p:txBody>
          <a:bodyPr/>
          <a:lstStyle>
            <a:lvl1pPr marL="288000" indent="-288000">
              <a:buFont typeface="Arial" panose="020B0604020202020204" pitchFamily="34" charset="0"/>
              <a:buChar char="•"/>
              <a:defRPr sz="20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defRPr sz="12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100666" y="274639"/>
            <a:ext cx="7907867" cy="1143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413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, Rubrik och brödtext - Blå bård med blå bakgrund">
    <p:bg>
      <p:bgPr>
        <a:solidFill>
          <a:srgbClr val="0F81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/>
          <p:cNvSpPr/>
          <p:nvPr userDrawn="1"/>
        </p:nvSpPr>
        <p:spPr>
          <a:xfrm>
            <a:off x="-1679" y="1"/>
            <a:ext cx="247650" cy="1371600"/>
          </a:xfrm>
          <a:prstGeom prst="rect">
            <a:avLst/>
          </a:prstGeom>
          <a:solidFill>
            <a:srgbClr val="40A4E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ktangel 18"/>
          <p:cNvSpPr/>
          <p:nvPr userDrawn="1"/>
        </p:nvSpPr>
        <p:spPr>
          <a:xfrm>
            <a:off x="-3357" y="1371600"/>
            <a:ext cx="247650" cy="1371600"/>
          </a:xfrm>
          <a:prstGeom prst="rect">
            <a:avLst/>
          </a:prstGeom>
          <a:solidFill>
            <a:srgbClr val="0953A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ktangel 19"/>
          <p:cNvSpPr/>
          <p:nvPr userDrawn="1"/>
        </p:nvSpPr>
        <p:spPr>
          <a:xfrm>
            <a:off x="-3357" y="2743199"/>
            <a:ext cx="247650" cy="1371600"/>
          </a:xfrm>
          <a:prstGeom prst="rect">
            <a:avLst/>
          </a:prstGeom>
          <a:solidFill>
            <a:srgbClr val="4B8EC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ktangel 20"/>
          <p:cNvSpPr/>
          <p:nvPr userDrawn="1"/>
        </p:nvSpPr>
        <p:spPr>
          <a:xfrm>
            <a:off x="-3357" y="4114798"/>
            <a:ext cx="247650" cy="1371600"/>
          </a:xfrm>
          <a:prstGeom prst="rect">
            <a:avLst/>
          </a:prstGeom>
          <a:solidFill>
            <a:srgbClr val="08497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ktangel 21"/>
          <p:cNvSpPr/>
          <p:nvPr userDrawn="1"/>
        </p:nvSpPr>
        <p:spPr>
          <a:xfrm>
            <a:off x="-3357" y="5486399"/>
            <a:ext cx="247650" cy="1371600"/>
          </a:xfrm>
          <a:prstGeom prst="rect">
            <a:avLst/>
          </a:prstGeom>
          <a:solidFill>
            <a:srgbClr val="0F81D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ruta 14"/>
          <p:cNvSpPr txBox="1"/>
          <p:nvPr userDrawn="1"/>
        </p:nvSpPr>
        <p:spPr>
          <a:xfrm>
            <a:off x="6706924" y="6356350"/>
            <a:ext cx="949325" cy="338138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fld id="{6436A833-0D65-4636-8D77-8C76B506C22D}" type="datetime1">
              <a:rPr lang="sv-SE" sz="1000" smtClean="0">
                <a:solidFill>
                  <a:srgbClr val="FFFFFF"/>
                </a:solidFill>
                <a:latin typeface="Arial"/>
                <a:cs typeface="Arial"/>
              </a:rPr>
              <a:pPr algn="r"/>
              <a:t>2020-09-22</a:t>
            </a:fld>
            <a:endParaRPr lang="sv-SE" sz="10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r"/>
            <a:r>
              <a:rPr lang="sv-SE" sz="900" dirty="0" smtClean="0">
                <a:solidFill>
                  <a:srgbClr val="FFFFFF"/>
                </a:solidFill>
                <a:latin typeface="Arial"/>
                <a:cs typeface="Arial"/>
              </a:rPr>
              <a:t>Sida </a:t>
            </a:r>
            <a:fld id="{DB8626CC-5B25-4DDA-833E-9A441BDD6043}" type="slidenum">
              <a:rPr lang="sv-SE" sz="900" smtClean="0">
                <a:solidFill>
                  <a:srgbClr val="FFFFFF"/>
                </a:solidFill>
                <a:latin typeface="Arial"/>
                <a:cs typeface="Arial"/>
              </a:rPr>
              <a:pPr algn="r"/>
              <a:t>‹#›</a:t>
            </a:fld>
            <a:endParaRPr lang="sv-SE" sz="9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100666" y="1600202"/>
            <a:ext cx="7907867" cy="4202113"/>
          </a:xfrm>
          <a:prstGeom prst="rect">
            <a:avLst/>
          </a:prstGeom>
        </p:spPr>
        <p:txBody>
          <a:bodyPr/>
          <a:lstStyle>
            <a:lvl1pPr marL="288000" indent="-288000">
              <a:buFont typeface="Arial" panose="020B0604020202020204" pitchFamily="34" charset="0"/>
              <a:buChar char="•"/>
              <a:defRPr sz="20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defRPr sz="12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00666" y="274639"/>
            <a:ext cx="7907867" cy="1143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4519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, Rubrik och brödtext - Grön bård med grön bakgrund">
    <p:bg>
      <p:bgPr>
        <a:solidFill>
          <a:srgbClr val="65A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/>
          <p:cNvSpPr/>
          <p:nvPr userDrawn="1"/>
        </p:nvSpPr>
        <p:spPr>
          <a:xfrm>
            <a:off x="-1679" y="1"/>
            <a:ext cx="247650" cy="1371600"/>
          </a:xfrm>
          <a:prstGeom prst="rect">
            <a:avLst/>
          </a:prstGeom>
          <a:solidFill>
            <a:srgbClr val="A1C30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ktangel 18"/>
          <p:cNvSpPr/>
          <p:nvPr userDrawn="1"/>
        </p:nvSpPr>
        <p:spPr>
          <a:xfrm>
            <a:off x="-3357" y="1371600"/>
            <a:ext cx="247650" cy="1371600"/>
          </a:xfrm>
          <a:prstGeom prst="rect">
            <a:avLst/>
          </a:prstGeom>
          <a:solidFill>
            <a:srgbClr val="199A2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ktangel 19"/>
          <p:cNvSpPr/>
          <p:nvPr userDrawn="1"/>
        </p:nvSpPr>
        <p:spPr>
          <a:xfrm>
            <a:off x="-3357" y="2743199"/>
            <a:ext cx="247650" cy="1371600"/>
          </a:xfrm>
          <a:prstGeom prst="rect">
            <a:avLst/>
          </a:prstGeom>
          <a:solidFill>
            <a:srgbClr val="90C04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ktangel 20"/>
          <p:cNvSpPr/>
          <p:nvPr userDrawn="1"/>
        </p:nvSpPr>
        <p:spPr>
          <a:xfrm>
            <a:off x="-3357" y="4114798"/>
            <a:ext cx="247650" cy="1371600"/>
          </a:xfrm>
          <a:prstGeom prst="rect">
            <a:avLst/>
          </a:prstGeom>
          <a:solidFill>
            <a:srgbClr val="40701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ktangel 21"/>
          <p:cNvSpPr/>
          <p:nvPr userDrawn="1"/>
        </p:nvSpPr>
        <p:spPr>
          <a:xfrm>
            <a:off x="-3357" y="5486399"/>
            <a:ext cx="247650" cy="1371600"/>
          </a:xfrm>
          <a:prstGeom prst="rect">
            <a:avLst/>
          </a:prstGeom>
          <a:solidFill>
            <a:srgbClr val="65AE1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ruta 14"/>
          <p:cNvSpPr txBox="1"/>
          <p:nvPr userDrawn="1"/>
        </p:nvSpPr>
        <p:spPr>
          <a:xfrm>
            <a:off x="6706924" y="6356350"/>
            <a:ext cx="949325" cy="338138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fld id="{6436A833-0D65-4636-8D77-8C76B506C22D}" type="datetime1">
              <a:rPr lang="sv-SE" sz="1000" smtClean="0">
                <a:solidFill>
                  <a:srgbClr val="FFFFFF"/>
                </a:solidFill>
                <a:latin typeface="Arial"/>
                <a:cs typeface="Arial"/>
              </a:rPr>
              <a:pPr algn="r"/>
              <a:t>2020-09-22</a:t>
            </a:fld>
            <a:endParaRPr lang="sv-SE" sz="10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r"/>
            <a:r>
              <a:rPr lang="sv-SE" sz="900" dirty="0" smtClean="0">
                <a:solidFill>
                  <a:srgbClr val="FFFFFF"/>
                </a:solidFill>
                <a:latin typeface="Arial"/>
                <a:cs typeface="Arial"/>
              </a:rPr>
              <a:t>Sida </a:t>
            </a:r>
            <a:fld id="{DB8626CC-5B25-4DDA-833E-9A441BDD6043}" type="slidenum">
              <a:rPr lang="sv-SE" sz="900" smtClean="0">
                <a:solidFill>
                  <a:srgbClr val="FFFFFF"/>
                </a:solidFill>
                <a:latin typeface="Arial"/>
                <a:cs typeface="Arial"/>
              </a:rPr>
              <a:pPr algn="r"/>
              <a:t>‹#›</a:t>
            </a:fld>
            <a:endParaRPr lang="sv-SE" sz="9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100666" y="1600202"/>
            <a:ext cx="7907867" cy="4202113"/>
          </a:xfrm>
          <a:prstGeom prst="rect">
            <a:avLst/>
          </a:prstGeom>
        </p:spPr>
        <p:txBody>
          <a:bodyPr/>
          <a:lstStyle>
            <a:lvl1pPr marL="288000" indent="-288000">
              <a:buFont typeface="Arial" panose="020B0604020202020204" pitchFamily="34" charset="0"/>
              <a:buChar char="•"/>
              <a:defRPr sz="20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defRPr sz="12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00666" y="274639"/>
            <a:ext cx="7907867" cy="1143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1840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1856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unktlista, Rubrik och brödtext - Röd bå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/>
          <p:cNvSpPr/>
          <p:nvPr userDrawn="1"/>
        </p:nvSpPr>
        <p:spPr>
          <a:xfrm>
            <a:off x="-1679" y="1"/>
            <a:ext cx="247650" cy="1371600"/>
          </a:xfrm>
          <a:prstGeom prst="rect">
            <a:avLst/>
          </a:prstGeom>
          <a:solidFill>
            <a:srgbClr val="F7A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ktangel 18"/>
          <p:cNvSpPr/>
          <p:nvPr userDrawn="1"/>
        </p:nvSpPr>
        <p:spPr>
          <a:xfrm>
            <a:off x="-3357" y="1371600"/>
            <a:ext cx="247650" cy="1371600"/>
          </a:xfrm>
          <a:prstGeom prst="rect">
            <a:avLst/>
          </a:prstGeom>
          <a:solidFill>
            <a:srgbClr val="BD003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ktangel 19"/>
          <p:cNvSpPr/>
          <p:nvPr userDrawn="1"/>
        </p:nvSpPr>
        <p:spPr>
          <a:xfrm>
            <a:off x="-3357" y="2743199"/>
            <a:ext cx="247650" cy="1371600"/>
          </a:xfrm>
          <a:prstGeom prst="rect">
            <a:avLst/>
          </a:prstGeom>
          <a:solidFill>
            <a:srgbClr val="EC670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ktangel 20"/>
          <p:cNvSpPr/>
          <p:nvPr userDrawn="1"/>
        </p:nvSpPr>
        <p:spPr>
          <a:xfrm>
            <a:off x="-3357" y="4114798"/>
            <a:ext cx="247650" cy="1371600"/>
          </a:xfrm>
          <a:prstGeom prst="rect">
            <a:avLst/>
          </a:prstGeom>
          <a:solidFill>
            <a:srgbClr val="9C000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ktangel 21"/>
          <p:cNvSpPr/>
          <p:nvPr userDrawn="1"/>
        </p:nvSpPr>
        <p:spPr>
          <a:xfrm>
            <a:off x="-3357" y="5486399"/>
            <a:ext cx="247650" cy="1371600"/>
          </a:xfrm>
          <a:prstGeom prst="rect">
            <a:avLst/>
          </a:prstGeom>
          <a:solidFill>
            <a:srgbClr val="D9000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100666" y="274639"/>
            <a:ext cx="7907867" cy="1143000"/>
          </a:xfrm>
          <a:prstGeom prst="rect">
            <a:avLst/>
          </a:prstGeom>
        </p:spPr>
        <p:txBody>
          <a:bodyPr anchor="b"/>
          <a:lstStyle/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100666" y="1600202"/>
            <a:ext cx="7907867" cy="4202113"/>
          </a:xfrm>
          <a:prstGeom prst="rect">
            <a:avLst/>
          </a:prstGeom>
        </p:spPr>
        <p:txBody>
          <a:bodyPr/>
          <a:lstStyle>
            <a:lvl1pPr marL="288000" indent="-288000">
              <a:buFont typeface="Arial" panose="020B0604020202020204" pitchFamily="34" charset="0"/>
              <a:buChar char="•"/>
              <a:defRPr sz="2000" b="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340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 sida med röd bakgrund">
    <p:bg>
      <p:bgPr>
        <a:solidFill>
          <a:srgbClr val="D900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113585" y="1122364"/>
            <a:ext cx="7006431" cy="221932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rgbClr val="FFFFFF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113585" y="3476625"/>
            <a:ext cx="7006431" cy="1781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6" name="Rektangel 5"/>
          <p:cNvSpPr/>
          <p:nvPr userDrawn="1"/>
        </p:nvSpPr>
        <p:spPr>
          <a:xfrm>
            <a:off x="-1679" y="1"/>
            <a:ext cx="247650" cy="1371600"/>
          </a:xfrm>
          <a:prstGeom prst="rect">
            <a:avLst/>
          </a:prstGeom>
          <a:solidFill>
            <a:srgbClr val="F7A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-3357" y="1371600"/>
            <a:ext cx="247650" cy="1371600"/>
          </a:xfrm>
          <a:prstGeom prst="rect">
            <a:avLst/>
          </a:prstGeom>
          <a:solidFill>
            <a:srgbClr val="BD003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ktangel 7"/>
          <p:cNvSpPr/>
          <p:nvPr userDrawn="1"/>
        </p:nvSpPr>
        <p:spPr>
          <a:xfrm>
            <a:off x="-3357" y="2743199"/>
            <a:ext cx="247650" cy="1371600"/>
          </a:xfrm>
          <a:prstGeom prst="rect">
            <a:avLst/>
          </a:prstGeom>
          <a:solidFill>
            <a:srgbClr val="EC670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ktangel 8"/>
          <p:cNvSpPr/>
          <p:nvPr userDrawn="1"/>
        </p:nvSpPr>
        <p:spPr>
          <a:xfrm>
            <a:off x="-3357" y="4114798"/>
            <a:ext cx="247650" cy="1371600"/>
          </a:xfrm>
          <a:prstGeom prst="rect">
            <a:avLst/>
          </a:prstGeom>
          <a:solidFill>
            <a:srgbClr val="9C000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ktangel 9"/>
          <p:cNvSpPr/>
          <p:nvPr userDrawn="1"/>
        </p:nvSpPr>
        <p:spPr>
          <a:xfrm>
            <a:off x="-3357" y="5486399"/>
            <a:ext cx="247650" cy="1371600"/>
          </a:xfrm>
          <a:prstGeom prst="rect">
            <a:avLst/>
          </a:prstGeom>
          <a:solidFill>
            <a:srgbClr val="D9000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1713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 sida med lila bakgrund">
    <p:bg>
      <p:bgPr>
        <a:solidFill>
          <a:srgbClr val="9300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113585" y="1122364"/>
            <a:ext cx="7006431" cy="221932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rgbClr val="FFFFFF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113585" y="3476625"/>
            <a:ext cx="7006431" cy="1781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6" name="Rektangel 5"/>
          <p:cNvSpPr/>
          <p:nvPr userDrawn="1"/>
        </p:nvSpPr>
        <p:spPr>
          <a:xfrm>
            <a:off x="-1679" y="1"/>
            <a:ext cx="247650" cy="1371600"/>
          </a:xfrm>
          <a:prstGeom prst="rect">
            <a:avLst/>
          </a:prstGeom>
          <a:solidFill>
            <a:srgbClr val="C7368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-3357" y="1371600"/>
            <a:ext cx="247650" cy="1371600"/>
          </a:xfrm>
          <a:prstGeom prst="rect">
            <a:avLst/>
          </a:prstGeom>
          <a:solidFill>
            <a:srgbClr val="5C0C6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ktangel 7"/>
          <p:cNvSpPr/>
          <p:nvPr userDrawn="1"/>
        </p:nvSpPr>
        <p:spPr>
          <a:xfrm>
            <a:off x="-3357" y="2743199"/>
            <a:ext cx="247650" cy="1371600"/>
          </a:xfrm>
          <a:prstGeom prst="rect">
            <a:avLst/>
          </a:prstGeom>
          <a:solidFill>
            <a:srgbClr val="96348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ktangel 8"/>
          <p:cNvSpPr/>
          <p:nvPr userDrawn="1"/>
        </p:nvSpPr>
        <p:spPr>
          <a:xfrm>
            <a:off x="-3357" y="4114798"/>
            <a:ext cx="247650" cy="1371600"/>
          </a:xfrm>
          <a:prstGeom prst="rect">
            <a:avLst/>
          </a:prstGeom>
          <a:solidFill>
            <a:srgbClr val="66004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ktangel 9"/>
          <p:cNvSpPr/>
          <p:nvPr userDrawn="1"/>
        </p:nvSpPr>
        <p:spPr>
          <a:xfrm>
            <a:off x="-3357" y="5486399"/>
            <a:ext cx="247650" cy="1371600"/>
          </a:xfrm>
          <a:prstGeom prst="rect">
            <a:avLst/>
          </a:prstGeom>
          <a:solidFill>
            <a:srgbClr val="93006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5518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 sida med blå bakgrund">
    <p:bg>
      <p:bgPr>
        <a:solidFill>
          <a:srgbClr val="0F81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113585" y="1122364"/>
            <a:ext cx="7006431" cy="221932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rgbClr val="FFFFFF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113585" y="3476625"/>
            <a:ext cx="7006431" cy="1781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6" name="Rektangel 5"/>
          <p:cNvSpPr/>
          <p:nvPr userDrawn="1"/>
        </p:nvSpPr>
        <p:spPr>
          <a:xfrm>
            <a:off x="-1679" y="1"/>
            <a:ext cx="247650" cy="1371600"/>
          </a:xfrm>
          <a:prstGeom prst="rect">
            <a:avLst/>
          </a:prstGeom>
          <a:solidFill>
            <a:srgbClr val="40A4E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-3357" y="1371600"/>
            <a:ext cx="247650" cy="1371600"/>
          </a:xfrm>
          <a:prstGeom prst="rect">
            <a:avLst/>
          </a:prstGeom>
          <a:solidFill>
            <a:srgbClr val="0953A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ktangel 7"/>
          <p:cNvSpPr/>
          <p:nvPr userDrawn="1"/>
        </p:nvSpPr>
        <p:spPr>
          <a:xfrm>
            <a:off x="-3357" y="2743199"/>
            <a:ext cx="247650" cy="1371600"/>
          </a:xfrm>
          <a:prstGeom prst="rect">
            <a:avLst/>
          </a:prstGeom>
          <a:solidFill>
            <a:srgbClr val="4B8EC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ktangel 8"/>
          <p:cNvSpPr/>
          <p:nvPr userDrawn="1"/>
        </p:nvSpPr>
        <p:spPr>
          <a:xfrm>
            <a:off x="-3357" y="4114798"/>
            <a:ext cx="247650" cy="1371600"/>
          </a:xfrm>
          <a:prstGeom prst="rect">
            <a:avLst/>
          </a:prstGeom>
          <a:solidFill>
            <a:srgbClr val="08497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ktangel 9"/>
          <p:cNvSpPr/>
          <p:nvPr userDrawn="1"/>
        </p:nvSpPr>
        <p:spPr>
          <a:xfrm>
            <a:off x="-3357" y="5486399"/>
            <a:ext cx="247650" cy="1371600"/>
          </a:xfrm>
          <a:prstGeom prst="rect">
            <a:avLst/>
          </a:prstGeom>
          <a:solidFill>
            <a:srgbClr val="0F81D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6533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 sida med grön bakgrund">
    <p:bg>
      <p:bgPr>
        <a:solidFill>
          <a:srgbClr val="65A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113585" y="1122364"/>
            <a:ext cx="7006431" cy="221932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rgbClr val="FFFFFF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113585" y="3476625"/>
            <a:ext cx="7006431" cy="1781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6" name="Rektangel 5"/>
          <p:cNvSpPr/>
          <p:nvPr userDrawn="1"/>
        </p:nvSpPr>
        <p:spPr>
          <a:xfrm>
            <a:off x="-1679" y="1"/>
            <a:ext cx="247650" cy="1371600"/>
          </a:xfrm>
          <a:prstGeom prst="rect">
            <a:avLst/>
          </a:prstGeom>
          <a:solidFill>
            <a:srgbClr val="A1C30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-3357" y="1371600"/>
            <a:ext cx="247650" cy="1371600"/>
          </a:xfrm>
          <a:prstGeom prst="rect">
            <a:avLst/>
          </a:prstGeom>
          <a:solidFill>
            <a:srgbClr val="199A2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ktangel 7"/>
          <p:cNvSpPr/>
          <p:nvPr userDrawn="1"/>
        </p:nvSpPr>
        <p:spPr>
          <a:xfrm>
            <a:off x="-3357" y="2743199"/>
            <a:ext cx="247650" cy="1371600"/>
          </a:xfrm>
          <a:prstGeom prst="rect">
            <a:avLst/>
          </a:prstGeom>
          <a:solidFill>
            <a:srgbClr val="90C04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ktangel 8"/>
          <p:cNvSpPr/>
          <p:nvPr userDrawn="1"/>
        </p:nvSpPr>
        <p:spPr>
          <a:xfrm>
            <a:off x="-3357" y="4114798"/>
            <a:ext cx="247650" cy="1371600"/>
          </a:xfrm>
          <a:prstGeom prst="rect">
            <a:avLst/>
          </a:prstGeom>
          <a:solidFill>
            <a:srgbClr val="40701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ktangel 9"/>
          <p:cNvSpPr/>
          <p:nvPr userDrawn="1"/>
        </p:nvSpPr>
        <p:spPr>
          <a:xfrm>
            <a:off x="-3357" y="5486399"/>
            <a:ext cx="247650" cy="1371600"/>
          </a:xfrm>
          <a:prstGeom prst="rect">
            <a:avLst/>
          </a:prstGeom>
          <a:solidFill>
            <a:srgbClr val="65AE1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16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brödtext - Röd bå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/>
          <p:cNvSpPr/>
          <p:nvPr userDrawn="1"/>
        </p:nvSpPr>
        <p:spPr>
          <a:xfrm>
            <a:off x="-1679" y="1"/>
            <a:ext cx="247650" cy="1371600"/>
          </a:xfrm>
          <a:prstGeom prst="rect">
            <a:avLst/>
          </a:prstGeom>
          <a:solidFill>
            <a:srgbClr val="F7A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ktangel 18"/>
          <p:cNvSpPr/>
          <p:nvPr userDrawn="1"/>
        </p:nvSpPr>
        <p:spPr>
          <a:xfrm>
            <a:off x="-3357" y="1371600"/>
            <a:ext cx="247650" cy="1371600"/>
          </a:xfrm>
          <a:prstGeom prst="rect">
            <a:avLst/>
          </a:prstGeom>
          <a:solidFill>
            <a:srgbClr val="BD003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ktangel 19"/>
          <p:cNvSpPr/>
          <p:nvPr userDrawn="1"/>
        </p:nvSpPr>
        <p:spPr>
          <a:xfrm>
            <a:off x="-3357" y="2743199"/>
            <a:ext cx="247650" cy="1371600"/>
          </a:xfrm>
          <a:prstGeom prst="rect">
            <a:avLst/>
          </a:prstGeom>
          <a:solidFill>
            <a:srgbClr val="EC670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ktangel 20"/>
          <p:cNvSpPr/>
          <p:nvPr userDrawn="1"/>
        </p:nvSpPr>
        <p:spPr>
          <a:xfrm>
            <a:off x="-3357" y="4114798"/>
            <a:ext cx="247650" cy="1371600"/>
          </a:xfrm>
          <a:prstGeom prst="rect">
            <a:avLst/>
          </a:prstGeom>
          <a:solidFill>
            <a:srgbClr val="9C000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ktangel 21"/>
          <p:cNvSpPr/>
          <p:nvPr userDrawn="1"/>
        </p:nvSpPr>
        <p:spPr>
          <a:xfrm>
            <a:off x="-3357" y="5486399"/>
            <a:ext cx="247650" cy="1371600"/>
          </a:xfrm>
          <a:prstGeom prst="rect">
            <a:avLst/>
          </a:prstGeom>
          <a:solidFill>
            <a:srgbClr val="D9000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100666" y="274639"/>
            <a:ext cx="7907867" cy="1143000"/>
          </a:xfrm>
          <a:prstGeom prst="rect">
            <a:avLst/>
          </a:prstGeom>
        </p:spPr>
        <p:txBody>
          <a:bodyPr anchor="b"/>
          <a:lstStyle/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100666" y="1600202"/>
            <a:ext cx="7907867" cy="4202113"/>
          </a:xfrm>
          <a:prstGeom prst="rect">
            <a:avLst/>
          </a:prstGeom>
        </p:spPr>
        <p:txBody>
          <a:bodyPr/>
          <a:lstStyle>
            <a:lvl1pPr>
              <a:defRPr sz="2000" b="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  <p:pic>
        <p:nvPicPr>
          <p:cNvPr id="2" name="Bildobjekt 1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07" y="6399741"/>
            <a:ext cx="1238716" cy="38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129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9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-1679" y="1"/>
            <a:ext cx="247650" cy="1371600"/>
          </a:xfrm>
          <a:prstGeom prst="rect">
            <a:avLst/>
          </a:prstGeom>
          <a:solidFill>
            <a:srgbClr val="F7A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-3357" y="1371600"/>
            <a:ext cx="247650" cy="1371600"/>
          </a:xfrm>
          <a:prstGeom prst="rect">
            <a:avLst/>
          </a:prstGeom>
          <a:solidFill>
            <a:srgbClr val="BD003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-3357" y="2743199"/>
            <a:ext cx="247650" cy="1371600"/>
          </a:xfrm>
          <a:prstGeom prst="rect">
            <a:avLst/>
          </a:prstGeom>
          <a:solidFill>
            <a:srgbClr val="EC670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ktangel 12"/>
          <p:cNvSpPr/>
          <p:nvPr/>
        </p:nvSpPr>
        <p:spPr>
          <a:xfrm>
            <a:off x="-3357" y="4114798"/>
            <a:ext cx="247650" cy="1371600"/>
          </a:xfrm>
          <a:prstGeom prst="rect">
            <a:avLst/>
          </a:prstGeom>
          <a:solidFill>
            <a:srgbClr val="9C000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ktangel 13"/>
          <p:cNvSpPr/>
          <p:nvPr/>
        </p:nvSpPr>
        <p:spPr>
          <a:xfrm>
            <a:off x="-3357" y="5486399"/>
            <a:ext cx="247650" cy="1371600"/>
          </a:xfrm>
          <a:prstGeom prst="rect">
            <a:avLst/>
          </a:prstGeom>
          <a:solidFill>
            <a:srgbClr val="D9000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1" name="Bildobjekt 20" descr="HBG_logo_liggande_CMYK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50" y="235973"/>
            <a:ext cx="1862210" cy="527170"/>
          </a:xfrm>
          <a:prstGeom prst="rect">
            <a:avLst/>
          </a:prstGeom>
        </p:spPr>
      </p:pic>
      <p:sp>
        <p:nvSpPr>
          <p:cNvPr id="19" name="TextBox 14"/>
          <p:cNvSpPr txBox="1"/>
          <p:nvPr userDrawn="1"/>
        </p:nvSpPr>
        <p:spPr>
          <a:xfrm>
            <a:off x="1113585" y="612980"/>
            <a:ext cx="3960440" cy="320625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ts val="1500"/>
              </a:lnSpc>
            </a:pPr>
            <a:r>
              <a:rPr lang="sv-SE" sz="1050" b="1" i="0" u="none" kern="100" cap="none" spc="0" baseline="0" noProof="0" dirty="0" smtClean="0">
                <a:solidFill>
                  <a:srgbClr val="000000"/>
                </a:solidFill>
                <a:latin typeface="Arial"/>
                <a:cs typeface="Arial"/>
              </a:rPr>
              <a:t>Skol- och fritidsförvaltningen</a:t>
            </a:r>
            <a:endParaRPr lang="sv-SE" sz="900" b="1" i="0" u="none" kern="100" cap="none" spc="0" baseline="0" noProof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3585" y="780653"/>
            <a:ext cx="3960440" cy="55457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ts val="1500"/>
              </a:lnSpc>
            </a:pPr>
            <a:r>
              <a:rPr lang="sv-SE" sz="900" b="0" i="0" u="none" kern="100" cap="none" spc="0" baseline="0" noProof="0" dirty="0" smtClean="0">
                <a:solidFill>
                  <a:srgbClr val="000000"/>
                </a:solidFill>
                <a:latin typeface="Arial"/>
                <a:cs typeface="Arial"/>
              </a:rPr>
              <a:t>Elevhälsan</a:t>
            </a:r>
            <a:endParaRPr lang="sv-SE" sz="900" b="0" i="0" u="none" kern="100" cap="none" spc="0" baseline="0" noProof="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9773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726" r:id="rId2"/>
    <p:sldLayoutId id="2147483730" r:id="rId3"/>
    <p:sldLayoutId id="2147483731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900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objekt 16" descr="HBG_logo_liggande_VIT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50" y="233335"/>
            <a:ext cx="1861185" cy="536158"/>
          </a:xfrm>
          <a:prstGeom prst="rect">
            <a:avLst/>
          </a:prstGeom>
        </p:spPr>
      </p:pic>
      <p:sp>
        <p:nvSpPr>
          <p:cNvPr id="20" name="TextBox 14"/>
          <p:cNvSpPr txBox="1"/>
          <p:nvPr/>
        </p:nvSpPr>
        <p:spPr>
          <a:xfrm>
            <a:off x="1113585" y="629803"/>
            <a:ext cx="3960440" cy="33744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ts val="1500"/>
              </a:lnSpc>
            </a:pPr>
            <a:r>
              <a:rPr lang="sv-SE" sz="1050" b="1" i="0" u="none" kern="100" cap="none" spc="0" baseline="0" noProof="0" dirty="0" smtClean="0">
                <a:solidFill>
                  <a:schemeClr val="bg1"/>
                </a:solidFill>
                <a:latin typeface="Arial"/>
                <a:cs typeface="Arial"/>
              </a:rPr>
              <a:t>Skol- och fritidsförvaltningen</a:t>
            </a:r>
            <a:endParaRPr lang="sv-SE" sz="900" b="1" i="0" u="none" kern="100" cap="none" spc="0" baseline="0" noProof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extBox 14"/>
          <p:cNvSpPr txBox="1"/>
          <p:nvPr userDrawn="1"/>
        </p:nvSpPr>
        <p:spPr>
          <a:xfrm>
            <a:off x="1113585" y="789065"/>
            <a:ext cx="3049469" cy="30434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ts val="1500"/>
              </a:lnSpc>
            </a:pPr>
            <a:r>
              <a:rPr lang="sv-SE" sz="900" b="0" i="0" u="none" kern="100" cap="none" spc="0" baseline="0" noProof="0" dirty="0" smtClean="0">
                <a:solidFill>
                  <a:schemeClr val="bg1"/>
                </a:solidFill>
                <a:latin typeface="Arial"/>
                <a:cs typeface="Arial"/>
              </a:rPr>
              <a:t>Elevhälsan</a:t>
            </a:r>
            <a:endParaRPr lang="sv-SE" sz="900" b="0" i="0" u="none" kern="100" cap="none" spc="0" baseline="0" noProof="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8822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11" r:id="rId2"/>
    <p:sldLayoutId id="2147483713" r:id="rId3"/>
    <p:sldLayoutId id="2147483715" r:id="rId4"/>
    <p:sldLayoutId id="2147483728" r:id="rId5"/>
    <p:sldLayoutId id="2147483729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10154" y="6647449"/>
            <a:ext cx="2228246" cy="21055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93184F-B175-4846-9DF4-4602C06F09C4}" type="datetime1">
              <a:rPr kumimoji="0" lang="sv-SE" sz="9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NeueLT Std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2020-09-22</a:t>
            </a:fld>
            <a:endParaRPr lang="en-US" b="1" dirty="0">
              <a:solidFill>
                <a:schemeClr val="bg1"/>
              </a:solidFill>
              <a:effectLst/>
              <a:latin typeface="HelveticaNeueLT Std" pitchFamily="34" charset="0"/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1064683" y="6483350"/>
            <a:ext cx="2847975" cy="204788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Tobaksprevention</a:t>
            </a:r>
            <a:endParaRPr kumimoji="0" lang="sv-SE" sz="1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4" name="Bildobjekt 3"/>
          <p:cNvPicPr>
            <a:picLocks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270" y="5994399"/>
            <a:ext cx="626400" cy="6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5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6" r:id="rId2"/>
    <p:sldLayoutId id="2147483677" r:id="rId3"/>
    <p:sldLayoutId id="2147483678" r:id="rId4"/>
    <p:sldLayoutId id="2147483718" r:id="rId5"/>
    <p:sldLayoutId id="2147483719" r:id="rId6"/>
    <p:sldLayoutId id="2147483720" r:id="rId7"/>
    <p:sldLayoutId id="2147483721" r:id="rId8"/>
    <p:sldLayoutId id="2147483667" r:id="rId9"/>
    <p:sldLayoutId id="2147483680" r:id="rId10"/>
    <p:sldLayoutId id="2147483673" r:id="rId11"/>
    <p:sldLayoutId id="2147483679" r:id="rId12"/>
    <p:sldLayoutId id="2147483669" r:id="rId13"/>
    <p:sldLayoutId id="2147483674" r:id="rId14"/>
    <p:sldLayoutId id="2147483727" r:id="rId1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400" b="1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900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/>
          <p:cNvSpPr txBox="1"/>
          <p:nvPr/>
        </p:nvSpPr>
        <p:spPr>
          <a:xfrm>
            <a:off x="1064683" y="6483350"/>
            <a:ext cx="2847975" cy="204788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Tobaksprevention</a:t>
            </a:r>
            <a:endParaRPr kumimoji="0" lang="sv-SE" sz="1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4" name="Bildobjekt 3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640" y="6002866"/>
            <a:ext cx="626400" cy="6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715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722" r:id="rId5"/>
    <p:sldLayoutId id="2147483723" r:id="rId6"/>
    <p:sldLayoutId id="2147483724" r:id="rId7"/>
    <p:sldLayoutId id="2147483725" r:id="rId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400" b="1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10154" y="6647449"/>
            <a:ext cx="2228246" cy="21055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93184F-B175-4846-9DF4-4602C06F09C4}" type="datetime1">
              <a:rPr kumimoji="0" lang="sv-SE" sz="9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NeueLT Std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2020-09-22</a:t>
            </a:fld>
            <a:endParaRPr lang="en-US" b="1" dirty="0">
              <a:solidFill>
                <a:schemeClr val="bg1"/>
              </a:solidFill>
              <a:effectLst/>
              <a:latin typeface="HelveticaNeueLT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180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400" b="1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www.youtube.com/watch?v=lWY6UUltroM&amp;t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create.kahoot.it/details/tobak-verktygsladan/4583a423-2f57-4685-a2df-fa36ccc8c7c2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www.youtube.com/watch?v=hJx1oGET630&amp;list=PLu9mjaI-BuKiH69S9o_73z0571zuBFBrR&amp;index=5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96080" y="1511095"/>
            <a:ext cx="7006431" cy="1429767"/>
          </a:xfrm>
        </p:spPr>
        <p:txBody>
          <a:bodyPr>
            <a:normAutofit fontScale="90000"/>
          </a:bodyPr>
          <a:lstStyle/>
          <a:p>
            <a:pPr algn="ctr"/>
            <a:r>
              <a:rPr lang="sv-SE" dirty="0" smtClean="0"/>
              <a:t>Tobak - Lektion 1 </a:t>
            </a:r>
            <a:br>
              <a:rPr lang="sv-SE" dirty="0" smtClean="0"/>
            </a:b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18" y="3193781"/>
            <a:ext cx="8891081" cy="366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39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1"/>
          <a:stretch/>
        </p:blipFill>
        <p:spPr>
          <a:xfrm>
            <a:off x="239693" y="0"/>
            <a:ext cx="8911987" cy="6858000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826052" y="1698611"/>
            <a:ext cx="731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Påstående 7</a:t>
            </a:r>
            <a:endParaRPr kumimoji="0" lang="sv-SE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826052" y="2609664"/>
            <a:ext cx="77657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sv-SE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Är du orolig för någon du </a:t>
            </a:r>
            <a:r>
              <a:rPr lang="sv-SE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känner som </a:t>
            </a:r>
            <a:r>
              <a:rPr lang="sv-SE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röker</a:t>
            </a:r>
            <a:r>
              <a:rPr lang="sv-SE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sv-SE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826052" y="3778742"/>
            <a:ext cx="31774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sv-SE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Påstående </a:t>
            </a:r>
            <a:r>
              <a:rPr lang="sv-SE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sv-SE" sz="4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826052" y="4689795"/>
            <a:ext cx="75397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sv-SE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 är svårt att påverka någon att sluta röka</a:t>
            </a:r>
            <a:r>
              <a:rPr lang="sv-SE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sv-SE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99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1"/>
          <a:stretch/>
        </p:blipFill>
        <p:spPr>
          <a:xfrm>
            <a:off x="239693" y="0"/>
            <a:ext cx="8911987" cy="6858000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826052" y="337580"/>
            <a:ext cx="731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Fråga 1</a:t>
            </a:r>
            <a:endParaRPr kumimoji="0" lang="sv-SE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812799" y="856662"/>
            <a:ext cx="77657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Hur många av </a:t>
            </a:r>
            <a:r>
              <a:rPr kumimoji="0" lang="sv-SE" sz="2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100 </a:t>
            </a:r>
            <a:r>
              <a:rPr lang="sv-SE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ungdomar i Sverige röker </a:t>
            </a:r>
            <a:r>
              <a:rPr lang="sv-SE" sz="2800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ibland</a:t>
            </a:r>
            <a:r>
              <a:rPr lang="sv-SE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kumimoji="0" lang="sv-SE" sz="2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åk 9 och åk 2 gymnasiet?</a:t>
            </a:r>
            <a:endParaRPr kumimoji="0" lang="sv-SE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812799" y="2560864"/>
            <a:ext cx="77657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sv-SE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Hur många av </a:t>
            </a:r>
            <a:r>
              <a:rPr lang="sv-SE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ungdomar i Sverige röker </a:t>
            </a:r>
            <a:r>
              <a:rPr lang="sv-SE" sz="2800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varje dag</a:t>
            </a:r>
            <a:r>
              <a:rPr lang="sv-SE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åk </a:t>
            </a:r>
            <a:r>
              <a:rPr lang="sv-SE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sv-SE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 </a:t>
            </a:r>
            <a:r>
              <a:rPr lang="sv-SE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åk 2 gymnasiet?</a:t>
            </a:r>
            <a:endParaRPr lang="sv-SE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812799" y="1942698"/>
            <a:ext cx="18261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sv-SE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Fråga </a:t>
            </a:r>
            <a:r>
              <a:rPr lang="sv-SE" sz="3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sv-SE" sz="3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826052" y="4224348"/>
            <a:ext cx="75786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sv-SE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Rökningen minskar i vårt samhälle.</a:t>
            </a:r>
          </a:p>
          <a:p>
            <a:pPr lvl="0">
              <a:defRPr/>
            </a:pPr>
            <a:r>
              <a:rPr lang="sv-SE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Vad tror ni det beror på?</a:t>
            </a:r>
          </a:p>
        </p:txBody>
      </p:sp>
      <p:sp>
        <p:nvSpPr>
          <p:cNvPr id="8" name="Rektangel 7"/>
          <p:cNvSpPr/>
          <p:nvPr/>
        </p:nvSpPr>
        <p:spPr>
          <a:xfrm>
            <a:off x="812798" y="5738933"/>
            <a:ext cx="79810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sv-SE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Vad kan skolan göra för att </a:t>
            </a:r>
            <a:r>
              <a:rPr lang="sv-SE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fler ska </a:t>
            </a:r>
            <a:r>
              <a:rPr lang="sv-SE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låta bli tobak?</a:t>
            </a:r>
          </a:p>
        </p:txBody>
      </p:sp>
      <p:sp>
        <p:nvSpPr>
          <p:cNvPr id="9" name="Rektangel 8"/>
          <p:cNvSpPr/>
          <p:nvPr/>
        </p:nvSpPr>
        <p:spPr>
          <a:xfrm>
            <a:off x="812798" y="3578017"/>
            <a:ext cx="18261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sv-SE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Fråga </a:t>
            </a:r>
            <a:r>
              <a:rPr lang="sv-SE" sz="3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sv-SE" sz="3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826052" y="5142757"/>
            <a:ext cx="18261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sv-SE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Fråga </a:t>
            </a:r>
            <a:r>
              <a:rPr lang="sv-SE" sz="3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sv-SE" sz="3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26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1"/>
          <a:stretch/>
        </p:blipFill>
        <p:spPr>
          <a:xfrm>
            <a:off x="232013" y="0"/>
            <a:ext cx="8911987" cy="6858000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805119" y="1833511"/>
            <a:ext cx="77657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Skriv ner 5 råd på hur vuxna ska göra för att barn och ungdomar inte ska börja med tobak.</a:t>
            </a: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ruta 15"/>
          <p:cNvSpPr txBox="1"/>
          <p:nvPr/>
        </p:nvSpPr>
        <p:spPr>
          <a:xfrm>
            <a:off x="805119" y="1009016"/>
            <a:ext cx="731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Fem råd!</a:t>
            </a:r>
            <a:endParaRPr kumimoji="0" lang="sv-SE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62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96080" y="1511095"/>
            <a:ext cx="7006431" cy="1429767"/>
          </a:xfrm>
        </p:spPr>
        <p:txBody>
          <a:bodyPr>
            <a:normAutofit fontScale="90000"/>
          </a:bodyPr>
          <a:lstStyle/>
          <a:p>
            <a:pPr algn="ctr"/>
            <a:r>
              <a:rPr lang="sv-SE" dirty="0" smtClean="0"/>
              <a:t>Tobak – Extra uppgift </a:t>
            </a:r>
            <a:br>
              <a:rPr lang="sv-SE" dirty="0" smtClean="0"/>
            </a:b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18" y="3193781"/>
            <a:ext cx="8891081" cy="366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42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3134793" y="528034"/>
            <a:ext cx="3220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Fyra hörn</a:t>
            </a:r>
            <a:endParaRPr kumimoji="0" lang="sv-SE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Ellips 3"/>
          <p:cNvSpPr/>
          <p:nvPr/>
        </p:nvSpPr>
        <p:spPr>
          <a:xfrm>
            <a:off x="2186607" y="1493455"/>
            <a:ext cx="1647687" cy="156375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0" b="0" i="0" u="none" strike="noStrike" kern="1200" cap="none" spc="0" normalizeH="0" baseline="0" noProof="0" dirty="0" smtClean="0">
                <a:ln w="0"/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endParaRPr kumimoji="0" lang="sv-SE" sz="8000" b="0" i="0" u="none" strike="noStrike" kern="1200" cap="none" spc="0" normalizeH="0" baseline="0" noProof="0" dirty="0">
              <a:ln w="0"/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Ellips 5"/>
          <p:cNvSpPr/>
          <p:nvPr/>
        </p:nvSpPr>
        <p:spPr>
          <a:xfrm>
            <a:off x="2186607" y="4192104"/>
            <a:ext cx="1647687" cy="156375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0" b="0" i="0" u="none" strike="noStrike" kern="1200" cap="none" spc="0" normalizeH="0" baseline="0" noProof="0" dirty="0" smtClean="0">
                <a:ln w="0"/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endParaRPr kumimoji="0" lang="sv-SE" sz="8000" b="0" i="0" u="none" strike="noStrike" kern="1200" cap="none" spc="0" normalizeH="0" baseline="0" noProof="0" dirty="0">
              <a:ln w="0"/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Ellips 7"/>
          <p:cNvSpPr/>
          <p:nvPr/>
        </p:nvSpPr>
        <p:spPr>
          <a:xfrm>
            <a:off x="5192643" y="1493455"/>
            <a:ext cx="1647687" cy="156375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0" b="0" i="0" u="none" strike="noStrike" kern="1200" cap="none" spc="0" normalizeH="0" baseline="0" noProof="0" dirty="0" smtClean="0">
                <a:ln w="0"/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endParaRPr kumimoji="0" lang="sv-SE" sz="8000" b="0" i="0" u="none" strike="noStrike" kern="1200" cap="none" spc="0" normalizeH="0" baseline="0" noProof="0" dirty="0">
              <a:ln w="0"/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Ellips 8"/>
          <p:cNvSpPr/>
          <p:nvPr/>
        </p:nvSpPr>
        <p:spPr>
          <a:xfrm>
            <a:off x="5192643" y="4192104"/>
            <a:ext cx="1647687" cy="156375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0" b="0" i="0" u="none" strike="noStrike" kern="1200" cap="none" spc="0" normalizeH="0" baseline="0" noProof="0" dirty="0" smtClean="0">
                <a:ln w="0"/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</a:t>
            </a:r>
            <a:endParaRPr kumimoji="0" lang="sv-SE" sz="8000" b="0" i="0" u="none" strike="noStrike" kern="1200" cap="none" spc="0" normalizeH="0" baseline="0" noProof="0" dirty="0">
              <a:ln w="0"/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22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1"/>
          <a:stretch/>
        </p:blipFill>
        <p:spPr>
          <a:xfrm>
            <a:off x="239693" y="0"/>
            <a:ext cx="8911987" cy="6858000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856972" y="691523"/>
            <a:ext cx="731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Fråga 1</a:t>
            </a:r>
            <a:endParaRPr kumimoji="0" lang="sv-SE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812800" y="1617173"/>
            <a:ext cx="77657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Är det farligt att röka?</a:t>
            </a: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Ellips 4"/>
          <p:cNvSpPr/>
          <p:nvPr/>
        </p:nvSpPr>
        <p:spPr>
          <a:xfrm>
            <a:off x="856972" y="2420729"/>
            <a:ext cx="614019" cy="58274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0" i="0" u="none" strike="noStrike" kern="1200" cap="none" spc="0" normalizeH="0" baseline="0" noProof="0" dirty="0" smtClean="0">
                <a:ln w="0"/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endParaRPr kumimoji="0" lang="sv-SE" sz="3200" b="0" i="0" u="none" strike="noStrike" kern="1200" cap="none" spc="0" normalizeH="0" baseline="0" noProof="0" dirty="0">
              <a:ln w="0"/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Ellips 9"/>
          <p:cNvSpPr/>
          <p:nvPr/>
        </p:nvSpPr>
        <p:spPr>
          <a:xfrm>
            <a:off x="856971" y="3117382"/>
            <a:ext cx="614019" cy="58274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0" i="0" u="none" strike="noStrike" kern="1200" cap="none" spc="0" normalizeH="0" baseline="0" noProof="0" dirty="0" smtClean="0">
                <a:ln w="0"/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endParaRPr kumimoji="0" lang="sv-SE" sz="3200" b="0" i="0" u="none" strike="noStrike" kern="1200" cap="none" spc="0" normalizeH="0" baseline="0" noProof="0" dirty="0">
              <a:ln w="0"/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Ellips 10"/>
          <p:cNvSpPr/>
          <p:nvPr/>
        </p:nvSpPr>
        <p:spPr>
          <a:xfrm>
            <a:off x="856972" y="3814036"/>
            <a:ext cx="614019" cy="58274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0" i="0" u="none" strike="noStrike" kern="1200" cap="none" spc="0" normalizeH="0" baseline="0" noProof="0" dirty="0" smtClean="0">
                <a:ln w="0"/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endParaRPr kumimoji="0" lang="sv-SE" sz="3200" b="0" i="0" u="none" strike="noStrike" kern="1200" cap="none" spc="0" normalizeH="0" baseline="0" noProof="0" dirty="0">
              <a:ln w="0"/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Ellips 11"/>
          <p:cNvSpPr/>
          <p:nvPr/>
        </p:nvSpPr>
        <p:spPr>
          <a:xfrm>
            <a:off x="856972" y="4518476"/>
            <a:ext cx="614019" cy="58274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0" i="0" u="none" strike="noStrike" kern="1200" cap="none" spc="0" normalizeH="0" baseline="0" noProof="0" dirty="0" smtClean="0">
                <a:ln w="0"/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</a:t>
            </a:r>
            <a:endParaRPr kumimoji="0" lang="sv-SE" sz="3200" b="0" i="0" u="none" strike="noStrike" kern="1200" cap="none" spc="0" normalizeH="0" baseline="0" noProof="0" dirty="0">
              <a:ln w="0"/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ktangel 12"/>
          <p:cNvSpPr/>
          <p:nvPr/>
        </p:nvSpPr>
        <p:spPr>
          <a:xfrm>
            <a:off x="1588053" y="2481267"/>
            <a:ext cx="77657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Ja, det är alltid farligt.</a:t>
            </a:r>
            <a:endParaRPr kumimoji="0" lang="sv-S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1588053" y="3147143"/>
            <a:ext cx="77657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Nej, inte om man bara gör det ibland.</a:t>
            </a:r>
            <a:endParaRPr kumimoji="0" lang="sv-S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ktangel 15"/>
          <p:cNvSpPr/>
          <p:nvPr/>
        </p:nvSpPr>
        <p:spPr>
          <a:xfrm>
            <a:off x="1588053" y="3874574"/>
            <a:ext cx="77657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Nej, forskarna överdriver om farligheterna.</a:t>
            </a:r>
            <a:endParaRPr kumimoji="0" lang="sv-S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ktangel 16"/>
          <p:cNvSpPr/>
          <p:nvPr/>
        </p:nvSpPr>
        <p:spPr>
          <a:xfrm>
            <a:off x="1588053" y="4579014"/>
            <a:ext cx="77657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Eget förslag.</a:t>
            </a:r>
            <a:endParaRPr kumimoji="0" lang="sv-S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38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1"/>
          <a:stretch/>
        </p:blipFill>
        <p:spPr>
          <a:xfrm>
            <a:off x="239693" y="0"/>
            <a:ext cx="8911987" cy="6858000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856972" y="691523"/>
            <a:ext cx="731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Fråga 2</a:t>
            </a:r>
            <a:endParaRPr kumimoji="0" lang="sv-SE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812800" y="1617173"/>
            <a:ext cx="77657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Vad gör du om en kompis </a:t>
            </a:r>
            <a: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börjar röka</a:t>
            </a: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Ellips 4"/>
          <p:cNvSpPr/>
          <p:nvPr/>
        </p:nvSpPr>
        <p:spPr>
          <a:xfrm>
            <a:off x="856972" y="2420729"/>
            <a:ext cx="614019" cy="58274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0" i="0" u="none" strike="noStrike" kern="1200" cap="none" spc="0" normalizeH="0" baseline="0" noProof="0" dirty="0" smtClean="0">
                <a:ln w="0"/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endParaRPr kumimoji="0" lang="sv-SE" sz="3200" b="0" i="0" u="none" strike="noStrike" kern="1200" cap="none" spc="0" normalizeH="0" baseline="0" noProof="0" dirty="0">
              <a:ln w="0"/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Ellips 9"/>
          <p:cNvSpPr/>
          <p:nvPr/>
        </p:nvSpPr>
        <p:spPr>
          <a:xfrm>
            <a:off x="856971" y="3117382"/>
            <a:ext cx="614019" cy="58274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0" i="0" u="none" strike="noStrike" kern="1200" cap="none" spc="0" normalizeH="0" baseline="0" noProof="0" dirty="0" smtClean="0">
                <a:ln w="0"/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endParaRPr kumimoji="0" lang="sv-SE" sz="3200" b="0" i="0" u="none" strike="noStrike" kern="1200" cap="none" spc="0" normalizeH="0" baseline="0" noProof="0" dirty="0">
              <a:ln w="0"/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Ellips 10"/>
          <p:cNvSpPr/>
          <p:nvPr/>
        </p:nvSpPr>
        <p:spPr>
          <a:xfrm>
            <a:off x="856972" y="3814036"/>
            <a:ext cx="614019" cy="58274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0" i="0" u="none" strike="noStrike" kern="1200" cap="none" spc="0" normalizeH="0" baseline="0" noProof="0" dirty="0" smtClean="0">
                <a:ln w="0"/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endParaRPr kumimoji="0" lang="sv-SE" sz="3200" b="0" i="0" u="none" strike="noStrike" kern="1200" cap="none" spc="0" normalizeH="0" baseline="0" noProof="0" dirty="0">
              <a:ln w="0"/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Ellips 11"/>
          <p:cNvSpPr/>
          <p:nvPr/>
        </p:nvSpPr>
        <p:spPr>
          <a:xfrm>
            <a:off x="856972" y="4518476"/>
            <a:ext cx="614019" cy="58274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0" i="0" u="none" strike="noStrike" kern="1200" cap="none" spc="0" normalizeH="0" baseline="0" noProof="0" dirty="0" smtClean="0">
                <a:ln w="0"/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</a:t>
            </a:r>
            <a:endParaRPr kumimoji="0" lang="sv-SE" sz="3200" b="0" i="0" u="none" strike="noStrike" kern="1200" cap="none" spc="0" normalizeH="0" baseline="0" noProof="0" dirty="0">
              <a:ln w="0"/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ktangel 12"/>
          <p:cNvSpPr/>
          <p:nvPr/>
        </p:nvSpPr>
        <p:spPr>
          <a:xfrm>
            <a:off x="1588053" y="2481267"/>
            <a:ext cx="77657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Pratar med hen.</a:t>
            </a:r>
            <a:endParaRPr kumimoji="0" lang="sv-S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1588053" y="3147143"/>
            <a:ext cx="77657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Berättar för hens föräldrar.</a:t>
            </a:r>
            <a:endParaRPr kumimoji="0" lang="sv-S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ktangel 15"/>
          <p:cNvSpPr/>
          <p:nvPr/>
        </p:nvSpPr>
        <p:spPr>
          <a:xfrm>
            <a:off x="1588053" y="3874574"/>
            <a:ext cx="77657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Berättar för någon annan vuxen.</a:t>
            </a:r>
            <a:endParaRPr kumimoji="0" lang="sv-S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ktangel 16"/>
          <p:cNvSpPr/>
          <p:nvPr/>
        </p:nvSpPr>
        <p:spPr>
          <a:xfrm>
            <a:off x="1588053" y="4579014"/>
            <a:ext cx="77657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Eget förslag.</a:t>
            </a:r>
            <a:endParaRPr kumimoji="0" lang="sv-S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57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1"/>
          <a:stretch/>
        </p:blipFill>
        <p:spPr>
          <a:xfrm>
            <a:off x="239693" y="0"/>
            <a:ext cx="8911987" cy="6858000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826052" y="532748"/>
            <a:ext cx="731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Fråga 3</a:t>
            </a:r>
            <a:endParaRPr kumimoji="0" lang="sv-SE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812800" y="1228493"/>
            <a:ext cx="77657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Vad </a:t>
            </a:r>
            <a: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tror du är vanligaste orsaken till att</a:t>
            </a:r>
            <a:b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någon börjar röka?</a:t>
            </a: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Ellips 4"/>
          <p:cNvSpPr/>
          <p:nvPr/>
        </p:nvSpPr>
        <p:spPr>
          <a:xfrm>
            <a:off x="856972" y="2420729"/>
            <a:ext cx="614019" cy="58274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0" i="0" u="none" strike="noStrike" kern="1200" cap="none" spc="0" normalizeH="0" baseline="0" noProof="0" dirty="0" smtClean="0">
                <a:ln w="0"/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endParaRPr kumimoji="0" lang="sv-SE" sz="3200" b="0" i="0" u="none" strike="noStrike" kern="1200" cap="none" spc="0" normalizeH="0" baseline="0" noProof="0" dirty="0">
              <a:ln w="0"/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Ellips 9"/>
          <p:cNvSpPr/>
          <p:nvPr/>
        </p:nvSpPr>
        <p:spPr>
          <a:xfrm>
            <a:off x="856971" y="3117382"/>
            <a:ext cx="614019" cy="58274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0" i="0" u="none" strike="noStrike" kern="1200" cap="none" spc="0" normalizeH="0" baseline="0" noProof="0" dirty="0" smtClean="0">
                <a:ln w="0"/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endParaRPr kumimoji="0" lang="sv-SE" sz="3200" b="0" i="0" u="none" strike="noStrike" kern="1200" cap="none" spc="0" normalizeH="0" baseline="0" noProof="0" dirty="0">
              <a:ln w="0"/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Ellips 10"/>
          <p:cNvSpPr/>
          <p:nvPr/>
        </p:nvSpPr>
        <p:spPr>
          <a:xfrm>
            <a:off x="856972" y="3814036"/>
            <a:ext cx="614019" cy="58274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0" i="0" u="none" strike="noStrike" kern="1200" cap="none" spc="0" normalizeH="0" baseline="0" noProof="0" dirty="0" smtClean="0">
                <a:ln w="0"/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endParaRPr kumimoji="0" lang="sv-SE" sz="3200" b="0" i="0" u="none" strike="noStrike" kern="1200" cap="none" spc="0" normalizeH="0" baseline="0" noProof="0" dirty="0">
              <a:ln w="0"/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Ellips 11"/>
          <p:cNvSpPr/>
          <p:nvPr/>
        </p:nvSpPr>
        <p:spPr>
          <a:xfrm>
            <a:off x="856972" y="4518476"/>
            <a:ext cx="614019" cy="58274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0" i="0" u="none" strike="noStrike" kern="1200" cap="none" spc="0" normalizeH="0" baseline="0" noProof="0" dirty="0" smtClean="0">
                <a:ln w="0"/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</a:t>
            </a:r>
            <a:endParaRPr kumimoji="0" lang="sv-SE" sz="3200" b="0" i="0" u="none" strike="noStrike" kern="1200" cap="none" spc="0" normalizeH="0" baseline="0" noProof="0" dirty="0">
              <a:ln w="0"/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ktangel 12"/>
          <p:cNvSpPr/>
          <p:nvPr/>
        </p:nvSpPr>
        <p:spPr>
          <a:xfrm>
            <a:off x="1588053" y="2481267"/>
            <a:ext cx="77657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För att hen är nyfiken.</a:t>
            </a:r>
            <a:endParaRPr kumimoji="0" lang="sv-S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1588053" y="3147143"/>
            <a:ext cx="77657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För att vara häftig/cool.</a:t>
            </a:r>
            <a:endParaRPr kumimoji="0" lang="sv-S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ktangel 15"/>
          <p:cNvSpPr/>
          <p:nvPr/>
        </p:nvSpPr>
        <p:spPr>
          <a:xfrm>
            <a:off x="1588053" y="3874574"/>
            <a:ext cx="77657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Det finns för lite för ungdomar att göra.</a:t>
            </a:r>
            <a:endParaRPr kumimoji="0" lang="sv-S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ktangel 16"/>
          <p:cNvSpPr/>
          <p:nvPr/>
        </p:nvSpPr>
        <p:spPr>
          <a:xfrm>
            <a:off x="1588053" y="4579014"/>
            <a:ext cx="77657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Eget förslag.</a:t>
            </a:r>
            <a:endParaRPr kumimoji="0" lang="sv-S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54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1"/>
          <a:stretch/>
        </p:blipFill>
        <p:spPr>
          <a:xfrm>
            <a:off x="239693" y="0"/>
            <a:ext cx="8911987" cy="6858000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856972" y="567598"/>
            <a:ext cx="731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Fråga 4</a:t>
            </a:r>
            <a:endParaRPr kumimoji="0" lang="sv-SE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812800" y="1228493"/>
            <a:ext cx="77657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Vad </a:t>
            </a:r>
            <a: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skulle du göra om du såg någon röka</a:t>
            </a:r>
            <a:b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på skolgården?</a:t>
            </a: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Ellips 4"/>
          <p:cNvSpPr/>
          <p:nvPr/>
        </p:nvSpPr>
        <p:spPr>
          <a:xfrm>
            <a:off x="856972" y="2420729"/>
            <a:ext cx="614019" cy="58274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0" i="0" u="none" strike="noStrike" kern="1200" cap="none" spc="0" normalizeH="0" baseline="0" noProof="0" dirty="0" smtClean="0">
                <a:ln w="0"/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endParaRPr kumimoji="0" lang="sv-SE" sz="3200" b="0" i="0" u="none" strike="noStrike" kern="1200" cap="none" spc="0" normalizeH="0" baseline="0" noProof="0" dirty="0">
              <a:ln w="0"/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Ellips 9"/>
          <p:cNvSpPr/>
          <p:nvPr/>
        </p:nvSpPr>
        <p:spPr>
          <a:xfrm>
            <a:off x="856971" y="3117382"/>
            <a:ext cx="614019" cy="58274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0" i="0" u="none" strike="noStrike" kern="1200" cap="none" spc="0" normalizeH="0" baseline="0" noProof="0" dirty="0" smtClean="0">
                <a:ln w="0"/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endParaRPr kumimoji="0" lang="sv-SE" sz="3200" b="0" i="0" u="none" strike="noStrike" kern="1200" cap="none" spc="0" normalizeH="0" baseline="0" noProof="0" dirty="0">
              <a:ln w="0"/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Ellips 10"/>
          <p:cNvSpPr/>
          <p:nvPr/>
        </p:nvSpPr>
        <p:spPr>
          <a:xfrm>
            <a:off x="856972" y="3814036"/>
            <a:ext cx="614019" cy="58274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0" i="0" u="none" strike="noStrike" kern="1200" cap="none" spc="0" normalizeH="0" baseline="0" noProof="0" dirty="0" smtClean="0">
                <a:ln w="0"/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endParaRPr kumimoji="0" lang="sv-SE" sz="3200" b="0" i="0" u="none" strike="noStrike" kern="1200" cap="none" spc="0" normalizeH="0" baseline="0" noProof="0" dirty="0">
              <a:ln w="0"/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Ellips 11"/>
          <p:cNvSpPr/>
          <p:nvPr/>
        </p:nvSpPr>
        <p:spPr>
          <a:xfrm>
            <a:off x="856972" y="4518476"/>
            <a:ext cx="614019" cy="58274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0" i="0" u="none" strike="noStrike" kern="1200" cap="none" spc="0" normalizeH="0" baseline="0" noProof="0" dirty="0" smtClean="0">
                <a:ln w="0"/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</a:t>
            </a:r>
            <a:endParaRPr kumimoji="0" lang="sv-SE" sz="3200" b="0" i="0" u="none" strike="noStrike" kern="1200" cap="none" spc="0" normalizeH="0" baseline="0" noProof="0" dirty="0">
              <a:ln w="0"/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ktangel 12"/>
          <p:cNvSpPr/>
          <p:nvPr/>
        </p:nvSpPr>
        <p:spPr>
          <a:xfrm>
            <a:off x="1588053" y="2481267"/>
            <a:ext cx="77657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Ingenting.</a:t>
            </a:r>
            <a:endParaRPr kumimoji="0" lang="sv-S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1588053" y="3147143"/>
            <a:ext cx="77657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Ringa polisen.</a:t>
            </a:r>
            <a:endParaRPr kumimoji="0" lang="sv-S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ktangel 15"/>
          <p:cNvSpPr/>
          <p:nvPr/>
        </p:nvSpPr>
        <p:spPr>
          <a:xfrm>
            <a:off x="1588053" y="3874574"/>
            <a:ext cx="77657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Säga till en lärare.</a:t>
            </a:r>
            <a:endParaRPr kumimoji="0" lang="sv-S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ktangel 16"/>
          <p:cNvSpPr/>
          <p:nvPr/>
        </p:nvSpPr>
        <p:spPr>
          <a:xfrm>
            <a:off x="1588053" y="4579014"/>
            <a:ext cx="77657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Eget förslag.</a:t>
            </a:r>
            <a:endParaRPr kumimoji="0" lang="sv-S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1"/>
          <a:stretch/>
        </p:blipFill>
        <p:spPr>
          <a:xfrm>
            <a:off x="239693" y="0"/>
            <a:ext cx="8911987" cy="6858000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856971" y="469268"/>
            <a:ext cx="731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Fråga 5</a:t>
            </a:r>
            <a:endParaRPr kumimoji="0" lang="sv-SE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812800" y="1228493"/>
            <a:ext cx="77657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Vad </a:t>
            </a:r>
            <a: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ska man göra för att tobaksanvändandet</a:t>
            </a:r>
            <a:b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ska minska?</a:t>
            </a: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Ellips 4"/>
          <p:cNvSpPr/>
          <p:nvPr/>
        </p:nvSpPr>
        <p:spPr>
          <a:xfrm>
            <a:off x="856972" y="2420729"/>
            <a:ext cx="614019" cy="58274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0" i="0" u="none" strike="noStrike" kern="1200" cap="none" spc="0" normalizeH="0" baseline="0" noProof="0" dirty="0" smtClean="0">
                <a:ln w="0"/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endParaRPr kumimoji="0" lang="sv-SE" sz="3200" b="0" i="0" u="none" strike="noStrike" kern="1200" cap="none" spc="0" normalizeH="0" baseline="0" noProof="0" dirty="0">
              <a:ln w="0"/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Ellips 9"/>
          <p:cNvSpPr/>
          <p:nvPr/>
        </p:nvSpPr>
        <p:spPr>
          <a:xfrm>
            <a:off x="856971" y="3117382"/>
            <a:ext cx="614019" cy="58274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0" i="0" u="none" strike="noStrike" kern="1200" cap="none" spc="0" normalizeH="0" baseline="0" noProof="0" dirty="0" smtClean="0">
                <a:ln w="0"/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endParaRPr kumimoji="0" lang="sv-SE" sz="3200" b="0" i="0" u="none" strike="noStrike" kern="1200" cap="none" spc="0" normalizeH="0" baseline="0" noProof="0" dirty="0">
              <a:ln w="0"/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Ellips 10"/>
          <p:cNvSpPr/>
          <p:nvPr/>
        </p:nvSpPr>
        <p:spPr>
          <a:xfrm>
            <a:off x="856972" y="3814036"/>
            <a:ext cx="614019" cy="58274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0" i="0" u="none" strike="noStrike" kern="1200" cap="none" spc="0" normalizeH="0" baseline="0" noProof="0" dirty="0" smtClean="0">
                <a:ln w="0"/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endParaRPr kumimoji="0" lang="sv-SE" sz="3200" b="0" i="0" u="none" strike="noStrike" kern="1200" cap="none" spc="0" normalizeH="0" baseline="0" noProof="0" dirty="0">
              <a:ln w="0"/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Ellips 11"/>
          <p:cNvSpPr/>
          <p:nvPr/>
        </p:nvSpPr>
        <p:spPr>
          <a:xfrm>
            <a:off x="856972" y="4518476"/>
            <a:ext cx="614019" cy="58274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0" i="0" u="none" strike="noStrike" kern="1200" cap="none" spc="0" normalizeH="0" baseline="0" noProof="0" dirty="0" smtClean="0">
                <a:ln w="0"/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</a:t>
            </a:r>
            <a:endParaRPr kumimoji="0" lang="sv-SE" sz="3200" b="0" i="0" u="none" strike="noStrike" kern="1200" cap="none" spc="0" normalizeH="0" baseline="0" noProof="0" dirty="0">
              <a:ln w="0"/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ktangel 12"/>
          <p:cNvSpPr/>
          <p:nvPr/>
        </p:nvSpPr>
        <p:spPr>
          <a:xfrm>
            <a:off x="1588053" y="2316146"/>
            <a:ext cx="77657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Mer information om skador och konsekvenser </a:t>
            </a:r>
            <a:br>
              <a:rPr kumimoji="0" lang="sv-SE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sv-SE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 skolan.</a:t>
            </a:r>
            <a:endParaRPr kumimoji="0" lang="sv-S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1588053" y="3147143"/>
            <a:ext cx="77657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Tuffare åtgärder mot de som använder tobak.</a:t>
            </a:r>
            <a:endParaRPr kumimoji="0" lang="sv-S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ktangel 15"/>
          <p:cNvSpPr/>
          <p:nvPr/>
        </p:nvSpPr>
        <p:spPr>
          <a:xfrm>
            <a:off x="1588053" y="3874574"/>
            <a:ext cx="77657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Det går inte att påverka barn och ungdomar.</a:t>
            </a:r>
            <a:endParaRPr kumimoji="0" lang="sv-S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ktangel 16"/>
          <p:cNvSpPr/>
          <p:nvPr/>
        </p:nvSpPr>
        <p:spPr>
          <a:xfrm>
            <a:off x="1588053" y="4579014"/>
            <a:ext cx="77657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Eget förslag.</a:t>
            </a:r>
            <a:endParaRPr kumimoji="0" lang="sv-S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76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934" y="1182411"/>
            <a:ext cx="5823050" cy="32835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6036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1"/>
          <a:stretch/>
        </p:blipFill>
        <p:spPr>
          <a:xfrm>
            <a:off x="239693" y="0"/>
            <a:ext cx="8911987" cy="6858000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856972" y="590740"/>
            <a:ext cx="731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Fråga 6</a:t>
            </a:r>
            <a:endParaRPr kumimoji="0" lang="sv-SE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812800" y="1401305"/>
            <a:ext cx="77657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Varför säger vissa att tobak inte är farligt?</a:t>
            </a: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Ellips 4"/>
          <p:cNvSpPr/>
          <p:nvPr/>
        </p:nvSpPr>
        <p:spPr>
          <a:xfrm>
            <a:off x="856972" y="2420729"/>
            <a:ext cx="614019" cy="58274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0" i="0" u="none" strike="noStrike" kern="1200" cap="none" spc="0" normalizeH="0" baseline="0" noProof="0" dirty="0" smtClean="0">
                <a:ln w="0"/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endParaRPr kumimoji="0" lang="sv-SE" sz="3200" b="0" i="0" u="none" strike="noStrike" kern="1200" cap="none" spc="0" normalizeH="0" baseline="0" noProof="0" dirty="0">
              <a:ln w="0"/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Ellips 9"/>
          <p:cNvSpPr/>
          <p:nvPr/>
        </p:nvSpPr>
        <p:spPr>
          <a:xfrm>
            <a:off x="856971" y="3117382"/>
            <a:ext cx="614019" cy="58274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0" i="0" u="none" strike="noStrike" kern="1200" cap="none" spc="0" normalizeH="0" baseline="0" noProof="0" dirty="0" smtClean="0">
                <a:ln w="0"/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endParaRPr kumimoji="0" lang="sv-SE" sz="3200" b="0" i="0" u="none" strike="noStrike" kern="1200" cap="none" spc="0" normalizeH="0" baseline="0" noProof="0" dirty="0">
              <a:ln w="0"/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Ellips 10"/>
          <p:cNvSpPr/>
          <p:nvPr/>
        </p:nvSpPr>
        <p:spPr>
          <a:xfrm>
            <a:off x="856972" y="3814036"/>
            <a:ext cx="614019" cy="58274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0" i="0" u="none" strike="noStrike" kern="1200" cap="none" spc="0" normalizeH="0" baseline="0" noProof="0" dirty="0" smtClean="0">
                <a:ln w="0"/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endParaRPr kumimoji="0" lang="sv-SE" sz="3200" b="0" i="0" u="none" strike="noStrike" kern="1200" cap="none" spc="0" normalizeH="0" baseline="0" noProof="0" dirty="0">
              <a:ln w="0"/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Ellips 11"/>
          <p:cNvSpPr/>
          <p:nvPr/>
        </p:nvSpPr>
        <p:spPr>
          <a:xfrm>
            <a:off x="856972" y="4518476"/>
            <a:ext cx="614019" cy="58274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0" i="0" u="none" strike="noStrike" kern="1200" cap="none" spc="0" normalizeH="0" baseline="0" noProof="0" dirty="0" smtClean="0">
                <a:ln w="0"/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</a:t>
            </a:r>
            <a:endParaRPr kumimoji="0" lang="sv-SE" sz="3200" b="0" i="0" u="none" strike="noStrike" kern="1200" cap="none" spc="0" normalizeH="0" baseline="0" noProof="0" dirty="0">
              <a:ln w="0"/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ktangel 12"/>
          <p:cNvSpPr/>
          <p:nvPr/>
        </p:nvSpPr>
        <p:spPr>
          <a:xfrm>
            <a:off x="1588053" y="2481267"/>
            <a:ext cx="77657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För att tjäna pengar.</a:t>
            </a:r>
            <a:endParaRPr kumimoji="0" lang="sv-S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1588053" y="3147143"/>
            <a:ext cx="77657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tycker att det finns värre saker.</a:t>
            </a:r>
            <a:endParaRPr kumimoji="0" lang="sv-S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ktangel 15"/>
          <p:cNvSpPr/>
          <p:nvPr/>
        </p:nvSpPr>
        <p:spPr>
          <a:xfrm>
            <a:off x="1588053" y="3874574"/>
            <a:ext cx="77657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tror inte att det är farligt.</a:t>
            </a:r>
            <a:endParaRPr kumimoji="0" lang="sv-S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ktangel 16"/>
          <p:cNvSpPr/>
          <p:nvPr/>
        </p:nvSpPr>
        <p:spPr>
          <a:xfrm>
            <a:off x="1588053" y="4579014"/>
            <a:ext cx="77657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Eget förslag.</a:t>
            </a:r>
            <a:endParaRPr kumimoji="0" lang="sv-S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95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1"/>
          <a:stretch/>
        </p:blipFill>
        <p:spPr>
          <a:xfrm>
            <a:off x="239693" y="0"/>
            <a:ext cx="8911987" cy="6858000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856971" y="431298"/>
            <a:ext cx="731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Fråga 7</a:t>
            </a:r>
            <a:endParaRPr kumimoji="0" lang="sv-SE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812800" y="1215100"/>
            <a:ext cx="77657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Vad tycker du är en bra idé för </a:t>
            </a:r>
            <a: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att stå </a:t>
            </a:r>
            <a:b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emot </a:t>
            </a: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grupptryck kring tobak?</a:t>
            </a:r>
          </a:p>
        </p:txBody>
      </p:sp>
      <p:sp>
        <p:nvSpPr>
          <p:cNvPr id="5" name="Ellips 4"/>
          <p:cNvSpPr/>
          <p:nvPr/>
        </p:nvSpPr>
        <p:spPr>
          <a:xfrm>
            <a:off x="856972" y="2420729"/>
            <a:ext cx="614019" cy="58274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0" i="0" u="none" strike="noStrike" kern="1200" cap="none" spc="0" normalizeH="0" baseline="0" noProof="0" dirty="0" smtClean="0">
                <a:ln w="0"/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endParaRPr kumimoji="0" lang="sv-SE" sz="3200" b="0" i="0" u="none" strike="noStrike" kern="1200" cap="none" spc="0" normalizeH="0" baseline="0" noProof="0" dirty="0">
              <a:ln w="0"/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Ellips 9"/>
          <p:cNvSpPr/>
          <p:nvPr/>
        </p:nvSpPr>
        <p:spPr>
          <a:xfrm>
            <a:off x="856971" y="3117382"/>
            <a:ext cx="614019" cy="58274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0" i="0" u="none" strike="noStrike" kern="1200" cap="none" spc="0" normalizeH="0" baseline="0" noProof="0" dirty="0" smtClean="0">
                <a:ln w="0"/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endParaRPr kumimoji="0" lang="sv-SE" sz="3200" b="0" i="0" u="none" strike="noStrike" kern="1200" cap="none" spc="0" normalizeH="0" baseline="0" noProof="0" dirty="0">
              <a:ln w="0"/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Ellips 10"/>
          <p:cNvSpPr/>
          <p:nvPr/>
        </p:nvSpPr>
        <p:spPr>
          <a:xfrm>
            <a:off x="856972" y="3814036"/>
            <a:ext cx="614019" cy="58274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0" i="0" u="none" strike="noStrike" kern="1200" cap="none" spc="0" normalizeH="0" baseline="0" noProof="0" dirty="0" smtClean="0">
                <a:ln w="0"/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endParaRPr kumimoji="0" lang="sv-SE" sz="3200" b="0" i="0" u="none" strike="noStrike" kern="1200" cap="none" spc="0" normalizeH="0" baseline="0" noProof="0" dirty="0">
              <a:ln w="0"/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Ellips 11"/>
          <p:cNvSpPr/>
          <p:nvPr/>
        </p:nvSpPr>
        <p:spPr>
          <a:xfrm>
            <a:off x="856972" y="4518476"/>
            <a:ext cx="614019" cy="58274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0" i="0" u="none" strike="noStrike" kern="1200" cap="none" spc="0" normalizeH="0" baseline="0" noProof="0" dirty="0" smtClean="0">
                <a:ln w="0"/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</a:t>
            </a:r>
            <a:endParaRPr kumimoji="0" lang="sv-SE" sz="3200" b="0" i="0" u="none" strike="noStrike" kern="1200" cap="none" spc="0" normalizeH="0" baseline="0" noProof="0" dirty="0">
              <a:ln w="0"/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ktangel 12"/>
          <p:cNvSpPr/>
          <p:nvPr/>
        </p:nvSpPr>
        <p:spPr>
          <a:xfrm>
            <a:off x="1588053" y="2481267"/>
            <a:ext cx="77657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Säga att man inte vill, men stannar kvar i gruppen</a:t>
            </a:r>
            <a:endParaRPr kumimoji="0" lang="sv-S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1588053" y="3147143"/>
            <a:ext cx="77657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Gå därifrån.</a:t>
            </a:r>
            <a:endParaRPr kumimoji="0" lang="sv-S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ktangel 15"/>
          <p:cNvSpPr/>
          <p:nvPr/>
        </p:nvSpPr>
        <p:spPr>
          <a:xfrm>
            <a:off x="1588053" y="3696228"/>
            <a:ext cx="77657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Säga att man inte får för någon annan t.ex. för sina föräldrar eller tränare.</a:t>
            </a:r>
            <a:endParaRPr kumimoji="0" lang="sv-S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ktangel 16"/>
          <p:cNvSpPr/>
          <p:nvPr/>
        </p:nvSpPr>
        <p:spPr>
          <a:xfrm>
            <a:off x="1588053" y="4579014"/>
            <a:ext cx="77657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Eget förslag.</a:t>
            </a:r>
            <a:endParaRPr kumimoji="0" lang="sv-S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43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1"/>
          <a:stretch/>
        </p:blipFill>
        <p:spPr>
          <a:xfrm>
            <a:off x="239693" y="0"/>
            <a:ext cx="8911987" cy="6858000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856972" y="472210"/>
            <a:ext cx="731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Fråga 8</a:t>
            </a:r>
            <a:endParaRPr kumimoji="0" lang="sv-SE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812800" y="1215100"/>
            <a:ext cx="77657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Vad tror du det beror på att färre röker idag</a:t>
            </a:r>
            <a:b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än tidigare?</a:t>
            </a: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Ellips 4"/>
          <p:cNvSpPr/>
          <p:nvPr/>
        </p:nvSpPr>
        <p:spPr>
          <a:xfrm>
            <a:off x="856972" y="2420729"/>
            <a:ext cx="614019" cy="58274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0" i="0" u="none" strike="noStrike" kern="1200" cap="none" spc="0" normalizeH="0" baseline="0" noProof="0" dirty="0" smtClean="0">
                <a:ln w="0"/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endParaRPr kumimoji="0" lang="sv-SE" sz="3200" b="0" i="0" u="none" strike="noStrike" kern="1200" cap="none" spc="0" normalizeH="0" baseline="0" noProof="0" dirty="0">
              <a:ln w="0"/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Ellips 9"/>
          <p:cNvSpPr/>
          <p:nvPr/>
        </p:nvSpPr>
        <p:spPr>
          <a:xfrm>
            <a:off x="856971" y="3117382"/>
            <a:ext cx="614019" cy="58274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0" i="0" u="none" strike="noStrike" kern="1200" cap="none" spc="0" normalizeH="0" baseline="0" noProof="0" dirty="0" smtClean="0">
                <a:ln w="0"/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endParaRPr kumimoji="0" lang="sv-SE" sz="3200" b="0" i="0" u="none" strike="noStrike" kern="1200" cap="none" spc="0" normalizeH="0" baseline="0" noProof="0" dirty="0">
              <a:ln w="0"/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Ellips 10"/>
          <p:cNvSpPr/>
          <p:nvPr/>
        </p:nvSpPr>
        <p:spPr>
          <a:xfrm>
            <a:off x="856972" y="3814036"/>
            <a:ext cx="614019" cy="58274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0" i="0" u="none" strike="noStrike" kern="1200" cap="none" spc="0" normalizeH="0" baseline="0" noProof="0" dirty="0" smtClean="0">
                <a:ln w="0"/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endParaRPr kumimoji="0" lang="sv-SE" sz="3200" b="0" i="0" u="none" strike="noStrike" kern="1200" cap="none" spc="0" normalizeH="0" baseline="0" noProof="0" dirty="0">
              <a:ln w="0"/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Ellips 11"/>
          <p:cNvSpPr/>
          <p:nvPr/>
        </p:nvSpPr>
        <p:spPr>
          <a:xfrm>
            <a:off x="856972" y="4518476"/>
            <a:ext cx="614019" cy="58274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0" i="0" u="none" strike="noStrike" kern="1200" cap="none" spc="0" normalizeH="0" baseline="0" noProof="0" dirty="0" smtClean="0">
                <a:ln w="0"/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</a:t>
            </a:r>
            <a:endParaRPr kumimoji="0" lang="sv-SE" sz="3200" b="0" i="0" u="none" strike="noStrike" kern="1200" cap="none" spc="0" normalizeH="0" baseline="0" noProof="0" dirty="0">
              <a:ln w="0"/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ktangel 12"/>
          <p:cNvSpPr/>
          <p:nvPr/>
        </p:nvSpPr>
        <p:spPr>
          <a:xfrm>
            <a:off x="1588053" y="2481267"/>
            <a:ext cx="77657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 är klokare idag än tidigare.</a:t>
            </a:r>
            <a:endParaRPr kumimoji="0" lang="sv-S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1588053" y="3147143"/>
            <a:ext cx="77657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Det är inte coolt att röka.</a:t>
            </a:r>
            <a:endParaRPr kumimoji="0" lang="sv-S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ktangel 16"/>
          <p:cNvSpPr/>
          <p:nvPr/>
        </p:nvSpPr>
        <p:spPr>
          <a:xfrm>
            <a:off x="1588053" y="4579014"/>
            <a:ext cx="77657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Eget förslag.</a:t>
            </a:r>
            <a:endParaRPr kumimoji="0" lang="sv-S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ktangel 13"/>
          <p:cNvSpPr/>
          <p:nvPr/>
        </p:nvSpPr>
        <p:spPr>
          <a:xfrm>
            <a:off x="1588053" y="3874574"/>
            <a:ext cx="77657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 är mer hälsomedvetna.</a:t>
            </a:r>
            <a:endParaRPr kumimoji="0" lang="sv-S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79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1"/>
          <a:stretch/>
        </p:blipFill>
        <p:spPr>
          <a:xfrm>
            <a:off x="239693" y="0"/>
            <a:ext cx="8911987" cy="6858000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826052" y="482637"/>
            <a:ext cx="731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Fråga 9</a:t>
            </a:r>
            <a:endParaRPr kumimoji="0" lang="sv-SE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812800" y="1215100"/>
            <a:ext cx="77657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Är det obehagligt att vara i miljöer där</a:t>
            </a:r>
            <a:b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folk röker?</a:t>
            </a: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Ellips 4"/>
          <p:cNvSpPr/>
          <p:nvPr/>
        </p:nvSpPr>
        <p:spPr>
          <a:xfrm>
            <a:off x="856972" y="2420729"/>
            <a:ext cx="614019" cy="58274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0" i="0" u="none" strike="noStrike" kern="1200" cap="none" spc="0" normalizeH="0" baseline="0" noProof="0" dirty="0" smtClean="0">
                <a:ln w="0"/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endParaRPr kumimoji="0" lang="sv-SE" sz="3200" b="0" i="0" u="none" strike="noStrike" kern="1200" cap="none" spc="0" normalizeH="0" baseline="0" noProof="0" dirty="0">
              <a:ln w="0"/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Ellips 9"/>
          <p:cNvSpPr/>
          <p:nvPr/>
        </p:nvSpPr>
        <p:spPr>
          <a:xfrm>
            <a:off x="856971" y="3117382"/>
            <a:ext cx="614019" cy="58274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0" i="0" u="none" strike="noStrike" kern="1200" cap="none" spc="0" normalizeH="0" baseline="0" noProof="0" dirty="0" smtClean="0">
                <a:ln w="0"/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endParaRPr kumimoji="0" lang="sv-SE" sz="3200" b="0" i="0" u="none" strike="noStrike" kern="1200" cap="none" spc="0" normalizeH="0" baseline="0" noProof="0" dirty="0">
              <a:ln w="0"/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Ellips 10"/>
          <p:cNvSpPr/>
          <p:nvPr/>
        </p:nvSpPr>
        <p:spPr>
          <a:xfrm>
            <a:off x="856972" y="3814036"/>
            <a:ext cx="614019" cy="58274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0" i="0" u="none" strike="noStrike" kern="1200" cap="none" spc="0" normalizeH="0" baseline="0" noProof="0" dirty="0" smtClean="0">
                <a:ln w="0"/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endParaRPr kumimoji="0" lang="sv-SE" sz="3200" b="0" i="0" u="none" strike="noStrike" kern="1200" cap="none" spc="0" normalizeH="0" baseline="0" noProof="0" dirty="0">
              <a:ln w="0"/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Ellips 11"/>
          <p:cNvSpPr/>
          <p:nvPr/>
        </p:nvSpPr>
        <p:spPr>
          <a:xfrm>
            <a:off x="856972" y="4518476"/>
            <a:ext cx="614019" cy="58274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0" i="0" u="none" strike="noStrike" kern="1200" cap="none" spc="0" normalizeH="0" baseline="0" noProof="0" dirty="0" smtClean="0">
                <a:ln w="0"/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</a:t>
            </a:r>
            <a:endParaRPr kumimoji="0" lang="sv-SE" sz="3200" b="0" i="0" u="none" strike="noStrike" kern="1200" cap="none" spc="0" normalizeH="0" baseline="0" noProof="0" dirty="0">
              <a:ln w="0"/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ktangel 12"/>
          <p:cNvSpPr/>
          <p:nvPr/>
        </p:nvSpPr>
        <p:spPr>
          <a:xfrm>
            <a:off x="1588053" y="2481267"/>
            <a:ext cx="77657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Ja.</a:t>
            </a:r>
            <a:endParaRPr kumimoji="0" lang="sv-S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1588053" y="3147143"/>
            <a:ext cx="77657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Nej.</a:t>
            </a:r>
            <a:endParaRPr kumimoji="0" lang="sv-S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ktangel 16"/>
          <p:cNvSpPr/>
          <p:nvPr/>
        </p:nvSpPr>
        <p:spPr>
          <a:xfrm>
            <a:off x="1588053" y="4579014"/>
            <a:ext cx="77657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Eget förslag.</a:t>
            </a:r>
            <a:endParaRPr kumimoji="0" lang="sv-S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ktangel 13"/>
          <p:cNvSpPr/>
          <p:nvPr/>
        </p:nvSpPr>
        <p:spPr>
          <a:xfrm>
            <a:off x="1588053" y="3874574"/>
            <a:ext cx="77657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Nej, inte om man känner personerna.</a:t>
            </a:r>
            <a:endParaRPr kumimoji="0" lang="sv-S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68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859424" y="697674"/>
            <a:ext cx="7907867" cy="1143000"/>
          </a:xfrm>
        </p:spPr>
        <p:txBody>
          <a:bodyPr/>
          <a:lstStyle/>
          <a:p>
            <a:r>
              <a:rPr lang="sv-SE" dirty="0" smtClean="0"/>
              <a:t>12 frågor på </a:t>
            </a:r>
            <a:r>
              <a:rPr lang="sv-SE" dirty="0" err="1" smtClean="0"/>
              <a:t>Kahoot</a:t>
            </a:r>
            <a:endParaRPr lang="sv-SE" dirty="0"/>
          </a:p>
        </p:txBody>
      </p:sp>
      <p:pic>
        <p:nvPicPr>
          <p:cNvPr id="5" name="Platshållare för innehåll 4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2919" y="1843273"/>
            <a:ext cx="8891081" cy="498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96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1"/>
          <a:stretch/>
        </p:blipFill>
        <p:spPr>
          <a:xfrm>
            <a:off x="239693" y="0"/>
            <a:ext cx="8911987" cy="6858000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826052" y="886076"/>
            <a:ext cx="731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Frågor</a:t>
            </a:r>
            <a:endParaRPr lang="sv-SE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812799" y="1830523"/>
            <a:ext cx="7765774" cy="3728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sv-S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Det finns tusentals gifter i tobak. Nämn några.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sv-S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Vad händer i lungorna vid rökning?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sv-S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Hur börjar ett nikotinberoende?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sv-S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Vad är nikotin?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sv-S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Om tobak hade uppfunnits idag, hade det då varit lagligt?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sv-S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Vilka negativa effekter finns det med tobak/nikotin?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sv-S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Är E-cigaretter och snus beroendeframkallande?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sv-S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Påverkas man om man står bredvid någon som röker?</a:t>
            </a:r>
            <a:endParaRPr lang="sv-S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43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934" y="1187531"/>
            <a:ext cx="5823050" cy="32733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ruta 1"/>
          <p:cNvSpPr txBox="1"/>
          <p:nvPr/>
        </p:nvSpPr>
        <p:spPr>
          <a:xfrm>
            <a:off x="1713948" y="5000487"/>
            <a:ext cx="5636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Skapad av elever på Nicolaiskolan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4409" y="5135676"/>
            <a:ext cx="6322100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56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1027779" y="3238399"/>
            <a:ext cx="4491751" cy="3418180"/>
          </a:xfrm>
        </p:spPr>
        <p:txBody>
          <a:bodyPr/>
          <a:lstStyle/>
          <a:p>
            <a:pPr marL="0" indent="0">
              <a:buNone/>
            </a:pPr>
            <a:r>
              <a:rPr lang="sv-SE" sz="2400" b="1" dirty="0" smtClean="0"/>
              <a:t>En </a:t>
            </a:r>
            <a:r>
              <a:rPr lang="sv-SE" sz="2400" b="1" dirty="0" smtClean="0">
                <a:solidFill>
                  <a:srgbClr val="FF0000"/>
                </a:solidFill>
              </a:rPr>
              <a:t>icke</a:t>
            </a:r>
            <a:r>
              <a:rPr lang="sv-SE" sz="2400" b="1" dirty="0" smtClean="0"/>
              <a:t> </a:t>
            </a:r>
            <a:r>
              <a:rPr lang="sv-SE" sz="2400" b="1" dirty="0"/>
              <a:t>rökare </a:t>
            </a:r>
            <a:r>
              <a:rPr lang="sv-SE" sz="2400" b="1" dirty="0" smtClean="0"/>
              <a:t>behåller...</a:t>
            </a:r>
            <a:r>
              <a:rPr lang="sv-SE" b="1" dirty="0" smtClean="0"/>
              <a:t> </a:t>
            </a:r>
            <a:endParaRPr lang="sv-SE" sz="2400" b="1" dirty="0"/>
          </a:p>
          <a:p>
            <a:pPr>
              <a:buFontTx/>
              <a:buChar char="-"/>
            </a:pPr>
            <a:r>
              <a:rPr lang="sv-SE" sz="2400" dirty="0" smtClean="0"/>
              <a:t>god doft					      </a:t>
            </a:r>
          </a:p>
          <a:p>
            <a:pPr>
              <a:buFontTx/>
              <a:buChar char="-"/>
            </a:pPr>
            <a:r>
              <a:rPr lang="sv-SE" sz="2400" dirty="0" smtClean="0"/>
              <a:t>vita tänder						</a:t>
            </a:r>
          </a:p>
          <a:p>
            <a:pPr>
              <a:buFontTx/>
              <a:buChar char="-"/>
            </a:pPr>
            <a:r>
              <a:rPr lang="sv-SE" sz="2400" dirty="0"/>
              <a:t>l</a:t>
            </a:r>
            <a:r>
              <a:rPr lang="sv-SE" sz="2400" dirty="0" smtClean="0"/>
              <a:t>uktsinne						</a:t>
            </a:r>
            <a:endParaRPr lang="sv-SE" sz="2400" dirty="0"/>
          </a:p>
          <a:p>
            <a:pPr>
              <a:buFontTx/>
              <a:buChar char="-"/>
            </a:pPr>
            <a:r>
              <a:rPr lang="sv-SE" sz="2400" dirty="0"/>
              <a:t>s</a:t>
            </a:r>
            <a:r>
              <a:rPr lang="sv-SE" sz="2400" dirty="0" smtClean="0"/>
              <a:t>itt släta ansikte				     </a:t>
            </a:r>
          </a:p>
          <a:p>
            <a:pPr>
              <a:buFontTx/>
              <a:buChar char="-"/>
            </a:pPr>
            <a:r>
              <a:rPr lang="sv-SE" sz="2400" dirty="0"/>
              <a:t>k</a:t>
            </a:r>
            <a:r>
              <a:rPr lang="sv-SE" sz="2400" dirty="0" smtClean="0"/>
              <a:t>lar röst						</a:t>
            </a:r>
          </a:p>
          <a:p>
            <a:pPr>
              <a:buFontTx/>
              <a:buChar char="-"/>
            </a:pPr>
            <a:r>
              <a:rPr lang="sv-SE" sz="2400" dirty="0" smtClean="0"/>
              <a:t>bra minne</a:t>
            </a:r>
            <a:endParaRPr lang="sv-SE" dirty="0" smtClean="0"/>
          </a:p>
          <a:p>
            <a:pPr>
              <a:buFontTx/>
              <a:buChar char="-"/>
            </a:pPr>
            <a:endParaRPr lang="sv-SE" dirty="0" smtClean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460" y="1036003"/>
            <a:ext cx="2046452" cy="2060713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382" y="1030504"/>
            <a:ext cx="2025426" cy="2060713"/>
          </a:xfrm>
          <a:prstGeom prst="rect">
            <a:avLst/>
          </a:prstGeom>
        </p:spPr>
      </p:pic>
      <p:sp>
        <p:nvSpPr>
          <p:cNvPr id="7" name="Platshållare för innehåll 3"/>
          <p:cNvSpPr txBox="1">
            <a:spLocks/>
          </p:cNvSpPr>
          <p:nvPr/>
        </p:nvSpPr>
        <p:spPr>
          <a:xfrm>
            <a:off x="5096197" y="3218945"/>
            <a:ext cx="4491751" cy="3359814"/>
          </a:xfrm>
          <a:prstGeom prst="rect">
            <a:avLst/>
          </a:prstGeom>
        </p:spPr>
        <p:txBody>
          <a:bodyPr/>
          <a:lstStyle>
            <a:lvl1pPr marL="288000" indent="-2880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2400" b="1" dirty="0" smtClean="0"/>
              <a:t>En rökare…</a:t>
            </a:r>
          </a:p>
          <a:p>
            <a:pPr>
              <a:buFontTx/>
              <a:buChar char="-"/>
            </a:pPr>
            <a:r>
              <a:rPr lang="sv-SE" sz="2400" dirty="0"/>
              <a:t>l</a:t>
            </a:r>
            <a:r>
              <a:rPr lang="sv-SE" sz="2400" dirty="0" smtClean="0"/>
              <a:t>uktar illa					      </a:t>
            </a:r>
          </a:p>
          <a:p>
            <a:pPr>
              <a:buFontTx/>
              <a:buChar char="-"/>
            </a:pPr>
            <a:r>
              <a:rPr lang="sv-SE" sz="2400" dirty="0"/>
              <a:t>f</a:t>
            </a:r>
            <a:r>
              <a:rPr lang="sv-SE" sz="2400" dirty="0" smtClean="0"/>
              <a:t>år bruna tänder				</a:t>
            </a:r>
          </a:p>
          <a:p>
            <a:pPr>
              <a:buFontTx/>
              <a:buChar char="-"/>
            </a:pPr>
            <a:r>
              <a:rPr lang="sv-SE" sz="2400" dirty="0"/>
              <a:t>f</a:t>
            </a:r>
            <a:r>
              <a:rPr lang="sv-SE" sz="2400" dirty="0" smtClean="0"/>
              <a:t>år sämre luktsinne			</a:t>
            </a:r>
          </a:p>
          <a:p>
            <a:pPr>
              <a:buFontTx/>
              <a:buChar char="-"/>
            </a:pPr>
            <a:r>
              <a:rPr lang="sv-SE" sz="2400" dirty="0"/>
              <a:t>b</a:t>
            </a:r>
            <a:r>
              <a:rPr lang="sv-SE" sz="2400" dirty="0" smtClean="0"/>
              <a:t>lir rynkig snabbare			     </a:t>
            </a:r>
          </a:p>
          <a:p>
            <a:pPr>
              <a:buFontTx/>
              <a:buChar char="-"/>
            </a:pPr>
            <a:r>
              <a:rPr lang="sv-SE" sz="2400" dirty="0"/>
              <a:t>f</a:t>
            </a:r>
            <a:r>
              <a:rPr lang="sv-SE" sz="2400" dirty="0" smtClean="0"/>
              <a:t>år skrovlig röst				</a:t>
            </a:r>
          </a:p>
          <a:p>
            <a:pPr>
              <a:buFontTx/>
              <a:buChar char="-"/>
            </a:pPr>
            <a:r>
              <a:rPr lang="sv-SE" sz="2400" dirty="0" smtClean="0"/>
              <a:t>får sämre minne</a:t>
            </a:r>
            <a:endParaRPr lang="sv-SE" dirty="0" smtClean="0"/>
          </a:p>
          <a:p>
            <a:pPr>
              <a:buFontTx/>
              <a:buChar char="-"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25754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1027779" y="2935364"/>
            <a:ext cx="4491751" cy="3321888"/>
          </a:xfrm>
        </p:spPr>
        <p:txBody>
          <a:bodyPr/>
          <a:lstStyle/>
          <a:p>
            <a:pPr marL="0" indent="0">
              <a:buNone/>
            </a:pPr>
            <a:r>
              <a:rPr lang="sv-SE" sz="2400" b="1" dirty="0" smtClean="0"/>
              <a:t>En </a:t>
            </a:r>
            <a:r>
              <a:rPr lang="sv-SE" sz="2400" b="1" dirty="0" smtClean="0">
                <a:solidFill>
                  <a:srgbClr val="FF0000"/>
                </a:solidFill>
              </a:rPr>
              <a:t>icke</a:t>
            </a:r>
            <a:r>
              <a:rPr lang="sv-SE" sz="2400" b="1" dirty="0" smtClean="0"/>
              <a:t> </a:t>
            </a:r>
            <a:r>
              <a:rPr lang="sv-SE" sz="2400" b="1" dirty="0"/>
              <a:t>rökare </a:t>
            </a:r>
            <a:r>
              <a:rPr lang="sv-SE" sz="2400" b="1" dirty="0" smtClean="0"/>
              <a:t>behåller...</a:t>
            </a:r>
            <a:r>
              <a:rPr lang="sv-SE" b="1" dirty="0" smtClean="0"/>
              <a:t> </a:t>
            </a:r>
            <a:endParaRPr lang="sv-SE" sz="2400" b="1" dirty="0"/>
          </a:p>
          <a:p>
            <a:pPr marL="342900" indent="-342900">
              <a:buFontTx/>
              <a:buChar char="-"/>
            </a:pPr>
            <a:r>
              <a:rPr lang="sv-SE" sz="2400" dirty="0"/>
              <a:t>konditionen					</a:t>
            </a:r>
          </a:p>
          <a:p>
            <a:pPr marL="342900" indent="-342900">
              <a:buFontTx/>
              <a:buChar char="-"/>
            </a:pPr>
            <a:r>
              <a:rPr lang="sv-SE" sz="2400" dirty="0"/>
              <a:t>god sömn						</a:t>
            </a:r>
          </a:p>
          <a:p>
            <a:pPr marL="342900" indent="-342900">
              <a:buFontTx/>
              <a:buChar char="-"/>
            </a:pPr>
            <a:r>
              <a:rPr lang="sv-SE" sz="2400" dirty="0"/>
              <a:t>naturligt åldrande				</a:t>
            </a:r>
          </a:p>
          <a:p>
            <a:pPr marL="342900" indent="-342900">
              <a:buFontTx/>
              <a:buChar char="-"/>
            </a:pPr>
            <a:r>
              <a:rPr lang="sv-SE" sz="2400" dirty="0"/>
              <a:t>pengar till vettigare saker	</a:t>
            </a:r>
          </a:p>
          <a:p>
            <a:pPr marL="342900" indent="-342900">
              <a:buFontTx/>
              <a:buChar char="-"/>
            </a:pPr>
            <a:r>
              <a:rPr lang="sv-SE" sz="2400" dirty="0"/>
              <a:t>sin klokhet 					</a:t>
            </a:r>
          </a:p>
          <a:p>
            <a:pPr marL="342900" indent="-342900">
              <a:buFontTx/>
              <a:buChar char="-"/>
            </a:pPr>
            <a:r>
              <a:rPr lang="sv-SE" sz="2400" dirty="0"/>
              <a:t>makten över sitt liv	</a:t>
            </a:r>
            <a:endParaRPr lang="sv-SE" dirty="0" smtClean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460" y="874650"/>
            <a:ext cx="2046452" cy="2060713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382" y="874651"/>
            <a:ext cx="2025426" cy="2060713"/>
          </a:xfrm>
          <a:prstGeom prst="rect">
            <a:avLst/>
          </a:prstGeom>
        </p:spPr>
      </p:pic>
      <p:sp>
        <p:nvSpPr>
          <p:cNvPr id="7" name="Platshållare för innehåll 3"/>
          <p:cNvSpPr txBox="1">
            <a:spLocks/>
          </p:cNvSpPr>
          <p:nvPr/>
        </p:nvSpPr>
        <p:spPr>
          <a:xfrm>
            <a:off x="5096197" y="2935364"/>
            <a:ext cx="4491751" cy="3477531"/>
          </a:xfrm>
          <a:prstGeom prst="rect">
            <a:avLst/>
          </a:prstGeom>
        </p:spPr>
        <p:txBody>
          <a:bodyPr/>
          <a:lstStyle>
            <a:lvl1pPr marL="288000" indent="-2880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2400" b="1" dirty="0" smtClean="0"/>
              <a:t>En rökare…</a:t>
            </a:r>
          </a:p>
          <a:p>
            <a:pPr>
              <a:buFontTx/>
              <a:buChar char="-"/>
            </a:pPr>
            <a:r>
              <a:rPr lang="sv-SE" sz="2400" dirty="0"/>
              <a:t>f</a:t>
            </a:r>
            <a:r>
              <a:rPr lang="sv-SE" sz="2400" dirty="0" smtClean="0"/>
              <a:t>örsämrar sin kondition		</a:t>
            </a:r>
          </a:p>
          <a:p>
            <a:pPr>
              <a:buFontTx/>
              <a:buChar char="-"/>
            </a:pPr>
            <a:r>
              <a:rPr lang="sv-SE" sz="2400" dirty="0"/>
              <a:t>sover </a:t>
            </a:r>
            <a:r>
              <a:rPr lang="sv-SE" sz="2400" dirty="0" smtClean="0"/>
              <a:t>sämre			</a:t>
            </a:r>
          </a:p>
          <a:p>
            <a:pPr>
              <a:buFontTx/>
              <a:buChar char="-"/>
            </a:pPr>
            <a:r>
              <a:rPr lang="sv-SE" sz="2400" dirty="0"/>
              <a:t>förkortar sitt </a:t>
            </a:r>
            <a:r>
              <a:rPr lang="sv-SE" sz="2400" dirty="0" smtClean="0"/>
              <a:t>liv		     </a:t>
            </a:r>
          </a:p>
          <a:p>
            <a:pPr>
              <a:buFontTx/>
              <a:buChar char="-"/>
            </a:pPr>
            <a:r>
              <a:rPr lang="sv-SE" sz="2400" dirty="0"/>
              <a:t>lägger pengar på gift </a:t>
            </a:r>
            <a:r>
              <a:rPr lang="sv-SE" sz="2400" dirty="0" smtClean="0"/>
              <a:t>			</a:t>
            </a:r>
          </a:p>
          <a:p>
            <a:pPr marL="0" indent="0">
              <a:buNone/>
            </a:pPr>
            <a:r>
              <a:rPr lang="sv-SE" sz="2400" dirty="0" smtClean="0"/>
              <a:t>-  får </a:t>
            </a:r>
            <a:r>
              <a:rPr lang="sv-SE" sz="2400" dirty="0"/>
              <a:t>i sig gifter</a:t>
            </a:r>
          </a:p>
          <a:p>
            <a:pPr>
              <a:buFontTx/>
              <a:buChar char="-"/>
            </a:pPr>
            <a:r>
              <a:rPr lang="sv-SE" sz="2400" dirty="0"/>
              <a:t>s</a:t>
            </a:r>
            <a:r>
              <a:rPr lang="sv-SE" sz="2400" dirty="0" smtClean="0"/>
              <a:t>tyrs av nikotinet</a:t>
            </a:r>
          </a:p>
        </p:txBody>
      </p:sp>
    </p:spTree>
    <p:extLst>
      <p:ext uri="{BB962C8B-B14F-4D97-AF65-F5344CB8AC3E}">
        <p14:creationId xmlns:p14="http://schemas.microsoft.com/office/powerpoint/2010/main" val="46544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96080" y="1511095"/>
            <a:ext cx="7006431" cy="1429767"/>
          </a:xfrm>
        </p:spPr>
        <p:txBody>
          <a:bodyPr>
            <a:normAutofit fontScale="90000"/>
          </a:bodyPr>
          <a:lstStyle/>
          <a:p>
            <a:pPr algn="ctr"/>
            <a:r>
              <a:rPr lang="sv-SE" dirty="0" smtClean="0"/>
              <a:t>Tobak - Lektion 2 </a:t>
            </a:r>
            <a:br>
              <a:rPr lang="sv-SE" dirty="0" smtClean="0"/>
            </a:b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18" y="3193781"/>
            <a:ext cx="8891081" cy="366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25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1"/>
          <a:stretch/>
        </p:blipFill>
        <p:spPr>
          <a:xfrm>
            <a:off x="239693" y="0"/>
            <a:ext cx="8911987" cy="6858000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812800" y="623275"/>
            <a:ext cx="731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Påstående 1</a:t>
            </a:r>
            <a:endParaRPr kumimoji="0" lang="sv-SE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812799" y="1365051"/>
            <a:ext cx="77657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som använder tobak utsätter sig själv och andra för fara? </a:t>
            </a:r>
            <a:endParaRPr kumimoji="0" lang="sv-SE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812799" y="2592649"/>
            <a:ext cx="31774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sv-SE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Påstående </a:t>
            </a:r>
            <a:r>
              <a:rPr lang="sv-SE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sv-SE" sz="4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826052" y="4516259"/>
            <a:ext cx="31774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sv-SE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Påstående </a:t>
            </a:r>
            <a:r>
              <a:rPr lang="sv-SE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sv-SE" sz="4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826052" y="3283468"/>
            <a:ext cx="75786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sv-SE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 är jobbigt att vara i en miljö där </a:t>
            </a:r>
            <a:r>
              <a:rPr lang="sv-SE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folk </a:t>
            </a:r>
            <a:r>
              <a:rPr lang="sv-SE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röker?</a:t>
            </a:r>
          </a:p>
        </p:txBody>
      </p:sp>
      <p:sp>
        <p:nvSpPr>
          <p:cNvPr id="8" name="Rektangel 7"/>
          <p:cNvSpPr/>
          <p:nvPr/>
        </p:nvSpPr>
        <p:spPr>
          <a:xfrm>
            <a:off x="824736" y="5201885"/>
            <a:ext cx="75799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sv-SE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 är större risk att hamna i </a:t>
            </a:r>
            <a:r>
              <a:rPr lang="sv-SE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om </a:t>
            </a:r>
            <a:r>
              <a:rPr lang="sv-SE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 röker?</a:t>
            </a:r>
          </a:p>
        </p:txBody>
      </p:sp>
    </p:spTree>
    <p:extLst>
      <p:ext uri="{BB962C8B-B14F-4D97-AF65-F5344CB8AC3E}">
        <p14:creationId xmlns:p14="http://schemas.microsoft.com/office/powerpoint/2010/main" val="250485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1"/>
          <a:stretch/>
        </p:blipFill>
        <p:spPr>
          <a:xfrm>
            <a:off x="239693" y="0"/>
            <a:ext cx="8911987" cy="6858000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812800" y="623275"/>
            <a:ext cx="731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Påstående 4</a:t>
            </a:r>
            <a:endParaRPr kumimoji="0" lang="sv-SE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812799" y="1365051"/>
            <a:ext cx="77657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sv-SE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 är bra att kunna stå emot grupptryck</a:t>
            </a:r>
            <a:r>
              <a:rPr lang="sv-SE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sv-SE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812799" y="2592649"/>
            <a:ext cx="31774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sv-SE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Påstående </a:t>
            </a:r>
            <a:r>
              <a:rPr lang="sv-SE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sv-SE" sz="4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826052" y="4516259"/>
            <a:ext cx="31774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sv-SE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Påstående 6</a:t>
            </a:r>
          </a:p>
        </p:txBody>
      </p:sp>
      <p:sp>
        <p:nvSpPr>
          <p:cNvPr id="7" name="Rektangel 6"/>
          <p:cNvSpPr/>
          <p:nvPr/>
        </p:nvSpPr>
        <p:spPr>
          <a:xfrm>
            <a:off x="826052" y="3283468"/>
            <a:ext cx="71904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sv-SE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 är svårt att påverka andras attityd</a:t>
            </a:r>
            <a:r>
              <a:rPr lang="sv-SE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sv-SE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824736" y="5201885"/>
            <a:ext cx="72957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sv-SE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 är billigt att använda tobak</a:t>
            </a:r>
            <a:r>
              <a:rPr lang="sv-SE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sv-SE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08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ll Hbg Ny">
  <a:themeElements>
    <a:clrScheme name="Helsingborg">
      <a:dk1>
        <a:sysClr val="windowText" lastClr="000000"/>
      </a:dk1>
      <a:lt1>
        <a:sysClr val="window" lastClr="FFFFFF"/>
      </a:lt1>
      <a:dk2>
        <a:srgbClr val="45697D"/>
      </a:dk2>
      <a:lt2>
        <a:srgbClr val="DDE8EC"/>
      </a:lt2>
      <a:accent1>
        <a:srgbClr val="81A1C1"/>
      </a:accent1>
      <a:accent2>
        <a:srgbClr val="45697D"/>
      </a:accent2>
      <a:accent3>
        <a:srgbClr val="DDE8EC"/>
      </a:accent3>
      <a:accent4>
        <a:srgbClr val="E1CD00"/>
      </a:accent4>
      <a:accent5>
        <a:srgbClr val="665547"/>
      </a:accent5>
      <a:accent6>
        <a:srgbClr val="A3AE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örsta sida med färgad bakgrund">
  <a:themeElements>
    <a:clrScheme name="Helsingborg">
      <a:dk1>
        <a:sysClr val="windowText" lastClr="000000"/>
      </a:dk1>
      <a:lt1>
        <a:sysClr val="window" lastClr="FFFFFF"/>
      </a:lt1>
      <a:dk2>
        <a:srgbClr val="45697D"/>
      </a:dk2>
      <a:lt2>
        <a:srgbClr val="DDE8EC"/>
      </a:lt2>
      <a:accent1>
        <a:srgbClr val="81A1C1"/>
      </a:accent1>
      <a:accent2>
        <a:srgbClr val="45697D"/>
      </a:accent2>
      <a:accent3>
        <a:srgbClr val="DDE8EC"/>
      </a:accent3>
      <a:accent4>
        <a:srgbClr val="E1CD00"/>
      </a:accent4>
      <a:accent5>
        <a:srgbClr val="665547"/>
      </a:accent5>
      <a:accent6>
        <a:srgbClr val="A3AE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Följande sid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Följande sidor med färgad bakgr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om sid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60C1BF24619FB47809B6595F9AECFB0" ma:contentTypeVersion="0" ma:contentTypeDescription="Skapa ett nytt dokument." ma:contentTypeScope="" ma:versionID="9d45c0013541f1f15988e508be82309c">
  <xsd:schema xmlns:xsd="http://www.w3.org/2001/XMLSchema" xmlns:p="http://schemas.microsoft.com/office/2006/metadata/properties" targetNamespace="http://schemas.microsoft.com/office/2006/metadata/properties" ma:root="true" ma:fieldsID="0972d9b87414d3d716947ba00104245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 ma:readOnly="true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55711E73-CE5E-49DB-A204-7D6BB8B0CF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115B3C-5436-4279-92AC-2C5DA2293E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9D8809CD-79EC-41EE-BAEE-A279EA17A25C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Mall Hbg Ny</Template>
  <TotalTime>3156</TotalTime>
  <Words>805</Words>
  <Application>Microsoft Office PowerPoint</Application>
  <PresentationFormat>Bildspel på skärmen (4:3)</PresentationFormat>
  <Paragraphs>164</Paragraphs>
  <Slides>24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5</vt:i4>
      </vt:variant>
      <vt:variant>
        <vt:lpstr>Bildrubriker</vt:lpstr>
      </vt:variant>
      <vt:variant>
        <vt:i4>24</vt:i4>
      </vt:variant>
    </vt:vector>
  </HeadingPairs>
  <TitlesOfParts>
    <vt:vector size="32" baseType="lpstr">
      <vt:lpstr>Arial</vt:lpstr>
      <vt:lpstr>Calibri</vt:lpstr>
      <vt:lpstr>HelveticaNeueLT Std</vt:lpstr>
      <vt:lpstr>Mall Hbg Ny</vt:lpstr>
      <vt:lpstr>Första sida med färgad bakgrund</vt:lpstr>
      <vt:lpstr>Följande sidor</vt:lpstr>
      <vt:lpstr>Följande sidor med färgad bakgrund</vt:lpstr>
      <vt:lpstr>Tom sida</vt:lpstr>
      <vt:lpstr>Tobak - Lektion 1 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Tobak - Lektion 2 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Tobak – Extra uppgift 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12 frågor på Kahoot</vt:lpstr>
    </vt:vector>
  </TitlesOfParts>
  <Company>Helsingborgs Stad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Westerlund Anna - SLF</dc:creator>
  <cp:lastModifiedBy>Åberg Stefan - SOF</cp:lastModifiedBy>
  <cp:revision>93</cp:revision>
  <cp:lastPrinted>2018-07-23T11:34:42Z</cp:lastPrinted>
  <dcterms:created xsi:type="dcterms:W3CDTF">2015-11-05T09:31:38Z</dcterms:created>
  <dcterms:modified xsi:type="dcterms:W3CDTF">2020-09-22T16:12:13Z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0x010100A60C1BF24619FB47809B6595F9AECFB0</vt:lpwstr>
  </property>
</Properties>
</file>