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9" r:id="rId28"/>
    <p:sldId id="283" r:id="rId29"/>
    <p:sldId id="284" r:id="rId30"/>
    <p:sldId id="285" r:id="rId31"/>
    <p:sldId id="286" r:id="rId32"/>
    <p:sldId id="288" r:id="rId33"/>
    <p:sldId id="287" r:id="rId34"/>
  </p:sldIdLst>
  <p:sldSz cx="9144000" cy="5143500" type="screen16x9"/>
  <p:notesSz cx="6858000" cy="9144000"/>
  <p:embeddedFontLst>
    <p:embeddedFont>
      <p:font typeface="Lato" panose="020B0604020202020204" charset="0"/>
      <p:regular r:id="rId36"/>
      <p:bold r:id="rId37"/>
      <p:italic r:id="rId38"/>
      <p:boldItalic r:id="rId39"/>
    </p:embeddedFont>
    <p:embeddedFont>
      <p:font typeface="Raleway" panose="020B060402020202020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ansson Karolin" initials="JK" lastIdx="3" clrIdx="0">
    <p:extLst>
      <p:ext uri="{19B8F6BF-5375-455C-9EA6-DF929625EA0E}">
        <p15:presenceInfo xmlns:p15="http://schemas.microsoft.com/office/powerpoint/2012/main" userId="S::karolin.johansson@lansstyrelsen.se::62aee251-9501-424b-bf97-52f2639e59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63" autoAdjust="0"/>
    <p:restoredTop sz="94643" autoAdjust="0"/>
  </p:normalViewPr>
  <p:slideViewPr>
    <p:cSldViewPr snapToGrid="0">
      <p:cViewPr varScale="1">
        <p:scale>
          <a:sx n="45" d="100"/>
          <a:sy n="45" d="100"/>
        </p:scale>
        <p:origin x="192" y="3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bb2901e24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bb2901e24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
              <a:t>Här måste länkar in var man laddar ner dessa någonstans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bb35114507_1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bb35114507_1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bb35114507_1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bb35114507_1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bb35114507_1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bb35114507_1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bd481be1c4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bd481be1c4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bb24857754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bb24857754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bb24857754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bb24857754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bb24857754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bb24857754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bb24857754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bb24857754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bb24857754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bb24857754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bb24857754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bb24857754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bbed0f2960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bbed0f2960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
              <a:t>Här måste länkar in var man laddar ner dessa någonstans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bb24857754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bb24857754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bb24857754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bb24857754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bb24857754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bb24857754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bb24857754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bb24857754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bb24857754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bb24857754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bb24857754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bb24857754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bb24857754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bb24857754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bb24857754_0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bb24857754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16480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bb24857754_0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bb24857754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bb24857754_0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bb24857754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b24857754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b24857754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bbed0f2960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bbed0f2960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bb24857754_0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bb24857754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bb24857754_0_5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bb24857754_0_5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bb35114507_1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bb35114507_1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bb35114507_1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bb35114507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bb35114507_1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bb35114507_1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bb35114507_1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bb35114507_1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bb35114507_1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bb35114507_1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bb35114507_1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bb35114507_1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Första/ Sista sidan | GUL" userDrawn="1">
  <p:cSld name="SECTION_HEADER_1">
    <p:bg>
      <p:bgPr>
        <a:solidFill>
          <a:srgbClr val="F2A900"/>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1168725" y="683728"/>
            <a:ext cx="6772200" cy="26931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lt1"/>
              </a:buClr>
              <a:buSzPts val="3600"/>
              <a:buFont typeface="Arial"/>
              <a:buNone/>
              <a:defRPr sz="3600">
                <a:solidFill>
                  <a:schemeClr val="lt1"/>
                </a:solidFill>
                <a:latin typeface="Arial"/>
                <a:ea typeface="Arial"/>
                <a:cs typeface="Arial"/>
                <a:sym typeface="Aria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11" name="Google Shape;11;p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sv"/>
              <a:t>‹#›</a:t>
            </a:fld>
            <a:endParaRPr/>
          </a:p>
        </p:txBody>
      </p:sp>
      <p:sp>
        <p:nvSpPr>
          <p:cNvPr id="13" name="Google Shape;13;p2"/>
          <p:cNvSpPr/>
          <p:nvPr/>
        </p:nvSpPr>
        <p:spPr>
          <a:xfrm>
            <a:off x="0" y="0"/>
            <a:ext cx="9144000" cy="436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0" y="4270538"/>
            <a:ext cx="9144000" cy="873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 name="Google Shape;14;p2" descr="Logotyp Länsstyrelserna."/>
          <p:cNvPicPr preferRelativeResize="0"/>
          <p:nvPr/>
        </p:nvPicPr>
        <p:blipFill>
          <a:blip r:embed="rId2">
            <a:alphaModFix/>
          </a:blip>
          <a:stretch>
            <a:fillRect/>
          </a:stretch>
        </p:blipFill>
        <p:spPr>
          <a:xfrm>
            <a:off x="3979874" y="4444014"/>
            <a:ext cx="1149900" cy="52607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Rubrik och text |  ORANGE">
  <p:cSld name="TITLE_AND_BODY_1">
    <p:spTree>
      <p:nvGrpSpPr>
        <p:cNvPr id="1" name="Shape 63"/>
        <p:cNvGrpSpPr/>
        <p:nvPr/>
      </p:nvGrpSpPr>
      <p:grpSpPr>
        <a:xfrm>
          <a:off x="0" y="0"/>
          <a:ext cx="0" cy="0"/>
          <a:chOff x="0" y="0"/>
          <a:chExt cx="0" cy="0"/>
        </a:xfrm>
      </p:grpSpPr>
      <p:sp>
        <p:nvSpPr>
          <p:cNvPr id="64" name="Google Shape;64;p11"/>
          <p:cNvSpPr txBox="1">
            <a:spLocks noGrp="1"/>
          </p:cNvSpPr>
          <p:nvPr>
            <p:ph type="title"/>
          </p:nvPr>
        </p:nvSpPr>
        <p:spPr>
          <a:xfrm>
            <a:off x="1406275" y="569875"/>
            <a:ext cx="6321600" cy="6354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5" name="Google Shape;65;p11"/>
          <p:cNvSpPr txBox="1">
            <a:spLocks noGrp="1"/>
          </p:cNvSpPr>
          <p:nvPr>
            <p:ph type="body" idx="1"/>
          </p:nvPr>
        </p:nvSpPr>
        <p:spPr>
          <a:xfrm>
            <a:off x="1416125" y="1589700"/>
            <a:ext cx="6321600" cy="29130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66" name="Google Shape;66;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sv"/>
              <a:t>‹#›</a:t>
            </a:fld>
            <a:endParaRPr/>
          </a:p>
        </p:txBody>
      </p:sp>
      <p:sp>
        <p:nvSpPr>
          <p:cNvPr id="67" name="Google Shape;67;p11">
            <a:extLst>
              <a:ext uri="{C183D7F6-B498-43B3-948B-1728B52AA6E4}">
                <adec:decorative xmlns:adec="http://schemas.microsoft.com/office/drawing/2017/decorative" xmlns="" val="1"/>
              </a:ext>
            </a:extLst>
          </p:cNvPr>
          <p:cNvSpPr/>
          <p:nvPr/>
        </p:nvSpPr>
        <p:spPr>
          <a:xfrm>
            <a:off x="4925" y="0"/>
            <a:ext cx="9144000" cy="96000"/>
          </a:xfrm>
          <a:prstGeom prst="rect">
            <a:avLst/>
          </a:prstGeom>
          <a:solidFill>
            <a:srgbClr val="EA7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1">
            <a:extLst>
              <a:ext uri="{C183D7F6-B498-43B3-948B-1728B52AA6E4}">
                <adec:decorative xmlns:adec="http://schemas.microsoft.com/office/drawing/2017/decorative" xmlns="" val="1"/>
              </a:ext>
            </a:extLst>
          </p:cNvPr>
          <p:cNvSpPr/>
          <p:nvPr/>
        </p:nvSpPr>
        <p:spPr>
          <a:xfrm>
            <a:off x="4925" y="4972200"/>
            <a:ext cx="9144000" cy="171300"/>
          </a:xfrm>
          <a:prstGeom prst="rect">
            <a:avLst/>
          </a:prstGeom>
          <a:solidFill>
            <a:srgbClr val="EA7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Rubrik och två kolumner | ORANGE">
  <p:cSld name="TITLE_AND_TWO_COLUMNS_1">
    <p:spTree>
      <p:nvGrpSpPr>
        <p:cNvPr id="1" name="Shape 69"/>
        <p:cNvGrpSpPr/>
        <p:nvPr/>
      </p:nvGrpSpPr>
      <p:grpSpPr>
        <a:xfrm>
          <a:off x="0" y="0"/>
          <a:ext cx="0" cy="0"/>
          <a:chOff x="0" y="0"/>
          <a:chExt cx="0" cy="0"/>
        </a:xfrm>
      </p:grpSpPr>
      <p:sp>
        <p:nvSpPr>
          <p:cNvPr id="70" name="Google Shape;70;p12"/>
          <p:cNvSpPr txBox="1">
            <a:spLocks noGrp="1"/>
          </p:cNvSpPr>
          <p:nvPr>
            <p:ph type="title"/>
          </p:nvPr>
        </p:nvSpPr>
        <p:spPr>
          <a:xfrm>
            <a:off x="1411138" y="569875"/>
            <a:ext cx="6321600" cy="6354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1" name="Google Shape;71;p12"/>
          <p:cNvSpPr txBox="1">
            <a:spLocks noGrp="1"/>
          </p:cNvSpPr>
          <p:nvPr>
            <p:ph type="body" idx="1"/>
          </p:nvPr>
        </p:nvSpPr>
        <p:spPr>
          <a:xfrm>
            <a:off x="1411190" y="1596600"/>
            <a:ext cx="3071400" cy="3002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72" name="Google Shape;72;p12"/>
          <p:cNvSpPr txBox="1">
            <a:spLocks noGrp="1"/>
          </p:cNvSpPr>
          <p:nvPr>
            <p:ph type="body" idx="2"/>
          </p:nvPr>
        </p:nvSpPr>
        <p:spPr>
          <a:xfrm>
            <a:off x="4661459" y="1596600"/>
            <a:ext cx="3071400" cy="3002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73" name="Google Shape;73;p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sv"/>
              <a:t>‹#›</a:t>
            </a:fld>
            <a:endParaRPr/>
          </a:p>
        </p:txBody>
      </p:sp>
      <p:sp>
        <p:nvSpPr>
          <p:cNvPr id="74" name="Google Shape;74;p12"/>
          <p:cNvSpPr/>
          <p:nvPr/>
        </p:nvSpPr>
        <p:spPr>
          <a:xfrm>
            <a:off x="4925" y="0"/>
            <a:ext cx="9144000" cy="96000"/>
          </a:xfrm>
          <a:prstGeom prst="rect">
            <a:avLst/>
          </a:prstGeom>
          <a:solidFill>
            <a:srgbClr val="EA7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2"/>
          <p:cNvSpPr/>
          <p:nvPr/>
        </p:nvSpPr>
        <p:spPr>
          <a:xfrm>
            <a:off x="4925" y="4972200"/>
            <a:ext cx="9144000" cy="171300"/>
          </a:xfrm>
          <a:prstGeom prst="rect">
            <a:avLst/>
          </a:prstGeom>
          <a:solidFill>
            <a:srgbClr val="EA7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el enbart | ORANGE">
  <p:cSld name="TITLE_ONLY_1">
    <p:spTree>
      <p:nvGrpSpPr>
        <p:cNvPr id="1" name="Shape 76"/>
        <p:cNvGrpSpPr/>
        <p:nvPr/>
      </p:nvGrpSpPr>
      <p:grpSpPr>
        <a:xfrm>
          <a:off x="0" y="0"/>
          <a:ext cx="0" cy="0"/>
          <a:chOff x="0" y="0"/>
          <a:chExt cx="0" cy="0"/>
        </a:xfrm>
      </p:grpSpPr>
      <p:sp>
        <p:nvSpPr>
          <p:cNvPr id="77" name="Google Shape;77;p13"/>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78" name="Google Shape;78;p1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sv"/>
              <a:t>‹#›</a:t>
            </a:fld>
            <a:endParaRPr/>
          </a:p>
        </p:txBody>
      </p:sp>
      <p:sp>
        <p:nvSpPr>
          <p:cNvPr id="79" name="Google Shape;79;p13">
            <a:extLst>
              <a:ext uri="{C183D7F6-B498-43B3-948B-1728B52AA6E4}">
                <adec:decorative xmlns:adec="http://schemas.microsoft.com/office/drawing/2017/decorative" xmlns="" val="1"/>
              </a:ext>
            </a:extLst>
          </p:cNvPr>
          <p:cNvSpPr/>
          <p:nvPr/>
        </p:nvSpPr>
        <p:spPr>
          <a:xfrm>
            <a:off x="4925" y="0"/>
            <a:ext cx="9144000" cy="96000"/>
          </a:xfrm>
          <a:prstGeom prst="rect">
            <a:avLst/>
          </a:prstGeom>
          <a:solidFill>
            <a:srgbClr val="EA7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3">
            <a:extLst>
              <a:ext uri="{C183D7F6-B498-43B3-948B-1728B52AA6E4}">
                <adec:decorative xmlns:adec="http://schemas.microsoft.com/office/drawing/2017/decorative" xmlns="" val="1"/>
              </a:ext>
            </a:extLst>
          </p:cNvPr>
          <p:cNvSpPr/>
          <p:nvPr/>
        </p:nvSpPr>
        <p:spPr>
          <a:xfrm>
            <a:off x="4925" y="4972200"/>
            <a:ext cx="9144000" cy="171300"/>
          </a:xfrm>
          <a:prstGeom prst="rect">
            <a:avLst/>
          </a:prstGeom>
          <a:solidFill>
            <a:srgbClr val="EA7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En kolumn text | ORANGE">
  <p:cSld name="ONE_COLUMN_TEXT_1">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700500" y="936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3" name="Google Shape;83;p14"/>
          <p:cNvSpPr txBox="1">
            <a:spLocks noGrp="1"/>
          </p:cNvSpPr>
          <p:nvPr>
            <p:ph type="body" idx="1"/>
          </p:nvPr>
        </p:nvSpPr>
        <p:spPr>
          <a:xfrm>
            <a:off x="700500" y="1846800"/>
            <a:ext cx="2655600" cy="28062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84" name="Google Shape;84;p1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sv"/>
              <a:t>‹#›</a:t>
            </a:fld>
            <a:endParaRPr/>
          </a:p>
        </p:txBody>
      </p:sp>
      <p:sp>
        <p:nvSpPr>
          <p:cNvPr id="85" name="Google Shape;85;p14">
            <a:extLst>
              <a:ext uri="{C183D7F6-B498-43B3-948B-1728B52AA6E4}">
                <adec:decorative xmlns:adec="http://schemas.microsoft.com/office/drawing/2017/decorative" xmlns="" val="1"/>
              </a:ext>
            </a:extLst>
          </p:cNvPr>
          <p:cNvSpPr/>
          <p:nvPr/>
        </p:nvSpPr>
        <p:spPr>
          <a:xfrm>
            <a:off x="4925" y="0"/>
            <a:ext cx="9144000" cy="96000"/>
          </a:xfrm>
          <a:prstGeom prst="rect">
            <a:avLst/>
          </a:prstGeom>
          <a:solidFill>
            <a:srgbClr val="EA7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4">
            <a:extLst>
              <a:ext uri="{C183D7F6-B498-43B3-948B-1728B52AA6E4}">
                <adec:decorative xmlns:adec="http://schemas.microsoft.com/office/drawing/2017/decorative" xmlns="" val="1"/>
              </a:ext>
            </a:extLst>
          </p:cNvPr>
          <p:cNvSpPr/>
          <p:nvPr/>
        </p:nvSpPr>
        <p:spPr>
          <a:xfrm>
            <a:off x="4925" y="4972200"/>
            <a:ext cx="9144000" cy="171300"/>
          </a:xfrm>
          <a:prstGeom prst="rect">
            <a:avLst/>
          </a:prstGeom>
          <a:solidFill>
            <a:srgbClr val="EA7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Rubrik och text |  BLÅ">
  <p:cSld name="TITLE_AND_BODY_1_1">
    <p:spTree>
      <p:nvGrpSpPr>
        <p:cNvPr id="1" name="Shape 87"/>
        <p:cNvGrpSpPr/>
        <p:nvPr/>
      </p:nvGrpSpPr>
      <p:grpSpPr>
        <a:xfrm>
          <a:off x="0" y="0"/>
          <a:ext cx="0" cy="0"/>
          <a:chOff x="0" y="0"/>
          <a:chExt cx="0" cy="0"/>
        </a:xfrm>
      </p:grpSpPr>
      <p:sp>
        <p:nvSpPr>
          <p:cNvPr id="88" name="Google Shape;88;p15"/>
          <p:cNvSpPr txBox="1">
            <a:spLocks noGrp="1"/>
          </p:cNvSpPr>
          <p:nvPr>
            <p:ph type="title"/>
          </p:nvPr>
        </p:nvSpPr>
        <p:spPr>
          <a:xfrm>
            <a:off x="1406275" y="569875"/>
            <a:ext cx="6321600" cy="6354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9" name="Google Shape;89;p15"/>
          <p:cNvSpPr txBox="1">
            <a:spLocks noGrp="1"/>
          </p:cNvSpPr>
          <p:nvPr>
            <p:ph type="body" idx="1"/>
          </p:nvPr>
        </p:nvSpPr>
        <p:spPr>
          <a:xfrm>
            <a:off x="1416125" y="1589700"/>
            <a:ext cx="6321600" cy="29130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90" name="Google Shape;90;p1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sv"/>
              <a:t>‹#›</a:t>
            </a:fld>
            <a:endParaRPr/>
          </a:p>
        </p:txBody>
      </p:sp>
      <p:sp>
        <p:nvSpPr>
          <p:cNvPr id="91" name="Google Shape;91;p15">
            <a:extLst>
              <a:ext uri="{C183D7F6-B498-43B3-948B-1728B52AA6E4}">
                <adec:decorative xmlns:adec="http://schemas.microsoft.com/office/drawing/2017/decorative" xmlns="" val="1"/>
              </a:ext>
            </a:extLst>
          </p:cNvPr>
          <p:cNvSpPr/>
          <p:nvPr/>
        </p:nvSpPr>
        <p:spPr>
          <a:xfrm>
            <a:off x="4925" y="0"/>
            <a:ext cx="9144000" cy="96000"/>
          </a:xfrm>
          <a:prstGeom prst="rect">
            <a:avLst/>
          </a:prstGeom>
          <a:solidFill>
            <a:srgbClr val="002F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5">
            <a:extLst>
              <a:ext uri="{C183D7F6-B498-43B3-948B-1728B52AA6E4}">
                <adec:decorative xmlns:adec="http://schemas.microsoft.com/office/drawing/2017/decorative" xmlns="" val="1"/>
              </a:ext>
            </a:extLst>
          </p:cNvPr>
          <p:cNvSpPr/>
          <p:nvPr/>
        </p:nvSpPr>
        <p:spPr>
          <a:xfrm>
            <a:off x="4925" y="4972200"/>
            <a:ext cx="9144000" cy="171300"/>
          </a:xfrm>
          <a:prstGeom prst="rect">
            <a:avLst/>
          </a:prstGeom>
          <a:solidFill>
            <a:srgbClr val="002F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Rubrik och två kolumner | BLÅ">
  <p:cSld name="TITLE_AND_TWO_COLUMNS_1_1">
    <p:spTree>
      <p:nvGrpSpPr>
        <p:cNvPr id="1" name="Shape 93"/>
        <p:cNvGrpSpPr/>
        <p:nvPr/>
      </p:nvGrpSpPr>
      <p:grpSpPr>
        <a:xfrm>
          <a:off x="0" y="0"/>
          <a:ext cx="0" cy="0"/>
          <a:chOff x="0" y="0"/>
          <a:chExt cx="0" cy="0"/>
        </a:xfrm>
      </p:grpSpPr>
      <p:sp>
        <p:nvSpPr>
          <p:cNvPr id="94" name="Google Shape;94;p16"/>
          <p:cNvSpPr txBox="1">
            <a:spLocks noGrp="1"/>
          </p:cNvSpPr>
          <p:nvPr>
            <p:ph type="title"/>
          </p:nvPr>
        </p:nvSpPr>
        <p:spPr>
          <a:xfrm>
            <a:off x="1411138" y="569875"/>
            <a:ext cx="6321600" cy="6354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5" name="Google Shape;95;p16"/>
          <p:cNvSpPr txBox="1">
            <a:spLocks noGrp="1"/>
          </p:cNvSpPr>
          <p:nvPr>
            <p:ph type="body" idx="1"/>
          </p:nvPr>
        </p:nvSpPr>
        <p:spPr>
          <a:xfrm>
            <a:off x="1411190" y="1596600"/>
            <a:ext cx="3071400" cy="3002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96" name="Google Shape;96;p16"/>
          <p:cNvSpPr txBox="1">
            <a:spLocks noGrp="1"/>
          </p:cNvSpPr>
          <p:nvPr>
            <p:ph type="body" idx="2"/>
          </p:nvPr>
        </p:nvSpPr>
        <p:spPr>
          <a:xfrm>
            <a:off x="4661459" y="1596600"/>
            <a:ext cx="3071400" cy="3002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97" name="Google Shape;97;p1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sv"/>
              <a:t>‹#›</a:t>
            </a:fld>
            <a:endParaRPr/>
          </a:p>
        </p:txBody>
      </p:sp>
      <p:sp>
        <p:nvSpPr>
          <p:cNvPr id="98" name="Google Shape;98;p16">
            <a:extLst>
              <a:ext uri="{C183D7F6-B498-43B3-948B-1728B52AA6E4}">
                <adec:decorative xmlns:adec="http://schemas.microsoft.com/office/drawing/2017/decorative" xmlns="" val="1"/>
              </a:ext>
            </a:extLst>
          </p:cNvPr>
          <p:cNvSpPr/>
          <p:nvPr/>
        </p:nvSpPr>
        <p:spPr>
          <a:xfrm>
            <a:off x="4925" y="0"/>
            <a:ext cx="9144000" cy="96000"/>
          </a:xfrm>
          <a:prstGeom prst="rect">
            <a:avLst/>
          </a:prstGeom>
          <a:solidFill>
            <a:srgbClr val="002F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6">
            <a:extLst>
              <a:ext uri="{C183D7F6-B498-43B3-948B-1728B52AA6E4}">
                <adec:decorative xmlns:adec="http://schemas.microsoft.com/office/drawing/2017/decorative" xmlns="" val="1"/>
              </a:ext>
            </a:extLst>
          </p:cNvPr>
          <p:cNvSpPr/>
          <p:nvPr/>
        </p:nvSpPr>
        <p:spPr>
          <a:xfrm>
            <a:off x="4925" y="4972200"/>
            <a:ext cx="9144000" cy="171300"/>
          </a:xfrm>
          <a:prstGeom prst="rect">
            <a:avLst/>
          </a:prstGeom>
          <a:solidFill>
            <a:srgbClr val="002F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el enbart | BLÅ">
  <p:cSld name="TITLE_ONLY_1_1">
    <p:spTree>
      <p:nvGrpSpPr>
        <p:cNvPr id="1" name="Shape 100"/>
        <p:cNvGrpSpPr/>
        <p:nvPr/>
      </p:nvGrpSpPr>
      <p:grpSpPr>
        <a:xfrm>
          <a:off x="0" y="0"/>
          <a:ext cx="0" cy="0"/>
          <a:chOff x="0" y="0"/>
          <a:chExt cx="0" cy="0"/>
        </a:xfrm>
      </p:grpSpPr>
      <p:sp>
        <p:nvSpPr>
          <p:cNvPr id="101" name="Google Shape;101;p17"/>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02" name="Google Shape;102;p1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sv"/>
              <a:t>‹#›</a:t>
            </a:fld>
            <a:endParaRPr/>
          </a:p>
        </p:txBody>
      </p:sp>
      <p:sp>
        <p:nvSpPr>
          <p:cNvPr id="103" name="Google Shape;103;p17">
            <a:extLst>
              <a:ext uri="{C183D7F6-B498-43B3-948B-1728B52AA6E4}">
                <adec:decorative xmlns:adec="http://schemas.microsoft.com/office/drawing/2017/decorative" xmlns="" val="1"/>
              </a:ext>
            </a:extLst>
          </p:cNvPr>
          <p:cNvSpPr/>
          <p:nvPr/>
        </p:nvSpPr>
        <p:spPr>
          <a:xfrm>
            <a:off x="4925" y="0"/>
            <a:ext cx="9144000" cy="96000"/>
          </a:xfrm>
          <a:prstGeom prst="rect">
            <a:avLst/>
          </a:prstGeom>
          <a:solidFill>
            <a:srgbClr val="002F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7">
            <a:extLst>
              <a:ext uri="{C183D7F6-B498-43B3-948B-1728B52AA6E4}">
                <adec:decorative xmlns:adec="http://schemas.microsoft.com/office/drawing/2017/decorative" xmlns="" val="1"/>
              </a:ext>
            </a:extLst>
          </p:cNvPr>
          <p:cNvSpPr/>
          <p:nvPr/>
        </p:nvSpPr>
        <p:spPr>
          <a:xfrm>
            <a:off x="4925" y="4972200"/>
            <a:ext cx="9144000" cy="171300"/>
          </a:xfrm>
          <a:prstGeom prst="rect">
            <a:avLst/>
          </a:prstGeom>
          <a:solidFill>
            <a:srgbClr val="002F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En kolumn text | BLÅ">
  <p:cSld name="ONE_COLUMN_TEXT_1_1">
    <p:spTree>
      <p:nvGrpSpPr>
        <p:cNvPr id="1" name="Shape 105"/>
        <p:cNvGrpSpPr/>
        <p:nvPr/>
      </p:nvGrpSpPr>
      <p:grpSpPr>
        <a:xfrm>
          <a:off x="0" y="0"/>
          <a:ext cx="0" cy="0"/>
          <a:chOff x="0" y="0"/>
          <a:chExt cx="0" cy="0"/>
        </a:xfrm>
      </p:grpSpPr>
      <p:sp>
        <p:nvSpPr>
          <p:cNvPr id="106" name="Google Shape;106;p18"/>
          <p:cNvSpPr txBox="1">
            <a:spLocks noGrp="1"/>
          </p:cNvSpPr>
          <p:nvPr>
            <p:ph type="title"/>
          </p:nvPr>
        </p:nvSpPr>
        <p:spPr>
          <a:xfrm>
            <a:off x="700500" y="936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07" name="Google Shape;107;p18"/>
          <p:cNvSpPr txBox="1">
            <a:spLocks noGrp="1"/>
          </p:cNvSpPr>
          <p:nvPr>
            <p:ph type="body" idx="1"/>
          </p:nvPr>
        </p:nvSpPr>
        <p:spPr>
          <a:xfrm>
            <a:off x="700500" y="1846800"/>
            <a:ext cx="2655600" cy="28062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08" name="Google Shape;108;p1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sv"/>
              <a:t>‹#›</a:t>
            </a:fld>
            <a:endParaRPr/>
          </a:p>
        </p:txBody>
      </p:sp>
      <p:sp>
        <p:nvSpPr>
          <p:cNvPr id="109" name="Google Shape;109;p18">
            <a:extLst>
              <a:ext uri="{C183D7F6-B498-43B3-948B-1728B52AA6E4}">
                <adec:decorative xmlns:adec="http://schemas.microsoft.com/office/drawing/2017/decorative" xmlns="" val="1"/>
              </a:ext>
            </a:extLst>
          </p:cNvPr>
          <p:cNvSpPr/>
          <p:nvPr/>
        </p:nvSpPr>
        <p:spPr>
          <a:xfrm>
            <a:off x="4925" y="0"/>
            <a:ext cx="9144000" cy="96000"/>
          </a:xfrm>
          <a:prstGeom prst="rect">
            <a:avLst/>
          </a:prstGeom>
          <a:solidFill>
            <a:srgbClr val="002F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8">
            <a:extLst>
              <a:ext uri="{C183D7F6-B498-43B3-948B-1728B52AA6E4}">
                <adec:decorative xmlns:adec="http://schemas.microsoft.com/office/drawing/2017/decorative" xmlns="" val="1"/>
              </a:ext>
            </a:extLst>
          </p:cNvPr>
          <p:cNvSpPr/>
          <p:nvPr/>
        </p:nvSpPr>
        <p:spPr>
          <a:xfrm>
            <a:off x="4925" y="4972200"/>
            <a:ext cx="9144000" cy="171300"/>
          </a:xfrm>
          <a:prstGeom prst="rect">
            <a:avLst/>
          </a:prstGeom>
          <a:solidFill>
            <a:srgbClr val="002F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Rubrik och text | RÖD">
  <p:cSld name="TITLE_AND_BODY_1_1_1">
    <p:spTree>
      <p:nvGrpSpPr>
        <p:cNvPr id="1" name="Shape 111"/>
        <p:cNvGrpSpPr/>
        <p:nvPr/>
      </p:nvGrpSpPr>
      <p:grpSpPr>
        <a:xfrm>
          <a:off x="0" y="0"/>
          <a:ext cx="0" cy="0"/>
          <a:chOff x="0" y="0"/>
          <a:chExt cx="0" cy="0"/>
        </a:xfrm>
      </p:grpSpPr>
      <p:sp>
        <p:nvSpPr>
          <p:cNvPr id="112" name="Google Shape;112;p19"/>
          <p:cNvSpPr txBox="1">
            <a:spLocks noGrp="1"/>
          </p:cNvSpPr>
          <p:nvPr>
            <p:ph type="title"/>
          </p:nvPr>
        </p:nvSpPr>
        <p:spPr>
          <a:xfrm>
            <a:off x="1406275" y="569875"/>
            <a:ext cx="6321600" cy="6354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3" name="Google Shape;113;p19"/>
          <p:cNvSpPr txBox="1">
            <a:spLocks noGrp="1"/>
          </p:cNvSpPr>
          <p:nvPr>
            <p:ph type="body" idx="1"/>
          </p:nvPr>
        </p:nvSpPr>
        <p:spPr>
          <a:xfrm>
            <a:off x="1416125" y="1589700"/>
            <a:ext cx="6321600" cy="29130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14" name="Google Shape;114;p1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sv"/>
              <a:t>‹#›</a:t>
            </a:fld>
            <a:endParaRPr/>
          </a:p>
        </p:txBody>
      </p:sp>
      <p:sp>
        <p:nvSpPr>
          <p:cNvPr id="115" name="Google Shape;115;p19">
            <a:extLst>
              <a:ext uri="{C183D7F6-B498-43B3-948B-1728B52AA6E4}">
                <adec:decorative xmlns:adec="http://schemas.microsoft.com/office/drawing/2017/decorative" xmlns="" val="1"/>
              </a:ext>
            </a:extLst>
          </p:cNvPr>
          <p:cNvSpPr/>
          <p:nvPr/>
        </p:nvSpPr>
        <p:spPr>
          <a:xfrm>
            <a:off x="4925" y="0"/>
            <a:ext cx="9144000" cy="96000"/>
          </a:xfrm>
          <a:prstGeom prst="rect">
            <a:avLst/>
          </a:prstGeom>
          <a:solidFill>
            <a:srgbClr val="9E2A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9">
            <a:extLst>
              <a:ext uri="{C183D7F6-B498-43B3-948B-1728B52AA6E4}">
                <adec:decorative xmlns:adec="http://schemas.microsoft.com/office/drawing/2017/decorative" xmlns="" val="1"/>
              </a:ext>
            </a:extLst>
          </p:cNvPr>
          <p:cNvSpPr/>
          <p:nvPr/>
        </p:nvSpPr>
        <p:spPr>
          <a:xfrm>
            <a:off x="4925" y="4972200"/>
            <a:ext cx="9144000" cy="171300"/>
          </a:xfrm>
          <a:prstGeom prst="rect">
            <a:avLst/>
          </a:prstGeom>
          <a:solidFill>
            <a:srgbClr val="9E2A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Rubrik och två kolumner | RÖD">
  <p:cSld name="TITLE_AND_TWO_COLUMNS_1_1_1">
    <p:spTree>
      <p:nvGrpSpPr>
        <p:cNvPr id="1" name="Shape 117"/>
        <p:cNvGrpSpPr/>
        <p:nvPr/>
      </p:nvGrpSpPr>
      <p:grpSpPr>
        <a:xfrm>
          <a:off x="0" y="0"/>
          <a:ext cx="0" cy="0"/>
          <a:chOff x="0" y="0"/>
          <a:chExt cx="0" cy="0"/>
        </a:xfrm>
      </p:grpSpPr>
      <p:sp>
        <p:nvSpPr>
          <p:cNvPr id="118" name="Google Shape;118;p20"/>
          <p:cNvSpPr txBox="1">
            <a:spLocks noGrp="1"/>
          </p:cNvSpPr>
          <p:nvPr>
            <p:ph type="title"/>
          </p:nvPr>
        </p:nvSpPr>
        <p:spPr>
          <a:xfrm>
            <a:off x="1411138" y="569875"/>
            <a:ext cx="6321600" cy="6354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9" name="Google Shape;119;p20"/>
          <p:cNvSpPr txBox="1">
            <a:spLocks noGrp="1"/>
          </p:cNvSpPr>
          <p:nvPr>
            <p:ph type="body" idx="1"/>
          </p:nvPr>
        </p:nvSpPr>
        <p:spPr>
          <a:xfrm>
            <a:off x="1411190" y="1596600"/>
            <a:ext cx="3071400" cy="3002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20" name="Google Shape;120;p20"/>
          <p:cNvSpPr txBox="1">
            <a:spLocks noGrp="1"/>
          </p:cNvSpPr>
          <p:nvPr>
            <p:ph type="body" idx="2"/>
          </p:nvPr>
        </p:nvSpPr>
        <p:spPr>
          <a:xfrm>
            <a:off x="4661459" y="1596600"/>
            <a:ext cx="3071400" cy="3002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21" name="Google Shape;121;p2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sv"/>
              <a:t>‹#›</a:t>
            </a:fld>
            <a:endParaRPr/>
          </a:p>
        </p:txBody>
      </p:sp>
      <p:sp>
        <p:nvSpPr>
          <p:cNvPr id="122" name="Google Shape;122;p20">
            <a:extLst>
              <a:ext uri="{C183D7F6-B498-43B3-948B-1728B52AA6E4}">
                <adec:decorative xmlns:adec="http://schemas.microsoft.com/office/drawing/2017/decorative" xmlns="" val="1"/>
              </a:ext>
            </a:extLst>
          </p:cNvPr>
          <p:cNvSpPr/>
          <p:nvPr/>
        </p:nvSpPr>
        <p:spPr>
          <a:xfrm>
            <a:off x="4925" y="0"/>
            <a:ext cx="9144000" cy="96000"/>
          </a:xfrm>
          <a:prstGeom prst="rect">
            <a:avLst/>
          </a:prstGeom>
          <a:solidFill>
            <a:srgbClr val="9E2A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0">
            <a:extLst>
              <a:ext uri="{C183D7F6-B498-43B3-948B-1728B52AA6E4}">
                <adec:decorative xmlns:adec="http://schemas.microsoft.com/office/drawing/2017/decorative" xmlns="" val="1"/>
              </a:ext>
            </a:extLst>
          </p:cNvPr>
          <p:cNvSpPr/>
          <p:nvPr/>
        </p:nvSpPr>
        <p:spPr>
          <a:xfrm>
            <a:off x="4925" y="4972200"/>
            <a:ext cx="9144000" cy="171300"/>
          </a:xfrm>
          <a:prstGeom prst="rect">
            <a:avLst/>
          </a:prstGeom>
          <a:solidFill>
            <a:srgbClr val="9E2A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Första/ Sista sidan | ORANGE">
  <p:cSld name="SECTION_HEADER_1_3">
    <p:bg>
      <p:bgPr>
        <a:solidFill>
          <a:srgbClr val="EA7600"/>
        </a:solidFill>
        <a:effectLst/>
      </p:bgPr>
    </p:bg>
    <p:spTree>
      <p:nvGrpSpPr>
        <p:cNvPr id="1" name="Shape 15"/>
        <p:cNvGrpSpPr/>
        <p:nvPr/>
      </p:nvGrpSpPr>
      <p:grpSpPr>
        <a:xfrm>
          <a:off x="0" y="0"/>
          <a:ext cx="0" cy="0"/>
          <a:chOff x="0" y="0"/>
          <a:chExt cx="0" cy="0"/>
        </a:xfrm>
      </p:grpSpPr>
      <p:sp>
        <p:nvSpPr>
          <p:cNvPr id="18" name="Google Shape;18;p3"/>
          <p:cNvSpPr/>
          <p:nvPr/>
        </p:nvSpPr>
        <p:spPr>
          <a:xfrm>
            <a:off x="0" y="0"/>
            <a:ext cx="9144000" cy="436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txBox="1">
            <a:spLocks noGrp="1"/>
          </p:cNvSpPr>
          <p:nvPr>
            <p:ph type="title"/>
          </p:nvPr>
        </p:nvSpPr>
        <p:spPr>
          <a:xfrm>
            <a:off x="1168725" y="677150"/>
            <a:ext cx="6772200" cy="26931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lt1"/>
              </a:buClr>
              <a:buSzPts val="3600"/>
              <a:buFont typeface="Arial"/>
              <a:buNone/>
              <a:defRPr sz="3600">
                <a:solidFill>
                  <a:schemeClr val="lt1"/>
                </a:solidFill>
                <a:latin typeface="Arial"/>
                <a:ea typeface="Arial"/>
                <a:cs typeface="Arial"/>
                <a:sym typeface="Aria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17" name="Google Shape;17;p3"/>
          <p:cNvSpPr/>
          <p:nvPr/>
        </p:nvSpPr>
        <p:spPr>
          <a:xfrm>
            <a:off x="0" y="4270538"/>
            <a:ext cx="9144000" cy="873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sv"/>
              <a:t>‹#›</a:t>
            </a:fld>
            <a:endParaRPr/>
          </a:p>
        </p:txBody>
      </p:sp>
      <p:pic>
        <p:nvPicPr>
          <p:cNvPr id="19" name="Google Shape;19;p3" descr="Logotyp Länsstyrelserna."/>
          <p:cNvPicPr preferRelativeResize="0"/>
          <p:nvPr/>
        </p:nvPicPr>
        <p:blipFill>
          <a:blip r:embed="rId2">
            <a:alphaModFix/>
          </a:blip>
          <a:stretch>
            <a:fillRect/>
          </a:stretch>
        </p:blipFill>
        <p:spPr>
          <a:xfrm>
            <a:off x="3979874" y="4444014"/>
            <a:ext cx="1149900" cy="526074"/>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el enbart | RÖD">
  <p:cSld name="TITLE_ONLY_1_1_1">
    <p:spTree>
      <p:nvGrpSpPr>
        <p:cNvPr id="1" name="Shape 124"/>
        <p:cNvGrpSpPr/>
        <p:nvPr/>
      </p:nvGrpSpPr>
      <p:grpSpPr>
        <a:xfrm>
          <a:off x="0" y="0"/>
          <a:ext cx="0" cy="0"/>
          <a:chOff x="0" y="0"/>
          <a:chExt cx="0" cy="0"/>
        </a:xfrm>
      </p:grpSpPr>
      <p:sp>
        <p:nvSpPr>
          <p:cNvPr id="125" name="Google Shape;125;p21"/>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26" name="Google Shape;126;p2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sv"/>
              <a:t>‹#›</a:t>
            </a:fld>
            <a:endParaRPr/>
          </a:p>
        </p:txBody>
      </p:sp>
      <p:sp>
        <p:nvSpPr>
          <p:cNvPr id="127" name="Google Shape;127;p21">
            <a:extLst>
              <a:ext uri="{C183D7F6-B498-43B3-948B-1728B52AA6E4}">
                <adec:decorative xmlns:adec="http://schemas.microsoft.com/office/drawing/2017/decorative" xmlns="" val="1"/>
              </a:ext>
            </a:extLst>
          </p:cNvPr>
          <p:cNvSpPr/>
          <p:nvPr/>
        </p:nvSpPr>
        <p:spPr>
          <a:xfrm>
            <a:off x="4925" y="0"/>
            <a:ext cx="9144000" cy="96000"/>
          </a:xfrm>
          <a:prstGeom prst="rect">
            <a:avLst/>
          </a:prstGeom>
          <a:solidFill>
            <a:srgbClr val="9E2A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1">
            <a:extLst>
              <a:ext uri="{C183D7F6-B498-43B3-948B-1728B52AA6E4}">
                <adec:decorative xmlns:adec="http://schemas.microsoft.com/office/drawing/2017/decorative" xmlns="" val="1"/>
              </a:ext>
            </a:extLst>
          </p:cNvPr>
          <p:cNvSpPr/>
          <p:nvPr/>
        </p:nvSpPr>
        <p:spPr>
          <a:xfrm>
            <a:off x="4925" y="4972200"/>
            <a:ext cx="9144000" cy="171300"/>
          </a:xfrm>
          <a:prstGeom prst="rect">
            <a:avLst/>
          </a:prstGeom>
          <a:solidFill>
            <a:srgbClr val="9E2A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En kolumn text | RÖD">
  <p:cSld name="ONE_COLUMN_TEXT_1_1_1">
    <p:spTree>
      <p:nvGrpSpPr>
        <p:cNvPr id="1" name="Shape 129"/>
        <p:cNvGrpSpPr/>
        <p:nvPr/>
      </p:nvGrpSpPr>
      <p:grpSpPr>
        <a:xfrm>
          <a:off x="0" y="0"/>
          <a:ext cx="0" cy="0"/>
          <a:chOff x="0" y="0"/>
          <a:chExt cx="0" cy="0"/>
        </a:xfrm>
      </p:grpSpPr>
      <p:sp>
        <p:nvSpPr>
          <p:cNvPr id="130" name="Google Shape;130;p22"/>
          <p:cNvSpPr txBox="1">
            <a:spLocks noGrp="1"/>
          </p:cNvSpPr>
          <p:nvPr>
            <p:ph type="title"/>
          </p:nvPr>
        </p:nvSpPr>
        <p:spPr>
          <a:xfrm>
            <a:off x="700500" y="936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31" name="Google Shape;131;p22"/>
          <p:cNvSpPr txBox="1">
            <a:spLocks noGrp="1"/>
          </p:cNvSpPr>
          <p:nvPr>
            <p:ph type="body" idx="1"/>
          </p:nvPr>
        </p:nvSpPr>
        <p:spPr>
          <a:xfrm>
            <a:off x="700500" y="1846800"/>
            <a:ext cx="2655600" cy="28062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32" name="Google Shape;132;p2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sv"/>
              <a:t>‹#›</a:t>
            </a:fld>
            <a:endParaRPr/>
          </a:p>
        </p:txBody>
      </p:sp>
      <p:sp>
        <p:nvSpPr>
          <p:cNvPr id="133" name="Google Shape;133;p22">
            <a:extLst>
              <a:ext uri="{C183D7F6-B498-43B3-948B-1728B52AA6E4}">
                <adec:decorative xmlns:adec="http://schemas.microsoft.com/office/drawing/2017/decorative" xmlns="" val="1"/>
              </a:ext>
            </a:extLst>
          </p:cNvPr>
          <p:cNvSpPr/>
          <p:nvPr/>
        </p:nvSpPr>
        <p:spPr>
          <a:xfrm>
            <a:off x="4925" y="0"/>
            <a:ext cx="9144000" cy="96000"/>
          </a:xfrm>
          <a:prstGeom prst="rect">
            <a:avLst/>
          </a:prstGeom>
          <a:solidFill>
            <a:srgbClr val="9E2A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2">
            <a:extLst>
              <a:ext uri="{C183D7F6-B498-43B3-948B-1728B52AA6E4}">
                <adec:decorative xmlns:adec="http://schemas.microsoft.com/office/drawing/2017/decorative" xmlns="" val="1"/>
              </a:ext>
            </a:extLst>
          </p:cNvPr>
          <p:cNvSpPr/>
          <p:nvPr/>
        </p:nvSpPr>
        <p:spPr>
          <a:xfrm>
            <a:off x="4925" y="4972200"/>
            <a:ext cx="9144000" cy="171300"/>
          </a:xfrm>
          <a:prstGeom prst="rect">
            <a:avLst/>
          </a:prstGeom>
          <a:solidFill>
            <a:srgbClr val="9E2A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itat | GUL">
  <p:cSld name="MAIN_POINT">
    <p:bg>
      <p:bgPr>
        <a:solidFill>
          <a:srgbClr val="F2A900"/>
        </a:solidFill>
        <a:effectLst/>
      </p:bgPr>
    </p:bg>
    <p:spTree>
      <p:nvGrpSpPr>
        <p:cNvPr id="1" name="Shape 135"/>
        <p:cNvGrpSpPr/>
        <p:nvPr/>
      </p:nvGrpSpPr>
      <p:grpSpPr>
        <a:xfrm>
          <a:off x="0" y="0"/>
          <a:ext cx="0" cy="0"/>
          <a:chOff x="0" y="0"/>
          <a:chExt cx="0" cy="0"/>
        </a:xfrm>
      </p:grpSpPr>
      <p:sp>
        <p:nvSpPr>
          <p:cNvPr id="136" name="Google Shape;136;p23"/>
          <p:cNvSpPr txBox="1">
            <a:spLocks noGrp="1"/>
          </p:cNvSpPr>
          <p:nvPr>
            <p:ph type="title"/>
          </p:nvPr>
        </p:nvSpPr>
        <p:spPr>
          <a:xfrm>
            <a:off x="1449903" y="653991"/>
            <a:ext cx="6244200" cy="38355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137" name="Google Shape;137;p2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itat | RÖD">
  <p:cSld name="MAIN_POINT_1">
    <p:bg>
      <p:bgPr>
        <a:solidFill>
          <a:srgbClr val="9E2A2F"/>
        </a:solidFill>
        <a:effectLst/>
      </p:bgPr>
    </p:bg>
    <p:spTree>
      <p:nvGrpSpPr>
        <p:cNvPr id="1" name="Shape 138"/>
        <p:cNvGrpSpPr/>
        <p:nvPr/>
      </p:nvGrpSpPr>
      <p:grpSpPr>
        <a:xfrm>
          <a:off x="0" y="0"/>
          <a:ext cx="0" cy="0"/>
          <a:chOff x="0" y="0"/>
          <a:chExt cx="0" cy="0"/>
        </a:xfrm>
      </p:grpSpPr>
      <p:sp>
        <p:nvSpPr>
          <p:cNvPr id="139" name="Google Shape;139;p24"/>
          <p:cNvSpPr txBox="1">
            <a:spLocks noGrp="1"/>
          </p:cNvSpPr>
          <p:nvPr>
            <p:ph type="title"/>
          </p:nvPr>
        </p:nvSpPr>
        <p:spPr>
          <a:xfrm>
            <a:off x="1449903" y="653991"/>
            <a:ext cx="6244200" cy="38355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40" name="Google Shape;140;p2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itat | ORANGE">
  <p:cSld name="MAIN_POINT_1_2">
    <p:bg>
      <p:bgPr>
        <a:solidFill>
          <a:srgbClr val="EA7600"/>
        </a:solidFill>
        <a:effectLst/>
      </p:bgPr>
    </p:bg>
    <p:spTree>
      <p:nvGrpSpPr>
        <p:cNvPr id="1" name="Shape 141"/>
        <p:cNvGrpSpPr/>
        <p:nvPr/>
      </p:nvGrpSpPr>
      <p:grpSpPr>
        <a:xfrm>
          <a:off x="0" y="0"/>
          <a:ext cx="0" cy="0"/>
          <a:chOff x="0" y="0"/>
          <a:chExt cx="0" cy="0"/>
        </a:xfrm>
      </p:grpSpPr>
      <p:sp>
        <p:nvSpPr>
          <p:cNvPr id="142" name="Google Shape;142;p25"/>
          <p:cNvSpPr txBox="1">
            <a:spLocks noGrp="1"/>
          </p:cNvSpPr>
          <p:nvPr>
            <p:ph type="title"/>
          </p:nvPr>
        </p:nvSpPr>
        <p:spPr>
          <a:xfrm>
            <a:off x="1449903" y="653991"/>
            <a:ext cx="6244200" cy="38355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43" name="Google Shape;143;p2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itat | BLÅ">
  <p:cSld name="MAIN_POINT_1_1">
    <p:bg>
      <p:bgPr>
        <a:solidFill>
          <a:srgbClr val="002F6C"/>
        </a:solidFill>
        <a:effectLst/>
      </p:bgPr>
    </p:bg>
    <p:spTree>
      <p:nvGrpSpPr>
        <p:cNvPr id="1" name="Shape 144"/>
        <p:cNvGrpSpPr/>
        <p:nvPr/>
      </p:nvGrpSpPr>
      <p:grpSpPr>
        <a:xfrm>
          <a:off x="0" y="0"/>
          <a:ext cx="0" cy="0"/>
          <a:chOff x="0" y="0"/>
          <a:chExt cx="0" cy="0"/>
        </a:xfrm>
      </p:grpSpPr>
      <p:sp>
        <p:nvSpPr>
          <p:cNvPr id="145" name="Google Shape;145;p26"/>
          <p:cNvSpPr txBox="1">
            <a:spLocks noGrp="1"/>
          </p:cNvSpPr>
          <p:nvPr>
            <p:ph type="title"/>
          </p:nvPr>
        </p:nvSpPr>
        <p:spPr>
          <a:xfrm>
            <a:off x="1449903" y="653991"/>
            <a:ext cx="6244200" cy="38355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46" name="Google Shape;146;p2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itat | GRÖN">
  <p:cSld name="MAIN_POINT_1_1_1">
    <p:bg>
      <p:bgPr>
        <a:solidFill>
          <a:srgbClr val="44693D"/>
        </a:solidFill>
        <a:effectLst/>
      </p:bgPr>
    </p:bg>
    <p:spTree>
      <p:nvGrpSpPr>
        <p:cNvPr id="1" name="Shape 147"/>
        <p:cNvGrpSpPr/>
        <p:nvPr/>
      </p:nvGrpSpPr>
      <p:grpSpPr>
        <a:xfrm>
          <a:off x="0" y="0"/>
          <a:ext cx="0" cy="0"/>
          <a:chOff x="0" y="0"/>
          <a:chExt cx="0" cy="0"/>
        </a:xfrm>
      </p:grpSpPr>
      <p:sp>
        <p:nvSpPr>
          <p:cNvPr id="148" name="Google Shape;148;p27"/>
          <p:cNvSpPr txBox="1">
            <a:spLocks noGrp="1"/>
          </p:cNvSpPr>
          <p:nvPr>
            <p:ph type="title"/>
          </p:nvPr>
        </p:nvSpPr>
        <p:spPr>
          <a:xfrm>
            <a:off x="1449903" y="653991"/>
            <a:ext cx="6244200" cy="38355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49" name="Google Shape;149;p2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Rubrik och beskrivning för avsnitt | GUL">
  <p:cSld name="SECTION_TITLE_AND_DESCRIPTION">
    <p:spTree>
      <p:nvGrpSpPr>
        <p:cNvPr id="1" name="Shape 150"/>
        <p:cNvGrpSpPr/>
        <p:nvPr/>
      </p:nvGrpSpPr>
      <p:grpSpPr>
        <a:xfrm>
          <a:off x="0" y="0"/>
          <a:ext cx="0" cy="0"/>
          <a:chOff x="0" y="0"/>
          <a:chExt cx="0" cy="0"/>
        </a:xfrm>
      </p:grpSpPr>
      <p:sp>
        <p:nvSpPr>
          <p:cNvPr id="151" name="Google Shape;151;p28">
            <a:extLst>
              <a:ext uri="{C183D7F6-B498-43B3-948B-1728B52AA6E4}">
                <adec:decorative xmlns:adec="http://schemas.microsoft.com/office/drawing/2017/decorative" xmlns="" val="1"/>
              </a:ext>
            </a:extLst>
          </p:cNvPr>
          <p:cNvSpPr/>
          <p:nvPr/>
        </p:nvSpPr>
        <p:spPr>
          <a:xfrm>
            <a:off x="4572000" y="125"/>
            <a:ext cx="4572000" cy="5143500"/>
          </a:xfrm>
          <a:prstGeom prst="rect">
            <a:avLst/>
          </a:pr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8"/>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normAutofit/>
          </a:bodyPr>
          <a:lstStyle>
            <a:lvl1pPr lvl="0" algn="ctr">
              <a:spcBef>
                <a:spcPts val="0"/>
              </a:spcBef>
              <a:spcAft>
                <a:spcPts val="0"/>
              </a:spcAft>
              <a:buClr>
                <a:srgbClr val="434343"/>
              </a:buClr>
              <a:buSzPts val="3600"/>
              <a:buNone/>
              <a:defRPr sz="3600">
                <a:solidFill>
                  <a:srgbClr val="434343"/>
                </a:solidFill>
              </a:defRPr>
            </a:lvl1pPr>
            <a:lvl2pPr lvl="1" algn="ctr">
              <a:spcBef>
                <a:spcPts val="0"/>
              </a:spcBef>
              <a:spcAft>
                <a:spcPts val="0"/>
              </a:spcAft>
              <a:buClr>
                <a:schemeClr val="dk1"/>
              </a:buClr>
              <a:buSzPts val="3600"/>
              <a:buNone/>
              <a:defRPr sz="3600">
                <a:solidFill>
                  <a:schemeClr val="dk1"/>
                </a:solidFill>
              </a:defRPr>
            </a:lvl2pPr>
            <a:lvl3pPr lvl="2" algn="ctr">
              <a:spcBef>
                <a:spcPts val="0"/>
              </a:spcBef>
              <a:spcAft>
                <a:spcPts val="0"/>
              </a:spcAft>
              <a:buClr>
                <a:schemeClr val="dk1"/>
              </a:buClr>
              <a:buSzPts val="3600"/>
              <a:buNone/>
              <a:defRPr sz="3600">
                <a:solidFill>
                  <a:schemeClr val="dk1"/>
                </a:solidFill>
              </a:defRPr>
            </a:lvl3pPr>
            <a:lvl4pPr lvl="3" algn="ctr">
              <a:spcBef>
                <a:spcPts val="0"/>
              </a:spcBef>
              <a:spcAft>
                <a:spcPts val="0"/>
              </a:spcAft>
              <a:buClr>
                <a:schemeClr val="dk1"/>
              </a:buClr>
              <a:buSzPts val="3600"/>
              <a:buNone/>
              <a:defRPr sz="3600">
                <a:solidFill>
                  <a:schemeClr val="dk1"/>
                </a:solidFill>
              </a:defRPr>
            </a:lvl4pPr>
            <a:lvl5pPr lvl="4" algn="ctr">
              <a:spcBef>
                <a:spcPts val="0"/>
              </a:spcBef>
              <a:spcAft>
                <a:spcPts val="0"/>
              </a:spcAft>
              <a:buClr>
                <a:schemeClr val="dk1"/>
              </a:buClr>
              <a:buSzPts val="3600"/>
              <a:buNone/>
              <a:defRPr sz="3600">
                <a:solidFill>
                  <a:schemeClr val="dk1"/>
                </a:solidFill>
              </a:defRPr>
            </a:lvl5pPr>
            <a:lvl6pPr lvl="5" algn="ctr">
              <a:spcBef>
                <a:spcPts val="0"/>
              </a:spcBef>
              <a:spcAft>
                <a:spcPts val="0"/>
              </a:spcAft>
              <a:buClr>
                <a:schemeClr val="dk1"/>
              </a:buClr>
              <a:buSzPts val="3600"/>
              <a:buNone/>
              <a:defRPr sz="3600">
                <a:solidFill>
                  <a:schemeClr val="dk1"/>
                </a:solidFill>
              </a:defRPr>
            </a:lvl6pPr>
            <a:lvl7pPr lvl="6" algn="ctr">
              <a:spcBef>
                <a:spcPts val="0"/>
              </a:spcBef>
              <a:spcAft>
                <a:spcPts val="0"/>
              </a:spcAft>
              <a:buClr>
                <a:schemeClr val="dk1"/>
              </a:buClr>
              <a:buSzPts val="3600"/>
              <a:buNone/>
              <a:defRPr sz="3600">
                <a:solidFill>
                  <a:schemeClr val="dk1"/>
                </a:solidFill>
              </a:defRPr>
            </a:lvl7pPr>
            <a:lvl8pPr lvl="7" algn="ctr">
              <a:spcBef>
                <a:spcPts val="0"/>
              </a:spcBef>
              <a:spcAft>
                <a:spcPts val="0"/>
              </a:spcAft>
              <a:buClr>
                <a:schemeClr val="dk1"/>
              </a:buClr>
              <a:buSzPts val="3600"/>
              <a:buNone/>
              <a:defRPr sz="3600">
                <a:solidFill>
                  <a:schemeClr val="dk1"/>
                </a:solidFill>
              </a:defRPr>
            </a:lvl8pPr>
            <a:lvl9pPr lvl="8" algn="ctr">
              <a:spcBef>
                <a:spcPts val="0"/>
              </a:spcBef>
              <a:spcAft>
                <a:spcPts val="0"/>
              </a:spcAft>
              <a:buClr>
                <a:schemeClr val="dk1"/>
              </a:buClr>
              <a:buSzPts val="3600"/>
              <a:buNone/>
              <a:defRPr sz="3600">
                <a:solidFill>
                  <a:schemeClr val="dk1"/>
                </a:solidFill>
              </a:defRPr>
            </a:lvl9pPr>
          </a:lstStyle>
          <a:p>
            <a:endParaRPr/>
          </a:p>
        </p:txBody>
      </p:sp>
      <p:sp>
        <p:nvSpPr>
          <p:cNvPr id="153" name="Google Shape;153;p28"/>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rgbClr val="434343"/>
              </a:buClr>
              <a:buSzPts val="2100"/>
              <a:buNone/>
              <a:defRPr sz="2100">
                <a:solidFill>
                  <a:srgbClr val="434343"/>
                </a:solidFill>
              </a:defRPr>
            </a:lvl1pPr>
            <a:lvl2pPr lvl="1" algn="ctr">
              <a:lnSpc>
                <a:spcPct val="100000"/>
              </a:lnSpc>
              <a:spcBef>
                <a:spcPts val="0"/>
              </a:spcBef>
              <a:spcAft>
                <a:spcPts val="0"/>
              </a:spcAft>
              <a:buClr>
                <a:srgbClr val="434343"/>
              </a:buClr>
              <a:buSzPts val="2100"/>
              <a:buNone/>
              <a:defRPr sz="2100">
                <a:solidFill>
                  <a:srgbClr val="434343"/>
                </a:solidFill>
              </a:defRPr>
            </a:lvl2pPr>
            <a:lvl3pPr lvl="2" algn="ctr">
              <a:lnSpc>
                <a:spcPct val="100000"/>
              </a:lnSpc>
              <a:spcBef>
                <a:spcPts val="0"/>
              </a:spcBef>
              <a:spcAft>
                <a:spcPts val="0"/>
              </a:spcAft>
              <a:buClr>
                <a:srgbClr val="434343"/>
              </a:buClr>
              <a:buSzPts val="2100"/>
              <a:buNone/>
              <a:defRPr sz="2100">
                <a:solidFill>
                  <a:srgbClr val="434343"/>
                </a:solidFill>
              </a:defRPr>
            </a:lvl3pPr>
            <a:lvl4pPr lvl="3" algn="ctr">
              <a:lnSpc>
                <a:spcPct val="100000"/>
              </a:lnSpc>
              <a:spcBef>
                <a:spcPts val="0"/>
              </a:spcBef>
              <a:spcAft>
                <a:spcPts val="0"/>
              </a:spcAft>
              <a:buClr>
                <a:srgbClr val="434343"/>
              </a:buClr>
              <a:buSzPts val="2100"/>
              <a:buNone/>
              <a:defRPr sz="2100">
                <a:solidFill>
                  <a:srgbClr val="434343"/>
                </a:solidFill>
              </a:defRPr>
            </a:lvl4pPr>
            <a:lvl5pPr lvl="4" algn="ctr">
              <a:lnSpc>
                <a:spcPct val="100000"/>
              </a:lnSpc>
              <a:spcBef>
                <a:spcPts val="0"/>
              </a:spcBef>
              <a:spcAft>
                <a:spcPts val="0"/>
              </a:spcAft>
              <a:buClr>
                <a:srgbClr val="434343"/>
              </a:buClr>
              <a:buSzPts val="2100"/>
              <a:buNone/>
              <a:defRPr sz="2100">
                <a:solidFill>
                  <a:srgbClr val="434343"/>
                </a:solidFill>
              </a:defRPr>
            </a:lvl5pPr>
            <a:lvl6pPr lvl="5" algn="ctr">
              <a:lnSpc>
                <a:spcPct val="100000"/>
              </a:lnSpc>
              <a:spcBef>
                <a:spcPts val="0"/>
              </a:spcBef>
              <a:spcAft>
                <a:spcPts val="0"/>
              </a:spcAft>
              <a:buClr>
                <a:srgbClr val="434343"/>
              </a:buClr>
              <a:buSzPts val="2100"/>
              <a:buNone/>
              <a:defRPr sz="2100">
                <a:solidFill>
                  <a:srgbClr val="434343"/>
                </a:solidFill>
              </a:defRPr>
            </a:lvl6pPr>
            <a:lvl7pPr lvl="6" algn="ctr">
              <a:lnSpc>
                <a:spcPct val="100000"/>
              </a:lnSpc>
              <a:spcBef>
                <a:spcPts val="0"/>
              </a:spcBef>
              <a:spcAft>
                <a:spcPts val="0"/>
              </a:spcAft>
              <a:buClr>
                <a:srgbClr val="434343"/>
              </a:buClr>
              <a:buSzPts val="2100"/>
              <a:buNone/>
              <a:defRPr sz="2100">
                <a:solidFill>
                  <a:srgbClr val="434343"/>
                </a:solidFill>
              </a:defRPr>
            </a:lvl7pPr>
            <a:lvl8pPr lvl="7" algn="ctr">
              <a:lnSpc>
                <a:spcPct val="100000"/>
              </a:lnSpc>
              <a:spcBef>
                <a:spcPts val="0"/>
              </a:spcBef>
              <a:spcAft>
                <a:spcPts val="0"/>
              </a:spcAft>
              <a:buClr>
                <a:srgbClr val="434343"/>
              </a:buClr>
              <a:buSzPts val="2100"/>
              <a:buNone/>
              <a:defRPr sz="2100">
                <a:solidFill>
                  <a:srgbClr val="434343"/>
                </a:solidFill>
              </a:defRPr>
            </a:lvl8pPr>
            <a:lvl9pPr lvl="8" algn="ctr">
              <a:lnSpc>
                <a:spcPct val="100000"/>
              </a:lnSpc>
              <a:spcBef>
                <a:spcPts val="0"/>
              </a:spcBef>
              <a:spcAft>
                <a:spcPts val="0"/>
              </a:spcAft>
              <a:buClr>
                <a:srgbClr val="434343"/>
              </a:buClr>
              <a:buSzPts val="2100"/>
              <a:buNone/>
              <a:defRPr sz="2100">
                <a:solidFill>
                  <a:srgbClr val="434343"/>
                </a:solidFill>
              </a:defRPr>
            </a:lvl9pPr>
          </a:lstStyle>
          <a:p>
            <a:endParaRPr/>
          </a:p>
        </p:txBody>
      </p:sp>
      <p:sp>
        <p:nvSpPr>
          <p:cNvPr id="154" name="Google Shape;154;p28"/>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155" name="Google Shape;155;p2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Rubrik och beskrivning för avsnitt | RÖD">
  <p:cSld name="SECTION_TITLE_AND_DESCRIPTION_1">
    <p:spTree>
      <p:nvGrpSpPr>
        <p:cNvPr id="1" name="Shape 156"/>
        <p:cNvGrpSpPr/>
        <p:nvPr/>
      </p:nvGrpSpPr>
      <p:grpSpPr>
        <a:xfrm>
          <a:off x="0" y="0"/>
          <a:ext cx="0" cy="0"/>
          <a:chOff x="0" y="0"/>
          <a:chExt cx="0" cy="0"/>
        </a:xfrm>
      </p:grpSpPr>
      <p:sp>
        <p:nvSpPr>
          <p:cNvPr id="157" name="Google Shape;157;p29">
            <a:extLst>
              <a:ext uri="{C183D7F6-B498-43B3-948B-1728B52AA6E4}">
                <adec:decorative xmlns:adec="http://schemas.microsoft.com/office/drawing/2017/decorative" xmlns="" val="1"/>
              </a:ext>
            </a:extLst>
          </p:cNvPr>
          <p:cNvSpPr/>
          <p:nvPr/>
        </p:nvSpPr>
        <p:spPr>
          <a:xfrm>
            <a:off x="4572000" y="125"/>
            <a:ext cx="4572000" cy="5143500"/>
          </a:xfrm>
          <a:prstGeom prst="rect">
            <a:avLst/>
          </a:prstGeom>
          <a:solidFill>
            <a:srgbClr val="9E2A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9"/>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rgbClr val="434343"/>
              </a:buClr>
              <a:buSzPts val="3600"/>
              <a:buNone/>
              <a:defRPr sz="3600">
                <a:solidFill>
                  <a:srgbClr val="434343"/>
                </a:solidFill>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159" name="Google Shape;159;p29"/>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434343"/>
              </a:buClr>
              <a:buSzPts val="2100"/>
              <a:buNone/>
              <a:defRPr sz="2100">
                <a:solidFill>
                  <a:srgbClr val="434343"/>
                </a:solidFill>
              </a:defRPr>
            </a:lvl1pPr>
            <a:lvl2pPr lvl="1" algn="ctr" rtl="0">
              <a:lnSpc>
                <a:spcPct val="100000"/>
              </a:lnSpc>
              <a:spcBef>
                <a:spcPts val="0"/>
              </a:spcBef>
              <a:spcAft>
                <a:spcPts val="0"/>
              </a:spcAft>
              <a:buClr>
                <a:srgbClr val="434343"/>
              </a:buClr>
              <a:buSzPts val="2100"/>
              <a:buNone/>
              <a:defRPr sz="2100">
                <a:solidFill>
                  <a:srgbClr val="434343"/>
                </a:solidFill>
              </a:defRPr>
            </a:lvl2pPr>
            <a:lvl3pPr lvl="2" algn="ctr" rtl="0">
              <a:lnSpc>
                <a:spcPct val="100000"/>
              </a:lnSpc>
              <a:spcBef>
                <a:spcPts val="0"/>
              </a:spcBef>
              <a:spcAft>
                <a:spcPts val="0"/>
              </a:spcAft>
              <a:buClr>
                <a:srgbClr val="434343"/>
              </a:buClr>
              <a:buSzPts val="2100"/>
              <a:buNone/>
              <a:defRPr sz="2100">
                <a:solidFill>
                  <a:srgbClr val="434343"/>
                </a:solidFill>
              </a:defRPr>
            </a:lvl3pPr>
            <a:lvl4pPr lvl="3" algn="ctr" rtl="0">
              <a:lnSpc>
                <a:spcPct val="100000"/>
              </a:lnSpc>
              <a:spcBef>
                <a:spcPts val="0"/>
              </a:spcBef>
              <a:spcAft>
                <a:spcPts val="0"/>
              </a:spcAft>
              <a:buClr>
                <a:srgbClr val="434343"/>
              </a:buClr>
              <a:buSzPts val="2100"/>
              <a:buNone/>
              <a:defRPr sz="2100">
                <a:solidFill>
                  <a:srgbClr val="434343"/>
                </a:solidFill>
              </a:defRPr>
            </a:lvl4pPr>
            <a:lvl5pPr lvl="4" algn="ctr" rtl="0">
              <a:lnSpc>
                <a:spcPct val="100000"/>
              </a:lnSpc>
              <a:spcBef>
                <a:spcPts val="0"/>
              </a:spcBef>
              <a:spcAft>
                <a:spcPts val="0"/>
              </a:spcAft>
              <a:buClr>
                <a:srgbClr val="434343"/>
              </a:buClr>
              <a:buSzPts val="2100"/>
              <a:buNone/>
              <a:defRPr sz="2100">
                <a:solidFill>
                  <a:srgbClr val="434343"/>
                </a:solidFill>
              </a:defRPr>
            </a:lvl5pPr>
            <a:lvl6pPr lvl="5" algn="ctr" rtl="0">
              <a:lnSpc>
                <a:spcPct val="100000"/>
              </a:lnSpc>
              <a:spcBef>
                <a:spcPts val="0"/>
              </a:spcBef>
              <a:spcAft>
                <a:spcPts val="0"/>
              </a:spcAft>
              <a:buClr>
                <a:srgbClr val="434343"/>
              </a:buClr>
              <a:buSzPts val="2100"/>
              <a:buNone/>
              <a:defRPr sz="2100">
                <a:solidFill>
                  <a:srgbClr val="434343"/>
                </a:solidFill>
              </a:defRPr>
            </a:lvl6pPr>
            <a:lvl7pPr lvl="6" algn="ctr" rtl="0">
              <a:lnSpc>
                <a:spcPct val="100000"/>
              </a:lnSpc>
              <a:spcBef>
                <a:spcPts val="0"/>
              </a:spcBef>
              <a:spcAft>
                <a:spcPts val="0"/>
              </a:spcAft>
              <a:buClr>
                <a:srgbClr val="434343"/>
              </a:buClr>
              <a:buSzPts val="2100"/>
              <a:buNone/>
              <a:defRPr sz="2100">
                <a:solidFill>
                  <a:srgbClr val="434343"/>
                </a:solidFill>
              </a:defRPr>
            </a:lvl7pPr>
            <a:lvl8pPr lvl="7" algn="ctr" rtl="0">
              <a:lnSpc>
                <a:spcPct val="100000"/>
              </a:lnSpc>
              <a:spcBef>
                <a:spcPts val="0"/>
              </a:spcBef>
              <a:spcAft>
                <a:spcPts val="0"/>
              </a:spcAft>
              <a:buClr>
                <a:srgbClr val="434343"/>
              </a:buClr>
              <a:buSzPts val="2100"/>
              <a:buNone/>
              <a:defRPr sz="2100">
                <a:solidFill>
                  <a:srgbClr val="434343"/>
                </a:solidFill>
              </a:defRPr>
            </a:lvl8pPr>
            <a:lvl9pPr lvl="8" algn="ctr" rtl="0">
              <a:lnSpc>
                <a:spcPct val="100000"/>
              </a:lnSpc>
              <a:spcBef>
                <a:spcPts val="0"/>
              </a:spcBef>
              <a:spcAft>
                <a:spcPts val="0"/>
              </a:spcAft>
              <a:buClr>
                <a:srgbClr val="434343"/>
              </a:buClr>
              <a:buSzPts val="2100"/>
              <a:buNone/>
              <a:defRPr sz="2100">
                <a:solidFill>
                  <a:srgbClr val="434343"/>
                </a:solidFill>
              </a:defRPr>
            </a:lvl9pPr>
          </a:lstStyle>
          <a:p>
            <a:endParaRPr/>
          </a:p>
        </p:txBody>
      </p:sp>
      <p:sp>
        <p:nvSpPr>
          <p:cNvPr id="160" name="Google Shape;160;p2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17500" rtl="0">
              <a:spcBef>
                <a:spcPts val="0"/>
              </a:spcBef>
              <a:spcAft>
                <a:spcPts val="0"/>
              </a:spcAft>
              <a:buClr>
                <a:schemeClr val="lt1"/>
              </a:buClr>
              <a:buSzPts val="1400"/>
              <a:buChar char="■"/>
              <a:defRPr>
                <a:solidFill>
                  <a:schemeClr val="lt1"/>
                </a:solidFill>
              </a:defRPr>
            </a:lvl3pPr>
            <a:lvl4pPr marL="1828800" lvl="3" indent="-317500" rtl="0">
              <a:spcBef>
                <a:spcPts val="0"/>
              </a:spcBef>
              <a:spcAft>
                <a:spcPts val="0"/>
              </a:spcAft>
              <a:buClr>
                <a:schemeClr val="lt1"/>
              </a:buClr>
              <a:buSzPts val="1400"/>
              <a:buChar char="●"/>
              <a:defRPr>
                <a:solidFill>
                  <a:schemeClr val="lt1"/>
                </a:solidFill>
              </a:defRPr>
            </a:lvl4pPr>
            <a:lvl5pPr marL="2286000" lvl="4" indent="-317500" rtl="0">
              <a:spcBef>
                <a:spcPts val="0"/>
              </a:spcBef>
              <a:spcAft>
                <a:spcPts val="0"/>
              </a:spcAft>
              <a:buClr>
                <a:schemeClr val="lt1"/>
              </a:buClr>
              <a:buSzPts val="1400"/>
              <a:buChar char="○"/>
              <a:defRPr>
                <a:solidFill>
                  <a:schemeClr val="lt1"/>
                </a:solidFill>
              </a:defRPr>
            </a:lvl5pPr>
            <a:lvl6pPr marL="2743200" lvl="5" indent="-317500" rtl="0">
              <a:spcBef>
                <a:spcPts val="0"/>
              </a:spcBef>
              <a:spcAft>
                <a:spcPts val="0"/>
              </a:spcAft>
              <a:buClr>
                <a:schemeClr val="lt1"/>
              </a:buClr>
              <a:buSzPts val="1400"/>
              <a:buChar char="■"/>
              <a:defRPr>
                <a:solidFill>
                  <a:schemeClr val="lt1"/>
                </a:solidFill>
              </a:defRPr>
            </a:lvl6pPr>
            <a:lvl7pPr marL="3200400" lvl="6" indent="-317500" rtl="0">
              <a:spcBef>
                <a:spcPts val="0"/>
              </a:spcBef>
              <a:spcAft>
                <a:spcPts val="0"/>
              </a:spcAft>
              <a:buClr>
                <a:schemeClr val="lt1"/>
              </a:buClr>
              <a:buSzPts val="1400"/>
              <a:buChar char="●"/>
              <a:defRPr>
                <a:solidFill>
                  <a:schemeClr val="lt1"/>
                </a:solidFill>
              </a:defRPr>
            </a:lvl7pPr>
            <a:lvl8pPr marL="3657600" lvl="7" indent="-317500" rtl="0">
              <a:spcBef>
                <a:spcPts val="0"/>
              </a:spcBef>
              <a:spcAft>
                <a:spcPts val="0"/>
              </a:spcAft>
              <a:buClr>
                <a:schemeClr val="lt1"/>
              </a:buClr>
              <a:buSzPts val="1400"/>
              <a:buChar char="○"/>
              <a:defRPr>
                <a:solidFill>
                  <a:schemeClr val="lt1"/>
                </a:solidFill>
              </a:defRPr>
            </a:lvl8pPr>
            <a:lvl9pPr marL="4114800" lvl="8" indent="-317500" rtl="0">
              <a:spcBef>
                <a:spcPts val="0"/>
              </a:spcBef>
              <a:spcAft>
                <a:spcPts val="0"/>
              </a:spcAft>
              <a:buClr>
                <a:schemeClr val="lt1"/>
              </a:buClr>
              <a:buSzPts val="1400"/>
              <a:buChar char="■"/>
              <a:defRPr>
                <a:solidFill>
                  <a:schemeClr val="lt1"/>
                </a:solidFill>
              </a:defRPr>
            </a:lvl9pPr>
          </a:lstStyle>
          <a:p>
            <a:endParaRPr/>
          </a:p>
        </p:txBody>
      </p:sp>
      <p:sp>
        <p:nvSpPr>
          <p:cNvPr id="161" name="Google Shape;161;p2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Rubrik och beskrivning för avsnitt | BLÅ">
  <p:cSld name="SECTION_TITLE_AND_DESCRIPTION_2">
    <p:spTree>
      <p:nvGrpSpPr>
        <p:cNvPr id="1" name="Shape 162"/>
        <p:cNvGrpSpPr/>
        <p:nvPr/>
      </p:nvGrpSpPr>
      <p:grpSpPr>
        <a:xfrm>
          <a:off x="0" y="0"/>
          <a:ext cx="0" cy="0"/>
          <a:chOff x="0" y="0"/>
          <a:chExt cx="0" cy="0"/>
        </a:xfrm>
      </p:grpSpPr>
      <p:sp>
        <p:nvSpPr>
          <p:cNvPr id="163" name="Google Shape;163;p30">
            <a:extLst>
              <a:ext uri="{C183D7F6-B498-43B3-948B-1728B52AA6E4}">
                <adec:decorative xmlns:adec="http://schemas.microsoft.com/office/drawing/2017/decorative" xmlns="" val="1"/>
              </a:ext>
            </a:extLst>
          </p:cNvPr>
          <p:cNvSpPr/>
          <p:nvPr/>
        </p:nvSpPr>
        <p:spPr>
          <a:xfrm>
            <a:off x="4572000" y="125"/>
            <a:ext cx="4572000" cy="5143500"/>
          </a:xfrm>
          <a:prstGeom prst="rect">
            <a:avLst/>
          </a:prstGeom>
          <a:solidFill>
            <a:srgbClr val="002F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0"/>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rgbClr val="434343"/>
              </a:buClr>
              <a:buSzPts val="3600"/>
              <a:buNone/>
              <a:defRPr sz="3600">
                <a:solidFill>
                  <a:srgbClr val="434343"/>
                </a:solidFill>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165" name="Google Shape;165;p30"/>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434343"/>
              </a:buClr>
              <a:buSzPts val="2100"/>
              <a:buNone/>
              <a:defRPr sz="2100">
                <a:solidFill>
                  <a:srgbClr val="434343"/>
                </a:solidFill>
              </a:defRPr>
            </a:lvl1pPr>
            <a:lvl2pPr lvl="1" algn="ctr" rtl="0">
              <a:lnSpc>
                <a:spcPct val="100000"/>
              </a:lnSpc>
              <a:spcBef>
                <a:spcPts val="0"/>
              </a:spcBef>
              <a:spcAft>
                <a:spcPts val="0"/>
              </a:spcAft>
              <a:buClr>
                <a:srgbClr val="434343"/>
              </a:buClr>
              <a:buSzPts val="2100"/>
              <a:buNone/>
              <a:defRPr sz="2100">
                <a:solidFill>
                  <a:srgbClr val="434343"/>
                </a:solidFill>
              </a:defRPr>
            </a:lvl2pPr>
            <a:lvl3pPr lvl="2" algn="ctr" rtl="0">
              <a:lnSpc>
                <a:spcPct val="100000"/>
              </a:lnSpc>
              <a:spcBef>
                <a:spcPts val="0"/>
              </a:spcBef>
              <a:spcAft>
                <a:spcPts val="0"/>
              </a:spcAft>
              <a:buClr>
                <a:srgbClr val="434343"/>
              </a:buClr>
              <a:buSzPts val="2100"/>
              <a:buNone/>
              <a:defRPr sz="2100">
                <a:solidFill>
                  <a:srgbClr val="434343"/>
                </a:solidFill>
              </a:defRPr>
            </a:lvl3pPr>
            <a:lvl4pPr lvl="3" algn="ctr" rtl="0">
              <a:lnSpc>
                <a:spcPct val="100000"/>
              </a:lnSpc>
              <a:spcBef>
                <a:spcPts val="0"/>
              </a:spcBef>
              <a:spcAft>
                <a:spcPts val="0"/>
              </a:spcAft>
              <a:buClr>
                <a:srgbClr val="434343"/>
              </a:buClr>
              <a:buSzPts val="2100"/>
              <a:buNone/>
              <a:defRPr sz="2100">
                <a:solidFill>
                  <a:srgbClr val="434343"/>
                </a:solidFill>
              </a:defRPr>
            </a:lvl4pPr>
            <a:lvl5pPr lvl="4" algn="ctr" rtl="0">
              <a:lnSpc>
                <a:spcPct val="100000"/>
              </a:lnSpc>
              <a:spcBef>
                <a:spcPts val="0"/>
              </a:spcBef>
              <a:spcAft>
                <a:spcPts val="0"/>
              </a:spcAft>
              <a:buClr>
                <a:srgbClr val="434343"/>
              </a:buClr>
              <a:buSzPts val="2100"/>
              <a:buNone/>
              <a:defRPr sz="2100">
                <a:solidFill>
                  <a:srgbClr val="434343"/>
                </a:solidFill>
              </a:defRPr>
            </a:lvl5pPr>
            <a:lvl6pPr lvl="5" algn="ctr" rtl="0">
              <a:lnSpc>
                <a:spcPct val="100000"/>
              </a:lnSpc>
              <a:spcBef>
                <a:spcPts val="0"/>
              </a:spcBef>
              <a:spcAft>
                <a:spcPts val="0"/>
              </a:spcAft>
              <a:buClr>
                <a:srgbClr val="434343"/>
              </a:buClr>
              <a:buSzPts val="2100"/>
              <a:buNone/>
              <a:defRPr sz="2100">
                <a:solidFill>
                  <a:srgbClr val="434343"/>
                </a:solidFill>
              </a:defRPr>
            </a:lvl6pPr>
            <a:lvl7pPr lvl="6" algn="ctr" rtl="0">
              <a:lnSpc>
                <a:spcPct val="100000"/>
              </a:lnSpc>
              <a:spcBef>
                <a:spcPts val="0"/>
              </a:spcBef>
              <a:spcAft>
                <a:spcPts val="0"/>
              </a:spcAft>
              <a:buClr>
                <a:srgbClr val="434343"/>
              </a:buClr>
              <a:buSzPts val="2100"/>
              <a:buNone/>
              <a:defRPr sz="2100">
                <a:solidFill>
                  <a:srgbClr val="434343"/>
                </a:solidFill>
              </a:defRPr>
            </a:lvl7pPr>
            <a:lvl8pPr lvl="7" algn="ctr" rtl="0">
              <a:lnSpc>
                <a:spcPct val="100000"/>
              </a:lnSpc>
              <a:spcBef>
                <a:spcPts val="0"/>
              </a:spcBef>
              <a:spcAft>
                <a:spcPts val="0"/>
              </a:spcAft>
              <a:buClr>
                <a:srgbClr val="434343"/>
              </a:buClr>
              <a:buSzPts val="2100"/>
              <a:buNone/>
              <a:defRPr sz="2100">
                <a:solidFill>
                  <a:srgbClr val="434343"/>
                </a:solidFill>
              </a:defRPr>
            </a:lvl8pPr>
            <a:lvl9pPr lvl="8" algn="ctr" rtl="0">
              <a:lnSpc>
                <a:spcPct val="100000"/>
              </a:lnSpc>
              <a:spcBef>
                <a:spcPts val="0"/>
              </a:spcBef>
              <a:spcAft>
                <a:spcPts val="0"/>
              </a:spcAft>
              <a:buClr>
                <a:srgbClr val="434343"/>
              </a:buClr>
              <a:buSzPts val="2100"/>
              <a:buNone/>
              <a:defRPr sz="2100">
                <a:solidFill>
                  <a:srgbClr val="434343"/>
                </a:solidFill>
              </a:defRPr>
            </a:lvl9pPr>
          </a:lstStyle>
          <a:p>
            <a:endParaRPr/>
          </a:p>
        </p:txBody>
      </p:sp>
      <p:sp>
        <p:nvSpPr>
          <p:cNvPr id="166" name="Google Shape;166;p30"/>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17500" rtl="0">
              <a:spcBef>
                <a:spcPts val="0"/>
              </a:spcBef>
              <a:spcAft>
                <a:spcPts val="0"/>
              </a:spcAft>
              <a:buClr>
                <a:schemeClr val="lt1"/>
              </a:buClr>
              <a:buSzPts val="1400"/>
              <a:buChar char="■"/>
              <a:defRPr>
                <a:solidFill>
                  <a:schemeClr val="lt1"/>
                </a:solidFill>
              </a:defRPr>
            </a:lvl3pPr>
            <a:lvl4pPr marL="1828800" lvl="3" indent="-317500" rtl="0">
              <a:spcBef>
                <a:spcPts val="0"/>
              </a:spcBef>
              <a:spcAft>
                <a:spcPts val="0"/>
              </a:spcAft>
              <a:buClr>
                <a:schemeClr val="lt1"/>
              </a:buClr>
              <a:buSzPts val="1400"/>
              <a:buChar char="●"/>
              <a:defRPr>
                <a:solidFill>
                  <a:schemeClr val="lt1"/>
                </a:solidFill>
              </a:defRPr>
            </a:lvl4pPr>
            <a:lvl5pPr marL="2286000" lvl="4" indent="-317500" rtl="0">
              <a:spcBef>
                <a:spcPts val="0"/>
              </a:spcBef>
              <a:spcAft>
                <a:spcPts val="0"/>
              </a:spcAft>
              <a:buClr>
                <a:schemeClr val="lt1"/>
              </a:buClr>
              <a:buSzPts val="1400"/>
              <a:buChar char="○"/>
              <a:defRPr>
                <a:solidFill>
                  <a:schemeClr val="lt1"/>
                </a:solidFill>
              </a:defRPr>
            </a:lvl5pPr>
            <a:lvl6pPr marL="2743200" lvl="5" indent="-317500" rtl="0">
              <a:spcBef>
                <a:spcPts val="0"/>
              </a:spcBef>
              <a:spcAft>
                <a:spcPts val="0"/>
              </a:spcAft>
              <a:buClr>
                <a:schemeClr val="lt1"/>
              </a:buClr>
              <a:buSzPts val="1400"/>
              <a:buChar char="■"/>
              <a:defRPr>
                <a:solidFill>
                  <a:schemeClr val="lt1"/>
                </a:solidFill>
              </a:defRPr>
            </a:lvl6pPr>
            <a:lvl7pPr marL="3200400" lvl="6" indent="-317500" rtl="0">
              <a:spcBef>
                <a:spcPts val="0"/>
              </a:spcBef>
              <a:spcAft>
                <a:spcPts val="0"/>
              </a:spcAft>
              <a:buClr>
                <a:schemeClr val="lt1"/>
              </a:buClr>
              <a:buSzPts val="1400"/>
              <a:buChar char="●"/>
              <a:defRPr>
                <a:solidFill>
                  <a:schemeClr val="lt1"/>
                </a:solidFill>
              </a:defRPr>
            </a:lvl7pPr>
            <a:lvl8pPr marL="3657600" lvl="7" indent="-317500" rtl="0">
              <a:spcBef>
                <a:spcPts val="0"/>
              </a:spcBef>
              <a:spcAft>
                <a:spcPts val="0"/>
              </a:spcAft>
              <a:buClr>
                <a:schemeClr val="lt1"/>
              </a:buClr>
              <a:buSzPts val="1400"/>
              <a:buChar char="○"/>
              <a:defRPr>
                <a:solidFill>
                  <a:schemeClr val="lt1"/>
                </a:solidFill>
              </a:defRPr>
            </a:lvl8pPr>
            <a:lvl9pPr marL="4114800" lvl="8" indent="-317500" rtl="0">
              <a:spcBef>
                <a:spcPts val="0"/>
              </a:spcBef>
              <a:spcAft>
                <a:spcPts val="0"/>
              </a:spcAft>
              <a:buClr>
                <a:schemeClr val="lt1"/>
              </a:buClr>
              <a:buSzPts val="1400"/>
              <a:buChar char="■"/>
              <a:defRPr>
                <a:solidFill>
                  <a:schemeClr val="lt1"/>
                </a:solidFill>
              </a:defRPr>
            </a:lvl9pPr>
          </a:lstStyle>
          <a:p>
            <a:endParaRPr/>
          </a:p>
        </p:txBody>
      </p:sp>
      <p:sp>
        <p:nvSpPr>
          <p:cNvPr id="167" name="Google Shape;167;p3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Första/ Sista sidan | RÖD 1">
  <p:cSld name="SECTION_HEADER_1_3_1">
    <p:bg>
      <p:bgPr>
        <a:solidFill>
          <a:srgbClr val="9E2A2F"/>
        </a:solidFill>
        <a:effectLst/>
      </p:bgPr>
    </p:bg>
    <p:spTree>
      <p:nvGrpSpPr>
        <p:cNvPr id="1" name="Shape 21"/>
        <p:cNvGrpSpPr/>
        <p:nvPr/>
      </p:nvGrpSpPr>
      <p:grpSpPr>
        <a:xfrm>
          <a:off x="0" y="0"/>
          <a:ext cx="0" cy="0"/>
          <a:chOff x="0" y="0"/>
          <a:chExt cx="0" cy="0"/>
        </a:xfrm>
      </p:grpSpPr>
      <p:sp>
        <p:nvSpPr>
          <p:cNvPr id="24" name="Google Shape;24;p4"/>
          <p:cNvSpPr/>
          <p:nvPr/>
        </p:nvSpPr>
        <p:spPr>
          <a:xfrm>
            <a:off x="0" y="0"/>
            <a:ext cx="9144000" cy="436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txBox="1">
            <a:spLocks noGrp="1"/>
          </p:cNvSpPr>
          <p:nvPr>
            <p:ph type="title"/>
          </p:nvPr>
        </p:nvSpPr>
        <p:spPr>
          <a:xfrm>
            <a:off x="1168725" y="677150"/>
            <a:ext cx="6772200" cy="26931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lt1"/>
              </a:buClr>
              <a:buSzPts val="3600"/>
              <a:buFont typeface="Arial"/>
              <a:buNone/>
              <a:defRPr sz="3600">
                <a:solidFill>
                  <a:schemeClr val="lt1"/>
                </a:solidFill>
                <a:latin typeface="Arial"/>
                <a:ea typeface="Arial"/>
                <a:cs typeface="Arial"/>
                <a:sym typeface="Aria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23" name="Google Shape;23;p4"/>
          <p:cNvSpPr/>
          <p:nvPr/>
        </p:nvSpPr>
        <p:spPr>
          <a:xfrm>
            <a:off x="0" y="4270538"/>
            <a:ext cx="9144000" cy="873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sv"/>
              <a:t>‹#›</a:t>
            </a:fld>
            <a:endParaRPr/>
          </a:p>
        </p:txBody>
      </p:sp>
      <p:pic>
        <p:nvPicPr>
          <p:cNvPr id="25" name="Google Shape;25;p4" descr="Logotyp Länsstyrelserna."/>
          <p:cNvPicPr preferRelativeResize="0"/>
          <p:nvPr/>
        </p:nvPicPr>
        <p:blipFill>
          <a:blip r:embed="rId2">
            <a:alphaModFix/>
          </a:blip>
          <a:stretch>
            <a:fillRect/>
          </a:stretch>
        </p:blipFill>
        <p:spPr>
          <a:xfrm>
            <a:off x="3979874" y="4444014"/>
            <a:ext cx="1149900" cy="526074"/>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Rubrik och beskrivning för avsnitt | GRÖN">
  <p:cSld name="SECTION_TITLE_AND_DESCRIPTION_1_1">
    <p:spTree>
      <p:nvGrpSpPr>
        <p:cNvPr id="1" name="Shape 168"/>
        <p:cNvGrpSpPr/>
        <p:nvPr/>
      </p:nvGrpSpPr>
      <p:grpSpPr>
        <a:xfrm>
          <a:off x="0" y="0"/>
          <a:ext cx="0" cy="0"/>
          <a:chOff x="0" y="0"/>
          <a:chExt cx="0" cy="0"/>
        </a:xfrm>
      </p:grpSpPr>
      <p:sp>
        <p:nvSpPr>
          <p:cNvPr id="169" name="Google Shape;169;p31"/>
          <p:cNvSpPr/>
          <p:nvPr/>
        </p:nvSpPr>
        <p:spPr>
          <a:xfrm>
            <a:off x="4572000" y="125"/>
            <a:ext cx="4572000" cy="5143500"/>
          </a:xfrm>
          <a:prstGeom prst="rect">
            <a:avLst/>
          </a:prstGeom>
          <a:solidFill>
            <a:srgbClr val="4469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1"/>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rgbClr val="434343"/>
              </a:buClr>
              <a:buSzPts val="3600"/>
              <a:buNone/>
              <a:defRPr sz="3600">
                <a:solidFill>
                  <a:srgbClr val="434343"/>
                </a:solidFill>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171" name="Google Shape;171;p31"/>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434343"/>
              </a:buClr>
              <a:buSzPts val="2100"/>
              <a:buNone/>
              <a:defRPr sz="2100">
                <a:solidFill>
                  <a:srgbClr val="434343"/>
                </a:solidFill>
              </a:defRPr>
            </a:lvl1pPr>
            <a:lvl2pPr lvl="1" algn="ctr" rtl="0">
              <a:lnSpc>
                <a:spcPct val="100000"/>
              </a:lnSpc>
              <a:spcBef>
                <a:spcPts val="0"/>
              </a:spcBef>
              <a:spcAft>
                <a:spcPts val="0"/>
              </a:spcAft>
              <a:buClr>
                <a:srgbClr val="434343"/>
              </a:buClr>
              <a:buSzPts val="2100"/>
              <a:buNone/>
              <a:defRPr sz="2100">
                <a:solidFill>
                  <a:srgbClr val="434343"/>
                </a:solidFill>
              </a:defRPr>
            </a:lvl2pPr>
            <a:lvl3pPr lvl="2" algn="ctr" rtl="0">
              <a:lnSpc>
                <a:spcPct val="100000"/>
              </a:lnSpc>
              <a:spcBef>
                <a:spcPts val="0"/>
              </a:spcBef>
              <a:spcAft>
                <a:spcPts val="0"/>
              </a:spcAft>
              <a:buClr>
                <a:srgbClr val="434343"/>
              </a:buClr>
              <a:buSzPts val="2100"/>
              <a:buNone/>
              <a:defRPr sz="2100">
                <a:solidFill>
                  <a:srgbClr val="434343"/>
                </a:solidFill>
              </a:defRPr>
            </a:lvl3pPr>
            <a:lvl4pPr lvl="3" algn="ctr" rtl="0">
              <a:lnSpc>
                <a:spcPct val="100000"/>
              </a:lnSpc>
              <a:spcBef>
                <a:spcPts val="0"/>
              </a:spcBef>
              <a:spcAft>
                <a:spcPts val="0"/>
              </a:spcAft>
              <a:buClr>
                <a:srgbClr val="434343"/>
              </a:buClr>
              <a:buSzPts val="2100"/>
              <a:buNone/>
              <a:defRPr sz="2100">
                <a:solidFill>
                  <a:srgbClr val="434343"/>
                </a:solidFill>
              </a:defRPr>
            </a:lvl4pPr>
            <a:lvl5pPr lvl="4" algn="ctr" rtl="0">
              <a:lnSpc>
                <a:spcPct val="100000"/>
              </a:lnSpc>
              <a:spcBef>
                <a:spcPts val="0"/>
              </a:spcBef>
              <a:spcAft>
                <a:spcPts val="0"/>
              </a:spcAft>
              <a:buClr>
                <a:srgbClr val="434343"/>
              </a:buClr>
              <a:buSzPts val="2100"/>
              <a:buNone/>
              <a:defRPr sz="2100">
                <a:solidFill>
                  <a:srgbClr val="434343"/>
                </a:solidFill>
              </a:defRPr>
            </a:lvl5pPr>
            <a:lvl6pPr lvl="5" algn="ctr" rtl="0">
              <a:lnSpc>
                <a:spcPct val="100000"/>
              </a:lnSpc>
              <a:spcBef>
                <a:spcPts val="0"/>
              </a:spcBef>
              <a:spcAft>
                <a:spcPts val="0"/>
              </a:spcAft>
              <a:buClr>
                <a:srgbClr val="434343"/>
              </a:buClr>
              <a:buSzPts val="2100"/>
              <a:buNone/>
              <a:defRPr sz="2100">
                <a:solidFill>
                  <a:srgbClr val="434343"/>
                </a:solidFill>
              </a:defRPr>
            </a:lvl6pPr>
            <a:lvl7pPr lvl="6" algn="ctr" rtl="0">
              <a:lnSpc>
                <a:spcPct val="100000"/>
              </a:lnSpc>
              <a:spcBef>
                <a:spcPts val="0"/>
              </a:spcBef>
              <a:spcAft>
                <a:spcPts val="0"/>
              </a:spcAft>
              <a:buClr>
                <a:srgbClr val="434343"/>
              </a:buClr>
              <a:buSzPts val="2100"/>
              <a:buNone/>
              <a:defRPr sz="2100">
                <a:solidFill>
                  <a:srgbClr val="434343"/>
                </a:solidFill>
              </a:defRPr>
            </a:lvl7pPr>
            <a:lvl8pPr lvl="7" algn="ctr" rtl="0">
              <a:lnSpc>
                <a:spcPct val="100000"/>
              </a:lnSpc>
              <a:spcBef>
                <a:spcPts val="0"/>
              </a:spcBef>
              <a:spcAft>
                <a:spcPts val="0"/>
              </a:spcAft>
              <a:buClr>
                <a:srgbClr val="434343"/>
              </a:buClr>
              <a:buSzPts val="2100"/>
              <a:buNone/>
              <a:defRPr sz="2100">
                <a:solidFill>
                  <a:srgbClr val="434343"/>
                </a:solidFill>
              </a:defRPr>
            </a:lvl8pPr>
            <a:lvl9pPr lvl="8" algn="ctr" rtl="0">
              <a:lnSpc>
                <a:spcPct val="100000"/>
              </a:lnSpc>
              <a:spcBef>
                <a:spcPts val="0"/>
              </a:spcBef>
              <a:spcAft>
                <a:spcPts val="0"/>
              </a:spcAft>
              <a:buClr>
                <a:srgbClr val="434343"/>
              </a:buClr>
              <a:buSzPts val="2100"/>
              <a:buNone/>
              <a:defRPr sz="2100">
                <a:solidFill>
                  <a:srgbClr val="434343"/>
                </a:solidFill>
              </a:defRPr>
            </a:lvl9pPr>
          </a:lstStyle>
          <a:p>
            <a:endParaRPr/>
          </a:p>
        </p:txBody>
      </p:sp>
      <p:sp>
        <p:nvSpPr>
          <p:cNvPr id="172" name="Google Shape;172;p31"/>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17500" rtl="0">
              <a:spcBef>
                <a:spcPts val="0"/>
              </a:spcBef>
              <a:spcAft>
                <a:spcPts val="0"/>
              </a:spcAft>
              <a:buClr>
                <a:schemeClr val="lt1"/>
              </a:buClr>
              <a:buSzPts val="1400"/>
              <a:buChar char="■"/>
              <a:defRPr>
                <a:solidFill>
                  <a:schemeClr val="lt1"/>
                </a:solidFill>
              </a:defRPr>
            </a:lvl3pPr>
            <a:lvl4pPr marL="1828800" lvl="3" indent="-317500" rtl="0">
              <a:spcBef>
                <a:spcPts val="0"/>
              </a:spcBef>
              <a:spcAft>
                <a:spcPts val="0"/>
              </a:spcAft>
              <a:buClr>
                <a:schemeClr val="lt1"/>
              </a:buClr>
              <a:buSzPts val="1400"/>
              <a:buChar char="●"/>
              <a:defRPr>
                <a:solidFill>
                  <a:schemeClr val="lt1"/>
                </a:solidFill>
              </a:defRPr>
            </a:lvl4pPr>
            <a:lvl5pPr marL="2286000" lvl="4" indent="-317500" rtl="0">
              <a:spcBef>
                <a:spcPts val="0"/>
              </a:spcBef>
              <a:spcAft>
                <a:spcPts val="0"/>
              </a:spcAft>
              <a:buClr>
                <a:schemeClr val="lt1"/>
              </a:buClr>
              <a:buSzPts val="1400"/>
              <a:buChar char="○"/>
              <a:defRPr>
                <a:solidFill>
                  <a:schemeClr val="lt1"/>
                </a:solidFill>
              </a:defRPr>
            </a:lvl5pPr>
            <a:lvl6pPr marL="2743200" lvl="5" indent="-317500" rtl="0">
              <a:spcBef>
                <a:spcPts val="0"/>
              </a:spcBef>
              <a:spcAft>
                <a:spcPts val="0"/>
              </a:spcAft>
              <a:buClr>
                <a:schemeClr val="lt1"/>
              </a:buClr>
              <a:buSzPts val="1400"/>
              <a:buChar char="■"/>
              <a:defRPr>
                <a:solidFill>
                  <a:schemeClr val="lt1"/>
                </a:solidFill>
              </a:defRPr>
            </a:lvl6pPr>
            <a:lvl7pPr marL="3200400" lvl="6" indent="-317500" rtl="0">
              <a:spcBef>
                <a:spcPts val="0"/>
              </a:spcBef>
              <a:spcAft>
                <a:spcPts val="0"/>
              </a:spcAft>
              <a:buClr>
                <a:schemeClr val="lt1"/>
              </a:buClr>
              <a:buSzPts val="1400"/>
              <a:buChar char="●"/>
              <a:defRPr>
                <a:solidFill>
                  <a:schemeClr val="lt1"/>
                </a:solidFill>
              </a:defRPr>
            </a:lvl7pPr>
            <a:lvl8pPr marL="3657600" lvl="7" indent="-317500" rtl="0">
              <a:spcBef>
                <a:spcPts val="0"/>
              </a:spcBef>
              <a:spcAft>
                <a:spcPts val="0"/>
              </a:spcAft>
              <a:buClr>
                <a:schemeClr val="lt1"/>
              </a:buClr>
              <a:buSzPts val="1400"/>
              <a:buChar char="○"/>
              <a:defRPr>
                <a:solidFill>
                  <a:schemeClr val="lt1"/>
                </a:solidFill>
              </a:defRPr>
            </a:lvl8pPr>
            <a:lvl9pPr marL="4114800" lvl="8" indent="-317500" rtl="0">
              <a:spcBef>
                <a:spcPts val="0"/>
              </a:spcBef>
              <a:spcAft>
                <a:spcPts val="0"/>
              </a:spcAft>
              <a:buClr>
                <a:schemeClr val="lt1"/>
              </a:buClr>
              <a:buSzPts val="1400"/>
              <a:buChar char="■"/>
              <a:defRPr>
                <a:solidFill>
                  <a:schemeClr val="lt1"/>
                </a:solidFill>
              </a:defRPr>
            </a:lvl9pPr>
          </a:lstStyle>
          <a:p>
            <a:endParaRPr/>
          </a:p>
        </p:txBody>
      </p:sp>
      <p:sp>
        <p:nvSpPr>
          <p:cNvPr id="173" name="Google Shape;173;p3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ldtext | GRÖN">
  <p:cSld name="CAPTION_ONLY">
    <p:spTree>
      <p:nvGrpSpPr>
        <p:cNvPr id="1" name="Shape 174"/>
        <p:cNvGrpSpPr/>
        <p:nvPr/>
      </p:nvGrpSpPr>
      <p:grpSpPr>
        <a:xfrm>
          <a:off x="0" y="0"/>
          <a:ext cx="0" cy="0"/>
          <a:chOff x="0" y="0"/>
          <a:chExt cx="0" cy="0"/>
        </a:xfrm>
      </p:grpSpPr>
      <p:sp>
        <p:nvSpPr>
          <p:cNvPr id="175" name="Google Shape;175;p32"/>
          <p:cNvSpPr txBox="1">
            <a:spLocks noGrp="1"/>
          </p:cNvSpPr>
          <p:nvPr>
            <p:ph type="body" idx="1"/>
          </p:nvPr>
        </p:nvSpPr>
        <p:spPr>
          <a:xfrm>
            <a:off x="328025" y="4226025"/>
            <a:ext cx="6103200" cy="3936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176" name="Google Shape;176;p3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
              <a:t>‹#›</a:t>
            </a:fld>
            <a:endParaRPr/>
          </a:p>
        </p:txBody>
      </p:sp>
      <p:sp>
        <p:nvSpPr>
          <p:cNvPr id="177" name="Google Shape;177;p32">
            <a:extLst>
              <a:ext uri="{C183D7F6-B498-43B3-948B-1728B52AA6E4}">
                <adec:decorative xmlns:adec="http://schemas.microsoft.com/office/drawing/2017/decorative" xmlns="" val="1"/>
              </a:ext>
            </a:extLst>
          </p:cNvPr>
          <p:cNvSpPr/>
          <p:nvPr/>
        </p:nvSpPr>
        <p:spPr>
          <a:xfrm>
            <a:off x="4925" y="0"/>
            <a:ext cx="9144000" cy="96000"/>
          </a:xfrm>
          <a:prstGeom prst="rect">
            <a:avLst/>
          </a:prstGeom>
          <a:solidFill>
            <a:srgbClr val="4469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2">
            <a:extLst>
              <a:ext uri="{C183D7F6-B498-43B3-948B-1728B52AA6E4}">
                <adec:decorative xmlns:adec="http://schemas.microsoft.com/office/drawing/2017/decorative" xmlns="" val="1"/>
              </a:ext>
            </a:extLst>
          </p:cNvPr>
          <p:cNvSpPr/>
          <p:nvPr/>
        </p:nvSpPr>
        <p:spPr>
          <a:xfrm>
            <a:off x="4925" y="4972200"/>
            <a:ext cx="9144000" cy="171300"/>
          </a:xfrm>
          <a:prstGeom prst="rect">
            <a:avLst/>
          </a:prstGeom>
          <a:solidFill>
            <a:srgbClr val="4469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tort tal | GRÖN">
  <p:cSld name="BIG_NUMBER">
    <p:spTree>
      <p:nvGrpSpPr>
        <p:cNvPr id="1" name="Shape 179"/>
        <p:cNvGrpSpPr/>
        <p:nvPr/>
      </p:nvGrpSpPr>
      <p:grpSpPr>
        <a:xfrm>
          <a:off x="0" y="0"/>
          <a:ext cx="0" cy="0"/>
          <a:chOff x="0" y="0"/>
          <a:chExt cx="0" cy="0"/>
        </a:xfrm>
      </p:grpSpPr>
      <p:sp>
        <p:nvSpPr>
          <p:cNvPr id="180" name="Google Shape;180;p33"/>
          <p:cNvSpPr txBox="1">
            <a:spLocks noGrp="1"/>
          </p:cNvSpPr>
          <p:nvPr>
            <p:ph type="title" hasCustomPrompt="1"/>
          </p:nvPr>
        </p:nvSpPr>
        <p:spPr>
          <a:xfrm>
            <a:off x="853950" y="1304850"/>
            <a:ext cx="7436100" cy="1538400"/>
          </a:xfrm>
          <a:prstGeom prst="rect">
            <a:avLst/>
          </a:prstGeom>
        </p:spPr>
        <p:txBody>
          <a:bodyPr spcFirstLastPara="1" wrap="square" lIns="91425" tIns="91425" rIns="91425" bIns="91425" anchor="ctr" anchorCtr="0">
            <a:normAutofit/>
          </a:bodyPr>
          <a:lstStyle>
            <a:lvl1pPr lvl="0" algn="ctr">
              <a:spcBef>
                <a:spcPts val="0"/>
              </a:spcBef>
              <a:spcAft>
                <a:spcPts val="0"/>
              </a:spcAft>
              <a:buClr>
                <a:srgbClr val="44693D"/>
              </a:buClr>
              <a:buSzPts val="9600"/>
              <a:buFont typeface="Lato"/>
              <a:buNone/>
              <a:defRPr sz="9600">
                <a:solidFill>
                  <a:srgbClr val="44693D"/>
                </a:solidFill>
                <a:latin typeface="Lato"/>
                <a:ea typeface="Lato"/>
                <a:cs typeface="Lato"/>
                <a:sym typeface="Lato"/>
              </a:defRPr>
            </a:lvl1pPr>
            <a:lvl2pPr lvl="1" algn="ctr">
              <a:spcBef>
                <a:spcPts val="0"/>
              </a:spcBef>
              <a:spcAft>
                <a:spcPts val="0"/>
              </a:spcAft>
              <a:buClr>
                <a:srgbClr val="509E2F"/>
              </a:buClr>
              <a:buSzPts val="9600"/>
              <a:buFont typeface="Lato"/>
              <a:buNone/>
              <a:defRPr sz="9600">
                <a:solidFill>
                  <a:srgbClr val="509E2F"/>
                </a:solidFill>
                <a:latin typeface="Lato"/>
                <a:ea typeface="Lato"/>
                <a:cs typeface="Lato"/>
                <a:sym typeface="Lato"/>
              </a:defRPr>
            </a:lvl2pPr>
            <a:lvl3pPr lvl="2" algn="ctr">
              <a:spcBef>
                <a:spcPts val="0"/>
              </a:spcBef>
              <a:spcAft>
                <a:spcPts val="0"/>
              </a:spcAft>
              <a:buClr>
                <a:srgbClr val="509E2F"/>
              </a:buClr>
              <a:buSzPts val="9600"/>
              <a:buFont typeface="Lato"/>
              <a:buNone/>
              <a:defRPr sz="9600">
                <a:solidFill>
                  <a:srgbClr val="509E2F"/>
                </a:solidFill>
                <a:latin typeface="Lato"/>
                <a:ea typeface="Lato"/>
                <a:cs typeface="Lato"/>
                <a:sym typeface="Lato"/>
              </a:defRPr>
            </a:lvl3pPr>
            <a:lvl4pPr lvl="3" algn="ctr">
              <a:spcBef>
                <a:spcPts val="0"/>
              </a:spcBef>
              <a:spcAft>
                <a:spcPts val="0"/>
              </a:spcAft>
              <a:buClr>
                <a:srgbClr val="509E2F"/>
              </a:buClr>
              <a:buSzPts val="9600"/>
              <a:buFont typeface="Lato"/>
              <a:buNone/>
              <a:defRPr sz="9600">
                <a:solidFill>
                  <a:srgbClr val="509E2F"/>
                </a:solidFill>
                <a:latin typeface="Lato"/>
                <a:ea typeface="Lato"/>
                <a:cs typeface="Lato"/>
                <a:sym typeface="Lato"/>
              </a:defRPr>
            </a:lvl4pPr>
            <a:lvl5pPr lvl="4" algn="ctr">
              <a:spcBef>
                <a:spcPts val="0"/>
              </a:spcBef>
              <a:spcAft>
                <a:spcPts val="0"/>
              </a:spcAft>
              <a:buClr>
                <a:srgbClr val="509E2F"/>
              </a:buClr>
              <a:buSzPts val="9600"/>
              <a:buFont typeface="Lato"/>
              <a:buNone/>
              <a:defRPr sz="9600">
                <a:solidFill>
                  <a:srgbClr val="509E2F"/>
                </a:solidFill>
                <a:latin typeface="Lato"/>
                <a:ea typeface="Lato"/>
                <a:cs typeface="Lato"/>
                <a:sym typeface="Lato"/>
              </a:defRPr>
            </a:lvl5pPr>
            <a:lvl6pPr lvl="5" algn="ctr">
              <a:spcBef>
                <a:spcPts val="0"/>
              </a:spcBef>
              <a:spcAft>
                <a:spcPts val="0"/>
              </a:spcAft>
              <a:buClr>
                <a:srgbClr val="509E2F"/>
              </a:buClr>
              <a:buSzPts val="9600"/>
              <a:buFont typeface="Lato"/>
              <a:buNone/>
              <a:defRPr sz="9600">
                <a:solidFill>
                  <a:srgbClr val="509E2F"/>
                </a:solidFill>
                <a:latin typeface="Lato"/>
                <a:ea typeface="Lato"/>
                <a:cs typeface="Lato"/>
                <a:sym typeface="Lato"/>
              </a:defRPr>
            </a:lvl6pPr>
            <a:lvl7pPr lvl="6" algn="ctr">
              <a:spcBef>
                <a:spcPts val="0"/>
              </a:spcBef>
              <a:spcAft>
                <a:spcPts val="0"/>
              </a:spcAft>
              <a:buClr>
                <a:srgbClr val="509E2F"/>
              </a:buClr>
              <a:buSzPts val="9600"/>
              <a:buFont typeface="Lato"/>
              <a:buNone/>
              <a:defRPr sz="9600">
                <a:solidFill>
                  <a:srgbClr val="509E2F"/>
                </a:solidFill>
                <a:latin typeface="Lato"/>
                <a:ea typeface="Lato"/>
                <a:cs typeface="Lato"/>
                <a:sym typeface="Lato"/>
              </a:defRPr>
            </a:lvl7pPr>
            <a:lvl8pPr lvl="7" algn="ctr">
              <a:spcBef>
                <a:spcPts val="0"/>
              </a:spcBef>
              <a:spcAft>
                <a:spcPts val="0"/>
              </a:spcAft>
              <a:buClr>
                <a:srgbClr val="509E2F"/>
              </a:buClr>
              <a:buSzPts val="9600"/>
              <a:buFont typeface="Lato"/>
              <a:buNone/>
              <a:defRPr sz="9600">
                <a:solidFill>
                  <a:srgbClr val="509E2F"/>
                </a:solidFill>
                <a:latin typeface="Lato"/>
                <a:ea typeface="Lato"/>
                <a:cs typeface="Lato"/>
                <a:sym typeface="Lato"/>
              </a:defRPr>
            </a:lvl8pPr>
            <a:lvl9pPr lvl="8" algn="ctr">
              <a:spcBef>
                <a:spcPts val="0"/>
              </a:spcBef>
              <a:spcAft>
                <a:spcPts val="0"/>
              </a:spcAft>
              <a:buClr>
                <a:srgbClr val="509E2F"/>
              </a:buClr>
              <a:buSzPts val="9600"/>
              <a:buFont typeface="Lato"/>
              <a:buNone/>
              <a:defRPr sz="9600">
                <a:solidFill>
                  <a:srgbClr val="509E2F"/>
                </a:solidFill>
                <a:latin typeface="Lato"/>
                <a:ea typeface="Lato"/>
                <a:cs typeface="Lato"/>
                <a:sym typeface="Lato"/>
              </a:defRPr>
            </a:lvl9pPr>
          </a:lstStyle>
          <a:p>
            <a:r>
              <a:t>xx%</a:t>
            </a:r>
          </a:p>
        </p:txBody>
      </p:sp>
      <p:sp>
        <p:nvSpPr>
          <p:cNvPr id="181" name="Google Shape;181;p33"/>
          <p:cNvSpPr txBox="1">
            <a:spLocks noGrp="1"/>
          </p:cNvSpPr>
          <p:nvPr>
            <p:ph type="body" idx="1"/>
          </p:nvPr>
        </p:nvSpPr>
        <p:spPr>
          <a:xfrm>
            <a:off x="853950" y="2919450"/>
            <a:ext cx="74361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Clr>
                <a:srgbClr val="434343"/>
              </a:buClr>
              <a:buSzPts val="1800"/>
              <a:buChar char="●"/>
              <a:defRPr>
                <a:solidFill>
                  <a:srgbClr val="434343"/>
                </a:solidFill>
              </a:defRPr>
            </a:lvl1pPr>
            <a:lvl2pPr marL="914400" lvl="1" indent="-317500" algn="ctr">
              <a:spcBef>
                <a:spcPts val="0"/>
              </a:spcBef>
              <a:spcAft>
                <a:spcPts val="0"/>
              </a:spcAft>
              <a:buClr>
                <a:srgbClr val="434343"/>
              </a:buClr>
              <a:buSzPts val="1400"/>
              <a:buChar char="○"/>
              <a:defRPr>
                <a:solidFill>
                  <a:srgbClr val="434343"/>
                </a:solidFill>
              </a:defRPr>
            </a:lvl2pPr>
            <a:lvl3pPr marL="1371600" lvl="2" indent="-317500" algn="ctr">
              <a:spcBef>
                <a:spcPts val="0"/>
              </a:spcBef>
              <a:spcAft>
                <a:spcPts val="0"/>
              </a:spcAft>
              <a:buClr>
                <a:srgbClr val="434343"/>
              </a:buClr>
              <a:buSzPts val="1400"/>
              <a:buChar char="■"/>
              <a:defRPr>
                <a:solidFill>
                  <a:srgbClr val="434343"/>
                </a:solidFill>
              </a:defRPr>
            </a:lvl3pPr>
            <a:lvl4pPr marL="1828800" lvl="3" indent="-317500" algn="ctr">
              <a:spcBef>
                <a:spcPts val="0"/>
              </a:spcBef>
              <a:spcAft>
                <a:spcPts val="0"/>
              </a:spcAft>
              <a:buClr>
                <a:srgbClr val="434343"/>
              </a:buClr>
              <a:buSzPts val="1400"/>
              <a:buChar char="●"/>
              <a:defRPr>
                <a:solidFill>
                  <a:srgbClr val="434343"/>
                </a:solidFill>
              </a:defRPr>
            </a:lvl4pPr>
            <a:lvl5pPr marL="2286000" lvl="4" indent="-317500" algn="ctr">
              <a:spcBef>
                <a:spcPts val="0"/>
              </a:spcBef>
              <a:spcAft>
                <a:spcPts val="0"/>
              </a:spcAft>
              <a:buClr>
                <a:srgbClr val="434343"/>
              </a:buClr>
              <a:buSzPts val="1400"/>
              <a:buChar char="○"/>
              <a:defRPr>
                <a:solidFill>
                  <a:srgbClr val="434343"/>
                </a:solidFill>
              </a:defRPr>
            </a:lvl5pPr>
            <a:lvl6pPr marL="2743200" lvl="5" indent="-317500" algn="ctr">
              <a:spcBef>
                <a:spcPts val="0"/>
              </a:spcBef>
              <a:spcAft>
                <a:spcPts val="0"/>
              </a:spcAft>
              <a:buClr>
                <a:srgbClr val="434343"/>
              </a:buClr>
              <a:buSzPts val="1400"/>
              <a:buChar char="■"/>
              <a:defRPr>
                <a:solidFill>
                  <a:srgbClr val="434343"/>
                </a:solidFill>
              </a:defRPr>
            </a:lvl6pPr>
            <a:lvl7pPr marL="3200400" lvl="6" indent="-317500" algn="ctr">
              <a:spcBef>
                <a:spcPts val="0"/>
              </a:spcBef>
              <a:spcAft>
                <a:spcPts val="0"/>
              </a:spcAft>
              <a:buClr>
                <a:srgbClr val="434343"/>
              </a:buClr>
              <a:buSzPts val="1400"/>
              <a:buChar char="●"/>
              <a:defRPr>
                <a:solidFill>
                  <a:srgbClr val="434343"/>
                </a:solidFill>
              </a:defRPr>
            </a:lvl7pPr>
            <a:lvl8pPr marL="3657600" lvl="7" indent="-317500" algn="ctr">
              <a:spcBef>
                <a:spcPts val="0"/>
              </a:spcBef>
              <a:spcAft>
                <a:spcPts val="0"/>
              </a:spcAft>
              <a:buClr>
                <a:srgbClr val="434343"/>
              </a:buClr>
              <a:buSzPts val="1400"/>
              <a:buChar char="○"/>
              <a:defRPr>
                <a:solidFill>
                  <a:srgbClr val="434343"/>
                </a:solidFill>
              </a:defRPr>
            </a:lvl8pPr>
            <a:lvl9pPr marL="4114800" lvl="8" indent="-317500" algn="ctr">
              <a:spcBef>
                <a:spcPts val="0"/>
              </a:spcBef>
              <a:spcAft>
                <a:spcPts val="0"/>
              </a:spcAft>
              <a:buClr>
                <a:srgbClr val="434343"/>
              </a:buClr>
              <a:buSzPts val="1400"/>
              <a:buChar char="■"/>
              <a:defRPr>
                <a:solidFill>
                  <a:srgbClr val="434343"/>
                </a:solidFill>
              </a:defRPr>
            </a:lvl9pPr>
          </a:lstStyle>
          <a:p>
            <a:endParaRPr/>
          </a:p>
        </p:txBody>
      </p:sp>
      <p:sp>
        <p:nvSpPr>
          <p:cNvPr id="182" name="Google Shape;182;p3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
              <a:t>‹#›</a:t>
            </a:fld>
            <a:endParaRPr/>
          </a:p>
        </p:txBody>
      </p:sp>
      <p:sp>
        <p:nvSpPr>
          <p:cNvPr id="183" name="Google Shape;183;p33">
            <a:extLst>
              <a:ext uri="{C183D7F6-B498-43B3-948B-1728B52AA6E4}">
                <adec:decorative xmlns:adec="http://schemas.microsoft.com/office/drawing/2017/decorative" xmlns="" val="1"/>
              </a:ext>
            </a:extLst>
          </p:cNvPr>
          <p:cNvSpPr/>
          <p:nvPr/>
        </p:nvSpPr>
        <p:spPr>
          <a:xfrm>
            <a:off x="4925" y="0"/>
            <a:ext cx="9144000" cy="96000"/>
          </a:xfrm>
          <a:prstGeom prst="rect">
            <a:avLst/>
          </a:prstGeom>
          <a:solidFill>
            <a:srgbClr val="4469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3">
            <a:extLst>
              <a:ext uri="{C183D7F6-B498-43B3-948B-1728B52AA6E4}">
                <adec:decorative xmlns:adec="http://schemas.microsoft.com/office/drawing/2017/decorative" xmlns="" val="1"/>
              </a:ext>
            </a:extLst>
          </p:cNvPr>
          <p:cNvSpPr/>
          <p:nvPr/>
        </p:nvSpPr>
        <p:spPr>
          <a:xfrm>
            <a:off x="4925" y="4972200"/>
            <a:ext cx="9144000" cy="171300"/>
          </a:xfrm>
          <a:prstGeom prst="rect">
            <a:avLst/>
          </a:prstGeom>
          <a:solidFill>
            <a:srgbClr val="4469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ldtext |  ORANGE">
  <p:cSld name="CAPTION_ONLY_1">
    <p:spTree>
      <p:nvGrpSpPr>
        <p:cNvPr id="1" name="Shape 185"/>
        <p:cNvGrpSpPr/>
        <p:nvPr/>
      </p:nvGrpSpPr>
      <p:grpSpPr>
        <a:xfrm>
          <a:off x="0" y="0"/>
          <a:ext cx="0" cy="0"/>
          <a:chOff x="0" y="0"/>
          <a:chExt cx="0" cy="0"/>
        </a:xfrm>
      </p:grpSpPr>
      <p:sp>
        <p:nvSpPr>
          <p:cNvPr id="186" name="Google Shape;186;p34"/>
          <p:cNvSpPr txBox="1">
            <a:spLocks noGrp="1"/>
          </p:cNvSpPr>
          <p:nvPr>
            <p:ph type="body" idx="1"/>
          </p:nvPr>
        </p:nvSpPr>
        <p:spPr>
          <a:xfrm>
            <a:off x="328025" y="4226025"/>
            <a:ext cx="6103200" cy="3936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187" name="Google Shape;187;p3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sv"/>
              <a:t>‹#›</a:t>
            </a:fld>
            <a:endParaRPr/>
          </a:p>
        </p:txBody>
      </p:sp>
      <p:sp>
        <p:nvSpPr>
          <p:cNvPr id="188" name="Google Shape;188;p34">
            <a:extLst>
              <a:ext uri="{C183D7F6-B498-43B3-948B-1728B52AA6E4}">
                <adec:decorative xmlns:adec="http://schemas.microsoft.com/office/drawing/2017/decorative" xmlns="" val="1"/>
              </a:ext>
            </a:extLst>
          </p:cNvPr>
          <p:cNvSpPr/>
          <p:nvPr/>
        </p:nvSpPr>
        <p:spPr>
          <a:xfrm>
            <a:off x="4925" y="0"/>
            <a:ext cx="9144000" cy="96000"/>
          </a:xfrm>
          <a:prstGeom prst="rect">
            <a:avLst/>
          </a:prstGeom>
          <a:solidFill>
            <a:srgbClr val="EA7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4">
            <a:extLst>
              <a:ext uri="{C183D7F6-B498-43B3-948B-1728B52AA6E4}">
                <adec:decorative xmlns:adec="http://schemas.microsoft.com/office/drawing/2017/decorative" xmlns="" val="1"/>
              </a:ext>
            </a:extLst>
          </p:cNvPr>
          <p:cNvSpPr/>
          <p:nvPr/>
        </p:nvSpPr>
        <p:spPr>
          <a:xfrm>
            <a:off x="4925" y="4972200"/>
            <a:ext cx="9144000" cy="171300"/>
          </a:xfrm>
          <a:prstGeom prst="rect">
            <a:avLst/>
          </a:prstGeom>
          <a:solidFill>
            <a:srgbClr val="EA7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tort tal | ORANGE">
  <p:cSld name="BIG_NUMBER_1">
    <p:spTree>
      <p:nvGrpSpPr>
        <p:cNvPr id="1" name="Shape 190"/>
        <p:cNvGrpSpPr/>
        <p:nvPr/>
      </p:nvGrpSpPr>
      <p:grpSpPr>
        <a:xfrm>
          <a:off x="0" y="0"/>
          <a:ext cx="0" cy="0"/>
          <a:chOff x="0" y="0"/>
          <a:chExt cx="0" cy="0"/>
        </a:xfrm>
      </p:grpSpPr>
      <p:sp>
        <p:nvSpPr>
          <p:cNvPr id="191" name="Google Shape;191;p35"/>
          <p:cNvSpPr txBox="1">
            <a:spLocks noGrp="1"/>
          </p:cNvSpPr>
          <p:nvPr>
            <p:ph type="title" hasCustomPrompt="1"/>
          </p:nvPr>
        </p:nvSpPr>
        <p:spPr>
          <a:xfrm>
            <a:off x="853950" y="1304850"/>
            <a:ext cx="7436100" cy="15384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rgbClr val="EA7600"/>
              </a:buClr>
              <a:buSzPts val="9600"/>
              <a:buFont typeface="Lato"/>
              <a:buNone/>
              <a:defRPr sz="9600">
                <a:solidFill>
                  <a:srgbClr val="EA7600"/>
                </a:solidFill>
                <a:latin typeface="Lato"/>
                <a:ea typeface="Lato"/>
                <a:cs typeface="Lato"/>
                <a:sym typeface="Lato"/>
              </a:defRPr>
            </a:lvl1pPr>
            <a:lvl2pPr lvl="1" algn="ctr" rtl="0">
              <a:spcBef>
                <a:spcPts val="0"/>
              </a:spcBef>
              <a:spcAft>
                <a:spcPts val="0"/>
              </a:spcAft>
              <a:buClr>
                <a:srgbClr val="509E2F"/>
              </a:buClr>
              <a:buSzPts val="9600"/>
              <a:buFont typeface="Lato"/>
              <a:buNone/>
              <a:defRPr sz="9600">
                <a:solidFill>
                  <a:srgbClr val="509E2F"/>
                </a:solidFill>
                <a:latin typeface="Lato"/>
                <a:ea typeface="Lato"/>
                <a:cs typeface="Lato"/>
                <a:sym typeface="Lato"/>
              </a:defRPr>
            </a:lvl2pPr>
            <a:lvl3pPr lvl="2" algn="ctr" rtl="0">
              <a:spcBef>
                <a:spcPts val="0"/>
              </a:spcBef>
              <a:spcAft>
                <a:spcPts val="0"/>
              </a:spcAft>
              <a:buClr>
                <a:srgbClr val="509E2F"/>
              </a:buClr>
              <a:buSzPts val="9600"/>
              <a:buFont typeface="Lato"/>
              <a:buNone/>
              <a:defRPr sz="9600">
                <a:solidFill>
                  <a:srgbClr val="509E2F"/>
                </a:solidFill>
                <a:latin typeface="Lato"/>
                <a:ea typeface="Lato"/>
                <a:cs typeface="Lato"/>
                <a:sym typeface="Lato"/>
              </a:defRPr>
            </a:lvl3pPr>
            <a:lvl4pPr lvl="3" algn="ctr" rtl="0">
              <a:spcBef>
                <a:spcPts val="0"/>
              </a:spcBef>
              <a:spcAft>
                <a:spcPts val="0"/>
              </a:spcAft>
              <a:buClr>
                <a:srgbClr val="509E2F"/>
              </a:buClr>
              <a:buSzPts val="9600"/>
              <a:buFont typeface="Lato"/>
              <a:buNone/>
              <a:defRPr sz="9600">
                <a:solidFill>
                  <a:srgbClr val="509E2F"/>
                </a:solidFill>
                <a:latin typeface="Lato"/>
                <a:ea typeface="Lato"/>
                <a:cs typeface="Lato"/>
                <a:sym typeface="Lato"/>
              </a:defRPr>
            </a:lvl4pPr>
            <a:lvl5pPr lvl="4" algn="ctr" rtl="0">
              <a:spcBef>
                <a:spcPts val="0"/>
              </a:spcBef>
              <a:spcAft>
                <a:spcPts val="0"/>
              </a:spcAft>
              <a:buClr>
                <a:srgbClr val="509E2F"/>
              </a:buClr>
              <a:buSzPts val="9600"/>
              <a:buFont typeface="Lato"/>
              <a:buNone/>
              <a:defRPr sz="9600">
                <a:solidFill>
                  <a:srgbClr val="509E2F"/>
                </a:solidFill>
                <a:latin typeface="Lato"/>
                <a:ea typeface="Lato"/>
                <a:cs typeface="Lato"/>
                <a:sym typeface="Lato"/>
              </a:defRPr>
            </a:lvl5pPr>
            <a:lvl6pPr lvl="5" algn="ctr" rtl="0">
              <a:spcBef>
                <a:spcPts val="0"/>
              </a:spcBef>
              <a:spcAft>
                <a:spcPts val="0"/>
              </a:spcAft>
              <a:buClr>
                <a:srgbClr val="509E2F"/>
              </a:buClr>
              <a:buSzPts val="9600"/>
              <a:buFont typeface="Lato"/>
              <a:buNone/>
              <a:defRPr sz="9600">
                <a:solidFill>
                  <a:srgbClr val="509E2F"/>
                </a:solidFill>
                <a:latin typeface="Lato"/>
                <a:ea typeface="Lato"/>
                <a:cs typeface="Lato"/>
                <a:sym typeface="Lato"/>
              </a:defRPr>
            </a:lvl6pPr>
            <a:lvl7pPr lvl="6" algn="ctr" rtl="0">
              <a:spcBef>
                <a:spcPts val="0"/>
              </a:spcBef>
              <a:spcAft>
                <a:spcPts val="0"/>
              </a:spcAft>
              <a:buClr>
                <a:srgbClr val="509E2F"/>
              </a:buClr>
              <a:buSzPts val="9600"/>
              <a:buFont typeface="Lato"/>
              <a:buNone/>
              <a:defRPr sz="9600">
                <a:solidFill>
                  <a:srgbClr val="509E2F"/>
                </a:solidFill>
                <a:latin typeface="Lato"/>
                <a:ea typeface="Lato"/>
                <a:cs typeface="Lato"/>
                <a:sym typeface="Lato"/>
              </a:defRPr>
            </a:lvl7pPr>
            <a:lvl8pPr lvl="7" algn="ctr" rtl="0">
              <a:spcBef>
                <a:spcPts val="0"/>
              </a:spcBef>
              <a:spcAft>
                <a:spcPts val="0"/>
              </a:spcAft>
              <a:buClr>
                <a:srgbClr val="509E2F"/>
              </a:buClr>
              <a:buSzPts val="9600"/>
              <a:buFont typeface="Lato"/>
              <a:buNone/>
              <a:defRPr sz="9600">
                <a:solidFill>
                  <a:srgbClr val="509E2F"/>
                </a:solidFill>
                <a:latin typeface="Lato"/>
                <a:ea typeface="Lato"/>
                <a:cs typeface="Lato"/>
                <a:sym typeface="Lato"/>
              </a:defRPr>
            </a:lvl8pPr>
            <a:lvl9pPr lvl="8" algn="ctr" rtl="0">
              <a:spcBef>
                <a:spcPts val="0"/>
              </a:spcBef>
              <a:spcAft>
                <a:spcPts val="0"/>
              </a:spcAft>
              <a:buClr>
                <a:srgbClr val="509E2F"/>
              </a:buClr>
              <a:buSzPts val="9600"/>
              <a:buFont typeface="Lato"/>
              <a:buNone/>
              <a:defRPr sz="9600">
                <a:solidFill>
                  <a:srgbClr val="509E2F"/>
                </a:solidFill>
                <a:latin typeface="Lato"/>
                <a:ea typeface="Lato"/>
                <a:cs typeface="Lato"/>
                <a:sym typeface="Lato"/>
              </a:defRPr>
            </a:lvl9pPr>
          </a:lstStyle>
          <a:p>
            <a:r>
              <a:t>xx%</a:t>
            </a:r>
          </a:p>
        </p:txBody>
      </p:sp>
      <p:sp>
        <p:nvSpPr>
          <p:cNvPr id="192" name="Google Shape;192;p35"/>
          <p:cNvSpPr txBox="1">
            <a:spLocks noGrp="1"/>
          </p:cNvSpPr>
          <p:nvPr>
            <p:ph type="body" idx="1"/>
          </p:nvPr>
        </p:nvSpPr>
        <p:spPr>
          <a:xfrm>
            <a:off x="853950" y="2919450"/>
            <a:ext cx="7436100" cy="10716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Clr>
                <a:srgbClr val="434343"/>
              </a:buClr>
              <a:buSzPts val="1800"/>
              <a:buChar char="●"/>
              <a:defRPr>
                <a:solidFill>
                  <a:srgbClr val="434343"/>
                </a:solidFill>
              </a:defRPr>
            </a:lvl1pPr>
            <a:lvl2pPr marL="914400" lvl="1" indent="-317500" algn="ctr" rtl="0">
              <a:spcBef>
                <a:spcPts val="0"/>
              </a:spcBef>
              <a:spcAft>
                <a:spcPts val="0"/>
              </a:spcAft>
              <a:buClr>
                <a:srgbClr val="434343"/>
              </a:buClr>
              <a:buSzPts val="1400"/>
              <a:buChar char="○"/>
              <a:defRPr>
                <a:solidFill>
                  <a:srgbClr val="434343"/>
                </a:solidFill>
              </a:defRPr>
            </a:lvl2pPr>
            <a:lvl3pPr marL="1371600" lvl="2" indent="-317500" algn="ctr" rtl="0">
              <a:spcBef>
                <a:spcPts val="0"/>
              </a:spcBef>
              <a:spcAft>
                <a:spcPts val="0"/>
              </a:spcAft>
              <a:buClr>
                <a:srgbClr val="434343"/>
              </a:buClr>
              <a:buSzPts val="1400"/>
              <a:buChar char="■"/>
              <a:defRPr>
                <a:solidFill>
                  <a:srgbClr val="434343"/>
                </a:solidFill>
              </a:defRPr>
            </a:lvl3pPr>
            <a:lvl4pPr marL="1828800" lvl="3" indent="-317500" algn="ctr" rtl="0">
              <a:spcBef>
                <a:spcPts val="0"/>
              </a:spcBef>
              <a:spcAft>
                <a:spcPts val="0"/>
              </a:spcAft>
              <a:buClr>
                <a:srgbClr val="434343"/>
              </a:buClr>
              <a:buSzPts val="1400"/>
              <a:buChar char="●"/>
              <a:defRPr>
                <a:solidFill>
                  <a:srgbClr val="434343"/>
                </a:solidFill>
              </a:defRPr>
            </a:lvl4pPr>
            <a:lvl5pPr marL="2286000" lvl="4" indent="-317500" algn="ctr" rtl="0">
              <a:spcBef>
                <a:spcPts val="0"/>
              </a:spcBef>
              <a:spcAft>
                <a:spcPts val="0"/>
              </a:spcAft>
              <a:buClr>
                <a:srgbClr val="434343"/>
              </a:buClr>
              <a:buSzPts val="1400"/>
              <a:buChar char="○"/>
              <a:defRPr>
                <a:solidFill>
                  <a:srgbClr val="434343"/>
                </a:solidFill>
              </a:defRPr>
            </a:lvl5pPr>
            <a:lvl6pPr marL="2743200" lvl="5" indent="-317500" algn="ctr" rtl="0">
              <a:spcBef>
                <a:spcPts val="0"/>
              </a:spcBef>
              <a:spcAft>
                <a:spcPts val="0"/>
              </a:spcAft>
              <a:buClr>
                <a:srgbClr val="434343"/>
              </a:buClr>
              <a:buSzPts val="1400"/>
              <a:buChar char="■"/>
              <a:defRPr>
                <a:solidFill>
                  <a:srgbClr val="434343"/>
                </a:solidFill>
              </a:defRPr>
            </a:lvl6pPr>
            <a:lvl7pPr marL="3200400" lvl="6" indent="-317500" algn="ctr" rtl="0">
              <a:spcBef>
                <a:spcPts val="0"/>
              </a:spcBef>
              <a:spcAft>
                <a:spcPts val="0"/>
              </a:spcAft>
              <a:buClr>
                <a:srgbClr val="434343"/>
              </a:buClr>
              <a:buSzPts val="1400"/>
              <a:buChar char="●"/>
              <a:defRPr>
                <a:solidFill>
                  <a:srgbClr val="434343"/>
                </a:solidFill>
              </a:defRPr>
            </a:lvl7pPr>
            <a:lvl8pPr marL="3657600" lvl="7" indent="-317500" algn="ctr" rtl="0">
              <a:spcBef>
                <a:spcPts val="0"/>
              </a:spcBef>
              <a:spcAft>
                <a:spcPts val="0"/>
              </a:spcAft>
              <a:buClr>
                <a:srgbClr val="434343"/>
              </a:buClr>
              <a:buSzPts val="1400"/>
              <a:buChar char="○"/>
              <a:defRPr>
                <a:solidFill>
                  <a:srgbClr val="434343"/>
                </a:solidFill>
              </a:defRPr>
            </a:lvl8pPr>
            <a:lvl9pPr marL="4114800" lvl="8" indent="-317500" algn="ctr" rtl="0">
              <a:spcBef>
                <a:spcPts val="0"/>
              </a:spcBef>
              <a:spcAft>
                <a:spcPts val="0"/>
              </a:spcAft>
              <a:buClr>
                <a:srgbClr val="434343"/>
              </a:buClr>
              <a:buSzPts val="1400"/>
              <a:buChar char="■"/>
              <a:defRPr>
                <a:solidFill>
                  <a:srgbClr val="434343"/>
                </a:solidFill>
              </a:defRPr>
            </a:lvl9pPr>
          </a:lstStyle>
          <a:p>
            <a:endParaRPr/>
          </a:p>
        </p:txBody>
      </p:sp>
      <p:sp>
        <p:nvSpPr>
          <p:cNvPr id="193" name="Google Shape;193;p3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sv"/>
              <a:t>‹#›</a:t>
            </a:fld>
            <a:endParaRPr/>
          </a:p>
        </p:txBody>
      </p:sp>
      <p:sp>
        <p:nvSpPr>
          <p:cNvPr id="194" name="Google Shape;194;p35"/>
          <p:cNvSpPr/>
          <p:nvPr/>
        </p:nvSpPr>
        <p:spPr>
          <a:xfrm>
            <a:off x="4925" y="0"/>
            <a:ext cx="9144000" cy="96000"/>
          </a:xfrm>
          <a:prstGeom prst="rect">
            <a:avLst/>
          </a:prstGeom>
          <a:solidFill>
            <a:srgbClr val="EA7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5"/>
          <p:cNvSpPr/>
          <p:nvPr/>
        </p:nvSpPr>
        <p:spPr>
          <a:xfrm>
            <a:off x="4925" y="4972200"/>
            <a:ext cx="9144000" cy="171300"/>
          </a:xfrm>
          <a:prstGeom prst="rect">
            <a:avLst/>
          </a:prstGeom>
          <a:solidFill>
            <a:srgbClr val="EA7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ldtext |  BLÅ">
  <p:cSld name="CAPTION_ONLY_1_1">
    <p:spTree>
      <p:nvGrpSpPr>
        <p:cNvPr id="1" name="Shape 196"/>
        <p:cNvGrpSpPr/>
        <p:nvPr/>
      </p:nvGrpSpPr>
      <p:grpSpPr>
        <a:xfrm>
          <a:off x="0" y="0"/>
          <a:ext cx="0" cy="0"/>
          <a:chOff x="0" y="0"/>
          <a:chExt cx="0" cy="0"/>
        </a:xfrm>
      </p:grpSpPr>
      <p:sp>
        <p:nvSpPr>
          <p:cNvPr id="197" name="Google Shape;197;p36"/>
          <p:cNvSpPr txBox="1">
            <a:spLocks noGrp="1"/>
          </p:cNvSpPr>
          <p:nvPr>
            <p:ph type="body" idx="1"/>
          </p:nvPr>
        </p:nvSpPr>
        <p:spPr>
          <a:xfrm>
            <a:off x="328025" y="4226025"/>
            <a:ext cx="6103200" cy="3936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198" name="Google Shape;198;p3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sv"/>
              <a:t>‹#›</a:t>
            </a:fld>
            <a:endParaRPr/>
          </a:p>
        </p:txBody>
      </p:sp>
      <p:sp>
        <p:nvSpPr>
          <p:cNvPr id="199" name="Google Shape;199;p36">
            <a:extLst>
              <a:ext uri="{C183D7F6-B498-43B3-948B-1728B52AA6E4}">
                <adec:decorative xmlns:adec="http://schemas.microsoft.com/office/drawing/2017/decorative" xmlns="" val="1"/>
              </a:ext>
            </a:extLst>
          </p:cNvPr>
          <p:cNvSpPr/>
          <p:nvPr/>
        </p:nvSpPr>
        <p:spPr>
          <a:xfrm>
            <a:off x="4925" y="0"/>
            <a:ext cx="9144000" cy="96000"/>
          </a:xfrm>
          <a:prstGeom prst="rect">
            <a:avLst/>
          </a:prstGeom>
          <a:solidFill>
            <a:srgbClr val="002F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6">
            <a:extLst>
              <a:ext uri="{C183D7F6-B498-43B3-948B-1728B52AA6E4}">
                <adec:decorative xmlns:adec="http://schemas.microsoft.com/office/drawing/2017/decorative" xmlns="" val="1"/>
              </a:ext>
            </a:extLst>
          </p:cNvPr>
          <p:cNvSpPr/>
          <p:nvPr/>
        </p:nvSpPr>
        <p:spPr>
          <a:xfrm>
            <a:off x="4925" y="4972200"/>
            <a:ext cx="9144000" cy="171300"/>
          </a:xfrm>
          <a:prstGeom prst="rect">
            <a:avLst/>
          </a:prstGeom>
          <a:solidFill>
            <a:srgbClr val="002F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tort tal | BLÅ">
  <p:cSld name="BIG_NUMBER_1_1">
    <p:spTree>
      <p:nvGrpSpPr>
        <p:cNvPr id="1" name="Shape 201"/>
        <p:cNvGrpSpPr/>
        <p:nvPr/>
      </p:nvGrpSpPr>
      <p:grpSpPr>
        <a:xfrm>
          <a:off x="0" y="0"/>
          <a:ext cx="0" cy="0"/>
          <a:chOff x="0" y="0"/>
          <a:chExt cx="0" cy="0"/>
        </a:xfrm>
      </p:grpSpPr>
      <p:sp>
        <p:nvSpPr>
          <p:cNvPr id="202" name="Google Shape;202;p37"/>
          <p:cNvSpPr txBox="1">
            <a:spLocks noGrp="1"/>
          </p:cNvSpPr>
          <p:nvPr>
            <p:ph type="title" hasCustomPrompt="1"/>
          </p:nvPr>
        </p:nvSpPr>
        <p:spPr>
          <a:xfrm>
            <a:off x="853950" y="1304850"/>
            <a:ext cx="7436100" cy="15384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rgbClr val="002F6C"/>
              </a:buClr>
              <a:buSzPts val="9600"/>
              <a:buFont typeface="Lato"/>
              <a:buNone/>
              <a:defRPr sz="9600">
                <a:solidFill>
                  <a:srgbClr val="002F6C"/>
                </a:solidFill>
                <a:latin typeface="Lato"/>
                <a:ea typeface="Lato"/>
                <a:cs typeface="Lato"/>
                <a:sym typeface="Lato"/>
              </a:defRPr>
            </a:lvl1pPr>
            <a:lvl2pPr lvl="1" algn="ctr" rtl="0">
              <a:spcBef>
                <a:spcPts val="0"/>
              </a:spcBef>
              <a:spcAft>
                <a:spcPts val="0"/>
              </a:spcAft>
              <a:buClr>
                <a:srgbClr val="509E2F"/>
              </a:buClr>
              <a:buSzPts val="9600"/>
              <a:buFont typeface="Lato"/>
              <a:buNone/>
              <a:defRPr sz="9600">
                <a:solidFill>
                  <a:srgbClr val="509E2F"/>
                </a:solidFill>
                <a:latin typeface="Lato"/>
                <a:ea typeface="Lato"/>
                <a:cs typeface="Lato"/>
                <a:sym typeface="Lato"/>
              </a:defRPr>
            </a:lvl2pPr>
            <a:lvl3pPr lvl="2" algn="ctr" rtl="0">
              <a:spcBef>
                <a:spcPts val="0"/>
              </a:spcBef>
              <a:spcAft>
                <a:spcPts val="0"/>
              </a:spcAft>
              <a:buClr>
                <a:srgbClr val="509E2F"/>
              </a:buClr>
              <a:buSzPts val="9600"/>
              <a:buFont typeface="Lato"/>
              <a:buNone/>
              <a:defRPr sz="9600">
                <a:solidFill>
                  <a:srgbClr val="509E2F"/>
                </a:solidFill>
                <a:latin typeface="Lato"/>
                <a:ea typeface="Lato"/>
                <a:cs typeface="Lato"/>
                <a:sym typeface="Lato"/>
              </a:defRPr>
            </a:lvl3pPr>
            <a:lvl4pPr lvl="3" algn="ctr" rtl="0">
              <a:spcBef>
                <a:spcPts val="0"/>
              </a:spcBef>
              <a:spcAft>
                <a:spcPts val="0"/>
              </a:spcAft>
              <a:buClr>
                <a:srgbClr val="509E2F"/>
              </a:buClr>
              <a:buSzPts val="9600"/>
              <a:buFont typeface="Lato"/>
              <a:buNone/>
              <a:defRPr sz="9600">
                <a:solidFill>
                  <a:srgbClr val="509E2F"/>
                </a:solidFill>
                <a:latin typeface="Lato"/>
                <a:ea typeface="Lato"/>
                <a:cs typeface="Lato"/>
                <a:sym typeface="Lato"/>
              </a:defRPr>
            </a:lvl4pPr>
            <a:lvl5pPr lvl="4" algn="ctr" rtl="0">
              <a:spcBef>
                <a:spcPts val="0"/>
              </a:spcBef>
              <a:spcAft>
                <a:spcPts val="0"/>
              </a:spcAft>
              <a:buClr>
                <a:srgbClr val="509E2F"/>
              </a:buClr>
              <a:buSzPts val="9600"/>
              <a:buFont typeface="Lato"/>
              <a:buNone/>
              <a:defRPr sz="9600">
                <a:solidFill>
                  <a:srgbClr val="509E2F"/>
                </a:solidFill>
                <a:latin typeface="Lato"/>
                <a:ea typeface="Lato"/>
                <a:cs typeface="Lato"/>
                <a:sym typeface="Lato"/>
              </a:defRPr>
            </a:lvl5pPr>
            <a:lvl6pPr lvl="5" algn="ctr" rtl="0">
              <a:spcBef>
                <a:spcPts val="0"/>
              </a:spcBef>
              <a:spcAft>
                <a:spcPts val="0"/>
              </a:spcAft>
              <a:buClr>
                <a:srgbClr val="509E2F"/>
              </a:buClr>
              <a:buSzPts val="9600"/>
              <a:buFont typeface="Lato"/>
              <a:buNone/>
              <a:defRPr sz="9600">
                <a:solidFill>
                  <a:srgbClr val="509E2F"/>
                </a:solidFill>
                <a:latin typeface="Lato"/>
                <a:ea typeface="Lato"/>
                <a:cs typeface="Lato"/>
                <a:sym typeface="Lato"/>
              </a:defRPr>
            </a:lvl6pPr>
            <a:lvl7pPr lvl="6" algn="ctr" rtl="0">
              <a:spcBef>
                <a:spcPts val="0"/>
              </a:spcBef>
              <a:spcAft>
                <a:spcPts val="0"/>
              </a:spcAft>
              <a:buClr>
                <a:srgbClr val="509E2F"/>
              </a:buClr>
              <a:buSzPts val="9600"/>
              <a:buFont typeface="Lato"/>
              <a:buNone/>
              <a:defRPr sz="9600">
                <a:solidFill>
                  <a:srgbClr val="509E2F"/>
                </a:solidFill>
                <a:latin typeface="Lato"/>
                <a:ea typeface="Lato"/>
                <a:cs typeface="Lato"/>
                <a:sym typeface="Lato"/>
              </a:defRPr>
            </a:lvl7pPr>
            <a:lvl8pPr lvl="7" algn="ctr" rtl="0">
              <a:spcBef>
                <a:spcPts val="0"/>
              </a:spcBef>
              <a:spcAft>
                <a:spcPts val="0"/>
              </a:spcAft>
              <a:buClr>
                <a:srgbClr val="509E2F"/>
              </a:buClr>
              <a:buSzPts val="9600"/>
              <a:buFont typeface="Lato"/>
              <a:buNone/>
              <a:defRPr sz="9600">
                <a:solidFill>
                  <a:srgbClr val="509E2F"/>
                </a:solidFill>
                <a:latin typeface="Lato"/>
                <a:ea typeface="Lato"/>
                <a:cs typeface="Lato"/>
                <a:sym typeface="Lato"/>
              </a:defRPr>
            </a:lvl8pPr>
            <a:lvl9pPr lvl="8" algn="ctr" rtl="0">
              <a:spcBef>
                <a:spcPts val="0"/>
              </a:spcBef>
              <a:spcAft>
                <a:spcPts val="0"/>
              </a:spcAft>
              <a:buClr>
                <a:srgbClr val="509E2F"/>
              </a:buClr>
              <a:buSzPts val="9600"/>
              <a:buFont typeface="Lato"/>
              <a:buNone/>
              <a:defRPr sz="9600">
                <a:solidFill>
                  <a:srgbClr val="509E2F"/>
                </a:solidFill>
                <a:latin typeface="Lato"/>
                <a:ea typeface="Lato"/>
                <a:cs typeface="Lato"/>
                <a:sym typeface="Lato"/>
              </a:defRPr>
            </a:lvl9pPr>
          </a:lstStyle>
          <a:p>
            <a:r>
              <a:t>xx%</a:t>
            </a:r>
          </a:p>
        </p:txBody>
      </p:sp>
      <p:sp>
        <p:nvSpPr>
          <p:cNvPr id="203" name="Google Shape;203;p37"/>
          <p:cNvSpPr txBox="1">
            <a:spLocks noGrp="1"/>
          </p:cNvSpPr>
          <p:nvPr>
            <p:ph type="body" idx="1"/>
          </p:nvPr>
        </p:nvSpPr>
        <p:spPr>
          <a:xfrm>
            <a:off x="853950" y="2919450"/>
            <a:ext cx="7436100" cy="10716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Clr>
                <a:srgbClr val="434343"/>
              </a:buClr>
              <a:buSzPts val="1800"/>
              <a:buChar char="●"/>
              <a:defRPr>
                <a:solidFill>
                  <a:srgbClr val="434343"/>
                </a:solidFill>
              </a:defRPr>
            </a:lvl1pPr>
            <a:lvl2pPr marL="914400" lvl="1" indent="-317500" algn="ctr" rtl="0">
              <a:spcBef>
                <a:spcPts val="0"/>
              </a:spcBef>
              <a:spcAft>
                <a:spcPts val="0"/>
              </a:spcAft>
              <a:buClr>
                <a:srgbClr val="434343"/>
              </a:buClr>
              <a:buSzPts val="1400"/>
              <a:buChar char="○"/>
              <a:defRPr>
                <a:solidFill>
                  <a:srgbClr val="434343"/>
                </a:solidFill>
              </a:defRPr>
            </a:lvl2pPr>
            <a:lvl3pPr marL="1371600" lvl="2" indent="-317500" algn="ctr" rtl="0">
              <a:spcBef>
                <a:spcPts val="0"/>
              </a:spcBef>
              <a:spcAft>
                <a:spcPts val="0"/>
              </a:spcAft>
              <a:buClr>
                <a:srgbClr val="434343"/>
              </a:buClr>
              <a:buSzPts val="1400"/>
              <a:buChar char="■"/>
              <a:defRPr>
                <a:solidFill>
                  <a:srgbClr val="434343"/>
                </a:solidFill>
              </a:defRPr>
            </a:lvl3pPr>
            <a:lvl4pPr marL="1828800" lvl="3" indent="-317500" algn="ctr" rtl="0">
              <a:spcBef>
                <a:spcPts val="0"/>
              </a:spcBef>
              <a:spcAft>
                <a:spcPts val="0"/>
              </a:spcAft>
              <a:buClr>
                <a:srgbClr val="434343"/>
              </a:buClr>
              <a:buSzPts val="1400"/>
              <a:buChar char="●"/>
              <a:defRPr>
                <a:solidFill>
                  <a:srgbClr val="434343"/>
                </a:solidFill>
              </a:defRPr>
            </a:lvl4pPr>
            <a:lvl5pPr marL="2286000" lvl="4" indent="-317500" algn="ctr" rtl="0">
              <a:spcBef>
                <a:spcPts val="0"/>
              </a:spcBef>
              <a:spcAft>
                <a:spcPts val="0"/>
              </a:spcAft>
              <a:buClr>
                <a:srgbClr val="434343"/>
              </a:buClr>
              <a:buSzPts val="1400"/>
              <a:buChar char="○"/>
              <a:defRPr>
                <a:solidFill>
                  <a:srgbClr val="434343"/>
                </a:solidFill>
              </a:defRPr>
            </a:lvl5pPr>
            <a:lvl6pPr marL="2743200" lvl="5" indent="-317500" algn="ctr" rtl="0">
              <a:spcBef>
                <a:spcPts val="0"/>
              </a:spcBef>
              <a:spcAft>
                <a:spcPts val="0"/>
              </a:spcAft>
              <a:buClr>
                <a:srgbClr val="434343"/>
              </a:buClr>
              <a:buSzPts val="1400"/>
              <a:buChar char="■"/>
              <a:defRPr>
                <a:solidFill>
                  <a:srgbClr val="434343"/>
                </a:solidFill>
              </a:defRPr>
            </a:lvl6pPr>
            <a:lvl7pPr marL="3200400" lvl="6" indent="-317500" algn="ctr" rtl="0">
              <a:spcBef>
                <a:spcPts val="0"/>
              </a:spcBef>
              <a:spcAft>
                <a:spcPts val="0"/>
              </a:spcAft>
              <a:buClr>
                <a:srgbClr val="434343"/>
              </a:buClr>
              <a:buSzPts val="1400"/>
              <a:buChar char="●"/>
              <a:defRPr>
                <a:solidFill>
                  <a:srgbClr val="434343"/>
                </a:solidFill>
              </a:defRPr>
            </a:lvl7pPr>
            <a:lvl8pPr marL="3657600" lvl="7" indent="-317500" algn="ctr" rtl="0">
              <a:spcBef>
                <a:spcPts val="0"/>
              </a:spcBef>
              <a:spcAft>
                <a:spcPts val="0"/>
              </a:spcAft>
              <a:buClr>
                <a:srgbClr val="434343"/>
              </a:buClr>
              <a:buSzPts val="1400"/>
              <a:buChar char="○"/>
              <a:defRPr>
                <a:solidFill>
                  <a:srgbClr val="434343"/>
                </a:solidFill>
              </a:defRPr>
            </a:lvl8pPr>
            <a:lvl9pPr marL="4114800" lvl="8" indent="-317500" algn="ctr" rtl="0">
              <a:spcBef>
                <a:spcPts val="0"/>
              </a:spcBef>
              <a:spcAft>
                <a:spcPts val="0"/>
              </a:spcAft>
              <a:buClr>
                <a:srgbClr val="434343"/>
              </a:buClr>
              <a:buSzPts val="1400"/>
              <a:buChar char="■"/>
              <a:defRPr>
                <a:solidFill>
                  <a:srgbClr val="434343"/>
                </a:solidFill>
              </a:defRPr>
            </a:lvl9pPr>
          </a:lstStyle>
          <a:p>
            <a:endParaRPr/>
          </a:p>
        </p:txBody>
      </p:sp>
      <p:sp>
        <p:nvSpPr>
          <p:cNvPr id="204" name="Google Shape;204;p3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sv"/>
              <a:t>‹#›</a:t>
            </a:fld>
            <a:endParaRPr/>
          </a:p>
        </p:txBody>
      </p:sp>
      <p:sp>
        <p:nvSpPr>
          <p:cNvPr id="205" name="Google Shape;205;p37">
            <a:extLst>
              <a:ext uri="{C183D7F6-B498-43B3-948B-1728B52AA6E4}">
                <adec:decorative xmlns:adec="http://schemas.microsoft.com/office/drawing/2017/decorative" xmlns="" val="1"/>
              </a:ext>
            </a:extLst>
          </p:cNvPr>
          <p:cNvSpPr/>
          <p:nvPr/>
        </p:nvSpPr>
        <p:spPr>
          <a:xfrm>
            <a:off x="4925" y="0"/>
            <a:ext cx="9144000" cy="96000"/>
          </a:xfrm>
          <a:prstGeom prst="rect">
            <a:avLst/>
          </a:prstGeom>
          <a:solidFill>
            <a:srgbClr val="002F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7">
            <a:extLst>
              <a:ext uri="{C183D7F6-B498-43B3-948B-1728B52AA6E4}">
                <adec:decorative xmlns:adec="http://schemas.microsoft.com/office/drawing/2017/decorative" xmlns="" val="1"/>
              </a:ext>
            </a:extLst>
          </p:cNvPr>
          <p:cNvSpPr/>
          <p:nvPr/>
        </p:nvSpPr>
        <p:spPr>
          <a:xfrm>
            <a:off x="4925" y="4972200"/>
            <a:ext cx="9144000" cy="171300"/>
          </a:xfrm>
          <a:prstGeom prst="rect">
            <a:avLst/>
          </a:prstGeom>
          <a:solidFill>
            <a:srgbClr val="002F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ldtext |  RÖD">
  <p:cSld name="CAPTION_ONLY_1_1_1">
    <p:spTree>
      <p:nvGrpSpPr>
        <p:cNvPr id="1" name="Shape 207"/>
        <p:cNvGrpSpPr/>
        <p:nvPr/>
      </p:nvGrpSpPr>
      <p:grpSpPr>
        <a:xfrm>
          <a:off x="0" y="0"/>
          <a:ext cx="0" cy="0"/>
          <a:chOff x="0" y="0"/>
          <a:chExt cx="0" cy="0"/>
        </a:xfrm>
      </p:grpSpPr>
      <p:sp>
        <p:nvSpPr>
          <p:cNvPr id="208" name="Google Shape;208;p38"/>
          <p:cNvSpPr txBox="1">
            <a:spLocks noGrp="1"/>
          </p:cNvSpPr>
          <p:nvPr>
            <p:ph type="body" idx="1"/>
          </p:nvPr>
        </p:nvSpPr>
        <p:spPr>
          <a:xfrm>
            <a:off x="328025" y="4226025"/>
            <a:ext cx="6103200" cy="3936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209" name="Google Shape;209;p3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sv"/>
              <a:t>‹#›</a:t>
            </a:fld>
            <a:endParaRPr/>
          </a:p>
        </p:txBody>
      </p:sp>
      <p:sp>
        <p:nvSpPr>
          <p:cNvPr id="210" name="Google Shape;210;p38">
            <a:extLst>
              <a:ext uri="{C183D7F6-B498-43B3-948B-1728B52AA6E4}">
                <adec:decorative xmlns:adec="http://schemas.microsoft.com/office/drawing/2017/decorative" xmlns="" val="1"/>
              </a:ext>
            </a:extLst>
          </p:cNvPr>
          <p:cNvSpPr/>
          <p:nvPr/>
        </p:nvSpPr>
        <p:spPr>
          <a:xfrm>
            <a:off x="4925" y="0"/>
            <a:ext cx="9144000" cy="96000"/>
          </a:xfrm>
          <a:prstGeom prst="rect">
            <a:avLst/>
          </a:prstGeom>
          <a:solidFill>
            <a:srgbClr val="9E2A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8">
            <a:extLst>
              <a:ext uri="{C183D7F6-B498-43B3-948B-1728B52AA6E4}">
                <adec:decorative xmlns:adec="http://schemas.microsoft.com/office/drawing/2017/decorative" xmlns="" val="1"/>
              </a:ext>
            </a:extLst>
          </p:cNvPr>
          <p:cNvSpPr/>
          <p:nvPr/>
        </p:nvSpPr>
        <p:spPr>
          <a:xfrm>
            <a:off x="4925" y="4972200"/>
            <a:ext cx="9144000" cy="171300"/>
          </a:xfrm>
          <a:prstGeom prst="rect">
            <a:avLst/>
          </a:prstGeom>
          <a:solidFill>
            <a:srgbClr val="9E2A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tort tal |   RÖD">
  <p:cSld name="BIG_NUMBER_1_1_1">
    <p:spTree>
      <p:nvGrpSpPr>
        <p:cNvPr id="1" name="Shape 212"/>
        <p:cNvGrpSpPr/>
        <p:nvPr/>
      </p:nvGrpSpPr>
      <p:grpSpPr>
        <a:xfrm>
          <a:off x="0" y="0"/>
          <a:ext cx="0" cy="0"/>
          <a:chOff x="0" y="0"/>
          <a:chExt cx="0" cy="0"/>
        </a:xfrm>
      </p:grpSpPr>
      <p:sp>
        <p:nvSpPr>
          <p:cNvPr id="213" name="Google Shape;213;p39"/>
          <p:cNvSpPr txBox="1">
            <a:spLocks noGrp="1"/>
          </p:cNvSpPr>
          <p:nvPr>
            <p:ph type="title" hasCustomPrompt="1"/>
          </p:nvPr>
        </p:nvSpPr>
        <p:spPr>
          <a:xfrm>
            <a:off x="853950" y="1304850"/>
            <a:ext cx="7436100" cy="15384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rgbClr val="9E2A2F"/>
              </a:buClr>
              <a:buSzPts val="9600"/>
              <a:buFont typeface="Lato"/>
              <a:buNone/>
              <a:defRPr sz="9600">
                <a:solidFill>
                  <a:srgbClr val="9E2A2F"/>
                </a:solidFill>
                <a:latin typeface="Lato"/>
                <a:ea typeface="Lato"/>
                <a:cs typeface="Lato"/>
                <a:sym typeface="Lato"/>
              </a:defRPr>
            </a:lvl1pPr>
            <a:lvl2pPr lvl="1" algn="ctr" rtl="0">
              <a:spcBef>
                <a:spcPts val="0"/>
              </a:spcBef>
              <a:spcAft>
                <a:spcPts val="0"/>
              </a:spcAft>
              <a:buClr>
                <a:srgbClr val="509E2F"/>
              </a:buClr>
              <a:buSzPts val="9600"/>
              <a:buFont typeface="Lato"/>
              <a:buNone/>
              <a:defRPr sz="9600">
                <a:solidFill>
                  <a:srgbClr val="509E2F"/>
                </a:solidFill>
                <a:latin typeface="Lato"/>
                <a:ea typeface="Lato"/>
                <a:cs typeface="Lato"/>
                <a:sym typeface="Lato"/>
              </a:defRPr>
            </a:lvl2pPr>
            <a:lvl3pPr lvl="2" algn="ctr" rtl="0">
              <a:spcBef>
                <a:spcPts val="0"/>
              </a:spcBef>
              <a:spcAft>
                <a:spcPts val="0"/>
              </a:spcAft>
              <a:buClr>
                <a:srgbClr val="509E2F"/>
              </a:buClr>
              <a:buSzPts val="9600"/>
              <a:buFont typeface="Lato"/>
              <a:buNone/>
              <a:defRPr sz="9600">
                <a:solidFill>
                  <a:srgbClr val="509E2F"/>
                </a:solidFill>
                <a:latin typeface="Lato"/>
                <a:ea typeface="Lato"/>
                <a:cs typeface="Lato"/>
                <a:sym typeface="Lato"/>
              </a:defRPr>
            </a:lvl3pPr>
            <a:lvl4pPr lvl="3" algn="ctr" rtl="0">
              <a:spcBef>
                <a:spcPts val="0"/>
              </a:spcBef>
              <a:spcAft>
                <a:spcPts val="0"/>
              </a:spcAft>
              <a:buClr>
                <a:srgbClr val="509E2F"/>
              </a:buClr>
              <a:buSzPts val="9600"/>
              <a:buFont typeface="Lato"/>
              <a:buNone/>
              <a:defRPr sz="9600">
                <a:solidFill>
                  <a:srgbClr val="509E2F"/>
                </a:solidFill>
                <a:latin typeface="Lato"/>
                <a:ea typeface="Lato"/>
                <a:cs typeface="Lato"/>
                <a:sym typeface="Lato"/>
              </a:defRPr>
            </a:lvl4pPr>
            <a:lvl5pPr lvl="4" algn="ctr" rtl="0">
              <a:spcBef>
                <a:spcPts val="0"/>
              </a:spcBef>
              <a:spcAft>
                <a:spcPts val="0"/>
              </a:spcAft>
              <a:buClr>
                <a:srgbClr val="509E2F"/>
              </a:buClr>
              <a:buSzPts val="9600"/>
              <a:buFont typeface="Lato"/>
              <a:buNone/>
              <a:defRPr sz="9600">
                <a:solidFill>
                  <a:srgbClr val="509E2F"/>
                </a:solidFill>
                <a:latin typeface="Lato"/>
                <a:ea typeface="Lato"/>
                <a:cs typeface="Lato"/>
                <a:sym typeface="Lato"/>
              </a:defRPr>
            </a:lvl5pPr>
            <a:lvl6pPr lvl="5" algn="ctr" rtl="0">
              <a:spcBef>
                <a:spcPts val="0"/>
              </a:spcBef>
              <a:spcAft>
                <a:spcPts val="0"/>
              </a:spcAft>
              <a:buClr>
                <a:srgbClr val="509E2F"/>
              </a:buClr>
              <a:buSzPts val="9600"/>
              <a:buFont typeface="Lato"/>
              <a:buNone/>
              <a:defRPr sz="9600">
                <a:solidFill>
                  <a:srgbClr val="509E2F"/>
                </a:solidFill>
                <a:latin typeface="Lato"/>
                <a:ea typeface="Lato"/>
                <a:cs typeface="Lato"/>
                <a:sym typeface="Lato"/>
              </a:defRPr>
            </a:lvl6pPr>
            <a:lvl7pPr lvl="6" algn="ctr" rtl="0">
              <a:spcBef>
                <a:spcPts val="0"/>
              </a:spcBef>
              <a:spcAft>
                <a:spcPts val="0"/>
              </a:spcAft>
              <a:buClr>
                <a:srgbClr val="509E2F"/>
              </a:buClr>
              <a:buSzPts val="9600"/>
              <a:buFont typeface="Lato"/>
              <a:buNone/>
              <a:defRPr sz="9600">
                <a:solidFill>
                  <a:srgbClr val="509E2F"/>
                </a:solidFill>
                <a:latin typeface="Lato"/>
                <a:ea typeface="Lato"/>
                <a:cs typeface="Lato"/>
                <a:sym typeface="Lato"/>
              </a:defRPr>
            </a:lvl7pPr>
            <a:lvl8pPr lvl="7" algn="ctr" rtl="0">
              <a:spcBef>
                <a:spcPts val="0"/>
              </a:spcBef>
              <a:spcAft>
                <a:spcPts val="0"/>
              </a:spcAft>
              <a:buClr>
                <a:srgbClr val="509E2F"/>
              </a:buClr>
              <a:buSzPts val="9600"/>
              <a:buFont typeface="Lato"/>
              <a:buNone/>
              <a:defRPr sz="9600">
                <a:solidFill>
                  <a:srgbClr val="509E2F"/>
                </a:solidFill>
                <a:latin typeface="Lato"/>
                <a:ea typeface="Lato"/>
                <a:cs typeface="Lato"/>
                <a:sym typeface="Lato"/>
              </a:defRPr>
            </a:lvl8pPr>
            <a:lvl9pPr lvl="8" algn="ctr" rtl="0">
              <a:spcBef>
                <a:spcPts val="0"/>
              </a:spcBef>
              <a:spcAft>
                <a:spcPts val="0"/>
              </a:spcAft>
              <a:buClr>
                <a:srgbClr val="509E2F"/>
              </a:buClr>
              <a:buSzPts val="9600"/>
              <a:buFont typeface="Lato"/>
              <a:buNone/>
              <a:defRPr sz="9600">
                <a:solidFill>
                  <a:srgbClr val="509E2F"/>
                </a:solidFill>
                <a:latin typeface="Lato"/>
                <a:ea typeface="Lato"/>
                <a:cs typeface="Lato"/>
                <a:sym typeface="Lato"/>
              </a:defRPr>
            </a:lvl9pPr>
          </a:lstStyle>
          <a:p>
            <a:r>
              <a:t>xx%</a:t>
            </a:r>
          </a:p>
        </p:txBody>
      </p:sp>
      <p:sp>
        <p:nvSpPr>
          <p:cNvPr id="214" name="Google Shape;214;p39"/>
          <p:cNvSpPr txBox="1">
            <a:spLocks noGrp="1"/>
          </p:cNvSpPr>
          <p:nvPr>
            <p:ph type="body" idx="1"/>
          </p:nvPr>
        </p:nvSpPr>
        <p:spPr>
          <a:xfrm>
            <a:off x="853950" y="2919450"/>
            <a:ext cx="7436100" cy="10716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Clr>
                <a:srgbClr val="434343"/>
              </a:buClr>
              <a:buSzPts val="1800"/>
              <a:buChar char="●"/>
              <a:defRPr>
                <a:solidFill>
                  <a:srgbClr val="434343"/>
                </a:solidFill>
              </a:defRPr>
            </a:lvl1pPr>
            <a:lvl2pPr marL="914400" lvl="1" indent="-317500" algn="ctr" rtl="0">
              <a:spcBef>
                <a:spcPts val="0"/>
              </a:spcBef>
              <a:spcAft>
                <a:spcPts val="0"/>
              </a:spcAft>
              <a:buClr>
                <a:srgbClr val="434343"/>
              </a:buClr>
              <a:buSzPts val="1400"/>
              <a:buChar char="○"/>
              <a:defRPr>
                <a:solidFill>
                  <a:srgbClr val="434343"/>
                </a:solidFill>
              </a:defRPr>
            </a:lvl2pPr>
            <a:lvl3pPr marL="1371600" lvl="2" indent="-317500" algn="ctr" rtl="0">
              <a:spcBef>
                <a:spcPts val="0"/>
              </a:spcBef>
              <a:spcAft>
                <a:spcPts val="0"/>
              </a:spcAft>
              <a:buClr>
                <a:srgbClr val="434343"/>
              </a:buClr>
              <a:buSzPts val="1400"/>
              <a:buChar char="■"/>
              <a:defRPr>
                <a:solidFill>
                  <a:srgbClr val="434343"/>
                </a:solidFill>
              </a:defRPr>
            </a:lvl3pPr>
            <a:lvl4pPr marL="1828800" lvl="3" indent="-317500" algn="ctr" rtl="0">
              <a:spcBef>
                <a:spcPts val="0"/>
              </a:spcBef>
              <a:spcAft>
                <a:spcPts val="0"/>
              </a:spcAft>
              <a:buClr>
                <a:srgbClr val="434343"/>
              </a:buClr>
              <a:buSzPts val="1400"/>
              <a:buChar char="●"/>
              <a:defRPr>
                <a:solidFill>
                  <a:srgbClr val="434343"/>
                </a:solidFill>
              </a:defRPr>
            </a:lvl4pPr>
            <a:lvl5pPr marL="2286000" lvl="4" indent="-317500" algn="ctr" rtl="0">
              <a:spcBef>
                <a:spcPts val="0"/>
              </a:spcBef>
              <a:spcAft>
                <a:spcPts val="0"/>
              </a:spcAft>
              <a:buClr>
                <a:srgbClr val="434343"/>
              </a:buClr>
              <a:buSzPts val="1400"/>
              <a:buChar char="○"/>
              <a:defRPr>
                <a:solidFill>
                  <a:srgbClr val="434343"/>
                </a:solidFill>
              </a:defRPr>
            </a:lvl5pPr>
            <a:lvl6pPr marL="2743200" lvl="5" indent="-317500" algn="ctr" rtl="0">
              <a:spcBef>
                <a:spcPts val="0"/>
              </a:spcBef>
              <a:spcAft>
                <a:spcPts val="0"/>
              </a:spcAft>
              <a:buClr>
                <a:srgbClr val="434343"/>
              </a:buClr>
              <a:buSzPts val="1400"/>
              <a:buChar char="■"/>
              <a:defRPr>
                <a:solidFill>
                  <a:srgbClr val="434343"/>
                </a:solidFill>
              </a:defRPr>
            </a:lvl6pPr>
            <a:lvl7pPr marL="3200400" lvl="6" indent="-317500" algn="ctr" rtl="0">
              <a:spcBef>
                <a:spcPts val="0"/>
              </a:spcBef>
              <a:spcAft>
                <a:spcPts val="0"/>
              </a:spcAft>
              <a:buClr>
                <a:srgbClr val="434343"/>
              </a:buClr>
              <a:buSzPts val="1400"/>
              <a:buChar char="●"/>
              <a:defRPr>
                <a:solidFill>
                  <a:srgbClr val="434343"/>
                </a:solidFill>
              </a:defRPr>
            </a:lvl7pPr>
            <a:lvl8pPr marL="3657600" lvl="7" indent="-317500" algn="ctr" rtl="0">
              <a:spcBef>
                <a:spcPts val="0"/>
              </a:spcBef>
              <a:spcAft>
                <a:spcPts val="0"/>
              </a:spcAft>
              <a:buClr>
                <a:srgbClr val="434343"/>
              </a:buClr>
              <a:buSzPts val="1400"/>
              <a:buChar char="○"/>
              <a:defRPr>
                <a:solidFill>
                  <a:srgbClr val="434343"/>
                </a:solidFill>
              </a:defRPr>
            </a:lvl8pPr>
            <a:lvl9pPr marL="4114800" lvl="8" indent="-317500" algn="ctr" rtl="0">
              <a:spcBef>
                <a:spcPts val="0"/>
              </a:spcBef>
              <a:spcAft>
                <a:spcPts val="0"/>
              </a:spcAft>
              <a:buClr>
                <a:srgbClr val="434343"/>
              </a:buClr>
              <a:buSzPts val="1400"/>
              <a:buChar char="■"/>
              <a:defRPr>
                <a:solidFill>
                  <a:srgbClr val="434343"/>
                </a:solidFill>
              </a:defRPr>
            </a:lvl9pPr>
          </a:lstStyle>
          <a:p>
            <a:endParaRPr/>
          </a:p>
        </p:txBody>
      </p:sp>
      <p:sp>
        <p:nvSpPr>
          <p:cNvPr id="215" name="Google Shape;215;p3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sv"/>
              <a:t>‹#›</a:t>
            </a:fld>
            <a:endParaRPr/>
          </a:p>
        </p:txBody>
      </p:sp>
      <p:sp>
        <p:nvSpPr>
          <p:cNvPr id="216" name="Google Shape;216;p39">
            <a:extLst>
              <a:ext uri="{C183D7F6-B498-43B3-948B-1728B52AA6E4}">
                <adec:decorative xmlns:adec="http://schemas.microsoft.com/office/drawing/2017/decorative" xmlns="" val="1"/>
              </a:ext>
            </a:extLst>
          </p:cNvPr>
          <p:cNvSpPr/>
          <p:nvPr/>
        </p:nvSpPr>
        <p:spPr>
          <a:xfrm>
            <a:off x="4925" y="0"/>
            <a:ext cx="9144000" cy="96000"/>
          </a:xfrm>
          <a:prstGeom prst="rect">
            <a:avLst/>
          </a:prstGeom>
          <a:solidFill>
            <a:srgbClr val="9E2A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9">
            <a:extLst>
              <a:ext uri="{C183D7F6-B498-43B3-948B-1728B52AA6E4}">
                <adec:decorative xmlns:adec="http://schemas.microsoft.com/office/drawing/2017/decorative" xmlns="" val="1"/>
              </a:ext>
            </a:extLst>
          </p:cNvPr>
          <p:cNvSpPr/>
          <p:nvPr/>
        </p:nvSpPr>
        <p:spPr>
          <a:xfrm>
            <a:off x="4925" y="4972200"/>
            <a:ext cx="9144000" cy="171300"/>
          </a:xfrm>
          <a:prstGeom prst="rect">
            <a:avLst/>
          </a:prstGeom>
          <a:solidFill>
            <a:srgbClr val="9E2A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8"/>
        <p:cNvGrpSpPr/>
        <p:nvPr/>
      </p:nvGrpSpPr>
      <p:grpSpPr>
        <a:xfrm>
          <a:off x="0" y="0"/>
          <a:ext cx="0" cy="0"/>
          <a:chOff x="0" y="0"/>
          <a:chExt cx="0" cy="0"/>
        </a:xfrm>
      </p:grpSpPr>
      <p:sp>
        <p:nvSpPr>
          <p:cNvPr id="219" name="Google Shape;219;p4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Första/ Sista sidan | BLÅ">
  <p:cSld name="SECTION_HEADER_1_2">
    <p:bg>
      <p:bgPr>
        <a:solidFill>
          <a:srgbClr val="002F6C"/>
        </a:solidFill>
        <a:effectLst/>
      </p:bgPr>
    </p:bg>
    <p:spTree>
      <p:nvGrpSpPr>
        <p:cNvPr id="1" name="Shape 27"/>
        <p:cNvGrpSpPr/>
        <p:nvPr/>
      </p:nvGrpSpPr>
      <p:grpSpPr>
        <a:xfrm>
          <a:off x="0" y="0"/>
          <a:ext cx="0" cy="0"/>
          <a:chOff x="0" y="0"/>
          <a:chExt cx="0" cy="0"/>
        </a:xfrm>
      </p:grpSpPr>
      <p:sp>
        <p:nvSpPr>
          <p:cNvPr id="30" name="Google Shape;30;p5"/>
          <p:cNvSpPr/>
          <p:nvPr/>
        </p:nvSpPr>
        <p:spPr>
          <a:xfrm>
            <a:off x="0" y="0"/>
            <a:ext cx="9144000" cy="436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5"/>
          <p:cNvSpPr txBox="1">
            <a:spLocks noGrp="1"/>
          </p:cNvSpPr>
          <p:nvPr>
            <p:ph type="title"/>
          </p:nvPr>
        </p:nvSpPr>
        <p:spPr>
          <a:xfrm>
            <a:off x="1168725" y="677150"/>
            <a:ext cx="6772200" cy="26931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lt1"/>
              </a:buClr>
              <a:buSzPts val="3600"/>
              <a:buFont typeface="Arial"/>
              <a:buNone/>
              <a:defRPr sz="3600">
                <a:solidFill>
                  <a:schemeClr val="lt1"/>
                </a:solidFill>
                <a:latin typeface="Arial"/>
                <a:ea typeface="Arial"/>
                <a:cs typeface="Arial"/>
                <a:sym typeface="Aria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29" name="Google Shape;29;p5"/>
          <p:cNvSpPr/>
          <p:nvPr/>
        </p:nvSpPr>
        <p:spPr>
          <a:xfrm>
            <a:off x="0" y="4270538"/>
            <a:ext cx="9144000" cy="873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sv"/>
              <a:t>‹#›</a:t>
            </a:fld>
            <a:endParaRPr/>
          </a:p>
        </p:txBody>
      </p:sp>
      <p:pic>
        <p:nvPicPr>
          <p:cNvPr id="31" name="Google Shape;31;p5" descr="Logotyp Länsstyrelserna."/>
          <p:cNvPicPr preferRelativeResize="0"/>
          <p:nvPr/>
        </p:nvPicPr>
        <p:blipFill>
          <a:blip r:embed="rId2">
            <a:alphaModFix/>
          </a:blip>
          <a:stretch>
            <a:fillRect/>
          </a:stretch>
        </p:blipFill>
        <p:spPr>
          <a:xfrm>
            <a:off x="3979874" y="4444014"/>
            <a:ext cx="1149900" cy="52607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Första/ Sista sidan | GRÖN">
  <p:cSld name="SECTION_HEADER_1_1">
    <p:bg>
      <p:bgPr>
        <a:solidFill>
          <a:srgbClr val="44693D"/>
        </a:solidFill>
        <a:effectLst/>
      </p:bgPr>
    </p:bg>
    <p:spTree>
      <p:nvGrpSpPr>
        <p:cNvPr id="1" name="Shape 33"/>
        <p:cNvGrpSpPr/>
        <p:nvPr/>
      </p:nvGrpSpPr>
      <p:grpSpPr>
        <a:xfrm>
          <a:off x="0" y="0"/>
          <a:ext cx="0" cy="0"/>
          <a:chOff x="0" y="0"/>
          <a:chExt cx="0" cy="0"/>
        </a:xfrm>
      </p:grpSpPr>
      <p:sp>
        <p:nvSpPr>
          <p:cNvPr id="36" name="Google Shape;36;p6"/>
          <p:cNvSpPr/>
          <p:nvPr/>
        </p:nvSpPr>
        <p:spPr>
          <a:xfrm>
            <a:off x="0" y="0"/>
            <a:ext cx="9144000" cy="436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6"/>
          <p:cNvSpPr txBox="1">
            <a:spLocks noGrp="1"/>
          </p:cNvSpPr>
          <p:nvPr>
            <p:ph type="title"/>
          </p:nvPr>
        </p:nvSpPr>
        <p:spPr>
          <a:xfrm>
            <a:off x="1168725" y="677150"/>
            <a:ext cx="6772200" cy="26931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lt1"/>
              </a:buClr>
              <a:buSzPts val="3600"/>
              <a:buFont typeface="Arial"/>
              <a:buNone/>
              <a:defRPr sz="3600">
                <a:solidFill>
                  <a:schemeClr val="lt1"/>
                </a:solidFill>
                <a:latin typeface="Arial"/>
                <a:ea typeface="Arial"/>
                <a:cs typeface="Arial"/>
                <a:sym typeface="Aria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35" name="Google Shape;35;p6"/>
          <p:cNvSpPr/>
          <p:nvPr/>
        </p:nvSpPr>
        <p:spPr>
          <a:xfrm>
            <a:off x="0" y="4270538"/>
            <a:ext cx="9144000" cy="873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sv"/>
              <a:t>‹#›</a:t>
            </a:fld>
            <a:endParaRPr/>
          </a:p>
        </p:txBody>
      </p:sp>
      <p:pic>
        <p:nvPicPr>
          <p:cNvPr id="37" name="Google Shape;37;p6" descr="Logotyp Länsstyrelserna."/>
          <p:cNvPicPr preferRelativeResize="0"/>
          <p:nvPr/>
        </p:nvPicPr>
        <p:blipFill>
          <a:blip r:embed="rId2">
            <a:alphaModFix/>
          </a:blip>
          <a:stretch>
            <a:fillRect/>
          </a:stretch>
        </p:blipFill>
        <p:spPr>
          <a:xfrm>
            <a:off x="3979874" y="4444014"/>
            <a:ext cx="1149900" cy="52607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Rubrik och text | GRÖN" type="tx">
  <p:cSld name="TITLE_AND_BODY">
    <p:spTree>
      <p:nvGrpSpPr>
        <p:cNvPr id="1" name="Shape 39"/>
        <p:cNvGrpSpPr/>
        <p:nvPr/>
      </p:nvGrpSpPr>
      <p:grpSpPr>
        <a:xfrm>
          <a:off x="0" y="0"/>
          <a:ext cx="0" cy="0"/>
          <a:chOff x="0" y="0"/>
          <a:chExt cx="0" cy="0"/>
        </a:xfrm>
      </p:grpSpPr>
      <p:sp>
        <p:nvSpPr>
          <p:cNvPr id="40" name="Google Shape;40;p7"/>
          <p:cNvSpPr txBox="1">
            <a:spLocks noGrp="1"/>
          </p:cNvSpPr>
          <p:nvPr>
            <p:ph type="title"/>
          </p:nvPr>
        </p:nvSpPr>
        <p:spPr>
          <a:xfrm>
            <a:off x="1406275" y="583031"/>
            <a:ext cx="6321600" cy="635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1" name="Google Shape;41;p7"/>
          <p:cNvSpPr txBox="1">
            <a:spLocks noGrp="1"/>
          </p:cNvSpPr>
          <p:nvPr>
            <p:ph type="body" idx="1"/>
          </p:nvPr>
        </p:nvSpPr>
        <p:spPr>
          <a:xfrm>
            <a:off x="1416125" y="1589700"/>
            <a:ext cx="6321600" cy="29130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2" name="Google Shape;42;p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
              <a:t>‹#›</a:t>
            </a:fld>
            <a:endParaRPr/>
          </a:p>
        </p:txBody>
      </p:sp>
      <p:sp>
        <p:nvSpPr>
          <p:cNvPr id="43" name="Google Shape;43;p7">
            <a:extLst>
              <a:ext uri="{C183D7F6-B498-43B3-948B-1728B52AA6E4}">
                <adec:decorative xmlns:adec="http://schemas.microsoft.com/office/drawing/2017/decorative" xmlns="" val="1"/>
              </a:ext>
            </a:extLst>
          </p:cNvPr>
          <p:cNvSpPr/>
          <p:nvPr/>
        </p:nvSpPr>
        <p:spPr>
          <a:xfrm>
            <a:off x="4925" y="0"/>
            <a:ext cx="9144000" cy="96000"/>
          </a:xfrm>
          <a:prstGeom prst="rect">
            <a:avLst/>
          </a:prstGeom>
          <a:solidFill>
            <a:srgbClr val="4469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7">
            <a:extLst>
              <a:ext uri="{C183D7F6-B498-43B3-948B-1728B52AA6E4}">
                <adec:decorative xmlns:adec="http://schemas.microsoft.com/office/drawing/2017/decorative" xmlns="" val="1"/>
              </a:ext>
            </a:extLst>
          </p:cNvPr>
          <p:cNvSpPr/>
          <p:nvPr/>
        </p:nvSpPr>
        <p:spPr>
          <a:xfrm>
            <a:off x="4925" y="4972200"/>
            <a:ext cx="9144000" cy="171300"/>
          </a:xfrm>
          <a:prstGeom prst="rect">
            <a:avLst/>
          </a:prstGeom>
          <a:solidFill>
            <a:srgbClr val="4469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Rubrik och två kolumner | GRÖN" type="twoColTx">
  <p:cSld name="TITLE_AND_TWO_COLUMNS">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1411138" y="569875"/>
            <a:ext cx="6321600" cy="635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7" name="Google Shape;47;p8"/>
          <p:cNvSpPr txBox="1">
            <a:spLocks noGrp="1"/>
          </p:cNvSpPr>
          <p:nvPr>
            <p:ph type="body" idx="1"/>
          </p:nvPr>
        </p:nvSpPr>
        <p:spPr>
          <a:xfrm>
            <a:off x="1411190" y="1596600"/>
            <a:ext cx="3071400" cy="3002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8" name="Google Shape;48;p8"/>
          <p:cNvSpPr txBox="1">
            <a:spLocks noGrp="1"/>
          </p:cNvSpPr>
          <p:nvPr>
            <p:ph type="body" idx="2"/>
          </p:nvPr>
        </p:nvSpPr>
        <p:spPr>
          <a:xfrm>
            <a:off x="4661459" y="1596600"/>
            <a:ext cx="3071400" cy="3002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9" name="Google Shape;49;p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
              <a:t>‹#›</a:t>
            </a:fld>
            <a:endParaRPr/>
          </a:p>
        </p:txBody>
      </p:sp>
      <p:sp>
        <p:nvSpPr>
          <p:cNvPr id="50" name="Google Shape;50;p8">
            <a:extLst>
              <a:ext uri="{C183D7F6-B498-43B3-948B-1728B52AA6E4}">
                <adec:decorative xmlns:adec="http://schemas.microsoft.com/office/drawing/2017/decorative" xmlns="" val="1"/>
              </a:ext>
            </a:extLst>
          </p:cNvPr>
          <p:cNvSpPr/>
          <p:nvPr/>
        </p:nvSpPr>
        <p:spPr>
          <a:xfrm>
            <a:off x="4925" y="0"/>
            <a:ext cx="9144000" cy="96000"/>
          </a:xfrm>
          <a:prstGeom prst="rect">
            <a:avLst/>
          </a:prstGeom>
          <a:solidFill>
            <a:srgbClr val="4469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8">
            <a:extLst>
              <a:ext uri="{C183D7F6-B498-43B3-948B-1728B52AA6E4}">
                <adec:decorative xmlns:adec="http://schemas.microsoft.com/office/drawing/2017/decorative" xmlns="" val="1"/>
              </a:ext>
            </a:extLst>
          </p:cNvPr>
          <p:cNvSpPr/>
          <p:nvPr/>
        </p:nvSpPr>
        <p:spPr>
          <a:xfrm>
            <a:off x="4925" y="4972200"/>
            <a:ext cx="9144000" cy="171300"/>
          </a:xfrm>
          <a:prstGeom prst="rect">
            <a:avLst/>
          </a:prstGeom>
          <a:solidFill>
            <a:srgbClr val="4469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el enbart | GRÖN" type="titleOnly">
  <p:cSld name="TITLE_ONLY">
    <p:spTree>
      <p:nvGrpSpPr>
        <p:cNvPr id="1" name="Shape 52"/>
        <p:cNvGrpSpPr/>
        <p:nvPr/>
      </p:nvGrpSpPr>
      <p:grpSpPr>
        <a:xfrm>
          <a:off x="0" y="0"/>
          <a:ext cx="0" cy="0"/>
          <a:chOff x="0" y="0"/>
          <a:chExt cx="0" cy="0"/>
        </a:xfrm>
      </p:grpSpPr>
      <p:sp>
        <p:nvSpPr>
          <p:cNvPr id="53" name="Google Shape;53;p9"/>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rmAutofit/>
          </a:bodyPr>
          <a:lstStyle>
            <a:lvl1pPr lvl="0" algn="ctr">
              <a:spcBef>
                <a:spcPts val="0"/>
              </a:spcBef>
              <a:spcAft>
                <a:spcPts val="0"/>
              </a:spcAft>
              <a:buSzPts val="3000"/>
              <a:buNone/>
              <a:defRPr/>
            </a:lvl1pPr>
            <a:lvl2pPr lvl="1" algn="ctr">
              <a:spcBef>
                <a:spcPts val="0"/>
              </a:spcBef>
              <a:spcAft>
                <a:spcPts val="0"/>
              </a:spcAft>
              <a:buSzPts val="3000"/>
              <a:buNone/>
              <a:defRPr/>
            </a:lvl2pPr>
            <a:lvl3pPr lvl="2" algn="ctr">
              <a:spcBef>
                <a:spcPts val="0"/>
              </a:spcBef>
              <a:spcAft>
                <a:spcPts val="0"/>
              </a:spcAft>
              <a:buSzPts val="3000"/>
              <a:buNone/>
              <a:defRPr/>
            </a:lvl3pPr>
            <a:lvl4pPr lvl="3" algn="ctr">
              <a:spcBef>
                <a:spcPts val="0"/>
              </a:spcBef>
              <a:spcAft>
                <a:spcPts val="0"/>
              </a:spcAft>
              <a:buSzPts val="3000"/>
              <a:buNone/>
              <a:defRPr/>
            </a:lvl4pPr>
            <a:lvl5pPr lvl="4" algn="ctr">
              <a:spcBef>
                <a:spcPts val="0"/>
              </a:spcBef>
              <a:spcAft>
                <a:spcPts val="0"/>
              </a:spcAft>
              <a:buSzPts val="3000"/>
              <a:buNone/>
              <a:defRPr/>
            </a:lvl5pPr>
            <a:lvl6pPr lvl="5" algn="ctr">
              <a:spcBef>
                <a:spcPts val="0"/>
              </a:spcBef>
              <a:spcAft>
                <a:spcPts val="0"/>
              </a:spcAft>
              <a:buSzPts val="3000"/>
              <a:buNone/>
              <a:defRPr/>
            </a:lvl6pPr>
            <a:lvl7pPr lvl="6" algn="ctr">
              <a:spcBef>
                <a:spcPts val="0"/>
              </a:spcBef>
              <a:spcAft>
                <a:spcPts val="0"/>
              </a:spcAft>
              <a:buSzPts val="3000"/>
              <a:buNone/>
              <a:defRPr/>
            </a:lvl7pPr>
            <a:lvl8pPr lvl="7" algn="ctr">
              <a:spcBef>
                <a:spcPts val="0"/>
              </a:spcBef>
              <a:spcAft>
                <a:spcPts val="0"/>
              </a:spcAft>
              <a:buSzPts val="3000"/>
              <a:buNone/>
              <a:defRPr/>
            </a:lvl8pPr>
            <a:lvl9pPr lvl="8" algn="ctr">
              <a:spcBef>
                <a:spcPts val="0"/>
              </a:spcBef>
              <a:spcAft>
                <a:spcPts val="0"/>
              </a:spcAft>
              <a:buSzPts val="3000"/>
              <a:buNone/>
              <a:defRPr/>
            </a:lvl9pPr>
          </a:lstStyle>
          <a:p>
            <a:endParaRPr/>
          </a:p>
        </p:txBody>
      </p:sp>
      <p:sp>
        <p:nvSpPr>
          <p:cNvPr id="54" name="Google Shape;54;p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
              <a:t>‹#›</a:t>
            </a:fld>
            <a:endParaRPr/>
          </a:p>
        </p:txBody>
      </p:sp>
      <p:sp>
        <p:nvSpPr>
          <p:cNvPr id="55" name="Google Shape;55;p9">
            <a:extLst>
              <a:ext uri="{C183D7F6-B498-43B3-948B-1728B52AA6E4}">
                <adec:decorative xmlns:adec="http://schemas.microsoft.com/office/drawing/2017/decorative" xmlns="" val="1"/>
              </a:ext>
            </a:extLst>
          </p:cNvPr>
          <p:cNvSpPr/>
          <p:nvPr/>
        </p:nvSpPr>
        <p:spPr>
          <a:xfrm>
            <a:off x="4925" y="0"/>
            <a:ext cx="9144000" cy="96000"/>
          </a:xfrm>
          <a:prstGeom prst="rect">
            <a:avLst/>
          </a:prstGeom>
          <a:solidFill>
            <a:srgbClr val="4469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9">
            <a:extLst>
              <a:ext uri="{C183D7F6-B498-43B3-948B-1728B52AA6E4}">
                <adec:decorative xmlns:adec="http://schemas.microsoft.com/office/drawing/2017/decorative" xmlns="" val="1"/>
              </a:ext>
            </a:extLst>
          </p:cNvPr>
          <p:cNvSpPr/>
          <p:nvPr/>
        </p:nvSpPr>
        <p:spPr>
          <a:xfrm>
            <a:off x="4925" y="4972200"/>
            <a:ext cx="9144000" cy="171300"/>
          </a:xfrm>
          <a:prstGeom prst="rect">
            <a:avLst/>
          </a:prstGeom>
          <a:solidFill>
            <a:srgbClr val="4469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En kolumn text | GRÖN">
  <p:cSld name="ONE_COLUMN_TEXT">
    <p:spTree>
      <p:nvGrpSpPr>
        <p:cNvPr id="1" name="Shape 57"/>
        <p:cNvGrpSpPr/>
        <p:nvPr/>
      </p:nvGrpSpPr>
      <p:grpSpPr>
        <a:xfrm>
          <a:off x="0" y="0"/>
          <a:ext cx="0" cy="0"/>
          <a:chOff x="0" y="0"/>
          <a:chExt cx="0" cy="0"/>
        </a:xfrm>
      </p:grpSpPr>
      <p:sp>
        <p:nvSpPr>
          <p:cNvPr id="58" name="Google Shape;58;p10"/>
          <p:cNvSpPr txBox="1">
            <a:spLocks noGrp="1"/>
          </p:cNvSpPr>
          <p:nvPr>
            <p:ph type="title"/>
          </p:nvPr>
        </p:nvSpPr>
        <p:spPr>
          <a:xfrm>
            <a:off x="700500" y="936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9" name="Google Shape;59;p10"/>
          <p:cNvSpPr txBox="1">
            <a:spLocks noGrp="1"/>
          </p:cNvSpPr>
          <p:nvPr>
            <p:ph type="body" idx="1"/>
          </p:nvPr>
        </p:nvSpPr>
        <p:spPr>
          <a:xfrm>
            <a:off x="700500" y="1846800"/>
            <a:ext cx="2655600" cy="28062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60" name="Google Shape;60;p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
              <a:t>‹#›</a:t>
            </a:fld>
            <a:endParaRPr/>
          </a:p>
        </p:txBody>
      </p:sp>
      <p:sp>
        <p:nvSpPr>
          <p:cNvPr id="61" name="Google Shape;61;p10">
            <a:extLst>
              <a:ext uri="{C183D7F6-B498-43B3-948B-1728B52AA6E4}">
                <adec:decorative xmlns:adec="http://schemas.microsoft.com/office/drawing/2017/decorative" xmlns="" val="1"/>
              </a:ext>
            </a:extLst>
          </p:cNvPr>
          <p:cNvSpPr/>
          <p:nvPr/>
        </p:nvSpPr>
        <p:spPr>
          <a:xfrm>
            <a:off x="4925" y="0"/>
            <a:ext cx="9144000" cy="96000"/>
          </a:xfrm>
          <a:prstGeom prst="rect">
            <a:avLst/>
          </a:prstGeom>
          <a:solidFill>
            <a:srgbClr val="4469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0">
            <a:extLst>
              <a:ext uri="{C183D7F6-B498-43B3-948B-1728B52AA6E4}">
                <adec:decorative xmlns:adec="http://schemas.microsoft.com/office/drawing/2017/decorative" xmlns="" val="1"/>
              </a:ext>
            </a:extLst>
          </p:cNvPr>
          <p:cNvSpPr/>
          <p:nvPr/>
        </p:nvSpPr>
        <p:spPr>
          <a:xfrm>
            <a:off x="4925" y="4972200"/>
            <a:ext cx="9144000" cy="171300"/>
          </a:xfrm>
          <a:prstGeom prst="rect">
            <a:avLst/>
          </a:prstGeom>
          <a:solidFill>
            <a:srgbClr val="4469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wiss-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400250" y="575950"/>
            <a:ext cx="6321600" cy="635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434343"/>
              </a:buClr>
              <a:buSzPts val="3000"/>
              <a:buNone/>
              <a:defRPr sz="3000" b="1">
                <a:solidFill>
                  <a:srgbClr val="434343"/>
                </a:solidFill>
              </a:defRPr>
            </a:lvl1pPr>
            <a:lvl2pPr lvl="1">
              <a:spcBef>
                <a:spcPts val="0"/>
              </a:spcBef>
              <a:spcAft>
                <a:spcPts val="0"/>
              </a:spcAft>
              <a:buClr>
                <a:srgbClr val="434343"/>
              </a:buClr>
              <a:buSzPts val="3000"/>
              <a:buFont typeface="Raleway"/>
              <a:buNone/>
              <a:defRPr sz="3000" b="1">
                <a:solidFill>
                  <a:srgbClr val="434343"/>
                </a:solidFill>
                <a:latin typeface="Raleway"/>
                <a:ea typeface="Raleway"/>
                <a:cs typeface="Raleway"/>
                <a:sym typeface="Raleway"/>
              </a:defRPr>
            </a:lvl2pPr>
            <a:lvl3pPr lvl="2">
              <a:spcBef>
                <a:spcPts val="0"/>
              </a:spcBef>
              <a:spcAft>
                <a:spcPts val="0"/>
              </a:spcAft>
              <a:buClr>
                <a:srgbClr val="434343"/>
              </a:buClr>
              <a:buSzPts val="3000"/>
              <a:buFont typeface="Raleway"/>
              <a:buNone/>
              <a:defRPr sz="3000" b="1">
                <a:solidFill>
                  <a:srgbClr val="434343"/>
                </a:solidFill>
                <a:latin typeface="Raleway"/>
                <a:ea typeface="Raleway"/>
                <a:cs typeface="Raleway"/>
                <a:sym typeface="Raleway"/>
              </a:defRPr>
            </a:lvl3pPr>
            <a:lvl4pPr lvl="3">
              <a:spcBef>
                <a:spcPts val="0"/>
              </a:spcBef>
              <a:spcAft>
                <a:spcPts val="0"/>
              </a:spcAft>
              <a:buClr>
                <a:srgbClr val="434343"/>
              </a:buClr>
              <a:buSzPts val="3000"/>
              <a:buFont typeface="Raleway"/>
              <a:buNone/>
              <a:defRPr sz="3000" b="1">
                <a:solidFill>
                  <a:srgbClr val="434343"/>
                </a:solidFill>
                <a:latin typeface="Raleway"/>
                <a:ea typeface="Raleway"/>
                <a:cs typeface="Raleway"/>
                <a:sym typeface="Raleway"/>
              </a:defRPr>
            </a:lvl4pPr>
            <a:lvl5pPr lvl="4">
              <a:spcBef>
                <a:spcPts val="0"/>
              </a:spcBef>
              <a:spcAft>
                <a:spcPts val="0"/>
              </a:spcAft>
              <a:buClr>
                <a:srgbClr val="434343"/>
              </a:buClr>
              <a:buSzPts val="3000"/>
              <a:buFont typeface="Raleway"/>
              <a:buNone/>
              <a:defRPr sz="3000" b="1">
                <a:solidFill>
                  <a:srgbClr val="434343"/>
                </a:solidFill>
                <a:latin typeface="Raleway"/>
                <a:ea typeface="Raleway"/>
                <a:cs typeface="Raleway"/>
                <a:sym typeface="Raleway"/>
              </a:defRPr>
            </a:lvl5pPr>
            <a:lvl6pPr lvl="5">
              <a:spcBef>
                <a:spcPts val="0"/>
              </a:spcBef>
              <a:spcAft>
                <a:spcPts val="0"/>
              </a:spcAft>
              <a:buClr>
                <a:srgbClr val="434343"/>
              </a:buClr>
              <a:buSzPts val="3000"/>
              <a:buFont typeface="Raleway"/>
              <a:buNone/>
              <a:defRPr sz="3000" b="1">
                <a:solidFill>
                  <a:srgbClr val="434343"/>
                </a:solidFill>
                <a:latin typeface="Raleway"/>
                <a:ea typeface="Raleway"/>
                <a:cs typeface="Raleway"/>
                <a:sym typeface="Raleway"/>
              </a:defRPr>
            </a:lvl6pPr>
            <a:lvl7pPr lvl="6">
              <a:spcBef>
                <a:spcPts val="0"/>
              </a:spcBef>
              <a:spcAft>
                <a:spcPts val="0"/>
              </a:spcAft>
              <a:buClr>
                <a:srgbClr val="434343"/>
              </a:buClr>
              <a:buSzPts val="3000"/>
              <a:buFont typeface="Raleway"/>
              <a:buNone/>
              <a:defRPr sz="3000" b="1">
                <a:solidFill>
                  <a:srgbClr val="434343"/>
                </a:solidFill>
                <a:latin typeface="Raleway"/>
                <a:ea typeface="Raleway"/>
                <a:cs typeface="Raleway"/>
                <a:sym typeface="Raleway"/>
              </a:defRPr>
            </a:lvl7pPr>
            <a:lvl8pPr lvl="7">
              <a:spcBef>
                <a:spcPts val="0"/>
              </a:spcBef>
              <a:spcAft>
                <a:spcPts val="0"/>
              </a:spcAft>
              <a:buClr>
                <a:srgbClr val="434343"/>
              </a:buClr>
              <a:buSzPts val="3000"/>
              <a:buFont typeface="Raleway"/>
              <a:buNone/>
              <a:defRPr sz="3000" b="1">
                <a:solidFill>
                  <a:srgbClr val="434343"/>
                </a:solidFill>
                <a:latin typeface="Raleway"/>
                <a:ea typeface="Raleway"/>
                <a:cs typeface="Raleway"/>
                <a:sym typeface="Raleway"/>
              </a:defRPr>
            </a:lvl8pPr>
            <a:lvl9pPr lvl="8">
              <a:spcBef>
                <a:spcPts val="0"/>
              </a:spcBef>
              <a:spcAft>
                <a:spcPts val="0"/>
              </a:spcAft>
              <a:buClr>
                <a:srgbClr val="434343"/>
              </a:buClr>
              <a:buSzPts val="3000"/>
              <a:buFont typeface="Raleway"/>
              <a:buNone/>
              <a:defRPr sz="3000" b="1">
                <a:solidFill>
                  <a:srgbClr val="434343"/>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2410112" y="1595776"/>
            <a:ext cx="6321600" cy="3002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434343"/>
              </a:buClr>
              <a:buSzPts val="1800"/>
              <a:buChar char="●"/>
              <a:defRPr sz="1800">
                <a:solidFill>
                  <a:srgbClr val="434343"/>
                </a:solidFill>
              </a:defRPr>
            </a:lvl1pPr>
            <a:lvl2pPr marL="914400" lvl="1" indent="-317500">
              <a:lnSpc>
                <a:spcPct val="115000"/>
              </a:lnSpc>
              <a:spcBef>
                <a:spcPts val="0"/>
              </a:spcBef>
              <a:spcAft>
                <a:spcPts val="0"/>
              </a:spcAft>
              <a:buClr>
                <a:srgbClr val="434343"/>
              </a:buClr>
              <a:buSzPts val="1400"/>
              <a:buChar char="○"/>
              <a:defRPr>
                <a:solidFill>
                  <a:srgbClr val="434343"/>
                </a:solidFill>
              </a:defRPr>
            </a:lvl2pPr>
            <a:lvl3pPr marL="1371600" lvl="2" indent="-317500">
              <a:lnSpc>
                <a:spcPct val="115000"/>
              </a:lnSpc>
              <a:spcBef>
                <a:spcPts val="0"/>
              </a:spcBef>
              <a:spcAft>
                <a:spcPts val="0"/>
              </a:spcAft>
              <a:buClr>
                <a:srgbClr val="434343"/>
              </a:buClr>
              <a:buSzPts val="1400"/>
              <a:buChar char="■"/>
              <a:defRPr>
                <a:solidFill>
                  <a:srgbClr val="434343"/>
                </a:solidFill>
              </a:defRPr>
            </a:lvl3pPr>
            <a:lvl4pPr marL="1828800" lvl="3" indent="-317500">
              <a:lnSpc>
                <a:spcPct val="115000"/>
              </a:lnSpc>
              <a:spcBef>
                <a:spcPts val="0"/>
              </a:spcBef>
              <a:spcAft>
                <a:spcPts val="0"/>
              </a:spcAft>
              <a:buClr>
                <a:srgbClr val="434343"/>
              </a:buClr>
              <a:buSzPts val="1400"/>
              <a:buChar char="●"/>
              <a:defRPr>
                <a:solidFill>
                  <a:srgbClr val="434343"/>
                </a:solidFill>
              </a:defRPr>
            </a:lvl4pPr>
            <a:lvl5pPr marL="2286000" lvl="4" indent="-317500">
              <a:lnSpc>
                <a:spcPct val="115000"/>
              </a:lnSpc>
              <a:spcBef>
                <a:spcPts val="0"/>
              </a:spcBef>
              <a:spcAft>
                <a:spcPts val="0"/>
              </a:spcAft>
              <a:buClr>
                <a:srgbClr val="434343"/>
              </a:buClr>
              <a:buSzPts val="1400"/>
              <a:buChar char="○"/>
              <a:defRPr>
                <a:solidFill>
                  <a:srgbClr val="434343"/>
                </a:solidFill>
              </a:defRPr>
            </a:lvl5pPr>
            <a:lvl6pPr marL="2743200" lvl="5" indent="-317500">
              <a:lnSpc>
                <a:spcPct val="115000"/>
              </a:lnSpc>
              <a:spcBef>
                <a:spcPts val="0"/>
              </a:spcBef>
              <a:spcAft>
                <a:spcPts val="0"/>
              </a:spcAft>
              <a:buClr>
                <a:srgbClr val="434343"/>
              </a:buClr>
              <a:buSzPts val="1400"/>
              <a:buChar char="■"/>
              <a:defRPr>
                <a:solidFill>
                  <a:srgbClr val="434343"/>
                </a:solidFill>
              </a:defRPr>
            </a:lvl6pPr>
            <a:lvl7pPr marL="3200400" lvl="6" indent="-317500">
              <a:lnSpc>
                <a:spcPct val="115000"/>
              </a:lnSpc>
              <a:spcBef>
                <a:spcPts val="0"/>
              </a:spcBef>
              <a:spcAft>
                <a:spcPts val="0"/>
              </a:spcAft>
              <a:buClr>
                <a:srgbClr val="434343"/>
              </a:buClr>
              <a:buSzPts val="1400"/>
              <a:buChar char="●"/>
              <a:defRPr>
                <a:solidFill>
                  <a:srgbClr val="434343"/>
                </a:solidFill>
              </a:defRPr>
            </a:lvl7pPr>
            <a:lvl8pPr marL="3657600" lvl="7" indent="-317500">
              <a:lnSpc>
                <a:spcPct val="115000"/>
              </a:lnSpc>
              <a:spcBef>
                <a:spcPts val="0"/>
              </a:spcBef>
              <a:spcAft>
                <a:spcPts val="0"/>
              </a:spcAft>
              <a:buClr>
                <a:srgbClr val="434343"/>
              </a:buClr>
              <a:buSzPts val="1400"/>
              <a:buChar char="○"/>
              <a:defRPr>
                <a:solidFill>
                  <a:srgbClr val="434343"/>
                </a:solidFill>
              </a:defRPr>
            </a:lvl8pPr>
            <a:lvl9pPr marL="4114800" lvl="8" indent="-31750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sv"/>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Lst>
  <mc:AlternateContent xmlns:mc="http://schemas.openxmlformats.org/markup-compatibility/2006" xmlns:p14="http://schemas.microsoft.com/office/powerpoint/2010/main">
    <mc:Choice Requires="p14">
      <p:transition spd="slow">
        <p:push dir="r"/>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hyperlink" Target="https://vimeo.com/497922795/a5695e2636"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hyperlink" Target="https://vimeo.com/497923247/0f7b3036e9"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10.xml"/><Relationship Id="rId5" Type="http://schemas.openxmlformats.org/officeDocument/2006/relationships/image" Target="../media/image5.png"/><Relationship Id="rId4" Type="http://schemas.openxmlformats.org/officeDocument/2006/relationships/hyperlink" Target="https://vimeo.com/497924558/93594c74dc"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10.xml"/><Relationship Id="rId5" Type="http://schemas.openxmlformats.org/officeDocument/2006/relationships/image" Target="../media/image6.png"/><Relationship Id="rId4" Type="http://schemas.openxmlformats.org/officeDocument/2006/relationships/hyperlink" Target="https://vimeo.com/497925096/c9b814d826"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10.xml"/><Relationship Id="rId5" Type="http://schemas.openxmlformats.org/officeDocument/2006/relationships/hyperlink" Target="https://vimeo.com/497925768/bb7c008990" TargetMode="Externa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8.xml"/><Relationship Id="rId1" Type="http://schemas.openxmlformats.org/officeDocument/2006/relationships/slideLayout" Target="../slideLayouts/slideLayout10.xml"/><Relationship Id="rId5" Type="http://schemas.openxmlformats.org/officeDocument/2006/relationships/hyperlink" Target="https://vimeo.com/497926208/052969d3d2" TargetMode="Externa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hyperlink" Target="https://www.stodlinjen.se/" TargetMode="Externa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hyperlink" Target="https://vimeo.com/497922115/641ba54d63"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hyperlink" Target="https://vimeo.com/497922634/46bfef39a9"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41"/>
          <p:cNvSpPr txBox="1">
            <a:spLocks noGrp="1"/>
          </p:cNvSpPr>
          <p:nvPr>
            <p:ph type="title"/>
          </p:nvPr>
        </p:nvSpPr>
        <p:spPr>
          <a:xfrm>
            <a:off x="1168725" y="684184"/>
            <a:ext cx="6772200" cy="17436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sv" sz="3500" dirty="0"/>
              <a:t>Diskussionsunderlag och tips till föräldrar för Länsstyrelsens filmer om unga och skärmar</a:t>
            </a:r>
            <a:endParaRPr sz="2700" dirty="0"/>
          </a:p>
        </p:txBody>
      </p:sp>
      <p:grpSp>
        <p:nvGrpSpPr>
          <p:cNvPr id="225" name="Google Shape;225;p41" descr="Pratbubbla med texten Använd gärna den tillhörande handledningen och folder för föräldrar."/>
          <p:cNvGrpSpPr/>
          <p:nvPr/>
        </p:nvGrpSpPr>
        <p:grpSpPr>
          <a:xfrm>
            <a:off x="1980650" y="2659825"/>
            <a:ext cx="2839800" cy="1026900"/>
            <a:chOff x="1980650" y="2659825"/>
            <a:chExt cx="2839800" cy="1026900"/>
          </a:xfrm>
        </p:grpSpPr>
        <p:sp>
          <p:nvSpPr>
            <p:cNvPr id="226" name="Google Shape;226;p41"/>
            <p:cNvSpPr/>
            <p:nvPr/>
          </p:nvSpPr>
          <p:spPr>
            <a:xfrm>
              <a:off x="4185650" y="3170050"/>
              <a:ext cx="634800" cy="317400"/>
            </a:xfrm>
            <a:prstGeom prst="rightArrow">
              <a:avLst>
                <a:gd name="adj1" fmla="val 50000"/>
                <a:gd name="adj2"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41" descr="Pratbubbla med texten Använd gärna den tillhörande handledningen och folder för föräldrar."/>
            <p:cNvSpPr/>
            <p:nvPr/>
          </p:nvSpPr>
          <p:spPr>
            <a:xfrm>
              <a:off x="1980650" y="2659825"/>
              <a:ext cx="2205000" cy="10269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v" dirty="0"/>
                <a:t>Använd gärna den tillhörande handledningen och folder för föräldrar</a:t>
              </a:r>
              <a:endParaRPr dirty="0"/>
            </a:p>
          </p:txBody>
        </p:sp>
      </p:grpSp>
      <p:pic>
        <p:nvPicPr>
          <p:cNvPr id="229" name="Google Shape;229;p41" descr="Handledning."/>
          <p:cNvPicPr preferRelativeResize="0"/>
          <p:nvPr/>
        </p:nvPicPr>
        <p:blipFill>
          <a:blip r:embed="rId3">
            <a:alphaModFix/>
          </a:blip>
          <a:stretch>
            <a:fillRect/>
          </a:stretch>
        </p:blipFill>
        <p:spPr>
          <a:xfrm>
            <a:off x="4982300" y="2499142"/>
            <a:ext cx="1176748" cy="1664555"/>
          </a:xfrm>
          <a:prstGeom prst="rect">
            <a:avLst/>
          </a:prstGeom>
          <a:noFill/>
          <a:ln>
            <a:noFill/>
          </a:ln>
        </p:spPr>
      </p:pic>
      <p:pic>
        <p:nvPicPr>
          <p:cNvPr id="228" name="Google Shape;228;p41" descr="Folder för föräldrar."/>
          <p:cNvPicPr preferRelativeResize="0"/>
          <p:nvPr/>
        </p:nvPicPr>
        <p:blipFill>
          <a:blip r:embed="rId4">
            <a:alphaModFix/>
          </a:blip>
          <a:stretch>
            <a:fillRect/>
          </a:stretch>
        </p:blipFill>
        <p:spPr>
          <a:xfrm>
            <a:off x="6412475" y="2498888"/>
            <a:ext cx="2579425" cy="15846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4"/>
                                        </p:tgtEl>
                                        <p:attrNameLst>
                                          <p:attrName>style.visibility</p:attrName>
                                        </p:attrNameLst>
                                      </p:cBhvr>
                                      <p:to>
                                        <p:strVal val="visible"/>
                                      </p:to>
                                    </p:set>
                                    <p:animEffect transition="in" filter="fade">
                                      <p:cBhvr>
                                        <p:cTn id="7" dur="1000"/>
                                        <p:tgtEl>
                                          <p:spTgt spid="224"/>
                                        </p:tgtEl>
                                      </p:cBhvr>
                                    </p:animEffect>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228"/>
                                        </p:tgtEl>
                                        <p:attrNameLst>
                                          <p:attrName>style.visibility</p:attrName>
                                        </p:attrNameLst>
                                      </p:cBhvr>
                                      <p:to>
                                        <p:strVal val="visible"/>
                                      </p:to>
                                    </p:set>
                                    <p:anim calcmode="lin" valueType="num">
                                      <p:cBhvr additive="base">
                                        <p:cTn id="11" dur="1000"/>
                                        <p:tgtEl>
                                          <p:spTgt spid="228"/>
                                        </p:tgtEl>
                                        <p:attrNameLst>
                                          <p:attrName>ppt_x</p:attrName>
                                        </p:attrNameLst>
                                      </p:cBhvr>
                                      <p:tavLst>
                                        <p:tav tm="0">
                                          <p:val>
                                            <p:strVal val="#ppt_x+1"/>
                                          </p:val>
                                        </p:tav>
                                        <p:tav tm="100000">
                                          <p:val>
                                            <p:strVal val="#ppt_x"/>
                                          </p:val>
                                        </p:tav>
                                      </p:tavLst>
                                    </p:anim>
                                  </p:childTnLst>
                                </p:cTn>
                              </p:par>
                            </p:childTnLst>
                          </p:cTn>
                        </p:par>
                        <p:par>
                          <p:cTn id="12" fill="hold">
                            <p:stCondLst>
                              <p:cond delay="2000"/>
                            </p:stCondLst>
                            <p:childTnLst>
                              <p:par>
                                <p:cTn id="13" presetID="2" presetClass="entr" presetSubtype="2" fill="hold" nodeType="afterEffect">
                                  <p:stCondLst>
                                    <p:cond delay="0"/>
                                  </p:stCondLst>
                                  <p:childTnLst>
                                    <p:set>
                                      <p:cBhvr>
                                        <p:cTn id="14" dur="1" fill="hold">
                                          <p:stCondLst>
                                            <p:cond delay="0"/>
                                          </p:stCondLst>
                                        </p:cTn>
                                        <p:tgtEl>
                                          <p:spTgt spid="229"/>
                                        </p:tgtEl>
                                        <p:attrNameLst>
                                          <p:attrName>style.visibility</p:attrName>
                                        </p:attrNameLst>
                                      </p:cBhvr>
                                      <p:to>
                                        <p:strVal val="visible"/>
                                      </p:to>
                                    </p:set>
                                    <p:anim calcmode="lin" valueType="num">
                                      <p:cBhvr additive="base">
                                        <p:cTn id="15" dur="1000"/>
                                        <p:tgtEl>
                                          <p:spTgt spid="229"/>
                                        </p:tgtEl>
                                        <p:attrNameLst>
                                          <p:attrName>ppt_x</p:attrName>
                                        </p:attrNameLst>
                                      </p:cBhvr>
                                      <p:tavLst>
                                        <p:tav tm="0">
                                          <p:val>
                                            <p:strVal val="#ppt_x+1"/>
                                          </p:val>
                                        </p:tav>
                                        <p:tav tm="100000">
                                          <p:val>
                                            <p:strVal val="#ppt_x"/>
                                          </p:val>
                                        </p:tav>
                                      </p:tavLst>
                                    </p:anim>
                                  </p:childTnLst>
                                </p:cTn>
                              </p:par>
                            </p:childTnLst>
                          </p:cTn>
                        </p:par>
                        <p:par>
                          <p:cTn id="16" fill="hold">
                            <p:stCondLst>
                              <p:cond delay="3000"/>
                            </p:stCondLst>
                            <p:childTnLst>
                              <p:par>
                                <p:cTn id="17" presetID="2" presetClass="entr" presetSubtype="8" fill="hold" nodeType="afterEffect">
                                  <p:stCondLst>
                                    <p:cond delay="0"/>
                                  </p:stCondLst>
                                  <p:childTnLst>
                                    <p:set>
                                      <p:cBhvr>
                                        <p:cTn id="18" dur="1" fill="hold">
                                          <p:stCondLst>
                                            <p:cond delay="0"/>
                                          </p:stCondLst>
                                        </p:cTn>
                                        <p:tgtEl>
                                          <p:spTgt spid="225"/>
                                        </p:tgtEl>
                                        <p:attrNameLst>
                                          <p:attrName>style.visibility</p:attrName>
                                        </p:attrNameLst>
                                      </p:cBhvr>
                                      <p:to>
                                        <p:strVal val="visible"/>
                                      </p:to>
                                    </p:set>
                                    <p:anim calcmode="lin" valueType="num">
                                      <p:cBhvr additive="base">
                                        <p:cTn id="19" dur="1000"/>
                                        <p:tgtEl>
                                          <p:spTgt spid="22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50"/>
          <p:cNvSpPr txBox="1">
            <a:spLocks noGrp="1"/>
          </p:cNvSpPr>
          <p:nvPr>
            <p:ph type="title"/>
          </p:nvPr>
        </p:nvSpPr>
        <p:spPr>
          <a:xfrm>
            <a:off x="1411200" y="558700"/>
            <a:ext cx="6321600" cy="635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v" dirty="0"/>
              <a:t>FILM: Kolla mitt nya skin (1:54 min)</a:t>
            </a:r>
            <a:endParaRPr dirty="0"/>
          </a:p>
        </p:txBody>
      </p:sp>
      <p:sp>
        <p:nvSpPr>
          <p:cNvPr id="293" name="Google Shape;293;p50"/>
          <p:cNvSpPr txBox="1">
            <a:spLocks noGrp="1"/>
          </p:cNvSpPr>
          <p:nvPr>
            <p:ph type="body" idx="1"/>
          </p:nvPr>
        </p:nvSpPr>
        <p:spPr>
          <a:xfrm>
            <a:off x="1416125" y="1147617"/>
            <a:ext cx="6321600" cy="10479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sv" sz="4800" b="1">
                <a:solidFill>
                  <a:schemeClr val="dk2"/>
                </a:solidFill>
              </a:rPr>
              <a:t>Nyckelord:</a:t>
            </a:r>
            <a:r>
              <a:rPr lang="sv" sz="4800">
                <a:solidFill>
                  <a:schemeClr val="dk2"/>
                </a:solidFill>
              </a:rPr>
              <a:t> Köp i app</a:t>
            </a:r>
            <a:endParaRPr sz="4800">
              <a:solidFill>
                <a:schemeClr val="dk2"/>
              </a:solidFill>
            </a:endParaRPr>
          </a:p>
          <a:p>
            <a:pPr marL="0" lvl="0" indent="0" algn="l" rtl="0">
              <a:spcBef>
                <a:spcPts val="1200"/>
              </a:spcBef>
              <a:spcAft>
                <a:spcPts val="0"/>
              </a:spcAft>
              <a:buClr>
                <a:schemeClr val="dk2"/>
              </a:buClr>
              <a:buSzPts val="275"/>
              <a:buFont typeface="Arial"/>
              <a:buNone/>
            </a:pPr>
            <a:r>
              <a:rPr lang="sv" sz="4800">
                <a:solidFill>
                  <a:schemeClr val="dk2"/>
                </a:solidFill>
              </a:rPr>
              <a:t>Filmen lyfter frågan kring “köp i app” och hur lätt barn och unga kan köpa saker som kostar pengar utan att riktigt förstå vad de gör.</a:t>
            </a:r>
            <a:endParaRPr sz="4800">
              <a:solidFill>
                <a:schemeClr val="dk2"/>
              </a:solidFill>
            </a:endParaRPr>
          </a:p>
          <a:p>
            <a:pPr marL="0" lvl="0" indent="0" algn="l" rtl="0">
              <a:spcBef>
                <a:spcPts val="1200"/>
              </a:spcBef>
              <a:spcAft>
                <a:spcPts val="1200"/>
              </a:spcAft>
              <a:buNone/>
            </a:pPr>
            <a:r>
              <a:rPr lang="sv" sz="1200">
                <a:solidFill>
                  <a:schemeClr val="dk2"/>
                </a:solidFill>
              </a:rPr>
              <a:t>.</a:t>
            </a:r>
            <a:endParaRPr sz="1600"/>
          </a:p>
        </p:txBody>
      </p:sp>
      <p:grpSp>
        <p:nvGrpSpPr>
          <p:cNvPr id="297" name="Google Shape;297;p50" descr="Skärm som visar personer i soffa med sina mobiler.&#10;"/>
          <p:cNvGrpSpPr/>
          <p:nvPr/>
        </p:nvGrpSpPr>
        <p:grpSpPr>
          <a:xfrm>
            <a:off x="1406275" y="2347250"/>
            <a:ext cx="3238110" cy="2054950"/>
            <a:chOff x="1406275" y="2347250"/>
            <a:chExt cx="3238110" cy="2054950"/>
          </a:xfrm>
        </p:grpSpPr>
        <p:pic>
          <p:nvPicPr>
            <p:cNvPr id="298" name="Google Shape;298;p50"/>
            <p:cNvPicPr preferRelativeResize="0"/>
            <p:nvPr/>
          </p:nvPicPr>
          <p:blipFill rotWithShape="1">
            <a:blip r:embed="rId3">
              <a:alphaModFix/>
            </a:blip>
            <a:srcRect b="4825"/>
            <a:stretch/>
          </p:blipFill>
          <p:spPr>
            <a:xfrm>
              <a:off x="1406275" y="2347250"/>
              <a:ext cx="3238110" cy="2054950"/>
            </a:xfrm>
            <a:prstGeom prst="rect">
              <a:avLst/>
            </a:prstGeom>
            <a:noFill/>
            <a:ln>
              <a:noFill/>
            </a:ln>
          </p:spPr>
        </p:pic>
        <p:pic>
          <p:nvPicPr>
            <p:cNvPr id="299" name="Google Shape;299;p50">
              <a:hlinkClick r:id="rId4"/>
            </p:cNvPr>
            <p:cNvPicPr preferRelativeResize="0"/>
            <p:nvPr/>
          </p:nvPicPr>
          <p:blipFill>
            <a:blip r:embed="rId5">
              <a:alphaModFix/>
            </a:blip>
            <a:stretch>
              <a:fillRect/>
            </a:stretch>
          </p:blipFill>
          <p:spPr>
            <a:xfrm>
              <a:off x="1823763" y="2538985"/>
              <a:ext cx="2472666" cy="1385244"/>
            </a:xfrm>
            <a:prstGeom prst="rect">
              <a:avLst/>
            </a:prstGeom>
            <a:noFill/>
            <a:ln>
              <a:noFill/>
            </a:ln>
          </p:spPr>
        </p:pic>
        <p:sp>
          <p:nvSpPr>
            <p:cNvPr id="300" name="Google Shape;300;p50"/>
            <p:cNvSpPr txBox="1"/>
            <p:nvPr/>
          </p:nvSpPr>
          <p:spPr>
            <a:xfrm>
              <a:off x="1823970" y="3683026"/>
              <a:ext cx="24729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sv" sz="800" u="sng">
                  <a:solidFill>
                    <a:schemeClr val="hlink"/>
                  </a:solidFill>
                  <a:highlight>
                    <a:srgbClr val="FFFFFF"/>
                  </a:highlight>
                  <a:hlinkClick r:id="rId4"/>
                </a:rPr>
                <a:t> Se filmen &gt;&gt;&gt;</a:t>
              </a:r>
              <a:endParaRPr sz="800">
                <a:highlight>
                  <a:srgbClr val="FFFFFF"/>
                </a:highlight>
              </a:endParaRPr>
            </a:p>
          </p:txBody>
        </p:sp>
      </p:grpSp>
      <p:grpSp>
        <p:nvGrpSpPr>
          <p:cNvPr id="294" name="Google Shape;294;p50" descr="Skärm som visar personer i soffa med sina mobiler."/>
          <p:cNvGrpSpPr/>
          <p:nvPr/>
        </p:nvGrpSpPr>
        <p:grpSpPr>
          <a:xfrm>
            <a:off x="4489762" y="2347250"/>
            <a:ext cx="3238110" cy="2054950"/>
            <a:chOff x="4489762" y="2347250"/>
            <a:chExt cx="3238110" cy="2054950"/>
          </a:xfrm>
        </p:grpSpPr>
        <p:pic>
          <p:nvPicPr>
            <p:cNvPr id="295" name="Google Shape;295;p50"/>
            <p:cNvPicPr preferRelativeResize="0"/>
            <p:nvPr/>
          </p:nvPicPr>
          <p:blipFill rotWithShape="1">
            <a:blip r:embed="rId3">
              <a:alphaModFix/>
            </a:blip>
            <a:srcRect b="4825"/>
            <a:stretch/>
          </p:blipFill>
          <p:spPr>
            <a:xfrm>
              <a:off x="4489762" y="2347250"/>
              <a:ext cx="3238110" cy="2054950"/>
            </a:xfrm>
            <a:prstGeom prst="rect">
              <a:avLst/>
            </a:prstGeom>
            <a:noFill/>
            <a:ln>
              <a:noFill/>
            </a:ln>
          </p:spPr>
        </p:pic>
        <p:sp>
          <p:nvSpPr>
            <p:cNvPr id="296" name="Google Shape;296;p50" descr="Skärm som visar texten Hur visar du &#10;intresse för ditt barns spelande?&#10;"/>
            <p:cNvSpPr/>
            <p:nvPr/>
          </p:nvSpPr>
          <p:spPr>
            <a:xfrm>
              <a:off x="4909671" y="2538351"/>
              <a:ext cx="2472900" cy="1390200"/>
            </a:xfrm>
            <a:prstGeom prst="rect">
              <a:avLst/>
            </a:prstGeom>
            <a:solidFill>
              <a:srgbClr val="509E2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v" sz="1300" b="1" dirty="0">
                  <a:solidFill>
                    <a:schemeClr val="dk2"/>
                  </a:solidFill>
                </a:rPr>
                <a:t>Hur visar du </a:t>
              </a:r>
              <a:endParaRPr sz="1300" b="1" dirty="0">
                <a:solidFill>
                  <a:schemeClr val="dk2"/>
                </a:solidFill>
              </a:endParaRPr>
            </a:p>
            <a:p>
              <a:pPr marL="0" lvl="0" indent="0" algn="ctr" rtl="0">
                <a:spcBef>
                  <a:spcPts val="0"/>
                </a:spcBef>
                <a:spcAft>
                  <a:spcPts val="0"/>
                </a:spcAft>
                <a:buNone/>
              </a:pPr>
              <a:r>
                <a:rPr lang="sv" sz="1300" b="1" dirty="0">
                  <a:solidFill>
                    <a:schemeClr val="dk2"/>
                  </a:solidFill>
                </a:rPr>
                <a:t>intresse för ditt barns spelande?</a:t>
              </a:r>
              <a:endParaRPr sz="13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2"/>
                                        </p:tgtEl>
                                        <p:attrNameLst>
                                          <p:attrName>style.visibility</p:attrName>
                                        </p:attrNameLst>
                                      </p:cBhvr>
                                      <p:to>
                                        <p:strVal val="visible"/>
                                      </p:to>
                                    </p:set>
                                    <p:animEffect transition="in" filter="fade">
                                      <p:cBhvr>
                                        <p:cTn id="7" dur="1000"/>
                                        <p:tgtEl>
                                          <p:spTgt spid="29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93"/>
                                        </p:tgtEl>
                                        <p:attrNameLst>
                                          <p:attrName>style.visibility</p:attrName>
                                        </p:attrNameLst>
                                      </p:cBhvr>
                                      <p:to>
                                        <p:strVal val="visible"/>
                                      </p:to>
                                    </p:set>
                                    <p:animEffect transition="in" filter="fade">
                                      <p:cBhvr>
                                        <p:cTn id="11" dur="1000"/>
                                        <p:tgtEl>
                                          <p:spTgt spid="293"/>
                                        </p:tgtEl>
                                      </p:cBhvr>
                                    </p:animEffect>
                                  </p:childTnLst>
                                </p:cTn>
                              </p:par>
                            </p:childTnLst>
                          </p:cTn>
                        </p:par>
                        <p:par>
                          <p:cTn id="12" fill="hold">
                            <p:stCondLst>
                              <p:cond delay="2000"/>
                            </p:stCondLst>
                            <p:childTnLst>
                              <p:par>
                                <p:cTn id="13" presetID="2" presetClass="entr" presetSubtype="8" fill="hold" nodeType="afterEffect">
                                  <p:stCondLst>
                                    <p:cond delay="0"/>
                                  </p:stCondLst>
                                  <p:childTnLst>
                                    <p:set>
                                      <p:cBhvr>
                                        <p:cTn id="14" dur="1" fill="hold">
                                          <p:stCondLst>
                                            <p:cond delay="0"/>
                                          </p:stCondLst>
                                        </p:cTn>
                                        <p:tgtEl>
                                          <p:spTgt spid="297"/>
                                        </p:tgtEl>
                                        <p:attrNameLst>
                                          <p:attrName>style.visibility</p:attrName>
                                        </p:attrNameLst>
                                      </p:cBhvr>
                                      <p:to>
                                        <p:strVal val="visible"/>
                                      </p:to>
                                    </p:set>
                                    <p:anim calcmode="lin" valueType="num">
                                      <p:cBhvr additive="base">
                                        <p:cTn id="15" dur="1000"/>
                                        <p:tgtEl>
                                          <p:spTgt spid="297"/>
                                        </p:tgtEl>
                                        <p:attrNameLst>
                                          <p:attrName>ppt_x</p:attrName>
                                        </p:attrNameLst>
                                      </p:cBhvr>
                                      <p:tavLst>
                                        <p:tav tm="0">
                                          <p:val>
                                            <p:strVal val="#ppt_x-1"/>
                                          </p:val>
                                        </p:tav>
                                        <p:tav tm="100000">
                                          <p:val>
                                            <p:strVal val="#ppt_x"/>
                                          </p:val>
                                        </p:tav>
                                      </p:tavLst>
                                    </p:anim>
                                  </p:childTnLst>
                                </p:cTn>
                              </p:par>
                            </p:childTnLst>
                          </p:cTn>
                        </p:par>
                        <p:par>
                          <p:cTn id="16" fill="hold">
                            <p:stCondLst>
                              <p:cond delay="3000"/>
                            </p:stCondLst>
                            <p:childTnLst>
                              <p:par>
                                <p:cTn id="17" presetID="2" presetClass="entr" presetSubtype="2" fill="hold" nodeType="afterEffect">
                                  <p:stCondLst>
                                    <p:cond delay="0"/>
                                  </p:stCondLst>
                                  <p:childTnLst>
                                    <p:set>
                                      <p:cBhvr>
                                        <p:cTn id="18" dur="1" fill="hold">
                                          <p:stCondLst>
                                            <p:cond delay="0"/>
                                          </p:stCondLst>
                                        </p:cTn>
                                        <p:tgtEl>
                                          <p:spTgt spid="294"/>
                                        </p:tgtEl>
                                        <p:attrNameLst>
                                          <p:attrName>style.visibility</p:attrName>
                                        </p:attrNameLst>
                                      </p:cBhvr>
                                      <p:to>
                                        <p:strVal val="visible"/>
                                      </p:to>
                                    </p:set>
                                    <p:anim calcmode="lin" valueType="num">
                                      <p:cBhvr additive="base">
                                        <p:cTn id="19" dur="1000"/>
                                        <p:tgtEl>
                                          <p:spTgt spid="29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51"/>
          <p:cNvSpPr txBox="1">
            <a:spLocks noGrp="1"/>
          </p:cNvSpPr>
          <p:nvPr>
            <p:ph type="title"/>
          </p:nvPr>
        </p:nvSpPr>
        <p:spPr>
          <a:xfrm>
            <a:off x="1406275" y="585115"/>
            <a:ext cx="6321600" cy="635400"/>
          </a:xfrm>
          <a:prstGeom prst="rect">
            <a:avLst/>
          </a:prstGeom>
        </p:spPr>
        <p:txBody>
          <a:bodyPr spcFirstLastPara="1" wrap="square" lIns="91425" tIns="91425" rIns="91425" bIns="91425" anchor="t" anchorCtr="0">
            <a:normAutofit fontScale="90000"/>
          </a:bodyPr>
          <a:lstStyle/>
          <a:p>
            <a:pPr marL="0" lvl="0" indent="0" rtl="0">
              <a:spcBef>
                <a:spcPts val="0"/>
              </a:spcBef>
              <a:spcAft>
                <a:spcPts val="0"/>
              </a:spcAft>
              <a:buClr>
                <a:schemeClr val="dk2"/>
              </a:buClr>
              <a:buSzPct val="36666"/>
              <a:buFont typeface="Arial"/>
              <a:buNone/>
            </a:pPr>
            <a:r>
              <a:rPr lang="sv" dirty="0"/>
              <a:t>Diskussionsfrågor			3</a:t>
            </a:r>
            <a:endParaRPr dirty="0"/>
          </a:p>
          <a:p>
            <a:pPr marL="0" lvl="0" indent="0" algn="l" rtl="0">
              <a:spcBef>
                <a:spcPts val="0"/>
              </a:spcBef>
              <a:spcAft>
                <a:spcPts val="0"/>
              </a:spcAft>
              <a:buClr>
                <a:schemeClr val="dk2"/>
              </a:buClr>
              <a:buSzPct val="36666"/>
              <a:buFont typeface="Arial"/>
              <a:buNone/>
            </a:pPr>
            <a:endParaRPr dirty="0"/>
          </a:p>
        </p:txBody>
      </p:sp>
      <p:sp>
        <p:nvSpPr>
          <p:cNvPr id="306" name="Google Shape;306;p51"/>
          <p:cNvSpPr txBox="1">
            <a:spLocks noGrp="1"/>
          </p:cNvSpPr>
          <p:nvPr>
            <p:ph type="body" idx="1"/>
          </p:nvPr>
        </p:nvSpPr>
        <p:spPr>
          <a:xfrm>
            <a:off x="1416125" y="1589700"/>
            <a:ext cx="6440400" cy="2913000"/>
          </a:xfrm>
          <a:prstGeom prst="rect">
            <a:avLst/>
          </a:prstGeom>
        </p:spPr>
        <p:txBody>
          <a:bodyPr spcFirstLastPara="1" wrap="square" lIns="91425" tIns="91425" rIns="91425" bIns="91425" anchor="t" anchorCtr="0">
            <a:normAutofit/>
          </a:bodyPr>
          <a:lstStyle/>
          <a:p>
            <a:pPr marL="457200" lvl="0" indent="-317500" algn="l" rtl="0">
              <a:spcBef>
                <a:spcPts val="1000"/>
              </a:spcBef>
              <a:spcAft>
                <a:spcPts val="0"/>
              </a:spcAft>
              <a:buClr>
                <a:schemeClr val="dk2"/>
              </a:buClr>
              <a:buSzPts val="1400"/>
              <a:buChar char="●"/>
            </a:pPr>
            <a:r>
              <a:rPr lang="sv" sz="1400">
                <a:solidFill>
                  <a:schemeClr val="dk2"/>
                </a:solidFill>
              </a:rPr>
              <a:t>Känner du igen dig?</a:t>
            </a:r>
            <a:endParaRPr sz="1400">
              <a:solidFill>
                <a:schemeClr val="dk2"/>
              </a:solidFill>
            </a:endParaRPr>
          </a:p>
          <a:p>
            <a:pPr marL="457200" lvl="0" indent="-317500" algn="l" rtl="0">
              <a:spcBef>
                <a:spcPts val="1200"/>
              </a:spcBef>
              <a:spcAft>
                <a:spcPts val="0"/>
              </a:spcAft>
              <a:buClr>
                <a:schemeClr val="dk2"/>
              </a:buClr>
              <a:buSzPts val="1400"/>
              <a:buChar char="●"/>
            </a:pPr>
            <a:r>
              <a:rPr lang="sv" sz="1400">
                <a:solidFill>
                  <a:schemeClr val="dk2"/>
                </a:solidFill>
              </a:rPr>
              <a:t>Har du koll på vad ditt barn gör på nätet?</a:t>
            </a:r>
            <a:endParaRPr sz="1400">
              <a:solidFill>
                <a:schemeClr val="dk2"/>
              </a:solidFill>
            </a:endParaRPr>
          </a:p>
          <a:p>
            <a:pPr marL="457200" lvl="0" indent="-317500" algn="l" rtl="0">
              <a:spcBef>
                <a:spcPts val="1000"/>
              </a:spcBef>
              <a:spcAft>
                <a:spcPts val="0"/>
              </a:spcAft>
              <a:buClr>
                <a:schemeClr val="dk2"/>
              </a:buClr>
              <a:buSzPts val="1400"/>
              <a:buChar char="●"/>
            </a:pPr>
            <a:r>
              <a:rPr lang="sv" sz="1400">
                <a:solidFill>
                  <a:schemeClr val="dk2"/>
                </a:solidFill>
              </a:rPr>
              <a:t>Har du begränsat ditt barns användande av olika appar, spel eller genom olika filter? Hur gjorde du och vad fungerade bra?</a:t>
            </a:r>
            <a:endParaRPr sz="1400">
              <a:solidFill>
                <a:schemeClr val="dk2"/>
              </a:solidFill>
            </a:endParaRPr>
          </a:p>
          <a:p>
            <a:pPr marL="457200" lvl="0" indent="0" algn="l" rtl="0">
              <a:spcBef>
                <a:spcPts val="1200"/>
              </a:spcBef>
              <a:spcAft>
                <a:spcPts val="120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5"/>
                                        </p:tgtEl>
                                        <p:attrNameLst>
                                          <p:attrName>style.visibility</p:attrName>
                                        </p:attrNameLst>
                                      </p:cBhvr>
                                      <p:to>
                                        <p:strVal val="visible"/>
                                      </p:to>
                                    </p:set>
                                    <p:animEffect transition="in" filter="fade">
                                      <p:cBhvr>
                                        <p:cTn id="7" dur="1000"/>
                                        <p:tgtEl>
                                          <p:spTgt spid="30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06"/>
                                        </p:tgtEl>
                                        <p:attrNameLst>
                                          <p:attrName>style.visibility</p:attrName>
                                        </p:attrNameLst>
                                      </p:cBhvr>
                                      <p:to>
                                        <p:strVal val="visible"/>
                                      </p:to>
                                    </p:set>
                                    <p:animEffect transition="in" filter="fade">
                                      <p:cBhvr>
                                        <p:cTn id="11" dur="1000"/>
                                        <p:tgtEl>
                                          <p:spTgt spid="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2" name="Rubrik 1">
            <a:extLst>
              <a:ext uri="{FF2B5EF4-FFF2-40B4-BE49-F238E27FC236}">
                <a16:creationId xmlns:a16="http://schemas.microsoft.com/office/drawing/2014/main" id="{AA3D0DF8-C608-4580-A534-DEFCB03D6870}"/>
              </a:ext>
            </a:extLst>
          </p:cNvPr>
          <p:cNvSpPr>
            <a:spLocks noGrp="1"/>
          </p:cNvSpPr>
          <p:nvPr>
            <p:ph type="title"/>
          </p:nvPr>
        </p:nvSpPr>
        <p:spPr/>
        <p:txBody>
          <a:bodyPr>
            <a:normAutofit fontScale="90000"/>
          </a:bodyPr>
          <a:lstStyle/>
          <a:p>
            <a:r>
              <a:rPr lang="sv-SE" sz="3200" dirty="0">
                <a:solidFill>
                  <a:schemeClr val="dk2"/>
                </a:solidFill>
              </a:rPr>
              <a:t>Tips och stöd att ta med sig	3</a:t>
            </a:r>
            <a:endParaRPr lang="sv-SE" dirty="0"/>
          </a:p>
        </p:txBody>
      </p:sp>
      <p:sp>
        <p:nvSpPr>
          <p:cNvPr id="311" name="Google Shape;311;p52"/>
          <p:cNvSpPr txBox="1">
            <a:spLocks noGrp="1"/>
          </p:cNvSpPr>
          <p:nvPr>
            <p:ph type="body" idx="1"/>
          </p:nvPr>
        </p:nvSpPr>
        <p:spPr>
          <a:prstGeom prst="rect">
            <a:avLst/>
          </a:prstGeom>
        </p:spPr>
        <p:txBody>
          <a:bodyPr spcFirstLastPara="1" wrap="square" lIns="91425" tIns="91425" rIns="91425" bIns="91425" anchor="t" anchorCtr="0">
            <a:normAutofit/>
          </a:bodyPr>
          <a:lstStyle/>
          <a:p>
            <a:pPr marL="457200" lvl="0" indent="-317500" algn="l" rtl="0">
              <a:spcBef>
                <a:spcPts val="0"/>
              </a:spcBef>
              <a:spcAft>
                <a:spcPts val="0"/>
              </a:spcAft>
              <a:buClr>
                <a:schemeClr val="dk2"/>
              </a:buClr>
              <a:buSzPts val="1400"/>
              <a:buChar char="●"/>
            </a:pPr>
            <a:r>
              <a:rPr lang="sv" sz="1400" dirty="0">
                <a:solidFill>
                  <a:schemeClr val="dk2"/>
                </a:solidFill>
              </a:rPr>
              <a:t>Det finns appar för att hålla koll på barnens mobilanvändande och som ger föräldrar administrationsmöjligheter över barnets mobil. </a:t>
            </a:r>
            <a:endParaRPr sz="1400" dirty="0">
              <a:solidFill>
                <a:schemeClr val="dk2"/>
              </a:solidFill>
            </a:endParaRPr>
          </a:p>
          <a:p>
            <a:pPr marL="457200" lvl="0" indent="-317500" algn="l" rtl="0">
              <a:spcBef>
                <a:spcPts val="1000"/>
              </a:spcBef>
              <a:spcAft>
                <a:spcPts val="0"/>
              </a:spcAft>
              <a:buClr>
                <a:schemeClr val="dk2"/>
              </a:buClr>
              <a:buSzPts val="1400"/>
              <a:buChar char="●"/>
            </a:pPr>
            <a:r>
              <a:rPr lang="sv" sz="1400" dirty="0">
                <a:solidFill>
                  <a:schemeClr val="dk2"/>
                </a:solidFill>
              </a:rPr>
              <a:t>Du kan till exempel skapa en pinkod, använda appar för föräldrakontroll, skapa ett familjekonto, skapa en begränsad profil, begränsa mobildatan och surfandet samt samt installera porrfilter. </a:t>
            </a:r>
            <a:endParaRPr sz="1400" dirty="0">
              <a:solidFill>
                <a:schemeClr val="dk2"/>
              </a:solidFill>
            </a:endParaRPr>
          </a:p>
          <a:p>
            <a:pPr marL="457200" lvl="0" indent="-317500" algn="l" rtl="0">
              <a:spcBef>
                <a:spcPts val="1000"/>
              </a:spcBef>
              <a:spcAft>
                <a:spcPts val="0"/>
              </a:spcAft>
              <a:buClr>
                <a:schemeClr val="dk2"/>
              </a:buClr>
              <a:buSzPts val="1400"/>
              <a:buChar char="●"/>
            </a:pPr>
            <a:r>
              <a:rPr lang="sv" sz="1400" dirty="0">
                <a:solidFill>
                  <a:schemeClr val="dk2"/>
                </a:solidFill>
              </a:rPr>
              <a:t>Prata regelbundet med dina barn om säkerhet kring kort- och kontouppgifter, lyft till exempel varför man aldrig någonsin ska fotografera eller lämna ut kontouppgifter till någon.</a:t>
            </a:r>
            <a:endParaRPr sz="1400" dirty="0">
              <a:solidFill>
                <a:schemeClr val="dk2"/>
              </a:solidFill>
            </a:endParaRPr>
          </a:p>
          <a:p>
            <a:pPr marL="457200" lvl="0" indent="0" algn="l" rtl="0">
              <a:spcBef>
                <a:spcPts val="1000"/>
              </a:spcBef>
              <a:spcAft>
                <a:spcPts val="0"/>
              </a:spcAft>
              <a:buNone/>
            </a:pPr>
            <a:endParaRPr sz="1400" dirty="0">
              <a:solidFill>
                <a:schemeClr val="dk2"/>
              </a:solidFill>
            </a:endParaRPr>
          </a:p>
          <a:p>
            <a:pPr marL="0" lvl="0" indent="0" algn="l" rtl="0">
              <a:spcBef>
                <a:spcPts val="1200"/>
              </a:spcBef>
              <a:spcAft>
                <a:spcPts val="1200"/>
              </a:spcAft>
              <a:buNone/>
            </a:pPr>
            <a:endParaRPr sz="1400" dirty="0">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1">
                                            <p:txEl>
                                              <p:pRg st="0" end="0"/>
                                            </p:txEl>
                                          </p:spTgt>
                                        </p:tgtEl>
                                        <p:attrNameLst>
                                          <p:attrName>style.visibility</p:attrName>
                                        </p:attrNameLst>
                                      </p:cBhvr>
                                      <p:to>
                                        <p:strVal val="visible"/>
                                      </p:to>
                                    </p:set>
                                    <p:animEffect transition="in" filter="fade">
                                      <p:cBhvr>
                                        <p:cTn id="7" dur="1000"/>
                                        <p:tgtEl>
                                          <p:spTgt spid="311">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11">
                                            <p:txEl>
                                              <p:pRg st="1" end="1"/>
                                            </p:txEl>
                                          </p:spTgt>
                                        </p:tgtEl>
                                        <p:attrNameLst>
                                          <p:attrName>style.visibility</p:attrName>
                                        </p:attrNameLst>
                                      </p:cBhvr>
                                      <p:to>
                                        <p:strVal val="visible"/>
                                      </p:to>
                                    </p:set>
                                    <p:animEffect transition="in" filter="fade">
                                      <p:cBhvr>
                                        <p:cTn id="11" dur="1000"/>
                                        <p:tgtEl>
                                          <p:spTgt spid="311">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11">
                                            <p:txEl>
                                              <p:pRg st="2" end="2"/>
                                            </p:txEl>
                                          </p:spTgt>
                                        </p:tgtEl>
                                        <p:attrNameLst>
                                          <p:attrName>style.visibility</p:attrName>
                                        </p:attrNameLst>
                                      </p:cBhvr>
                                      <p:to>
                                        <p:strVal val="visible"/>
                                      </p:to>
                                    </p:set>
                                    <p:animEffect transition="in" filter="fade">
                                      <p:cBhvr>
                                        <p:cTn id="15" dur="1000"/>
                                        <p:tgtEl>
                                          <p:spTgt spid="3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2" name="Rubrik 1">
            <a:extLst>
              <a:ext uri="{FF2B5EF4-FFF2-40B4-BE49-F238E27FC236}">
                <a16:creationId xmlns:a16="http://schemas.microsoft.com/office/drawing/2014/main" id="{78C61CAB-054A-46D7-B706-76507470B125}"/>
              </a:ext>
            </a:extLst>
          </p:cNvPr>
          <p:cNvSpPr>
            <a:spLocks noGrp="1"/>
          </p:cNvSpPr>
          <p:nvPr>
            <p:ph type="title"/>
          </p:nvPr>
        </p:nvSpPr>
        <p:spPr/>
        <p:txBody>
          <a:bodyPr>
            <a:normAutofit fontScale="90000"/>
          </a:bodyPr>
          <a:lstStyle/>
          <a:p>
            <a:r>
              <a:rPr lang="sv-SE" sz="3200" dirty="0">
                <a:solidFill>
                  <a:schemeClr val="dk2"/>
                </a:solidFill>
              </a:rPr>
              <a:t>Tips och stöd att ta med sig	4</a:t>
            </a:r>
            <a:endParaRPr lang="sv-SE" dirty="0"/>
          </a:p>
        </p:txBody>
      </p:sp>
      <p:sp>
        <p:nvSpPr>
          <p:cNvPr id="316" name="Google Shape;316;p53"/>
          <p:cNvSpPr txBox="1">
            <a:spLocks noGrp="1"/>
          </p:cNvSpPr>
          <p:nvPr>
            <p:ph type="body" idx="1"/>
          </p:nvPr>
        </p:nvSpPr>
        <p:spPr>
          <a:prstGeom prst="rect">
            <a:avLst/>
          </a:prstGeom>
        </p:spPr>
        <p:txBody>
          <a:bodyPr spcFirstLastPara="1" wrap="square" lIns="91425" tIns="91425" rIns="91425" bIns="91425" anchor="t" anchorCtr="0">
            <a:normAutofit/>
          </a:bodyPr>
          <a:lstStyle/>
          <a:p>
            <a:pPr marL="457200" lvl="0" indent="-317500" algn="l" rtl="0">
              <a:spcBef>
                <a:spcPts val="0"/>
              </a:spcBef>
              <a:spcAft>
                <a:spcPts val="0"/>
              </a:spcAft>
              <a:buClr>
                <a:schemeClr val="dk2"/>
              </a:buClr>
              <a:buSzPts val="1400"/>
              <a:buChar char="●"/>
            </a:pPr>
            <a:r>
              <a:rPr lang="sv" sz="1400" dirty="0">
                <a:solidFill>
                  <a:schemeClr val="dk2"/>
                </a:solidFill>
              </a:rPr>
              <a:t>Majoriteten av alla digitala spel har inslag av lotteri och vadslagning med slumpmässiga möjligheter att vinna. I vissa spel förekommer det exempelvis skins, packs och lootlådor. Det är ett slags paket med okänt innehåll för spelaren som kan gå att köpa för riktiga pengar.</a:t>
            </a:r>
            <a:endParaRPr sz="1400" dirty="0">
              <a:solidFill>
                <a:schemeClr val="dk2"/>
              </a:solidFill>
            </a:endParaRPr>
          </a:p>
          <a:p>
            <a:pPr marL="457200" lvl="0" indent="-317500" algn="l" rtl="0">
              <a:spcBef>
                <a:spcPts val="1000"/>
              </a:spcBef>
              <a:spcAft>
                <a:spcPts val="0"/>
              </a:spcAft>
              <a:buClr>
                <a:schemeClr val="dk2"/>
              </a:buClr>
              <a:buSzPts val="1400"/>
              <a:buChar char="●"/>
            </a:pPr>
            <a:r>
              <a:rPr lang="sv" sz="1400" dirty="0">
                <a:solidFill>
                  <a:schemeClr val="dk2"/>
                </a:solidFill>
              </a:rPr>
              <a:t>Prata gärna om att pengar som spenderas i den digitala världen är precis lika mycket värda som i den riktiga världen. När en spelare köper något så gör spelaren det genom att köpa spelets egen valuta som inte kan växlas tillbaka till riktiga pengar och som endast funkar inom det specifika dataspelet. </a:t>
            </a:r>
            <a:r>
              <a:rPr lang="sv" sz="1000" dirty="0">
                <a:solidFill>
                  <a:schemeClr val="dk2"/>
                </a:solidFill>
              </a:rPr>
              <a:t> </a:t>
            </a:r>
            <a:endParaRPr sz="1000" dirty="0">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6"/>
                                        </p:tgtEl>
                                        <p:attrNameLst>
                                          <p:attrName>style.visibility</p:attrName>
                                        </p:attrNameLst>
                                      </p:cBhvr>
                                      <p:to>
                                        <p:strVal val="visible"/>
                                      </p:to>
                                    </p:set>
                                    <p:animEffect transition="in" filter="fade">
                                      <p:cBhvr>
                                        <p:cTn id="7" dur="1000"/>
                                        <p:tgtEl>
                                          <p:spTgt spid="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54"/>
          <p:cNvSpPr txBox="1">
            <a:spLocks noGrp="1"/>
          </p:cNvSpPr>
          <p:nvPr>
            <p:ph type="title"/>
          </p:nvPr>
        </p:nvSpPr>
        <p:spPr>
          <a:xfrm>
            <a:off x="1406275" y="569875"/>
            <a:ext cx="6321600" cy="635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2"/>
              </a:buClr>
              <a:buSzPct val="36666"/>
              <a:buFont typeface="Arial"/>
              <a:buNone/>
            </a:pPr>
            <a:r>
              <a:rPr lang="sv"/>
              <a:t>FILM: Jag är så trött idag (1:33 min)</a:t>
            </a:r>
            <a:endParaRPr/>
          </a:p>
          <a:p>
            <a:pPr marL="0" lvl="0" indent="0" algn="l" rtl="0">
              <a:spcBef>
                <a:spcPts val="0"/>
              </a:spcBef>
              <a:spcAft>
                <a:spcPts val="0"/>
              </a:spcAft>
              <a:buNone/>
            </a:pPr>
            <a:endParaRPr/>
          </a:p>
        </p:txBody>
      </p:sp>
      <p:sp>
        <p:nvSpPr>
          <p:cNvPr id="322" name="Google Shape;322;p54"/>
          <p:cNvSpPr txBox="1">
            <a:spLocks noGrp="1"/>
          </p:cNvSpPr>
          <p:nvPr>
            <p:ph type="body" idx="1"/>
          </p:nvPr>
        </p:nvSpPr>
        <p:spPr>
          <a:xfrm>
            <a:off x="1416125" y="1147618"/>
            <a:ext cx="6321600" cy="1202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2"/>
              </a:buClr>
              <a:buSzPts val="1100"/>
              <a:buFont typeface="Arial"/>
              <a:buNone/>
            </a:pPr>
            <a:r>
              <a:rPr lang="sv" sz="1400" b="1" dirty="0">
                <a:solidFill>
                  <a:schemeClr val="dk2"/>
                </a:solidFill>
              </a:rPr>
              <a:t>Nyckelord:</a:t>
            </a:r>
            <a:r>
              <a:rPr lang="sv" sz="1400" dirty="0">
                <a:solidFill>
                  <a:schemeClr val="dk2"/>
                </a:solidFill>
              </a:rPr>
              <a:t> </a:t>
            </a:r>
            <a:r>
              <a:rPr lang="sv" sz="1200" dirty="0">
                <a:solidFill>
                  <a:schemeClr val="dk2"/>
                </a:solidFill>
              </a:rPr>
              <a:t>Nyckelord: Skärmtid och sömn</a:t>
            </a:r>
            <a:endParaRPr sz="1200" dirty="0">
              <a:solidFill>
                <a:schemeClr val="dk2"/>
              </a:solidFill>
            </a:endParaRPr>
          </a:p>
          <a:p>
            <a:pPr marL="0" lvl="0" indent="0" algn="l" rtl="0">
              <a:spcBef>
                <a:spcPts val="1200"/>
              </a:spcBef>
              <a:spcAft>
                <a:spcPts val="0"/>
              </a:spcAft>
              <a:buClr>
                <a:schemeClr val="dk2"/>
              </a:buClr>
              <a:buSzPts val="1100"/>
              <a:buFont typeface="Arial"/>
              <a:buNone/>
            </a:pPr>
            <a:r>
              <a:rPr lang="sv" sz="1200" dirty="0">
                <a:solidFill>
                  <a:schemeClr val="dk2"/>
                </a:solidFill>
              </a:rPr>
              <a:t>Filmen lyfter frågan om balans mellan skärmtid och andra aktiviteter. När skärmen tar över och påverkar nattsömnen.</a:t>
            </a:r>
            <a:endParaRPr sz="1200" dirty="0">
              <a:solidFill>
                <a:schemeClr val="dk2"/>
              </a:solidFill>
            </a:endParaRPr>
          </a:p>
        </p:txBody>
      </p:sp>
      <p:grpSp>
        <p:nvGrpSpPr>
          <p:cNvPr id="326" name="Google Shape;326;p54" descr="Skärm som person i säng med väckarklocka i förgrunden.&#10;"/>
          <p:cNvGrpSpPr/>
          <p:nvPr/>
        </p:nvGrpSpPr>
        <p:grpSpPr>
          <a:xfrm>
            <a:off x="1416125" y="2367349"/>
            <a:ext cx="3233077" cy="2051751"/>
            <a:chOff x="1416125" y="2443549"/>
            <a:chExt cx="3233077" cy="2051751"/>
          </a:xfrm>
        </p:grpSpPr>
        <p:pic>
          <p:nvPicPr>
            <p:cNvPr id="327" name="Google Shape;327;p54"/>
            <p:cNvPicPr preferRelativeResize="0"/>
            <p:nvPr/>
          </p:nvPicPr>
          <p:blipFill rotWithShape="1">
            <a:blip r:embed="rId3">
              <a:alphaModFix/>
            </a:blip>
            <a:srcRect b="4825"/>
            <a:stretch/>
          </p:blipFill>
          <p:spPr>
            <a:xfrm>
              <a:off x="1416125" y="2443549"/>
              <a:ext cx="3233077" cy="2051751"/>
            </a:xfrm>
            <a:prstGeom prst="rect">
              <a:avLst/>
            </a:prstGeom>
            <a:noFill/>
            <a:ln>
              <a:noFill/>
            </a:ln>
          </p:spPr>
        </p:pic>
        <p:pic>
          <p:nvPicPr>
            <p:cNvPr id="328" name="Google Shape;328;p54">
              <a:hlinkClick r:id="rId4"/>
            </p:cNvPr>
            <p:cNvPicPr preferRelativeResize="0"/>
            <p:nvPr/>
          </p:nvPicPr>
          <p:blipFill>
            <a:blip r:embed="rId5">
              <a:alphaModFix/>
            </a:blip>
            <a:stretch>
              <a:fillRect/>
            </a:stretch>
          </p:blipFill>
          <p:spPr>
            <a:xfrm>
              <a:off x="1829198" y="2634358"/>
              <a:ext cx="2468803" cy="1378379"/>
            </a:xfrm>
            <a:prstGeom prst="rect">
              <a:avLst/>
            </a:prstGeom>
            <a:noFill/>
            <a:ln>
              <a:noFill/>
            </a:ln>
          </p:spPr>
        </p:pic>
        <p:sp>
          <p:nvSpPr>
            <p:cNvPr id="329" name="Google Shape;329;p54"/>
            <p:cNvSpPr txBox="1"/>
            <p:nvPr/>
          </p:nvSpPr>
          <p:spPr>
            <a:xfrm>
              <a:off x="1833168" y="3777241"/>
              <a:ext cx="24690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sv" sz="800" u="sng">
                  <a:solidFill>
                    <a:schemeClr val="hlink"/>
                  </a:solidFill>
                  <a:highlight>
                    <a:srgbClr val="FFFFFF"/>
                  </a:highlight>
                  <a:hlinkClick r:id="rId4"/>
                </a:rPr>
                <a:t> Se filmen &gt;&gt;&gt;</a:t>
              </a:r>
              <a:endParaRPr sz="800">
                <a:highlight>
                  <a:srgbClr val="FFFFFF"/>
                </a:highlight>
              </a:endParaRPr>
            </a:p>
          </p:txBody>
        </p:sp>
      </p:grpSp>
      <p:grpSp>
        <p:nvGrpSpPr>
          <p:cNvPr id="323" name="Google Shape;323;p54">
            <a:extLst>
              <a:ext uri="{C183D7F6-B498-43B3-948B-1728B52AA6E4}">
                <adec:decorative xmlns:adec="http://schemas.microsoft.com/office/drawing/2017/decorative" xmlns="" val="1"/>
              </a:ext>
            </a:extLst>
          </p:cNvPr>
          <p:cNvGrpSpPr/>
          <p:nvPr/>
        </p:nvGrpSpPr>
        <p:grpSpPr>
          <a:xfrm>
            <a:off x="4494804" y="2367349"/>
            <a:ext cx="3233077" cy="2051751"/>
            <a:chOff x="4494804" y="2443549"/>
            <a:chExt cx="3233077" cy="2051751"/>
          </a:xfrm>
        </p:grpSpPr>
        <p:pic>
          <p:nvPicPr>
            <p:cNvPr id="324" name="Google Shape;324;p54"/>
            <p:cNvPicPr preferRelativeResize="0"/>
            <p:nvPr/>
          </p:nvPicPr>
          <p:blipFill rotWithShape="1">
            <a:blip r:embed="rId3">
              <a:alphaModFix/>
            </a:blip>
            <a:srcRect b="4825"/>
            <a:stretch/>
          </p:blipFill>
          <p:spPr>
            <a:xfrm>
              <a:off x="4494804" y="2443549"/>
              <a:ext cx="3233077" cy="2051751"/>
            </a:xfrm>
            <a:prstGeom prst="rect">
              <a:avLst/>
            </a:prstGeom>
            <a:noFill/>
            <a:ln>
              <a:noFill/>
            </a:ln>
          </p:spPr>
        </p:pic>
        <p:sp>
          <p:nvSpPr>
            <p:cNvPr id="325" name="Google Shape;325;p54" descr="Skärm som visar texten Hur skapar ni balans&#10;mellan skärmtid och andra&#10;aktiviteter i familjen?"/>
            <p:cNvSpPr/>
            <p:nvPr/>
          </p:nvSpPr>
          <p:spPr>
            <a:xfrm>
              <a:off x="4914058" y="2634351"/>
              <a:ext cx="2469000" cy="1387800"/>
            </a:xfrm>
            <a:prstGeom prst="rect">
              <a:avLst/>
            </a:prstGeom>
            <a:solidFill>
              <a:srgbClr val="509E2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v" sz="1300" b="1" dirty="0">
                  <a:solidFill>
                    <a:schemeClr val="dk2"/>
                  </a:solidFill>
                </a:rPr>
                <a:t>Hur skapar ni balans</a:t>
              </a:r>
              <a:endParaRPr sz="1300" b="1" dirty="0">
                <a:solidFill>
                  <a:schemeClr val="dk2"/>
                </a:solidFill>
              </a:endParaRPr>
            </a:p>
            <a:p>
              <a:pPr marL="0" lvl="0" indent="0" algn="ctr" rtl="0">
                <a:spcBef>
                  <a:spcPts val="0"/>
                </a:spcBef>
                <a:spcAft>
                  <a:spcPts val="0"/>
                </a:spcAft>
                <a:buNone/>
              </a:pPr>
              <a:r>
                <a:rPr lang="sv" sz="1300" b="1" dirty="0">
                  <a:solidFill>
                    <a:schemeClr val="dk2"/>
                  </a:solidFill>
                </a:rPr>
                <a:t>mellan skärmtid och andra</a:t>
              </a:r>
              <a:endParaRPr sz="1300" b="1" dirty="0">
                <a:solidFill>
                  <a:schemeClr val="dk2"/>
                </a:solidFill>
              </a:endParaRPr>
            </a:p>
            <a:p>
              <a:pPr marL="0" lvl="0" indent="0" algn="ctr" rtl="0">
                <a:spcBef>
                  <a:spcPts val="0"/>
                </a:spcBef>
                <a:spcAft>
                  <a:spcPts val="0"/>
                </a:spcAft>
                <a:buNone/>
              </a:pPr>
              <a:r>
                <a:rPr lang="sv" sz="1300" b="1" dirty="0">
                  <a:solidFill>
                    <a:schemeClr val="dk2"/>
                  </a:solidFill>
                </a:rPr>
                <a:t>aktiviteter i familjen?</a:t>
              </a:r>
              <a:endParaRPr sz="1300" b="1" dirty="0">
                <a:solidFill>
                  <a:schemeClr val="dk2"/>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1"/>
                                        </p:tgtEl>
                                        <p:attrNameLst>
                                          <p:attrName>style.visibility</p:attrName>
                                        </p:attrNameLst>
                                      </p:cBhvr>
                                      <p:to>
                                        <p:strVal val="visible"/>
                                      </p:to>
                                    </p:set>
                                    <p:animEffect transition="in" filter="fade">
                                      <p:cBhvr>
                                        <p:cTn id="7" dur="1000"/>
                                        <p:tgtEl>
                                          <p:spTgt spid="32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22"/>
                                        </p:tgtEl>
                                        <p:attrNameLst>
                                          <p:attrName>style.visibility</p:attrName>
                                        </p:attrNameLst>
                                      </p:cBhvr>
                                      <p:to>
                                        <p:strVal val="visible"/>
                                      </p:to>
                                    </p:set>
                                    <p:animEffect transition="in" filter="fade">
                                      <p:cBhvr>
                                        <p:cTn id="11" dur="1000"/>
                                        <p:tgtEl>
                                          <p:spTgt spid="322"/>
                                        </p:tgtEl>
                                      </p:cBhvr>
                                    </p:animEffect>
                                  </p:childTnLst>
                                </p:cTn>
                              </p:par>
                            </p:childTnLst>
                          </p:cTn>
                        </p:par>
                        <p:par>
                          <p:cTn id="12" fill="hold">
                            <p:stCondLst>
                              <p:cond delay="2000"/>
                            </p:stCondLst>
                            <p:childTnLst>
                              <p:par>
                                <p:cTn id="13" presetID="2" presetClass="entr" presetSubtype="8" fill="hold" nodeType="afterEffect">
                                  <p:stCondLst>
                                    <p:cond delay="0"/>
                                  </p:stCondLst>
                                  <p:childTnLst>
                                    <p:set>
                                      <p:cBhvr>
                                        <p:cTn id="14" dur="1" fill="hold">
                                          <p:stCondLst>
                                            <p:cond delay="0"/>
                                          </p:stCondLst>
                                        </p:cTn>
                                        <p:tgtEl>
                                          <p:spTgt spid="326"/>
                                        </p:tgtEl>
                                        <p:attrNameLst>
                                          <p:attrName>style.visibility</p:attrName>
                                        </p:attrNameLst>
                                      </p:cBhvr>
                                      <p:to>
                                        <p:strVal val="visible"/>
                                      </p:to>
                                    </p:set>
                                    <p:anim calcmode="lin" valueType="num">
                                      <p:cBhvr additive="base">
                                        <p:cTn id="15" dur="1000"/>
                                        <p:tgtEl>
                                          <p:spTgt spid="326"/>
                                        </p:tgtEl>
                                        <p:attrNameLst>
                                          <p:attrName>ppt_x</p:attrName>
                                        </p:attrNameLst>
                                      </p:cBhvr>
                                      <p:tavLst>
                                        <p:tav tm="0">
                                          <p:val>
                                            <p:strVal val="#ppt_x-1"/>
                                          </p:val>
                                        </p:tav>
                                        <p:tav tm="100000">
                                          <p:val>
                                            <p:strVal val="#ppt_x"/>
                                          </p:val>
                                        </p:tav>
                                      </p:tavLst>
                                    </p:anim>
                                  </p:childTnLst>
                                </p:cTn>
                              </p:par>
                            </p:childTnLst>
                          </p:cTn>
                        </p:par>
                        <p:par>
                          <p:cTn id="16" fill="hold">
                            <p:stCondLst>
                              <p:cond delay="3000"/>
                            </p:stCondLst>
                            <p:childTnLst>
                              <p:par>
                                <p:cTn id="17" presetID="2" presetClass="entr" presetSubtype="2" fill="hold" nodeType="afterEffect">
                                  <p:stCondLst>
                                    <p:cond delay="0"/>
                                  </p:stCondLst>
                                  <p:childTnLst>
                                    <p:set>
                                      <p:cBhvr>
                                        <p:cTn id="18" dur="1" fill="hold">
                                          <p:stCondLst>
                                            <p:cond delay="0"/>
                                          </p:stCondLst>
                                        </p:cTn>
                                        <p:tgtEl>
                                          <p:spTgt spid="323"/>
                                        </p:tgtEl>
                                        <p:attrNameLst>
                                          <p:attrName>style.visibility</p:attrName>
                                        </p:attrNameLst>
                                      </p:cBhvr>
                                      <p:to>
                                        <p:strVal val="visible"/>
                                      </p:to>
                                    </p:set>
                                    <p:anim calcmode="lin" valueType="num">
                                      <p:cBhvr additive="base">
                                        <p:cTn id="19" dur="1000"/>
                                        <p:tgtEl>
                                          <p:spTgt spid="32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55"/>
          <p:cNvSpPr txBox="1">
            <a:spLocks noGrp="1"/>
          </p:cNvSpPr>
          <p:nvPr>
            <p:ph type="title"/>
          </p:nvPr>
        </p:nvSpPr>
        <p:spPr>
          <a:xfrm>
            <a:off x="1406275" y="569875"/>
            <a:ext cx="6321600" cy="635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2"/>
              </a:buClr>
              <a:buSzPct val="36666"/>
              <a:buFont typeface="Arial"/>
              <a:buNone/>
            </a:pPr>
            <a:r>
              <a:rPr lang="sv" dirty="0"/>
              <a:t>Diskussionsfrågor			4</a:t>
            </a:r>
            <a:endParaRPr dirty="0"/>
          </a:p>
          <a:p>
            <a:pPr marL="0" lvl="0" indent="0" algn="l" rtl="0">
              <a:spcBef>
                <a:spcPts val="0"/>
              </a:spcBef>
              <a:spcAft>
                <a:spcPts val="0"/>
              </a:spcAft>
              <a:buClr>
                <a:schemeClr val="dk2"/>
              </a:buClr>
              <a:buSzPct val="36666"/>
              <a:buFont typeface="Arial"/>
              <a:buNone/>
            </a:pPr>
            <a:endParaRPr dirty="0"/>
          </a:p>
        </p:txBody>
      </p:sp>
      <p:sp>
        <p:nvSpPr>
          <p:cNvPr id="335" name="Google Shape;335;p55"/>
          <p:cNvSpPr txBox="1">
            <a:spLocks noGrp="1"/>
          </p:cNvSpPr>
          <p:nvPr>
            <p:ph type="body" idx="1"/>
          </p:nvPr>
        </p:nvSpPr>
        <p:spPr>
          <a:xfrm>
            <a:off x="1416125" y="1589700"/>
            <a:ext cx="6321600" cy="2913000"/>
          </a:xfrm>
          <a:prstGeom prst="rect">
            <a:avLst/>
          </a:prstGeom>
        </p:spPr>
        <p:txBody>
          <a:bodyPr spcFirstLastPara="1" wrap="square" lIns="91425" tIns="91425" rIns="91425" bIns="91425" anchor="t" anchorCtr="0">
            <a:normAutofit/>
          </a:bodyPr>
          <a:lstStyle/>
          <a:p>
            <a:pPr marL="457200" lvl="0" indent="-317500" algn="l" rtl="0">
              <a:spcBef>
                <a:spcPts val="0"/>
              </a:spcBef>
              <a:spcAft>
                <a:spcPts val="0"/>
              </a:spcAft>
              <a:buClr>
                <a:schemeClr val="dk2"/>
              </a:buClr>
              <a:buSzPts val="1400"/>
              <a:buChar char="●"/>
            </a:pPr>
            <a:r>
              <a:rPr lang="sv" sz="1400" dirty="0">
                <a:solidFill>
                  <a:schemeClr val="dk2"/>
                </a:solidFill>
              </a:rPr>
              <a:t>Har du varit i en liknande situation med ditt barn?</a:t>
            </a:r>
            <a:endParaRPr sz="1400" dirty="0">
              <a:solidFill>
                <a:schemeClr val="dk2"/>
              </a:solidFill>
            </a:endParaRPr>
          </a:p>
          <a:p>
            <a:pPr marL="457200" lvl="0" indent="-317500" algn="l" rtl="0">
              <a:spcBef>
                <a:spcPts val="1000"/>
              </a:spcBef>
              <a:spcAft>
                <a:spcPts val="0"/>
              </a:spcAft>
              <a:buClr>
                <a:schemeClr val="dk2"/>
              </a:buClr>
              <a:buSzPts val="1400"/>
              <a:buChar char="●"/>
            </a:pPr>
            <a:r>
              <a:rPr lang="sv" sz="1400" dirty="0">
                <a:solidFill>
                  <a:schemeClr val="dk2"/>
                </a:solidFill>
              </a:rPr>
              <a:t>Vad har du för ansvar för att ditt barn får den sömn som den behöver för att hjärnan och kroppen ska få återhämta sig?</a:t>
            </a:r>
            <a:endParaRPr sz="1400" dirty="0">
              <a:solidFill>
                <a:schemeClr val="dk2"/>
              </a:solidFill>
            </a:endParaRPr>
          </a:p>
          <a:p>
            <a:pPr marL="457200" lvl="0" indent="-317500" algn="l" rtl="0">
              <a:spcBef>
                <a:spcPts val="1000"/>
              </a:spcBef>
              <a:spcAft>
                <a:spcPts val="0"/>
              </a:spcAft>
              <a:buClr>
                <a:schemeClr val="dk2"/>
              </a:buClr>
              <a:buSzPts val="1400"/>
              <a:buChar char="●"/>
            </a:pPr>
            <a:r>
              <a:rPr lang="sv" sz="1400" dirty="0">
                <a:solidFill>
                  <a:schemeClr val="dk2"/>
                </a:solidFill>
              </a:rPr>
              <a:t>Hur kan du hitta en bra balans i ditt barns liv mellan dataspel, spendera tid på Internet och till exempel fysiska aktiviteter?</a:t>
            </a:r>
            <a:endParaRPr sz="1400" dirty="0">
              <a:solidFill>
                <a:schemeClr val="dk2"/>
              </a:solidFill>
            </a:endParaRPr>
          </a:p>
          <a:p>
            <a:pPr marL="0" lvl="0" indent="0" algn="l" rtl="0">
              <a:spcBef>
                <a:spcPts val="1000"/>
              </a:spcBef>
              <a:spcAft>
                <a:spcPts val="1200"/>
              </a:spcAft>
              <a:buNone/>
            </a:pPr>
            <a:endParaRPr sz="1400" dirty="0">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34"/>
                                        </p:tgtEl>
                                        <p:attrNameLst>
                                          <p:attrName>style.visibility</p:attrName>
                                        </p:attrNameLst>
                                      </p:cBhvr>
                                      <p:to>
                                        <p:strVal val="visible"/>
                                      </p:to>
                                    </p:set>
                                    <p:animEffect transition="in" filter="fade">
                                      <p:cBhvr>
                                        <p:cTn id="7" dur="1000"/>
                                        <p:tgtEl>
                                          <p:spTgt spid="3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35"/>
                                        </p:tgtEl>
                                        <p:attrNameLst>
                                          <p:attrName>style.visibility</p:attrName>
                                        </p:attrNameLst>
                                      </p:cBhvr>
                                      <p:to>
                                        <p:strVal val="visible"/>
                                      </p:to>
                                    </p:set>
                                    <p:animEffect transition="in" filter="fade">
                                      <p:cBhvr>
                                        <p:cTn id="11" dur="1000"/>
                                        <p:tgtEl>
                                          <p:spTgt spid="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2" name="Rubrik 1">
            <a:extLst>
              <a:ext uri="{FF2B5EF4-FFF2-40B4-BE49-F238E27FC236}">
                <a16:creationId xmlns:a16="http://schemas.microsoft.com/office/drawing/2014/main" id="{37F2E342-BA8A-49C8-8E58-5785804CDBD4}"/>
              </a:ext>
            </a:extLst>
          </p:cNvPr>
          <p:cNvSpPr>
            <a:spLocks noGrp="1"/>
          </p:cNvSpPr>
          <p:nvPr>
            <p:ph type="title"/>
          </p:nvPr>
        </p:nvSpPr>
        <p:spPr/>
        <p:txBody>
          <a:bodyPr>
            <a:normAutofit fontScale="90000"/>
          </a:bodyPr>
          <a:lstStyle/>
          <a:p>
            <a:r>
              <a:rPr lang="sv-SE" sz="3200" dirty="0">
                <a:solidFill>
                  <a:schemeClr val="dk2"/>
                </a:solidFill>
              </a:rPr>
              <a:t>Tips och stöd att ta med sig	5</a:t>
            </a:r>
            <a:endParaRPr lang="sv-SE" dirty="0"/>
          </a:p>
        </p:txBody>
      </p:sp>
      <p:sp>
        <p:nvSpPr>
          <p:cNvPr id="340" name="Google Shape;340;p56"/>
          <p:cNvSpPr txBox="1">
            <a:spLocks noGrp="1"/>
          </p:cNvSpPr>
          <p:nvPr>
            <p:ph type="body" idx="1"/>
          </p:nvPr>
        </p:nvSpPr>
        <p:spPr>
          <a:prstGeom prst="rect">
            <a:avLst/>
          </a:prstGeom>
        </p:spPr>
        <p:txBody>
          <a:bodyPr spcFirstLastPara="1" wrap="square" lIns="91425" tIns="91425" rIns="91425" bIns="91425" anchor="t" anchorCtr="0">
            <a:normAutofit fontScale="85000" lnSpcReduction="20000"/>
          </a:bodyPr>
          <a:lstStyle/>
          <a:p>
            <a:pPr marL="457200" lvl="0" indent="-310832" algn="l" rtl="0">
              <a:spcBef>
                <a:spcPts val="0"/>
              </a:spcBef>
              <a:spcAft>
                <a:spcPts val="0"/>
              </a:spcAft>
              <a:buClr>
                <a:schemeClr val="dk2"/>
              </a:buClr>
              <a:buSzPct val="100000"/>
              <a:buChar char="●"/>
            </a:pPr>
            <a:r>
              <a:rPr lang="sv" sz="1400" dirty="0">
                <a:solidFill>
                  <a:schemeClr val="dk2"/>
                </a:solidFill>
              </a:rPr>
              <a:t>Bli inte arg och döm inte barnet om barnet hamnar i trassel på nätet. Hjälp till att lösa problemet istället. Var lyhörd, ibland vill barnet bara prata av sig. Att ha någon som lyssnar kan ibland vara mer värdefullt än att bli överöst med lösningar och goda råd.</a:t>
            </a:r>
            <a:br>
              <a:rPr lang="sv" sz="1400" dirty="0">
                <a:solidFill>
                  <a:schemeClr val="dk2"/>
                </a:solidFill>
              </a:rPr>
            </a:br>
            <a:endParaRPr sz="1400" dirty="0">
              <a:solidFill>
                <a:schemeClr val="dk2"/>
              </a:solidFill>
            </a:endParaRPr>
          </a:p>
          <a:p>
            <a:pPr marL="457200" lvl="0" indent="-310832" algn="l" rtl="0">
              <a:spcBef>
                <a:spcPts val="0"/>
              </a:spcBef>
              <a:spcAft>
                <a:spcPts val="0"/>
              </a:spcAft>
              <a:buClr>
                <a:schemeClr val="dk2"/>
              </a:buClr>
              <a:buSzPct val="100000"/>
              <a:buChar char="●"/>
            </a:pPr>
            <a:r>
              <a:rPr lang="sv" sz="1400" dirty="0">
                <a:solidFill>
                  <a:schemeClr val="dk2"/>
                </a:solidFill>
              </a:rPr>
              <a:t>Reflektera över hur ditt barn mår. Hur fungerar sömn, mat, skolarbete, fysiska aktiviteter och sociala relationer?</a:t>
            </a:r>
            <a:br>
              <a:rPr lang="sv" sz="1400" dirty="0">
                <a:solidFill>
                  <a:schemeClr val="dk2"/>
                </a:solidFill>
              </a:rPr>
            </a:br>
            <a:endParaRPr sz="1400" dirty="0">
              <a:solidFill>
                <a:schemeClr val="dk2"/>
              </a:solidFill>
            </a:endParaRPr>
          </a:p>
          <a:p>
            <a:pPr marL="457200" lvl="0" indent="-310832" algn="l" rtl="0">
              <a:spcBef>
                <a:spcPts val="0"/>
              </a:spcBef>
              <a:spcAft>
                <a:spcPts val="0"/>
              </a:spcAft>
              <a:buClr>
                <a:schemeClr val="dk2"/>
              </a:buClr>
              <a:buSzPct val="100000"/>
              <a:buChar char="●"/>
            </a:pPr>
            <a:r>
              <a:rPr lang="sv" sz="1400" dirty="0">
                <a:solidFill>
                  <a:schemeClr val="dk2"/>
                </a:solidFill>
              </a:rPr>
              <a:t>Det kan vara bra att känna till att barn och unga ibland spelar eller tillbringar för mycket tid på nätet på grund av att de till exempel vill passa in, flyr verkligheten, har lättare att få vänner i digitala spel eller på sociala medier.</a:t>
            </a:r>
            <a:br>
              <a:rPr lang="sv" sz="1400" dirty="0">
                <a:solidFill>
                  <a:schemeClr val="dk2"/>
                </a:solidFill>
              </a:rPr>
            </a:br>
            <a:endParaRPr sz="1400" dirty="0">
              <a:solidFill>
                <a:schemeClr val="dk2"/>
              </a:solidFill>
            </a:endParaRPr>
          </a:p>
          <a:p>
            <a:pPr marL="457200" lvl="0" indent="-310832" algn="l" rtl="0">
              <a:spcBef>
                <a:spcPts val="0"/>
              </a:spcBef>
              <a:spcAft>
                <a:spcPts val="0"/>
              </a:spcAft>
              <a:buClr>
                <a:schemeClr val="dk2"/>
              </a:buClr>
              <a:buSzPct val="100000"/>
              <a:buChar char="●"/>
            </a:pPr>
            <a:r>
              <a:rPr lang="sv" sz="1400" dirty="0">
                <a:solidFill>
                  <a:schemeClr val="dk2"/>
                </a:solidFill>
              </a:rPr>
              <a:t>Om spelandet blir problematiskt och liknar ett beroende kan det exempelvis märkas på sömnsvårigheter, humörsvängningar, att läxor och skolan blir lidande eller att spelandet allt mer tenderar att gå före att träffa vänner och andra aktiviteter.</a:t>
            </a:r>
            <a:endParaRPr sz="1400" dirty="0">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0"/>
                                        </p:tgtEl>
                                        <p:attrNameLst>
                                          <p:attrName>style.visibility</p:attrName>
                                        </p:attrNameLst>
                                      </p:cBhvr>
                                      <p:to>
                                        <p:strVal val="visible"/>
                                      </p:to>
                                    </p:set>
                                    <p:animEffect transition="in" filter="fade">
                                      <p:cBhvr>
                                        <p:cTn id="7" dur="1000"/>
                                        <p:tgtEl>
                                          <p:spTgt spid="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57"/>
          <p:cNvSpPr txBox="1">
            <a:spLocks noGrp="1"/>
          </p:cNvSpPr>
          <p:nvPr>
            <p:ph type="title"/>
          </p:nvPr>
        </p:nvSpPr>
        <p:spPr>
          <a:xfrm>
            <a:off x="1449903" y="653991"/>
            <a:ext cx="6244200" cy="38355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sv" sz="3600"/>
              <a:t>Filmer för föräldrar till barn och unga 13-18 år</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5"/>
                                        </p:tgtEl>
                                        <p:attrNameLst>
                                          <p:attrName>style.visibility</p:attrName>
                                        </p:attrNameLst>
                                      </p:cBhvr>
                                      <p:to>
                                        <p:strVal val="visible"/>
                                      </p:to>
                                    </p:set>
                                    <p:animEffect transition="in" filter="fade">
                                      <p:cBhvr>
                                        <p:cTn id="7" dur="1000"/>
                                        <p:tgtEl>
                                          <p:spTgt spid="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58"/>
          <p:cNvSpPr txBox="1">
            <a:spLocks noGrp="1"/>
          </p:cNvSpPr>
          <p:nvPr>
            <p:ph type="title"/>
          </p:nvPr>
        </p:nvSpPr>
        <p:spPr>
          <a:xfrm>
            <a:off x="1406275" y="569875"/>
            <a:ext cx="6321600" cy="635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v"/>
              <a:t>FILM: Alla andra får ju (4.01 min)</a:t>
            </a:r>
            <a:endParaRPr/>
          </a:p>
        </p:txBody>
      </p:sp>
      <p:sp>
        <p:nvSpPr>
          <p:cNvPr id="351" name="Google Shape;351;p58"/>
          <p:cNvSpPr txBox="1">
            <a:spLocks noGrp="1"/>
          </p:cNvSpPr>
          <p:nvPr>
            <p:ph type="body" idx="1"/>
          </p:nvPr>
        </p:nvSpPr>
        <p:spPr>
          <a:xfrm>
            <a:off x="1416125" y="1152651"/>
            <a:ext cx="6321600" cy="1103400"/>
          </a:xfrm>
          <a:prstGeom prst="rect">
            <a:avLst/>
          </a:prstGeom>
        </p:spPr>
        <p:txBody>
          <a:bodyPr spcFirstLastPara="1" wrap="square" lIns="91425" tIns="91425" rIns="91425" bIns="91425" anchor="t" anchorCtr="0">
            <a:normAutofit fontScale="85000" lnSpcReduction="10000"/>
          </a:bodyPr>
          <a:lstStyle/>
          <a:p>
            <a:pPr marL="0" lvl="0" indent="0" algn="l" rtl="0">
              <a:spcBef>
                <a:spcPts val="0"/>
              </a:spcBef>
              <a:spcAft>
                <a:spcPts val="0"/>
              </a:spcAft>
              <a:buNone/>
            </a:pPr>
            <a:r>
              <a:rPr lang="sv" sz="1500" b="1" dirty="0">
                <a:solidFill>
                  <a:schemeClr val="dk2"/>
                </a:solidFill>
              </a:rPr>
              <a:t>Nyckelord:</a:t>
            </a:r>
            <a:r>
              <a:rPr lang="sv" sz="1500" dirty="0">
                <a:solidFill>
                  <a:schemeClr val="dk2"/>
                </a:solidFill>
              </a:rPr>
              <a:t> Överenskommelser hemma</a:t>
            </a:r>
            <a:endParaRPr sz="1500" dirty="0">
              <a:solidFill>
                <a:schemeClr val="dk2"/>
              </a:solidFill>
            </a:endParaRPr>
          </a:p>
          <a:p>
            <a:pPr marL="0" lvl="0" indent="0" algn="l" rtl="0">
              <a:spcBef>
                <a:spcPts val="1200"/>
              </a:spcBef>
              <a:spcAft>
                <a:spcPts val="0"/>
              </a:spcAft>
              <a:buNone/>
            </a:pPr>
            <a:r>
              <a:rPr lang="sv" sz="1500" dirty="0">
                <a:solidFill>
                  <a:schemeClr val="dk2"/>
                </a:solidFill>
              </a:rPr>
              <a:t>Filmen lyfter frågan om överenskommelser om skärmtid och sociala medier. </a:t>
            </a:r>
            <a:r>
              <a:rPr lang="sv-SE" sz="1500" dirty="0">
                <a:solidFill>
                  <a:schemeClr val="dk2"/>
                </a:solidFill>
              </a:rPr>
              <a:t>Den tar också upp den vanligt förekommande diskussionen utifrån att “alla andra får”.</a:t>
            </a:r>
          </a:p>
          <a:p>
            <a:pPr marL="0" lvl="0" indent="0" algn="l" rtl="0">
              <a:spcBef>
                <a:spcPts val="1200"/>
              </a:spcBef>
              <a:spcAft>
                <a:spcPts val="0"/>
              </a:spcAft>
              <a:buNone/>
            </a:pPr>
            <a:endParaRPr sz="1500" dirty="0">
              <a:solidFill>
                <a:schemeClr val="dk2"/>
              </a:solidFill>
            </a:endParaRPr>
          </a:p>
        </p:txBody>
      </p:sp>
      <p:grpSp>
        <p:nvGrpSpPr>
          <p:cNvPr id="352" name="Google Shape;352;p58">
            <a:extLst>
              <a:ext uri="{C183D7F6-B498-43B3-948B-1728B52AA6E4}">
                <adec:decorative xmlns:adec="http://schemas.microsoft.com/office/drawing/2017/decorative" xmlns="" val="1"/>
              </a:ext>
            </a:extLst>
          </p:cNvPr>
          <p:cNvGrpSpPr/>
          <p:nvPr/>
        </p:nvGrpSpPr>
        <p:grpSpPr>
          <a:xfrm>
            <a:off x="4494559" y="2349036"/>
            <a:ext cx="3243167" cy="2058150"/>
            <a:chOff x="4494559" y="2349036"/>
            <a:chExt cx="3243167" cy="2058150"/>
          </a:xfrm>
        </p:grpSpPr>
        <p:pic>
          <p:nvPicPr>
            <p:cNvPr id="353" name="Google Shape;353;p58"/>
            <p:cNvPicPr preferRelativeResize="0"/>
            <p:nvPr/>
          </p:nvPicPr>
          <p:blipFill rotWithShape="1">
            <a:blip r:embed="rId3">
              <a:alphaModFix/>
            </a:blip>
            <a:srcRect b="4825"/>
            <a:stretch/>
          </p:blipFill>
          <p:spPr>
            <a:xfrm>
              <a:off x="4494559" y="2349036"/>
              <a:ext cx="3243167" cy="2058150"/>
            </a:xfrm>
            <a:prstGeom prst="rect">
              <a:avLst/>
            </a:prstGeom>
            <a:noFill/>
            <a:ln>
              <a:noFill/>
            </a:ln>
          </p:spPr>
        </p:pic>
        <p:sp>
          <p:nvSpPr>
            <p:cNvPr id="354" name="Google Shape;354;p58" descr="Skärm som visar texten Vad använder ditt barn skärmen till?&#10;"/>
            <p:cNvSpPr/>
            <p:nvPr/>
          </p:nvSpPr>
          <p:spPr>
            <a:xfrm>
              <a:off x="4915122" y="2540434"/>
              <a:ext cx="2476200" cy="1392300"/>
            </a:xfrm>
            <a:prstGeom prst="rect">
              <a:avLst/>
            </a:prstGeom>
            <a:solidFill>
              <a:srgbClr val="F2A9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v" sz="1300" b="1" dirty="0">
                  <a:solidFill>
                    <a:schemeClr val="dk2"/>
                  </a:solidFill>
                </a:rPr>
                <a:t>Vad använder ditt barn</a:t>
              </a:r>
              <a:endParaRPr sz="1300" b="1" dirty="0">
                <a:solidFill>
                  <a:schemeClr val="dk2"/>
                </a:solidFill>
              </a:endParaRPr>
            </a:p>
            <a:p>
              <a:pPr marL="0" lvl="0" indent="0" algn="ctr" rtl="0">
                <a:spcBef>
                  <a:spcPts val="0"/>
                </a:spcBef>
                <a:spcAft>
                  <a:spcPts val="0"/>
                </a:spcAft>
                <a:buNone/>
              </a:pPr>
              <a:r>
                <a:rPr lang="sv" sz="1300" b="1" dirty="0">
                  <a:solidFill>
                    <a:schemeClr val="dk2"/>
                  </a:solidFill>
                </a:rPr>
                <a:t>skärmen till?</a:t>
              </a:r>
              <a:endParaRPr sz="1300" b="1" dirty="0">
                <a:solidFill>
                  <a:schemeClr val="dk2"/>
                </a:solidFill>
              </a:endParaRPr>
            </a:p>
            <a:p>
              <a:pPr marL="0" lvl="0" indent="0" algn="l" rtl="0">
                <a:spcBef>
                  <a:spcPts val="0"/>
                </a:spcBef>
                <a:spcAft>
                  <a:spcPts val="0"/>
                </a:spcAft>
                <a:buNone/>
              </a:pPr>
              <a:endParaRPr sz="1300" dirty="0"/>
            </a:p>
          </p:txBody>
        </p:sp>
      </p:grpSp>
      <p:grpSp>
        <p:nvGrpSpPr>
          <p:cNvPr id="355" name="Google Shape;355;p58" descr="Person med mobil i handen i skärm."/>
          <p:cNvGrpSpPr/>
          <p:nvPr/>
        </p:nvGrpSpPr>
        <p:grpSpPr>
          <a:xfrm>
            <a:off x="1406275" y="2349036"/>
            <a:ext cx="3243167" cy="2058150"/>
            <a:chOff x="1406275" y="2349036"/>
            <a:chExt cx="3243167" cy="2058150"/>
          </a:xfrm>
        </p:grpSpPr>
        <p:pic>
          <p:nvPicPr>
            <p:cNvPr id="356" name="Google Shape;356;p58"/>
            <p:cNvPicPr preferRelativeResize="0"/>
            <p:nvPr/>
          </p:nvPicPr>
          <p:blipFill rotWithShape="1">
            <a:blip r:embed="rId3">
              <a:alphaModFix/>
            </a:blip>
            <a:srcRect b="4825"/>
            <a:stretch/>
          </p:blipFill>
          <p:spPr>
            <a:xfrm>
              <a:off x="1406275" y="2349036"/>
              <a:ext cx="3243167" cy="2058150"/>
            </a:xfrm>
            <a:prstGeom prst="rect">
              <a:avLst/>
            </a:prstGeom>
            <a:noFill/>
            <a:ln>
              <a:noFill/>
            </a:ln>
          </p:spPr>
        </p:pic>
        <p:pic>
          <p:nvPicPr>
            <p:cNvPr id="357" name="Google Shape;357;p58">
              <a:hlinkClick r:id="rId4"/>
            </p:cNvPr>
            <p:cNvPicPr preferRelativeResize="0"/>
            <p:nvPr/>
          </p:nvPicPr>
          <p:blipFill>
            <a:blip r:embed="rId5">
              <a:alphaModFix/>
            </a:blip>
            <a:stretch>
              <a:fillRect/>
            </a:stretch>
          </p:blipFill>
          <p:spPr>
            <a:xfrm>
              <a:off x="1822968" y="2527716"/>
              <a:ext cx="2476571" cy="1392380"/>
            </a:xfrm>
            <a:prstGeom prst="rect">
              <a:avLst/>
            </a:prstGeom>
            <a:noFill/>
            <a:ln>
              <a:noFill/>
            </a:ln>
          </p:spPr>
        </p:pic>
        <p:sp>
          <p:nvSpPr>
            <p:cNvPr id="358" name="Google Shape;358;p58"/>
            <p:cNvSpPr txBox="1"/>
            <p:nvPr/>
          </p:nvSpPr>
          <p:spPr>
            <a:xfrm>
              <a:off x="1824620" y="3686889"/>
              <a:ext cx="24762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sv" sz="800" u="sng">
                  <a:solidFill>
                    <a:schemeClr val="hlink"/>
                  </a:solidFill>
                  <a:highlight>
                    <a:srgbClr val="FFFFFF"/>
                  </a:highlight>
                  <a:hlinkClick r:id="rId4"/>
                </a:rPr>
                <a:t> Se filmen &gt;&gt;&gt;</a:t>
              </a:r>
              <a:endParaRPr sz="800">
                <a:highlight>
                  <a:srgbClr val="FFFFFF"/>
                </a:highligh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0"/>
                                        </p:tgtEl>
                                        <p:attrNameLst>
                                          <p:attrName>style.visibility</p:attrName>
                                        </p:attrNameLst>
                                      </p:cBhvr>
                                      <p:to>
                                        <p:strVal val="visible"/>
                                      </p:to>
                                    </p:set>
                                    <p:animEffect transition="in" filter="fade">
                                      <p:cBhvr>
                                        <p:cTn id="7" dur="1000"/>
                                        <p:tgtEl>
                                          <p:spTgt spid="35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51"/>
                                        </p:tgtEl>
                                        <p:attrNameLst>
                                          <p:attrName>style.visibility</p:attrName>
                                        </p:attrNameLst>
                                      </p:cBhvr>
                                      <p:to>
                                        <p:strVal val="visible"/>
                                      </p:to>
                                    </p:set>
                                    <p:animEffect transition="in" filter="fade">
                                      <p:cBhvr>
                                        <p:cTn id="11" dur="1000"/>
                                        <p:tgtEl>
                                          <p:spTgt spid="351"/>
                                        </p:tgtEl>
                                      </p:cBhvr>
                                    </p:animEffect>
                                  </p:childTnLst>
                                </p:cTn>
                              </p:par>
                            </p:childTnLst>
                          </p:cTn>
                        </p:par>
                        <p:par>
                          <p:cTn id="12" fill="hold">
                            <p:stCondLst>
                              <p:cond delay="2000"/>
                            </p:stCondLst>
                            <p:childTnLst>
                              <p:par>
                                <p:cTn id="13" presetID="2" presetClass="entr" presetSubtype="8" fill="hold" nodeType="afterEffect">
                                  <p:stCondLst>
                                    <p:cond delay="0"/>
                                  </p:stCondLst>
                                  <p:childTnLst>
                                    <p:set>
                                      <p:cBhvr>
                                        <p:cTn id="14" dur="1" fill="hold">
                                          <p:stCondLst>
                                            <p:cond delay="0"/>
                                          </p:stCondLst>
                                        </p:cTn>
                                        <p:tgtEl>
                                          <p:spTgt spid="355"/>
                                        </p:tgtEl>
                                        <p:attrNameLst>
                                          <p:attrName>style.visibility</p:attrName>
                                        </p:attrNameLst>
                                      </p:cBhvr>
                                      <p:to>
                                        <p:strVal val="visible"/>
                                      </p:to>
                                    </p:set>
                                    <p:anim calcmode="lin" valueType="num">
                                      <p:cBhvr additive="base">
                                        <p:cTn id="15" dur="1000"/>
                                        <p:tgtEl>
                                          <p:spTgt spid="355"/>
                                        </p:tgtEl>
                                        <p:attrNameLst>
                                          <p:attrName>ppt_x</p:attrName>
                                        </p:attrNameLst>
                                      </p:cBhvr>
                                      <p:tavLst>
                                        <p:tav tm="0">
                                          <p:val>
                                            <p:strVal val="#ppt_x-1"/>
                                          </p:val>
                                        </p:tav>
                                        <p:tav tm="100000">
                                          <p:val>
                                            <p:strVal val="#ppt_x"/>
                                          </p:val>
                                        </p:tav>
                                      </p:tavLst>
                                    </p:anim>
                                  </p:childTnLst>
                                </p:cTn>
                              </p:par>
                            </p:childTnLst>
                          </p:cTn>
                        </p:par>
                        <p:par>
                          <p:cTn id="16" fill="hold">
                            <p:stCondLst>
                              <p:cond delay="3000"/>
                            </p:stCondLst>
                            <p:childTnLst>
                              <p:par>
                                <p:cTn id="17" presetID="2" presetClass="entr" presetSubtype="2" fill="hold" nodeType="afterEffect">
                                  <p:stCondLst>
                                    <p:cond delay="0"/>
                                  </p:stCondLst>
                                  <p:childTnLst>
                                    <p:set>
                                      <p:cBhvr>
                                        <p:cTn id="18" dur="1" fill="hold">
                                          <p:stCondLst>
                                            <p:cond delay="0"/>
                                          </p:stCondLst>
                                        </p:cTn>
                                        <p:tgtEl>
                                          <p:spTgt spid="352"/>
                                        </p:tgtEl>
                                        <p:attrNameLst>
                                          <p:attrName>style.visibility</p:attrName>
                                        </p:attrNameLst>
                                      </p:cBhvr>
                                      <p:to>
                                        <p:strVal val="visible"/>
                                      </p:to>
                                    </p:set>
                                    <p:anim calcmode="lin" valueType="num">
                                      <p:cBhvr additive="base">
                                        <p:cTn id="19" dur="1000"/>
                                        <p:tgtEl>
                                          <p:spTgt spid="35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59"/>
          <p:cNvSpPr txBox="1">
            <a:spLocks noGrp="1"/>
          </p:cNvSpPr>
          <p:nvPr>
            <p:ph type="title"/>
          </p:nvPr>
        </p:nvSpPr>
        <p:spPr>
          <a:xfrm>
            <a:off x="1406275" y="569875"/>
            <a:ext cx="6321600" cy="635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2"/>
              </a:buClr>
              <a:buSzPct val="36666"/>
              <a:buFont typeface="Arial"/>
              <a:buNone/>
            </a:pPr>
            <a:r>
              <a:rPr lang="sv" dirty="0"/>
              <a:t>Diskussionsfrågor			5</a:t>
            </a:r>
            <a:endParaRPr dirty="0"/>
          </a:p>
          <a:p>
            <a:pPr marL="0" lvl="0" indent="0" algn="l" rtl="0">
              <a:spcBef>
                <a:spcPts val="0"/>
              </a:spcBef>
              <a:spcAft>
                <a:spcPts val="0"/>
              </a:spcAft>
              <a:buClr>
                <a:schemeClr val="dk2"/>
              </a:buClr>
              <a:buSzPct val="36666"/>
              <a:buFont typeface="Arial"/>
              <a:buNone/>
            </a:pPr>
            <a:endParaRPr dirty="0"/>
          </a:p>
        </p:txBody>
      </p:sp>
      <p:sp>
        <p:nvSpPr>
          <p:cNvPr id="364" name="Google Shape;364;p59"/>
          <p:cNvSpPr txBox="1">
            <a:spLocks noGrp="1"/>
          </p:cNvSpPr>
          <p:nvPr>
            <p:ph type="body" idx="1"/>
          </p:nvPr>
        </p:nvSpPr>
        <p:spPr>
          <a:xfrm>
            <a:off x="1416125" y="1589700"/>
            <a:ext cx="6440400" cy="2913000"/>
          </a:xfrm>
          <a:prstGeom prst="rect">
            <a:avLst/>
          </a:prstGeom>
        </p:spPr>
        <p:txBody>
          <a:bodyPr spcFirstLastPara="1" wrap="square" lIns="91425" tIns="91425" rIns="91425" bIns="91425" anchor="t" anchorCtr="0">
            <a:normAutofit/>
          </a:bodyPr>
          <a:lstStyle/>
          <a:p>
            <a:pPr marL="457200" lvl="0" indent="-317500" algn="l" rtl="0">
              <a:spcBef>
                <a:spcPts val="0"/>
              </a:spcBef>
              <a:spcAft>
                <a:spcPts val="0"/>
              </a:spcAft>
              <a:buClr>
                <a:schemeClr val="dk2"/>
              </a:buClr>
              <a:buSzPts val="1400"/>
              <a:buChar char="●"/>
            </a:pPr>
            <a:r>
              <a:rPr lang="sv" sz="1400">
                <a:solidFill>
                  <a:schemeClr val="dk2"/>
                </a:solidFill>
              </a:rPr>
              <a:t>Har du varit i en liknande situation med ditt barn?</a:t>
            </a:r>
            <a:endParaRPr sz="1400">
              <a:solidFill>
                <a:schemeClr val="dk2"/>
              </a:solidFill>
            </a:endParaRPr>
          </a:p>
          <a:p>
            <a:pPr marL="457200" lvl="0" indent="-317500" algn="l" rtl="0">
              <a:spcBef>
                <a:spcPts val="1000"/>
              </a:spcBef>
              <a:spcAft>
                <a:spcPts val="0"/>
              </a:spcAft>
              <a:buClr>
                <a:schemeClr val="dk2"/>
              </a:buClr>
              <a:buSzPts val="1400"/>
              <a:buChar char="●"/>
            </a:pPr>
            <a:r>
              <a:rPr lang="sv" sz="1400">
                <a:solidFill>
                  <a:schemeClr val="dk2"/>
                </a:solidFill>
              </a:rPr>
              <a:t>Hur kan du prata med ditt barn angående skärmtid och skärmanvändning?</a:t>
            </a:r>
            <a:endParaRPr sz="1400">
              <a:solidFill>
                <a:schemeClr val="dk2"/>
              </a:solidFill>
            </a:endParaRPr>
          </a:p>
          <a:p>
            <a:pPr marL="457200" lvl="0" indent="-317500" algn="l" rtl="0">
              <a:spcBef>
                <a:spcPts val="1000"/>
              </a:spcBef>
              <a:spcAft>
                <a:spcPts val="0"/>
              </a:spcAft>
              <a:buClr>
                <a:schemeClr val="dk2"/>
              </a:buClr>
              <a:buSzPts val="1400"/>
              <a:buChar char="●"/>
            </a:pPr>
            <a:r>
              <a:rPr lang="sv" sz="1400">
                <a:solidFill>
                  <a:schemeClr val="dk2"/>
                </a:solidFill>
              </a:rPr>
              <a:t>Vad finns det för positiva och negativa aspekter på barns spelande eller “att de tillbringar tid nätet”?</a:t>
            </a:r>
            <a:endParaRPr sz="1400">
              <a:solidFill>
                <a:schemeClr val="dk2"/>
              </a:solidFill>
            </a:endParaRPr>
          </a:p>
          <a:p>
            <a:pPr marL="457200" lvl="0" indent="-317500" algn="l" rtl="0">
              <a:spcBef>
                <a:spcPts val="1000"/>
              </a:spcBef>
              <a:spcAft>
                <a:spcPts val="0"/>
              </a:spcAft>
              <a:buClr>
                <a:schemeClr val="dk2"/>
              </a:buClr>
              <a:buSzPts val="1400"/>
              <a:buChar char="●"/>
            </a:pPr>
            <a:r>
              <a:rPr lang="sv" sz="1400">
                <a:solidFill>
                  <a:schemeClr val="dk2"/>
                </a:solidFill>
              </a:rPr>
              <a:t>Hur kan du göra för att få koll på alla nya appar eller spel som dyker upp?</a:t>
            </a:r>
            <a:endParaRPr sz="1400">
              <a:solidFill>
                <a:schemeClr val="dk2"/>
              </a:solidFill>
            </a:endParaRPr>
          </a:p>
          <a:p>
            <a:pPr marL="0" lvl="0" indent="0" algn="l" rtl="0">
              <a:spcBef>
                <a:spcPts val="1000"/>
              </a:spcBef>
              <a:spcAft>
                <a:spcPts val="1000"/>
              </a:spcAft>
              <a:buNone/>
            </a:pPr>
            <a:endParaRPr sz="1400">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3"/>
                                        </p:tgtEl>
                                        <p:attrNameLst>
                                          <p:attrName>style.visibility</p:attrName>
                                        </p:attrNameLst>
                                      </p:cBhvr>
                                      <p:to>
                                        <p:strVal val="visible"/>
                                      </p:to>
                                    </p:set>
                                    <p:animEffect transition="in" filter="fade">
                                      <p:cBhvr>
                                        <p:cTn id="7" dur="1000"/>
                                        <p:tgtEl>
                                          <p:spTgt spid="36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64"/>
                                        </p:tgtEl>
                                        <p:attrNameLst>
                                          <p:attrName>style.visibility</p:attrName>
                                        </p:attrNameLst>
                                      </p:cBhvr>
                                      <p:to>
                                        <p:strVal val="visible"/>
                                      </p:to>
                                    </p:set>
                                    <p:animEffect transition="in" filter="fade">
                                      <p:cBhvr>
                                        <p:cTn id="11" dur="1000"/>
                                        <p:tgtEl>
                                          <p:spTgt spid="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42"/>
          <p:cNvSpPr txBox="1">
            <a:spLocks noGrp="1"/>
          </p:cNvSpPr>
          <p:nvPr>
            <p:ph type="title"/>
          </p:nvPr>
        </p:nvSpPr>
        <p:spPr>
          <a:xfrm>
            <a:off x="1168725" y="753350"/>
            <a:ext cx="6772200" cy="303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2"/>
              </a:buClr>
              <a:buSzPts val="1100"/>
              <a:buFont typeface="Arial"/>
              <a:buNone/>
            </a:pPr>
            <a:r>
              <a:rPr lang="sv" sz="3500" dirty="0"/>
              <a:t>Om presentationen</a:t>
            </a:r>
            <a:endParaRPr sz="2200" dirty="0"/>
          </a:p>
          <a:p>
            <a:pPr marL="0" lvl="0" indent="0" algn="ctr" rtl="0">
              <a:spcBef>
                <a:spcPts val="0"/>
              </a:spcBef>
              <a:spcAft>
                <a:spcPts val="0"/>
              </a:spcAft>
              <a:buNone/>
            </a:pPr>
            <a:endParaRPr sz="2200" b="0" dirty="0"/>
          </a:p>
          <a:p>
            <a:pPr marL="0" lvl="0" indent="0" algn="ctr" rtl="0">
              <a:spcBef>
                <a:spcPts val="0"/>
              </a:spcBef>
              <a:spcAft>
                <a:spcPts val="0"/>
              </a:spcAft>
              <a:buNone/>
            </a:pPr>
            <a:r>
              <a:rPr lang="sv" sz="2200" b="0" dirty="0"/>
              <a:t>Till varje film följer ett antal diskussionsfrågor att gå igenom i större grupp eller enskilt. Dessutom finns tips och stöd till föräldrar om skärmanvändning, digitala spel och spel om pengar hos barn och unga.</a:t>
            </a:r>
            <a:endParaRPr sz="2200" b="0" dirty="0"/>
          </a:p>
          <a:p>
            <a:pPr marL="0" lvl="0" indent="0" algn="ctr" rtl="0">
              <a:spcBef>
                <a:spcPts val="0"/>
              </a:spcBef>
              <a:spcAft>
                <a:spcPts val="0"/>
              </a:spcAft>
              <a:buNone/>
            </a:pPr>
            <a:endParaRPr sz="2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4"/>
                                        </p:tgtEl>
                                        <p:attrNameLst>
                                          <p:attrName>style.visibility</p:attrName>
                                        </p:attrNameLst>
                                      </p:cBhvr>
                                      <p:to>
                                        <p:strVal val="visible"/>
                                      </p:to>
                                    </p:set>
                                    <p:animEffect transition="in" filter="fade">
                                      <p:cBhvr>
                                        <p:cTn id="7" dur="1000"/>
                                        <p:tgtEl>
                                          <p:spTgt spid="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2" name="Rubrik 1">
            <a:extLst>
              <a:ext uri="{FF2B5EF4-FFF2-40B4-BE49-F238E27FC236}">
                <a16:creationId xmlns:a16="http://schemas.microsoft.com/office/drawing/2014/main" id="{410EE8DF-F53A-4FB4-AC84-CE2E738C8945}"/>
              </a:ext>
            </a:extLst>
          </p:cNvPr>
          <p:cNvSpPr>
            <a:spLocks noGrp="1"/>
          </p:cNvSpPr>
          <p:nvPr>
            <p:ph type="title"/>
          </p:nvPr>
        </p:nvSpPr>
        <p:spPr/>
        <p:txBody>
          <a:bodyPr>
            <a:normAutofit fontScale="90000"/>
          </a:bodyPr>
          <a:lstStyle/>
          <a:p>
            <a:r>
              <a:rPr lang="sv-SE" sz="3200" dirty="0">
                <a:solidFill>
                  <a:schemeClr val="dk2"/>
                </a:solidFill>
              </a:rPr>
              <a:t>Tips och stöd att ta med sig	6</a:t>
            </a:r>
            <a:endParaRPr lang="sv-SE" dirty="0"/>
          </a:p>
        </p:txBody>
      </p:sp>
      <p:sp>
        <p:nvSpPr>
          <p:cNvPr id="369" name="Google Shape;369;p60"/>
          <p:cNvSpPr txBox="1">
            <a:spLocks noGrp="1"/>
          </p:cNvSpPr>
          <p:nvPr>
            <p:ph type="body" idx="1"/>
          </p:nvPr>
        </p:nvSpPr>
        <p:spPr>
          <a:prstGeom prst="rect">
            <a:avLst/>
          </a:prstGeom>
        </p:spPr>
        <p:txBody>
          <a:bodyPr spcFirstLastPara="1" wrap="square" lIns="91425" tIns="91425" rIns="91425" bIns="91425" anchor="t" anchorCtr="0">
            <a:normAutofit fontScale="70000" lnSpcReduction="20000"/>
          </a:bodyPr>
          <a:lstStyle/>
          <a:p>
            <a:pPr marL="457200" lvl="0" indent="-304165" algn="l" rtl="0">
              <a:spcBef>
                <a:spcPts val="1200"/>
              </a:spcBef>
              <a:spcAft>
                <a:spcPts val="0"/>
              </a:spcAft>
              <a:buClr>
                <a:schemeClr val="dk2"/>
              </a:buClr>
              <a:buSzPct val="100000"/>
              <a:buChar char="●"/>
            </a:pPr>
            <a:r>
              <a:rPr lang="sv" sz="1400" dirty="0">
                <a:solidFill>
                  <a:schemeClr val="dk2"/>
                </a:solidFill>
              </a:rPr>
              <a:t>Var nyfiken och ställ frågor. Be till exempel dina barn visa hur olika appar fungerar och prata om vad barnet gör på nätet. När detta blir en naturlig del av vardagliga samtal blir barn ofta mer benägna att berätta om bra och dåliga erfarenheter på nätet.</a:t>
            </a:r>
            <a:br>
              <a:rPr lang="sv" sz="1400" dirty="0">
                <a:solidFill>
                  <a:schemeClr val="dk2"/>
                </a:solidFill>
              </a:rPr>
            </a:br>
            <a:endParaRPr sz="1400" dirty="0">
              <a:solidFill>
                <a:schemeClr val="dk2"/>
              </a:solidFill>
            </a:endParaRPr>
          </a:p>
          <a:p>
            <a:pPr marL="457200" lvl="0" indent="-304165" algn="l" rtl="0">
              <a:spcBef>
                <a:spcPts val="1000"/>
              </a:spcBef>
              <a:spcAft>
                <a:spcPts val="0"/>
              </a:spcAft>
              <a:buClr>
                <a:schemeClr val="dk2"/>
              </a:buClr>
              <a:buSzPct val="100000"/>
              <a:buChar char="●"/>
            </a:pPr>
            <a:r>
              <a:rPr lang="sv" sz="1400" dirty="0">
                <a:solidFill>
                  <a:schemeClr val="dk2"/>
                </a:solidFill>
              </a:rPr>
              <a:t>Lär dig mer om om Internet, skärmtid, sociala medier och spel. Det är lättare att prata om sociala medier och risker när kunskapen finns. Sätt dig in i populära spel och sociala medier som barn och unga använder.</a:t>
            </a:r>
            <a:br>
              <a:rPr lang="sv" sz="1400" dirty="0">
                <a:solidFill>
                  <a:schemeClr val="dk2"/>
                </a:solidFill>
              </a:rPr>
            </a:br>
            <a:endParaRPr sz="1400" dirty="0">
              <a:solidFill>
                <a:schemeClr val="dk2"/>
              </a:solidFill>
            </a:endParaRPr>
          </a:p>
          <a:p>
            <a:pPr marL="457200" lvl="0" indent="-304165" algn="l" rtl="0">
              <a:spcBef>
                <a:spcPts val="1000"/>
              </a:spcBef>
              <a:spcAft>
                <a:spcPts val="0"/>
              </a:spcAft>
              <a:buClr>
                <a:schemeClr val="dk2"/>
              </a:buClr>
              <a:buSzPct val="100000"/>
              <a:buChar char="●"/>
            </a:pPr>
            <a:r>
              <a:rPr lang="sv" sz="1400" dirty="0">
                <a:solidFill>
                  <a:schemeClr val="dk2"/>
                </a:solidFill>
              </a:rPr>
              <a:t>Spel och Internet bjuder alltid på nya utmaningar och målsättningar, och att uppnå dessa är en form av belöning och skapar en känsla av framgång. Att vara framgångsrik i spelen kan även ge uppskattning bland kompisar och andra spelare. Att vilja ingå i ett socialt sammanhang och ha en kul stund med vännerna.</a:t>
            </a:r>
            <a:endParaRPr sz="1400" dirty="0">
              <a:solidFill>
                <a:schemeClr val="dk2"/>
              </a:solidFill>
            </a:endParaRPr>
          </a:p>
          <a:p>
            <a:pPr marL="457200" lvl="0" indent="-304165" algn="l" rtl="0">
              <a:lnSpc>
                <a:spcPct val="115000"/>
              </a:lnSpc>
              <a:spcBef>
                <a:spcPts val="1000"/>
              </a:spcBef>
              <a:spcAft>
                <a:spcPts val="1000"/>
              </a:spcAft>
              <a:buClr>
                <a:schemeClr val="dk2"/>
              </a:buClr>
              <a:buSzPct val="107692"/>
              <a:buChar char="●"/>
            </a:pPr>
            <a:r>
              <a:rPr lang="sv" sz="1400" dirty="0">
                <a:solidFill>
                  <a:schemeClr val="dk2"/>
                </a:solidFill>
              </a:rPr>
              <a:t>Prata om vikten av att skapa en balans l livet mellan olika aktiviteter.</a:t>
            </a:r>
            <a:endParaRPr sz="1600" dirty="0">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9"/>
                                        </p:tgtEl>
                                        <p:attrNameLst>
                                          <p:attrName>style.visibility</p:attrName>
                                        </p:attrNameLst>
                                      </p:cBhvr>
                                      <p:to>
                                        <p:strVal val="visible"/>
                                      </p:to>
                                    </p:set>
                                    <p:animEffect transition="in" filter="fade">
                                      <p:cBhvr>
                                        <p:cTn id="7" dur="1000"/>
                                        <p:tgtEl>
                                          <p:spTgt spid="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61"/>
          <p:cNvSpPr txBox="1">
            <a:spLocks noGrp="1"/>
          </p:cNvSpPr>
          <p:nvPr>
            <p:ph type="title"/>
          </p:nvPr>
        </p:nvSpPr>
        <p:spPr>
          <a:xfrm>
            <a:off x="1406275" y="569875"/>
            <a:ext cx="6321600" cy="89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v" dirty="0"/>
              <a:t>FILM: Det är ändå lite bra med skärmtid (1:52 min)			2</a:t>
            </a:r>
            <a:endParaRPr dirty="0"/>
          </a:p>
        </p:txBody>
      </p:sp>
      <p:sp>
        <p:nvSpPr>
          <p:cNvPr id="375" name="Google Shape;375;p61"/>
          <p:cNvSpPr txBox="1">
            <a:spLocks noGrp="1"/>
          </p:cNvSpPr>
          <p:nvPr>
            <p:ph type="body" idx="1"/>
          </p:nvPr>
        </p:nvSpPr>
        <p:spPr>
          <a:xfrm>
            <a:off x="1416125" y="1559475"/>
            <a:ext cx="6843300" cy="1039200"/>
          </a:xfrm>
          <a:prstGeom prst="rect">
            <a:avLst/>
          </a:prstGeom>
        </p:spPr>
        <p:txBody>
          <a:bodyPr spcFirstLastPara="1" wrap="square" lIns="91425" tIns="91425" rIns="91425" bIns="91425" anchor="t" anchorCtr="0">
            <a:normAutofit/>
          </a:bodyPr>
          <a:lstStyle/>
          <a:p>
            <a:pPr marL="0" lvl="0" indent="0">
              <a:lnSpc>
                <a:spcPct val="105000"/>
              </a:lnSpc>
              <a:buNone/>
            </a:pPr>
            <a:r>
              <a:rPr lang="sv" sz="1200" b="1" dirty="0">
                <a:solidFill>
                  <a:schemeClr val="dk2"/>
                </a:solidFill>
              </a:rPr>
              <a:t>Nyckelord:</a:t>
            </a:r>
            <a:r>
              <a:rPr lang="sv" sz="1200" dirty="0">
                <a:solidFill>
                  <a:schemeClr val="dk2"/>
                </a:solidFill>
              </a:rPr>
              <a:t> </a:t>
            </a:r>
            <a:r>
              <a:rPr lang="sv-SE" sz="1200" dirty="0">
                <a:solidFill>
                  <a:srgbClr val="000000"/>
                </a:solidFill>
              </a:rPr>
              <a:t>Regler för spel och överenskommelser om skärmtid</a:t>
            </a:r>
            <a:endParaRPr sz="1200" dirty="0">
              <a:solidFill>
                <a:schemeClr val="dk2"/>
              </a:solidFill>
            </a:endParaRPr>
          </a:p>
          <a:p>
            <a:pPr marL="0" lvl="0" indent="0" algn="l" rtl="0">
              <a:lnSpc>
                <a:spcPct val="105000"/>
              </a:lnSpc>
              <a:spcBef>
                <a:spcPts val="1200"/>
              </a:spcBef>
              <a:spcAft>
                <a:spcPts val="1200"/>
              </a:spcAft>
              <a:buNone/>
            </a:pPr>
            <a:r>
              <a:rPr lang="sv" sz="1200" dirty="0">
                <a:solidFill>
                  <a:schemeClr val="dk2"/>
                </a:solidFill>
              </a:rPr>
              <a:t>Filmen lyfter frågan kring regler, skärmtid och åldersgränser för dataspel samt sociala medier.</a:t>
            </a:r>
            <a:endParaRPr sz="1200" dirty="0">
              <a:solidFill>
                <a:schemeClr val="dk2"/>
              </a:solidFill>
            </a:endParaRPr>
          </a:p>
        </p:txBody>
      </p:sp>
      <p:grpSp>
        <p:nvGrpSpPr>
          <p:cNvPr id="376" name="Google Shape;376;p61">
            <a:extLst>
              <a:ext uri="{C183D7F6-B498-43B3-948B-1728B52AA6E4}">
                <adec:decorative xmlns:adec="http://schemas.microsoft.com/office/drawing/2017/decorative" xmlns="" val="1"/>
              </a:ext>
            </a:extLst>
          </p:cNvPr>
          <p:cNvGrpSpPr/>
          <p:nvPr/>
        </p:nvGrpSpPr>
        <p:grpSpPr>
          <a:xfrm>
            <a:off x="4494804" y="2529825"/>
            <a:ext cx="3233077" cy="2051751"/>
            <a:chOff x="4494804" y="2529825"/>
            <a:chExt cx="3233077" cy="2051751"/>
          </a:xfrm>
        </p:grpSpPr>
        <p:pic>
          <p:nvPicPr>
            <p:cNvPr id="377" name="Google Shape;377;p61"/>
            <p:cNvPicPr preferRelativeResize="0"/>
            <p:nvPr/>
          </p:nvPicPr>
          <p:blipFill rotWithShape="1">
            <a:blip r:embed="rId3">
              <a:alphaModFix/>
            </a:blip>
            <a:srcRect b="4825"/>
            <a:stretch/>
          </p:blipFill>
          <p:spPr>
            <a:xfrm>
              <a:off x="4494804" y="2529825"/>
              <a:ext cx="3233077" cy="2051751"/>
            </a:xfrm>
            <a:prstGeom prst="rect">
              <a:avLst/>
            </a:prstGeom>
            <a:noFill/>
            <a:ln>
              <a:noFill/>
            </a:ln>
          </p:spPr>
        </p:pic>
        <p:sp>
          <p:nvSpPr>
            <p:cNvPr id="378" name="Google Shape;378;p61" descr="Skärm som visar texten Hur ska man tänka kring skärmtid egentligen?&#10;"/>
            <p:cNvSpPr/>
            <p:nvPr/>
          </p:nvSpPr>
          <p:spPr>
            <a:xfrm>
              <a:off x="4914058" y="2720628"/>
              <a:ext cx="2468700" cy="1388100"/>
            </a:xfrm>
            <a:prstGeom prst="rect">
              <a:avLst/>
            </a:prstGeom>
            <a:solidFill>
              <a:srgbClr val="F2A9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v" sz="1300" b="1" dirty="0">
                  <a:solidFill>
                    <a:schemeClr val="dk2"/>
                  </a:solidFill>
                </a:rPr>
                <a:t>Hur ska man tänka kring skärmtid egentligen?</a:t>
              </a:r>
              <a:endParaRPr sz="1300" b="1" dirty="0">
                <a:solidFill>
                  <a:schemeClr val="dk2"/>
                </a:solidFill>
              </a:endParaRPr>
            </a:p>
            <a:p>
              <a:pPr marL="0" lvl="0" indent="0" algn="l" rtl="0">
                <a:spcBef>
                  <a:spcPts val="0"/>
                </a:spcBef>
                <a:spcAft>
                  <a:spcPts val="0"/>
                </a:spcAft>
                <a:buNone/>
              </a:pPr>
              <a:endParaRPr sz="1300" dirty="0"/>
            </a:p>
          </p:txBody>
        </p:sp>
      </p:grpSp>
      <p:grpSp>
        <p:nvGrpSpPr>
          <p:cNvPr id="379" name="Google Shape;379;p61" descr="Skärm som visar ungdom som spelar datorspel."/>
          <p:cNvGrpSpPr/>
          <p:nvPr/>
        </p:nvGrpSpPr>
        <p:grpSpPr>
          <a:xfrm>
            <a:off x="1416125" y="2529825"/>
            <a:ext cx="3233077" cy="2051751"/>
            <a:chOff x="1416125" y="2529825"/>
            <a:chExt cx="3233077" cy="2051751"/>
          </a:xfrm>
        </p:grpSpPr>
        <p:pic>
          <p:nvPicPr>
            <p:cNvPr id="380" name="Google Shape;380;p61"/>
            <p:cNvPicPr preferRelativeResize="0"/>
            <p:nvPr/>
          </p:nvPicPr>
          <p:blipFill rotWithShape="1">
            <a:blip r:embed="rId3">
              <a:alphaModFix/>
            </a:blip>
            <a:srcRect b="4825"/>
            <a:stretch/>
          </p:blipFill>
          <p:spPr>
            <a:xfrm>
              <a:off x="1416125" y="2529825"/>
              <a:ext cx="3233077" cy="2051751"/>
            </a:xfrm>
            <a:prstGeom prst="rect">
              <a:avLst/>
            </a:prstGeom>
            <a:noFill/>
            <a:ln>
              <a:noFill/>
            </a:ln>
          </p:spPr>
        </p:pic>
        <p:pic>
          <p:nvPicPr>
            <p:cNvPr id="381" name="Google Shape;381;p61">
              <a:hlinkClick r:id="rId4"/>
            </p:cNvPr>
            <p:cNvPicPr preferRelativeResize="0"/>
            <p:nvPr/>
          </p:nvPicPr>
          <p:blipFill>
            <a:blip r:embed="rId5">
              <a:alphaModFix/>
            </a:blip>
            <a:stretch>
              <a:fillRect/>
            </a:stretch>
          </p:blipFill>
          <p:spPr>
            <a:xfrm>
              <a:off x="1833177" y="2716420"/>
              <a:ext cx="2472288" cy="1387913"/>
            </a:xfrm>
            <a:prstGeom prst="rect">
              <a:avLst/>
            </a:prstGeom>
            <a:noFill/>
            <a:ln>
              <a:noFill/>
            </a:ln>
          </p:spPr>
        </p:pic>
        <p:sp>
          <p:nvSpPr>
            <p:cNvPr id="382" name="Google Shape;382;p61"/>
            <p:cNvSpPr txBox="1"/>
            <p:nvPr/>
          </p:nvSpPr>
          <p:spPr>
            <a:xfrm>
              <a:off x="1833168" y="3863517"/>
              <a:ext cx="24687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sv" sz="800" u="sng">
                  <a:solidFill>
                    <a:schemeClr val="hlink"/>
                  </a:solidFill>
                  <a:highlight>
                    <a:srgbClr val="FFFFFF"/>
                  </a:highlight>
                  <a:hlinkClick r:id="rId4"/>
                </a:rPr>
                <a:t> Se filmen &gt;&gt;&gt;</a:t>
              </a:r>
              <a:endParaRPr sz="800">
                <a:highlight>
                  <a:srgbClr val="FFFFFF"/>
                </a:highligh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74"/>
                                        </p:tgtEl>
                                        <p:attrNameLst>
                                          <p:attrName>style.visibility</p:attrName>
                                        </p:attrNameLst>
                                      </p:cBhvr>
                                      <p:to>
                                        <p:strVal val="visible"/>
                                      </p:to>
                                    </p:set>
                                    <p:animEffect transition="in" filter="fade">
                                      <p:cBhvr>
                                        <p:cTn id="7" dur="1000"/>
                                        <p:tgtEl>
                                          <p:spTgt spid="37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75"/>
                                        </p:tgtEl>
                                        <p:attrNameLst>
                                          <p:attrName>style.visibility</p:attrName>
                                        </p:attrNameLst>
                                      </p:cBhvr>
                                      <p:to>
                                        <p:strVal val="visible"/>
                                      </p:to>
                                    </p:set>
                                    <p:animEffect transition="in" filter="fade">
                                      <p:cBhvr>
                                        <p:cTn id="11" dur="1000"/>
                                        <p:tgtEl>
                                          <p:spTgt spid="375"/>
                                        </p:tgtEl>
                                      </p:cBhvr>
                                    </p:animEffect>
                                  </p:childTnLst>
                                </p:cTn>
                              </p:par>
                            </p:childTnLst>
                          </p:cTn>
                        </p:par>
                        <p:par>
                          <p:cTn id="12" fill="hold">
                            <p:stCondLst>
                              <p:cond delay="2000"/>
                            </p:stCondLst>
                            <p:childTnLst>
                              <p:par>
                                <p:cTn id="13" presetID="2" presetClass="entr" presetSubtype="8" fill="hold" nodeType="afterEffect">
                                  <p:stCondLst>
                                    <p:cond delay="0"/>
                                  </p:stCondLst>
                                  <p:childTnLst>
                                    <p:set>
                                      <p:cBhvr>
                                        <p:cTn id="14" dur="1" fill="hold">
                                          <p:stCondLst>
                                            <p:cond delay="0"/>
                                          </p:stCondLst>
                                        </p:cTn>
                                        <p:tgtEl>
                                          <p:spTgt spid="379"/>
                                        </p:tgtEl>
                                        <p:attrNameLst>
                                          <p:attrName>style.visibility</p:attrName>
                                        </p:attrNameLst>
                                      </p:cBhvr>
                                      <p:to>
                                        <p:strVal val="visible"/>
                                      </p:to>
                                    </p:set>
                                    <p:anim calcmode="lin" valueType="num">
                                      <p:cBhvr additive="base">
                                        <p:cTn id="15" dur="1000"/>
                                        <p:tgtEl>
                                          <p:spTgt spid="379"/>
                                        </p:tgtEl>
                                        <p:attrNameLst>
                                          <p:attrName>ppt_x</p:attrName>
                                        </p:attrNameLst>
                                      </p:cBhvr>
                                      <p:tavLst>
                                        <p:tav tm="0">
                                          <p:val>
                                            <p:strVal val="#ppt_x-1"/>
                                          </p:val>
                                        </p:tav>
                                        <p:tav tm="100000">
                                          <p:val>
                                            <p:strVal val="#ppt_x"/>
                                          </p:val>
                                        </p:tav>
                                      </p:tavLst>
                                    </p:anim>
                                  </p:childTnLst>
                                </p:cTn>
                              </p:par>
                            </p:childTnLst>
                          </p:cTn>
                        </p:par>
                        <p:par>
                          <p:cTn id="16" fill="hold">
                            <p:stCondLst>
                              <p:cond delay="3000"/>
                            </p:stCondLst>
                            <p:childTnLst>
                              <p:par>
                                <p:cTn id="17" presetID="2" presetClass="entr" presetSubtype="2" fill="hold" nodeType="afterEffect">
                                  <p:stCondLst>
                                    <p:cond delay="0"/>
                                  </p:stCondLst>
                                  <p:childTnLst>
                                    <p:set>
                                      <p:cBhvr>
                                        <p:cTn id="18" dur="1" fill="hold">
                                          <p:stCondLst>
                                            <p:cond delay="0"/>
                                          </p:stCondLst>
                                        </p:cTn>
                                        <p:tgtEl>
                                          <p:spTgt spid="376"/>
                                        </p:tgtEl>
                                        <p:attrNameLst>
                                          <p:attrName>style.visibility</p:attrName>
                                        </p:attrNameLst>
                                      </p:cBhvr>
                                      <p:to>
                                        <p:strVal val="visible"/>
                                      </p:to>
                                    </p:set>
                                    <p:anim calcmode="lin" valueType="num">
                                      <p:cBhvr additive="base">
                                        <p:cTn id="19" dur="1000"/>
                                        <p:tgtEl>
                                          <p:spTgt spid="37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62"/>
          <p:cNvSpPr txBox="1">
            <a:spLocks noGrp="1"/>
          </p:cNvSpPr>
          <p:nvPr>
            <p:ph type="title"/>
          </p:nvPr>
        </p:nvSpPr>
        <p:spPr>
          <a:xfrm>
            <a:off x="1406275" y="569875"/>
            <a:ext cx="6321600" cy="635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2"/>
              </a:buClr>
              <a:buSzPct val="36666"/>
              <a:buFont typeface="Arial"/>
              <a:buNone/>
            </a:pPr>
            <a:r>
              <a:rPr lang="sv" dirty="0"/>
              <a:t>Diskussionsfrågor			6</a:t>
            </a:r>
            <a:endParaRPr dirty="0"/>
          </a:p>
          <a:p>
            <a:pPr marL="0" lvl="0" indent="0" algn="l" rtl="0">
              <a:spcBef>
                <a:spcPts val="0"/>
              </a:spcBef>
              <a:spcAft>
                <a:spcPts val="0"/>
              </a:spcAft>
              <a:buClr>
                <a:schemeClr val="dk2"/>
              </a:buClr>
              <a:buSzPct val="36666"/>
              <a:buFont typeface="Arial"/>
              <a:buNone/>
            </a:pPr>
            <a:endParaRPr dirty="0"/>
          </a:p>
        </p:txBody>
      </p:sp>
      <p:sp>
        <p:nvSpPr>
          <p:cNvPr id="388" name="Google Shape;388;p62"/>
          <p:cNvSpPr txBox="1">
            <a:spLocks noGrp="1"/>
          </p:cNvSpPr>
          <p:nvPr>
            <p:ph type="body" idx="1"/>
          </p:nvPr>
        </p:nvSpPr>
        <p:spPr>
          <a:xfrm>
            <a:off x="1416125" y="1589700"/>
            <a:ext cx="6858300" cy="2913000"/>
          </a:xfrm>
          <a:prstGeom prst="rect">
            <a:avLst/>
          </a:prstGeom>
        </p:spPr>
        <p:txBody>
          <a:bodyPr spcFirstLastPara="1" wrap="square" lIns="91425" tIns="91425" rIns="91425" bIns="91425" anchor="t" anchorCtr="0">
            <a:normAutofit/>
          </a:bodyPr>
          <a:lstStyle/>
          <a:p>
            <a:pPr marL="457200" lvl="0" indent="-317500" algn="l" rtl="0">
              <a:spcBef>
                <a:spcPts val="0"/>
              </a:spcBef>
              <a:spcAft>
                <a:spcPts val="0"/>
              </a:spcAft>
              <a:buClr>
                <a:schemeClr val="dk2"/>
              </a:buClr>
              <a:buSzPts val="1400"/>
              <a:buChar char="●"/>
            </a:pPr>
            <a:r>
              <a:rPr lang="sv" sz="1400">
                <a:solidFill>
                  <a:schemeClr val="dk2"/>
                </a:solidFill>
              </a:rPr>
              <a:t>Hur ser det ut i er familj? Vilket råd skulle du ge till föräldrarna i filmen?</a:t>
            </a:r>
            <a:br>
              <a:rPr lang="sv" sz="1400">
                <a:solidFill>
                  <a:schemeClr val="dk2"/>
                </a:solidFill>
              </a:rPr>
            </a:br>
            <a:endParaRPr sz="1400">
              <a:solidFill>
                <a:schemeClr val="dk2"/>
              </a:solidFill>
            </a:endParaRPr>
          </a:p>
          <a:p>
            <a:pPr marL="457200" lvl="0" indent="-317500" algn="l" rtl="0">
              <a:spcBef>
                <a:spcPts val="0"/>
              </a:spcBef>
              <a:spcAft>
                <a:spcPts val="0"/>
              </a:spcAft>
              <a:buClr>
                <a:schemeClr val="dk2"/>
              </a:buClr>
              <a:buSzPts val="1400"/>
              <a:buChar char="●"/>
            </a:pPr>
            <a:r>
              <a:rPr lang="sv" sz="1400">
                <a:solidFill>
                  <a:schemeClr val="dk2"/>
                </a:solidFill>
              </a:rPr>
              <a:t>Har du några förslag på hur du kan vara en del av ditt barns vardag på nätet?</a:t>
            </a:r>
            <a:br>
              <a:rPr lang="sv" sz="1400">
                <a:solidFill>
                  <a:schemeClr val="dk2"/>
                </a:solidFill>
              </a:rPr>
            </a:br>
            <a:endParaRPr sz="1400">
              <a:solidFill>
                <a:schemeClr val="dk2"/>
              </a:solidFill>
            </a:endParaRPr>
          </a:p>
          <a:p>
            <a:pPr marL="457200" lvl="0" indent="-317500" algn="l" rtl="0">
              <a:spcBef>
                <a:spcPts val="0"/>
              </a:spcBef>
              <a:spcAft>
                <a:spcPts val="0"/>
              </a:spcAft>
              <a:buClr>
                <a:schemeClr val="dk2"/>
              </a:buClr>
              <a:buSzPts val="1400"/>
              <a:buChar char="●"/>
            </a:pPr>
            <a:r>
              <a:rPr lang="sv" sz="1400">
                <a:solidFill>
                  <a:schemeClr val="dk2"/>
                </a:solidFill>
              </a:rPr>
              <a:t>Hur kan du vara en bra förebild för ditt barn? Ge exempel!</a:t>
            </a:r>
            <a:endParaRPr sz="1400">
              <a:solidFill>
                <a:schemeClr val="dk2"/>
              </a:solidFill>
            </a:endParaRPr>
          </a:p>
          <a:p>
            <a:pPr marL="0" lvl="0" indent="0" algn="l" rtl="0">
              <a:spcBef>
                <a:spcPts val="1200"/>
              </a:spcBef>
              <a:spcAft>
                <a:spcPts val="0"/>
              </a:spcAft>
              <a:buNone/>
            </a:pPr>
            <a:endParaRPr sz="1400">
              <a:solidFill>
                <a:schemeClr val="dk2"/>
              </a:solidFill>
            </a:endParaRPr>
          </a:p>
          <a:p>
            <a:pPr marL="0" lvl="0" indent="0" algn="l" rtl="0">
              <a:spcBef>
                <a:spcPts val="1200"/>
              </a:spcBef>
              <a:spcAft>
                <a:spcPts val="1200"/>
              </a:spcAft>
              <a:buNone/>
            </a:pPr>
            <a:endParaRPr sz="1400">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87"/>
                                        </p:tgtEl>
                                        <p:attrNameLst>
                                          <p:attrName>style.visibility</p:attrName>
                                        </p:attrNameLst>
                                      </p:cBhvr>
                                      <p:to>
                                        <p:strVal val="visible"/>
                                      </p:to>
                                    </p:set>
                                    <p:animEffect transition="in" filter="fade">
                                      <p:cBhvr>
                                        <p:cTn id="7" dur="1000"/>
                                        <p:tgtEl>
                                          <p:spTgt spid="38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88"/>
                                        </p:tgtEl>
                                        <p:attrNameLst>
                                          <p:attrName>style.visibility</p:attrName>
                                        </p:attrNameLst>
                                      </p:cBhvr>
                                      <p:to>
                                        <p:strVal val="visible"/>
                                      </p:to>
                                    </p:set>
                                    <p:animEffect transition="in" filter="fade">
                                      <p:cBhvr>
                                        <p:cTn id="11" dur="1000"/>
                                        <p:tgtEl>
                                          <p:spTgt spid="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2" name="Rubrik 1">
            <a:extLst>
              <a:ext uri="{FF2B5EF4-FFF2-40B4-BE49-F238E27FC236}">
                <a16:creationId xmlns:a16="http://schemas.microsoft.com/office/drawing/2014/main" id="{75B71EA7-0EDE-442D-B9F7-6E7A619277D0}"/>
              </a:ext>
            </a:extLst>
          </p:cNvPr>
          <p:cNvSpPr>
            <a:spLocks noGrp="1"/>
          </p:cNvSpPr>
          <p:nvPr>
            <p:ph type="title"/>
          </p:nvPr>
        </p:nvSpPr>
        <p:spPr/>
        <p:txBody>
          <a:bodyPr>
            <a:normAutofit fontScale="90000"/>
          </a:bodyPr>
          <a:lstStyle/>
          <a:p>
            <a:r>
              <a:rPr lang="sv-SE" sz="3200" dirty="0">
                <a:solidFill>
                  <a:schemeClr val="dk2"/>
                </a:solidFill>
              </a:rPr>
              <a:t>Tips och stöd att ta med sig	7</a:t>
            </a:r>
            <a:endParaRPr lang="sv-SE" dirty="0"/>
          </a:p>
        </p:txBody>
      </p:sp>
      <p:sp>
        <p:nvSpPr>
          <p:cNvPr id="393" name="Google Shape;393;p63"/>
          <p:cNvSpPr txBox="1">
            <a:spLocks noGrp="1"/>
          </p:cNvSpPr>
          <p:nvPr>
            <p:ph type="body" idx="1"/>
          </p:nvPr>
        </p:nvSpPr>
        <p:spPr>
          <a:prstGeom prst="rect">
            <a:avLst/>
          </a:prstGeom>
        </p:spPr>
        <p:txBody>
          <a:bodyPr spcFirstLastPara="1" wrap="square" lIns="91425" tIns="91425" rIns="91425" bIns="91425" anchor="t" anchorCtr="0">
            <a:normAutofit fontScale="92500" lnSpcReduction="20000"/>
          </a:bodyPr>
          <a:lstStyle/>
          <a:p>
            <a:pPr marL="457200" lvl="0" indent="-317500" algn="l" rtl="0">
              <a:spcBef>
                <a:spcPts val="0"/>
              </a:spcBef>
              <a:spcAft>
                <a:spcPts val="0"/>
              </a:spcAft>
              <a:buClr>
                <a:schemeClr val="dk2"/>
              </a:buClr>
              <a:buSzPts val="1400"/>
              <a:buChar char="●"/>
            </a:pPr>
            <a:r>
              <a:rPr lang="sv" sz="1400" dirty="0">
                <a:solidFill>
                  <a:schemeClr val="dk2"/>
                </a:solidFill>
              </a:rPr>
              <a:t>Det är lätt att hänga upp sig enbart på själva tiden barnet spenderar på nätet. Men det är lika viktigt att veta vilket innehåll som barnet möter på nätet.</a:t>
            </a:r>
            <a:endParaRPr sz="1400" dirty="0">
              <a:solidFill>
                <a:schemeClr val="dk2"/>
              </a:solidFill>
            </a:endParaRPr>
          </a:p>
          <a:p>
            <a:pPr marL="457200" lvl="0" indent="-317500" algn="l" rtl="0">
              <a:spcBef>
                <a:spcPts val="1000"/>
              </a:spcBef>
              <a:spcAft>
                <a:spcPts val="0"/>
              </a:spcAft>
              <a:buClr>
                <a:schemeClr val="dk2"/>
              </a:buClr>
              <a:buSzPts val="1400"/>
              <a:buChar char="●"/>
            </a:pPr>
            <a:r>
              <a:rPr lang="sv" sz="1400" dirty="0">
                <a:solidFill>
                  <a:schemeClr val="dk2"/>
                </a:solidFill>
              </a:rPr>
              <a:t>Skapa förtroende. Den kanske den viktigaste rollen för vuxna är att finnas till hands. Det är skönt för barn och unga att ha någon vuxen att fråga och dela sina upplevelser med.</a:t>
            </a:r>
            <a:br>
              <a:rPr lang="sv" sz="1400" dirty="0">
                <a:solidFill>
                  <a:schemeClr val="dk2"/>
                </a:solidFill>
              </a:rPr>
            </a:br>
            <a:endParaRPr sz="1400" dirty="0">
              <a:solidFill>
                <a:schemeClr val="dk2"/>
              </a:solidFill>
            </a:endParaRPr>
          </a:p>
          <a:p>
            <a:pPr marL="457200" lvl="0" indent="-317500" algn="l" rtl="0">
              <a:spcBef>
                <a:spcPts val="1000"/>
              </a:spcBef>
              <a:spcAft>
                <a:spcPts val="0"/>
              </a:spcAft>
              <a:buClr>
                <a:schemeClr val="dk2"/>
              </a:buClr>
              <a:buSzPts val="1400"/>
              <a:buChar char="●"/>
            </a:pPr>
            <a:r>
              <a:rPr lang="sv" sz="1400" dirty="0">
                <a:solidFill>
                  <a:schemeClr val="dk2"/>
                </a:solidFill>
              </a:rPr>
              <a:t>Om du tycker att ditt barn spelar för mycket, försök ta reda på varför och prata om vad det beror på.</a:t>
            </a:r>
            <a:br>
              <a:rPr lang="sv" sz="1400" dirty="0">
                <a:solidFill>
                  <a:schemeClr val="dk2"/>
                </a:solidFill>
              </a:rPr>
            </a:br>
            <a:endParaRPr sz="1400" dirty="0">
              <a:solidFill>
                <a:schemeClr val="dk2"/>
              </a:solidFill>
            </a:endParaRPr>
          </a:p>
          <a:p>
            <a:pPr marL="457200" lvl="0" indent="-317500" algn="l" rtl="0">
              <a:spcBef>
                <a:spcPts val="1000"/>
              </a:spcBef>
              <a:spcAft>
                <a:spcPts val="1000"/>
              </a:spcAft>
              <a:buClr>
                <a:schemeClr val="dk2"/>
              </a:buClr>
              <a:buSzPts val="1400"/>
              <a:buChar char="●"/>
            </a:pPr>
            <a:r>
              <a:rPr lang="sv" sz="1400" dirty="0">
                <a:solidFill>
                  <a:schemeClr val="dk2"/>
                </a:solidFill>
              </a:rPr>
              <a:t>Sist men inte minst, var en god förebild! Fundera över din egen skärmtid, barn gör inte som vi säger utan som vi gör.</a:t>
            </a:r>
            <a:endParaRPr sz="1400" dirty="0">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93"/>
                                        </p:tgtEl>
                                        <p:attrNameLst>
                                          <p:attrName>style.visibility</p:attrName>
                                        </p:attrNameLst>
                                      </p:cBhvr>
                                      <p:to>
                                        <p:strVal val="visible"/>
                                      </p:to>
                                    </p:set>
                                    <p:animEffect transition="in" filter="fade">
                                      <p:cBhvr>
                                        <p:cTn id="7" dur="1000"/>
                                        <p:tgtEl>
                                          <p:spTgt spid="3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64"/>
          <p:cNvSpPr txBox="1">
            <a:spLocks noGrp="1"/>
          </p:cNvSpPr>
          <p:nvPr>
            <p:ph type="title"/>
          </p:nvPr>
        </p:nvSpPr>
        <p:spPr>
          <a:xfrm>
            <a:off x="1406275" y="569875"/>
            <a:ext cx="7286400" cy="635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v" dirty="0"/>
              <a:t>FILM: Det är ju din och min grej (1:45 min)</a:t>
            </a:r>
            <a:endParaRPr dirty="0"/>
          </a:p>
        </p:txBody>
      </p:sp>
      <p:sp>
        <p:nvSpPr>
          <p:cNvPr id="399" name="Google Shape;399;p64"/>
          <p:cNvSpPr txBox="1">
            <a:spLocks noGrp="1"/>
          </p:cNvSpPr>
          <p:nvPr>
            <p:ph type="body" idx="1"/>
          </p:nvPr>
        </p:nvSpPr>
        <p:spPr>
          <a:xfrm>
            <a:off x="1416125" y="1152651"/>
            <a:ext cx="6321600" cy="1103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sv" sz="1200" b="1" dirty="0">
                <a:solidFill>
                  <a:schemeClr val="dk2"/>
                </a:solidFill>
              </a:rPr>
              <a:t>Nyckelord:</a:t>
            </a:r>
            <a:r>
              <a:rPr lang="sv" sz="1200" dirty="0">
                <a:solidFill>
                  <a:schemeClr val="dk2"/>
                </a:solidFill>
              </a:rPr>
              <a:t> Spel om pengar, åldersgräns, normalisering av spel</a:t>
            </a:r>
            <a:endParaRPr sz="1200" dirty="0">
              <a:solidFill>
                <a:schemeClr val="dk2"/>
              </a:solidFill>
            </a:endParaRPr>
          </a:p>
          <a:p>
            <a:pPr marL="0" lvl="0" indent="0" algn="l" rtl="0">
              <a:lnSpc>
                <a:spcPct val="115000"/>
              </a:lnSpc>
              <a:spcBef>
                <a:spcPts val="1200"/>
              </a:spcBef>
              <a:spcAft>
                <a:spcPts val="1200"/>
              </a:spcAft>
              <a:buNone/>
            </a:pPr>
            <a:r>
              <a:rPr lang="sv" sz="1200" dirty="0">
                <a:solidFill>
                  <a:schemeClr val="dk2"/>
                </a:solidFill>
              </a:rPr>
              <a:t>Filmen lyfter frågan kring spel om pengar och risker med att spel om pengar normaliseras, samt hur man är en bra förebild.</a:t>
            </a:r>
            <a:endParaRPr sz="1200" dirty="0">
              <a:solidFill>
                <a:schemeClr val="dk2"/>
              </a:solidFill>
            </a:endParaRPr>
          </a:p>
        </p:txBody>
      </p:sp>
      <p:grpSp>
        <p:nvGrpSpPr>
          <p:cNvPr id="400" name="Google Shape;400;p64">
            <a:extLst>
              <a:ext uri="{C183D7F6-B498-43B3-948B-1728B52AA6E4}">
                <adec:decorative xmlns:adec="http://schemas.microsoft.com/office/drawing/2017/decorative" xmlns="" val="1"/>
              </a:ext>
            </a:extLst>
          </p:cNvPr>
          <p:cNvGrpSpPr/>
          <p:nvPr/>
        </p:nvGrpSpPr>
        <p:grpSpPr>
          <a:xfrm>
            <a:off x="4494559" y="2349036"/>
            <a:ext cx="3243167" cy="2058150"/>
            <a:chOff x="4494559" y="2349036"/>
            <a:chExt cx="3243167" cy="2058150"/>
          </a:xfrm>
        </p:grpSpPr>
        <p:pic>
          <p:nvPicPr>
            <p:cNvPr id="401" name="Google Shape;401;p64"/>
            <p:cNvPicPr preferRelativeResize="0"/>
            <p:nvPr/>
          </p:nvPicPr>
          <p:blipFill rotWithShape="1">
            <a:blip r:embed="rId3">
              <a:alphaModFix/>
            </a:blip>
            <a:srcRect b="4825"/>
            <a:stretch/>
          </p:blipFill>
          <p:spPr>
            <a:xfrm>
              <a:off x="4494559" y="2349036"/>
              <a:ext cx="3243167" cy="2058150"/>
            </a:xfrm>
            <a:prstGeom prst="rect">
              <a:avLst/>
            </a:prstGeom>
            <a:noFill/>
            <a:ln>
              <a:noFill/>
            </a:ln>
          </p:spPr>
        </p:pic>
        <p:sp>
          <p:nvSpPr>
            <p:cNvPr id="402" name="Google Shape;402;p64" descr="Skärm som visar texten Hur kan du som förälder &#10;vara en förebild och föregå med gott exempel?&#10;"/>
            <p:cNvSpPr/>
            <p:nvPr/>
          </p:nvSpPr>
          <p:spPr>
            <a:xfrm>
              <a:off x="4915122" y="2540434"/>
              <a:ext cx="2476200" cy="1392300"/>
            </a:xfrm>
            <a:prstGeom prst="rect">
              <a:avLst/>
            </a:prstGeom>
            <a:solidFill>
              <a:srgbClr val="F2A9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v" sz="1300" b="1" dirty="0">
                  <a:solidFill>
                    <a:schemeClr val="dk2"/>
                  </a:solidFill>
                </a:rPr>
                <a:t>Hur kan du som förälder </a:t>
              </a:r>
              <a:endParaRPr sz="1300" b="1" dirty="0">
                <a:solidFill>
                  <a:schemeClr val="dk2"/>
                </a:solidFill>
              </a:endParaRPr>
            </a:p>
            <a:p>
              <a:pPr marL="0" lvl="0" indent="0" algn="ctr" rtl="0">
                <a:spcBef>
                  <a:spcPts val="0"/>
                </a:spcBef>
                <a:spcAft>
                  <a:spcPts val="0"/>
                </a:spcAft>
                <a:buNone/>
              </a:pPr>
              <a:r>
                <a:rPr lang="sv" sz="1300" b="1" dirty="0">
                  <a:solidFill>
                    <a:schemeClr val="dk2"/>
                  </a:solidFill>
                </a:rPr>
                <a:t>vara en förebild och föregå med gott exempel?</a:t>
              </a:r>
              <a:endParaRPr sz="1300" dirty="0"/>
            </a:p>
          </p:txBody>
        </p:sp>
      </p:grpSp>
      <p:grpSp>
        <p:nvGrpSpPr>
          <p:cNvPr id="403" name="Google Shape;403;p64" descr="Skärm som visar vuxen och ungdom."/>
          <p:cNvGrpSpPr/>
          <p:nvPr/>
        </p:nvGrpSpPr>
        <p:grpSpPr>
          <a:xfrm>
            <a:off x="1406275" y="2349036"/>
            <a:ext cx="3243167" cy="2058150"/>
            <a:chOff x="1406275" y="2349036"/>
            <a:chExt cx="3243167" cy="2058150"/>
          </a:xfrm>
        </p:grpSpPr>
        <p:pic>
          <p:nvPicPr>
            <p:cNvPr id="404" name="Google Shape;404;p64"/>
            <p:cNvPicPr preferRelativeResize="0"/>
            <p:nvPr/>
          </p:nvPicPr>
          <p:blipFill rotWithShape="1">
            <a:blip r:embed="rId3">
              <a:alphaModFix/>
            </a:blip>
            <a:srcRect b="4825"/>
            <a:stretch/>
          </p:blipFill>
          <p:spPr>
            <a:xfrm>
              <a:off x="1406275" y="2349036"/>
              <a:ext cx="3243167" cy="2058150"/>
            </a:xfrm>
            <a:prstGeom prst="rect">
              <a:avLst/>
            </a:prstGeom>
            <a:noFill/>
            <a:ln>
              <a:noFill/>
            </a:ln>
          </p:spPr>
        </p:pic>
        <p:pic>
          <p:nvPicPr>
            <p:cNvPr id="405" name="Google Shape;405;p64"/>
            <p:cNvPicPr preferRelativeResize="0"/>
            <p:nvPr/>
          </p:nvPicPr>
          <p:blipFill>
            <a:blip r:embed="rId4">
              <a:alphaModFix/>
            </a:blip>
            <a:stretch>
              <a:fillRect/>
            </a:stretch>
          </p:blipFill>
          <p:spPr>
            <a:xfrm>
              <a:off x="1824625" y="2540425"/>
              <a:ext cx="2476200" cy="1384507"/>
            </a:xfrm>
            <a:prstGeom prst="rect">
              <a:avLst/>
            </a:prstGeom>
            <a:noFill/>
            <a:ln>
              <a:noFill/>
            </a:ln>
          </p:spPr>
        </p:pic>
        <p:sp>
          <p:nvSpPr>
            <p:cNvPr id="406" name="Google Shape;406;p64"/>
            <p:cNvSpPr txBox="1"/>
            <p:nvPr/>
          </p:nvSpPr>
          <p:spPr>
            <a:xfrm>
              <a:off x="1824620" y="3686889"/>
              <a:ext cx="24762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sv" sz="800" u="sng">
                  <a:solidFill>
                    <a:schemeClr val="hlink"/>
                  </a:solidFill>
                  <a:highlight>
                    <a:srgbClr val="FFFFFF"/>
                  </a:highlight>
                  <a:hlinkClick r:id="rId5"/>
                </a:rPr>
                <a:t> Se filmen &gt;&gt;&gt;</a:t>
              </a:r>
              <a:endParaRPr sz="800">
                <a:highlight>
                  <a:srgbClr val="FFFFFF"/>
                </a:highligh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98"/>
                                        </p:tgtEl>
                                        <p:attrNameLst>
                                          <p:attrName>style.visibility</p:attrName>
                                        </p:attrNameLst>
                                      </p:cBhvr>
                                      <p:to>
                                        <p:strVal val="visible"/>
                                      </p:to>
                                    </p:set>
                                    <p:animEffect transition="in" filter="fade">
                                      <p:cBhvr>
                                        <p:cTn id="7" dur="1000"/>
                                        <p:tgtEl>
                                          <p:spTgt spid="39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99"/>
                                        </p:tgtEl>
                                        <p:attrNameLst>
                                          <p:attrName>style.visibility</p:attrName>
                                        </p:attrNameLst>
                                      </p:cBhvr>
                                      <p:to>
                                        <p:strVal val="visible"/>
                                      </p:to>
                                    </p:set>
                                    <p:animEffect transition="in" filter="fade">
                                      <p:cBhvr>
                                        <p:cTn id="11" dur="1000"/>
                                        <p:tgtEl>
                                          <p:spTgt spid="399"/>
                                        </p:tgtEl>
                                      </p:cBhvr>
                                    </p:animEffect>
                                  </p:childTnLst>
                                </p:cTn>
                              </p:par>
                            </p:childTnLst>
                          </p:cTn>
                        </p:par>
                        <p:par>
                          <p:cTn id="12" fill="hold">
                            <p:stCondLst>
                              <p:cond delay="2000"/>
                            </p:stCondLst>
                            <p:childTnLst>
                              <p:par>
                                <p:cTn id="13" presetID="2" presetClass="entr" presetSubtype="8" fill="hold" nodeType="afterEffect">
                                  <p:stCondLst>
                                    <p:cond delay="0"/>
                                  </p:stCondLst>
                                  <p:childTnLst>
                                    <p:set>
                                      <p:cBhvr>
                                        <p:cTn id="14" dur="1" fill="hold">
                                          <p:stCondLst>
                                            <p:cond delay="0"/>
                                          </p:stCondLst>
                                        </p:cTn>
                                        <p:tgtEl>
                                          <p:spTgt spid="403"/>
                                        </p:tgtEl>
                                        <p:attrNameLst>
                                          <p:attrName>style.visibility</p:attrName>
                                        </p:attrNameLst>
                                      </p:cBhvr>
                                      <p:to>
                                        <p:strVal val="visible"/>
                                      </p:to>
                                    </p:set>
                                    <p:anim calcmode="lin" valueType="num">
                                      <p:cBhvr additive="base">
                                        <p:cTn id="15" dur="1000"/>
                                        <p:tgtEl>
                                          <p:spTgt spid="403"/>
                                        </p:tgtEl>
                                        <p:attrNameLst>
                                          <p:attrName>ppt_x</p:attrName>
                                        </p:attrNameLst>
                                      </p:cBhvr>
                                      <p:tavLst>
                                        <p:tav tm="0">
                                          <p:val>
                                            <p:strVal val="#ppt_x-1"/>
                                          </p:val>
                                        </p:tav>
                                        <p:tav tm="100000">
                                          <p:val>
                                            <p:strVal val="#ppt_x"/>
                                          </p:val>
                                        </p:tav>
                                      </p:tavLst>
                                    </p:anim>
                                  </p:childTnLst>
                                </p:cTn>
                              </p:par>
                            </p:childTnLst>
                          </p:cTn>
                        </p:par>
                        <p:par>
                          <p:cTn id="16" fill="hold">
                            <p:stCondLst>
                              <p:cond delay="3000"/>
                            </p:stCondLst>
                            <p:childTnLst>
                              <p:par>
                                <p:cTn id="17" presetID="2" presetClass="entr" presetSubtype="2" fill="hold" nodeType="afterEffect">
                                  <p:stCondLst>
                                    <p:cond delay="0"/>
                                  </p:stCondLst>
                                  <p:childTnLst>
                                    <p:set>
                                      <p:cBhvr>
                                        <p:cTn id="18" dur="1" fill="hold">
                                          <p:stCondLst>
                                            <p:cond delay="0"/>
                                          </p:stCondLst>
                                        </p:cTn>
                                        <p:tgtEl>
                                          <p:spTgt spid="400"/>
                                        </p:tgtEl>
                                        <p:attrNameLst>
                                          <p:attrName>style.visibility</p:attrName>
                                        </p:attrNameLst>
                                      </p:cBhvr>
                                      <p:to>
                                        <p:strVal val="visible"/>
                                      </p:to>
                                    </p:set>
                                    <p:anim calcmode="lin" valueType="num">
                                      <p:cBhvr additive="base">
                                        <p:cTn id="19" dur="1000"/>
                                        <p:tgtEl>
                                          <p:spTgt spid="40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65"/>
          <p:cNvSpPr txBox="1">
            <a:spLocks noGrp="1"/>
          </p:cNvSpPr>
          <p:nvPr>
            <p:ph type="title"/>
          </p:nvPr>
        </p:nvSpPr>
        <p:spPr>
          <a:xfrm>
            <a:off x="1406275" y="569875"/>
            <a:ext cx="6321600" cy="635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2"/>
              </a:buClr>
              <a:buSzPct val="36666"/>
              <a:buFont typeface="Arial"/>
              <a:buNone/>
            </a:pPr>
            <a:r>
              <a:rPr lang="sv" dirty="0"/>
              <a:t>Diskussionsfrågor			7</a:t>
            </a:r>
            <a:endParaRPr dirty="0"/>
          </a:p>
          <a:p>
            <a:pPr marL="0" lvl="0" indent="0" algn="l" rtl="0">
              <a:spcBef>
                <a:spcPts val="0"/>
              </a:spcBef>
              <a:spcAft>
                <a:spcPts val="0"/>
              </a:spcAft>
              <a:buClr>
                <a:schemeClr val="dk2"/>
              </a:buClr>
              <a:buSzPct val="36666"/>
              <a:buFont typeface="Arial"/>
              <a:buNone/>
            </a:pPr>
            <a:endParaRPr dirty="0"/>
          </a:p>
        </p:txBody>
      </p:sp>
      <p:sp>
        <p:nvSpPr>
          <p:cNvPr id="412" name="Google Shape;412;p65"/>
          <p:cNvSpPr txBox="1">
            <a:spLocks noGrp="1"/>
          </p:cNvSpPr>
          <p:nvPr>
            <p:ph type="body" idx="1"/>
          </p:nvPr>
        </p:nvSpPr>
        <p:spPr>
          <a:xfrm>
            <a:off x="1416125" y="1589700"/>
            <a:ext cx="6321600" cy="2913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2"/>
              </a:buClr>
              <a:buSzPts val="1800"/>
              <a:buChar char="●"/>
            </a:pPr>
            <a:r>
              <a:rPr lang="sv" sz="1400" dirty="0">
                <a:solidFill>
                  <a:schemeClr val="dk2"/>
                </a:solidFill>
              </a:rPr>
              <a:t>Tycker du att pappan i filmen agerar rätt eller fel när han bettar på matchen med sin son?</a:t>
            </a:r>
            <a:endParaRPr dirty="0">
              <a:solidFill>
                <a:schemeClr val="dk2"/>
              </a:solidFill>
            </a:endParaRPr>
          </a:p>
          <a:p>
            <a:pPr marL="457200" lvl="0" indent="-317500" algn="l" rtl="0">
              <a:spcBef>
                <a:spcPts val="1000"/>
              </a:spcBef>
              <a:spcAft>
                <a:spcPts val="0"/>
              </a:spcAft>
              <a:buClr>
                <a:schemeClr val="dk2"/>
              </a:buClr>
              <a:buSzPts val="1400"/>
              <a:buChar char="●"/>
            </a:pPr>
            <a:r>
              <a:rPr lang="sv" sz="1400" dirty="0">
                <a:solidFill>
                  <a:schemeClr val="dk2"/>
                </a:solidFill>
              </a:rPr>
              <a:t>Hur tror du att pappans agerande påverkar sonen?</a:t>
            </a:r>
            <a:endParaRPr sz="1400" dirty="0">
              <a:solidFill>
                <a:schemeClr val="dk2"/>
              </a:solidFill>
            </a:endParaRPr>
          </a:p>
          <a:p>
            <a:pPr marL="457200" lvl="0" indent="-317500" algn="l" rtl="0">
              <a:spcBef>
                <a:spcPts val="1000"/>
              </a:spcBef>
              <a:spcAft>
                <a:spcPts val="0"/>
              </a:spcAft>
              <a:buClr>
                <a:schemeClr val="dk2"/>
              </a:buClr>
              <a:buSzPts val="1400"/>
              <a:buChar char="●"/>
            </a:pPr>
            <a:r>
              <a:rPr lang="sv" sz="1400" dirty="0">
                <a:solidFill>
                  <a:schemeClr val="dk2"/>
                </a:solidFill>
              </a:rPr>
              <a:t>Hur tror du att unga påverkas av all spelreklam? </a:t>
            </a:r>
            <a:endParaRPr sz="1400" dirty="0">
              <a:solidFill>
                <a:schemeClr val="dk2"/>
              </a:solidFill>
            </a:endParaRPr>
          </a:p>
          <a:p>
            <a:pPr marL="457200" lvl="0" indent="-317500" algn="l" rtl="0">
              <a:spcBef>
                <a:spcPts val="1000"/>
              </a:spcBef>
              <a:spcAft>
                <a:spcPts val="0"/>
              </a:spcAft>
              <a:buClr>
                <a:schemeClr val="dk2"/>
              </a:buClr>
              <a:buSzPts val="1400"/>
              <a:buChar char="●"/>
            </a:pPr>
            <a:r>
              <a:rPr lang="sv" sz="1400" dirty="0">
                <a:solidFill>
                  <a:schemeClr val="dk2"/>
                </a:solidFill>
              </a:rPr>
              <a:t>Hur påverkas unga av att spel om pengar ofta är närvarande i vardagen?</a:t>
            </a:r>
            <a:endParaRPr sz="1400" dirty="0">
              <a:solidFill>
                <a:schemeClr val="dk2"/>
              </a:solidFill>
            </a:endParaRPr>
          </a:p>
          <a:p>
            <a:pPr marL="0" lvl="0" indent="0" algn="l" rtl="0">
              <a:spcBef>
                <a:spcPts val="1000"/>
              </a:spcBef>
              <a:spcAft>
                <a:spcPts val="0"/>
              </a:spcAft>
              <a:buNone/>
            </a:pPr>
            <a:endParaRPr sz="1400" dirty="0">
              <a:solidFill>
                <a:schemeClr val="dk2"/>
              </a:solidFill>
            </a:endParaRPr>
          </a:p>
          <a:p>
            <a:pPr marL="0" lvl="0" indent="0" algn="l" rtl="0">
              <a:spcBef>
                <a:spcPts val="1200"/>
              </a:spcBef>
              <a:spcAft>
                <a:spcPts val="1200"/>
              </a:spcAft>
              <a:buNone/>
            </a:pPr>
            <a:endParaRPr sz="1400" dirty="0">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1"/>
                                        </p:tgtEl>
                                        <p:attrNameLst>
                                          <p:attrName>style.visibility</p:attrName>
                                        </p:attrNameLst>
                                      </p:cBhvr>
                                      <p:to>
                                        <p:strVal val="visible"/>
                                      </p:to>
                                    </p:set>
                                    <p:animEffect transition="in" filter="fade">
                                      <p:cBhvr>
                                        <p:cTn id="7" dur="1000"/>
                                        <p:tgtEl>
                                          <p:spTgt spid="41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12"/>
                                        </p:tgtEl>
                                        <p:attrNameLst>
                                          <p:attrName>style.visibility</p:attrName>
                                        </p:attrNameLst>
                                      </p:cBhvr>
                                      <p:to>
                                        <p:strVal val="visible"/>
                                      </p:to>
                                    </p:set>
                                    <p:animEffect transition="in" filter="fade">
                                      <p:cBhvr>
                                        <p:cTn id="11" dur="1000"/>
                                        <p:tgtEl>
                                          <p:spTgt spid="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3" name="Rubrik 2">
            <a:extLst>
              <a:ext uri="{FF2B5EF4-FFF2-40B4-BE49-F238E27FC236}">
                <a16:creationId xmlns:a16="http://schemas.microsoft.com/office/drawing/2014/main" id="{E75976CB-E549-4E38-A103-337A37C6827A}"/>
              </a:ext>
            </a:extLst>
          </p:cNvPr>
          <p:cNvSpPr>
            <a:spLocks noGrp="1"/>
          </p:cNvSpPr>
          <p:nvPr>
            <p:ph type="title"/>
          </p:nvPr>
        </p:nvSpPr>
        <p:spPr/>
        <p:txBody>
          <a:bodyPr>
            <a:normAutofit fontScale="90000"/>
          </a:bodyPr>
          <a:lstStyle/>
          <a:p>
            <a:r>
              <a:rPr lang="sv-SE" sz="3200" dirty="0"/>
              <a:t>Fakta:					1</a:t>
            </a:r>
            <a:endParaRPr lang="sv-SE" dirty="0"/>
          </a:p>
        </p:txBody>
      </p:sp>
      <p:sp>
        <p:nvSpPr>
          <p:cNvPr id="417" name="Google Shape;417;p66"/>
          <p:cNvSpPr txBox="1">
            <a:spLocks noGrp="1"/>
          </p:cNvSpPr>
          <p:nvPr>
            <p:ph type="body" idx="1"/>
          </p:nvPr>
        </p:nvSpPr>
        <p:spPr>
          <a:prstGeom prst="rect">
            <a:avLst/>
          </a:prstGeom>
        </p:spPr>
        <p:txBody>
          <a:bodyPr spcFirstLastPara="1" wrap="square" lIns="91425" tIns="91425" rIns="91425" bIns="91425" anchor="t" anchorCtr="0">
            <a:normAutofit/>
          </a:bodyPr>
          <a:lstStyle/>
          <a:p>
            <a:pPr marL="457200" lvl="0" indent="-317500" algn="l" rtl="0">
              <a:spcBef>
                <a:spcPts val="1200"/>
              </a:spcBef>
              <a:spcAft>
                <a:spcPts val="0"/>
              </a:spcAft>
              <a:buClr>
                <a:schemeClr val="dk2"/>
              </a:buClr>
              <a:buSzPts val="1400"/>
              <a:buChar char="●"/>
            </a:pPr>
            <a:r>
              <a:rPr lang="sv" sz="1400" dirty="0">
                <a:solidFill>
                  <a:schemeClr val="dk2"/>
                </a:solidFill>
              </a:rPr>
              <a:t>Spel om pengar är exempelvis lotter, bingo, spel på hästar och sport, kasinospel och poker.</a:t>
            </a:r>
            <a:br>
              <a:rPr lang="sv" sz="1400" dirty="0">
                <a:solidFill>
                  <a:schemeClr val="dk2"/>
                </a:solidFill>
              </a:rPr>
            </a:br>
            <a:endParaRPr sz="1400" dirty="0">
              <a:solidFill>
                <a:schemeClr val="dk2"/>
              </a:solidFill>
            </a:endParaRPr>
          </a:p>
          <a:p>
            <a:pPr marL="457200" lvl="0" indent="-317500" algn="l" rtl="0">
              <a:spcBef>
                <a:spcPts val="0"/>
              </a:spcBef>
              <a:spcAft>
                <a:spcPts val="0"/>
              </a:spcAft>
              <a:buClr>
                <a:schemeClr val="dk2"/>
              </a:buClr>
              <a:buSzPts val="1400"/>
              <a:buChar char="●"/>
            </a:pPr>
            <a:r>
              <a:rPr lang="sv" sz="1400" dirty="0">
                <a:solidFill>
                  <a:schemeClr val="dk2"/>
                </a:solidFill>
              </a:rPr>
              <a:t>Pojkar spelar mer än flickor och riskerar oftare att utveckla problem med spel om pengar.</a:t>
            </a:r>
            <a:br>
              <a:rPr lang="sv" sz="1400" dirty="0">
                <a:solidFill>
                  <a:schemeClr val="dk2"/>
                </a:solidFill>
              </a:rPr>
            </a:br>
            <a:endParaRPr sz="1400" dirty="0">
              <a:solidFill>
                <a:schemeClr val="dk2"/>
              </a:solidFill>
            </a:endParaRPr>
          </a:p>
          <a:p>
            <a:pPr marL="457200" lvl="0" indent="-317500" algn="l" rtl="0">
              <a:spcBef>
                <a:spcPts val="0"/>
              </a:spcBef>
              <a:spcAft>
                <a:spcPts val="0"/>
              </a:spcAft>
              <a:buClr>
                <a:schemeClr val="dk2"/>
              </a:buClr>
              <a:buSzPts val="1400"/>
              <a:buChar char="●"/>
            </a:pPr>
            <a:r>
              <a:rPr lang="sv" sz="1400" dirty="0">
                <a:solidFill>
                  <a:schemeClr val="dk2"/>
                </a:solidFill>
              </a:rPr>
              <a:t>Alla spelbolag i Sverige har en åldersgräns på minst 18 år. Ändå har många tonåringar spelat om pengar.</a:t>
            </a:r>
            <a:endParaRPr sz="1400" dirty="0">
              <a:solidFill>
                <a:schemeClr val="dk2"/>
              </a:solidFill>
            </a:endParaRPr>
          </a:p>
          <a:p>
            <a:pPr marL="0" lvl="0" indent="0" algn="l" rtl="0">
              <a:spcBef>
                <a:spcPts val="1200"/>
              </a:spcBef>
              <a:spcAft>
                <a:spcPts val="0"/>
              </a:spcAft>
              <a:buNone/>
            </a:pPr>
            <a:endParaRPr sz="1400" dirty="0">
              <a:solidFill>
                <a:schemeClr val="dk2"/>
              </a:solidFill>
            </a:endParaRPr>
          </a:p>
          <a:p>
            <a:pPr marL="0" lvl="0" indent="0" algn="l" rtl="0">
              <a:spcBef>
                <a:spcPts val="1200"/>
              </a:spcBef>
              <a:spcAft>
                <a:spcPts val="1200"/>
              </a:spcAft>
              <a:buNone/>
            </a:pPr>
            <a:endParaRPr sz="1400" dirty="0">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7"/>
                                        </p:tgtEl>
                                        <p:attrNameLst>
                                          <p:attrName>style.visibility</p:attrName>
                                        </p:attrNameLst>
                                      </p:cBhvr>
                                      <p:to>
                                        <p:strVal val="visible"/>
                                      </p:to>
                                    </p:set>
                                    <p:animEffect transition="in" filter="fade">
                                      <p:cBhvr>
                                        <p:cTn id="7" dur="1000"/>
                                        <p:tgtEl>
                                          <p:spTgt spid="4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2" name="Rubrik 1">
            <a:extLst>
              <a:ext uri="{FF2B5EF4-FFF2-40B4-BE49-F238E27FC236}">
                <a16:creationId xmlns:a16="http://schemas.microsoft.com/office/drawing/2014/main" id="{ADB23344-43A1-48C8-B5FA-07933D54AB12}"/>
              </a:ext>
            </a:extLst>
          </p:cNvPr>
          <p:cNvSpPr>
            <a:spLocks noGrp="1"/>
          </p:cNvSpPr>
          <p:nvPr>
            <p:ph type="title"/>
          </p:nvPr>
        </p:nvSpPr>
        <p:spPr>
          <a:xfrm>
            <a:off x="1406274" y="569875"/>
            <a:ext cx="7303385" cy="635400"/>
          </a:xfrm>
        </p:spPr>
        <p:txBody>
          <a:bodyPr>
            <a:noAutofit/>
          </a:bodyPr>
          <a:lstStyle/>
          <a:p>
            <a:r>
              <a:rPr lang="sv-SE" sz="2400" dirty="0"/>
              <a:t>Var uppmärksam på dessa varningssignaler:</a:t>
            </a:r>
            <a:endParaRPr lang="sv-SE" sz="2000" dirty="0"/>
          </a:p>
        </p:txBody>
      </p:sp>
      <p:sp>
        <p:nvSpPr>
          <p:cNvPr id="452" name="Google Shape;452;p71"/>
          <p:cNvSpPr txBox="1">
            <a:spLocks noGrp="1"/>
          </p:cNvSpPr>
          <p:nvPr>
            <p:ph type="body" idx="1"/>
          </p:nvPr>
        </p:nvSpPr>
        <p:spPr>
          <a:prstGeom prst="rect">
            <a:avLst/>
          </a:prstGeom>
        </p:spPr>
        <p:txBody>
          <a:bodyPr spcFirstLastPara="1" wrap="square" lIns="91425" tIns="91425" rIns="91425" bIns="91425" anchor="t" anchorCtr="0">
            <a:normAutofit fontScale="85000" lnSpcReduction="20000"/>
          </a:bodyPr>
          <a:lstStyle/>
          <a:p>
            <a:pPr marL="457200" lvl="0" indent="-317500" algn="l" rtl="0">
              <a:spcBef>
                <a:spcPts val="1200"/>
              </a:spcBef>
              <a:spcAft>
                <a:spcPts val="0"/>
              </a:spcAft>
              <a:buClr>
                <a:schemeClr val="dk2"/>
              </a:buClr>
              <a:buSzPts val="1400"/>
              <a:buChar char="●"/>
            </a:pPr>
            <a:r>
              <a:rPr lang="sv" sz="1400" dirty="0">
                <a:solidFill>
                  <a:schemeClr val="dk2"/>
                </a:solidFill>
              </a:rPr>
              <a:t>Barnet lägger mycket tid, pengar och energi på spelandet</a:t>
            </a:r>
            <a:br>
              <a:rPr lang="sv" sz="1400" dirty="0">
                <a:solidFill>
                  <a:schemeClr val="dk2"/>
                </a:solidFill>
              </a:rPr>
            </a:br>
            <a:endParaRPr sz="1400" dirty="0">
              <a:solidFill>
                <a:schemeClr val="dk2"/>
              </a:solidFill>
            </a:endParaRPr>
          </a:p>
          <a:p>
            <a:pPr marL="457200" lvl="0" indent="-317500" algn="l" rtl="0">
              <a:spcBef>
                <a:spcPts val="0"/>
              </a:spcBef>
              <a:spcAft>
                <a:spcPts val="0"/>
              </a:spcAft>
              <a:buClr>
                <a:schemeClr val="dk2"/>
              </a:buClr>
              <a:buSzPts val="1400"/>
              <a:buChar char="●"/>
            </a:pPr>
            <a:r>
              <a:rPr lang="sv" sz="1400" dirty="0">
                <a:solidFill>
                  <a:schemeClr val="dk2"/>
                </a:solidFill>
              </a:rPr>
              <a:t>Barnet får ekonomiska problem av spelandet, och mindre tid för familj, studier och vänner</a:t>
            </a:r>
            <a:br>
              <a:rPr lang="sv" sz="1400" dirty="0">
                <a:solidFill>
                  <a:schemeClr val="dk2"/>
                </a:solidFill>
              </a:rPr>
            </a:br>
            <a:endParaRPr sz="1400" dirty="0">
              <a:solidFill>
                <a:schemeClr val="dk2"/>
              </a:solidFill>
            </a:endParaRPr>
          </a:p>
          <a:p>
            <a:pPr marL="457200" lvl="0" indent="-317500" algn="l" rtl="0">
              <a:spcBef>
                <a:spcPts val="0"/>
              </a:spcBef>
              <a:spcAft>
                <a:spcPts val="0"/>
              </a:spcAft>
              <a:buClr>
                <a:schemeClr val="dk2"/>
              </a:buClr>
              <a:buSzPts val="1400"/>
              <a:buChar char="●"/>
            </a:pPr>
            <a:r>
              <a:rPr lang="sv" sz="1400" dirty="0">
                <a:solidFill>
                  <a:schemeClr val="dk2"/>
                </a:solidFill>
              </a:rPr>
              <a:t>Barnet är frånvarande, ointresserad och svår att kommunicera med</a:t>
            </a:r>
            <a:br>
              <a:rPr lang="sv" sz="1400" dirty="0">
                <a:solidFill>
                  <a:schemeClr val="dk2"/>
                </a:solidFill>
              </a:rPr>
            </a:br>
            <a:endParaRPr sz="1400" dirty="0">
              <a:solidFill>
                <a:schemeClr val="dk2"/>
              </a:solidFill>
            </a:endParaRPr>
          </a:p>
          <a:p>
            <a:pPr marL="457200" lvl="0" indent="-317500" algn="l" rtl="0">
              <a:spcBef>
                <a:spcPts val="0"/>
              </a:spcBef>
              <a:spcAft>
                <a:spcPts val="0"/>
              </a:spcAft>
              <a:buClr>
                <a:schemeClr val="dk2"/>
              </a:buClr>
              <a:buSzPts val="1400"/>
              <a:buChar char="●"/>
            </a:pPr>
            <a:r>
              <a:rPr lang="sv" sz="1400" dirty="0">
                <a:solidFill>
                  <a:schemeClr val="dk2"/>
                </a:solidFill>
              </a:rPr>
              <a:t>Barnet blir irriterad, orolig och rastlös när barnet inte spelar</a:t>
            </a:r>
            <a:br>
              <a:rPr lang="sv" sz="1400" dirty="0">
                <a:solidFill>
                  <a:schemeClr val="dk2"/>
                </a:solidFill>
              </a:rPr>
            </a:br>
            <a:endParaRPr sz="1400" dirty="0">
              <a:solidFill>
                <a:schemeClr val="dk2"/>
              </a:solidFill>
            </a:endParaRPr>
          </a:p>
          <a:p>
            <a:pPr marL="457200" lvl="0" indent="-317500" algn="l" rtl="0">
              <a:spcBef>
                <a:spcPts val="0"/>
              </a:spcBef>
              <a:spcAft>
                <a:spcPts val="0"/>
              </a:spcAft>
              <a:buClr>
                <a:schemeClr val="dk2"/>
              </a:buClr>
              <a:buSzPts val="1400"/>
              <a:buChar char="●"/>
            </a:pPr>
            <a:r>
              <a:rPr lang="sv" sz="1400" dirty="0">
                <a:solidFill>
                  <a:schemeClr val="dk2"/>
                </a:solidFill>
              </a:rPr>
              <a:t>Barnet måste spela mer och mer för att få samma stimulans</a:t>
            </a:r>
            <a:br>
              <a:rPr lang="sv" sz="1400" dirty="0">
                <a:solidFill>
                  <a:schemeClr val="dk2"/>
                </a:solidFill>
              </a:rPr>
            </a:br>
            <a:endParaRPr sz="1400" dirty="0">
              <a:solidFill>
                <a:schemeClr val="dk2"/>
              </a:solidFill>
            </a:endParaRPr>
          </a:p>
          <a:p>
            <a:pPr marL="457200" lvl="0" indent="-317500" algn="l" rtl="0">
              <a:spcBef>
                <a:spcPts val="0"/>
              </a:spcBef>
              <a:spcAft>
                <a:spcPts val="0"/>
              </a:spcAft>
              <a:buClr>
                <a:schemeClr val="dk2"/>
              </a:buClr>
              <a:buSzPts val="1400"/>
              <a:buChar char="●"/>
            </a:pPr>
            <a:r>
              <a:rPr lang="sv" sz="1400" dirty="0">
                <a:solidFill>
                  <a:schemeClr val="dk2"/>
                </a:solidFill>
              </a:rPr>
              <a:t>Barnet får fysiska och psykiska besvär om barnet inte får spela</a:t>
            </a:r>
            <a:br>
              <a:rPr lang="sv" sz="1400" dirty="0">
                <a:solidFill>
                  <a:schemeClr val="dk2"/>
                </a:solidFill>
              </a:rPr>
            </a:br>
            <a:endParaRPr sz="1400" dirty="0">
              <a:solidFill>
                <a:schemeClr val="dk2"/>
              </a:solidFill>
            </a:endParaRPr>
          </a:p>
          <a:p>
            <a:pPr marL="457200" lvl="0" indent="-317500" algn="l" rtl="0">
              <a:spcBef>
                <a:spcPts val="0"/>
              </a:spcBef>
              <a:spcAft>
                <a:spcPts val="0"/>
              </a:spcAft>
              <a:buClr>
                <a:schemeClr val="dk2"/>
              </a:buClr>
              <a:buSzPts val="1400"/>
              <a:buChar char="●"/>
            </a:pPr>
            <a:r>
              <a:rPr lang="sv" sz="1400" dirty="0">
                <a:solidFill>
                  <a:schemeClr val="dk2"/>
                </a:solidFill>
              </a:rPr>
              <a:t>Barnet ofta hamnar i konflikter med familj och vänner</a:t>
            </a:r>
            <a:endParaRPr sz="1400" b="1" dirty="0"/>
          </a:p>
        </p:txBody>
      </p:sp>
      <p:sp>
        <p:nvSpPr>
          <p:cNvPr id="453" name="Google Shape;453;p71"/>
          <p:cNvSpPr txBox="1"/>
          <p:nvPr/>
        </p:nvSpPr>
        <p:spPr>
          <a:xfrm>
            <a:off x="1442775" y="4565900"/>
            <a:ext cx="5163600" cy="323135"/>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sv" sz="900" b="0" i="0" u="none" strike="noStrike" kern="0" cap="none" spc="0" normalizeH="0" baseline="0" noProof="0">
                <a:ln>
                  <a:noFill/>
                </a:ln>
                <a:solidFill>
                  <a:srgbClr val="000000"/>
                </a:solidFill>
                <a:effectLst/>
                <a:uLnTx/>
                <a:uFillTx/>
                <a:latin typeface="Arial"/>
                <a:cs typeface="Arial"/>
                <a:sym typeface="Arial"/>
              </a:rPr>
              <a:t>Källa: spelprevention.se - Ett kunskapsstöd om spel om pengar och spelproblem</a:t>
            </a:r>
            <a:endParaRPr kumimoji="0" sz="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37246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52"/>
                                        </p:tgtEl>
                                        <p:attrNameLst>
                                          <p:attrName>style.visibility</p:attrName>
                                        </p:attrNameLst>
                                      </p:cBhvr>
                                      <p:to>
                                        <p:strVal val="visible"/>
                                      </p:to>
                                    </p:set>
                                    <p:animEffect transition="in" filter="fade">
                                      <p:cBhvr>
                                        <p:cTn id="7" dur="1000"/>
                                        <p:tgtEl>
                                          <p:spTgt spid="45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53"/>
                                        </p:tgtEl>
                                        <p:attrNameLst>
                                          <p:attrName>style.visibility</p:attrName>
                                        </p:attrNameLst>
                                      </p:cBhvr>
                                      <p:to>
                                        <p:strVal val="visible"/>
                                      </p:to>
                                    </p:set>
                                    <p:animEffect transition="in" filter="fade">
                                      <p:cBhvr>
                                        <p:cTn id="11" dur="1000"/>
                                        <p:tgtEl>
                                          <p:spTgt spid="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68"/>
          <p:cNvSpPr txBox="1">
            <a:spLocks noGrp="1"/>
          </p:cNvSpPr>
          <p:nvPr>
            <p:ph type="title"/>
          </p:nvPr>
        </p:nvSpPr>
        <p:spPr>
          <a:xfrm>
            <a:off x="1406275" y="569875"/>
            <a:ext cx="6938700" cy="89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v" dirty="0"/>
              <a:t>FILM: Han blev liksom helt lost (2:01 min)</a:t>
            </a:r>
            <a:endParaRPr dirty="0"/>
          </a:p>
        </p:txBody>
      </p:sp>
      <p:sp>
        <p:nvSpPr>
          <p:cNvPr id="429" name="Google Shape;429;p68"/>
          <p:cNvSpPr txBox="1">
            <a:spLocks noGrp="1"/>
          </p:cNvSpPr>
          <p:nvPr>
            <p:ph type="body" idx="1"/>
          </p:nvPr>
        </p:nvSpPr>
        <p:spPr>
          <a:xfrm>
            <a:off x="1416125" y="1148249"/>
            <a:ext cx="6843300" cy="1039200"/>
          </a:xfrm>
          <a:prstGeom prst="rect">
            <a:avLst/>
          </a:prstGeom>
        </p:spPr>
        <p:txBody>
          <a:bodyPr spcFirstLastPara="1" wrap="square" lIns="91425" tIns="91425" rIns="91425" bIns="91425" anchor="t" anchorCtr="0">
            <a:normAutofit lnSpcReduction="10000"/>
          </a:bodyPr>
          <a:lstStyle/>
          <a:p>
            <a:pPr marL="0" lvl="0" indent="0" algn="l" rtl="0">
              <a:lnSpc>
                <a:spcPct val="105000"/>
              </a:lnSpc>
              <a:spcBef>
                <a:spcPts val="0"/>
              </a:spcBef>
              <a:spcAft>
                <a:spcPts val="0"/>
              </a:spcAft>
              <a:buNone/>
            </a:pPr>
            <a:r>
              <a:rPr lang="sv" sz="1200" b="1">
                <a:solidFill>
                  <a:schemeClr val="dk2"/>
                </a:solidFill>
              </a:rPr>
              <a:t>Nyckelord:</a:t>
            </a:r>
            <a:r>
              <a:rPr lang="sv" sz="1200">
                <a:solidFill>
                  <a:schemeClr val="dk2"/>
                </a:solidFill>
              </a:rPr>
              <a:t> Spel om pengar, normalisering av spel och spelproblem</a:t>
            </a:r>
            <a:endParaRPr sz="1200">
              <a:solidFill>
                <a:schemeClr val="dk2"/>
              </a:solidFill>
            </a:endParaRPr>
          </a:p>
          <a:p>
            <a:pPr marL="0" lvl="0" indent="0" algn="l" rtl="0">
              <a:lnSpc>
                <a:spcPct val="105000"/>
              </a:lnSpc>
              <a:spcBef>
                <a:spcPts val="1200"/>
              </a:spcBef>
              <a:spcAft>
                <a:spcPts val="1200"/>
              </a:spcAft>
              <a:buNone/>
            </a:pPr>
            <a:r>
              <a:rPr lang="sv" sz="1200">
                <a:solidFill>
                  <a:schemeClr val="dk2"/>
                </a:solidFill>
              </a:rPr>
              <a:t>Filmen lyfter frågan hur unga påverkas av andra och visar på hur idrott och spel om pengar ibland tyvärr hänger ihop.</a:t>
            </a:r>
            <a:endParaRPr sz="1200">
              <a:solidFill>
                <a:schemeClr val="dk2"/>
              </a:solidFill>
            </a:endParaRPr>
          </a:p>
        </p:txBody>
      </p:sp>
      <p:grpSp>
        <p:nvGrpSpPr>
          <p:cNvPr id="430" name="Google Shape;430;p68">
            <a:extLst>
              <a:ext uri="{C183D7F6-B498-43B3-948B-1728B52AA6E4}">
                <adec:decorative xmlns:adec="http://schemas.microsoft.com/office/drawing/2017/decorative" xmlns="" val="1"/>
              </a:ext>
            </a:extLst>
          </p:cNvPr>
          <p:cNvGrpSpPr/>
          <p:nvPr/>
        </p:nvGrpSpPr>
        <p:grpSpPr>
          <a:xfrm>
            <a:off x="4494804" y="2453625"/>
            <a:ext cx="3233077" cy="2051751"/>
            <a:chOff x="4494804" y="2453625"/>
            <a:chExt cx="3233077" cy="2051751"/>
          </a:xfrm>
        </p:grpSpPr>
        <p:pic>
          <p:nvPicPr>
            <p:cNvPr id="431" name="Google Shape;431;p68"/>
            <p:cNvPicPr preferRelativeResize="0"/>
            <p:nvPr/>
          </p:nvPicPr>
          <p:blipFill rotWithShape="1">
            <a:blip r:embed="rId3">
              <a:alphaModFix/>
            </a:blip>
            <a:srcRect b="4825"/>
            <a:stretch/>
          </p:blipFill>
          <p:spPr>
            <a:xfrm>
              <a:off x="4494804" y="2453625"/>
              <a:ext cx="3233077" cy="2051751"/>
            </a:xfrm>
            <a:prstGeom prst="rect">
              <a:avLst/>
            </a:prstGeom>
            <a:noFill/>
            <a:ln>
              <a:noFill/>
            </a:ln>
          </p:spPr>
        </p:pic>
        <p:sp>
          <p:nvSpPr>
            <p:cNvPr id="432" name="Google Shape;432;p68" descr="Skärm som visar texten Hur ska man tänka &#10;kring unga och spel &#10;om pengar? "/>
            <p:cNvSpPr/>
            <p:nvPr/>
          </p:nvSpPr>
          <p:spPr>
            <a:xfrm>
              <a:off x="4914058" y="2644428"/>
              <a:ext cx="2468700" cy="1388100"/>
            </a:xfrm>
            <a:prstGeom prst="rect">
              <a:avLst/>
            </a:prstGeom>
            <a:solidFill>
              <a:srgbClr val="F2A9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v" sz="1300" b="1" dirty="0">
                  <a:solidFill>
                    <a:schemeClr val="dk2"/>
                  </a:solidFill>
                </a:rPr>
                <a:t>Hur ska man tänka </a:t>
              </a:r>
              <a:endParaRPr sz="1300" b="1" dirty="0">
                <a:solidFill>
                  <a:schemeClr val="dk2"/>
                </a:solidFill>
              </a:endParaRPr>
            </a:p>
            <a:p>
              <a:pPr marL="0" lvl="0" indent="0" algn="ctr" rtl="0">
                <a:spcBef>
                  <a:spcPts val="0"/>
                </a:spcBef>
                <a:spcAft>
                  <a:spcPts val="0"/>
                </a:spcAft>
                <a:buNone/>
              </a:pPr>
              <a:r>
                <a:rPr lang="sv" sz="1300" b="1" dirty="0">
                  <a:solidFill>
                    <a:schemeClr val="dk2"/>
                  </a:solidFill>
                </a:rPr>
                <a:t>kring unga och spel </a:t>
              </a:r>
              <a:endParaRPr sz="1300" b="1" dirty="0">
                <a:solidFill>
                  <a:schemeClr val="dk2"/>
                </a:solidFill>
              </a:endParaRPr>
            </a:p>
            <a:p>
              <a:pPr marL="0" lvl="0" indent="0" algn="ctr" rtl="0">
                <a:spcBef>
                  <a:spcPts val="0"/>
                </a:spcBef>
                <a:spcAft>
                  <a:spcPts val="0"/>
                </a:spcAft>
                <a:buNone/>
              </a:pPr>
              <a:r>
                <a:rPr lang="sv" sz="1300" b="1" dirty="0">
                  <a:solidFill>
                    <a:schemeClr val="dk2"/>
                  </a:solidFill>
                </a:rPr>
                <a:t>om pengar? </a:t>
              </a:r>
              <a:endParaRPr sz="1300" b="1" dirty="0">
                <a:solidFill>
                  <a:schemeClr val="dk2"/>
                </a:solidFill>
              </a:endParaRPr>
            </a:p>
            <a:p>
              <a:pPr marL="0" lvl="0" indent="0" algn="l" rtl="0">
                <a:spcBef>
                  <a:spcPts val="0"/>
                </a:spcBef>
                <a:spcAft>
                  <a:spcPts val="0"/>
                </a:spcAft>
                <a:buNone/>
              </a:pPr>
              <a:endParaRPr sz="1300" dirty="0"/>
            </a:p>
          </p:txBody>
        </p:sp>
      </p:grpSp>
      <p:grpSp>
        <p:nvGrpSpPr>
          <p:cNvPr id="433" name="Google Shape;433;p68" descr="Skärm som visar två ungdomar i ett pojkrum"/>
          <p:cNvGrpSpPr/>
          <p:nvPr/>
        </p:nvGrpSpPr>
        <p:grpSpPr>
          <a:xfrm>
            <a:off x="1416125" y="2453625"/>
            <a:ext cx="3233077" cy="2051751"/>
            <a:chOff x="1416125" y="2453625"/>
            <a:chExt cx="3233077" cy="2051751"/>
          </a:xfrm>
        </p:grpSpPr>
        <p:pic>
          <p:nvPicPr>
            <p:cNvPr id="434" name="Google Shape;434;p68"/>
            <p:cNvPicPr preferRelativeResize="0"/>
            <p:nvPr/>
          </p:nvPicPr>
          <p:blipFill rotWithShape="1">
            <a:blip r:embed="rId3">
              <a:alphaModFix/>
            </a:blip>
            <a:srcRect b="4825"/>
            <a:stretch/>
          </p:blipFill>
          <p:spPr>
            <a:xfrm>
              <a:off x="1416125" y="2453625"/>
              <a:ext cx="3233077" cy="2051751"/>
            </a:xfrm>
            <a:prstGeom prst="rect">
              <a:avLst/>
            </a:prstGeom>
            <a:noFill/>
            <a:ln>
              <a:noFill/>
            </a:ln>
          </p:spPr>
        </p:pic>
        <p:pic>
          <p:nvPicPr>
            <p:cNvPr id="435" name="Google Shape;435;p68"/>
            <p:cNvPicPr preferRelativeResize="0"/>
            <p:nvPr/>
          </p:nvPicPr>
          <p:blipFill>
            <a:blip r:embed="rId4">
              <a:alphaModFix/>
            </a:blip>
            <a:stretch>
              <a:fillRect/>
            </a:stretch>
          </p:blipFill>
          <p:spPr>
            <a:xfrm>
              <a:off x="1833174" y="2644428"/>
              <a:ext cx="2482484" cy="1388101"/>
            </a:xfrm>
            <a:prstGeom prst="rect">
              <a:avLst/>
            </a:prstGeom>
            <a:noFill/>
            <a:ln>
              <a:noFill/>
            </a:ln>
          </p:spPr>
        </p:pic>
        <p:sp>
          <p:nvSpPr>
            <p:cNvPr id="436" name="Google Shape;436;p68"/>
            <p:cNvSpPr txBox="1"/>
            <p:nvPr/>
          </p:nvSpPr>
          <p:spPr>
            <a:xfrm>
              <a:off x="1833168" y="3787317"/>
              <a:ext cx="24687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sv" sz="800" u="sng">
                  <a:solidFill>
                    <a:schemeClr val="hlink"/>
                  </a:solidFill>
                  <a:highlight>
                    <a:srgbClr val="FFFFFF"/>
                  </a:highlight>
                  <a:hlinkClick r:id="rId5"/>
                </a:rPr>
                <a:t> Se filmen &gt;&gt;&gt;</a:t>
              </a:r>
              <a:endParaRPr sz="800">
                <a:highlight>
                  <a:srgbClr val="FFFFFF"/>
                </a:highligh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28"/>
                                        </p:tgtEl>
                                        <p:attrNameLst>
                                          <p:attrName>style.visibility</p:attrName>
                                        </p:attrNameLst>
                                      </p:cBhvr>
                                      <p:to>
                                        <p:strVal val="visible"/>
                                      </p:to>
                                    </p:set>
                                    <p:animEffect transition="in" filter="fade">
                                      <p:cBhvr>
                                        <p:cTn id="7" dur="1000"/>
                                        <p:tgtEl>
                                          <p:spTgt spid="42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9"/>
                                        </p:tgtEl>
                                        <p:attrNameLst>
                                          <p:attrName>style.visibility</p:attrName>
                                        </p:attrNameLst>
                                      </p:cBhvr>
                                      <p:to>
                                        <p:strVal val="visible"/>
                                      </p:to>
                                    </p:set>
                                    <p:animEffect transition="in" filter="fade">
                                      <p:cBhvr>
                                        <p:cTn id="11" dur="1000"/>
                                        <p:tgtEl>
                                          <p:spTgt spid="429"/>
                                        </p:tgtEl>
                                      </p:cBhvr>
                                    </p:animEffect>
                                  </p:childTnLst>
                                </p:cTn>
                              </p:par>
                            </p:childTnLst>
                          </p:cTn>
                        </p:par>
                        <p:par>
                          <p:cTn id="12" fill="hold">
                            <p:stCondLst>
                              <p:cond delay="2000"/>
                            </p:stCondLst>
                            <p:childTnLst>
                              <p:par>
                                <p:cTn id="13" presetID="2" presetClass="entr" presetSubtype="8" fill="hold" nodeType="afterEffect">
                                  <p:stCondLst>
                                    <p:cond delay="0"/>
                                  </p:stCondLst>
                                  <p:childTnLst>
                                    <p:set>
                                      <p:cBhvr>
                                        <p:cTn id="14" dur="1" fill="hold">
                                          <p:stCondLst>
                                            <p:cond delay="0"/>
                                          </p:stCondLst>
                                        </p:cTn>
                                        <p:tgtEl>
                                          <p:spTgt spid="433"/>
                                        </p:tgtEl>
                                        <p:attrNameLst>
                                          <p:attrName>style.visibility</p:attrName>
                                        </p:attrNameLst>
                                      </p:cBhvr>
                                      <p:to>
                                        <p:strVal val="visible"/>
                                      </p:to>
                                    </p:set>
                                    <p:anim calcmode="lin" valueType="num">
                                      <p:cBhvr additive="base">
                                        <p:cTn id="15" dur="1000"/>
                                        <p:tgtEl>
                                          <p:spTgt spid="433"/>
                                        </p:tgtEl>
                                        <p:attrNameLst>
                                          <p:attrName>ppt_x</p:attrName>
                                        </p:attrNameLst>
                                      </p:cBhvr>
                                      <p:tavLst>
                                        <p:tav tm="0">
                                          <p:val>
                                            <p:strVal val="#ppt_x-1"/>
                                          </p:val>
                                        </p:tav>
                                        <p:tav tm="100000">
                                          <p:val>
                                            <p:strVal val="#ppt_x"/>
                                          </p:val>
                                        </p:tav>
                                      </p:tavLst>
                                    </p:anim>
                                  </p:childTnLst>
                                </p:cTn>
                              </p:par>
                            </p:childTnLst>
                          </p:cTn>
                        </p:par>
                        <p:par>
                          <p:cTn id="16" fill="hold">
                            <p:stCondLst>
                              <p:cond delay="3000"/>
                            </p:stCondLst>
                            <p:childTnLst>
                              <p:par>
                                <p:cTn id="17" presetID="2" presetClass="entr" presetSubtype="2" fill="hold" nodeType="afterEffect">
                                  <p:stCondLst>
                                    <p:cond delay="0"/>
                                  </p:stCondLst>
                                  <p:childTnLst>
                                    <p:set>
                                      <p:cBhvr>
                                        <p:cTn id="18" dur="1" fill="hold">
                                          <p:stCondLst>
                                            <p:cond delay="0"/>
                                          </p:stCondLst>
                                        </p:cTn>
                                        <p:tgtEl>
                                          <p:spTgt spid="430"/>
                                        </p:tgtEl>
                                        <p:attrNameLst>
                                          <p:attrName>style.visibility</p:attrName>
                                        </p:attrNameLst>
                                      </p:cBhvr>
                                      <p:to>
                                        <p:strVal val="visible"/>
                                      </p:to>
                                    </p:set>
                                    <p:anim calcmode="lin" valueType="num">
                                      <p:cBhvr additive="base">
                                        <p:cTn id="19" dur="1000"/>
                                        <p:tgtEl>
                                          <p:spTgt spid="43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69"/>
          <p:cNvSpPr txBox="1">
            <a:spLocks noGrp="1"/>
          </p:cNvSpPr>
          <p:nvPr>
            <p:ph type="title"/>
          </p:nvPr>
        </p:nvSpPr>
        <p:spPr>
          <a:xfrm>
            <a:off x="1406275" y="569875"/>
            <a:ext cx="6321600" cy="635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2"/>
              </a:buClr>
              <a:buSzPct val="36666"/>
              <a:buFont typeface="Arial"/>
              <a:buNone/>
            </a:pPr>
            <a:r>
              <a:rPr lang="sv" dirty="0"/>
              <a:t>Diskussionsfrågor			8</a:t>
            </a:r>
            <a:endParaRPr dirty="0"/>
          </a:p>
          <a:p>
            <a:pPr marL="0" lvl="0" indent="0" algn="l" rtl="0">
              <a:spcBef>
                <a:spcPts val="0"/>
              </a:spcBef>
              <a:spcAft>
                <a:spcPts val="0"/>
              </a:spcAft>
              <a:buClr>
                <a:schemeClr val="dk2"/>
              </a:buClr>
              <a:buSzPct val="36666"/>
              <a:buFont typeface="Arial"/>
              <a:buNone/>
            </a:pPr>
            <a:endParaRPr dirty="0"/>
          </a:p>
        </p:txBody>
      </p:sp>
      <p:sp>
        <p:nvSpPr>
          <p:cNvPr id="442" name="Google Shape;442;p69"/>
          <p:cNvSpPr txBox="1">
            <a:spLocks noGrp="1"/>
          </p:cNvSpPr>
          <p:nvPr>
            <p:ph type="body" idx="1"/>
          </p:nvPr>
        </p:nvSpPr>
        <p:spPr>
          <a:xfrm>
            <a:off x="1416125" y="1589700"/>
            <a:ext cx="6435300" cy="2913000"/>
          </a:xfrm>
          <a:prstGeom prst="rect">
            <a:avLst/>
          </a:prstGeom>
        </p:spPr>
        <p:txBody>
          <a:bodyPr spcFirstLastPara="1" wrap="square" lIns="91425" tIns="91425" rIns="91425" bIns="91425" anchor="t" anchorCtr="0">
            <a:normAutofit/>
          </a:bodyPr>
          <a:lstStyle/>
          <a:p>
            <a:pPr marL="457200" lvl="0" indent="-317500" algn="l" rtl="0">
              <a:spcBef>
                <a:spcPts val="0"/>
              </a:spcBef>
              <a:spcAft>
                <a:spcPts val="0"/>
              </a:spcAft>
              <a:buClr>
                <a:schemeClr val="dk2"/>
              </a:buClr>
              <a:buSzPts val="1400"/>
              <a:buChar char="●"/>
            </a:pPr>
            <a:r>
              <a:rPr lang="sv" sz="1400">
                <a:solidFill>
                  <a:schemeClr val="dk2"/>
                </a:solidFill>
                <a:highlight>
                  <a:srgbClr val="FFFFFF"/>
                </a:highlight>
              </a:rPr>
              <a:t>Har du några erfarenheter av att någon spelar för mycket?</a:t>
            </a:r>
            <a:br>
              <a:rPr lang="sv" sz="1400">
                <a:solidFill>
                  <a:schemeClr val="dk2"/>
                </a:solidFill>
                <a:highlight>
                  <a:srgbClr val="FFFFFF"/>
                </a:highlight>
              </a:rPr>
            </a:br>
            <a:endParaRPr sz="1400">
              <a:solidFill>
                <a:schemeClr val="dk2"/>
              </a:solidFill>
              <a:highlight>
                <a:srgbClr val="FFFFFF"/>
              </a:highlight>
            </a:endParaRPr>
          </a:p>
          <a:p>
            <a:pPr marL="457200" lvl="0" indent="-317500" algn="l" rtl="0">
              <a:spcBef>
                <a:spcPts val="0"/>
              </a:spcBef>
              <a:spcAft>
                <a:spcPts val="0"/>
              </a:spcAft>
              <a:buClr>
                <a:schemeClr val="dk2"/>
              </a:buClr>
              <a:buSzPts val="1400"/>
              <a:buChar char="●"/>
            </a:pPr>
            <a:r>
              <a:rPr lang="sv" sz="1400">
                <a:solidFill>
                  <a:schemeClr val="dk2"/>
                </a:solidFill>
                <a:highlight>
                  <a:srgbClr val="FFFFFF"/>
                </a:highlight>
              </a:rPr>
              <a:t>Varför tror du att killar spelar mer om pengar än tjejer?</a:t>
            </a:r>
            <a:br>
              <a:rPr lang="sv" sz="1400">
                <a:solidFill>
                  <a:schemeClr val="dk2"/>
                </a:solidFill>
                <a:highlight>
                  <a:srgbClr val="FFFFFF"/>
                </a:highlight>
              </a:rPr>
            </a:br>
            <a:endParaRPr sz="1400">
              <a:solidFill>
                <a:schemeClr val="dk2"/>
              </a:solidFill>
              <a:highlight>
                <a:srgbClr val="FFFFFF"/>
              </a:highlight>
            </a:endParaRPr>
          </a:p>
          <a:p>
            <a:pPr marL="457200" lvl="0" indent="-317500" algn="l" rtl="0">
              <a:spcBef>
                <a:spcPts val="0"/>
              </a:spcBef>
              <a:spcAft>
                <a:spcPts val="0"/>
              </a:spcAft>
              <a:buClr>
                <a:schemeClr val="dk2"/>
              </a:buClr>
              <a:buSzPts val="1400"/>
              <a:buChar char="●"/>
            </a:pPr>
            <a:r>
              <a:rPr lang="sv" sz="1400">
                <a:solidFill>
                  <a:schemeClr val="dk2"/>
                </a:solidFill>
                <a:highlight>
                  <a:srgbClr val="FFFFFF"/>
                </a:highlight>
              </a:rPr>
              <a:t>Hur tror du att barn och unga påverkas av att förebilder syns i spelreklam och av influencers på sociala medier?</a:t>
            </a:r>
            <a:br>
              <a:rPr lang="sv" sz="1400">
                <a:solidFill>
                  <a:schemeClr val="dk2"/>
                </a:solidFill>
                <a:highlight>
                  <a:srgbClr val="FFFFFF"/>
                </a:highlight>
              </a:rPr>
            </a:br>
            <a:endParaRPr sz="1400">
              <a:solidFill>
                <a:schemeClr val="dk2"/>
              </a:solidFill>
              <a:highlight>
                <a:srgbClr val="FFFFFF"/>
              </a:highlight>
            </a:endParaRPr>
          </a:p>
          <a:p>
            <a:pPr marL="457200" lvl="0" indent="-317500" algn="l" rtl="0">
              <a:spcBef>
                <a:spcPts val="0"/>
              </a:spcBef>
              <a:spcAft>
                <a:spcPts val="0"/>
              </a:spcAft>
              <a:buClr>
                <a:schemeClr val="dk2"/>
              </a:buClr>
              <a:buSzPts val="1400"/>
              <a:buChar char="●"/>
            </a:pPr>
            <a:r>
              <a:rPr lang="sv" sz="1400">
                <a:solidFill>
                  <a:schemeClr val="dk2"/>
                </a:solidFill>
                <a:highlight>
                  <a:srgbClr val="FFFFFF"/>
                </a:highlight>
              </a:rPr>
              <a:t>Hur tror du att ditt barn påverkas av äldre kompisar/idrottare som spelar om pengar eller har spelproblem?</a:t>
            </a:r>
            <a:endParaRPr sz="1400">
              <a:solidFill>
                <a:schemeClr val="dk2"/>
              </a:solidFill>
            </a:endParaRPr>
          </a:p>
          <a:p>
            <a:pPr marL="0" lvl="0" indent="0" algn="l" rtl="0">
              <a:spcBef>
                <a:spcPts val="0"/>
              </a:spcBef>
              <a:spcAft>
                <a:spcPts val="0"/>
              </a:spcAft>
              <a:buNone/>
            </a:pPr>
            <a:endParaRPr sz="1400">
              <a:solidFill>
                <a:schemeClr val="dk2"/>
              </a:solidFill>
            </a:endParaRPr>
          </a:p>
          <a:p>
            <a:pPr marL="0" lvl="0" indent="0" algn="l" rtl="0">
              <a:spcBef>
                <a:spcPts val="1200"/>
              </a:spcBef>
              <a:spcAft>
                <a:spcPts val="1200"/>
              </a:spcAft>
              <a:buNone/>
            </a:pPr>
            <a:endParaRPr sz="1400">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41"/>
                                        </p:tgtEl>
                                        <p:attrNameLst>
                                          <p:attrName>style.visibility</p:attrName>
                                        </p:attrNameLst>
                                      </p:cBhvr>
                                      <p:to>
                                        <p:strVal val="visible"/>
                                      </p:to>
                                    </p:set>
                                    <p:animEffect transition="in" filter="fade">
                                      <p:cBhvr>
                                        <p:cTn id="7" dur="1000"/>
                                        <p:tgtEl>
                                          <p:spTgt spid="44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42"/>
                                        </p:tgtEl>
                                        <p:attrNameLst>
                                          <p:attrName>style.visibility</p:attrName>
                                        </p:attrNameLst>
                                      </p:cBhvr>
                                      <p:to>
                                        <p:strVal val="visible"/>
                                      </p:to>
                                    </p:set>
                                    <p:animEffect transition="in" filter="fade">
                                      <p:cBhvr>
                                        <p:cTn id="11" dur="1000"/>
                                        <p:tgtEl>
                                          <p:spTgt spid="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43"/>
          <p:cNvSpPr txBox="1">
            <a:spLocks noGrp="1"/>
          </p:cNvSpPr>
          <p:nvPr>
            <p:ph type="title"/>
          </p:nvPr>
        </p:nvSpPr>
        <p:spPr>
          <a:xfrm>
            <a:off x="1449900" y="654000"/>
            <a:ext cx="6507300" cy="38355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sv" sz="3600" dirty="0"/>
              <a:t>Filmer för föräldrar till barn och unga 8-12 år</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9"/>
                                        </p:tgtEl>
                                        <p:attrNameLst>
                                          <p:attrName>style.visibility</p:attrName>
                                        </p:attrNameLst>
                                      </p:cBhvr>
                                      <p:to>
                                        <p:strVal val="visible"/>
                                      </p:to>
                                    </p:set>
                                    <p:animEffect transition="in" filter="fade">
                                      <p:cBhvr>
                                        <p:cTn id="7" dur="1000"/>
                                        <p:tgtEl>
                                          <p:spTgt spid="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2" name="Rubrik 1">
            <a:extLst>
              <a:ext uri="{FF2B5EF4-FFF2-40B4-BE49-F238E27FC236}">
                <a16:creationId xmlns:a16="http://schemas.microsoft.com/office/drawing/2014/main" id="{8CC38651-C6F4-48CF-8B5D-A1D698331655}"/>
              </a:ext>
            </a:extLst>
          </p:cNvPr>
          <p:cNvSpPr>
            <a:spLocks noGrp="1"/>
          </p:cNvSpPr>
          <p:nvPr>
            <p:ph type="title"/>
          </p:nvPr>
        </p:nvSpPr>
        <p:spPr/>
        <p:txBody>
          <a:bodyPr>
            <a:normAutofit fontScale="90000"/>
          </a:bodyPr>
          <a:lstStyle/>
          <a:p>
            <a:r>
              <a:rPr lang="sv-SE" sz="3200" dirty="0"/>
              <a:t>Fakta:					2</a:t>
            </a:r>
            <a:endParaRPr lang="sv-SE" dirty="0"/>
          </a:p>
        </p:txBody>
      </p:sp>
      <p:sp>
        <p:nvSpPr>
          <p:cNvPr id="447" name="Google Shape;447;p70"/>
          <p:cNvSpPr txBox="1">
            <a:spLocks noGrp="1"/>
          </p:cNvSpPr>
          <p:nvPr>
            <p:ph type="body" idx="1"/>
          </p:nvPr>
        </p:nvSpPr>
        <p:spPr>
          <a:prstGeom prst="rect">
            <a:avLst/>
          </a:prstGeom>
        </p:spPr>
        <p:txBody>
          <a:bodyPr spcFirstLastPara="1" wrap="square" lIns="91425" tIns="91425" rIns="91425" bIns="91425" anchor="t" anchorCtr="0">
            <a:normAutofit/>
          </a:bodyPr>
          <a:lstStyle/>
          <a:p>
            <a:pPr marL="596900" lvl="0" indent="-317500" algn="l" rtl="0">
              <a:spcBef>
                <a:spcPts val="1200"/>
              </a:spcBef>
              <a:spcAft>
                <a:spcPts val="0"/>
              </a:spcAft>
              <a:buClr>
                <a:schemeClr val="dk2"/>
              </a:buClr>
              <a:buSzPts val="1400"/>
              <a:buChar char="●"/>
            </a:pPr>
            <a:r>
              <a:rPr lang="sv" sz="1400" dirty="0">
                <a:solidFill>
                  <a:schemeClr val="dk2"/>
                </a:solidFill>
                <a:highlight>
                  <a:srgbClr val="FFFFFF"/>
                </a:highlight>
              </a:rPr>
              <a:t>Pojkar spelar mer än flickor och riskerar att oftare utveckla problem med spel om pengar.</a:t>
            </a:r>
            <a:br>
              <a:rPr lang="sv" sz="1400" dirty="0">
                <a:solidFill>
                  <a:schemeClr val="dk2"/>
                </a:solidFill>
                <a:highlight>
                  <a:srgbClr val="FFFFFF"/>
                </a:highlight>
              </a:rPr>
            </a:br>
            <a:r>
              <a:rPr lang="sv" sz="1400" dirty="0">
                <a:solidFill>
                  <a:schemeClr val="dk2"/>
                </a:solidFill>
                <a:highlight>
                  <a:srgbClr val="FFFFFF"/>
                </a:highlight>
              </a:rPr>
              <a:t> </a:t>
            </a:r>
            <a:endParaRPr sz="1400" dirty="0">
              <a:solidFill>
                <a:schemeClr val="dk2"/>
              </a:solidFill>
              <a:highlight>
                <a:srgbClr val="FFFFFF"/>
              </a:highlight>
            </a:endParaRPr>
          </a:p>
          <a:p>
            <a:pPr marL="596900" lvl="0" indent="-317500" algn="l" rtl="0">
              <a:spcBef>
                <a:spcPts val="0"/>
              </a:spcBef>
              <a:spcAft>
                <a:spcPts val="0"/>
              </a:spcAft>
              <a:buClr>
                <a:schemeClr val="dk2"/>
              </a:buClr>
              <a:buSzPts val="1400"/>
              <a:buChar char="●"/>
            </a:pPr>
            <a:r>
              <a:rPr lang="sv" sz="1400" dirty="0">
                <a:solidFill>
                  <a:schemeClr val="dk2"/>
                </a:solidFill>
                <a:highlight>
                  <a:srgbClr val="FFFFFF"/>
                </a:highlight>
              </a:rPr>
              <a:t>Alla spelbolag i Sverige har en åldersgräns på minst 18 år. Ändå har många tonåringar spelat om pengar.</a:t>
            </a:r>
            <a:br>
              <a:rPr lang="sv" sz="1400" dirty="0">
                <a:solidFill>
                  <a:schemeClr val="dk2"/>
                </a:solidFill>
                <a:highlight>
                  <a:srgbClr val="FFFFFF"/>
                </a:highlight>
              </a:rPr>
            </a:br>
            <a:endParaRPr sz="1400" dirty="0">
              <a:solidFill>
                <a:schemeClr val="dk2"/>
              </a:solidFill>
              <a:highlight>
                <a:srgbClr val="FFFFFF"/>
              </a:highlight>
            </a:endParaRPr>
          </a:p>
          <a:p>
            <a:pPr marL="596900" lvl="0" indent="-317500" algn="l" rtl="0">
              <a:spcBef>
                <a:spcPts val="0"/>
              </a:spcBef>
              <a:spcAft>
                <a:spcPts val="0"/>
              </a:spcAft>
              <a:buClr>
                <a:schemeClr val="dk2"/>
              </a:buClr>
              <a:buSzPts val="1400"/>
              <a:buChar char="●"/>
            </a:pPr>
            <a:r>
              <a:rPr lang="sv" sz="1400" dirty="0">
                <a:solidFill>
                  <a:schemeClr val="dk2"/>
                </a:solidFill>
                <a:highlight>
                  <a:srgbClr val="FFFFFF"/>
                </a:highlight>
              </a:rPr>
              <a:t>Problem med spel om pengar kan påverka ungas relationer, skolgång och ekonomi. Att ha spelproblem som ung ökar även risken att få spelproblem igen senare i livet. Barn och unga drabbas också av att närstående har spelproblem.</a:t>
            </a:r>
            <a:endParaRPr sz="1700" dirty="0">
              <a:solidFill>
                <a:schemeClr val="dk2"/>
              </a:solidFill>
            </a:endParaRPr>
          </a:p>
          <a:p>
            <a:pPr marL="0" lvl="0" indent="0" algn="l" rtl="0">
              <a:spcBef>
                <a:spcPts val="0"/>
              </a:spcBef>
              <a:spcAft>
                <a:spcPts val="0"/>
              </a:spcAft>
              <a:buNone/>
            </a:pPr>
            <a:endParaRPr sz="1400" dirty="0">
              <a:solidFill>
                <a:schemeClr val="dk2"/>
              </a:solidFill>
            </a:endParaRPr>
          </a:p>
          <a:p>
            <a:pPr marL="0" lvl="0" indent="0" algn="l" rtl="0">
              <a:spcBef>
                <a:spcPts val="1200"/>
              </a:spcBef>
              <a:spcAft>
                <a:spcPts val="1200"/>
              </a:spcAft>
              <a:buNone/>
            </a:pPr>
            <a:endParaRPr sz="1400" dirty="0">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47"/>
                                        </p:tgtEl>
                                        <p:attrNameLst>
                                          <p:attrName>style.visibility</p:attrName>
                                        </p:attrNameLst>
                                      </p:cBhvr>
                                      <p:to>
                                        <p:strVal val="visible"/>
                                      </p:to>
                                    </p:set>
                                    <p:animEffect transition="in" filter="fade">
                                      <p:cBhvr>
                                        <p:cTn id="7" dur="1000"/>
                                        <p:tgtEl>
                                          <p:spTgt spid="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2" name="Rubrik 1">
            <a:extLst>
              <a:ext uri="{FF2B5EF4-FFF2-40B4-BE49-F238E27FC236}">
                <a16:creationId xmlns:a16="http://schemas.microsoft.com/office/drawing/2014/main" id="{2060A3F7-2D3C-4152-BBE0-D01215E8EDB1}"/>
              </a:ext>
            </a:extLst>
          </p:cNvPr>
          <p:cNvSpPr>
            <a:spLocks noGrp="1"/>
          </p:cNvSpPr>
          <p:nvPr>
            <p:ph type="title"/>
          </p:nvPr>
        </p:nvSpPr>
        <p:spPr>
          <a:xfrm>
            <a:off x="1406274" y="569875"/>
            <a:ext cx="7509125" cy="635400"/>
          </a:xfrm>
        </p:spPr>
        <p:txBody>
          <a:bodyPr>
            <a:noAutofit/>
          </a:bodyPr>
          <a:lstStyle/>
          <a:p>
            <a:r>
              <a:rPr lang="sv-SE" sz="2400" dirty="0"/>
              <a:t>Var uppmärksam på dessa varningssignaler:</a:t>
            </a:r>
            <a:r>
              <a:rPr lang="sv-SE" sz="2400" dirty="0">
                <a:solidFill>
                  <a:schemeClr val="dk2"/>
                </a:solidFill>
              </a:rPr>
              <a:t/>
            </a:r>
            <a:br>
              <a:rPr lang="sv-SE" sz="2400" dirty="0">
                <a:solidFill>
                  <a:schemeClr val="dk2"/>
                </a:solidFill>
              </a:rPr>
            </a:br>
            <a:endParaRPr lang="sv-SE" sz="2000" dirty="0"/>
          </a:p>
        </p:txBody>
      </p:sp>
      <p:sp>
        <p:nvSpPr>
          <p:cNvPr id="452" name="Google Shape;452;p71"/>
          <p:cNvSpPr txBox="1">
            <a:spLocks noGrp="1"/>
          </p:cNvSpPr>
          <p:nvPr>
            <p:ph type="body" idx="1"/>
          </p:nvPr>
        </p:nvSpPr>
        <p:spPr>
          <a:prstGeom prst="rect">
            <a:avLst/>
          </a:prstGeom>
        </p:spPr>
        <p:txBody>
          <a:bodyPr spcFirstLastPara="1" wrap="square" lIns="91425" tIns="91425" rIns="91425" bIns="91425" anchor="t" anchorCtr="0">
            <a:normAutofit fontScale="85000" lnSpcReduction="20000"/>
          </a:bodyPr>
          <a:lstStyle/>
          <a:p>
            <a:pPr marL="457200" lvl="0" indent="-317500" algn="l" rtl="0">
              <a:spcBef>
                <a:spcPts val="1200"/>
              </a:spcBef>
              <a:spcAft>
                <a:spcPts val="0"/>
              </a:spcAft>
              <a:buClr>
                <a:schemeClr val="dk2"/>
              </a:buClr>
              <a:buSzPts val="1400"/>
              <a:buChar char="●"/>
            </a:pPr>
            <a:r>
              <a:rPr lang="sv" sz="1400" dirty="0">
                <a:solidFill>
                  <a:schemeClr val="dk2"/>
                </a:solidFill>
              </a:rPr>
              <a:t>Barnet lägger mycket tid, pengar och energi på spelandet</a:t>
            </a:r>
            <a:br>
              <a:rPr lang="sv" sz="1400" dirty="0">
                <a:solidFill>
                  <a:schemeClr val="dk2"/>
                </a:solidFill>
              </a:rPr>
            </a:br>
            <a:endParaRPr sz="1400" dirty="0">
              <a:solidFill>
                <a:schemeClr val="dk2"/>
              </a:solidFill>
            </a:endParaRPr>
          </a:p>
          <a:p>
            <a:pPr marL="457200" lvl="0" indent="-317500" algn="l" rtl="0">
              <a:spcBef>
                <a:spcPts val="0"/>
              </a:spcBef>
              <a:spcAft>
                <a:spcPts val="0"/>
              </a:spcAft>
              <a:buClr>
                <a:schemeClr val="dk2"/>
              </a:buClr>
              <a:buSzPts val="1400"/>
              <a:buChar char="●"/>
            </a:pPr>
            <a:r>
              <a:rPr lang="sv" sz="1400" dirty="0">
                <a:solidFill>
                  <a:schemeClr val="dk2"/>
                </a:solidFill>
              </a:rPr>
              <a:t>Barnet får ekonomiska problem av spelandet, och mindre tid för familj, studier och vänner</a:t>
            </a:r>
            <a:br>
              <a:rPr lang="sv" sz="1400" dirty="0">
                <a:solidFill>
                  <a:schemeClr val="dk2"/>
                </a:solidFill>
              </a:rPr>
            </a:br>
            <a:endParaRPr sz="1400" dirty="0">
              <a:solidFill>
                <a:schemeClr val="dk2"/>
              </a:solidFill>
            </a:endParaRPr>
          </a:p>
          <a:p>
            <a:pPr marL="457200" lvl="0" indent="-317500" algn="l" rtl="0">
              <a:spcBef>
                <a:spcPts val="0"/>
              </a:spcBef>
              <a:spcAft>
                <a:spcPts val="0"/>
              </a:spcAft>
              <a:buClr>
                <a:schemeClr val="dk2"/>
              </a:buClr>
              <a:buSzPts val="1400"/>
              <a:buChar char="●"/>
            </a:pPr>
            <a:r>
              <a:rPr lang="sv" sz="1400" dirty="0">
                <a:solidFill>
                  <a:schemeClr val="dk2"/>
                </a:solidFill>
              </a:rPr>
              <a:t>Barnet är frånvarande, ointresserad och svår att kommunicera med</a:t>
            </a:r>
            <a:br>
              <a:rPr lang="sv" sz="1400" dirty="0">
                <a:solidFill>
                  <a:schemeClr val="dk2"/>
                </a:solidFill>
              </a:rPr>
            </a:br>
            <a:endParaRPr sz="1400" dirty="0">
              <a:solidFill>
                <a:schemeClr val="dk2"/>
              </a:solidFill>
            </a:endParaRPr>
          </a:p>
          <a:p>
            <a:pPr marL="457200" lvl="0" indent="-317500" algn="l" rtl="0">
              <a:spcBef>
                <a:spcPts val="0"/>
              </a:spcBef>
              <a:spcAft>
                <a:spcPts val="0"/>
              </a:spcAft>
              <a:buClr>
                <a:schemeClr val="dk2"/>
              </a:buClr>
              <a:buSzPts val="1400"/>
              <a:buChar char="●"/>
            </a:pPr>
            <a:r>
              <a:rPr lang="sv" sz="1400" dirty="0">
                <a:solidFill>
                  <a:schemeClr val="dk2"/>
                </a:solidFill>
              </a:rPr>
              <a:t>Barnet blir irriterad, orolig och rastlös när barnet inte spelar</a:t>
            </a:r>
            <a:br>
              <a:rPr lang="sv" sz="1400" dirty="0">
                <a:solidFill>
                  <a:schemeClr val="dk2"/>
                </a:solidFill>
              </a:rPr>
            </a:br>
            <a:endParaRPr sz="1400" dirty="0">
              <a:solidFill>
                <a:schemeClr val="dk2"/>
              </a:solidFill>
            </a:endParaRPr>
          </a:p>
          <a:p>
            <a:pPr marL="457200" lvl="0" indent="-317500" algn="l" rtl="0">
              <a:spcBef>
                <a:spcPts val="0"/>
              </a:spcBef>
              <a:spcAft>
                <a:spcPts val="0"/>
              </a:spcAft>
              <a:buClr>
                <a:schemeClr val="dk2"/>
              </a:buClr>
              <a:buSzPts val="1400"/>
              <a:buChar char="●"/>
            </a:pPr>
            <a:r>
              <a:rPr lang="sv" sz="1400" dirty="0">
                <a:solidFill>
                  <a:schemeClr val="dk2"/>
                </a:solidFill>
              </a:rPr>
              <a:t>Barnet måste spela mer och mer för att få samma stimulans</a:t>
            </a:r>
            <a:br>
              <a:rPr lang="sv" sz="1400" dirty="0">
                <a:solidFill>
                  <a:schemeClr val="dk2"/>
                </a:solidFill>
              </a:rPr>
            </a:br>
            <a:endParaRPr sz="1400" dirty="0">
              <a:solidFill>
                <a:schemeClr val="dk2"/>
              </a:solidFill>
            </a:endParaRPr>
          </a:p>
          <a:p>
            <a:pPr marL="457200" lvl="0" indent="-317500" algn="l" rtl="0">
              <a:spcBef>
                <a:spcPts val="0"/>
              </a:spcBef>
              <a:spcAft>
                <a:spcPts val="0"/>
              </a:spcAft>
              <a:buClr>
                <a:schemeClr val="dk2"/>
              </a:buClr>
              <a:buSzPts val="1400"/>
              <a:buChar char="●"/>
            </a:pPr>
            <a:r>
              <a:rPr lang="sv" sz="1400" dirty="0">
                <a:solidFill>
                  <a:schemeClr val="dk2"/>
                </a:solidFill>
              </a:rPr>
              <a:t>Barnet får fysiska och psykiska besvär om barnet inte får spela</a:t>
            </a:r>
            <a:br>
              <a:rPr lang="sv" sz="1400" dirty="0">
                <a:solidFill>
                  <a:schemeClr val="dk2"/>
                </a:solidFill>
              </a:rPr>
            </a:br>
            <a:endParaRPr sz="1400" dirty="0">
              <a:solidFill>
                <a:schemeClr val="dk2"/>
              </a:solidFill>
            </a:endParaRPr>
          </a:p>
          <a:p>
            <a:pPr marL="457200" lvl="0" indent="-317500" algn="l" rtl="0">
              <a:spcBef>
                <a:spcPts val="0"/>
              </a:spcBef>
              <a:spcAft>
                <a:spcPts val="0"/>
              </a:spcAft>
              <a:buClr>
                <a:schemeClr val="dk2"/>
              </a:buClr>
              <a:buSzPts val="1400"/>
              <a:buChar char="●"/>
            </a:pPr>
            <a:r>
              <a:rPr lang="sv" sz="1400" dirty="0">
                <a:solidFill>
                  <a:schemeClr val="dk2"/>
                </a:solidFill>
              </a:rPr>
              <a:t>Barnet ofta hamnar i konflikter med familj och vänner</a:t>
            </a:r>
            <a:endParaRPr sz="1400" b="1" dirty="0"/>
          </a:p>
        </p:txBody>
      </p:sp>
      <p:sp>
        <p:nvSpPr>
          <p:cNvPr id="453" name="Google Shape;453;p71"/>
          <p:cNvSpPr txBox="1"/>
          <p:nvPr/>
        </p:nvSpPr>
        <p:spPr>
          <a:xfrm>
            <a:off x="1442775" y="4565900"/>
            <a:ext cx="5163600" cy="3231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900" dirty="0"/>
              <a:t>Källa: spelprevention.se - Ett kunskapsstöd om spel om pengar och spelproblem</a:t>
            </a:r>
            <a:endParaRPr sz="9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52"/>
                                        </p:tgtEl>
                                        <p:attrNameLst>
                                          <p:attrName>style.visibility</p:attrName>
                                        </p:attrNameLst>
                                      </p:cBhvr>
                                      <p:to>
                                        <p:strVal val="visible"/>
                                      </p:to>
                                    </p:set>
                                    <p:animEffect transition="in" filter="fade">
                                      <p:cBhvr>
                                        <p:cTn id="7" dur="1000"/>
                                        <p:tgtEl>
                                          <p:spTgt spid="45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53"/>
                                        </p:tgtEl>
                                        <p:attrNameLst>
                                          <p:attrName>style.visibility</p:attrName>
                                        </p:attrNameLst>
                                      </p:cBhvr>
                                      <p:to>
                                        <p:strVal val="visible"/>
                                      </p:to>
                                    </p:set>
                                    <p:animEffect transition="in" filter="fade">
                                      <p:cBhvr>
                                        <p:cTn id="11" dur="1000"/>
                                        <p:tgtEl>
                                          <p:spTgt spid="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C6D0C6-3AC7-471C-AB4D-25BE1B8C3D66}"/>
              </a:ext>
            </a:extLst>
          </p:cNvPr>
          <p:cNvSpPr>
            <a:spLocks noGrp="1"/>
          </p:cNvSpPr>
          <p:nvPr>
            <p:ph type="title"/>
          </p:nvPr>
        </p:nvSpPr>
        <p:spPr/>
        <p:txBody>
          <a:bodyPr>
            <a:normAutofit fontScale="90000"/>
          </a:bodyPr>
          <a:lstStyle/>
          <a:p>
            <a:r>
              <a:rPr lang="sv-SE" dirty="0"/>
              <a:t>Vill du ha mer stöd att hantera dessa frågor? </a:t>
            </a:r>
            <a:br>
              <a:rPr lang="sv-SE" dirty="0"/>
            </a:br>
            <a:endParaRPr lang="sv-SE" dirty="0"/>
          </a:p>
        </p:txBody>
      </p:sp>
      <p:sp>
        <p:nvSpPr>
          <p:cNvPr id="4" name="textruta 3">
            <a:extLst>
              <a:ext uri="{FF2B5EF4-FFF2-40B4-BE49-F238E27FC236}">
                <a16:creationId xmlns:a16="http://schemas.microsoft.com/office/drawing/2014/main" id="{F2356F07-1B53-4F3E-BF69-BA600674F1B5}"/>
              </a:ext>
            </a:extLst>
          </p:cNvPr>
          <p:cNvSpPr txBox="1"/>
          <p:nvPr/>
        </p:nvSpPr>
        <p:spPr>
          <a:xfrm>
            <a:off x="1341248" y="1752922"/>
            <a:ext cx="6229446" cy="231454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sv-SE" dirty="0">
                <a:solidFill>
                  <a:schemeClr val="bg2"/>
                </a:solidFill>
              </a:rPr>
              <a:t>Kontakta ditt barns elevhälsa för råd och stöd</a:t>
            </a:r>
          </a:p>
          <a:p>
            <a:pPr marL="285750" indent="-285750">
              <a:lnSpc>
                <a:spcPct val="150000"/>
              </a:lnSpc>
              <a:buFont typeface="Arial" panose="020B0604020202020204" pitchFamily="34" charset="0"/>
              <a:buChar char="•"/>
            </a:pPr>
            <a:r>
              <a:rPr lang="sv-SE" dirty="0">
                <a:solidFill>
                  <a:schemeClr val="bg2"/>
                </a:solidFill>
              </a:rPr>
              <a:t>Hälso- och sjukvård och kommun ska ge stöd och behandling när det gäller spel om pengar</a:t>
            </a:r>
          </a:p>
          <a:p>
            <a:pPr marL="285750" indent="-285750">
              <a:lnSpc>
                <a:spcPct val="150000"/>
              </a:lnSpc>
              <a:buFont typeface="Arial" panose="020B0604020202020204" pitchFamily="34" charset="0"/>
              <a:buChar char="•"/>
            </a:pPr>
            <a:r>
              <a:rPr lang="sv-SE" dirty="0">
                <a:solidFill>
                  <a:schemeClr val="bg2"/>
                </a:solidFill>
              </a:rPr>
              <a:t>Kontakta Stödlinjen - Stödlinjen för spelare och anhöriga erbjuder anonym och kostnadsfri rådgivning till personer som spelar om pengar och deras anhöriga. Rådgivning och samtal via telefon 020-81 91 00 eller chatt. Mer information hittar du här: </a:t>
            </a:r>
            <a:r>
              <a:rPr lang="sv-SE" dirty="0">
                <a:solidFill>
                  <a:schemeClr val="bg2"/>
                </a:solidFill>
                <a:hlinkClick r:id="rId2"/>
              </a:rPr>
              <a:t>https://www.stodlinjen.se</a:t>
            </a:r>
            <a:r>
              <a:rPr lang="sv-SE" dirty="0">
                <a:solidFill>
                  <a:schemeClr val="bg2"/>
                </a:solidFill>
              </a:rPr>
              <a:t> </a:t>
            </a:r>
          </a:p>
        </p:txBody>
      </p:sp>
    </p:spTree>
    <p:extLst>
      <p:ext uri="{BB962C8B-B14F-4D97-AF65-F5344CB8AC3E}">
        <p14:creationId xmlns:p14="http://schemas.microsoft.com/office/powerpoint/2010/main" val="1978965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72"/>
          <p:cNvSpPr txBox="1">
            <a:spLocks noGrp="1"/>
          </p:cNvSpPr>
          <p:nvPr>
            <p:ph type="title"/>
          </p:nvPr>
        </p:nvSpPr>
        <p:spPr>
          <a:xfrm>
            <a:off x="1168725" y="773825"/>
            <a:ext cx="6772200" cy="3476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sv-SE" sz="6000" dirty="0"/>
              <a:t>Tack!</a:t>
            </a:r>
          </a:p>
          <a:p>
            <a:pPr marL="0" lvl="0" indent="0" algn="ctr" rtl="0">
              <a:lnSpc>
                <a:spcPct val="115000"/>
              </a:lnSpc>
              <a:spcBef>
                <a:spcPts val="0"/>
              </a:spcBef>
              <a:spcAft>
                <a:spcPts val="0"/>
              </a:spcAft>
              <a:buNone/>
            </a:pPr>
            <a:endParaRPr sz="1400" dirty="0">
              <a:solidFill>
                <a:srgbClr val="FFFFFF"/>
              </a:solidFill>
            </a:endParaRPr>
          </a:p>
          <a:p>
            <a:pPr marL="0" lvl="0" indent="0" algn="ctr" rtl="0">
              <a:lnSpc>
                <a:spcPct val="115000"/>
              </a:lnSpc>
              <a:spcBef>
                <a:spcPts val="1000"/>
              </a:spcBef>
              <a:spcAft>
                <a:spcPts val="0"/>
              </a:spcAft>
              <a:buNone/>
            </a:pPr>
            <a:endParaRPr sz="1400" b="0"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58"/>
                                        </p:tgtEl>
                                        <p:attrNameLst>
                                          <p:attrName>style.visibility</p:attrName>
                                        </p:attrNameLst>
                                      </p:cBhvr>
                                      <p:to>
                                        <p:strVal val="visible"/>
                                      </p:to>
                                    </p:set>
                                    <p:animEffect transition="in" filter="fade">
                                      <p:cBhvr>
                                        <p:cTn id="7" dur="1000"/>
                                        <p:tgtEl>
                                          <p:spTgt spid="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44"/>
          <p:cNvSpPr txBox="1">
            <a:spLocks noGrp="1"/>
          </p:cNvSpPr>
          <p:nvPr>
            <p:ph type="title"/>
          </p:nvPr>
        </p:nvSpPr>
        <p:spPr>
          <a:xfrm>
            <a:off x="1406275" y="569875"/>
            <a:ext cx="6321600" cy="635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v" dirty="0"/>
              <a:t>FILM: Alla andra får ju (3.16 min)</a:t>
            </a:r>
            <a:endParaRPr dirty="0"/>
          </a:p>
        </p:txBody>
      </p:sp>
      <p:sp>
        <p:nvSpPr>
          <p:cNvPr id="245" name="Google Shape;245;p44"/>
          <p:cNvSpPr txBox="1">
            <a:spLocks noGrp="1"/>
          </p:cNvSpPr>
          <p:nvPr>
            <p:ph type="body" idx="1"/>
          </p:nvPr>
        </p:nvSpPr>
        <p:spPr>
          <a:xfrm>
            <a:off x="1416125" y="1147613"/>
            <a:ext cx="6321600" cy="121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sv" sz="1400" b="1" dirty="0">
                <a:solidFill>
                  <a:schemeClr val="dk2"/>
                </a:solidFill>
              </a:rPr>
              <a:t>Nyckelord:</a:t>
            </a:r>
            <a:r>
              <a:rPr lang="sv" sz="1400" dirty="0">
                <a:solidFill>
                  <a:schemeClr val="dk2"/>
                </a:solidFill>
              </a:rPr>
              <a:t> Överenskommelser hemma</a:t>
            </a:r>
            <a:endParaRPr sz="1400" dirty="0">
              <a:solidFill>
                <a:schemeClr val="dk2"/>
              </a:solidFill>
            </a:endParaRPr>
          </a:p>
          <a:p>
            <a:pPr marL="0" lvl="0" indent="0" algn="l" rtl="0">
              <a:lnSpc>
                <a:spcPct val="115000"/>
              </a:lnSpc>
              <a:spcBef>
                <a:spcPts val="1200"/>
              </a:spcBef>
              <a:spcAft>
                <a:spcPts val="0"/>
              </a:spcAft>
              <a:buClr>
                <a:schemeClr val="dk2"/>
              </a:buClr>
              <a:buSzPts val="1100"/>
              <a:buFont typeface="Arial"/>
              <a:buNone/>
            </a:pPr>
            <a:r>
              <a:rPr lang="sv" sz="1400" dirty="0">
                <a:solidFill>
                  <a:schemeClr val="dk2"/>
                </a:solidFill>
              </a:rPr>
              <a:t>Filmen lyfter frågan om överenskommelser om skärmtid och sociala medier. Den tar också upp den vanligt förekommande diskussionen utifrån att “alla andra får”.</a:t>
            </a:r>
            <a:endParaRPr sz="1400" dirty="0">
              <a:solidFill>
                <a:schemeClr val="dk2"/>
              </a:solidFill>
            </a:endParaRPr>
          </a:p>
          <a:p>
            <a:pPr marL="0" lvl="0" indent="0" algn="l" rtl="0">
              <a:spcBef>
                <a:spcPts val="0"/>
              </a:spcBef>
              <a:spcAft>
                <a:spcPts val="0"/>
              </a:spcAft>
              <a:buNone/>
            </a:pPr>
            <a:endParaRPr sz="1400" dirty="0">
              <a:solidFill>
                <a:schemeClr val="dk2"/>
              </a:solidFill>
            </a:endParaRPr>
          </a:p>
        </p:txBody>
      </p:sp>
      <p:grpSp>
        <p:nvGrpSpPr>
          <p:cNvPr id="246" name="Google Shape;246;p44">
            <a:extLst>
              <a:ext uri="{C183D7F6-B498-43B3-948B-1728B52AA6E4}">
                <adec:decorative xmlns:adec="http://schemas.microsoft.com/office/drawing/2017/decorative" xmlns="" val="1"/>
              </a:ext>
            </a:extLst>
          </p:cNvPr>
          <p:cNvGrpSpPr/>
          <p:nvPr/>
        </p:nvGrpSpPr>
        <p:grpSpPr>
          <a:xfrm>
            <a:off x="4489758" y="2500447"/>
            <a:ext cx="3238122" cy="2054950"/>
            <a:chOff x="4489758" y="2350408"/>
            <a:chExt cx="3238122" cy="2054950"/>
          </a:xfrm>
        </p:grpSpPr>
        <p:pic>
          <p:nvPicPr>
            <p:cNvPr id="247" name="Google Shape;247;p44"/>
            <p:cNvPicPr preferRelativeResize="0"/>
            <p:nvPr/>
          </p:nvPicPr>
          <p:blipFill rotWithShape="1">
            <a:blip r:embed="rId3">
              <a:alphaModFix/>
            </a:blip>
            <a:srcRect b="4825"/>
            <a:stretch/>
          </p:blipFill>
          <p:spPr>
            <a:xfrm>
              <a:off x="4489758" y="2350408"/>
              <a:ext cx="3238122" cy="2054950"/>
            </a:xfrm>
            <a:prstGeom prst="rect">
              <a:avLst/>
            </a:prstGeom>
            <a:noFill/>
            <a:ln>
              <a:noFill/>
            </a:ln>
          </p:spPr>
        </p:pic>
        <p:sp>
          <p:nvSpPr>
            <p:cNvPr id="248" name="Google Shape;248;p44" descr="Skärm med texten Vad använder ditt barn skärmen till?"/>
            <p:cNvSpPr/>
            <p:nvPr/>
          </p:nvSpPr>
          <p:spPr>
            <a:xfrm>
              <a:off x="4909667" y="2541509"/>
              <a:ext cx="2472600" cy="1390200"/>
            </a:xfrm>
            <a:prstGeom prst="rect">
              <a:avLst/>
            </a:prstGeom>
            <a:solidFill>
              <a:srgbClr val="509E2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v" sz="1300" b="1" dirty="0">
                  <a:solidFill>
                    <a:schemeClr val="dk2"/>
                  </a:solidFill>
                </a:rPr>
                <a:t>Vad använder ditt barn</a:t>
              </a:r>
              <a:endParaRPr sz="1300" b="1" dirty="0">
                <a:solidFill>
                  <a:schemeClr val="dk2"/>
                </a:solidFill>
              </a:endParaRPr>
            </a:p>
            <a:p>
              <a:pPr marL="0" lvl="0" indent="0" algn="ctr" rtl="0">
                <a:spcBef>
                  <a:spcPts val="0"/>
                </a:spcBef>
                <a:spcAft>
                  <a:spcPts val="0"/>
                </a:spcAft>
                <a:buClr>
                  <a:schemeClr val="dk2"/>
                </a:buClr>
                <a:buSzPts val="1100"/>
                <a:buFont typeface="Arial"/>
                <a:buNone/>
              </a:pPr>
              <a:r>
                <a:rPr lang="sv" sz="1300" b="1" dirty="0">
                  <a:solidFill>
                    <a:schemeClr val="dk2"/>
                  </a:solidFill>
                </a:rPr>
                <a:t>skärmen till?</a:t>
              </a:r>
              <a:endParaRPr sz="1300" b="1" dirty="0">
                <a:solidFill>
                  <a:schemeClr val="dk2"/>
                </a:solidFill>
              </a:endParaRPr>
            </a:p>
            <a:p>
              <a:pPr marL="0" lvl="0" indent="0" algn="l" rtl="0">
                <a:spcBef>
                  <a:spcPts val="0"/>
                </a:spcBef>
                <a:spcAft>
                  <a:spcPts val="0"/>
                </a:spcAft>
                <a:buNone/>
              </a:pPr>
              <a:endParaRPr dirty="0"/>
            </a:p>
          </p:txBody>
        </p:sp>
      </p:grpSp>
      <p:grpSp>
        <p:nvGrpSpPr>
          <p:cNvPr id="249" name="Google Shape;249;p44" descr="Person med mobil i handen i skärm."/>
          <p:cNvGrpSpPr/>
          <p:nvPr/>
        </p:nvGrpSpPr>
        <p:grpSpPr>
          <a:xfrm>
            <a:off x="1406275" y="2500447"/>
            <a:ext cx="3238122" cy="2054950"/>
            <a:chOff x="1406275" y="2350408"/>
            <a:chExt cx="3238122" cy="2054950"/>
          </a:xfrm>
        </p:grpSpPr>
        <p:pic>
          <p:nvPicPr>
            <p:cNvPr id="250" name="Google Shape;250;p44"/>
            <p:cNvPicPr preferRelativeResize="0"/>
            <p:nvPr/>
          </p:nvPicPr>
          <p:blipFill rotWithShape="1">
            <a:blip r:embed="rId3">
              <a:alphaModFix/>
            </a:blip>
            <a:srcRect b="4825"/>
            <a:stretch/>
          </p:blipFill>
          <p:spPr>
            <a:xfrm>
              <a:off x="1406275" y="2350408"/>
              <a:ext cx="3238122" cy="2054950"/>
            </a:xfrm>
            <a:prstGeom prst="rect">
              <a:avLst/>
            </a:prstGeom>
            <a:noFill/>
            <a:ln>
              <a:noFill/>
            </a:ln>
          </p:spPr>
        </p:pic>
        <p:pic>
          <p:nvPicPr>
            <p:cNvPr id="251" name="Google Shape;251;p44">
              <a:hlinkClick r:id="rId4"/>
            </p:cNvPr>
            <p:cNvPicPr preferRelativeResize="0"/>
            <p:nvPr/>
          </p:nvPicPr>
          <p:blipFill>
            <a:blip r:embed="rId5">
              <a:alphaModFix/>
            </a:blip>
            <a:stretch>
              <a:fillRect/>
            </a:stretch>
          </p:blipFill>
          <p:spPr>
            <a:xfrm>
              <a:off x="1822321" y="2528811"/>
              <a:ext cx="2472718" cy="1390214"/>
            </a:xfrm>
            <a:prstGeom prst="rect">
              <a:avLst/>
            </a:prstGeom>
            <a:noFill/>
            <a:ln>
              <a:noFill/>
            </a:ln>
          </p:spPr>
        </p:pic>
        <p:sp>
          <p:nvSpPr>
            <p:cNvPr id="252" name="Google Shape;252;p44"/>
            <p:cNvSpPr txBox="1"/>
            <p:nvPr/>
          </p:nvSpPr>
          <p:spPr>
            <a:xfrm>
              <a:off x="1823969" y="3686183"/>
              <a:ext cx="24726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sv" sz="800" u="sng">
                  <a:solidFill>
                    <a:schemeClr val="hlink"/>
                  </a:solidFill>
                  <a:highlight>
                    <a:srgbClr val="FFFFFF"/>
                  </a:highlight>
                  <a:hlinkClick r:id="rId4"/>
                </a:rPr>
                <a:t> Se filmen &gt;&gt;&gt;</a:t>
              </a:r>
              <a:endParaRPr sz="800">
                <a:highlight>
                  <a:srgbClr val="FFFFFF"/>
                </a:highligh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4"/>
                                        </p:tgtEl>
                                        <p:attrNameLst>
                                          <p:attrName>style.visibility</p:attrName>
                                        </p:attrNameLst>
                                      </p:cBhvr>
                                      <p:to>
                                        <p:strVal val="visible"/>
                                      </p:to>
                                    </p:set>
                                    <p:animEffect transition="in" filter="fade">
                                      <p:cBhvr>
                                        <p:cTn id="7" dur="1000"/>
                                        <p:tgtEl>
                                          <p:spTgt spid="24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45"/>
                                        </p:tgtEl>
                                        <p:attrNameLst>
                                          <p:attrName>style.visibility</p:attrName>
                                        </p:attrNameLst>
                                      </p:cBhvr>
                                      <p:to>
                                        <p:strVal val="visible"/>
                                      </p:to>
                                    </p:set>
                                    <p:animEffect transition="in" filter="fade">
                                      <p:cBhvr>
                                        <p:cTn id="11" dur="1000"/>
                                        <p:tgtEl>
                                          <p:spTgt spid="245"/>
                                        </p:tgtEl>
                                      </p:cBhvr>
                                    </p:animEffect>
                                  </p:childTnLst>
                                </p:cTn>
                              </p:par>
                            </p:childTnLst>
                          </p:cTn>
                        </p:par>
                        <p:par>
                          <p:cTn id="12" fill="hold">
                            <p:stCondLst>
                              <p:cond delay="2000"/>
                            </p:stCondLst>
                            <p:childTnLst>
                              <p:par>
                                <p:cTn id="13" presetID="2" presetClass="entr" presetSubtype="8" fill="hold" nodeType="afterEffect">
                                  <p:stCondLst>
                                    <p:cond delay="0"/>
                                  </p:stCondLst>
                                  <p:childTnLst>
                                    <p:set>
                                      <p:cBhvr>
                                        <p:cTn id="14" dur="1" fill="hold">
                                          <p:stCondLst>
                                            <p:cond delay="0"/>
                                          </p:stCondLst>
                                        </p:cTn>
                                        <p:tgtEl>
                                          <p:spTgt spid="249"/>
                                        </p:tgtEl>
                                        <p:attrNameLst>
                                          <p:attrName>style.visibility</p:attrName>
                                        </p:attrNameLst>
                                      </p:cBhvr>
                                      <p:to>
                                        <p:strVal val="visible"/>
                                      </p:to>
                                    </p:set>
                                    <p:anim calcmode="lin" valueType="num">
                                      <p:cBhvr additive="base">
                                        <p:cTn id="15" dur="1000"/>
                                        <p:tgtEl>
                                          <p:spTgt spid="249"/>
                                        </p:tgtEl>
                                        <p:attrNameLst>
                                          <p:attrName>ppt_x</p:attrName>
                                        </p:attrNameLst>
                                      </p:cBhvr>
                                      <p:tavLst>
                                        <p:tav tm="0">
                                          <p:val>
                                            <p:strVal val="#ppt_x-1"/>
                                          </p:val>
                                        </p:tav>
                                        <p:tav tm="100000">
                                          <p:val>
                                            <p:strVal val="#ppt_x"/>
                                          </p:val>
                                        </p:tav>
                                      </p:tavLst>
                                    </p:anim>
                                  </p:childTnLst>
                                </p:cTn>
                              </p:par>
                            </p:childTnLst>
                          </p:cTn>
                        </p:par>
                        <p:par>
                          <p:cTn id="16" fill="hold">
                            <p:stCondLst>
                              <p:cond delay="3000"/>
                            </p:stCondLst>
                            <p:childTnLst>
                              <p:par>
                                <p:cTn id="17" presetID="2" presetClass="entr" presetSubtype="2" fill="hold" nodeType="afterEffect">
                                  <p:stCondLst>
                                    <p:cond delay="0"/>
                                  </p:stCondLst>
                                  <p:childTnLst>
                                    <p:set>
                                      <p:cBhvr>
                                        <p:cTn id="18" dur="1" fill="hold">
                                          <p:stCondLst>
                                            <p:cond delay="0"/>
                                          </p:stCondLst>
                                        </p:cTn>
                                        <p:tgtEl>
                                          <p:spTgt spid="246"/>
                                        </p:tgtEl>
                                        <p:attrNameLst>
                                          <p:attrName>style.visibility</p:attrName>
                                        </p:attrNameLst>
                                      </p:cBhvr>
                                      <p:to>
                                        <p:strVal val="visible"/>
                                      </p:to>
                                    </p:set>
                                    <p:anim calcmode="lin" valueType="num">
                                      <p:cBhvr additive="base">
                                        <p:cTn id="19" dur="1000"/>
                                        <p:tgtEl>
                                          <p:spTgt spid="24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45"/>
          <p:cNvSpPr txBox="1">
            <a:spLocks noGrp="1"/>
          </p:cNvSpPr>
          <p:nvPr>
            <p:ph type="title"/>
          </p:nvPr>
        </p:nvSpPr>
        <p:spPr>
          <a:xfrm>
            <a:off x="1406275" y="569875"/>
            <a:ext cx="6321600" cy="635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v" dirty="0"/>
              <a:t>Diskussionsfrågor			1</a:t>
            </a:r>
            <a:endParaRPr dirty="0"/>
          </a:p>
        </p:txBody>
      </p:sp>
      <p:sp>
        <p:nvSpPr>
          <p:cNvPr id="258" name="Google Shape;258;p45"/>
          <p:cNvSpPr txBox="1">
            <a:spLocks noGrp="1"/>
          </p:cNvSpPr>
          <p:nvPr>
            <p:ph type="body" idx="1"/>
          </p:nvPr>
        </p:nvSpPr>
        <p:spPr>
          <a:xfrm>
            <a:off x="1416125" y="1604813"/>
            <a:ext cx="6321600" cy="2913000"/>
          </a:xfrm>
          <a:prstGeom prst="rect">
            <a:avLst/>
          </a:prstGeom>
        </p:spPr>
        <p:txBody>
          <a:bodyPr spcFirstLastPara="1" wrap="square" lIns="91425" tIns="91425" rIns="91425" bIns="91425" anchor="t" anchorCtr="0">
            <a:normAutofit/>
          </a:bodyPr>
          <a:lstStyle/>
          <a:p>
            <a:pPr marL="457200" lvl="0" indent="-317500" algn="l" rtl="0">
              <a:spcBef>
                <a:spcPts val="1000"/>
              </a:spcBef>
              <a:spcAft>
                <a:spcPts val="0"/>
              </a:spcAft>
              <a:buClr>
                <a:schemeClr val="dk2"/>
              </a:buClr>
              <a:buSzPts val="1400"/>
              <a:buChar char="●"/>
            </a:pPr>
            <a:r>
              <a:rPr lang="sv" sz="1400" dirty="0">
                <a:solidFill>
                  <a:schemeClr val="dk2"/>
                </a:solidFill>
              </a:rPr>
              <a:t>Har du varit i en liknande situation med ditt barn?</a:t>
            </a:r>
            <a:endParaRPr sz="1400" dirty="0">
              <a:solidFill>
                <a:schemeClr val="dk2"/>
              </a:solidFill>
            </a:endParaRPr>
          </a:p>
          <a:p>
            <a:pPr marL="457200" lvl="0" indent="-317500" algn="l" rtl="0">
              <a:spcBef>
                <a:spcPts val="1200"/>
              </a:spcBef>
              <a:spcAft>
                <a:spcPts val="0"/>
              </a:spcAft>
              <a:buClr>
                <a:schemeClr val="dk2"/>
              </a:buClr>
              <a:buSzPts val="1400"/>
              <a:buChar char="●"/>
            </a:pPr>
            <a:r>
              <a:rPr lang="sv" sz="1400" dirty="0">
                <a:solidFill>
                  <a:schemeClr val="dk2"/>
                </a:solidFill>
              </a:rPr>
              <a:t>Hur kan du prata med ditt barn angående skärmtid och skärmanvändning?</a:t>
            </a:r>
            <a:endParaRPr sz="1400" dirty="0">
              <a:solidFill>
                <a:schemeClr val="dk2"/>
              </a:solidFill>
            </a:endParaRPr>
          </a:p>
          <a:p>
            <a:pPr marL="457200" lvl="0" indent="-317500" algn="l" rtl="0">
              <a:spcBef>
                <a:spcPts val="1000"/>
              </a:spcBef>
              <a:spcAft>
                <a:spcPts val="0"/>
              </a:spcAft>
              <a:buClr>
                <a:schemeClr val="dk2"/>
              </a:buClr>
              <a:buSzPts val="1400"/>
              <a:buChar char="●"/>
            </a:pPr>
            <a:r>
              <a:rPr lang="sv" sz="1400" dirty="0">
                <a:solidFill>
                  <a:schemeClr val="dk2"/>
                </a:solidFill>
              </a:rPr>
              <a:t>Vad finns det för positiva och negativa aspekter på barns spelande eller “att de tillbringar tid på nätet”?</a:t>
            </a:r>
            <a:endParaRPr sz="1400" dirty="0">
              <a:solidFill>
                <a:schemeClr val="dk2"/>
              </a:solidFill>
            </a:endParaRPr>
          </a:p>
          <a:p>
            <a:pPr marL="457200" lvl="0" indent="-317500" algn="l" rtl="0">
              <a:spcBef>
                <a:spcPts val="1000"/>
              </a:spcBef>
              <a:spcAft>
                <a:spcPts val="1200"/>
              </a:spcAft>
              <a:buClr>
                <a:schemeClr val="dk2"/>
              </a:buClr>
              <a:buSzPts val="1400"/>
              <a:buChar char="●"/>
            </a:pPr>
            <a:r>
              <a:rPr lang="sv" sz="1400" dirty="0">
                <a:solidFill>
                  <a:schemeClr val="dk2"/>
                </a:solidFill>
              </a:rPr>
              <a:t>Hur kan du göra för att få koll på alla nya appar eller spel som dyker upp?</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7"/>
                                        </p:tgtEl>
                                        <p:attrNameLst>
                                          <p:attrName>style.visibility</p:attrName>
                                        </p:attrNameLst>
                                      </p:cBhvr>
                                      <p:to>
                                        <p:strVal val="visible"/>
                                      </p:to>
                                    </p:set>
                                    <p:animEffect transition="in" filter="fade">
                                      <p:cBhvr>
                                        <p:cTn id="7" dur="1000"/>
                                        <p:tgtEl>
                                          <p:spTgt spid="25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58"/>
                                        </p:tgtEl>
                                        <p:attrNameLst>
                                          <p:attrName>style.visibility</p:attrName>
                                        </p:attrNameLst>
                                      </p:cBhvr>
                                      <p:to>
                                        <p:strVal val="visible"/>
                                      </p:to>
                                    </p:set>
                                    <p:animEffect transition="in" filter="fade">
                                      <p:cBhvr>
                                        <p:cTn id="11" dur="1000"/>
                                        <p:tgtEl>
                                          <p:spTgt spid="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 name="Rubrik 1">
            <a:extLst>
              <a:ext uri="{FF2B5EF4-FFF2-40B4-BE49-F238E27FC236}">
                <a16:creationId xmlns:a16="http://schemas.microsoft.com/office/drawing/2014/main" id="{C85F7A6C-BB3E-41FF-832A-F27923CBBB22}"/>
              </a:ext>
            </a:extLst>
          </p:cNvPr>
          <p:cNvSpPr>
            <a:spLocks noGrp="1"/>
          </p:cNvSpPr>
          <p:nvPr>
            <p:ph type="title"/>
          </p:nvPr>
        </p:nvSpPr>
        <p:spPr/>
        <p:txBody>
          <a:bodyPr>
            <a:normAutofit fontScale="90000"/>
          </a:bodyPr>
          <a:lstStyle/>
          <a:p>
            <a:r>
              <a:rPr lang="sv-SE" sz="3200" dirty="0">
                <a:solidFill>
                  <a:schemeClr val="dk2"/>
                </a:solidFill>
              </a:rPr>
              <a:t>Tips och stöd att ta med sig	1</a:t>
            </a:r>
            <a:br>
              <a:rPr lang="sv-SE" sz="3200" dirty="0">
                <a:solidFill>
                  <a:schemeClr val="dk2"/>
                </a:solidFill>
              </a:rPr>
            </a:br>
            <a:endParaRPr lang="sv-SE" dirty="0"/>
          </a:p>
        </p:txBody>
      </p:sp>
      <p:sp>
        <p:nvSpPr>
          <p:cNvPr id="263" name="Google Shape;263;p46"/>
          <p:cNvSpPr txBox="1">
            <a:spLocks noGrp="1"/>
          </p:cNvSpPr>
          <p:nvPr>
            <p:ph type="body" idx="1"/>
          </p:nvPr>
        </p:nvSpPr>
        <p:spPr>
          <a:xfrm>
            <a:off x="1406275" y="1218431"/>
            <a:ext cx="6321600" cy="2913000"/>
          </a:xfrm>
          <a:prstGeom prst="rect">
            <a:avLst/>
          </a:prstGeom>
        </p:spPr>
        <p:txBody>
          <a:bodyPr spcFirstLastPara="1" wrap="square" lIns="91425" tIns="91425" rIns="91425" bIns="91425" anchor="t" anchorCtr="0">
            <a:normAutofit fontScale="92500"/>
          </a:bodyPr>
          <a:lstStyle/>
          <a:p>
            <a:pPr marL="457200" lvl="0" indent="-304800" algn="l" rtl="0">
              <a:spcBef>
                <a:spcPts val="0"/>
              </a:spcBef>
              <a:spcAft>
                <a:spcPts val="0"/>
              </a:spcAft>
              <a:buClr>
                <a:schemeClr val="dk2"/>
              </a:buClr>
              <a:buSzPts val="1200"/>
              <a:buChar char="●"/>
            </a:pPr>
            <a:r>
              <a:rPr lang="sv" sz="1200" dirty="0">
                <a:solidFill>
                  <a:schemeClr val="dk2"/>
                </a:solidFill>
              </a:rPr>
              <a:t>Var nyfiken och ställ frågor. Be till exempel dina barn visa hur olika appar fungerar och prata om vad barnet gör på nätet. När det blir en naturlig del av vardagliga samtal blir barn ofta mer benägna att berätta om bra och dåliga erfarenheter på nätet.</a:t>
            </a:r>
            <a:br>
              <a:rPr lang="sv" sz="1200" dirty="0">
                <a:solidFill>
                  <a:schemeClr val="dk2"/>
                </a:solidFill>
              </a:rPr>
            </a:br>
            <a:endParaRPr sz="1200" dirty="0">
              <a:solidFill>
                <a:schemeClr val="dk2"/>
              </a:solidFill>
            </a:endParaRPr>
          </a:p>
          <a:p>
            <a:pPr marL="457200" lvl="0" indent="-304800" algn="l" rtl="0">
              <a:spcBef>
                <a:spcPts val="0"/>
              </a:spcBef>
              <a:spcAft>
                <a:spcPts val="0"/>
              </a:spcAft>
              <a:buClr>
                <a:schemeClr val="dk2"/>
              </a:buClr>
              <a:buSzPts val="1200"/>
              <a:buChar char="●"/>
            </a:pPr>
            <a:r>
              <a:rPr lang="sv" sz="1200" dirty="0">
                <a:solidFill>
                  <a:schemeClr val="dk2"/>
                </a:solidFill>
              </a:rPr>
              <a:t>Lär dig mer om om Internet, skärmtid, sociala medier och spel. Det är lättare att prata om sociala medier och risker när kunskapen finns. Sätt dig in i populära spel och sociala medier som barn och unga använder.</a:t>
            </a:r>
            <a:br>
              <a:rPr lang="sv" sz="1200" dirty="0">
                <a:solidFill>
                  <a:schemeClr val="dk2"/>
                </a:solidFill>
              </a:rPr>
            </a:br>
            <a:endParaRPr sz="1200" dirty="0">
              <a:solidFill>
                <a:schemeClr val="dk2"/>
              </a:solidFill>
            </a:endParaRPr>
          </a:p>
          <a:p>
            <a:pPr marL="457200" lvl="0" indent="-304800" algn="l" rtl="0">
              <a:spcBef>
                <a:spcPts val="0"/>
              </a:spcBef>
              <a:spcAft>
                <a:spcPts val="0"/>
              </a:spcAft>
              <a:buClr>
                <a:schemeClr val="dk2"/>
              </a:buClr>
              <a:buSzPts val="1200"/>
              <a:buChar char="●"/>
            </a:pPr>
            <a:r>
              <a:rPr lang="sv" sz="1200" dirty="0">
                <a:solidFill>
                  <a:schemeClr val="dk2"/>
                </a:solidFill>
              </a:rPr>
              <a:t>Spel och Internet bjuder alltid på nya utmaningar och målsättningar. Att uppnå dessa är en form av belöning och skapar en känsla av framgång. Att vara framgångsrik i spelen kan även ge uppskattning bland kompisar och andra spelare. Att vilja ingå i ett socialt sammanhang och ha en kul stund med vännerna.</a:t>
            </a:r>
            <a:br>
              <a:rPr lang="sv" sz="1200" dirty="0">
                <a:solidFill>
                  <a:schemeClr val="dk2"/>
                </a:solidFill>
              </a:rPr>
            </a:br>
            <a:endParaRPr sz="1200" dirty="0">
              <a:solidFill>
                <a:schemeClr val="dk2"/>
              </a:solidFill>
            </a:endParaRPr>
          </a:p>
          <a:p>
            <a:pPr marL="457200" lvl="0" indent="-304800" algn="l" rtl="0">
              <a:spcBef>
                <a:spcPts val="0"/>
              </a:spcBef>
              <a:spcAft>
                <a:spcPts val="0"/>
              </a:spcAft>
              <a:buClr>
                <a:schemeClr val="dk2"/>
              </a:buClr>
              <a:buSzPts val="1200"/>
              <a:buChar char="●"/>
            </a:pPr>
            <a:r>
              <a:rPr lang="sv" sz="1200" dirty="0">
                <a:solidFill>
                  <a:schemeClr val="dk2"/>
                </a:solidFill>
              </a:rPr>
              <a:t>Prata om vikten av att skapa en balans i livet mellan olika aktiviteter.</a:t>
            </a:r>
            <a:endParaRPr sz="1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fade">
                                      <p:cBhvr>
                                        <p:cTn id="7" dur="1000"/>
                                        <p:tgtEl>
                                          <p:spTgt spid="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47"/>
          <p:cNvSpPr txBox="1">
            <a:spLocks noGrp="1"/>
          </p:cNvSpPr>
          <p:nvPr>
            <p:ph type="title"/>
          </p:nvPr>
        </p:nvSpPr>
        <p:spPr>
          <a:xfrm>
            <a:off x="1406275" y="569875"/>
            <a:ext cx="6321600" cy="89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v" dirty="0"/>
              <a:t>FILM: Det är ändå lite bra med skärmtid (1:52 min)			1</a:t>
            </a:r>
            <a:endParaRPr dirty="0"/>
          </a:p>
        </p:txBody>
      </p:sp>
      <p:sp>
        <p:nvSpPr>
          <p:cNvPr id="269" name="Google Shape;269;p47"/>
          <p:cNvSpPr txBox="1">
            <a:spLocks noGrp="1"/>
          </p:cNvSpPr>
          <p:nvPr>
            <p:ph type="body" idx="1"/>
          </p:nvPr>
        </p:nvSpPr>
        <p:spPr>
          <a:xfrm>
            <a:off x="1416125" y="1559475"/>
            <a:ext cx="6843300" cy="1039200"/>
          </a:xfrm>
          <a:prstGeom prst="rect">
            <a:avLst/>
          </a:prstGeom>
        </p:spPr>
        <p:txBody>
          <a:bodyPr spcFirstLastPara="1" wrap="square" lIns="91425" tIns="91425" rIns="91425" bIns="91425" anchor="t" anchorCtr="0">
            <a:normAutofit/>
          </a:bodyPr>
          <a:lstStyle/>
          <a:p>
            <a:pPr marL="0" lvl="0" indent="0" algn="l" rtl="0">
              <a:lnSpc>
                <a:spcPct val="105000"/>
              </a:lnSpc>
              <a:spcBef>
                <a:spcPts val="0"/>
              </a:spcBef>
              <a:spcAft>
                <a:spcPts val="0"/>
              </a:spcAft>
              <a:buNone/>
            </a:pPr>
            <a:r>
              <a:rPr lang="sv" sz="1200" b="1" dirty="0">
                <a:solidFill>
                  <a:schemeClr val="dk2"/>
                </a:solidFill>
              </a:rPr>
              <a:t>Nyckelord:</a:t>
            </a:r>
            <a:r>
              <a:rPr lang="sv" sz="1200" dirty="0">
                <a:solidFill>
                  <a:schemeClr val="dk2"/>
                </a:solidFill>
              </a:rPr>
              <a:t> Regler för spel och överenskommelser om skärmtid</a:t>
            </a:r>
            <a:endParaRPr sz="1200" dirty="0">
              <a:solidFill>
                <a:schemeClr val="dk2"/>
              </a:solidFill>
            </a:endParaRPr>
          </a:p>
          <a:p>
            <a:pPr marL="0" lvl="0" indent="0" algn="l" rtl="0">
              <a:lnSpc>
                <a:spcPct val="105000"/>
              </a:lnSpc>
              <a:spcBef>
                <a:spcPts val="1200"/>
              </a:spcBef>
              <a:spcAft>
                <a:spcPts val="1200"/>
              </a:spcAft>
              <a:buNone/>
            </a:pPr>
            <a:r>
              <a:rPr lang="sv" sz="1200" dirty="0">
                <a:solidFill>
                  <a:schemeClr val="dk2"/>
                </a:solidFill>
              </a:rPr>
              <a:t>Filmen lyfter frågan kring regler, skärmtid och åldersgränser för dataspel samt sociala medier.</a:t>
            </a:r>
          </a:p>
        </p:txBody>
      </p:sp>
      <p:grpSp>
        <p:nvGrpSpPr>
          <p:cNvPr id="270" name="Google Shape;270;p47">
            <a:extLst>
              <a:ext uri="{C183D7F6-B498-43B3-948B-1728B52AA6E4}">
                <adec:decorative xmlns:adec="http://schemas.microsoft.com/office/drawing/2017/decorative" xmlns="" val="1"/>
              </a:ext>
            </a:extLst>
          </p:cNvPr>
          <p:cNvGrpSpPr/>
          <p:nvPr/>
        </p:nvGrpSpPr>
        <p:grpSpPr>
          <a:xfrm>
            <a:off x="4494804" y="2529825"/>
            <a:ext cx="3233077" cy="2051751"/>
            <a:chOff x="4494804" y="2529825"/>
            <a:chExt cx="3233077" cy="2051751"/>
          </a:xfrm>
        </p:grpSpPr>
        <p:pic>
          <p:nvPicPr>
            <p:cNvPr id="271" name="Google Shape;271;p47"/>
            <p:cNvPicPr preferRelativeResize="0"/>
            <p:nvPr/>
          </p:nvPicPr>
          <p:blipFill rotWithShape="1">
            <a:blip r:embed="rId3">
              <a:alphaModFix/>
            </a:blip>
            <a:srcRect b="4825"/>
            <a:stretch/>
          </p:blipFill>
          <p:spPr>
            <a:xfrm>
              <a:off x="4494804" y="2529825"/>
              <a:ext cx="3233077" cy="2051751"/>
            </a:xfrm>
            <a:prstGeom prst="rect">
              <a:avLst/>
            </a:prstGeom>
            <a:noFill/>
            <a:ln>
              <a:noFill/>
            </a:ln>
          </p:spPr>
        </p:pic>
        <p:sp>
          <p:nvSpPr>
            <p:cNvPr id="272" name="Google Shape;272;p47" descr="Skärm med texten Hur skall man tänka kring skärmtid egentligen?"/>
            <p:cNvSpPr/>
            <p:nvPr/>
          </p:nvSpPr>
          <p:spPr>
            <a:xfrm>
              <a:off x="4914058" y="2720628"/>
              <a:ext cx="2468700" cy="1388100"/>
            </a:xfrm>
            <a:prstGeom prst="rect">
              <a:avLst/>
            </a:prstGeom>
            <a:solidFill>
              <a:srgbClr val="509E2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v" sz="1300" b="1" dirty="0">
                  <a:solidFill>
                    <a:schemeClr val="dk2"/>
                  </a:solidFill>
                </a:rPr>
                <a:t>Hur ska man tänka kring skärmtid egentligen?</a:t>
              </a:r>
              <a:endParaRPr sz="1300" b="1" dirty="0">
                <a:solidFill>
                  <a:schemeClr val="dk2"/>
                </a:solidFill>
              </a:endParaRPr>
            </a:p>
            <a:p>
              <a:pPr marL="0" lvl="0" indent="0" algn="l" rtl="0">
                <a:spcBef>
                  <a:spcPts val="0"/>
                </a:spcBef>
                <a:spcAft>
                  <a:spcPts val="0"/>
                </a:spcAft>
                <a:buNone/>
              </a:pPr>
              <a:endParaRPr sz="1300" dirty="0"/>
            </a:p>
          </p:txBody>
        </p:sp>
      </p:grpSp>
      <p:grpSp>
        <p:nvGrpSpPr>
          <p:cNvPr id="273" name="Google Shape;273;p47" descr="Skärm som visar ungdom som spelar datorspel."/>
          <p:cNvGrpSpPr/>
          <p:nvPr/>
        </p:nvGrpSpPr>
        <p:grpSpPr>
          <a:xfrm>
            <a:off x="1416125" y="2529825"/>
            <a:ext cx="3233077" cy="2051751"/>
            <a:chOff x="1416125" y="2529825"/>
            <a:chExt cx="3233077" cy="2051751"/>
          </a:xfrm>
        </p:grpSpPr>
        <p:pic>
          <p:nvPicPr>
            <p:cNvPr id="274" name="Google Shape;274;p47"/>
            <p:cNvPicPr preferRelativeResize="0"/>
            <p:nvPr/>
          </p:nvPicPr>
          <p:blipFill rotWithShape="1">
            <a:blip r:embed="rId3">
              <a:alphaModFix/>
            </a:blip>
            <a:srcRect b="4825"/>
            <a:stretch/>
          </p:blipFill>
          <p:spPr>
            <a:xfrm>
              <a:off x="1416125" y="2529825"/>
              <a:ext cx="3233077" cy="2051751"/>
            </a:xfrm>
            <a:prstGeom prst="rect">
              <a:avLst/>
            </a:prstGeom>
            <a:noFill/>
            <a:ln>
              <a:noFill/>
            </a:ln>
          </p:spPr>
        </p:pic>
        <p:pic>
          <p:nvPicPr>
            <p:cNvPr id="275" name="Google Shape;275;p47">
              <a:hlinkClick r:id="rId4"/>
            </p:cNvPr>
            <p:cNvPicPr preferRelativeResize="0"/>
            <p:nvPr/>
          </p:nvPicPr>
          <p:blipFill>
            <a:blip r:embed="rId5">
              <a:alphaModFix/>
            </a:blip>
            <a:stretch>
              <a:fillRect/>
            </a:stretch>
          </p:blipFill>
          <p:spPr>
            <a:xfrm>
              <a:off x="1833177" y="2716420"/>
              <a:ext cx="2472288" cy="1387913"/>
            </a:xfrm>
            <a:prstGeom prst="rect">
              <a:avLst/>
            </a:prstGeom>
            <a:noFill/>
            <a:ln>
              <a:noFill/>
            </a:ln>
          </p:spPr>
        </p:pic>
        <p:sp>
          <p:nvSpPr>
            <p:cNvPr id="276" name="Google Shape;276;p47"/>
            <p:cNvSpPr txBox="1"/>
            <p:nvPr/>
          </p:nvSpPr>
          <p:spPr>
            <a:xfrm>
              <a:off x="1833168" y="3863517"/>
              <a:ext cx="24687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sv" sz="800" u="sng">
                  <a:solidFill>
                    <a:schemeClr val="hlink"/>
                  </a:solidFill>
                  <a:highlight>
                    <a:srgbClr val="FFFFFF"/>
                  </a:highlight>
                  <a:hlinkClick r:id="rId4"/>
                </a:rPr>
                <a:t> Se filmen &gt;&gt;&gt;</a:t>
              </a:r>
              <a:endParaRPr sz="800">
                <a:highlight>
                  <a:srgbClr val="FFFFFF"/>
                </a:highligh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8"/>
                                        </p:tgtEl>
                                        <p:attrNameLst>
                                          <p:attrName>style.visibility</p:attrName>
                                        </p:attrNameLst>
                                      </p:cBhvr>
                                      <p:to>
                                        <p:strVal val="visible"/>
                                      </p:to>
                                    </p:set>
                                    <p:animEffect transition="in" filter="fade">
                                      <p:cBhvr>
                                        <p:cTn id="7" dur="1000"/>
                                        <p:tgtEl>
                                          <p:spTgt spid="26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69"/>
                                        </p:tgtEl>
                                        <p:attrNameLst>
                                          <p:attrName>style.visibility</p:attrName>
                                        </p:attrNameLst>
                                      </p:cBhvr>
                                      <p:to>
                                        <p:strVal val="visible"/>
                                      </p:to>
                                    </p:set>
                                    <p:animEffect transition="in" filter="fade">
                                      <p:cBhvr>
                                        <p:cTn id="11" dur="1000"/>
                                        <p:tgtEl>
                                          <p:spTgt spid="269"/>
                                        </p:tgtEl>
                                      </p:cBhvr>
                                    </p:animEffect>
                                  </p:childTnLst>
                                </p:cTn>
                              </p:par>
                            </p:childTnLst>
                          </p:cTn>
                        </p:par>
                        <p:par>
                          <p:cTn id="12" fill="hold">
                            <p:stCondLst>
                              <p:cond delay="2000"/>
                            </p:stCondLst>
                            <p:childTnLst>
                              <p:par>
                                <p:cTn id="13" presetID="2" presetClass="entr" presetSubtype="8" fill="hold" nodeType="afterEffect">
                                  <p:stCondLst>
                                    <p:cond delay="0"/>
                                  </p:stCondLst>
                                  <p:childTnLst>
                                    <p:set>
                                      <p:cBhvr>
                                        <p:cTn id="14" dur="1" fill="hold">
                                          <p:stCondLst>
                                            <p:cond delay="0"/>
                                          </p:stCondLst>
                                        </p:cTn>
                                        <p:tgtEl>
                                          <p:spTgt spid="273"/>
                                        </p:tgtEl>
                                        <p:attrNameLst>
                                          <p:attrName>style.visibility</p:attrName>
                                        </p:attrNameLst>
                                      </p:cBhvr>
                                      <p:to>
                                        <p:strVal val="visible"/>
                                      </p:to>
                                    </p:set>
                                    <p:anim calcmode="lin" valueType="num">
                                      <p:cBhvr additive="base">
                                        <p:cTn id="15" dur="1000"/>
                                        <p:tgtEl>
                                          <p:spTgt spid="273"/>
                                        </p:tgtEl>
                                        <p:attrNameLst>
                                          <p:attrName>ppt_x</p:attrName>
                                        </p:attrNameLst>
                                      </p:cBhvr>
                                      <p:tavLst>
                                        <p:tav tm="0">
                                          <p:val>
                                            <p:strVal val="#ppt_x-1"/>
                                          </p:val>
                                        </p:tav>
                                        <p:tav tm="100000">
                                          <p:val>
                                            <p:strVal val="#ppt_x"/>
                                          </p:val>
                                        </p:tav>
                                      </p:tavLst>
                                    </p:anim>
                                  </p:childTnLst>
                                </p:cTn>
                              </p:par>
                            </p:childTnLst>
                          </p:cTn>
                        </p:par>
                        <p:par>
                          <p:cTn id="16" fill="hold">
                            <p:stCondLst>
                              <p:cond delay="3000"/>
                            </p:stCondLst>
                            <p:childTnLst>
                              <p:par>
                                <p:cTn id="17" presetID="2" presetClass="entr" presetSubtype="2" fill="hold" nodeType="afterEffect">
                                  <p:stCondLst>
                                    <p:cond delay="0"/>
                                  </p:stCondLst>
                                  <p:childTnLst>
                                    <p:set>
                                      <p:cBhvr>
                                        <p:cTn id="18" dur="1" fill="hold">
                                          <p:stCondLst>
                                            <p:cond delay="0"/>
                                          </p:stCondLst>
                                        </p:cTn>
                                        <p:tgtEl>
                                          <p:spTgt spid="270"/>
                                        </p:tgtEl>
                                        <p:attrNameLst>
                                          <p:attrName>style.visibility</p:attrName>
                                        </p:attrNameLst>
                                      </p:cBhvr>
                                      <p:to>
                                        <p:strVal val="visible"/>
                                      </p:to>
                                    </p:set>
                                    <p:anim calcmode="lin" valueType="num">
                                      <p:cBhvr additive="base">
                                        <p:cTn id="19" dur="1000"/>
                                        <p:tgtEl>
                                          <p:spTgt spid="27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48"/>
          <p:cNvSpPr txBox="1">
            <a:spLocks noGrp="1"/>
          </p:cNvSpPr>
          <p:nvPr>
            <p:ph type="title"/>
          </p:nvPr>
        </p:nvSpPr>
        <p:spPr>
          <a:xfrm>
            <a:off x="1406275" y="569875"/>
            <a:ext cx="6321600" cy="635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2"/>
              </a:buClr>
              <a:buSzPct val="36666"/>
              <a:buFont typeface="Arial"/>
              <a:buNone/>
            </a:pPr>
            <a:r>
              <a:rPr lang="sv" dirty="0"/>
              <a:t>Diskussionsfrågor			2</a:t>
            </a:r>
            <a:endParaRPr dirty="0"/>
          </a:p>
          <a:p>
            <a:pPr marL="0" lvl="0" indent="0" algn="l" rtl="0">
              <a:spcBef>
                <a:spcPts val="0"/>
              </a:spcBef>
              <a:spcAft>
                <a:spcPts val="0"/>
              </a:spcAft>
              <a:buClr>
                <a:schemeClr val="dk2"/>
              </a:buClr>
              <a:buSzPct val="36666"/>
              <a:buFont typeface="Arial"/>
              <a:buNone/>
            </a:pPr>
            <a:endParaRPr dirty="0"/>
          </a:p>
        </p:txBody>
      </p:sp>
      <p:sp>
        <p:nvSpPr>
          <p:cNvPr id="282" name="Google Shape;282;p48"/>
          <p:cNvSpPr txBox="1">
            <a:spLocks noGrp="1"/>
          </p:cNvSpPr>
          <p:nvPr>
            <p:ph type="body" idx="1"/>
          </p:nvPr>
        </p:nvSpPr>
        <p:spPr>
          <a:xfrm>
            <a:off x="1416125" y="1589700"/>
            <a:ext cx="6833100" cy="2913000"/>
          </a:xfrm>
          <a:prstGeom prst="rect">
            <a:avLst/>
          </a:prstGeom>
        </p:spPr>
        <p:txBody>
          <a:bodyPr spcFirstLastPara="1" wrap="square" lIns="91425" tIns="91425" rIns="91425" bIns="91425" anchor="t" anchorCtr="0">
            <a:normAutofit/>
          </a:bodyPr>
          <a:lstStyle/>
          <a:p>
            <a:pPr marL="457200" lvl="0" indent="-317500" algn="l" rtl="0">
              <a:spcBef>
                <a:spcPts val="0"/>
              </a:spcBef>
              <a:spcAft>
                <a:spcPts val="0"/>
              </a:spcAft>
              <a:buClr>
                <a:schemeClr val="dk2"/>
              </a:buClr>
              <a:buSzPts val="1400"/>
              <a:buChar char="●"/>
            </a:pPr>
            <a:r>
              <a:rPr lang="sv" sz="1400">
                <a:solidFill>
                  <a:schemeClr val="dk2"/>
                </a:solidFill>
              </a:rPr>
              <a:t>Hur ser det ut i er familj?</a:t>
            </a:r>
            <a:r>
              <a:rPr lang="sv" sz="1400">
                <a:solidFill>
                  <a:srgbClr val="FF0000"/>
                </a:solidFill>
              </a:rPr>
              <a:t> </a:t>
            </a:r>
            <a:r>
              <a:rPr lang="sv" sz="1400">
                <a:solidFill>
                  <a:srgbClr val="000000"/>
                </a:solidFill>
              </a:rPr>
              <a:t>Vilket råd skulle du ge till föräldrarna i filmen?</a:t>
            </a:r>
            <a:r>
              <a:rPr lang="sv" sz="1400">
                <a:solidFill>
                  <a:schemeClr val="dk2"/>
                </a:solidFill>
              </a:rPr>
              <a:t/>
            </a:r>
            <a:br>
              <a:rPr lang="sv" sz="1400">
                <a:solidFill>
                  <a:schemeClr val="dk2"/>
                </a:solidFill>
              </a:rPr>
            </a:br>
            <a:endParaRPr sz="1400">
              <a:solidFill>
                <a:schemeClr val="dk2"/>
              </a:solidFill>
            </a:endParaRPr>
          </a:p>
          <a:p>
            <a:pPr marL="457200" lvl="0" indent="-317500" algn="l" rtl="0">
              <a:spcBef>
                <a:spcPts val="0"/>
              </a:spcBef>
              <a:spcAft>
                <a:spcPts val="0"/>
              </a:spcAft>
              <a:buClr>
                <a:schemeClr val="dk2"/>
              </a:buClr>
              <a:buSzPts val="1400"/>
              <a:buChar char="●"/>
            </a:pPr>
            <a:r>
              <a:rPr lang="sv" sz="1400">
                <a:solidFill>
                  <a:schemeClr val="dk2"/>
                </a:solidFill>
              </a:rPr>
              <a:t>Har du några förslag på hur du kan vara en del av ditt barns vardag på nätet?</a:t>
            </a:r>
            <a:br>
              <a:rPr lang="sv" sz="1400">
                <a:solidFill>
                  <a:schemeClr val="dk2"/>
                </a:solidFill>
              </a:rPr>
            </a:br>
            <a:endParaRPr sz="1400">
              <a:solidFill>
                <a:schemeClr val="dk2"/>
              </a:solidFill>
            </a:endParaRPr>
          </a:p>
          <a:p>
            <a:pPr marL="457200" lvl="0" indent="-317500" algn="l" rtl="0">
              <a:spcBef>
                <a:spcPts val="0"/>
              </a:spcBef>
              <a:spcAft>
                <a:spcPts val="0"/>
              </a:spcAft>
              <a:buClr>
                <a:schemeClr val="dk2"/>
              </a:buClr>
              <a:buSzPts val="1400"/>
              <a:buChar char="●"/>
            </a:pPr>
            <a:r>
              <a:rPr lang="sv" sz="1400">
                <a:solidFill>
                  <a:schemeClr val="dk2"/>
                </a:solidFill>
              </a:rPr>
              <a:t>Hur kan du vara en bra förebild för ditt barn?</a:t>
            </a:r>
            <a:endParaRPr sz="1400">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fade">
                                      <p:cBhvr>
                                        <p:cTn id="7" dur="1000"/>
                                        <p:tgtEl>
                                          <p:spTgt spid="28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82"/>
                                        </p:tgtEl>
                                        <p:attrNameLst>
                                          <p:attrName>style.visibility</p:attrName>
                                        </p:attrNameLst>
                                      </p:cBhvr>
                                      <p:to>
                                        <p:strVal val="visible"/>
                                      </p:to>
                                    </p:set>
                                    <p:animEffect transition="in" filter="fade">
                                      <p:cBhvr>
                                        <p:cTn id="11" dur="1000"/>
                                        <p:tgtEl>
                                          <p:spTgt spid="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 name="Rubrik 1">
            <a:extLst>
              <a:ext uri="{FF2B5EF4-FFF2-40B4-BE49-F238E27FC236}">
                <a16:creationId xmlns:a16="http://schemas.microsoft.com/office/drawing/2014/main" id="{E9C58D84-3DB0-45A7-9660-13715051881E}"/>
              </a:ext>
            </a:extLst>
          </p:cNvPr>
          <p:cNvSpPr>
            <a:spLocks noGrp="1"/>
          </p:cNvSpPr>
          <p:nvPr>
            <p:ph type="title"/>
          </p:nvPr>
        </p:nvSpPr>
        <p:spPr/>
        <p:txBody>
          <a:bodyPr>
            <a:normAutofit fontScale="90000"/>
          </a:bodyPr>
          <a:lstStyle/>
          <a:p>
            <a:r>
              <a:rPr lang="sv-SE" sz="3200" dirty="0">
                <a:solidFill>
                  <a:schemeClr val="dk2"/>
                </a:solidFill>
              </a:rPr>
              <a:t>Tips och stöd att ta med sig	2</a:t>
            </a:r>
            <a:endParaRPr lang="sv-SE" dirty="0"/>
          </a:p>
        </p:txBody>
      </p:sp>
      <p:sp>
        <p:nvSpPr>
          <p:cNvPr id="287" name="Google Shape;287;p49"/>
          <p:cNvSpPr txBox="1">
            <a:spLocks noGrp="1"/>
          </p:cNvSpPr>
          <p:nvPr>
            <p:ph type="body" idx="1"/>
          </p:nvPr>
        </p:nvSpPr>
        <p:spPr>
          <a:prstGeom prst="rect">
            <a:avLst/>
          </a:prstGeom>
        </p:spPr>
        <p:txBody>
          <a:bodyPr spcFirstLastPara="1" wrap="square" lIns="91425" tIns="91425" rIns="91425" bIns="91425" anchor="t" anchorCtr="0">
            <a:normAutofit fontScale="85000" lnSpcReduction="20000"/>
          </a:bodyPr>
          <a:lstStyle/>
          <a:p>
            <a:pPr marL="457200" lvl="0" indent="-314840" algn="l" rtl="0">
              <a:spcBef>
                <a:spcPts val="0"/>
              </a:spcBef>
              <a:spcAft>
                <a:spcPts val="0"/>
              </a:spcAft>
              <a:buClr>
                <a:schemeClr val="dk2"/>
              </a:buClr>
              <a:buSzPts val="1358"/>
              <a:buChar char="●"/>
            </a:pPr>
            <a:r>
              <a:rPr lang="sv" sz="1358" dirty="0">
                <a:solidFill>
                  <a:schemeClr val="dk2"/>
                </a:solidFill>
              </a:rPr>
              <a:t>Det är lätt att hänga upp sig enbart på själva tiden barnet spenderar på nätet. Men det är lika viktigt att veta vilket innehåll som barnet möter på nätet.</a:t>
            </a:r>
            <a:endParaRPr sz="1358" dirty="0">
              <a:solidFill>
                <a:schemeClr val="dk2"/>
              </a:solidFill>
            </a:endParaRPr>
          </a:p>
          <a:p>
            <a:pPr marL="457200" lvl="0" indent="0" algn="l" rtl="0">
              <a:spcBef>
                <a:spcPts val="0"/>
              </a:spcBef>
              <a:spcAft>
                <a:spcPts val="0"/>
              </a:spcAft>
              <a:buNone/>
            </a:pPr>
            <a:endParaRPr sz="1400" dirty="0">
              <a:solidFill>
                <a:schemeClr val="dk2"/>
              </a:solidFill>
            </a:endParaRPr>
          </a:p>
          <a:p>
            <a:pPr marL="457200" lvl="0" indent="-317500" algn="l" rtl="0">
              <a:spcBef>
                <a:spcPts val="1000"/>
              </a:spcBef>
              <a:spcAft>
                <a:spcPts val="0"/>
              </a:spcAft>
              <a:buClr>
                <a:schemeClr val="dk2"/>
              </a:buClr>
              <a:buSzPts val="1400"/>
              <a:buChar char="●"/>
            </a:pPr>
            <a:r>
              <a:rPr lang="sv" sz="1400" dirty="0">
                <a:solidFill>
                  <a:schemeClr val="dk2"/>
                </a:solidFill>
              </a:rPr>
              <a:t>Skapa förtroende. Den kanske viktigaste rollen för vuxna är att finnas till hands. Det är skönt för barn och unga att ha någon vuxen att fråga och dela sina upplevelser med.</a:t>
            </a:r>
            <a:br>
              <a:rPr lang="sv" sz="1400" dirty="0">
                <a:solidFill>
                  <a:schemeClr val="dk2"/>
                </a:solidFill>
              </a:rPr>
            </a:br>
            <a:endParaRPr sz="1400" dirty="0">
              <a:solidFill>
                <a:schemeClr val="dk2"/>
              </a:solidFill>
            </a:endParaRPr>
          </a:p>
          <a:p>
            <a:pPr marL="457200" lvl="0" indent="-317500" algn="l" rtl="0">
              <a:spcBef>
                <a:spcPts val="1000"/>
              </a:spcBef>
              <a:spcAft>
                <a:spcPts val="0"/>
              </a:spcAft>
              <a:buClr>
                <a:schemeClr val="dk2"/>
              </a:buClr>
              <a:buSzPts val="1400"/>
              <a:buChar char="●"/>
            </a:pPr>
            <a:r>
              <a:rPr lang="sv" sz="1400" dirty="0">
                <a:solidFill>
                  <a:schemeClr val="dk2"/>
                </a:solidFill>
              </a:rPr>
              <a:t>Om du tycker att ditt barn spelar för mycket. Ta reda på varför och försök prata om vad det beror på.</a:t>
            </a:r>
            <a:br>
              <a:rPr lang="sv" sz="1400" dirty="0">
                <a:solidFill>
                  <a:schemeClr val="dk2"/>
                </a:solidFill>
              </a:rPr>
            </a:br>
            <a:endParaRPr sz="1400" dirty="0">
              <a:solidFill>
                <a:schemeClr val="dk2"/>
              </a:solidFill>
            </a:endParaRPr>
          </a:p>
          <a:p>
            <a:pPr marL="457200" lvl="0" indent="-317500" algn="l" rtl="0">
              <a:spcBef>
                <a:spcPts val="1000"/>
              </a:spcBef>
              <a:spcAft>
                <a:spcPts val="1000"/>
              </a:spcAft>
              <a:buClr>
                <a:schemeClr val="dk2"/>
              </a:buClr>
              <a:buSzPts val="1400"/>
              <a:buChar char="●"/>
            </a:pPr>
            <a:r>
              <a:rPr lang="sv" sz="1400" dirty="0">
                <a:solidFill>
                  <a:schemeClr val="dk2"/>
                </a:solidFill>
              </a:rPr>
              <a:t>Sist men inte minst, var en god förebild! Fundera över din egen skärmtid, barn gör inte som vi säger utan som vi gör.</a:t>
            </a:r>
            <a:endParaRPr sz="1400" dirty="0">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7"/>
                                        </p:tgtEl>
                                        <p:attrNameLst>
                                          <p:attrName>style.visibility</p:attrName>
                                        </p:attrNameLst>
                                      </p:cBhvr>
                                      <p:to>
                                        <p:strVal val="visible"/>
                                      </p:to>
                                    </p:set>
                                    <p:animEffect transition="in" filter="fade">
                                      <p:cBhvr>
                                        <p:cTn id="7" dur="1000"/>
                                        <p:tgtEl>
                                          <p:spTgt spid="2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404</TotalTime>
  <Words>2431</Words>
  <Application>Microsoft Office PowerPoint</Application>
  <PresentationFormat>Bildspel på skärmen (16:9)</PresentationFormat>
  <Paragraphs>158</Paragraphs>
  <Slides>33</Slides>
  <Notes>32</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33</vt:i4>
      </vt:variant>
    </vt:vector>
  </HeadingPairs>
  <TitlesOfParts>
    <vt:vector size="37" baseType="lpstr">
      <vt:lpstr>Arial</vt:lpstr>
      <vt:lpstr>Lato</vt:lpstr>
      <vt:lpstr>Raleway</vt:lpstr>
      <vt:lpstr>Swiss</vt:lpstr>
      <vt:lpstr>Diskussionsunderlag och tips till föräldrar för Länsstyrelsens filmer om unga och skärmar</vt:lpstr>
      <vt:lpstr>Om presentationen  Till varje film följer ett antal diskussionsfrågor att gå igenom i större grupp eller enskilt. Dessutom finns tips och stöd till föräldrar om skärmanvändning, digitala spel och spel om pengar hos barn och unga. </vt:lpstr>
      <vt:lpstr>Filmer för föräldrar till barn och unga 8-12 år</vt:lpstr>
      <vt:lpstr>FILM: Alla andra får ju (3.16 min)</vt:lpstr>
      <vt:lpstr>Diskussionsfrågor   1</vt:lpstr>
      <vt:lpstr>Tips och stöd att ta med sig 1 </vt:lpstr>
      <vt:lpstr>FILM: Det är ändå lite bra med skärmtid (1:52 min)   1</vt:lpstr>
      <vt:lpstr>Diskussionsfrågor   2 </vt:lpstr>
      <vt:lpstr>Tips och stöd att ta med sig 2</vt:lpstr>
      <vt:lpstr>FILM: Kolla mitt nya skin (1:54 min)</vt:lpstr>
      <vt:lpstr>Diskussionsfrågor   3 </vt:lpstr>
      <vt:lpstr>Tips och stöd att ta med sig 3</vt:lpstr>
      <vt:lpstr>Tips och stöd att ta med sig 4</vt:lpstr>
      <vt:lpstr>FILM: Jag är så trött idag (1:33 min) </vt:lpstr>
      <vt:lpstr>Diskussionsfrågor   4 </vt:lpstr>
      <vt:lpstr>Tips och stöd att ta med sig 5</vt:lpstr>
      <vt:lpstr>Filmer för föräldrar till barn och unga 13-18 år</vt:lpstr>
      <vt:lpstr>FILM: Alla andra får ju (4.01 min)</vt:lpstr>
      <vt:lpstr>Diskussionsfrågor   5 </vt:lpstr>
      <vt:lpstr>Tips och stöd att ta med sig 6</vt:lpstr>
      <vt:lpstr>FILM: Det är ändå lite bra med skärmtid (1:52 min)   2</vt:lpstr>
      <vt:lpstr>Diskussionsfrågor   6 </vt:lpstr>
      <vt:lpstr>Tips och stöd att ta med sig 7</vt:lpstr>
      <vt:lpstr>FILM: Det är ju din och min grej (1:45 min)</vt:lpstr>
      <vt:lpstr>Diskussionsfrågor   7 </vt:lpstr>
      <vt:lpstr>Fakta:     1</vt:lpstr>
      <vt:lpstr>Var uppmärksam på dessa varningssignaler:</vt:lpstr>
      <vt:lpstr>FILM: Han blev liksom helt lost (2:01 min)</vt:lpstr>
      <vt:lpstr>Diskussionsfrågor   8 </vt:lpstr>
      <vt:lpstr>Fakta:     2</vt:lpstr>
      <vt:lpstr>Var uppmärksam på dessa varningssignaler: </vt:lpstr>
      <vt:lpstr>Vill du ha mer stöd att hantera dessa frågor?  </vt:lpstr>
      <vt:lpstr>Tack!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Diskussionsunderlag och tips till föräldrar för Länsstyrelsens filmer om unga och skärmar</dc:title>
  <dc:creator>Axelsson Jakob</dc:creator>
  <cp:lastModifiedBy>Åberg Stefan - SOF</cp:lastModifiedBy>
  <cp:revision>30</cp:revision>
  <dcterms:modified xsi:type="dcterms:W3CDTF">2021-04-28T18:31:01Z</dcterms:modified>
</cp:coreProperties>
</file>