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59" r:id="rId3"/>
    <p:sldId id="263" r:id="rId4"/>
    <p:sldId id="260" r:id="rId5"/>
    <p:sldId id="261" r:id="rId6"/>
    <p:sldId id="262" r:id="rId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69848" autoAdjust="0"/>
  </p:normalViewPr>
  <p:slideViewPr>
    <p:cSldViewPr snapToGrid="0">
      <p:cViewPr varScale="1">
        <p:scale>
          <a:sx n="48" d="100"/>
          <a:sy n="48" d="100"/>
        </p:scale>
        <p:origin x="1248"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6964D8-2918-4691-BFB8-3AAA5A720B17}" type="datetimeFigureOut">
              <a:rPr lang="sv-SE" smtClean="0"/>
              <a:t>2022-10-13</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F1FCF8-3A55-4A82-9654-1B793360E205}" type="slidenum">
              <a:rPr lang="sv-SE" smtClean="0"/>
              <a:t>‹#›</a:t>
            </a:fld>
            <a:endParaRPr lang="sv-SE"/>
          </a:p>
        </p:txBody>
      </p:sp>
    </p:spTree>
    <p:extLst>
      <p:ext uri="{BB962C8B-B14F-4D97-AF65-F5344CB8AC3E}">
        <p14:creationId xmlns:p14="http://schemas.microsoft.com/office/powerpoint/2010/main" val="714891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iq.se/tonarsparloren/"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iq.se/tonarsparloren/"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sv-SE" b="1" baseline="0" dirty="0" smtClean="0"/>
              <a:t>Upplägget till föräldramötet: </a:t>
            </a:r>
          </a:p>
          <a:p>
            <a:pPr marL="0" indent="0">
              <a:buFontTx/>
              <a:buNone/>
            </a:pPr>
            <a:r>
              <a:rPr lang="sv-SE" b="1" baseline="0" dirty="0" smtClean="0"/>
              <a:t>Årskurs: åk 6 -9, funkar även på gymnasiet</a:t>
            </a:r>
          </a:p>
          <a:p>
            <a:pPr marL="0" indent="0">
              <a:buFontTx/>
              <a:buNone/>
            </a:pPr>
            <a:r>
              <a:rPr lang="sv-SE" b="1" baseline="0" dirty="0" smtClean="0"/>
              <a:t>Tidsåtgång: 15 – 30 min</a:t>
            </a:r>
          </a:p>
          <a:p>
            <a:pPr marL="0" indent="0">
              <a:buFontTx/>
              <a:buNone/>
            </a:pPr>
            <a:endParaRPr lang="sv-SE" baseline="0" dirty="0" smtClean="0"/>
          </a:p>
          <a:p>
            <a:pPr marL="0" indent="0">
              <a:buFontTx/>
              <a:buNone/>
            </a:pPr>
            <a:endParaRPr lang="sv-SE" baseline="0" dirty="0" smtClean="0"/>
          </a:p>
          <a:p>
            <a:pPr marL="228600" indent="-228600">
              <a:buFont typeface="+mj-lt"/>
              <a:buAutoNum type="arabicPeriod"/>
            </a:pPr>
            <a:r>
              <a:rPr lang="sv-SE" baseline="0" dirty="0" smtClean="0"/>
              <a:t>Beställ (iq@strd.se) eller hämta (systembolaget) ut boken Tonårs parlören. Alla 14-åringars föräldrar får boken hemskickad av IQ (dotterbolag till systembolaget) </a:t>
            </a:r>
          </a:p>
          <a:p>
            <a:pPr marL="228600" indent="-228600">
              <a:buFont typeface="+mj-lt"/>
              <a:buAutoNum type="arabicPeriod"/>
            </a:pPr>
            <a:r>
              <a:rPr lang="sv-SE" baseline="0" dirty="0" smtClean="0"/>
              <a:t>Börja med att visa den korta filmen alternativ den långa IQ filmen. </a:t>
            </a:r>
          </a:p>
          <a:p>
            <a:pPr marL="228600" indent="-228600">
              <a:buFont typeface="+mj-lt"/>
              <a:buAutoNum type="arabicPeriod"/>
            </a:pPr>
            <a:r>
              <a:rPr lang="sv-SE" baseline="0" dirty="0" smtClean="0"/>
              <a:t>Gå igenom faktainformationen.</a:t>
            </a:r>
          </a:p>
          <a:p>
            <a:pPr marL="228600" indent="-228600">
              <a:buFont typeface="+mj-lt"/>
              <a:buAutoNum type="arabicPeriod"/>
            </a:pPr>
            <a:r>
              <a:rPr lang="sv-SE" baseline="0" dirty="0" smtClean="0"/>
              <a:t>Låt föräldrarna diskutera frågorna med varandra.  </a:t>
            </a:r>
          </a:p>
          <a:p>
            <a:pPr marL="228600" indent="-228600">
              <a:buFont typeface="+mj-lt"/>
              <a:buAutoNum type="arabicPeriod"/>
            </a:pPr>
            <a:r>
              <a:rPr lang="sv-SE" baseline="0" dirty="0" smtClean="0"/>
              <a:t>Visa diskussionsfrågorna som föräldrarna kan diskutera vidare hemma med sitt/sina barn. </a:t>
            </a:r>
          </a:p>
          <a:p>
            <a:pPr marL="228600" indent="-228600">
              <a:buFont typeface="+mj-lt"/>
              <a:buAutoNum type="arabicPeriod"/>
            </a:pPr>
            <a:endParaRPr lang="sv-SE" baseline="0" dirty="0" smtClean="0"/>
          </a:p>
          <a:p>
            <a:pPr marL="0" indent="0">
              <a:buFont typeface="+mj-lt"/>
              <a:buNone/>
            </a:pPr>
            <a:r>
              <a:rPr lang="sv-SE" baseline="0" dirty="0" smtClean="0"/>
              <a:t>Källor: iq.se, can.se och WHO</a:t>
            </a:r>
          </a:p>
          <a:p>
            <a:pPr marL="0" indent="0">
              <a:buFont typeface="+mj-lt"/>
              <a:buNone/>
            </a:pPr>
            <a:endParaRPr lang="sv-SE" baseline="0" dirty="0" smtClean="0"/>
          </a:p>
          <a:p>
            <a:pPr marL="0" indent="0">
              <a:buFont typeface="+mj-lt"/>
              <a:buNone/>
            </a:pPr>
            <a:r>
              <a:rPr lang="sv-SE" baseline="0" dirty="0" smtClean="0"/>
              <a:t>Om ni har frågor om materialet, kontakta Stefan Åberg 042 – 10 76 09, stefan.aberg@helsingborg.se</a:t>
            </a:r>
          </a:p>
          <a:p>
            <a:pPr marL="0" indent="0">
              <a:buFont typeface="+mj-lt"/>
              <a:buNone/>
            </a:pPr>
            <a:endParaRPr lang="sv-SE" baseline="0" dirty="0" smtClean="0"/>
          </a:p>
          <a:p>
            <a:pPr marL="0" indent="0">
              <a:buFont typeface="+mj-lt"/>
              <a:buNone/>
            </a:pPr>
            <a:endParaRPr lang="sv-SE" baseline="0" dirty="0" smtClean="0"/>
          </a:p>
        </p:txBody>
      </p:sp>
      <p:sp>
        <p:nvSpPr>
          <p:cNvPr id="4" name="Platshållare för bildnumm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0F1210A-1586-444B-9628-C0C3F7470A3E}" type="slidenum">
              <a:rPr kumimoji="0" lang="sv-SE" sz="1200" b="0" i="0" u="none" strike="noStrike" kern="1200" cap="none" spc="0" normalizeH="0" baseline="0" noProof="0" smtClean="0">
                <a:ln>
                  <a:noFill/>
                </a:ln>
                <a:solidFill>
                  <a:srgbClr val="000000"/>
                </a:solidFill>
                <a:effectLst/>
                <a:uLnTx/>
                <a:uFillTx/>
                <a:latin typeface="Arial" charset="0"/>
                <a:ea typeface="ＭＳ Ｐゴシック" pitchFamily="82"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sv-SE" sz="1200" b="0" i="0" u="none" strike="noStrike" kern="1200" cap="none" spc="0" normalizeH="0" baseline="0" noProof="0">
              <a:ln>
                <a:noFill/>
              </a:ln>
              <a:solidFill>
                <a:srgbClr val="000000"/>
              </a:solidFill>
              <a:effectLst/>
              <a:uLnTx/>
              <a:uFillTx/>
              <a:latin typeface="Arial" charset="0"/>
              <a:ea typeface="ＭＳ Ｐゴシック" pitchFamily="82" charset="-128"/>
              <a:cs typeface="+mn-cs"/>
            </a:endParaRPr>
          </a:p>
        </p:txBody>
      </p:sp>
    </p:spTree>
    <p:extLst>
      <p:ext uri="{BB962C8B-B14F-4D97-AF65-F5344CB8AC3E}">
        <p14:creationId xmlns:p14="http://schemas.microsoft.com/office/powerpoint/2010/main" val="4159863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228600" indent="-228600" eaLnBrk="1" hangingPunct="1">
              <a:spcBef>
                <a:spcPct val="0"/>
              </a:spcBef>
              <a:buAutoNum type="arabicPeriod"/>
            </a:pPr>
            <a:r>
              <a:rPr lang="sv-SE" baseline="0" dirty="0" smtClean="0"/>
              <a:t>Genomsnittliga debutåldern att dricka alkohol är 15 år. För några år sedan var åldern 14 år. </a:t>
            </a:r>
          </a:p>
          <a:p>
            <a:pPr marL="228600" indent="-228600" eaLnBrk="1" hangingPunct="1">
              <a:spcBef>
                <a:spcPct val="0"/>
              </a:spcBef>
              <a:buAutoNum type="arabicPeriod"/>
            </a:pPr>
            <a:r>
              <a:rPr lang="sv-SE" baseline="0" dirty="0" smtClean="0"/>
              <a:t>Alkoholkonsumtionen har även minskat i Europa och i USA. </a:t>
            </a:r>
          </a:p>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0F1210A-1586-444B-9628-C0C3F7470A3E}" type="slidenum">
              <a:rPr kumimoji="0" lang="sv-SE" sz="1200" b="0" i="0" u="none" strike="noStrike" kern="1200" cap="none" spc="0" normalizeH="0" baseline="0" noProof="0" smtClean="0">
                <a:ln>
                  <a:noFill/>
                </a:ln>
                <a:solidFill>
                  <a:srgbClr val="000000"/>
                </a:solidFill>
                <a:effectLst/>
                <a:uLnTx/>
                <a:uFillTx/>
                <a:latin typeface="Arial" charset="0"/>
                <a:ea typeface="ＭＳ Ｐゴシック" pitchFamily="82"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sv-SE" sz="1200" b="0" i="0" u="none" strike="noStrike" kern="1200" cap="none" spc="0" normalizeH="0" baseline="0" noProof="0">
              <a:ln>
                <a:noFill/>
              </a:ln>
              <a:solidFill>
                <a:srgbClr val="000000"/>
              </a:solidFill>
              <a:effectLst/>
              <a:uLnTx/>
              <a:uFillTx/>
              <a:latin typeface="Arial" charset="0"/>
              <a:ea typeface="ＭＳ Ｐゴシック" pitchFamily="82" charset="-128"/>
              <a:cs typeface="+mn-cs"/>
            </a:endParaRPr>
          </a:p>
        </p:txBody>
      </p:sp>
    </p:spTree>
    <p:extLst>
      <p:ext uri="{BB962C8B-B14F-4D97-AF65-F5344CB8AC3E}">
        <p14:creationId xmlns:p14="http://schemas.microsoft.com/office/powerpoint/2010/main" val="201168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aseline="0" dirty="0" smtClean="0"/>
              <a:t>Fler unga väljer bort alkohol idag, vilket är glädjande. </a:t>
            </a:r>
          </a:p>
          <a:p>
            <a:endParaRPr lang="sv-SE" dirty="0" smtClean="0"/>
          </a:p>
          <a:p>
            <a:pPr marL="171450" indent="-171450">
              <a:buFont typeface="Arial" panose="020B0604020202020204" pitchFamily="34" charset="0"/>
              <a:buChar char="•"/>
            </a:pPr>
            <a:r>
              <a:rPr lang="sv-SE" dirty="0" smtClean="0"/>
              <a:t>Ungdomar som är berusade riskerar att utsätta, inte bara sig själva, utan även andra ungdomar för olika riskfyllda situationer.</a:t>
            </a:r>
          </a:p>
          <a:p>
            <a:pPr marL="171450" indent="-171450">
              <a:buFont typeface="Arial" panose="020B0604020202020204" pitchFamily="34" charset="0"/>
              <a:buChar char="•"/>
            </a:pPr>
            <a:r>
              <a:rPr lang="sv-SE" dirty="0" smtClean="0"/>
              <a:t>När alkohol är inblandat då förekommer mer – </a:t>
            </a:r>
            <a:br>
              <a:rPr lang="sv-SE" dirty="0" smtClean="0"/>
            </a:br>
            <a:r>
              <a:rPr lang="sv-SE" dirty="0" smtClean="0"/>
              <a:t>våld (slår eller blir slagen eller båda), ökad olycksrisk (trafik &amp; fallolyckor) relationsproblem, ha sex fast de egentligen inte ville, eller haft sex utan skydd när de varit fulla.</a:t>
            </a:r>
          </a:p>
          <a:p>
            <a:endParaRPr lang="sv-SE" dirty="0" smtClean="0"/>
          </a:p>
          <a:p>
            <a:pPr marL="171450" indent="-171450">
              <a:buFont typeface="Arial" panose="020B0604020202020204" pitchFamily="34" charset="0"/>
              <a:buChar char="•"/>
            </a:pPr>
            <a:r>
              <a:rPr lang="sv-SE" dirty="0" smtClean="0"/>
              <a:t>Alkoholvanor som skaffas som ung kan fortsätta att bli stora problem </a:t>
            </a:r>
            <a:r>
              <a:rPr lang="sv-SE" baseline="0" dirty="0" smtClean="0"/>
              <a:t>i vuxenlivet. Alkohol skadar hälsan. </a:t>
            </a:r>
            <a:endParaRPr lang="sv-SE" dirty="0" smtClean="0"/>
          </a:p>
          <a:p>
            <a:pPr marL="171450" indent="-171450">
              <a:buFont typeface="Arial" panose="020B0604020202020204" pitchFamily="34" charset="0"/>
              <a:buChar char="•"/>
            </a:pPr>
            <a:r>
              <a:rPr lang="sv-SE" dirty="0" smtClean="0"/>
              <a:t>De som begår våldsbrott i unga år är överrepresenterade i våldsbrott även när de blir äldre. Alkohol är ofta inblandat. </a:t>
            </a:r>
          </a:p>
          <a:p>
            <a:pPr marL="171450" indent="-171450">
              <a:buFont typeface="Arial" panose="020B0604020202020204" pitchFamily="34" charset="0"/>
              <a:buChar char="•"/>
            </a:pPr>
            <a:r>
              <a:rPr lang="sv-SE" dirty="0" smtClean="0"/>
              <a:t>Många är påverkade av alkohol första gången när de testar Cannabis.</a:t>
            </a:r>
            <a:r>
              <a:rPr lang="sv-SE" baseline="0" dirty="0" smtClean="0"/>
              <a:t> </a:t>
            </a:r>
            <a:endParaRPr lang="sv-SE" dirty="0" smtClean="0"/>
          </a:p>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0F1210A-1586-444B-9628-C0C3F7470A3E}" type="slidenum">
              <a:rPr kumimoji="0" lang="sv-SE" sz="1200" b="0" i="0" u="none" strike="noStrike" kern="1200" cap="none" spc="0" normalizeH="0" baseline="0" noProof="0" smtClean="0">
                <a:ln>
                  <a:noFill/>
                </a:ln>
                <a:solidFill>
                  <a:srgbClr val="000000"/>
                </a:solidFill>
                <a:effectLst/>
                <a:uLnTx/>
                <a:uFillTx/>
                <a:latin typeface="Arial" charset="0"/>
                <a:ea typeface="ＭＳ Ｐゴシック" pitchFamily="82"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sv-SE" sz="1200" b="0" i="0" u="none" strike="noStrike" kern="1200" cap="none" spc="0" normalizeH="0" baseline="0" noProof="0">
              <a:ln>
                <a:noFill/>
              </a:ln>
              <a:solidFill>
                <a:srgbClr val="000000"/>
              </a:solidFill>
              <a:effectLst/>
              <a:uLnTx/>
              <a:uFillTx/>
              <a:latin typeface="Arial" charset="0"/>
              <a:ea typeface="ＭＳ Ｐゴシック" pitchFamily="82" charset="-128"/>
              <a:cs typeface="+mn-cs"/>
            </a:endParaRPr>
          </a:p>
        </p:txBody>
      </p:sp>
    </p:spTree>
    <p:extLst>
      <p:ext uri="{BB962C8B-B14F-4D97-AF65-F5344CB8AC3E}">
        <p14:creationId xmlns:p14="http://schemas.microsoft.com/office/powerpoint/2010/main" val="1397695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De allra flesta tonåringar passerar denna period utan några större bekymmer, men det gäller inte alla. </a:t>
            </a:r>
          </a:p>
          <a:p>
            <a:r>
              <a:rPr lang="sv-SE" dirty="0" smtClean="0"/>
              <a:t>När ens barn blir en tonåring kan det kännas som om man tappar greppet om sitt barn, att de inte lyssnar, att de säger emot, att man blir osäker i sin föräldraroll.</a:t>
            </a:r>
          </a:p>
          <a:p>
            <a:endParaRPr lang="sv-SE" dirty="0" smtClean="0"/>
          </a:p>
          <a:p>
            <a:r>
              <a:rPr lang="sv-SE" dirty="0" smtClean="0"/>
              <a:t>Att skapa en bra relation handlar för en förälder om att över tid bygga ett förtroende och att ta sig an relationen på ungdomarnas villkor. </a:t>
            </a:r>
          </a:p>
          <a:p>
            <a:r>
              <a:rPr lang="sv-SE" dirty="0" smtClean="0"/>
              <a:t>Men inte att försöka vara kompis – utan att ta sitt ansvar som förälder och vuxen. </a:t>
            </a:r>
          </a:p>
          <a:p>
            <a:endParaRPr lang="sv-SE" dirty="0" smtClean="0"/>
          </a:p>
          <a:p>
            <a:pPr marL="0" marR="0" lvl="0" indent="0" algn="l" defTabSz="914400" rtl="0" eaLnBrk="1" fontAlgn="base" latinLnBrk="0" hangingPunct="1">
              <a:lnSpc>
                <a:spcPct val="100000"/>
              </a:lnSpc>
              <a:spcBef>
                <a:spcPct val="30000"/>
              </a:spcBef>
              <a:spcAft>
                <a:spcPct val="0"/>
              </a:spcAft>
              <a:buClrTx/>
              <a:buSzTx/>
              <a:buFontTx/>
              <a:buNone/>
              <a:tabLst/>
              <a:defRPr/>
            </a:pPr>
            <a:r>
              <a:rPr lang="sv-SE" dirty="0" smtClean="0"/>
              <a:t>1. VAR</a:t>
            </a:r>
            <a:r>
              <a:rPr lang="sv-SE" baseline="0" dirty="0" smtClean="0"/>
              <a:t> TYDLIG ANSVARSFULL VUXEN</a:t>
            </a:r>
          </a:p>
          <a:p>
            <a:pPr marL="0" marR="0" lvl="0" indent="0" algn="l" defTabSz="914400" rtl="0" eaLnBrk="1" fontAlgn="base" latinLnBrk="0" hangingPunct="1">
              <a:lnSpc>
                <a:spcPct val="100000"/>
              </a:lnSpc>
              <a:spcBef>
                <a:spcPct val="30000"/>
              </a:spcBef>
              <a:spcAft>
                <a:spcPct val="0"/>
              </a:spcAft>
              <a:buClrTx/>
              <a:buSzTx/>
              <a:buFontTx/>
              <a:buNone/>
              <a:tabLst/>
              <a:defRPr/>
            </a:pPr>
            <a:r>
              <a:rPr lang="sv-SE" dirty="0" smtClean="0"/>
              <a:t>Berätta för ditt barn hur du tänker kring alkohol och drickande. Prata om varför du dricker (många avstår alkohol)</a:t>
            </a:r>
            <a:r>
              <a:rPr lang="sv-SE" baseline="0" dirty="0" smtClean="0"/>
              <a:t> </a:t>
            </a:r>
            <a:r>
              <a:rPr lang="sv-SE" dirty="0" smtClean="0"/>
              <a:t>och hur det kommer sig att vuxna får dricka, men inte barn. </a:t>
            </a:r>
          </a:p>
          <a:p>
            <a:pPr marL="0" marR="0" lvl="0" indent="0" algn="l" defTabSz="914400" rtl="0" eaLnBrk="1" fontAlgn="base" latinLnBrk="0" hangingPunct="1">
              <a:lnSpc>
                <a:spcPct val="100000"/>
              </a:lnSpc>
              <a:spcBef>
                <a:spcPct val="30000"/>
              </a:spcBef>
              <a:spcAft>
                <a:spcPct val="0"/>
              </a:spcAft>
              <a:buClrTx/>
              <a:buSzTx/>
              <a:buFontTx/>
              <a:buNone/>
              <a:tabLst/>
              <a:defRPr/>
            </a:pPr>
            <a:r>
              <a:rPr lang="sv-SE" dirty="0" smtClean="0"/>
              <a:t>Öppna för en diskussion så att du kan hjälpa ditt barn att hitta sina egna åsikter.</a:t>
            </a:r>
          </a:p>
          <a:p>
            <a:pPr marL="0" marR="0" lvl="0" indent="0" algn="l" defTabSz="914400" rtl="0" eaLnBrk="1" fontAlgn="base" latinLnBrk="0" hangingPunct="1">
              <a:lnSpc>
                <a:spcPct val="100000"/>
              </a:lnSpc>
              <a:spcBef>
                <a:spcPct val="30000"/>
              </a:spcBef>
              <a:spcAft>
                <a:spcPct val="0"/>
              </a:spcAft>
              <a:buClrTx/>
              <a:buSzTx/>
              <a:buFontTx/>
              <a:buNone/>
              <a:tabLst/>
              <a:defRPr/>
            </a:pPr>
            <a:r>
              <a:rPr lang="sv-SE" dirty="0" smtClean="0"/>
              <a:t>Var tydlig med att tonåringar ska låta bli att dricka, men att vuxna får om de vill. </a:t>
            </a:r>
          </a:p>
          <a:p>
            <a:pPr marL="0" marR="0" lvl="0" indent="0" algn="l" defTabSz="914400" rtl="0" eaLnBrk="1" fontAlgn="base" latinLnBrk="0" hangingPunct="1">
              <a:lnSpc>
                <a:spcPct val="100000"/>
              </a:lnSpc>
              <a:spcBef>
                <a:spcPct val="30000"/>
              </a:spcBef>
              <a:spcAft>
                <a:spcPct val="0"/>
              </a:spcAft>
              <a:buClrTx/>
              <a:buSzTx/>
              <a:buFontTx/>
              <a:buNone/>
              <a:tabLst/>
              <a:defRPr/>
            </a:pPr>
            <a:r>
              <a:rPr lang="sv-SE" dirty="0" smtClean="0"/>
              <a:t>Ge inte efter för att du är orolig över att det ska bli bråk eller för att det är jobbigt med konflikter. Det är du som är vuxen – alltså bestämmer du.</a:t>
            </a:r>
          </a:p>
          <a:p>
            <a:endParaRPr lang="sv-SE" dirty="0" smtClean="0"/>
          </a:p>
          <a:p>
            <a:r>
              <a:rPr lang="sv-SE" dirty="0" smtClean="0"/>
              <a:t>2. BJUD INTE PÅ ALKOHOL OCH KÖP INTE UT.</a:t>
            </a:r>
          </a:p>
          <a:p>
            <a:r>
              <a:rPr lang="sv-SE" dirty="0" smtClean="0"/>
              <a:t>De tonåringar som får alkohol av sina föräldrar dricker mer. Man kan inte lära sina barn att dricka alkohol. Det enda man lär dem är att dricka.</a:t>
            </a:r>
          </a:p>
          <a:p>
            <a:r>
              <a:rPr lang="sv-SE" dirty="0" smtClean="0"/>
              <a:t>Klar majoritet av ungdomar mellan 14-16 år tycker att det är bra att föräldrar säger nej till att ungdomarna inte ska dricka alkohol samt att föräldrarna säger detta till ungdomen.  </a:t>
            </a:r>
          </a:p>
          <a:p>
            <a:endParaRPr lang="sv-SE" dirty="0" smtClean="0"/>
          </a:p>
          <a:p>
            <a:pPr marL="0" marR="0" lvl="0" indent="0" algn="l" defTabSz="914400" rtl="0" eaLnBrk="1" fontAlgn="base" latinLnBrk="0" hangingPunct="1">
              <a:lnSpc>
                <a:spcPct val="100000"/>
              </a:lnSpc>
              <a:spcBef>
                <a:spcPct val="30000"/>
              </a:spcBef>
              <a:spcAft>
                <a:spcPct val="0"/>
              </a:spcAft>
              <a:buClrTx/>
              <a:buSzTx/>
              <a:buFontTx/>
              <a:buNone/>
              <a:tabLst/>
              <a:defRPr/>
            </a:pPr>
            <a:r>
              <a:rPr lang="sv-SE" dirty="0" smtClean="0"/>
              <a:t>3. DET ÄR ALDRIG FÖRSENT.</a:t>
            </a:r>
          </a:p>
          <a:p>
            <a:pPr marL="0" marR="0" lvl="0" indent="0" algn="l" defTabSz="914400" rtl="0" eaLnBrk="1" fontAlgn="base" latinLnBrk="0" hangingPunct="1">
              <a:lnSpc>
                <a:spcPct val="100000"/>
              </a:lnSpc>
              <a:spcBef>
                <a:spcPct val="30000"/>
              </a:spcBef>
              <a:spcAft>
                <a:spcPct val="0"/>
              </a:spcAft>
              <a:buClrTx/>
              <a:buSzTx/>
              <a:buFontTx/>
              <a:buNone/>
              <a:tabLst/>
              <a:defRPr/>
            </a:pPr>
            <a:r>
              <a:rPr lang="sv-SE" dirty="0" smtClean="0"/>
              <a:t>Har din ungdom redan börjat dricka? Det är inte för sent att börja prata om alkohol. </a:t>
            </a:r>
          </a:p>
          <a:p>
            <a:pPr marL="0" marR="0" lvl="0" indent="0" algn="l" defTabSz="914400" rtl="0" eaLnBrk="1" fontAlgn="base" latinLnBrk="0" hangingPunct="1">
              <a:lnSpc>
                <a:spcPct val="100000"/>
              </a:lnSpc>
              <a:spcBef>
                <a:spcPct val="30000"/>
              </a:spcBef>
              <a:spcAft>
                <a:spcPct val="0"/>
              </a:spcAft>
              <a:buClrTx/>
              <a:buSzTx/>
              <a:buFontTx/>
              <a:buNone/>
              <a:tabLst/>
              <a:defRPr/>
            </a:pPr>
            <a:r>
              <a:rPr lang="sv-SE" dirty="0" smtClean="0"/>
              <a:t>Engagerade och tydliga föräldrar kan påverka den fortsatta utvecklingen</a:t>
            </a:r>
          </a:p>
          <a:p>
            <a:endParaRPr lang="sv-SE" dirty="0" smtClean="0"/>
          </a:p>
          <a:p>
            <a:pPr marL="0" marR="0" lvl="0" indent="0" algn="l" defTabSz="914400" rtl="0" eaLnBrk="1" fontAlgn="base" latinLnBrk="0" hangingPunct="1">
              <a:lnSpc>
                <a:spcPct val="100000"/>
              </a:lnSpc>
              <a:spcBef>
                <a:spcPct val="30000"/>
              </a:spcBef>
              <a:spcAft>
                <a:spcPct val="0"/>
              </a:spcAft>
              <a:buClrTx/>
              <a:buSzTx/>
              <a:buFontTx/>
              <a:buNone/>
              <a:tabLst/>
              <a:defRPr/>
            </a:pPr>
            <a:r>
              <a:rPr lang="sv-SE" dirty="0" smtClean="0"/>
              <a:t>4. DU ÄR EN FÖREBILD FÖR DITT BARN. </a:t>
            </a:r>
          </a:p>
          <a:p>
            <a:pPr marL="0" marR="0" lvl="0" indent="0" algn="l" defTabSz="914400" rtl="0" eaLnBrk="1" fontAlgn="base" latinLnBrk="0" hangingPunct="1">
              <a:lnSpc>
                <a:spcPct val="100000"/>
              </a:lnSpc>
              <a:spcBef>
                <a:spcPct val="30000"/>
              </a:spcBef>
              <a:spcAft>
                <a:spcPct val="0"/>
              </a:spcAft>
              <a:buClrTx/>
              <a:buSzTx/>
              <a:buFontTx/>
              <a:buNone/>
              <a:tabLst/>
              <a:defRPr/>
            </a:pPr>
            <a:r>
              <a:rPr lang="sv-SE" dirty="0" smtClean="0"/>
              <a:t>För det mesta gör inte barn som föräldrarna säger, utan som de gör. Men det betyder inte att du som förälder inte får dricka alkohol. </a:t>
            </a:r>
          </a:p>
          <a:p>
            <a:pPr marL="0" marR="0" lvl="0" indent="0" algn="l" defTabSz="914400" rtl="0" eaLnBrk="1" fontAlgn="base" latinLnBrk="0" hangingPunct="1">
              <a:lnSpc>
                <a:spcPct val="100000"/>
              </a:lnSpc>
              <a:spcBef>
                <a:spcPct val="30000"/>
              </a:spcBef>
              <a:spcAft>
                <a:spcPct val="0"/>
              </a:spcAft>
              <a:buClrTx/>
              <a:buSzTx/>
              <a:buFontTx/>
              <a:buNone/>
              <a:tabLst/>
              <a:defRPr/>
            </a:pPr>
            <a:r>
              <a:rPr lang="sv-SE" dirty="0" smtClean="0"/>
              <a:t>Det är okej att dricka som vuxen, det viktiga är att se till att man dricker måttligt. Och det är en sak att ta ett glas vin till maten och en helt annan att dricka sig full.</a:t>
            </a:r>
          </a:p>
          <a:p>
            <a:endParaRPr lang="sv-SE" dirty="0" smtClean="0"/>
          </a:p>
          <a:p>
            <a:r>
              <a:rPr lang="sv-SE" dirty="0" smtClean="0"/>
              <a:t>Att sätta gränser och få tonåringen att lyssna är mycket lättare om man redan har byggt upp en god relation, genom att lyssna, uppmuntra och visa att man respekterar sitt barn.</a:t>
            </a:r>
          </a:p>
          <a:p>
            <a:pPr marL="0" marR="0" lvl="0" indent="0" algn="l" defTabSz="914400" rtl="0" eaLnBrk="1" fontAlgn="base" latinLnBrk="0" hangingPunct="1">
              <a:lnSpc>
                <a:spcPct val="100000"/>
              </a:lnSpc>
              <a:spcBef>
                <a:spcPct val="30000"/>
              </a:spcBef>
              <a:spcAft>
                <a:spcPct val="0"/>
              </a:spcAft>
              <a:buClrTx/>
              <a:buSzTx/>
              <a:buFontTx/>
              <a:buNone/>
              <a:tabLst/>
              <a:defRPr/>
            </a:pPr>
            <a:r>
              <a:rPr lang="sv-SE" dirty="0" smtClean="0"/>
              <a:t>Ditt ställningstagande i frågan är viktigt!</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sv-SE" dirty="0" smtClean="0"/>
          </a:p>
          <a:p>
            <a:r>
              <a:rPr lang="sv-SE" dirty="0" smtClean="0"/>
              <a:t>Källa: </a:t>
            </a:r>
            <a:r>
              <a:rPr lang="sv-SE" dirty="0" smtClean="0">
                <a:hlinkClick r:id="rId3"/>
              </a:rPr>
              <a:t>https://www.iq.se/tonarsparloren/</a:t>
            </a:r>
            <a:r>
              <a:rPr lang="sv-SE" dirty="0" smtClean="0"/>
              <a:t> (IQ</a:t>
            </a:r>
            <a:r>
              <a:rPr lang="sv-SE" baseline="0" dirty="0" smtClean="0"/>
              <a:t> är ett dotterbolag till systembolaget) </a:t>
            </a:r>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0F1210A-1586-444B-9628-C0C3F7470A3E}" type="slidenum">
              <a:rPr kumimoji="0" lang="sv-SE" sz="1200" b="0" i="0" u="none" strike="noStrike" kern="1200" cap="none" spc="0" normalizeH="0" baseline="0" noProof="0" smtClean="0">
                <a:ln>
                  <a:noFill/>
                </a:ln>
                <a:solidFill>
                  <a:srgbClr val="000000"/>
                </a:solidFill>
                <a:effectLst/>
                <a:uLnTx/>
                <a:uFillTx/>
                <a:latin typeface="Arial" charset="0"/>
                <a:ea typeface="ＭＳ Ｐゴシック" pitchFamily="82"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sv-SE" sz="1200" b="0" i="0" u="none" strike="noStrike" kern="1200" cap="none" spc="0" normalizeH="0" baseline="0" noProof="0">
              <a:ln>
                <a:noFill/>
              </a:ln>
              <a:solidFill>
                <a:srgbClr val="000000"/>
              </a:solidFill>
              <a:effectLst/>
              <a:uLnTx/>
              <a:uFillTx/>
              <a:latin typeface="Arial" charset="0"/>
              <a:ea typeface="ＭＳ Ｐゴシック" pitchFamily="82" charset="-128"/>
              <a:cs typeface="+mn-cs"/>
            </a:endParaRPr>
          </a:p>
        </p:txBody>
      </p:sp>
    </p:spTree>
    <p:extLst>
      <p:ext uri="{BB962C8B-B14F-4D97-AF65-F5344CB8AC3E}">
        <p14:creationId xmlns:p14="http://schemas.microsoft.com/office/powerpoint/2010/main" val="2269617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Låt föräldrarna diskutera frågeställningarna, parenteserna</a:t>
            </a:r>
            <a:r>
              <a:rPr lang="sv-SE" baseline="0" dirty="0" smtClean="0"/>
              <a:t> kan ni använda om ni vill bredda diskussionerna! </a:t>
            </a:r>
            <a:endParaRPr lang="sv-SE" dirty="0" smtClean="0"/>
          </a:p>
          <a:p>
            <a:endParaRPr lang="sv-SE" dirty="0" smtClean="0"/>
          </a:p>
          <a:p>
            <a:r>
              <a:rPr lang="sv-SE" dirty="0" smtClean="0"/>
              <a:t>BJUD INTE PÅ ALKOHOL OCH KÖP INTE UT.</a:t>
            </a:r>
          </a:p>
          <a:p>
            <a:pPr marL="171450" indent="-171450">
              <a:buFont typeface="Arial" panose="020B0604020202020204" pitchFamily="34" charset="0"/>
              <a:buChar char="•"/>
            </a:pPr>
            <a:r>
              <a:rPr lang="sv-SE" dirty="0" smtClean="0"/>
              <a:t>De tonåringar som får alkohol av sina föräldrar dricker mer. Man kan inte lära sina barn att dricka alkohol. Det enda man lär dem är att dricka.</a:t>
            </a:r>
          </a:p>
          <a:p>
            <a:endParaRPr lang="sv-SE" dirty="0" smtClean="0"/>
          </a:p>
          <a:p>
            <a:r>
              <a:rPr lang="sv-SE" dirty="0" smtClean="0"/>
              <a:t>VAR INTRESSERAD OCH LYSSNA.</a:t>
            </a:r>
          </a:p>
          <a:p>
            <a:pPr marL="171450" indent="-171450">
              <a:buFont typeface="Arial" panose="020B0604020202020204" pitchFamily="34" charset="0"/>
              <a:buChar char="•"/>
            </a:pPr>
            <a:r>
              <a:rPr lang="sv-SE" dirty="0" smtClean="0"/>
              <a:t>En bra relation handlar mest om att bygga upp ett förtroende. Visa att du är intresserad av ditt barns tankar och upplevelser.</a:t>
            </a:r>
          </a:p>
          <a:p>
            <a:endParaRPr lang="sv-SE" dirty="0" smtClean="0"/>
          </a:p>
          <a:p>
            <a:r>
              <a:rPr lang="sv-SE" dirty="0" smtClean="0"/>
              <a:t>VISA ATT DU BRYR DIG.</a:t>
            </a:r>
          </a:p>
          <a:p>
            <a:pPr marL="171450" indent="-171450">
              <a:buFont typeface="Arial" panose="020B0604020202020204" pitchFamily="34" charset="0"/>
              <a:buChar char="•"/>
            </a:pPr>
            <a:r>
              <a:rPr lang="sv-SE" dirty="0" smtClean="0"/>
              <a:t>Det är aldrig fånigt att vara omtänksam eller prata om sina känslor med sitt barn. Om du är orolig berätta varför du är det.</a:t>
            </a:r>
          </a:p>
          <a:p>
            <a:endParaRPr lang="sv-SE" dirty="0" smtClean="0"/>
          </a:p>
          <a:p>
            <a:r>
              <a:rPr lang="sv-SE" dirty="0" smtClean="0"/>
              <a:t>VAR TYDLIG OCH SÄTT GRÄNSER.</a:t>
            </a:r>
          </a:p>
          <a:p>
            <a:pPr marL="171450" indent="-171450">
              <a:buFont typeface="Arial" panose="020B0604020202020204" pitchFamily="34" charset="0"/>
              <a:buChar char="•"/>
            </a:pPr>
            <a:r>
              <a:rPr lang="sv-SE" dirty="0" smtClean="0"/>
              <a:t>Ju tydligare du visar vad du förväntar dig desto enklare är det för tonåringen att göra som du bestämt.</a:t>
            </a:r>
          </a:p>
          <a:p>
            <a:endParaRPr lang="sv-SE" dirty="0" smtClean="0"/>
          </a:p>
          <a:p>
            <a:r>
              <a:rPr lang="sv-SE" dirty="0" smtClean="0"/>
              <a:t>TA HJÄLP AV ANDRA FÖRÄLDRAR.</a:t>
            </a:r>
          </a:p>
          <a:p>
            <a:pPr marL="171450" indent="-171450">
              <a:buFont typeface="Arial" panose="020B0604020202020204" pitchFamily="34" charset="0"/>
              <a:buChar char="•"/>
            </a:pPr>
            <a:r>
              <a:rPr lang="sv-SE" dirty="0" smtClean="0"/>
              <a:t>Ibland kan det vara skönt att prata om hur de gör och kanske slå hål på argumentet ”alla andra får”.</a:t>
            </a:r>
          </a:p>
          <a:p>
            <a:endParaRPr lang="sv-SE" dirty="0" smtClean="0"/>
          </a:p>
          <a:p>
            <a:r>
              <a:rPr lang="sv-SE" dirty="0" smtClean="0"/>
              <a:t>HJÄLP TILL ATT SÄGA NEJ.</a:t>
            </a:r>
          </a:p>
          <a:p>
            <a:pPr marL="171450" indent="-171450">
              <a:buFont typeface="Arial" panose="020B0604020202020204" pitchFamily="34" charset="0"/>
              <a:buChar char="•"/>
            </a:pPr>
            <a:r>
              <a:rPr lang="sv-SE" dirty="0" smtClean="0"/>
              <a:t>För föräldrar handlar det mycket om att ge sina barn bra argument. Berätta att de är helt okej att säga nej, även när alla andra säger ja.</a:t>
            </a:r>
          </a:p>
          <a:p>
            <a:endParaRPr lang="sv-SE" dirty="0" smtClean="0"/>
          </a:p>
          <a:p>
            <a:r>
              <a:rPr lang="sv-SE" dirty="0" smtClean="0"/>
              <a:t>KOM IHÅG ATT DU ÄR EN FÖREBILD.</a:t>
            </a:r>
          </a:p>
          <a:p>
            <a:pPr marL="171450" indent="-171450">
              <a:buFont typeface="Arial" panose="020B0604020202020204" pitchFamily="34" charset="0"/>
              <a:buChar char="•"/>
            </a:pPr>
            <a:r>
              <a:rPr lang="sv-SE" dirty="0" smtClean="0"/>
              <a:t>Fundera på vilka budskap och värderingar du förmedlar till ditt barn.</a:t>
            </a:r>
          </a:p>
          <a:p>
            <a:endParaRPr lang="sv-SE" dirty="0" smtClean="0"/>
          </a:p>
          <a:p>
            <a:pPr marL="171450" indent="-171450">
              <a:buFont typeface="Arial" panose="020B0604020202020204" pitchFamily="34" charset="0"/>
              <a:buChar char="•"/>
            </a:pPr>
            <a:r>
              <a:rPr lang="sv-SE" dirty="0" smtClean="0"/>
              <a:t>Lita på din magkänsla</a:t>
            </a:r>
          </a:p>
          <a:p>
            <a:pPr marL="171450" indent="-171450">
              <a:buFont typeface="Arial" panose="020B0604020202020204" pitchFamily="34" charset="0"/>
              <a:buChar char="•"/>
            </a:pPr>
            <a:r>
              <a:rPr lang="sv-SE" dirty="0" smtClean="0"/>
              <a:t>Tveka inte att söka hjälp när du är orolig</a:t>
            </a:r>
          </a:p>
          <a:p>
            <a:pPr marL="171450" indent="-171450">
              <a:buFont typeface="Arial" panose="020B0604020202020204" pitchFamily="34" charset="0"/>
              <a:buChar char="•"/>
            </a:pPr>
            <a:r>
              <a:rPr lang="sv-SE" dirty="0" smtClean="0"/>
              <a:t>Forskning visar att föräldrars ställningstagande har stor betydelse för hur ungdomars användning av droger ser ut</a:t>
            </a:r>
          </a:p>
          <a:p>
            <a:pPr marL="171450" indent="-171450">
              <a:buFont typeface="Arial" panose="020B0604020202020204" pitchFamily="34" charset="0"/>
              <a:buChar char="•"/>
            </a:pPr>
            <a:r>
              <a:rPr lang="sv-SE" dirty="0" smtClean="0"/>
              <a:t>Användning av cannabis hänger ofta ihop med användning av tobak och alkohol</a:t>
            </a:r>
          </a:p>
          <a:p>
            <a:endParaRPr lang="sv-SE" dirty="0" smtClean="0"/>
          </a:p>
          <a:p>
            <a:r>
              <a:rPr lang="sv-SE" dirty="0" smtClean="0"/>
              <a:t> </a:t>
            </a:r>
            <a:r>
              <a:rPr lang="sv-SE" dirty="0" smtClean="0">
                <a:hlinkClick r:id="rId3"/>
              </a:rPr>
              <a:t>https://www.iq.se/tonarsparloren/</a:t>
            </a:r>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0F1210A-1586-444B-9628-C0C3F7470A3E}" type="slidenum">
              <a:rPr kumimoji="0" lang="sv-SE" sz="1200" b="0" i="0" u="none" strike="noStrike" kern="1200" cap="none" spc="0" normalizeH="0" baseline="0" noProof="0" smtClean="0">
                <a:ln>
                  <a:noFill/>
                </a:ln>
                <a:solidFill>
                  <a:srgbClr val="000000"/>
                </a:solidFill>
                <a:effectLst/>
                <a:uLnTx/>
                <a:uFillTx/>
                <a:latin typeface="Arial" charset="0"/>
                <a:ea typeface="ＭＳ Ｐゴシック" pitchFamily="82"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sv-SE" sz="1200" b="0" i="0" u="none" strike="noStrike" kern="1200" cap="none" spc="0" normalizeH="0" baseline="0" noProof="0">
              <a:ln>
                <a:noFill/>
              </a:ln>
              <a:solidFill>
                <a:srgbClr val="000000"/>
              </a:solidFill>
              <a:effectLst/>
              <a:uLnTx/>
              <a:uFillTx/>
              <a:latin typeface="Arial" charset="0"/>
              <a:ea typeface="ＭＳ Ｐゴシック" pitchFamily="82" charset="-128"/>
              <a:cs typeface="+mn-cs"/>
            </a:endParaRPr>
          </a:p>
        </p:txBody>
      </p:sp>
    </p:spTree>
    <p:extLst>
      <p:ext uri="{BB962C8B-B14F-4D97-AF65-F5344CB8AC3E}">
        <p14:creationId xmlns:p14="http://schemas.microsoft.com/office/powerpoint/2010/main" val="14433063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aseline="0" dirty="0" smtClean="0"/>
              <a:t>Bra frågeställningarna som föräldrarna kan fortsätta med att diskutera hemma.   </a:t>
            </a:r>
            <a:endParaRPr lang="sv-SE" dirty="0" smtClean="0"/>
          </a:p>
          <a:p>
            <a:endParaRPr lang="sv-SE" dirty="0" smtClean="0"/>
          </a:p>
          <a:p>
            <a:r>
              <a:rPr lang="sv-SE" dirty="0" smtClean="0"/>
              <a:t>Om ni har frågor om materialet, kontakta Stefan Åberg 042 – 10 76 09, stefan.aberg@helsingborg.se</a:t>
            </a:r>
          </a:p>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0F1210A-1586-444B-9628-C0C3F7470A3E}" type="slidenum">
              <a:rPr kumimoji="0" lang="sv-SE" sz="1200" b="0" i="0" u="none" strike="noStrike" kern="1200" cap="none" spc="0" normalizeH="0" baseline="0" noProof="0" smtClean="0">
                <a:ln>
                  <a:noFill/>
                </a:ln>
                <a:solidFill>
                  <a:srgbClr val="000000"/>
                </a:solidFill>
                <a:effectLst/>
                <a:uLnTx/>
                <a:uFillTx/>
                <a:latin typeface="Arial" charset="0"/>
                <a:ea typeface="ＭＳ Ｐゴシック" pitchFamily="82"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sv-SE" sz="1200" b="0" i="0" u="none" strike="noStrike" kern="1200" cap="none" spc="0" normalizeH="0" baseline="0" noProof="0">
              <a:ln>
                <a:noFill/>
              </a:ln>
              <a:solidFill>
                <a:srgbClr val="000000"/>
              </a:solidFill>
              <a:effectLst/>
              <a:uLnTx/>
              <a:uFillTx/>
              <a:latin typeface="Arial" charset="0"/>
              <a:ea typeface="ＭＳ Ｐゴシック" pitchFamily="82" charset="-128"/>
              <a:cs typeface="+mn-cs"/>
            </a:endParaRPr>
          </a:p>
        </p:txBody>
      </p:sp>
    </p:spTree>
    <p:extLst>
      <p:ext uri="{BB962C8B-B14F-4D97-AF65-F5344CB8AC3E}">
        <p14:creationId xmlns:p14="http://schemas.microsoft.com/office/powerpoint/2010/main" val="1098373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och brödtext - Röd bård">
    <p:spTree>
      <p:nvGrpSpPr>
        <p:cNvPr id="1" name=""/>
        <p:cNvGrpSpPr/>
        <p:nvPr/>
      </p:nvGrpSpPr>
      <p:grpSpPr>
        <a:xfrm>
          <a:off x="0" y="0"/>
          <a:ext cx="0" cy="0"/>
          <a:chOff x="0" y="0"/>
          <a:chExt cx="0" cy="0"/>
        </a:xfrm>
      </p:grpSpPr>
      <p:sp>
        <p:nvSpPr>
          <p:cNvPr id="12" name="textruta 11"/>
          <p:cNvSpPr txBox="1"/>
          <p:nvPr userDrawn="1"/>
        </p:nvSpPr>
        <p:spPr>
          <a:xfrm>
            <a:off x="8942567" y="6356351"/>
            <a:ext cx="1265767" cy="338138"/>
          </a:xfrm>
          <a:prstGeom prst="rect">
            <a:avLst/>
          </a:prstGeom>
          <a:noFill/>
        </p:spPr>
        <p:txBody>
          <a:bodyPr wrap="square" lIns="0" rIns="0" rtlCol="0" anchor="ctr" anchorCtr="0">
            <a:noAutofit/>
          </a:bodyPr>
          <a:lstStyle/>
          <a:p>
            <a:pPr algn="r"/>
            <a:fld id="{6436A833-0D65-4636-8D77-8C76B506C22D}" type="datetime1">
              <a:rPr lang="sv-SE" sz="999" smtClean="0">
                <a:solidFill>
                  <a:schemeClr val="tx1"/>
                </a:solidFill>
                <a:latin typeface="Arial"/>
                <a:cs typeface="Arial"/>
              </a:rPr>
              <a:pPr algn="r"/>
              <a:t>2022-10-13</a:t>
            </a:fld>
            <a:endParaRPr lang="sv-SE" sz="999" dirty="0" smtClean="0">
              <a:solidFill>
                <a:schemeClr val="tx1"/>
              </a:solidFill>
              <a:latin typeface="Arial"/>
              <a:cs typeface="Arial"/>
            </a:endParaRPr>
          </a:p>
          <a:p>
            <a:pPr algn="r"/>
            <a:r>
              <a:rPr lang="sv-SE" sz="899" dirty="0" smtClean="0">
                <a:solidFill>
                  <a:schemeClr val="tx1"/>
                </a:solidFill>
                <a:latin typeface="Arial"/>
                <a:cs typeface="Arial"/>
              </a:rPr>
              <a:t>Sida </a:t>
            </a:r>
            <a:fld id="{DB8626CC-5B25-4DDA-833E-9A441BDD6043}" type="slidenum">
              <a:rPr lang="sv-SE" sz="899" smtClean="0">
                <a:solidFill>
                  <a:schemeClr val="tx1"/>
                </a:solidFill>
                <a:latin typeface="Arial"/>
                <a:cs typeface="Arial"/>
              </a:rPr>
              <a:pPr algn="r"/>
              <a:t>‹#›</a:t>
            </a:fld>
            <a:endParaRPr lang="sv-SE" sz="899" dirty="0">
              <a:solidFill>
                <a:schemeClr val="tx1"/>
              </a:solidFill>
              <a:latin typeface="Arial"/>
              <a:cs typeface="Arial"/>
            </a:endParaRPr>
          </a:p>
        </p:txBody>
      </p:sp>
      <p:sp>
        <p:nvSpPr>
          <p:cNvPr id="18" name="Rektangel 17"/>
          <p:cNvSpPr/>
          <p:nvPr userDrawn="1"/>
        </p:nvSpPr>
        <p:spPr>
          <a:xfrm>
            <a:off x="-2239" y="2"/>
            <a:ext cx="330200" cy="13716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4476" y="1371600"/>
            <a:ext cx="330200" cy="13716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4476" y="2743200"/>
            <a:ext cx="330200" cy="13716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4476" y="4114799"/>
            <a:ext cx="330200" cy="13716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4476" y="5486399"/>
            <a:ext cx="330200" cy="13716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Title 1"/>
          <p:cNvSpPr>
            <a:spLocks noGrp="1"/>
          </p:cNvSpPr>
          <p:nvPr>
            <p:ph type="title"/>
          </p:nvPr>
        </p:nvSpPr>
        <p:spPr>
          <a:xfrm>
            <a:off x="1467557" y="274639"/>
            <a:ext cx="10543823" cy="1143000"/>
          </a:xfrm>
          <a:prstGeom prst="rect">
            <a:avLst/>
          </a:prstGeom>
        </p:spPr>
        <p:txBody>
          <a:bodyPr anchor="b"/>
          <a:lstStyle/>
          <a:p>
            <a:r>
              <a:rPr lang="sv-SE" dirty="0" smtClean="0"/>
              <a:t>Klicka här för att ändra format</a:t>
            </a:r>
            <a:endParaRPr lang="en-US" dirty="0"/>
          </a:p>
        </p:txBody>
      </p:sp>
      <p:sp>
        <p:nvSpPr>
          <p:cNvPr id="14" name="Content Placeholder 2"/>
          <p:cNvSpPr>
            <a:spLocks noGrp="1"/>
          </p:cNvSpPr>
          <p:nvPr>
            <p:ph idx="1"/>
          </p:nvPr>
        </p:nvSpPr>
        <p:spPr>
          <a:xfrm>
            <a:off x="1467557" y="1600203"/>
            <a:ext cx="10543823" cy="4202113"/>
          </a:xfrm>
          <a:prstGeom prst="rect">
            <a:avLst/>
          </a:prstGeom>
        </p:spPr>
        <p:txBody>
          <a:bodyPr/>
          <a:lstStyle>
            <a:lvl1pPr>
              <a:defRPr sz="1999" b="0">
                <a:latin typeface="Arial"/>
                <a:cs typeface="Arial"/>
              </a:defRPr>
            </a:lvl1pPr>
            <a:lvl2pPr>
              <a:defRPr sz="1799">
                <a:latin typeface="Arial"/>
                <a:cs typeface="Arial"/>
              </a:defRPr>
            </a:lvl2pPr>
            <a:lvl3pPr>
              <a:defRPr sz="1599">
                <a:latin typeface="Arial"/>
                <a:cs typeface="Arial"/>
              </a:defRPr>
            </a:lvl3pPr>
            <a:lvl4pPr>
              <a:defRPr sz="1399">
                <a:latin typeface="Arial"/>
                <a:cs typeface="Arial"/>
              </a:defRPr>
            </a:lvl4pPr>
            <a:lvl5pPr>
              <a:defRPr sz="1199">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Tree>
    <p:extLst>
      <p:ext uri="{BB962C8B-B14F-4D97-AF65-F5344CB8AC3E}">
        <p14:creationId xmlns:p14="http://schemas.microsoft.com/office/powerpoint/2010/main" val="263156896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Utfallande bild u. bård m. text">
    <p:spTree>
      <p:nvGrpSpPr>
        <p:cNvPr id="1" name=""/>
        <p:cNvGrpSpPr/>
        <p:nvPr/>
      </p:nvGrpSpPr>
      <p:grpSpPr>
        <a:xfrm>
          <a:off x="0" y="0"/>
          <a:ext cx="0" cy="0"/>
          <a:chOff x="0" y="0"/>
          <a:chExt cx="0" cy="0"/>
        </a:xfrm>
      </p:grpSpPr>
      <p:sp>
        <p:nvSpPr>
          <p:cNvPr id="15" name="Platshållare för bild 14"/>
          <p:cNvSpPr>
            <a:spLocks noGrp="1"/>
          </p:cNvSpPr>
          <p:nvPr>
            <p:ph type="pic" sz="quarter" idx="10"/>
          </p:nvPr>
        </p:nvSpPr>
        <p:spPr>
          <a:xfrm>
            <a:off x="0" y="0"/>
            <a:ext cx="12192000" cy="6858000"/>
          </a:xfrm>
          <a:prstGeom prst="rect">
            <a:avLst/>
          </a:prstGeom>
        </p:spPr>
        <p:txBody>
          <a:bodyPr/>
          <a:lstStyle/>
          <a:p>
            <a:endParaRPr lang="sv-SE"/>
          </a:p>
        </p:txBody>
      </p:sp>
      <p:sp>
        <p:nvSpPr>
          <p:cNvPr id="3" name="Title 1"/>
          <p:cNvSpPr>
            <a:spLocks noGrp="1"/>
          </p:cNvSpPr>
          <p:nvPr>
            <p:ph type="title" hasCustomPrompt="1"/>
          </p:nvPr>
        </p:nvSpPr>
        <p:spPr>
          <a:xfrm>
            <a:off x="1407584" y="897994"/>
            <a:ext cx="7315200" cy="473607"/>
          </a:xfrm>
          <a:prstGeom prst="rect">
            <a:avLst/>
          </a:prstGeom>
        </p:spPr>
        <p:txBody>
          <a:bodyPr anchor="b">
            <a:normAutofit/>
          </a:bodyPr>
          <a:lstStyle>
            <a:lvl1pPr algn="l">
              <a:defRPr sz="1399" b="1"/>
            </a:lvl1pPr>
          </a:lstStyle>
          <a:p>
            <a:pPr lvl="0"/>
            <a:r>
              <a:rPr lang="sv-SE" dirty="0" smtClean="0"/>
              <a:t>Klicka här för att ändra format på bakgrundstexten</a:t>
            </a:r>
          </a:p>
        </p:txBody>
      </p:sp>
      <p:sp>
        <p:nvSpPr>
          <p:cNvPr id="4" name="Text Placeholder 3"/>
          <p:cNvSpPr>
            <a:spLocks noGrp="1"/>
          </p:cNvSpPr>
          <p:nvPr>
            <p:ph type="body" sz="half" idx="2"/>
          </p:nvPr>
        </p:nvSpPr>
        <p:spPr>
          <a:xfrm>
            <a:off x="1407584" y="1401604"/>
            <a:ext cx="7315200" cy="337245"/>
          </a:xfrm>
          <a:prstGeom prst="rect">
            <a:avLst/>
          </a:prstGeom>
        </p:spPr>
        <p:txBody>
          <a:bodyPr>
            <a:normAutofit/>
          </a:bodyPr>
          <a:lstStyle>
            <a:lvl1pPr marL="0" indent="0">
              <a:buNone/>
              <a:defRPr sz="1199" b="0">
                <a:latin typeface="Arial"/>
                <a:cs typeface="Arial"/>
              </a:defRPr>
            </a:lvl1pPr>
            <a:lvl2pPr marL="456880" indent="0">
              <a:buNone/>
              <a:defRPr sz="1199"/>
            </a:lvl2pPr>
            <a:lvl3pPr marL="913760" indent="0">
              <a:buNone/>
              <a:defRPr sz="999"/>
            </a:lvl3pPr>
            <a:lvl4pPr marL="1370640" indent="0">
              <a:buNone/>
              <a:defRPr sz="899"/>
            </a:lvl4pPr>
            <a:lvl5pPr marL="1827520" indent="0">
              <a:buNone/>
              <a:defRPr sz="899"/>
            </a:lvl5pPr>
            <a:lvl6pPr marL="2284400" indent="0">
              <a:buNone/>
              <a:defRPr sz="899"/>
            </a:lvl6pPr>
            <a:lvl7pPr marL="2741280" indent="0">
              <a:buNone/>
              <a:defRPr sz="899"/>
            </a:lvl7pPr>
            <a:lvl8pPr marL="3198160" indent="0">
              <a:buNone/>
              <a:defRPr sz="899"/>
            </a:lvl8pPr>
            <a:lvl9pPr marL="3655040" indent="0">
              <a:buNone/>
              <a:defRPr sz="899"/>
            </a:lvl9pPr>
          </a:lstStyle>
          <a:p>
            <a:pPr lvl="0"/>
            <a:r>
              <a:rPr lang="sv-SE" dirty="0" smtClean="0"/>
              <a:t>Klicka här för att ändra format på bakgrundstexten</a:t>
            </a:r>
          </a:p>
        </p:txBody>
      </p:sp>
      <p:sp>
        <p:nvSpPr>
          <p:cNvPr id="5" name="textruta 4"/>
          <p:cNvSpPr txBox="1"/>
          <p:nvPr userDrawn="1"/>
        </p:nvSpPr>
        <p:spPr>
          <a:xfrm>
            <a:off x="8942567" y="6356351"/>
            <a:ext cx="1265767" cy="338138"/>
          </a:xfrm>
          <a:prstGeom prst="rect">
            <a:avLst/>
          </a:prstGeom>
          <a:noFill/>
        </p:spPr>
        <p:txBody>
          <a:bodyPr wrap="square" lIns="0" rIns="0" rtlCol="0" anchor="ctr" anchorCtr="0">
            <a:noAutofit/>
          </a:bodyPr>
          <a:lstStyle/>
          <a:p>
            <a:pPr algn="r"/>
            <a:fld id="{6436A833-0D65-4636-8D77-8C76B506C22D}" type="datetime1">
              <a:rPr lang="sv-SE" sz="999" smtClean="0">
                <a:solidFill>
                  <a:schemeClr val="tx1"/>
                </a:solidFill>
                <a:latin typeface="Arial"/>
                <a:cs typeface="Arial"/>
              </a:rPr>
              <a:pPr algn="r"/>
              <a:t>2022-10-13</a:t>
            </a:fld>
            <a:endParaRPr lang="sv-SE" sz="999" dirty="0" smtClean="0">
              <a:solidFill>
                <a:schemeClr val="tx1"/>
              </a:solidFill>
              <a:latin typeface="Arial"/>
              <a:cs typeface="Arial"/>
            </a:endParaRPr>
          </a:p>
          <a:p>
            <a:pPr algn="r"/>
            <a:r>
              <a:rPr lang="sv-SE" sz="899" dirty="0" smtClean="0">
                <a:solidFill>
                  <a:schemeClr val="tx1"/>
                </a:solidFill>
                <a:latin typeface="Arial"/>
                <a:cs typeface="Arial"/>
              </a:rPr>
              <a:t>Sida </a:t>
            </a:r>
            <a:fld id="{DB8626CC-5B25-4DDA-833E-9A441BDD6043}" type="slidenum">
              <a:rPr lang="sv-SE" sz="899" smtClean="0">
                <a:solidFill>
                  <a:schemeClr val="tx1"/>
                </a:solidFill>
                <a:latin typeface="Arial"/>
                <a:cs typeface="Arial"/>
              </a:rPr>
              <a:pPr algn="r"/>
              <a:t>‹#›</a:t>
            </a:fld>
            <a:endParaRPr lang="sv-SE" sz="899" dirty="0">
              <a:solidFill>
                <a:schemeClr val="tx1"/>
              </a:solidFill>
              <a:latin typeface="Arial"/>
              <a:cs typeface="Arial"/>
            </a:endParaRPr>
          </a:p>
        </p:txBody>
      </p:sp>
    </p:spTree>
    <p:extLst>
      <p:ext uri="{BB962C8B-B14F-4D97-AF65-F5344CB8AC3E}">
        <p14:creationId xmlns:p14="http://schemas.microsoft.com/office/powerpoint/2010/main" val="778793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Utfallande bild med bård">
    <p:spTree>
      <p:nvGrpSpPr>
        <p:cNvPr id="1" name=""/>
        <p:cNvGrpSpPr/>
        <p:nvPr/>
      </p:nvGrpSpPr>
      <p:grpSpPr>
        <a:xfrm>
          <a:off x="0" y="0"/>
          <a:ext cx="0" cy="0"/>
          <a:chOff x="0" y="0"/>
          <a:chExt cx="0" cy="0"/>
        </a:xfrm>
      </p:grpSpPr>
      <p:sp>
        <p:nvSpPr>
          <p:cNvPr id="16" name="Rektangel 15"/>
          <p:cNvSpPr/>
          <p:nvPr userDrawn="1"/>
        </p:nvSpPr>
        <p:spPr>
          <a:xfrm>
            <a:off x="-2239" y="2"/>
            <a:ext cx="330200" cy="13716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17" name="Rektangel 16"/>
          <p:cNvSpPr/>
          <p:nvPr userDrawn="1"/>
        </p:nvSpPr>
        <p:spPr>
          <a:xfrm>
            <a:off x="-4476" y="1371600"/>
            <a:ext cx="330200" cy="13716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18" name="Rektangel 17"/>
          <p:cNvSpPr/>
          <p:nvPr userDrawn="1"/>
        </p:nvSpPr>
        <p:spPr>
          <a:xfrm>
            <a:off x="-4476" y="2743200"/>
            <a:ext cx="330200" cy="13716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4476" y="4114799"/>
            <a:ext cx="330200" cy="13716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4476" y="5486399"/>
            <a:ext cx="330200" cy="13716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Picture Placeholder 2"/>
          <p:cNvSpPr>
            <a:spLocks noGrp="1"/>
          </p:cNvSpPr>
          <p:nvPr>
            <p:ph type="pic" idx="1"/>
          </p:nvPr>
        </p:nvSpPr>
        <p:spPr>
          <a:xfrm>
            <a:off x="327962" y="-1"/>
            <a:ext cx="11864039" cy="6858002"/>
          </a:xfrm>
          <a:prstGeom prst="rect">
            <a:avLst/>
          </a:prstGeom>
        </p:spPr>
        <p:txBody>
          <a:bodyPr/>
          <a:lstStyle>
            <a:lvl1pPr marL="0" indent="0">
              <a:buNone/>
              <a:defRPr sz="3198"/>
            </a:lvl1pPr>
            <a:lvl2pPr marL="456880" indent="0">
              <a:buNone/>
              <a:defRPr sz="2798"/>
            </a:lvl2pPr>
            <a:lvl3pPr marL="913760" indent="0">
              <a:buNone/>
              <a:defRPr sz="2398"/>
            </a:lvl3pPr>
            <a:lvl4pPr marL="1370640" indent="0">
              <a:buNone/>
              <a:defRPr sz="1999"/>
            </a:lvl4pPr>
            <a:lvl5pPr marL="1827520" indent="0">
              <a:buNone/>
              <a:defRPr sz="1999"/>
            </a:lvl5pPr>
            <a:lvl6pPr marL="2284400" indent="0">
              <a:buNone/>
              <a:defRPr sz="1999"/>
            </a:lvl6pPr>
            <a:lvl7pPr marL="2741280" indent="0">
              <a:buNone/>
              <a:defRPr sz="1999"/>
            </a:lvl7pPr>
            <a:lvl8pPr marL="3198160" indent="0">
              <a:buNone/>
              <a:defRPr sz="1999"/>
            </a:lvl8pPr>
            <a:lvl9pPr marL="3655040" indent="0">
              <a:buNone/>
              <a:defRPr sz="1999"/>
            </a:lvl9pPr>
          </a:lstStyle>
          <a:p>
            <a:endParaRPr lang="en-US" dirty="0"/>
          </a:p>
        </p:txBody>
      </p:sp>
      <p:sp>
        <p:nvSpPr>
          <p:cNvPr id="8" name="textruta 7"/>
          <p:cNvSpPr txBox="1"/>
          <p:nvPr userDrawn="1"/>
        </p:nvSpPr>
        <p:spPr>
          <a:xfrm>
            <a:off x="8942567" y="6356351"/>
            <a:ext cx="1265767" cy="338138"/>
          </a:xfrm>
          <a:prstGeom prst="rect">
            <a:avLst/>
          </a:prstGeom>
          <a:noFill/>
        </p:spPr>
        <p:txBody>
          <a:bodyPr wrap="square" lIns="0" rIns="0" rtlCol="0" anchor="ctr" anchorCtr="0">
            <a:noAutofit/>
          </a:bodyPr>
          <a:lstStyle/>
          <a:p>
            <a:pPr algn="r"/>
            <a:fld id="{6436A833-0D65-4636-8D77-8C76B506C22D}" type="datetime1">
              <a:rPr lang="sv-SE" sz="999" smtClean="0">
                <a:solidFill>
                  <a:schemeClr val="tx1"/>
                </a:solidFill>
                <a:latin typeface="Arial"/>
                <a:cs typeface="Arial"/>
              </a:rPr>
              <a:pPr algn="r"/>
              <a:t>2022-10-13</a:t>
            </a:fld>
            <a:endParaRPr lang="sv-SE" sz="999" dirty="0" smtClean="0">
              <a:solidFill>
                <a:schemeClr val="tx1"/>
              </a:solidFill>
              <a:latin typeface="Arial"/>
              <a:cs typeface="Arial"/>
            </a:endParaRPr>
          </a:p>
          <a:p>
            <a:pPr algn="r"/>
            <a:r>
              <a:rPr lang="sv-SE" sz="899" dirty="0" smtClean="0">
                <a:solidFill>
                  <a:schemeClr val="tx1"/>
                </a:solidFill>
                <a:latin typeface="Arial"/>
                <a:cs typeface="Arial"/>
              </a:rPr>
              <a:t>Sida </a:t>
            </a:r>
            <a:fld id="{DB8626CC-5B25-4DDA-833E-9A441BDD6043}" type="slidenum">
              <a:rPr lang="sv-SE" sz="899" smtClean="0">
                <a:solidFill>
                  <a:schemeClr val="tx1"/>
                </a:solidFill>
                <a:latin typeface="Arial"/>
                <a:cs typeface="Arial"/>
              </a:rPr>
              <a:pPr algn="r"/>
              <a:t>‹#›</a:t>
            </a:fld>
            <a:endParaRPr lang="sv-SE" sz="899" dirty="0">
              <a:solidFill>
                <a:schemeClr val="tx1"/>
              </a:solidFill>
              <a:latin typeface="Arial"/>
              <a:cs typeface="Arial"/>
            </a:endParaRPr>
          </a:p>
        </p:txBody>
      </p:sp>
    </p:spTree>
    <p:extLst>
      <p:ext uri="{BB962C8B-B14F-4D97-AF65-F5344CB8AC3E}">
        <p14:creationId xmlns:p14="http://schemas.microsoft.com/office/powerpoint/2010/main" val="40370561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Utfallande bild m. bård m. text">
    <p:spTree>
      <p:nvGrpSpPr>
        <p:cNvPr id="1" name=""/>
        <p:cNvGrpSpPr/>
        <p:nvPr/>
      </p:nvGrpSpPr>
      <p:grpSpPr>
        <a:xfrm>
          <a:off x="0" y="0"/>
          <a:ext cx="0" cy="0"/>
          <a:chOff x="0" y="0"/>
          <a:chExt cx="0" cy="0"/>
        </a:xfrm>
      </p:grpSpPr>
      <p:sp>
        <p:nvSpPr>
          <p:cNvPr id="16" name="Rektangel 15"/>
          <p:cNvSpPr/>
          <p:nvPr userDrawn="1"/>
        </p:nvSpPr>
        <p:spPr>
          <a:xfrm>
            <a:off x="-2239" y="2"/>
            <a:ext cx="330200" cy="13716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17" name="Rektangel 16"/>
          <p:cNvSpPr/>
          <p:nvPr userDrawn="1"/>
        </p:nvSpPr>
        <p:spPr>
          <a:xfrm>
            <a:off x="-4476" y="1371600"/>
            <a:ext cx="330200" cy="13716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18" name="Rektangel 17"/>
          <p:cNvSpPr/>
          <p:nvPr userDrawn="1"/>
        </p:nvSpPr>
        <p:spPr>
          <a:xfrm>
            <a:off x="-4476" y="2743200"/>
            <a:ext cx="330200" cy="13716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4476" y="4114799"/>
            <a:ext cx="330200" cy="13716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4476" y="5486399"/>
            <a:ext cx="330200" cy="13716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Picture Placeholder 2"/>
          <p:cNvSpPr>
            <a:spLocks noGrp="1"/>
          </p:cNvSpPr>
          <p:nvPr>
            <p:ph type="pic" idx="1"/>
          </p:nvPr>
        </p:nvSpPr>
        <p:spPr>
          <a:xfrm>
            <a:off x="327962" y="-1"/>
            <a:ext cx="11864039" cy="6858002"/>
          </a:xfrm>
          <a:prstGeom prst="rect">
            <a:avLst/>
          </a:prstGeom>
        </p:spPr>
        <p:txBody>
          <a:bodyPr/>
          <a:lstStyle>
            <a:lvl1pPr marL="0" indent="0">
              <a:buNone/>
              <a:defRPr sz="3198"/>
            </a:lvl1pPr>
            <a:lvl2pPr marL="456880" indent="0">
              <a:buNone/>
              <a:defRPr sz="2798"/>
            </a:lvl2pPr>
            <a:lvl3pPr marL="913760" indent="0">
              <a:buNone/>
              <a:defRPr sz="2398"/>
            </a:lvl3pPr>
            <a:lvl4pPr marL="1370640" indent="0">
              <a:buNone/>
              <a:defRPr sz="1999"/>
            </a:lvl4pPr>
            <a:lvl5pPr marL="1827520" indent="0">
              <a:buNone/>
              <a:defRPr sz="1999"/>
            </a:lvl5pPr>
            <a:lvl6pPr marL="2284400" indent="0">
              <a:buNone/>
              <a:defRPr sz="1999"/>
            </a:lvl6pPr>
            <a:lvl7pPr marL="2741280" indent="0">
              <a:buNone/>
              <a:defRPr sz="1999"/>
            </a:lvl7pPr>
            <a:lvl8pPr marL="3198160" indent="0">
              <a:buNone/>
              <a:defRPr sz="1999"/>
            </a:lvl8pPr>
            <a:lvl9pPr marL="3655040" indent="0">
              <a:buNone/>
              <a:defRPr sz="1999"/>
            </a:lvl9pPr>
          </a:lstStyle>
          <a:p>
            <a:endParaRPr lang="en-US" dirty="0"/>
          </a:p>
        </p:txBody>
      </p:sp>
      <p:sp>
        <p:nvSpPr>
          <p:cNvPr id="8" name="Title 1"/>
          <p:cNvSpPr>
            <a:spLocks noGrp="1"/>
          </p:cNvSpPr>
          <p:nvPr>
            <p:ph type="title" hasCustomPrompt="1"/>
          </p:nvPr>
        </p:nvSpPr>
        <p:spPr>
          <a:xfrm>
            <a:off x="1407584" y="897994"/>
            <a:ext cx="7315200" cy="473607"/>
          </a:xfrm>
          <a:prstGeom prst="rect">
            <a:avLst/>
          </a:prstGeom>
        </p:spPr>
        <p:txBody>
          <a:bodyPr anchor="b">
            <a:normAutofit/>
          </a:bodyPr>
          <a:lstStyle>
            <a:lvl1pPr algn="l">
              <a:defRPr sz="1399" b="1"/>
            </a:lvl1pPr>
          </a:lstStyle>
          <a:p>
            <a:pPr lvl="0"/>
            <a:r>
              <a:rPr lang="sv-SE" dirty="0" smtClean="0"/>
              <a:t>Klicka här för att ändra format på bakgrundstexten</a:t>
            </a:r>
          </a:p>
        </p:txBody>
      </p:sp>
      <p:sp>
        <p:nvSpPr>
          <p:cNvPr id="9" name="Text Placeholder 3"/>
          <p:cNvSpPr>
            <a:spLocks noGrp="1"/>
          </p:cNvSpPr>
          <p:nvPr>
            <p:ph type="body" sz="half" idx="2"/>
          </p:nvPr>
        </p:nvSpPr>
        <p:spPr>
          <a:xfrm>
            <a:off x="1407584" y="1401604"/>
            <a:ext cx="7315200" cy="337245"/>
          </a:xfrm>
          <a:prstGeom prst="rect">
            <a:avLst/>
          </a:prstGeom>
        </p:spPr>
        <p:txBody>
          <a:bodyPr>
            <a:normAutofit/>
          </a:bodyPr>
          <a:lstStyle>
            <a:lvl1pPr marL="0" indent="0">
              <a:buNone/>
              <a:defRPr sz="1199" b="0">
                <a:latin typeface="Arial"/>
                <a:cs typeface="Arial"/>
              </a:defRPr>
            </a:lvl1pPr>
            <a:lvl2pPr marL="456880" indent="0">
              <a:buNone/>
              <a:defRPr sz="1199"/>
            </a:lvl2pPr>
            <a:lvl3pPr marL="913760" indent="0">
              <a:buNone/>
              <a:defRPr sz="999"/>
            </a:lvl3pPr>
            <a:lvl4pPr marL="1370640" indent="0">
              <a:buNone/>
              <a:defRPr sz="899"/>
            </a:lvl4pPr>
            <a:lvl5pPr marL="1827520" indent="0">
              <a:buNone/>
              <a:defRPr sz="899"/>
            </a:lvl5pPr>
            <a:lvl6pPr marL="2284400" indent="0">
              <a:buNone/>
              <a:defRPr sz="899"/>
            </a:lvl6pPr>
            <a:lvl7pPr marL="2741280" indent="0">
              <a:buNone/>
              <a:defRPr sz="899"/>
            </a:lvl7pPr>
            <a:lvl8pPr marL="3198160" indent="0">
              <a:buNone/>
              <a:defRPr sz="899"/>
            </a:lvl8pPr>
            <a:lvl9pPr marL="3655040" indent="0">
              <a:buNone/>
              <a:defRPr sz="899"/>
            </a:lvl9pPr>
          </a:lstStyle>
          <a:p>
            <a:pPr lvl="0"/>
            <a:r>
              <a:rPr lang="sv-SE" dirty="0" smtClean="0"/>
              <a:t>Klicka här för att ändra format på bakgrundstexten</a:t>
            </a:r>
          </a:p>
        </p:txBody>
      </p:sp>
      <p:sp>
        <p:nvSpPr>
          <p:cNvPr id="10" name="textruta 9"/>
          <p:cNvSpPr txBox="1"/>
          <p:nvPr userDrawn="1"/>
        </p:nvSpPr>
        <p:spPr>
          <a:xfrm>
            <a:off x="8942567" y="6356351"/>
            <a:ext cx="1265767" cy="338138"/>
          </a:xfrm>
          <a:prstGeom prst="rect">
            <a:avLst/>
          </a:prstGeom>
          <a:noFill/>
        </p:spPr>
        <p:txBody>
          <a:bodyPr wrap="square" lIns="0" rIns="0" rtlCol="0" anchor="ctr" anchorCtr="0">
            <a:noAutofit/>
          </a:bodyPr>
          <a:lstStyle/>
          <a:p>
            <a:pPr algn="r"/>
            <a:fld id="{6436A833-0D65-4636-8D77-8C76B506C22D}" type="datetime1">
              <a:rPr lang="sv-SE" sz="999" smtClean="0">
                <a:solidFill>
                  <a:schemeClr val="tx1"/>
                </a:solidFill>
                <a:latin typeface="Arial"/>
                <a:cs typeface="Arial"/>
              </a:rPr>
              <a:pPr algn="r"/>
              <a:t>2022-10-13</a:t>
            </a:fld>
            <a:endParaRPr lang="sv-SE" sz="999" dirty="0" smtClean="0">
              <a:solidFill>
                <a:schemeClr val="tx1"/>
              </a:solidFill>
              <a:latin typeface="Arial"/>
              <a:cs typeface="Arial"/>
            </a:endParaRPr>
          </a:p>
          <a:p>
            <a:pPr algn="r"/>
            <a:r>
              <a:rPr lang="sv-SE" sz="899" dirty="0" smtClean="0">
                <a:solidFill>
                  <a:schemeClr val="tx1"/>
                </a:solidFill>
                <a:latin typeface="Arial"/>
                <a:cs typeface="Arial"/>
              </a:rPr>
              <a:t>Sida </a:t>
            </a:r>
            <a:fld id="{DB8626CC-5B25-4DDA-833E-9A441BDD6043}" type="slidenum">
              <a:rPr lang="sv-SE" sz="899" smtClean="0">
                <a:solidFill>
                  <a:schemeClr val="tx1"/>
                </a:solidFill>
                <a:latin typeface="Arial"/>
                <a:cs typeface="Arial"/>
              </a:rPr>
              <a:pPr algn="r"/>
              <a:t>‹#›</a:t>
            </a:fld>
            <a:endParaRPr lang="sv-SE" sz="899" dirty="0">
              <a:solidFill>
                <a:schemeClr val="tx1"/>
              </a:solidFill>
              <a:latin typeface="Arial"/>
              <a:cs typeface="Arial"/>
            </a:endParaRPr>
          </a:p>
        </p:txBody>
      </p:sp>
    </p:spTree>
    <p:extLst>
      <p:ext uri="{BB962C8B-B14F-4D97-AF65-F5344CB8AC3E}">
        <p14:creationId xmlns:p14="http://schemas.microsoft.com/office/powerpoint/2010/main" val="34005591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89717" y="4848746"/>
            <a:ext cx="7315200" cy="473607"/>
          </a:xfrm>
          <a:prstGeom prst="rect">
            <a:avLst/>
          </a:prstGeom>
        </p:spPr>
        <p:txBody>
          <a:bodyPr anchor="b">
            <a:normAutofit/>
          </a:bodyPr>
          <a:lstStyle>
            <a:lvl1pPr algn="l">
              <a:defRPr sz="1399" b="1"/>
            </a:lvl1pPr>
          </a:lstStyle>
          <a:p>
            <a:pPr lvl="0"/>
            <a:r>
              <a:rPr lang="sv-SE" dirty="0" smtClean="0"/>
              <a:t>Klicka här för att ändra format på bakgrundstexten</a:t>
            </a:r>
          </a:p>
        </p:txBody>
      </p:sp>
      <p:sp>
        <p:nvSpPr>
          <p:cNvPr id="3" name="Picture Placeholder 2"/>
          <p:cNvSpPr>
            <a:spLocks noGrp="1"/>
          </p:cNvSpPr>
          <p:nvPr>
            <p:ph type="pic" idx="1"/>
          </p:nvPr>
        </p:nvSpPr>
        <p:spPr>
          <a:xfrm>
            <a:off x="2389717" y="711198"/>
            <a:ext cx="7315200" cy="4114800"/>
          </a:xfrm>
          <a:prstGeom prst="rect">
            <a:avLst/>
          </a:prstGeom>
        </p:spPr>
        <p:txBody>
          <a:bodyPr/>
          <a:lstStyle>
            <a:lvl1pPr marL="0" indent="0">
              <a:buNone/>
              <a:defRPr sz="3198"/>
            </a:lvl1pPr>
            <a:lvl2pPr marL="456880" indent="0">
              <a:buNone/>
              <a:defRPr sz="2798"/>
            </a:lvl2pPr>
            <a:lvl3pPr marL="913760" indent="0">
              <a:buNone/>
              <a:defRPr sz="2398"/>
            </a:lvl3pPr>
            <a:lvl4pPr marL="1370640" indent="0">
              <a:buNone/>
              <a:defRPr sz="1999"/>
            </a:lvl4pPr>
            <a:lvl5pPr marL="1827520" indent="0">
              <a:buNone/>
              <a:defRPr sz="1999"/>
            </a:lvl5pPr>
            <a:lvl6pPr marL="2284400" indent="0">
              <a:buNone/>
              <a:defRPr sz="1999"/>
            </a:lvl6pPr>
            <a:lvl7pPr marL="2741280" indent="0">
              <a:buNone/>
              <a:defRPr sz="1999"/>
            </a:lvl7pPr>
            <a:lvl8pPr marL="3198160" indent="0">
              <a:buNone/>
              <a:defRPr sz="1999"/>
            </a:lvl8pPr>
            <a:lvl9pPr marL="3655040" indent="0">
              <a:buNone/>
              <a:defRPr sz="1999"/>
            </a:lvl9pPr>
          </a:lstStyle>
          <a:p>
            <a:endParaRPr lang="en-US" dirty="0"/>
          </a:p>
        </p:txBody>
      </p:sp>
      <p:sp>
        <p:nvSpPr>
          <p:cNvPr id="4" name="Text Placeholder 3"/>
          <p:cNvSpPr>
            <a:spLocks noGrp="1"/>
          </p:cNvSpPr>
          <p:nvPr>
            <p:ph type="body" sz="half" idx="2"/>
          </p:nvPr>
        </p:nvSpPr>
        <p:spPr>
          <a:xfrm>
            <a:off x="2389717" y="5352356"/>
            <a:ext cx="7315200" cy="337245"/>
          </a:xfrm>
          <a:prstGeom prst="rect">
            <a:avLst/>
          </a:prstGeom>
        </p:spPr>
        <p:txBody>
          <a:bodyPr>
            <a:normAutofit/>
          </a:bodyPr>
          <a:lstStyle>
            <a:lvl1pPr marL="0" indent="0">
              <a:buNone/>
              <a:defRPr sz="1199" b="0">
                <a:latin typeface="Arial"/>
                <a:cs typeface="Arial"/>
              </a:defRPr>
            </a:lvl1pPr>
            <a:lvl2pPr marL="456880" indent="0">
              <a:buNone/>
              <a:defRPr sz="1199"/>
            </a:lvl2pPr>
            <a:lvl3pPr marL="913760" indent="0">
              <a:buNone/>
              <a:defRPr sz="999"/>
            </a:lvl3pPr>
            <a:lvl4pPr marL="1370640" indent="0">
              <a:buNone/>
              <a:defRPr sz="899"/>
            </a:lvl4pPr>
            <a:lvl5pPr marL="1827520" indent="0">
              <a:buNone/>
              <a:defRPr sz="899"/>
            </a:lvl5pPr>
            <a:lvl6pPr marL="2284400" indent="0">
              <a:buNone/>
              <a:defRPr sz="899"/>
            </a:lvl6pPr>
            <a:lvl7pPr marL="2741280" indent="0">
              <a:buNone/>
              <a:defRPr sz="899"/>
            </a:lvl7pPr>
            <a:lvl8pPr marL="3198160" indent="0">
              <a:buNone/>
              <a:defRPr sz="899"/>
            </a:lvl8pPr>
            <a:lvl9pPr marL="3655040" indent="0">
              <a:buNone/>
              <a:defRPr sz="899"/>
            </a:lvl9pPr>
          </a:lstStyle>
          <a:p>
            <a:pPr lvl="0"/>
            <a:r>
              <a:rPr lang="sv-SE" dirty="0" smtClean="0"/>
              <a:t>Klicka här för att ändra format på bakgrundstexten</a:t>
            </a:r>
          </a:p>
        </p:txBody>
      </p:sp>
      <p:sp>
        <p:nvSpPr>
          <p:cNvPr id="15" name="textruta 14"/>
          <p:cNvSpPr txBox="1"/>
          <p:nvPr userDrawn="1"/>
        </p:nvSpPr>
        <p:spPr>
          <a:xfrm>
            <a:off x="8942567" y="6356351"/>
            <a:ext cx="1265767" cy="338138"/>
          </a:xfrm>
          <a:prstGeom prst="rect">
            <a:avLst/>
          </a:prstGeom>
          <a:noFill/>
        </p:spPr>
        <p:txBody>
          <a:bodyPr wrap="square" lIns="0" rIns="0" rtlCol="0" anchor="ctr" anchorCtr="0">
            <a:noAutofit/>
          </a:bodyPr>
          <a:lstStyle/>
          <a:p>
            <a:pPr algn="r"/>
            <a:fld id="{6436A833-0D65-4636-8D77-8C76B506C22D}" type="datetime1">
              <a:rPr lang="sv-SE" sz="999" smtClean="0">
                <a:solidFill>
                  <a:schemeClr val="tx1"/>
                </a:solidFill>
                <a:latin typeface="Arial"/>
                <a:cs typeface="Arial"/>
              </a:rPr>
              <a:pPr algn="r"/>
              <a:t>2022-10-13</a:t>
            </a:fld>
            <a:endParaRPr lang="sv-SE" sz="999" dirty="0" smtClean="0">
              <a:solidFill>
                <a:schemeClr val="tx1"/>
              </a:solidFill>
              <a:latin typeface="Arial"/>
              <a:cs typeface="Arial"/>
            </a:endParaRPr>
          </a:p>
          <a:p>
            <a:pPr algn="r"/>
            <a:r>
              <a:rPr lang="sv-SE" sz="899" dirty="0" smtClean="0">
                <a:solidFill>
                  <a:schemeClr val="tx1"/>
                </a:solidFill>
                <a:latin typeface="Arial"/>
                <a:cs typeface="Arial"/>
              </a:rPr>
              <a:t>Sida </a:t>
            </a:r>
            <a:fld id="{DB8626CC-5B25-4DDA-833E-9A441BDD6043}" type="slidenum">
              <a:rPr lang="sv-SE" sz="899" smtClean="0">
                <a:solidFill>
                  <a:schemeClr val="tx1"/>
                </a:solidFill>
                <a:latin typeface="Arial"/>
                <a:cs typeface="Arial"/>
              </a:rPr>
              <a:pPr algn="r"/>
              <a:t>‹#›</a:t>
            </a:fld>
            <a:endParaRPr lang="sv-SE" sz="899" dirty="0">
              <a:solidFill>
                <a:schemeClr val="tx1"/>
              </a:solidFill>
              <a:latin typeface="Arial"/>
              <a:cs typeface="Arial"/>
            </a:endParaRPr>
          </a:p>
        </p:txBody>
      </p:sp>
      <p:sp>
        <p:nvSpPr>
          <p:cNvPr id="16" name="Rektangel 15"/>
          <p:cNvSpPr/>
          <p:nvPr userDrawn="1"/>
        </p:nvSpPr>
        <p:spPr>
          <a:xfrm>
            <a:off x="-2239" y="2"/>
            <a:ext cx="330200" cy="13716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17" name="Rektangel 16"/>
          <p:cNvSpPr/>
          <p:nvPr userDrawn="1"/>
        </p:nvSpPr>
        <p:spPr>
          <a:xfrm>
            <a:off x="-4476" y="1371600"/>
            <a:ext cx="330200" cy="13716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18" name="Rektangel 17"/>
          <p:cNvSpPr/>
          <p:nvPr userDrawn="1"/>
        </p:nvSpPr>
        <p:spPr>
          <a:xfrm>
            <a:off x="-4476" y="2743200"/>
            <a:ext cx="330200" cy="13716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4476" y="4114799"/>
            <a:ext cx="330200" cy="13716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4476" y="5486399"/>
            <a:ext cx="330200" cy="13716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18788407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om med bård och logga">
    <p:spTree>
      <p:nvGrpSpPr>
        <p:cNvPr id="1" name=""/>
        <p:cNvGrpSpPr/>
        <p:nvPr/>
      </p:nvGrpSpPr>
      <p:grpSpPr>
        <a:xfrm>
          <a:off x="0" y="0"/>
          <a:ext cx="0" cy="0"/>
          <a:chOff x="0" y="0"/>
          <a:chExt cx="0" cy="0"/>
        </a:xfrm>
      </p:grpSpPr>
      <p:sp>
        <p:nvSpPr>
          <p:cNvPr id="11" name="textruta 10"/>
          <p:cNvSpPr txBox="1"/>
          <p:nvPr userDrawn="1"/>
        </p:nvSpPr>
        <p:spPr>
          <a:xfrm>
            <a:off x="8942567" y="6356351"/>
            <a:ext cx="1265767" cy="338138"/>
          </a:xfrm>
          <a:prstGeom prst="rect">
            <a:avLst/>
          </a:prstGeom>
          <a:noFill/>
        </p:spPr>
        <p:txBody>
          <a:bodyPr wrap="square" lIns="0" rIns="0" rtlCol="0" anchor="ctr" anchorCtr="0">
            <a:noAutofit/>
          </a:bodyPr>
          <a:lstStyle/>
          <a:p>
            <a:pPr algn="r"/>
            <a:fld id="{6436A833-0D65-4636-8D77-8C76B506C22D}" type="datetime1">
              <a:rPr lang="sv-SE" sz="999" smtClean="0">
                <a:solidFill>
                  <a:schemeClr val="tx1"/>
                </a:solidFill>
                <a:latin typeface="Arial"/>
                <a:cs typeface="Arial"/>
              </a:rPr>
              <a:pPr algn="r"/>
              <a:t>2022-10-13</a:t>
            </a:fld>
            <a:endParaRPr lang="sv-SE" sz="999" dirty="0" smtClean="0">
              <a:solidFill>
                <a:schemeClr val="tx1"/>
              </a:solidFill>
              <a:latin typeface="Arial"/>
              <a:cs typeface="Arial"/>
            </a:endParaRPr>
          </a:p>
          <a:p>
            <a:pPr algn="r"/>
            <a:r>
              <a:rPr lang="sv-SE" sz="899" dirty="0" smtClean="0">
                <a:solidFill>
                  <a:schemeClr val="tx1"/>
                </a:solidFill>
                <a:latin typeface="Arial"/>
                <a:cs typeface="Arial"/>
              </a:rPr>
              <a:t>Sida </a:t>
            </a:r>
            <a:fld id="{DB8626CC-5B25-4DDA-833E-9A441BDD6043}" type="slidenum">
              <a:rPr lang="sv-SE" sz="899" smtClean="0">
                <a:solidFill>
                  <a:schemeClr val="tx1"/>
                </a:solidFill>
                <a:latin typeface="Arial"/>
                <a:cs typeface="Arial"/>
              </a:rPr>
              <a:pPr algn="r"/>
              <a:t>‹#›</a:t>
            </a:fld>
            <a:endParaRPr lang="sv-SE" sz="899" dirty="0">
              <a:solidFill>
                <a:schemeClr val="tx1"/>
              </a:solidFill>
              <a:latin typeface="Arial"/>
              <a:cs typeface="Arial"/>
            </a:endParaRPr>
          </a:p>
        </p:txBody>
      </p:sp>
      <p:sp>
        <p:nvSpPr>
          <p:cNvPr id="12" name="Rektangel 11"/>
          <p:cNvSpPr/>
          <p:nvPr userDrawn="1"/>
        </p:nvSpPr>
        <p:spPr>
          <a:xfrm>
            <a:off x="-2239" y="2"/>
            <a:ext cx="330200" cy="13716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Rektangel 12"/>
          <p:cNvSpPr/>
          <p:nvPr userDrawn="1"/>
        </p:nvSpPr>
        <p:spPr>
          <a:xfrm>
            <a:off x="-4476" y="1371600"/>
            <a:ext cx="330200" cy="13716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14" name="Rektangel 13"/>
          <p:cNvSpPr/>
          <p:nvPr userDrawn="1"/>
        </p:nvSpPr>
        <p:spPr>
          <a:xfrm>
            <a:off x="-4476" y="2743200"/>
            <a:ext cx="330200" cy="13716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15" name="Rektangel 14"/>
          <p:cNvSpPr/>
          <p:nvPr userDrawn="1"/>
        </p:nvSpPr>
        <p:spPr>
          <a:xfrm>
            <a:off x="-4476" y="4114799"/>
            <a:ext cx="330200" cy="13716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16" name="Rektangel 15"/>
          <p:cNvSpPr/>
          <p:nvPr userDrawn="1"/>
        </p:nvSpPr>
        <p:spPr>
          <a:xfrm>
            <a:off x="-4476" y="5486399"/>
            <a:ext cx="330200" cy="13716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2643506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brödtext - Lila bård">
    <p:spTree>
      <p:nvGrpSpPr>
        <p:cNvPr id="1" name=""/>
        <p:cNvGrpSpPr/>
        <p:nvPr/>
      </p:nvGrpSpPr>
      <p:grpSpPr>
        <a:xfrm>
          <a:off x="0" y="0"/>
          <a:ext cx="0" cy="0"/>
          <a:chOff x="0" y="0"/>
          <a:chExt cx="0" cy="0"/>
        </a:xfrm>
      </p:grpSpPr>
      <p:sp>
        <p:nvSpPr>
          <p:cNvPr id="18" name="Rektangel 17"/>
          <p:cNvSpPr/>
          <p:nvPr userDrawn="1"/>
        </p:nvSpPr>
        <p:spPr>
          <a:xfrm>
            <a:off x="-2239" y="2"/>
            <a:ext cx="330200" cy="1371600"/>
          </a:xfrm>
          <a:prstGeom prst="rect">
            <a:avLst/>
          </a:prstGeom>
          <a:solidFill>
            <a:srgbClr val="C73686"/>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4476" y="1371600"/>
            <a:ext cx="330200" cy="1371600"/>
          </a:xfrm>
          <a:prstGeom prst="rect">
            <a:avLst/>
          </a:prstGeom>
          <a:solidFill>
            <a:srgbClr val="5C0C6F"/>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4476" y="2743200"/>
            <a:ext cx="330200" cy="1371600"/>
          </a:xfrm>
          <a:prstGeom prst="rect">
            <a:avLst/>
          </a:prstGeom>
          <a:solidFill>
            <a:srgbClr val="963486"/>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4476" y="4114799"/>
            <a:ext cx="330200" cy="1371600"/>
          </a:xfrm>
          <a:prstGeom prst="rect">
            <a:avLst/>
          </a:prstGeom>
          <a:solidFill>
            <a:srgbClr val="66004B"/>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4476" y="5486399"/>
            <a:ext cx="330200" cy="1371600"/>
          </a:xfrm>
          <a:prstGeom prst="rect">
            <a:avLst/>
          </a:prstGeom>
          <a:solidFill>
            <a:srgbClr val="93006D"/>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textruta 12"/>
          <p:cNvSpPr txBox="1"/>
          <p:nvPr userDrawn="1"/>
        </p:nvSpPr>
        <p:spPr>
          <a:xfrm>
            <a:off x="8942567" y="6356351"/>
            <a:ext cx="1265767" cy="338138"/>
          </a:xfrm>
          <a:prstGeom prst="rect">
            <a:avLst/>
          </a:prstGeom>
          <a:noFill/>
        </p:spPr>
        <p:txBody>
          <a:bodyPr wrap="square" lIns="0" rIns="0" rtlCol="0" anchor="ctr" anchorCtr="0">
            <a:noAutofit/>
          </a:bodyPr>
          <a:lstStyle/>
          <a:p>
            <a:pPr algn="r"/>
            <a:fld id="{6436A833-0D65-4636-8D77-8C76B506C22D}" type="datetime1">
              <a:rPr lang="sv-SE" sz="999" smtClean="0">
                <a:solidFill>
                  <a:schemeClr val="tx1"/>
                </a:solidFill>
                <a:latin typeface="Arial"/>
                <a:cs typeface="Arial"/>
              </a:rPr>
              <a:pPr algn="r"/>
              <a:t>2022-10-13</a:t>
            </a:fld>
            <a:endParaRPr lang="sv-SE" sz="999" dirty="0" smtClean="0">
              <a:solidFill>
                <a:schemeClr val="tx1"/>
              </a:solidFill>
              <a:latin typeface="Arial"/>
              <a:cs typeface="Arial"/>
            </a:endParaRPr>
          </a:p>
          <a:p>
            <a:pPr algn="r"/>
            <a:r>
              <a:rPr lang="sv-SE" sz="899" dirty="0" smtClean="0">
                <a:solidFill>
                  <a:schemeClr val="tx1"/>
                </a:solidFill>
                <a:latin typeface="Arial"/>
                <a:cs typeface="Arial"/>
              </a:rPr>
              <a:t>Sida </a:t>
            </a:r>
            <a:fld id="{DB8626CC-5B25-4DDA-833E-9A441BDD6043}" type="slidenum">
              <a:rPr lang="sv-SE" sz="899" smtClean="0">
                <a:solidFill>
                  <a:schemeClr val="tx1"/>
                </a:solidFill>
                <a:latin typeface="Arial"/>
                <a:cs typeface="Arial"/>
              </a:rPr>
              <a:pPr algn="r"/>
              <a:t>‹#›</a:t>
            </a:fld>
            <a:endParaRPr lang="sv-SE" sz="899" dirty="0">
              <a:solidFill>
                <a:schemeClr val="tx1"/>
              </a:solidFill>
              <a:latin typeface="Arial"/>
              <a:cs typeface="Arial"/>
            </a:endParaRPr>
          </a:p>
        </p:txBody>
      </p:sp>
      <p:sp>
        <p:nvSpPr>
          <p:cNvPr id="23" name="Content Placeholder 2"/>
          <p:cNvSpPr>
            <a:spLocks noGrp="1"/>
          </p:cNvSpPr>
          <p:nvPr>
            <p:ph idx="1"/>
          </p:nvPr>
        </p:nvSpPr>
        <p:spPr>
          <a:xfrm>
            <a:off x="1467557" y="1600203"/>
            <a:ext cx="10543823" cy="4202113"/>
          </a:xfrm>
          <a:prstGeom prst="rect">
            <a:avLst/>
          </a:prstGeom>
        </p:spPr>
        <p:txBody>
          <a:bodyPr/>
          <a:lstStyle>
            <a:lvl1pPr>
              <a:defRPr sz="1999" b="0">
                <a:latin typeface="Arial"/>
                <a:cs typeface="Arial"/>
              </a:defRPr>
            </a:lvl1pPr>
            <a:lvl2pPr>
              <a:defRPr sz="1799">
                <a:latin typeface="Arial"/>
                <a:cs typeface="Arial"/>
              </a:defRPr>
            </a:lvl2pPr>
            <a:lvl3pPr>
              <a:defRPr sz="1599">
                <a:latin typeface="Arial"/>
                <a:cs typeface="Arial"/>
              </a:defRPr>
            </a:lvl3pPr>
            <a:lvl4pPr>
              <a:defRPr sz="1399">
                <a:latin typeface="Arial"/>
                <a:cs typeface="Arial"/>
              </a:defRPr>
            </a:lvl4pPr>
            <a:lvl5pPr>
              <a:defRPr sz="1199">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2" name="Title 1"/>
          <p:cNvSpPr>
            <a:spLocks noGrp="1"/>
          </p:cNvSpPr>
          <p:nvPr>
            <p:ph type="title"/>
          </p:nvPr>
        </p:nvSpPr>
        <p:spPr>
          <a:xfrm>
            <a:off x="1467557" y="274639"/>
            <a:ext cx="10543823" cy="1143000"/>
          </a:xfrm>
          <a:prstGeom prst="rect">
            <a:avLst/>
          </a:prstGeom>
        </p:spPr>
        <p:txBody>
          <a:bodyPr anchor="b"/>
          <a:lstStyle/>
          <a:p>
            <a:r>
              <a:rPr lang="sv-SE" dirty="0" smtClean="0"/>
              <a:t>Klicka här för att ändra format</a:t>
            </a:r>
            <a:endParaRPr lang="en-US" dirty="0"/>
          </a:p>
        </p:txBody>
      </p:sp>
    </p:spTree>
    <p:extLst>
      <p:ext uri="{BB962C8B-B14F-4D97-AF65-F5344CB8AC3E}">
        <p14:creationId xmlns:p14="http://schemas.microsoft.com/office/powerpoint/2010/main" val="2729916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och brödtext - Blå bård">
    <p:spTree>
      <p:nvGrpSpPr>
        <p:cNvPr id="1" name=""/>
        <p:cNvGrpSpPr/>
        <p:nvPr/>
      </p:nvGrpSpPr>
      <p:grpSpPr>
        <a:xfrm>
          <a:off x="0" y="0"/>
          <a:ext cx="0" cy="0"/>
          <a:chOff x="0" y="0"/>
          <a:chExt cx="0" cy="0"/>
        </a:xfrm>
      </p:grpSpPr>
      <p:sp>
        <p:nvSpPr>
          <p:cNvPr id="12" name="textruta 11"/>
          <p:cNvSpPr txBox="1"/>
          <p:nvPr userDrawn="1"/>
        </p:nvSpPr>
        <p:spPr>
          <a:xfrm>
            <a:off x="8942567" y="6356351"/>
            <a:ext cx="1265767" cy="338138"/>
          </a:xfrm>
          <a:prstGeom prst="rect">
            <a:avLst/>
          </a:prstGeom>
          <a:noFill/>
        </p:spPr>
        <p:txBody>
          <a:bodyPr wrap="square" lIns="0" rIns="0" rtlCol="0" anchor="ctr" anchorCtr="0">
            <a:noAutofit/>
          </a:bodyPr>
          <a:lstStyle/>
          <a:p>
            <a:pPr algn="r"/>
            <a:fld id="{6436A833-0D65-4636-8D77-8C76B506C22D}" type="datetime1">
              <a:rPr lang="sv-SE" sz="999" smtClean="0">
                <a:solidFill>
                  <a:schemeClr val="tx1"/>
                </a:solidFill>
                <a:latin typeface="Arial"/>
                <a:cs typeface="Arial"/>
              </a:rPr>
              <a:pPr algn="r"/>
              <a:t>2022-10-13</a:t>
            </a:fld>
            <a:endParaRPr lang="sv-SE" sz="999" dirty="0" smtClean="0">
              <a:solidFill>
                <a:schemeClr val="tx1"/>
              </a:solidFill>
              <a:latin typeface="Arial"/>
              <a:cs typeface="Arial"/>
            </a:endParaRPr>
          </a:p>
          <a:p>
            <a:pPr algn="r"/>
            <a:r>
              <a:rPr lang="sv-SE" sz="899" dirty="0" smtClean="0">
                <a:solidFill>
                  <a:schemeClr val="tx1"/>
                </a:solidFill>
                <a:latin typeface="Arial"/>
                <a:cs typeface="Arial"/>
              </a:rPr>
              <a:t>Sida </a:t>
            </a:r>
            <a:fld id="{DB8626CC-5B25-4DDA-833E-9A441BDD6043}" type="slidenum">
              <a:rPr lang="sv-SE" sz="899" smtClean="0">
                <a:solidFill>
                  <a:schemeClr val="tx1"/>
                </a:solidFill>
                <a:latin typeface="Arial"/>
                <a:cs typeface="Arial"/>
              </a:rPr>
              <a:pPr algn="r"/>
              <a:t>‹#›</a:t>
            </a:fld>
            <a:endParaRPr lang="sv-SE" sz="899" dirty="0">
              <a:solidFill>
                <a:schemeClr val="tx1"/>
              </a:solidFill>
              <a:latin typeface="Arial"/>
              <a:cs typeface="Arial"/>
            </a:endParaRPr>
          </a:p>
        </p:txBody>
      </p:sp>
      <p:sp>
        <p:nvSpPr>
          <p:cNvPr id="18" name="Rektangel 17"/>
          <p:cNvSpPr/>
          <p:nvPr userDrawn="1"/>
        </p:nvSpPr>
        <p:spPr>
          <a:xfrm>
            <a:off x="-2239" y="2"/>
            <a:ext cx="330200" cy="1371600"/>
          </a:xfrm>
          <a:prstGeom prst="rect">
            <a:avLst/>
          </a:prstGeom>
          <a:solidFill>
            <a:srgbClr val="40A4E1"/>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4476" y="1371600"/>
            <a:ext cx="330200" cy="1371600"/>
          </a:xfrm>
          <a:prstGeom prst="rect">
            <a:avLst/>
          </a:prstGeom>
          <a:solidFill>
            <a:srgbClr val="0953A5"/>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4476" y="2743200"/>
            <a:ext cx="330200" cy="1371600"/>
          </a:xfrm>
          <a:prstGeom prst="rect">
            <a:avLst/>
          </a:prstGeom>
          <a:solidFill>
            <a:srgbClr val="4B8ECF"/>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4476" y="4114799"/>
            <a:ext cx="330200" cy="1371600"/>
          </a:xfrm>
          <a:prstGeom prst="rect">
            <a:avLst/>
          </a:prstGeom>
          <a:solidFill>
            <a:srgbClr val="084973"/>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4476" y="5486399"/>
            <a:ext cx="330200" cy="1371600"/>
          </a:xfrm>
          <a:prstGeom prst="rect">
            <a:avLst/>
          </a:prstGeom>
          <a:solidFill>
            <a:srgbClr val="0F81D3"/>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23" name="Content Placeholder 2"/>
          <p:cNvSpPr>
            <a:spLocks noGrp="1"/>
          </p:cNvSpPr>
          <p:nvPr>
            <p:ph idx="1"/>
          </p:nvPr>
        </p:nvSpPr>
        <p:spPr>
          <a:xfrm>
            <a:off x="1467557" y="1600203"/>
            <a:ext cx="10543823" cy="4202113"/>
          </a:xfrm>
          <a:prstGeom prst="rect">
            <a:avLst/>
          </a:prstGeom>
        </p:spPr>
        <p:txBody>
          <a:bodyPr/>
          <a:lstStyle>
            <a:lvl1pPr>
              <a:defRPr sz="1999" b="0">
                <a:latin typeface="Arial"/>
                <a:cs typeface="Arial"/>
              </a:defRPr>
            </a:lvl1pPr>
            <a:lvl2pPr>
              <a:defRPr sz="1799">
                <a:latin typeface="Arial"/>
                <a:cs typeface="Arial"/>
              </a:defRPr>
            </a:lvl2pPr>
            <a:lvl3pPr>
              <a:defRPr sz="1599">
                <a:latin typeface="Arial"/>
                <a:cs typeface="Arial"/>
              </a:defRPr>
            </a:lvl3pPr>
            <a:lvl4pPr>
              <a:defRPr sz="1399">
                <a:latin typeface="Arial"/>
                <a:cs typeface="Arial"/>
              </a:defRPr>
            </a:lvl4pPr>
            <a:lvl5pPr>
              <a:defRPr sz="1199">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3" name="Title 1"/>
          <p:cNvSpPr>
            <a:spLocks noGrp="1"/>
          </p:cNvSpPr>
          <p:nvPr>
            <p:ph type="title"/>
          </p:nvPr>
        </p:nvSpPr>
        <p:spPr>
          <a:xfrm>
            <a:off x="1467557" y="274639"/>
            <a:ext cx="10543823" cy="1143000"/>
          </a:xfrm>
          <a:prstGeom prst="rect">
            <a:avLst/>
          </a:prstGeom>
        </p:spPr>
        <p:txBody>
          <a:bodyPr anchor="b"/>
          <a:lstStyle/>
          <a:p>
            <a:r>
              <a:rPr lang="sv-SE" dirty="0" smtClean="0"/>
              <a:t>Klicka här för att ändra format</a:t>
            </a:r>
            <a:endParaRPr lang="en-US" dirty="0"/>
          </a:p>
        </p:txBody>
      </p:sp>
    </p:spTree>
    <p:extLst>
      <p:ext uri="{BB962C8B-B14F-4D97-AF65-F5344CB8AC3E}">
        <p14:creationId xmlns:p14="http://schemas.microsoft.com/office/powerpoint/2010/main" val="1927963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brödtext - Grön bård">
    <p:spTree>
      <p:nvGrpSpPr>
        <p:cNvPr id="1" name=""/>
        <p:cNvGrpSpPr/>
        <p:nvPr/>
      </p:nvGrpSpPr>
      <p:grpSpPr>
        <a:xfrm>
          <a:off x="0" y="0"/>
          <a:ext cx="0" cy="0"/>
          <a:chOff x="0" y="0"/>
          <a:chExt cx="0" cy="0"/>
        </a:xfrm>
      </p:grpSpPr>
      <p:sp>
        <p:nvSpPr>
          <p:cNvPr id="12" name="textruta 11"/>
          <p:cNvSpPr txBox="1"/>
          <p:nvPr userDrawn="1"/>
        </p:nvSpPr>
        <p:spPr>
          <a:xfrm>
            <a:off x="8942567" y="6356351"/>
            <a:ext cx="1265767" cy="338138"/>
          </a:xfrm>
          <a:prstGeom prst="rect">
            <a:avLst/>
          </a:prstGeom>
          <a:noFill/>
        </p:spPr>
        <p:txBody>
          <a:bodyPr wrap="square" lIns="0" rIns="0" rtlCol="0" anchor="ctr" anchorCtr="0">
            <a:noAutofit/>
          </a:bodyPr>
          <a:lstStyle/>
          <a:p>
            <a:pPr algn="r"/>
            <a:fld id="{6436A833-0D65-4636-8D77-8C76B506C22D}" type="datetime1">
              <a:rPr lang="sv-SE" sz="999" smtClean="0">
                <a:solidFill>
                  <a:schemeClr val="tx1"/>
                </a:solidFill>
                <a:latin typeface="Arial"/>
                <a:cs typeface="Arial"/>
              </a:rPr>
              <a:pPr algn="r"/>
              <a:t>2022-10-13</a:t>
            </a:fld>
            <a:endParaRPr lang="sv-SE" sz="999" dirty="0" smtClean="0">
              <a:solidFill>
                <a:schemeClr val="tx1"/>
              </a:solidFill>
              <a:latin typeface="Arial"/>
              <a:cs typeface="Arial"/>
            </a:endParaRPr>
          </a:p>
          <a:p>
            <a:pPr algn="r"/>
            <a:r>
              <a:rPr lang="sv-SE" sz="899" dirty="0" smtClean="0">
                <a:solidFill>
                  <a:schemeClr val="tx1"/>
                </a:solidFill>
                <a:latin typeface="Arial"/>
                <a:cs typeface="Arial"/>
              </a:rPr>
              <a:t>Sida </a:t>
            </a:r>
            <a:fld id="{DB8626CC-5B25-4DDA-833E-9A441BDD6043}" type="slidenum">
              <a:rPr lang="sv-SE" sz="899" smtClean="0">
                <a:solidFill>
                  <a:schemeClr val="tx1"/>
                </a:solidFill>
                <a:latin typeface="Arial"/>
                <a:cs typeface="Arial"/>
              </a:rPr>
              <a:pPr algn="r"/>
              <a:t>‹#›</a:t>
            </a:fld>
            <a:endParaRPr lang="sv-SE" sz="899" dirty="0">
              <a:solidFill>
                <a:schemeClr val="tx1"/>
              </a:solidFill>
              <a:latin typeface="Arial"/>
              <a:cs typeface="Arial"/>
            </a:endParaRPr>
          </a:p>
        </p:txBody>
      </p:sp>
      <p:sp>
        <p:nvSpPr>
          <p:cNvPr id="18" name="Rektangel 17"/>
          <p:cNvSpPr/>
          <p:nvPr userDrawn="1"/>
        </p:nvSpPr>
        <p:spPr>
          <a:xfrm>
            <a:off x="-2239" y="2"/>
            <a:ext cx="330200" cy="1371600"/>
          </a:xfrm>
          <a:prstGeom prst="rect">
            <a:avLst/>
          </a:prstGeom>
          <a:solidFill>
            <a:srgbClr val="A1C30A"/>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4476" y="1371600"/>
            <a:ext cx="330200" cy="1371600"/>
          </a:xfrm>
          <a:prstGeom prst="rect">
            <a:avLst/>
          </a:prstGeom>
          <a:solidFill>
            <a:srgbClr val="199A29"/>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4476" y="2743200"/>
            <a:ext cx="330200" cy="1371600"/>
          </a:xfrm>
          <a:prstGeom prst="rect">
            <a:avLst/>
          </a:prstGeom>
          <a:solidFill>
            <a:srgbClr val="90C044"/>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4476" y="4114799"/>
            <a:ext cx="330200" cy="1371600"/>
          </a:xfrm>
          <a:prstGeom prst="rect">
            <a:avLst/>
          </a:prstGeom>
          <a:solidFill>
            <a:srgbClr val="407015"/>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4476" y="5486399"/>
            <a:ext cx="330200" cy="1371600"/>
          </a:xfrm>
          <a:prstGeom prst="rect">
            <a:avLst/>
          </a:prstGeom>
          <a:solidFill>
            <a:srgbClr val="65AE1E"/>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23" name="Content Placeholder 2"/>
          <p:cNvSpPr>
            <a:spLocks noGrp="1"/>
          </p:cNvSpPr>
          <p:nvPr>
            <p:ph idx="1"/>
          </p:nvPr>
        </p:nvSpPr>
        <p:spPr>
          <a:xfrm>
            <a:off x="1467557" y="1600203"/>
            <a:ext cx="10543823" cy="4202113"/>
          </a:xfrm>
          <a:prstGeom prst="rect">
            <a:avLst/>
          </a:prstGeom>
        </p:spPr>
        <p:txBody>
          <a:bodyPr/>
          <a:lstStyle>
            <a:lvl1pPr>
              <a:defRPr sz="1999" b="0">
                <a:latin typeface="Arial"/>
                <a:cs typeface="Arial"/>
              </a:defRPr>
            </a:lvl1pPr>
            <a:lvl2pPr>
              <a:defRPr sz="1799">
                <a:latin typeface="Arial"/>
                <a:cs typeface="Arial"/>
              </a:defRPr>
            </a:lvl2pPr>
            <a:lvl3pPr>
              <a:defRPr sz="1599">
                <a:latin typeface="Arial"/>
                <a:cs typeface="Arial"/>
              </a:defRPr>
            </a:lvl3pPr>
            <a:lvl4pPr>
              <a:defRPr sz="1399">
                <a:latin typeface="Arial"/>
                <a:cs typeface="Arial"/>
              </a:defRPr>
            </a:lvl4pPr>
            <a:lvl5pPr>
              <a:defRPr sz="1199">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3" name="Title 1"/>
          <p:cNvSpPr>
            <a:spLocks noGrp="1"/>
          </p:cNvSpPr>
          <p:nvPr>
            <p:ph type="title"/>
          </p:nvPr>
        </p:nvSpPr>
        <p:spPr>
          <a:xfrm>
            <a:off x="1467557" y="274639"/>
            <a:ext cx="10543823" cy="1143000"/>
          </a:xfrm>
          <a:prstGeom prst="rect">
            <a:avLst/>
          </a:prstGeom>
        </p:spPr>
        <p:txBody>
          <a:bodyPr anchor="b"/>
          <a:lstStyle/>
          <a:p>
            <a:r>
              <a:rPr lang="sv-SE" dirty="0" smtClean="0"/>
              <a:t>Klicka här för att ändra format</a:t>
            </a:r>
            <a:endParaRPr lang="en-US" dirty="0"/>
          </a:p>
        </p:txBody>
      </p:sp>
    </p:spTree>
    <p:extLst>
      <p:ext uri="{BB962C8B-B14F-4D97-AF65-F5344CB8AC3E}">
        <p14:creationId xmlns:p14="http://schemas.microsoft.com/office/powerpoint/2010/main" val="233868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Röd bård">
    <p:spTree>
      <p:nvGrpSpPr>
        <p:cNvPr id="1" name=""/>
        <p:cNvGrpSpPr/>
        <p:nvPr/>
      </p:nvGrpSpPr>
      <p:grpSpPr>
        <a:xfrm>
          <a:off x="0" y="0"/>
          <a:ext cx="0" cy="0"/>
          <a:chOff x="0" y="0"/>
          <a:chExt cx="0" cy="0"/>
        </a:xfrm>
      </p:grpSpPr>
      <p:sp>
        <p:nvSpPr>
          <p:cNvPr id="12" name="textruta 11"/>
          <p:cNvSpPr txBox="1"/>
          <p:nvPr userDrawn="1"/>
        </p:nvSpPr>
        <p:spPr>
          <a:xfrm>
            <a:off x="8942567" y="6356351"/>
            <a:ext cx="1265767" cy="338138"/>
          </a:xfrm>
          <a:prstGeom prst="rect">
            <a:avLst/>
          </a:prstGeom>
          <a:noFill/>
        </p:spPr>
        <p:txBody>
          <a:bodyPr wrap="square" lIns="0" rIns="0" rtlCol="0" anchor="ctr" anchorCtr="0">
            <a:noAutofit/>
          </a:bodyPr>
          <a:lstStyle/>
          <a:p>
            <a:pPr algn="r"/>
            <a:fld id="{6436A833-0D65-4636-8D77-8C76B506C22D}" type="datetime1">
              <a:rPr lang="sv-SE" sz="999" smtClean="0">
                <a:solidFill>
                  <a:schemeClr val="tx1"/>
                </a:solidFill>
                <a:latin typeface="Arial"/>
                <a:cs typeface="Arial"/>
              </a:rPr>
              <a:pPr algn="r"/>
              <a:t>2022-10-13</a:t>
            </a:fld>
            <a:endParaRPr lang="sv-SE" sz="999" dirty="0" smtClean="0">
              <a:solidFill>
                <a:schemeClr val="tx1"/>
              </a:solidFill>
              <a:latin typeface="Arial"/>
              <a:cs typeface="Arial"/>
            </a:endParaRPr>
          </a:p>
          <a:p>
            <a:pPr algn="r"/>
            <a:r>
              <a:rPr lang="sv-SE" sz="899" dirty="0" smtClean="0">
                <a:solidFill>
                  <a:schemeClr val="tx1"/>
                </a:solidFill>
                <a:latin typeface="Arial"/>
                <a:cs typeface="Arial"/>
              </a:rPr>
              <a:t>Sida </a:t>
            </a:r>
            <a:fld id="{DB8626CC-5B25-4DDA-833E-9A441BDD6043}" type="slidenum">
              <a:rPr lang="sv-SE" sz="899" smtClean="0">
                <a:solidFill>
                  <a:schemeClr val="tx1"/>
                </a:solidFill>
                <a:latin typeface="Arial"/>
                <a:cs typeface="Arial"/>
              </a:rPr>
              <a:pPr algn="r"/>
              <a:t>‹#›</a:t>
            </a:fld>
            <a:endParaRPr lang="sv-SE" sz="899" dirty="0">
              <a:solidFill>
                <a:schemeClr val="tx1"/>
              </a:solidFill>
              <a:latin typeface="Arial"/>
              <a:cs typeface="Arial"/>
            </a:endParaRPr>
          </a:p>
        </p:txBody>
      </p:sp>
      <p:sp>
        <p:nvSpPr>
          <p:cNvPr id="18" name="Rektangel 17"/>
          <p:cNvSpPr/>
          <p:nvPr userDrawn="1"/>
        </p:nvSpPr>
        <p:spPr>
          <a:xfrm>
            <a:off x="-2239" y="2"/>
            <a:ext cx="330200" cy="13716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4476" y="1371600"/>
            <a:ext cx="330200" cy="13716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4476" y="2743200"/>
            <a:ext cx="330200" cy="13716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4476" y="4114799"/>
            <a:ext cx="330200" cy="13716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4476" y="5486399"/>
            <a:ext cx="330200" cy="13716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Title 1"/>
          <p:cNvSpPr>
            <a:spLocks noGrp="1"/>
          </p:cNvSpPr>
          <p:nvPr>
            <p:ph type="title"/>
          </p:nvPr>
        </p:nvSpPr>
        <p:spPr>
          <a:xfrm>
            <a:off x="1467557" y="274639"/>
            <a:ext cx="10543823" cy="1143000"/>
          </a:xfrm>
          <a:prstGeom prst="rect">
            <a:avLst/>
          </a:prstGeom>
        </p:spPr>
        <p:txBody>
          <a:bodyPr anchor="b"/>
          <a:lstStyle/>
          <a:p>
            <a:r>
              <a:rPr lang="sv-SE" dirty="0" smtClean="0"/>
              <a:t>Klicka här för att ändra format</a:t>
            </a:r>
            <a:endParaRPr lang="en-US" dirty="0"/>
          </a:p>
        </p:txBody>
      </p:sp>
      <p:sp>
        <p:nvSpPr>
          <p:cNvPr id="14" name="Content Placeholder 2"/>
          <p:cNvSpPr>
            <a:spLocks noGrp="1"/>
          </p:cNvSpPr>
          <p:nvPr>
            <p:ph idx="1"/>
          </p:nvPr>
        </p:nvSpPr>
        <p:spPr>
          <a:xfrm>
            <a:off x="1467557" y="1600203"/>
            <a:ext cx="10543823" cy="4202113"/>
          </a:xfrm>
          <a:prstGeom prst="rect">
            <a:avLst/>
          </a:prstGeom>
        </p:spPr>
        <p:txBody>
          <a:bodyPr/>
          <a:lstStyle>
            <a:lvl1pPr marL="287798" indent="-287798">
              <a:buFont typeface="Arial" panose="020B0604020202020204" pitchFamily="34" charset="0"/>
              <a:buChar char="•"/>
              <a:defRPr sz="1999" b="0">
                <a:latin typeface="Arial"/>
                <a:cs typeface="Arial"/>
              </a:defRPr>
            </a:lvl1pPr>
            <a:lvl2pPr>
              <a:defRPr sz="1799">
                <a:latin typeface="Arial"/>
                <a:cs typeface="Arial"/>
              </a:defRPr>
            </a:lvl2pPr>
            <a:lvl3pPr>
              <a:defRPr sz="1599">
                <a:latin typeface="Arial"/>
                <a:cs typeface="Arial"/>
              </a:defRPr>
            </a:lvl3pPr>
            <a:lvl4pPr>
              <a:defRPr sz="1399">
                <a:latin typeface="Arial"/>
                <a:cs typeface="Arial"/>
              </a:defRPr>
            </a:lvl4pPr>
            <a:lvl5pPr>
              <a:defRPr sz="1199">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Tree>
    <p:extLst>
      <p:ext uri="{BB962C8B-B14F-4D97-AF65-F5344CB8AC3E}">
        <p14:creationId xmlns:p14="http://schemas.microsoft.com/office/powerpoint/2010/main" val="704863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Lila bård">
    <p:spTree>
      <p:nvGrpSpPr>
        <p:cNvPr id="1" name=""/>
        <p:cNvGrpSpPr/>
        <p:nvPr/>
      </p:nvGrpSpPr>
      <p:grpSpPr>
        <a:xfrm>
          <a:off x="0" y="0"/>
          <a:ext cx="0" cy="0"/>
          <a:chOff x="0" y="0"/>
          <a:chExt cx="0" cy="0"/>
        </a:xfrm>
      </p:grpSpPr>
      <p:sp>
        <p:nvSpPr>
          <p:cNvPr id="18" name="Rektangel 17"/>
          <p:cNvSpPr/>
          <p:nvPr userDrawn="1"/>
        </p:nvSpPr>
        <p:spPr>
          <a:xfrm>
            <a:off x="-2239" y="2"/>
            <a:ext cx="330200" cy="1371600"/>
          </a:xfrm>
          <a:prstGeom prst="rect">
            <a:avLst/>
          </a:prstGeom>
          <a:solidFill>
            <a:srgbClr val="C73686"/>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4476" y="1371600"/>
            <a:ext cx="330200" cy="1371600"/>
          </a:xfrm>
          <a:prstGeom prst="rect">
            <a:avLst/>
          </a:prstGeom>
          <a:solidFill>
            <a:srgbClr val="5C0C6F"/>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4476" y="2743200"/>
            <a:ext cx="330200" cy="1371600"/>
          </a:xfrm>
          <a:prstGeom prst="rect">
            <a:avLst/>
          </a:prstGeom>
          <a:solidFill>
            <a:srgbClr val="963486"/>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4476" y="4114799"/>
            <a:ext cx="330200" cy="1371600"/>
          </a:xfrm>
          <a:prstGeom prst="rect">
            <a:avLst/>
          </a:prstGeom>
          <a:solidFill>
            <a:srgbClr val="66004B"/>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4476" y="5486399"/>
            <a:ext cx="330200" cy="1371600"/>
          </a:xfrm>
          <a:prstGeom prst="rect">
            <a:avLst/>
          </a:prstGeom>
          <a:solidFill>
            <a:srgbClr val="93006D"/>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textruta 12"/>
          <p:cNvSpPr txBox="1"/>
          <p:nvPr userDrawn="1"/>
        </p:nvSpPr>
        <p:spPr>
          <a:xfrm>
            <a:off x="8942567" y="6356351"/>
            <a:ext cx="1265767" cy="338138"/>
          </a:xfrm>
          <a:prstGeom prst="rect">
            <a:avLst/>
          </a:prstGeom>
          <a:noFill/>
        </p:spPr>
        <p:txBody>
          <a:bodyPr wrap="square" lIns="0" rIns="0" rtlCol="0" anchor="ctr" anchorCtr="0">
            <a:noAutofit/>
          </a:bodyPr>
          <a:lstStyle/>
          <a:p>
            <a:pPr algn="r"/>
            <a:fld id="{6436A833-0D65-4636-8D77-8C76B506C22D}" type="datetime1">
              <a:rPr lang="sv-SE" sz="999" smtClean="0">
                <a:solidFill>
                  <a:schemeClr val="tx1"/>
                </a:solidFill>
                <a:latin typeface="Arial"/>
                <a:cs typeface="Arial"/>
              </a:rPr>
              <a:pPr algn="r"/>
              <a:t>2022-10-13</a:t>
            </a:fld>
            <a:endParaRPr lang="sv-SE" sz="999" dirty="0" smtClean="0">
              <a:solidFill>
                <a:schemeClr val="tx1"/>
              </a:solidFill>
              <a:latin typeface="Arial"/>
              <a:cs typeface="Arial"/>
            </a:endParaRPr>
          </a:p>
          <a:p>
            <a:pPr algn="r"/>
            <a:r>
              <a:rPr lang="sv-SE" sz="899" dirty="0" smtClean="0">
                <a:solidFill>
                  <a:schemeClr val="tx1"/>
                </a:solidFill>
                <a:latin typeface="Arial"/>
                <a:cs typeface="Arial"/>
              </a:rPr>
              <a:t>Sida </a:t>
            </a:r>
            <a:fld id="{DB8626CC-5B25-4DDA-833E-9A441BDD6043}" type="slidenum">
              <a:rPr lang="sv-SE" sz="899" smtClean="0">
                <a:solidFill>
                  <a:schemeClr val="tx1"/>
                </a:solidFill>
                <a:latin typeface="Arial"/>
                <a:cs typeface="Arial"/>
              </a:rPr>
              <a:pPr algn="r"/>
              <a:t>‹#›</a:t>
            </a:fld>
            <a:endParaRPr lang="sv-SE" sz="899" dirty="0">
              <a:solidFill>
                <a:schemeClr val="tx1"/>
              </a:solidFill>
              <a:latin typeface="Arial"/>
              <a:cs typeface="Arial"/>
            </a:endParaRPr>
          </a:p>
        </p:txBody>
      </p:sp>
      <p:sp>
        <p:nvSpPr>
          <p:cNvPr id="23" name="Content Placeholder 2"/>
          <p:cNvSpPr>
            <a:spLocks noGrp="1"/>
          </p:cNvSpPr>
          <p:nvPr>
            <p:ph idx="1"/>
          </p:nvPr>
        </p:nvSpPr>
        <p:spPr>
          <a:xfrm>
            <a:off x="1467557" y="1600203"/>
            <a:ext cx="10543823" cy="4202113"/>
          </a:xfrm>
          <a:prstGeom prst="rect">
            <a:avLst/>
          </a:prstGeom>
        </p:spPr>
        <p:txBody>
          <a:bodyPr/>
          <a:lstStyle>
            <a:lvl1pPr marL="287798" indent="-287798">
              <a:buFont typeface="Arial" panose="020B0604020202020204" pitchFamily="34" charset="0"/>
              <a:buChar char="•"/>
              <a:defRPr sz="1999" b="0">
                <a:latin typeface="Arial"/>
                <a:cs typeface="Arial"/>
              </a:defRPr>
            </a:lvl1pPr>
            <a:lvl2pPr>
              <a:defRPr sz="1799">
                <a:latin typeface="Arial"/>
                <a:cs typeface="Arial"/>
              </a:defRPr>
            </a:lvl2pPr>
            <a:lvl3pPr>
              <a:defRPr sz="1599">
                <a:latin typeface="Arial"/>
                <a:cs typeface="Arial"/>
              </a:defRPr>
            </a:lvl3pPr>
            <a:lvl4pPr>
              <a:defRPr sz="1399">
                <a:latin typeface="Arial"/>
                <a:cs typeface="Arial"/>
              </a:defRPr>
            </a:lvl4pPr>
            <a:lvl5pPr>
              <a:defRPr sz="1199">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2" name="Title 1"/>
          <p:cNvSpPr>
            <a:spLocks noGrp="1"/>
          </p:cNvSpPr>
          <p:nvPr>
            <p:ph type="title"/>
          </p:nvPr>
        </p:nvSpPr>
        <p:spPr>
          <a:xfrm>
            <a:off x="1467557" y="274639"/>
            <a:ext cx="10543823" cy="1143000"/>
          </a:xfrm>
          <a:prstGeom prst="rect">
            <a:avLst/>
          </a:prstGeom>
        </p:spPr>
        <p:txBody>
          <a:bodyPr anchor="b"/>
          <a:lstStyle/>
          <a:p>
            <a:r>
              <a:rPr lang="sv-SE" dirty="0" smtClean="0"/>
              <a:t>Klicka här för att ändra format</a:t>
            </a:r>
            <a:endParaRPr lang="en-US" dirty="0"/>
          </a:p>
        </p:txBody>
      </p:sp>
    </p:spTree>
    <p:extLst>
      <p:ext uri="{BB962C8B-B14F-4D97-AF65-F5344CB8AC3E}">
        <p14:creationId xmlns:p14="http://schemas.microsoft.com/office/powerpoint/2010/main" val="3823882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Blå bård">
    <p:spTree>
      <p:nvGrpSpPr>
        <p:cNvPr id="1" name=""/>
        <p:cNvGrpSpPr/>
        <p:nvPr/>
      </p:nvGrpSpPr>
      <p:grpSpPr>
        <a:xfrm>
          <a:off x="0" y="0"/>
          <a:ext cx="0" cy="0"/>
          <a:chOff x="0" y="0"/>
          <a:chExt cx="0" cy="0"/>
        </a:xfrm>
      </p:grpSpPr>
      <p:sp>
        <p:nvSpPr>
          <p:cNvPr id="12" name="textruta 11"/>
          <p:cNvSpPr txBox="1"/>
          <p:nvPr userDrawn="1"/>
        </p:nvSpPr>
        <p:spPr>
          <a:xfrm>
            <a:off x="8942567" y="6356351"/>
            <a:ext cx="1265767" cy="338138"/>
          </a:xfrm>
          <a:prstGeom prst="rect">
            <a:avLst/>
          </a:prstGeom>
          <a:noFill/>
        </p:spPr>
        <p:txBody>
          <a:bodyPr wrap="square" lIns="0" rIns="0" rtlCol="0" anchor="ctr" anchorCtr="0">
            <a:noAutofit/>
          </a:bodyPr>
          <a:lstStyle/>
          <a:p>
            <a:pPr algn="r"/>
            <a:fld id="{6436A833-0D65-4636-8D77-8C76B506C22D}" type="datetime1">
              <a:rPr lang="sv-SE" sz="999" smtClean="0">
                <a:solidFill>
                  <a:schemeClr val="tx1"/>
                </a:solidFill>
                <a:latin typeface="Arial"/>
                <a:cs typeface="Arial"/>
              </a:rPr>
              <a:pPr algn="r"/>
              <a:t>2022-10-13</a:t>
            </a:fld>
            <a:endParaRPr lang="sv-SE" sz="999" dirty="0" smtClean="0">
              <a:solidFill>
                <a:schemeClr val="tx1"/>
              </a:solidFill>
              <a:latin typeface="Arial"/>
              <a:cs typeface="Arial"/>
            </a:endParaRPr>
          </a:p>
          <a:p>
            <a:pPr algn="r"/>
            <a:r>
              <a:rPr lang="sv-SE" sz="899" dirty="0" smtClean="0">
                <a:solidFill>
                  <a:schemeClr val="tx1"/>
                </a:solidFill>
                <a:latin typeface="Arial"/>
                <a:cs typeface="Arial"/>
              </a:rPr>
              <a:t>Sida </a:t>
            </a:r>
            <a:fld id="{DB8626CC-5B25-4DDA-833E-9A441BDD6043}" type="slidenum">
              <a:rPr lang="sv-SE" sz="899" smtClean="0">
                <a:solidFill>
                  <a:schemeClr val="tx1"/>
                </a:solidFill>
                <a:latin typeface="Arial"/>
                <a:cs typeface="Arial"/>
              </a:rPr>
              <a:pPr algn="r"/>
              <a:t>‹#›</a:t>
            </a:fld>
            <a:endParaRPr lang="sv-SE" sz="899" dirty="0">
              <a:solidFill>
                <a:schemeClr val="tx1"/>
              </a:solidFill>
              <a:latin typeface="Arial"/>
              <a:cs typeface="Arial"/>
            </a:endParaRPr>
          </a:p>
        </p:txBody>
      </p:sp>
      <p:sp>
        <p:nvSpPr>
          <p:cNvPr id="18" name="Rektangel 17"/>
          <p:cNvSpPr/>
          <p:nvPr userDrawn="1"/>
        </p:nvSpPr>
        <p:spPr>
          <a:xfrm>
            <a:off x="-2239" y="2"/>
            <a:ext cx="330200" cy="1371600"/>
          </a:xfrm>
          <a:prstGeom prst="rect">
            <a:avLst/>
          </a:prstGeom>
          <a:solidFill>
            <a:srgbClr val="40A4E1"/>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4476" y="1371600"/>
            <a:ext cx="330200" cy="1371600"/>
          </a:xfrm>
          <a:prstGeom prst="rect">
            <a:avLst/>
          </a:prstGeom>
          <a:solidFill>
            <a:srgbClr val="0953A5"/>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4476" y="2743200"/>
            <a:ext cx="330200" cy="1371600"/>
          </a:xfrm>
          <a:prstGeom prst="rect">
            <a:avLst/>
          </a:prstGeom>
          <a:solidFill>
            <a:srgbClr val="4B8ECF"/>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4476" y="4114799"/>
            <a:ext cx="330200" cy="1371600"/>
          </a:xfrm>
          <a:prstGeom prst="rect">
            <a:avLst/>
          </a:prstGeom>
          <a:solidFill>
            <a:srgbClr val="084973"/>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4476" y="5486399"/>
            <a:ext cx="330200" cy="1371600"/>
          </a:xfrm>
          <a:prstGeom prst="rect">
            <a:avLst/>
          </a:prstGeom>
          <a:solidFill>
            <a:srgbClr val="0F81D3"/>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23" name="Content Placeholder 2"/>
          <p:cNvSpPr>
            <a:spLocks noGrp="1"/>
          </p:cNvSpPr>
          <p:nvPr>
            <p:ph idx="1"/>
          </p:nvPr>
        </p:nvSpPr>
        <p:spPr>
          <a:xfrm>
            <a:off x="1467557" y="1600203"/>
            <a:ext cx="10543823" cy="4202113"/>
          </a:xfrm>
          <a:prstGeom prst="rect">
            <a:avLst/>
          </a:prstGeom>
        </p:spPr>
        <p:txBody>
          <a:bodyPr/>
          <a:lstStyle>
            <a:lvl1pPr marL="287798" indent="-287798">
              <a:buFont typeface="Arial" panose="020B0604020202020204" pitchFamily="34" charset="0"/>
              <a:buChar char="•"/>
              <a:defRPr sz="1999" b="0">
                <a:latin typeface="Arial"/>
                <a:cs typeface="Arial"/>
              </a:defRPr>
            </a:lvl1pPr>
            <a:lvl2pPr>
              <a:defRPr sz="1799">
                <a:latin typeface="Arial"/>
                <a:cs typeface="Arial"/>
              </a:defRPr>
            </a:lvl2pPr>
            <a:lvl3pPr>
              <a:defRPr sz="1599">
                <a:latin typeface="Arial"/>
                <a:cs typeface="Arial"/>
              </a:defRPr>
            </a:lvl3pPr>
            <a:lvl4pPr>
              <a:defRPr sz="1399">
                <a:latin typeface="Arial"/>
                <a:cs typeface="Arial"/>
              </a:defRPr>
            </a:lvl4pPr>
            <a:lvl5pPr>
              <a:defRPr sz="1199">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3" name="Title 1"/>
          <p:cNvSpPr>
            <a:spLocks noGrp="1"/>
          </p:cNvSpPr>
          <p:nvPr>
            <p:ph type="title"/>
          </p:nvPr>
        </p:nvSpPr>
        <p:spPr>
          <a:xfrm>
            <a:off x="1467557" y="274639"/>
            <a:ext cx="10543823" cy="1143000"/>
          </a:xfrm>
          <a:prstGeom prst="rect">
            <a:avLst/>
          </a:prstGeom>
        </p:spPr>
        <p:txBody>
          <a:bodyPr anchor="b"/>
          <a:lstStyle/>
          <a:p>
            <a:r>
              <a:rPr lang="sv-SE" dirty="0" smtClean="0"/>
              <a:t>Klicka här för att ändra format</a:t>
            </a:r>
            <a:endParaRPr lang="en-US" dirty="0"/>
          </a:p>
        </p:txBody>
      </p:sp>
    </p:spTree>
    <p:extLst>
      <p:ext uri="{BB962C8B-B14F-4D97-AF65-F5344CB8AC3E}">
        <p14:creationId xmlns:p14="http://schemas.microsoft.com/office/powerpoint/2010/main" val="3423562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Grön bård">
    <p:spTree>
      <p:nvGrpSpPr>
        <p:cNvPr id="1" name=""/>
        <p:cNvGrpSpPr/>
        <p:nvPr/>
      </p:nvGrpSpPr>
      <p:grpSpPr>
        <a:xfrm>
          <a:off x="0" y="0"/>
          <a:ext cx="0" cy="0"/>
          <a:chOff x="0" y="0"/>
          <a:chExt cx="0" cy="0"/>
        </a:xfrm>
      </p:grpSpPr>
      <p:sp>
        <p:nvSpPr>
          <p:cNvPr id="12" name="textruta 11"/>
          <p:cNvSpPr txBox="1"/>
          <p:nvPr userDrawn="1"/>
        </p:nvSpPr>
        <p:spPr>
          <a:xfrm>
            <a:off x="8942567" y="6356351"/>
            <a:ext cx="1265767" cy="338138"/>
          </a:xfrm>
          <a:prstGeom prst="rect">
            <a:avLst/>
          </a:prstGeom>
          <a:noFill/>
        </p:spPr>
        <p:txBody>
          <a:bodyPr wrap="square" lIns="0" rIns="0" rtlCol="0" anchor="ctr" anchorCtr="0">
            <a:noAutofit/>
          </a:bodyPr>
          <a:lstStyle/>
          <a:p>
            <a:pPr algn="r"/>
            <a:fld id="{6436A833-0D65-4636-8D77-8C76B506C22D}" type="datetime1">
              <a:rPr lang="sv-SE" sz="999" smtClean="0">
                <a:solidFill>
                  <a:schemeClr val="tx1"/>
                </a:solidFill>
                <a:latin typeface="Arial"/>
                <a:cs typeface="Arial"/>
              </a:rPr>
              <a:pPr algn="r"/>
              <a:t>2022-10-13</a:t>
            </a:fld>
            <a:endParaRPr lang="sv-SE" sz="999" dirty="0" smtClean="0">
              <a:solidFill>
                <a:schemeClr val="tx1"/>
              </a:solidFill>
              <a:latin typeface="Arial"/>
              <a:cs typeface="Arial"/>
            </a:endParaRPr>
          </a:p>
          <a:p>
            <a:pPr algn="r"/>
            <a:r>
              <a:rPr lang="sv-SE" sz="899" dirty="0" smtClean="0">
                <a:solidFill>
                  <a:schemeClr val="tx1"/>
                </a:solidFill>
                <a:latin typeface="Arial"/>
                <a:cs typeface="Arial"/>
              </a:rPr>
              <a:t>Sida </a:t>
            </a:r>
            <a:fld id="{DB8626CC-5B25-4DDA-833E-9A441BDD6043}" type="slidenum">
              <a:rPr lang="sv-SE" sz="899" smtClean="0">
                <a:solidFill>
                  <a:schemeClr val="tx1"/>
                </a:solidFill>
                <a:latin typeface="Arial"/>
                <a:cs typeface="Arial"/>
              </a:rPr>
              <a:pPr algn="r"/>
              <a:t>‹#›</a:t>
            </a:fld>
            <a:endParaRPr lang="sv-SE" sz="899" dirty="0">
              <a:solidFill>
                <a:schemeClr val="tx1"/>
              </a:solidFill>
              <a:latin typeface="Arial"/>
              <a:cs typeface="Arial"/>
            </a:endParaRPr>
          </a:p>
        </p:txBody>
      </p:sp>
      <p:sp>
        <p:nvSpPr>
          <p:cNvPr id="18" name="Rektangel 17"/>
          <p:cNvSpPr/>
          <p:nvPr userDrawn="1"/>
        </p:nvSpPr>
        <p:spPr>
          <a:xfrm>
            <a:off x="-2239" y="2"/>
            <a:ext cx="330200" cy="1371600"/>
          </a:xfrm>
          <a:prstGeom prst="rect">
            <a:avLst/>
          </a:prstGeom>
          <a:solidFill>
            <a:srgbClr val="A1C30A"/>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4476" y="1371600"/>
            <a:ext cx="330200" cy="1371600"/>
          </a:xfrm>
          <a:prstGeom prst="rect">
            <a:avLst/>
          </a:prstGeom>
          <a:solidFill>
            <a:srgbClr val="199A29"/>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4476" y="2743200"/>
            <a:ext cx="330200" cy="1371600"/>
          </a:xfrm>
          <a:prstGeom prst="rect">
            <a:avLst/>
          </a:prstGeom>
          <a:solidFill>
            <a:srgbClr val="90C044"/>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4476" y="4114799"/>
            <a:ext cx="330200" cy="1371600"/>
          </a:xfrm>
          <a:prstGeom prst="rect">
            <a:avLst/>
          </a:prstGeom>
          <a:solidFill>
            <a:srgbClr val="407015"/>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4476" y="5486399"/>
            <a:ext cx="330200" cy="1371600"/>
          </a:xfrm>
          <a:prstGeom prst="rect">
            <a:avLst/>
          </a:prstGeom>
          <a:solidFill>
            <a:srgbClr val="65AE1E"/>
          </a:solidFill>
          <a:ln w="12700" cap="flat" cmpd="sng" algn="ctr">
            <a:noFill/>
            <a:prstDash val="solid"/>
            <a:miter lim="800000"/>
          </a:ln>
          <a:effectLst/>
        </p:spPr>
        <p:txBody>
          <a:bodyPr rtlCol="0" anchor="ctr"/>
          <a:lstStyle/>
          <a:p>
            <a:pPr marL="0" marR="0" lvl="0" indent="0" algn="ctr" defTabSz="913760" eaLnBrk="1" fontAlgn="auto" latinLnBrk="0" hangingPunct="1">
              <a:lnSpc>
                <a:spcPct val="100000"/>
              </a:lnSpc>
              <a:spcBef>
                <a:spcPts val="0"/>
              </a:spcBef>
              <a:spcAft>
                <a:spcPts val="0"/>
              </a:spcAft>
              <a:buClrTx/>
              <a:buSzTx/>
              <a:buFontTx/>
              <a:buNone/>
              <a:tabLst/>
              <a:defRPr/>
            </a:pPr>
            <a:endParaRPr kumimoji="0" lang="sv-SE" sz="1799" b="0" i="0" u="none" strike="noStrike" kern="0" cap="none" spc="0" normalizeH="0" baseline="0" noProof="0">
              <a:ln>
                <a:noFill/>
              </a:ln>
              <a:solidFill>
                <a:sysClr val="window" lastClr="FFFFFF"/>
              </a:solidFill>
              <a:effectLst/>
              <a:uLnTx/>
              <a:uFillTx/>
              <a:latin typeface="Arial"/>
              <a:ea typeface="+mn-ea"/>
              <a:cs typeface="+mn-cs"/>
            </a:endParaRPr>
          </a:p>
        </p:txBody>
      </p:sp>
      <p:sp>
        <p:nvSpPr>
          <p:cNvPr id="23" name="Content Placeholder 2"/>
          <p:cNvSpPr>
            <a:spLocks noGrp="1"/>
          </p:cNvSpPr>
          <p:nvPr>
            <p:ph idx="1"/>
          </p:nvPr>
        </p:nvSpPr>
        <p:spPr>
          <a:xfrm>
            <a:off x="1467557" y="1600203"/>
            <a:ext cx="10543823" cy="4202113"/>
          </a:xfrm>
          <a:prstGeom prst="rect">
            <a:avLst/>
          </a:prstGeom>
        </p:spPr>
        <p:txBody>
          <a:bodyPr/>
          <a:lstStyle>
            <a:lvl1pPr marL="287798" indent="-287798">
              <a:buFont typeface="Arial" panose="020B0604020202020204" pitchFamily="34" charset="0"/>
              <a:buChar char="•"/>
              <a:defRPr sz="1999" b="0">
                <a:latin typeface="Arial"/>
                <a:cs typeface="Arial"/>
              </a:defRPr>
            </a:lvl1pPr>
            <a:lvl2pPr>
              <a:defRPr sz="1799">
                <a:latin typeface="Arial"/>
                <a:cs typeface="Arial"/>
              </a:defRPr>
            </a:lvl2pPr>
            <a:lvl3pPr>
              <a:defRPr sz="1599">
                <a:latin typeface="Arial"/>
                <a:cs typeface="Arial"/>
              </a:defRPr>
            </a:lvl3pPr>
            <a:lvl4pPr>
              <a:defRPr sz="1399">
                <a:latin typeface="Arial"/>
                <a:cs typeface="Arial"/>
              </a:defRPr>
            </a:lvl4pPr>
            <a:lvl5pPr>
              <a:defRPr sz="1199">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3" name="Title 1"/>
          <p:cNvSpPr>
            <a:spLocks noGrp="1"/>
          </p:cNvSpPr>
          <p:nvPr>
            <p:ph type="title"/>
          </p:nvPr>
        </p:nvSpPr>
        <p:spPr>
          <a:xfrm>
            <a:off x="1467557" y="274639"/>
            <a:ext cx="10543823" cy="1143000"/>
          </a:xfrm>
          <a:prstGeom prst="rect">
            <a:avLst/>
          </a:prstGeom>
        </p:spPr>
        <p:txBody>
          <a:bodyPr anchor="b"/>
          <a:lstStyle/>
          <a:p>
            <a:r>
              <a:rPr lang="sv-SE" dirty="0" smtClean="0"/>
              <a:t>Klicka här för att ändra format</a:t>
            </a:r>
            <a:endParaRPr lang="en-US" dirty="0"/>
          </a:p>
        </p:txBody>
      </p:sp>
    </p:spTree>
    <p:extLst>
      <p:ext uri="{BB962C8B-B14F-4D97-AF65-F5344CB8AC3E}">
        <p14:creationId xmlns:p14="http://schemas.microsoft.com/office/powerpoint/2010/main" val="2971554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Utfallande bild utan bård">
    <p:spTree>
      <p:nvGrpSpPr>
        <p:cNvPr id="1" name=""/>
        <p:cNvGrpSpPr/>
        <p:nvPr/>
      </p:nvGrpSpPr>
      <p:grpSpPr>
        <a:xfrm>
          <a:off x="0" y="0"/>
          <a:ext cx="0" cy="0"/>
          <a:chOff x="0" y="0"/>
          <a:chExt cx="0" cy="0"/>
        </a:xfrm>
      </p:grpSpPr>
      <p:sp>
        <p:nvSpPr>
          <p:cNvPr id="15" name="Platshållare för bild 14"/>
          <p:cNvSpPr>
            <a:spLocks noGrp="1"/>
          </p:cNvSpPr>
          <p:nvPr>
            <p:ph type="pic" sz="quarter" idx="10"/>
          </p:nvPr>
        </p:nvSpPr>
        <p:spPr>
          <a:xfrm>
            <a:off x="0" y="0"/>
            <a:ext cx="12192000" cy="6858000"/>
          </a:xfrm>
          <a:prstGeom prst="rect">
            <a:avLst/>
          </a:prstGeom>
        </p:spPr>
        <p:txBody>
          <a:bodyPr/>
          <a:lstStyle/>
          <a:p>
            <a:endParaRPr lang="sv-SE" dirty="0"/>
          </a:p>
        </p:txBody>
      </p:sp>
      <p:sp>
        <p:nvSpPr>
          <p:cNvPr id="3" name="textruta 2"/>
          <p:cNvSpPr txBox="1"/>
          <p:nvPr userDrawn="1"/>
        </p:nvSpPr>
        <p:spPr>
          <a:xfrm>
            <a:off x="8942567" y="6356351"/>
            <a:ext cx="1265767" cy="338138"/>
          </a:xfrm>
          <a:prstGeom prst="rect">
            <a:avLst/>
          </a:prstGeom>
          <a:noFill/>
        </p:spPr>
        <p:txBody>
          <a:bodyPr wrap="square" lIns="0" rIns="0" rtlCol="0" anchor="ctr" anchorCtr="0">
            <a:noAutofit/>
          </a:bodyPr>
          <a:lstStyle/>
          <a:p>
            <a:pPr algn="r"/>
            <a:fld id="{6436A833-0D65-4636-8D77-8C76B506C22D}" type="datetime1">
              <a:rPr lang="sv-SE" sz="999" smtClean="0">
                <a:solidFill>
                  <a:schemeClr val="tx1"/>
                </a:solidFill>
                <a:latin typeface="Arial"/>
                <a:cs typeface="Arial"/>
              </a:rPr>
              <a:pPr algn="r"/>
              <a:t>2022-10-13</a:t>
            </a:fld>
            <a:endParaRPr lang="sv-SE" sz="999" dirty="0" smtClean="0">
              <a:solidFill>
                <a:schemeClr val="tx1"/>
              </a:solidFill>
              <a:latin typeface="Arial"/>
              <a:cs typeface="Arial"/>
            </a:endParaRPr>
          </a:p>
          <a:p>
            <a:pPr algn="r"/>
            <a:r>
              <a:rPr lang="sv-SE" sz="899" dirty="0" smtClean="0">
                <a:solidFill>
                  <a:schemeClr val="tx1"/>
                </a:solidFill>
                <a:latin typeface="Arial"/>
                <a:cs typeface="Arial"/>
              </a:rPr>
              <a:t>Sida </a:t>
            </a:r>
            <a:fld id="{DB8626CC-5B25-4DDA-833E-9A441BDD6043}" type="slidenum">
              <a:rPr lang="sv-SE" sz="899" smtClean="0">
                <a:solidFill>
                  <a:schemeClr val="tx1"/>
                </a:solidFill>
                <a:latin typeface="Arial"/>
                <a:cs typeface="Arial"/>
              </a:rPr>
              <a:pPr algn="r"/>
              <a:t>‹#›</a:t>
            </a:fld>
            <a:endParaRPr lang="sv-SE" sz="899" dirty="0">
              <a:solidFill>
                <a:schemeClr val="tx1"/>
              </a:solidFill>
              <a:latin typeface="Arial"/>
              <a:cs typeface="Arial"/>
            </a:endParaRPr>
          </a:p>
        </p:txBody>
      </p:sp>
    </p:spTree>
    <p:extLst>
      <p:ext uri="{BB962C8B-B14F-4D97-AF65-F5344CB8AC3E}">
        <p14:creationId xmlns:p14="http://schemas.microsoft.com/office/powerpoint/2010/main" val="672733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TextBox 14"/>
          <p:cNvSpPr txBox="1"/>
          <p:nvPr/>
        </p:nvSpPr>
        <p:spPr>
          <a:xfrm>
            <a:off x="280205" y="6647449"/>
            <a:ext cx="2970995" cy="210552"/>
          </a:xfrm>
          <a:prstGeom prst="rect">
            <a:avLst/>
          </a:prstGeom>
          <a:noFill/>
        </p:spPr>
        <p:txBody>
          <a:bodyPr wrap="square" lIns="0" tIns="0" rIns="0" bIns="0" rtlCol="0" anchor="ctr" anchorCtr="0">
            <a:noAutofit/>
          </a:bodyPr>
          <a:lstStyle/>
          <a:p>
            <a:pPr marL="0" marR="0" lvl="0" indent="0" algn="l" defTabSz="456880" rtl="0" eaLnBrk="1" fontAlgn="auto" latinLnBrk="0" hangingPunct="1">
              <a:lnSpc>
                <a:spcPct val="100000"/>
              </a:lnSpc>
              <a:spcBef>
                <a:spcPts val="0"/>
              </a:spcBef>
              <a:spcAft>
                <a:spcPts val="0"/>
              </a:spcAft>
              <a:buClrTx/>
              <a:buSzTx/>
              <a:buFontTx/>
              <a:buNone/>
              <a:tabLst/>
              <a:defRPr/>
            </a:pPr>
            <a:fld id="{BC93184F-B175-4846-9DF4-4602C06F09C4}" type="datetime1">
              <a:rPr kumimoji="0" lang="sv-SE" sz="899" b="1" i="0" u="none" strike="noStrike" kern="1200" cap="none" spc="0" normalizeH="0" baseline="0" noProof="0" smtClean="0">
                <a:ln>
                  <a:noFill/>
                </a:ln>
                <a:solidFill>
                  <a:schemeClr val="bg1"/>
                </a:solidFill>
                <a:effectLst/>
                <a:uLnTx/>
                <a:uFillTx/>
                <a:latin typeface="HelveticaNeueLT Std" pitchFamily="34" charset="0"/>
                <a:ea typeface="+mn-ea"/>
                <a:cs typeface="+mn-cs"/>
              </a:rPr>
              <a:pPr marL="0" marR="0" lvl="0" indent="0" algn="l" defTabSz="456880" rtl="0" eaLnBrk="1" fontAlgn="auto" latinLnBrk="0" hangingPunct="1">
                <a:lnSpc>
                  <a:spcPct val="100000"/>
                </a:lnSpc>
                <a:spcBef>
                  <a:spcPts val="0"/>
                </a:spcBef>
                <a:spcAft>
                  <a:spcPts val="0"/>
                </a:spcAft>
                <a:buClrTx/>
                <a:buSzTx/>
                <a:buFontTx/>
                <a:buNone/>
                <a:tabLst/>
                <a:defRPr/>
              </a:pPr>
              <a:t>2022-10-13</a:t>
            </a:fld>
            <a:endParaRPr lang="en-US" sz="1799" b="1" dirty="0">
              <a:solidFill>
                <a:schemeClr val="bg1"/>
              </a:solidFill>
              <a:effectLst/>
              <a:latin typeface="HelveticaNeueLT Std" pitchFamily="34" charset="0"/>
            </a:endParaRPr>
          </a:p>
        </p:txBody>
      </p:sp>
      <p:sp>
        <p:nvSpPr>
          <p:cNvPr id="6" name="textruta 5"/>
          <p:cNvSpPr txBox="1"/>
          <p:nvPr/>
        </p:nvSpPr>
        <p:spPr>
          <a:xfrm>
            <a:off x="1419579" y="6483350"/>
            <a:ext cx="3797300" cy="204788"/>
          </a:xfrm>
          <a:prstGeom prst="rect">
            <a:avLst/>
          </a:prstGeom>
          <a:noFill/>
        </p:spPr>
        <p:txBody>
          <a:bodyPr wrap="square" lIns="0" rIns="0" rtlCol="0" anchor="ctr" anchorCtr="0">
            <a:noAutofit/>
          </a:bodyPr>
          <a:lstStyle/>
          <a:p>
            <a:pPr marL="0" marR="0" lvl="0" indent="0" algn="l" defTabSz="913760" rtl="0" eaLnBrk="1" fontAlgn="auto" latinLnBrk="0" hangingPunct="1">
              <a:lnSpc>
                <a:spcPct val="100000"/>
              </a:lnSpc>
              <a:spcBef>
                <a:spcPts val="0"/>
              </a:spcBef>
              <a:spcAft>
                <a:spcPts val="0"/>
              </a:spcAft>
              <a:buClrTx/>
              <a:buSzTx/>
              <a:buFontTx/>
              <a:buNone/>
              <a:tabLst/>
              <a:defRPr/>
            </a:pPr>
            <a:r>
              <a:rPr kumimoji="0" lang="sv-SE" sz="1049" b="1" i="0" u="none" strike="noStrike" kern="0" cap="none" spc="0" normalizeH="0" baseline="0" noProof="0" dirty="0" smtClean="0">
                <a:ln>
                  <a:noFill/>
                </a:ln>
                <a:solidFill>
                  <a:schemeClr val="tx1"/>
                </a:solidFill>
                <a:effectLst/>
                <a:uLnTx/>
                <a:uFillTx/>
                <a:latin typeface="Arial"/>
                <a:cs typeface="Arial"/>
              </a:rPr>
              <a:t>Presentationsnamn</a:t>
            </a:r>
            <a:endParaRPr kumimoji="0" lang="sv-SE" sz="999" b="0" i="0" u="none" strike="noStrike" kern="0" cap="none" spc="0" normalizeH="0" baseline="0" noProof="0" dirty="0" smtClean="0">
              <a:ln>
                <a:noFill/>
              </a:ln>
              <a:solidFill>
                <a:schemeClr val="tx1"/>
              </a:solidFill>
              <a:effectLst/>
              <a:uLnTx/>
              <a:uFillTx/>
              <a:latin typeface="Arial"/>
              <a:cs typeface="Arial"/>
            </a:endParaRPr>
          </a:p>
        </p:txBody>
      </p:sp>
      <p:pic>
        <p:nvPicPr>
          <p:cNvPr id="4" name="Bildobjekt 3"/>
          <p:cNvPicPr>
            <a:picLocks/>
          </p:cNvPicPr>
          <p:nvPr userDrawn="1"/>
        </p:nvPicPr>
        <p:blipFill>
          <a:blip r:embed="rId16" cstate="print">
            <a:extLst>
              <a:ext uri="{28A0092B-C50C-407E-A947-70E740481C1C}">
                <a14:useLocalDpi xmlns:a14="http://schemas.microsoft.com/office/drawing/2010/main" val="0"/>
              </a:ext>
            </a:extLst>
          </a:blip>
          <a:stretch>
            <a:fillRect/>
          </a:stretch>
        </p:blipFill>
        <p:spPr>
          <a:xfrm>
            <a:off x="10763027" y="5994399"/>
            <a:ext cx="835200" cy="662400"/>
          </a:xfrm>
          <a:prstGeom prst="rect">
            <a:avLst/>
          </a:prstGeom>
        </p:spPr>
      </p:pic>
    </p:spTree>
    <p:extLst>
      <p:ext uri="{BB962C8B-B14F-4D97-AF65-F5344CB8AC3E}">
        <p14:creationId xmlns:p14="http://schemas.microsoft.com/office/powerpoint/2010/main" val="14201083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iming>
    <p:tnLst>
      <p:par>
        <p:cTn id="1" dur="indefinite" restart="never" nodeType="tmRoot"/>
      </p:par>
    </p:tnLst>
  </p:timing>
  <p:hf sldNum="0" hdr="0" ftr="0" dt="0"/>
  <p:txStyles>
    <p:titleStyle>
      <a:lvl1pPr algn="l" defTabSz="456880" rtl="0" eaLnBrk="1" latinLnBrk="0" hangingPunct="1">
        <a:spcBef>
          <a:spcPct val="0"/>
        </a:spcBef>
        <a:buNone/>
        <a:defRPr sz="3597" b="1" kern="1200">
          <a:solidFill>
            <a:schemeClr val="tx1"/>
          </a:solidFill>
          <a:latin typeface="Arial"/>
          <a:ea typeface="+mj-ea"/>
          <a:cs typeface="Arial"/>
        </a:defRPr>
      </a:lvl1pPr>
    </p:titleStyle>
    <p:bodyStyle>
      <a:lvl1pPr marL="0" indent="0" algn="l" defTabSz="456880" rtl="0" eaLnBrk="1" latinLnBrk="0" hangingPunct="1">
        <a:spcBef>
          <a:spcPct val="20000"/>
        </a:spcBef>
        <a:buFont typeface="Arial"/>
        <a:buNone/>
        <a:defRPr sz="2398" b="1" kern="1200">
          <a:solidFill>
            <a:schemeClr val="tx1"/>
          </a:solidFill>
          <a:latin typeface="Arial"/>
          <a:ea typeface="+mn-ea"/>
          <a:cs typeface="Arial"/>
        </a:defRPr>
      </a:lvl1pPr>
      <a:lvl2pPr marL="742430" indent="-285550" algn="l" defTabSz="456880" rtl="0" eaLnBrk="1" latinLnBrk="0" hangingPunct="1">
        <a:spcBef>
          <a:spcPct val="20000"/>
        </a:spcBef>
        <a:buFont typeface="Arial"/>
        <a:buChar char="–"/>
        <a:defRPr sz="1999" kern="1200">
          <a:solidFill>
            <a:schemeClr val="tx1"/>
          </a:solidFill>
          <a:latin typeface="Arial"/>
          <a:ea typeface="+mn-ea"/>
          <a:cs typeface="Arial"/>
        </a:defRPr>
      </a:lvl2pPr>
      <a:lvl3pPr marL="1142200" indent="-228440" algn="l" defTabSz="456880" rtl="0" eaLnBrk="1" latinLnBrk="0" hangingPunct="1">
        <a:spcBef>
          <a:spcPct val="20000"/>
        </a:spcBef>
        <a:buFont typeface="Arial"/>
        <a:buChar char="•"/>
        <a:defRPr sz="1799" kern="1200">
          <a:solidFill>
            <a:schemeClr val="tx1"/>
          </a:solidFill>
          <a:latin typeface="Arial"/>
          <a:ea typeface="+mn-ea"/>
          <a:cs typeface="Arial"/>
        </a:defRPr>
      </a:lvl3pPr>
      <a:lvl4pPr marL="1599080" indent="-228440" algn="l" defTabSz="456880" rtl="0" eaLnBrk="1" latinLnBrk="0" hangingPunct="1">
        <a:spcBef>
          <a:spcPct val="20000"/>
        </a:spcBef>
        <a:buFont typeface="Arial"/>
        <a:buChar char="–"/>
        <a:defRPr sz="1599" kern="1200">
          <a:solidFill>
            <a:schemeClr val="tx1"/>
          </a:solidFill>
          <a:latin typeface="Arial"/>
          <a:ea typeface="+mn-ea"/>
          <a:cs typeface="Arial"/>
        </a:defRPr>
      </a:lvl4pPr>
      <a:lvl5pPr marL="2055960" indent="-228440" algn="l" defTabSz="456880" rtl="0" eaLnBrk="1" latinLnBrk="0" hangingPunct="1">
        <a:spcBef>
          <a:spcPct val="20000"/>
        </a:spcBef>
        <a:buFont typeface="Arial"/>
        <a:buChar char="»"/>
        <a:defRPr sz="1599" kern="1200">
          <a:solidFill>
            <a:schemeClr val="tx1"/>
          </a:solidFill>
          <a:latin typeface="Arial"/>
          <a:ea typeface="+mn-ea"/>
          <a:cs typeface="Arial"/>
        </a:defRPr>
      </a:lvl5pPr>
      <a:lvl6pPr marL="2512840" indent="-228440" algn="l" defTabSz="456880" rtl="0" eaLnBrk="1" latinLnBrk="0" hangingPunct="1">
        <a:spcBef>
          <a:spcPct val="20000"/>
        </a:spcBef>
        <a:buFont typeface="Arial"/>
        <a:buChar char="•"/>
        <a:defRPr sz="1999" kern="1200">
          <a:solidFill>
            <a:schemeClr val="tx1"/>
          </a:solidFill>
          <a:latin typeface="+mn-lt"/>
          <a:ea typeface="+mn-ea"/>
          <a:cs typeface="+mn-cs"/>
        </a:defRPr>
      </a:lvl6pPr>
      <a:lvl7pPr marL="2969720" indent="-228440" algn="l" defTabSz="456880" rtl="0" eaLnBrk="1" latinLnBrk="0" hangingPunct="1">
        <a:spcBef>
          <a:spcPct val="20000"/>
        </a:spcBef>
        <a:buFont typeface="Arial"/>
        <a:buChar char="•"/>
        <a:defRPr sz="1999" kern="1200">
          <a:solidFill>
            <a:schemeClr val="tx1"/>
          </a:solidFill>
          <a:latin typeface="+mn-lt"/>
          <a:ea typeface="+mn-ea"/>
          <a:cs typeface="+mn-cs"/>
        </a:defRPr>
      </a:lvl7pPr>
      <a:lvl8pPr marL="3426600" indent="-228440" algn="l" defTabSz="456880" rtl="0" eaLnBrk="1" latinLnBrk="0" hangingPunct="1">
        <a:spcBef>
          <a:spcPct val="20000"/>
        </a:spcBef>
        <a:buFont typeface="Arial"/>
        <a:buChar char="•"/>
        <a:defRPr sz="1999" kern="1200">
          <a:solidFill>
            <a:schemeClr val="tx1"/>
          </a:solidFill>
          <a:latin typeface="+mn-lt"/>
          <a:ea typeface="+mn-ea"/>
          <a:cs typeface="+mn-cs"/>
        </a:defRPr>
      </a:lvl8pPr>
      <a:lvl9pPr marL="3883480" indent="-228440" algn="l" defTabSz="456880" rtl="0" eaLnBrk="1" latinLnBrk="0" hangingPunct="1">
        <a:spcBef>
          <a:spcPct val="20000"/>
        </a:spcBef>
        <a:buFont typeface="Arial"/>
        <a:buChar char="•"/>
        <a:defRPr sz="1999" kern="1200">
          <a:solidFill>
            <a:schemeClr val="tx1"/>
          </a:solidFill>
          <a:latin typeface="+mn-lt"/>
          <a:ea typeface="+mn-ea"/>
          <a:cs typeface="+mn-cs"/>
        </a:defRPr>
      </a:lvl9pPr>
    </p:bodyStyle>
    <p:otherStyle>
      <a:defPPr>
        <a:defRPr lang="en-US"/>
      </a:defPPr>
      <a:lvl1pPr marL="0" algn="l" defTabSz="456880" rtl="0" eaLnBrk="1" latinLnBrk="0" hangingPunct="1">
        <a:defRPr sz="1799" kern="1200">
          <a:solidFill>
            <a:schemeClr val="tx1"/>
          </a:solidFill>
          <a:latin typeface="+mn-lt"/>
          <a:ea typeface="+mn-ea"/>
          <a:cs typeface="+mn-cs"/>
        </a:defRPr>
      </a:lvl1pPr>
      <a:lvl2pPr marL="456880" algn="l" defTabSz="456880" rtl="0" eaLnBrk="1" latinLnBrk="0" hangingPunct="1">
        <a:defRPr sz="1799" kern="1200">
          <a:solidFill>
            <a:schemeClr val="tx1"/>
          </a:solidFill>
          <a:latin typeface="+mn-lt"/>
          <a:ea typeface="+mn-ea"/>
          <a:cs typeface="+mn-cs"/>
        </a:defRPr>
      </a:lvl2pPr>
      <a:lvl3pPr marL="913760" algn="l" defTabSz="456880" rtl="0" eaLnBrk="1" latinLnBrk="0" hangingPunct="1">
        <a:defRPr sz="1799" kern="1200">
          <a:solidFill>
            <a:schemeClr val="tx1"/>
          </a:solidFill>
          <a:latin typeface="+mn-lt"/>
          <a:ea typeface="+mn-ea"/>
          <a:cs typeface="+mn-cs"/>
        </a:defRPr>
      </a:lvl3pPr>
      <a:lvl4pPr marL="1370640" algn="l" defTabSz="456880" rtl="0" eaLnBrk="1" latinLnBrk="0" hangingPunct="1">
        <a:defRPr sz="1799" kern="1200">
          <a:solidFill>
            <a:schemeClr val="tx1"/>
          </a:solidFill>
          <a:latin typeface="+mn-lt"/>
          <a:ea typeface="+mn-ea"/>
          <a:cs typeface="+mn-cs"/>
        </a:defRPr>
      </a:lvl4pPr>
      <a:lvl5pPr marL="1827520" algn="l" defTabSz="456880" rtl="0" eaLnBrk="1" latinLnBrk="0" hangingPunct="1">
        <a:defRPr sz="1799" kern="1200">
          <a:solidFill>
            <a:schemeClr val="tx1"/>
          </a:solidFill>
          <a:latin typeface="+mn-lt"/>
          <a:ea typeface="+mn-ea"/>
          <a:cs typeface="+mn-cs"/>
        </a:defRPr>
      </a:lvl5pPr>
      <a:lvl6pPr marL="2284400" algn="l" defTabSz="456880" rtl="0" eaLnBrk="1" latinLnBrk="0" hangingPunct="1">
        <a:defRPr sz="1799" kern="1200">
          <a:solidFill>
            <a:schemeClr val="tx1"/>
          </a:solidFill>
          <a:latin typeface="+mn-lt"/>
          <a:ea typeface="+mn-ea"/>
          <a:cs typeface="+mn-cs"/>
        </a:defRPr>
      </a:lvl6pPr>
      <a:lvl7pPr marL="2741280" algn="l" defTabSz="456880" rtl="0" eaLnBrk="1" latinLnBrk="0" hangingPunct="1">
        <a:defRPr sz="1799" kern="1200">
          <a:solidFill>
            <a:schemeClr val="tx1"/>
          </a:solidFill>
          <a:latin typeface="+mn-lt"/>
          <a:ea typeface="+mn-ea"/>
          <a:cs typeface="+mn-cs"/>
        </a:defRPr>
      </a:lvl7pPr>
      <a:lvl8pPr marL="3198160" algn="l" defTabSz="456880" rtl="0" eaLnBrk="1" latinLnBrk="0" hangingPunct="1">
        <a:defRPr sz="1799" kern="1200">
          <a:solidFill>
            <a:schemeClr val="tx1"/>
          </a:solidFill>
          <a:latin typeface="+mn-lt"/>
          <a:ea typeface="+mn-ea"/>
          <a:cs typeface="+mn-cs"/>
        </a:defRPr>
      </a:lvl8pPr>
      <a:lvl9pPr marL="3655040" algn="l" defTabSz="456880"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7RnRZWPFI5A&amp;feature=youtu.b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ailchi.mp/iq/tonrsparlren-the-movie?e=99311acfe9"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q.se/tonarsparloren/"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mailto:stefan.aberg@helsingborg.s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627077" y="163238"/>
            <a:ext cx="7902379" cy="1143000"/>
          </a:xfrm>
        </p:spPr>
        <p:txBody>
          <a:bodyPr/>
          <a:lstStyle/>
          <a:p>
            <a:pPr algn="ctr"/>
            <a:r>
              <a:rPr lang="sv-SE" dirty="0" smtClean="0"/>
              <a:t>DU ÄR VIKTIG</a:t>
            </a:r>
            <a:endParaRPr lang="sv-SE" dirty="0"/>
          </a:p>
        </p:txBody>
      </p:sp>
      <p:sp>
        <p:nvSpPr>
          <p:cNvPr id="3" name="Platshållare för innehåll 2"/>
          <p:cNvSpPr>
            <a:spLocks noGrp="1"/>
          </p:cNvSpPr>
          <p:nvPr>
            <p:ph idx="1"/>
          </p:nvPr>
        </p:nvSpPr>
        <p:spPr>
          <a:xfrm>
            <a:off x="2629932" y="1414175"/>
            <a:ext cx="7902379" cy="5227951"/>
          </a:xfrm>
        </p:spPr>
        <p:txBody>
          <a:bodyPr/>
          <a:lstStyle/>
          <a:p>
            <a:pPr algn="ctr"/>
            <a:r>
              <a:rPr lang="sv-SE" sz="2798" b="1" dirty="0"/>
              <a:t>Vad kan jag som förälder göra? </a:t>
            </a:r>
          </a:p>
          <a:p>
            <a:pPr algn="ctr"/>
            <a:endParaRPr lang="sv-SE" b="1" dirty="0" smtClean="0"/>
          </a:p>
          <a:p>
            <a:pPr algn="ctr"/>
            <a:endParaRPr lang="sv-SE" b="1" dirty="0" smtClean="0"/>
          </a:p>
          <a:p>
            <a:pPr algn="ctr"/>
            <a:endParaRPr lang="sv-SE" b="1" dirty="0" smtClean="0"/>
          </a:p>
          <a:p>
            <a:pPr algn="ctr"/>
            <a:endParaRPr lang="sv-SE" b="1" dirty="0"/>
          </a:p>
          <a:p>
            <a:pPr algn="ctr"/>
            <a:endParaRPr lang="sv-SE" b="1" dirty="0" smtClean="0"/>
          </a:p>
          <a:p>
            <a:pPr algn="ctr"/>
            <a:endParaRPr lang="sv-SE" b="1" dirty="0"/>
          </a:p>
          <a:p>
            <a:pPr algn="ctr"/>
            <a:endParaRPr lang="sv-SE" b="1" dirty="0" smtClean="0"/>
          </a:p>
          <a:p>
            <a:pPr algn="ctr"/>
            <a:endParaRPr lang="sv-SE" b="1" dirty="0"/>
          </a:p>
          <a:p>
            <a:pPr algn="ctr"/>
            <a:r>
              <a:rPr lang="sv-SE" sz="3597" b="1" dirty="0"/>
              <a:t>Alkohol</a:t>
            </a:r>
          </a:p>
          <a:p>
            <a:pPr algn="ctr"/>
            <a:r>
              <a:rPr lang="sv-SE" dirty="0" smtClean="0">
                <a:solidFill>
                  <a:prstClr val="black"/>
                </a:solidFill>
                <a:hlinkClick r:id="rId3"/>
              </a:rPr>
              <a:t>Filmen, Förhöret - bygg en bra relation (2:13)</a:t>
            </a:r>
            <a:endParaRPr lang="sv-SE" dirty="0">
              <a:solidFill>
                <a:prstClr val="black"/>
              </a:solidFill>
            </a:endParaRPr>
          </a:p>
          <a:p>
            <a:pPr algn="ctr"/>
            <a:r>
              <a:rPr lang="sv-SE" dirty="0" smtClean="0">
                <a:solidFill>
                  <a:prstClr val="black"/>
                </a:solidFill>
                <a:hlinkClick r:id="rId4"/>
              </a:rPr>
              <a:t>Hela </a:t>
            </a:r>
            <a:r>
              <a:rPr lang="sv-SE" dirty="0">
                <a:solidFill>
                  <a:prstClr val="black"/>
                </a:solidFill>
                <a:hlinkClick r:id="rId4"/>
              </a:rPr>
              <a:t>IQ tonårsparlören the </a:t>
            </a:r>
            <a:r>
              <a:rPr lang="sv-SE" dirty="0" err="1">
                <a:solidFill>
                  <a:prstClr val="black"/>
                </a:solidFill>
                <a:hlinkClick r:id="rId4"/>
              </a:rPr>
              <a:t>movie</a:t>
            </a:r>
            <a:r>
              <a:rPr lang="sv-SE" dirty="0">
                <a:solidFill>
                  <a:prstClr val="black"/>
                </a:solidFill>
                <a:hlinkClick r:id="rId4"/>
              </a:rPr>
              <a:t> 11:04</a:t>
            </a:r>
            <a:endParaRPr lang="sv-SE" dirty="0">
              <a:solidFill>
                <a:prstClr val="black"/>
              </a:solidFill>
            </a:endParaRPr>
          </a:p>
          <a:p>
            <a:r>
              <a:rPr lang="sv-SE" dirty="0"/>
              <a:t/>
            </a:r>
            <a:br>
              <a:rPr lang="sv-SE" dirty="0"/>
            </a:br>
            <a:r>
              <a:rPr lang="sv-SE" b="1" dirty="0"/>
              <a:t/>
            </a:r>
            <a:br>
              <a:rPr lang="sv-SE" b="1" dirty="0"/>
            </a:br>
            <a:endParaRPr lang="sv-SE" dirty="0"/>
          </a:p>
        </p:txBody>
      </p:sp>
      <p:pic>
        <p:nvPicPr>
          <p:cNvPr id="5" name="Bildobjekt 4"/>
          <p:cNvPicPr>
            <a:picLocks noChangeAspect="1"/>
          </p:cNvPicPr>
          <p:nvPr/>
        </p:nvPicPr>
        <p:blipFill>
          <a:blip r:embed="rId5"/>
          <a:stretch>
            <a:fillRect/>
          </a:stretch>
        </p:blipFill>
        <p:spPr>
          <a:xfrm>
            <a:off x="3145721" y="1989839"/>
            <a:ext cx="6549220" cy="2887749"/>
          </a:xfrm>
          <a:prstGeom prst="rect">
            <a:avLst/>
          </a:prstGeom>
        </p:spPr>
      </p:pic>
    </p:spTree>
    <p:extLst>
      <p:ext uri="{BB962C8B-B14F-4D97-AF65-F5344CB8AC3E}">
        <p14:creationId xmlns:p14="http://schemas.microsoft.com/office/powerpoint/2010/main" val="7148188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276533" y="202921"/>
            <a:ext cx="4158298" cy="1143000"/>
          </a:xfrm>
        </p:spPr>
        <p:txBody>
          <a:bodyPr/>
          <a:lstStyle/>
          <a:p>
            <a:pPr algn="ctr"/>
            <a:endParaRPr lang="sv-SE" dirty="0"/>
          </a:p>
        </p:txBody>
      </p:sp>
      <p:sp>
        <p:nvSpPr>
          <p:cNvPr id="3" name="Platshållare för innehåll 2"/>
          <p:cNvSpPr>
            <a:spLocks noGrp="1"/>
          </p:cNvSpPr>
          <p:nvPr>
            <p:ph idx="1"/>
          </p:nvPr>
        </p:nvSpPr>
        <p:spPr>
          <a:xfrm>
            <a:off x="2483641" y="1728021"/>
            <a:ext cx="7902379" cy="4003307"/>
          </a:xfrm>
        </p:spPr>
        <p:txBody>
          <a:bodyPr/>
          <a:lstStyle/>
          <a:p>
            <a:endParaRPr lang="sv-SE" sz="2398" dirty="0"/>
          </a:p>
        </p:txBody>
      </p:sp>
      <p:pic>
        <p:nvPicPr>
          <p:cNvPr id="5" name="Bildobjekt 4"/>
          <p:cNvPicPr>
            <a:picLocks noChangeAspect="1"/>
          </p:cNvPicPr>
          <p:nvPr/>
        </p:nvPicPr>
        <p:blipFill>
          <a:blip r:embed="rId3"/>
          <a:stretch>
            <a:fillRect/>
          </a:stretch>
        </p:blipFill>
        <p:spPr>
          <a:xfrm>
            <a:off x="1343622" y="0"/>
            <a:ext cx="9042398" cy="6781800"/>
          </a:xfrm>
          <a:prstGeom prst="rect">
            <a:avLst/>
          </a:prstGeom>
        </p:spPr>
      </p:pic>
    </p:spTree>
    <p:extLst>
      <p:ext uri="{BB962C8B-B14F-4D97-AF65-F5344CB8AC3E}">
        <p14:creationId xmlns:p14="http://schemas.microsoft.com/office/powerpoint/2010/main" val="11756294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276533" y="202921"/>
            <a:ext cx="4158298" cy="1143000"/>
          </a:xfrm>
        </p:spPr>
        <p:txBody>
          <a:bodyPr/>
          <a:lstStyle/>
          <a:p>
            <a:pPr algn="ctr"/>
            <a:r>
              <a:rPr lang="sv-SE" dirty="0" smtClean="0"/>
              <a:t>Alkoholfakta</a:t>
            </a:r>
            <a:endParaRPr lang="sv-SE" dirty="0"/>
          </a:p>
        </p:txBody>
      </p:sp>
      <p:sp>
        <p:nvSpPr>
          <p:cNvPr id="3" name="Platshållare för innehåll 2"/>
          <p:cNvSpPr>
            <a:spLocks noGrp="1"/>
          </p:cNvSpPr>
          <p:nvPr>
            <p:ph idx="1"/>
          </p:nvPr>
        </p:nvSpPr>
        <p:spPr>
          <a:xfrm>
            <a:off x="2483641" y="1728021"/>
            <a:ext cx="7902379" cy="4003307"/>
          </a:xfrm>
        </p:spPr>
        <p:txBody>
          <a:bodyPr/>
          <a:lstStyle/>
          <a:p>
            <a:pPr marL="342660" indent="-342660">
              <a:buFont typeface="Arial" panose="020B0604020202020204" pitchFamily="34" charset="0"/>
              <a:buChar char="•"/>
            </a:pPr>
            <a:r>
              <a:rPr lang="sv-SE" sz="2398" dirty="0"/>
              <a:t>Fler unga väljer bort alkohol </a:t>
            </a:r>
          </a:p>
          <a:p>
            <a:endParaRPr lang="sv-SE" sz="2398" dirty="0"/>
          </a:p>
          <a:p>
            <a:r>
              <a:rPr lang="sv-SE" sz="2398" dirty="0"/>
              <a:t>Men, de som är berusad </a:t>
            </a:r>
            <a:r>
              <a:rPr lang="sv-SE" sz="2398" dirty="0" smtClean="0"/>
              <a:t>….</a:t>
            </a:r>
            <a:br>
              <a:rPr lang="sv-SE" sz="2398" dirty="0" smtClean="0"/>
            </a:br>
            <a:endParaRPr lang="sv-SE" sz="2398" dirty="0"/>
          </a:p>
          <a:p>
            <a:pPr marL="342660" indent="-342660">
              <a:buFont typeface="Arial" panose="020B0604020202020204" pitchFamily="34" charset="0"/>
              <a:buChar char="•"/>
            </a:pPr>
            <a:r>
              <a:rPr lang="sv-SE" sz="2398" dirty="0"/>
              <a:t>Riskerar utsätta sig själv och andra för tråkigheter.</a:t>
            </a:r>
          </a:p>
          <a:p>
            <a:pPr marL="342660" indent="-342660">
              <a:buFont typeface="Arial" panose="020B0604020202020204" pitchFamily="34" charset="0"/>
              <a:buChar char="•"/>
            </a:pPr>
            <a:r>
              <a:rPr lang="sv-SE" sz="2398" dirty="0"/>
              <a:t>Våld – olycksrisker – relationsproblem – m.m.  </a:t>
            </a:r>
            <a:endParaRPr lang="sv-SE" dirty="0"/>
          </a:p>
          <a:p>
            <a:pPr marL="342660" indent="-342660">
              <a:buFont typeface="Arial" panose="020B0604020202020204" pitchFamily="34" charset="0"/>
              <a:buChar char="•"/>
            </a:pPr>
            <a:endParaRPr lang="sv-SE" dirty="0" smtClean="0"/>
          </a:p>
          <a:p>
            <a:pPr marL="342660" indent="-342660">
              <a:buFont typeface="Arial" panose="020B0604020202020204" pitchFamily="34" charset="0"/>
              <a:buChar char="•"/>
            </a:pPr>
            <a:r>
              <a:rPr lang="sv-SE" sz="2398" dirty="0"/>
              <a:t>Vanligast langarna är pojk- eller flickvänner, kompisar eller kompisars syskon</a:t>
            </a:r>
          </a:p>
        </p:txBody>
      </p:sp>
    </p:spTree>
    <p:extLst>
      <p:ext uri="{BB962C8B-B14F-4D97-AF65-F5344CB8AC3E}">
        <p14:creationId xmlns:p14="http://schemas.microsoft.com/office/powerpoint/2010/main" val="998946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426141" y="694595"/>
            <a:ext cx="7902379" cy="1143000"/>
          </a:xfrm>
        </p:spPr>
        <p:txBody>
          <a:bodyPr/>
          <a:lstStyle/>
          <a:p>
            <a:pPr algn="ctr"/>
            <a:r>
              <a:rPr lang="sv-SE" dirty="0"/>
              <a:t>Vad kan jag som vuxen göra …. </a:t>
            </a:r>
          </a:p>
        </p:txBody>
      </p:sp>
      <p:sp>
        <p:nvSpPr>
          <p:cNvPr id="3" name="Platshållare för innehåll 2"/>
          <p:cNvSpPr>
            <a:spLocks noGrp="1"/>
          </p:cNvSpPr>
          <p:nvPr>
            <p:ph idx="1"/>
          </p:nvPr>
        </p:nvSpPr>
        <p:spPr>
          <a:xfrm>
            <a:off x="2570057" y="1702007"/>
            <a:ext cx="7902379" cy="3741818"/>
          </a:xfrm>
        </p:spPr>
        <p:txBody>
          <a:bodyPr/>
          <a:lstStyle/>
          <a:p>
            <a:pPr marL="342660" indent="-342660">
              <a:buFont typeface="Arial" panose="020B0604020202020204" pitchFamily="34" charset="0"/>
              <a:buChar char="•"/>
            </a:pPr>
            <a:endParaRPr lang="sv-SE" sz="2398" dirty="0"/>
          </a:p>
          <a:p>
            <a:pPr marL="342660" indent="-342660">
              <a:buFont typeface="Arial" panose="020B0604020202020204" pitchFamily="34" charset="0"/>
              <a:buChar char="•"/>
            </a:pPr>
            <a:r>
              <a:rPr lang="sv-SE" sz="2398" dirty="0"/>
              <a:t>Var tydlig ansvarsfull vuxen</a:t>
            </a:r>
          </a:p>
          <a:p>
            <a:pPr marL="342660" indent="-342660">
              <a:buFont typeface="Arial" panose="020B0604020202020204" pitchFamily="34" charset="0"/>
              <a:buChar char="•"/>
            </a:pPr>
            <a:endParaRPr lang="sv-SE" sz="2398" dirty="0"/>
          </a:p>
          <a:p>
            <a:pPr marL="342660" indent="-342660">
              <a:buFont typeface="Arial" panose="020B0604020202020204" pitchFamily="34" charset="0"/>
              <a:buChar char="•"/>
            </a:pPr>
            <a:r>
              <a:rPr lang="sv-SE" sz="2398" dirty="0"/>
              <a:t>Bjud inte på alkohol och köp inte ut</a:t>
            </a:r>
          </a:p>
          <a:p>
            <a:pPr marL="342660" indent="-342660">
              <a:buFont typeface="Arial" panose="020B0604020202020204" pitchFamily="34" charset="0"/>
              <a:buChar char="•"/>
            </a:pPr>
            <a:endParaRPr lang="sv-SE" sz="2398" dirty="0"/>
          </a:p>
          <a:p>
            <a:pPr marL="342660" indent="-342660">
              <a:buFont typeface="Arial" panose="020B0604020202020204" pitchFamily="34" charset="0"/>
              <a:buChar char="•"/>
            </a:pPr>
            <a:r>
              <a:rPr lang="sv-SE" sz="2398" dirty="0"/>
              <a:t>Det är aldrig försent att prata om alkohol</a:t>
            </a:r>
          </a:p>
          <a:p>
            <a:pPr marL="342660" indent="-342660">
              <a:buFont typeface="Arial" panose="020B0604020202020204" pitchFamily="34" charset="0"/>
              <a:buChar char="•"/>
            </a:pPr>
            <a:endParaRPr lang="sv-SE" sz="2398" dirty="0"/>
          </a:p>
          <a:p>
            <a:pPr marL="342660" indent="-342660">
              <a:buFont typeface="Arial" panose="020B0604020202020204" pitchFamily="34" charset="0"/>
              <a:buChar char="•"/>
            </a:pPr>
            <a:r>
              <a:rPr lang="sv-SE" sz="2398" dirty="0"/>
              <a:t>Du är en förebild för ditt barn</a:t>
            </a:r>
          </a:p>
          <a:p>
            <a:pPr marL="342660" indent="-342660">
              <a:buFont typeface="Arial" panose="020B0604020202020204" pitchFamily="34" charset="0"/>
              <a:buChar char="•"/>
            </a:pPr>
            <a:endParaRPr lang="sv-SE" sz="2398" dirty="0"/>
          </a:p>
          <a:p>
            <a:r>
              <a:rPr lang="sv-SE" sz="2398" dirty="0" err="1">
                <a:hlinkClick r:id="rId3"/>
              </a:rPr>
              <a:t>Läsvärd:Tonårsparlören.se</a:t>
            </a:r>
            <a:endParaRPr lang="sv-SE" sz="2398" dirty="0"/>
          </a:p>
        </p:txBody>
      </p:sp>
    </p:spTree>
    <p:extLst>
      <p:ext uri="{BB962C8B-B14F-4D97-AF65-F5344CB8AC3E}">
        <p14:creationId xmlns:p14="http://schemas.microsoft.com/office/powerpoint/2010/main" val="3839767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138309" y="478721"/>
            <a:ext cx="7902379" cy="1143000"/>
          </a:xfrm>
        </p:spPr>
        <p:txBody>
          <a:bodyPr/>
          <a:lstStyle/>
          <a:p>
            <a:pPr algn="ctr"/>
            <a:r>
              <a:rPr lang="sv-SE" dirty="0"/>
              <a:t>Diskutera med andra </a:t>
            </a:r>
            <a:r>
              <a:rPr lang="sv-SE" dirty="0" smtClean="0"/>
              <a:t>föräldrar</a:t>
            </a:r>
            <a:endParaRPr lang="sv-SE" dirty="0"/>
          </a:p>
        </p:txBody>
      </p:sp>
      <p:sp>
        <p:nvSpPr>
          <p:cNvPr id="3" name="Platshållare för innehåll 2"/>
          <p:cNvSpPr>
            <a:spLocks noGrp="1"/>
          </p:cNvSpPr>
          <p:nvPr>
            <p:ph idx="1"/>
          </p:nvPr>
        </p:nvSpPr>
        <p:spPr>
          <a:xfrm>
            <a:off x="2426141" y="1845923"/>
            <a:ext cx="7902379" cy="4101608"/>
          </a:xfrm>
        </p:spPr>
        <p:txBody>
          <a:bodyPr/>
          <a:lstStyle/>
          <a:p>
            <a:pPr marL="342660" indent="-342660">
              <a:buFont typeface="Arial" panose="020B0604020202020204" pitchFamily="34" charset="0"/>
              <a:buChar char="•"/>
            </a:pPr>
            <a:r>
              <a:rPr lang="sv-SE" sz="2398" dirty="0"/>
              <a:t>Hur skall vi vårdnadshavare förhålla oss till ungdomsdrickande? </a:t>
            </a:r>
            <a:r>
              <a:rPr lang="sv-SE" sz="1599" dirty="0"/>
              <a:t>(tobak och narkotikaanvändning)</a:t>
            </a:r>
            <a:r>
              <a:rPr lang="sv-SE" sz="2398" dirty="0"/>
              <a:t/>
            </a:r>
            <a:br>
              <a:rPr lang="sv-SE" sz="2398" dirty="0"/>
            </a:br>
            <a:endParaRPr lang="sv-SE" sz="2398" dirty="0"/>
          </a:p>
          <a:p>
            <a:pPr marL="342660" indent="-342660">
              <a:buFont typeface="Arial" panose="020B0604020202020204" pitchFamily="34" charset="0"/>
              <a:buChar char="•"/>
            </a:pPr>
            <a:r>
              <a:rPr lang="sv-SE" sz="2398" dirty="0"/>
              <a:t>Hur gör vi om vi får höra att någon annans barn </a:t>
            </a:r>
            <a:r>
              <a:rPr lang="sv-SE" sz="2398" dirty="0" smtClean="0"/>
              <a:t>dricker alkohol? </a:t>
            </a:r>
            <a:r>
              <a:rPr lang="sv-SE" sz="1599" dirty="0"/>
              <a:t>(röker eller använder narkotika)</a:t>
            </a:r>
            <a:br>
              <a:rPr lang="sv-SE" sz="1599" dirty="0"/>
            </a:br>
            <a:endParaRPr lang="sv-SE" sz="1599" dirty="0"/>
          </a:p>
          <a:p>
            <a:pPr marL="342660" indent="-342660">
              <a:buFont typeface="Arial" panose="020B0604020202020204" pitchFamily="34" charset="0"/>
              <a:buChar char="•"/>
            </a:pPr>
            <a:r>
              <a:rPr lang="sv-SE" sz="2398" dirty="0"/>
              <a:t>Ringa andra föräldrar vi övernattning eller fest? Hur tänker vi kring det?</a:t>
            </a:r>
            <a:br>
              <a:rPr lang="sv-SE" sz="2398" dirty="0"/>
            </a:br>
            <a:endParaRPr lang="sv-SE" sz="2398" dirty="0"/>
          </a:p>
          <a:p>
            <a:pPr marL="342660" indent="-342660">
              <a:buFont typeface="Arial" panose="020B0604020202020204" pitchFamily="34" charset="0"/>
              <a:buChar char="•"/>
            </a:pPr>
            <a:r>
              <a:rPr lang="sv-SE" sz="2398" dirty="0"/>
              <a:t>Vilka frågor är viktiga för er?</a:t>
            </a:r>
          </a:p>
          <a:p>
            <a:pPr marL="342660" indent="-342660">
              <a:buFont typeface="Arial" panose="020B0604020202020204" pitchFamily="34" charset="0"/>
              <a:buChar char="•"/>
            </a:pPr>
            <a:endParaRPr lang="sv-SE" sz="2398" dirty="0"/>
          </a:p>
        </p:txBody>
      </p:sp>
    </p:spTree>
    <p:extLst>
      <p:ext uri="{BB962C8B-B14F-4D97-AF65-F5344CB8AC3E}">
        <p14:creationId xmlns:p14="http://schemas.microsoft.com/office/powerpoint/2010/main" val="15897373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418729" y="622637"/>
            <a:ext cx="7902379" cy="863496"/>
          </a:xfrm>
        </p:spPr>
        <p:txBody>
          <a:bodyPr/>
          <a:lstStyle/>
          <a:p>
            <a:pPr algn="ctr"/>
            <a:r>
              <a:rPr lang="sv-SE" dirty="0"/>
              <a:t>Diskutera med ditt </a:t>
            </a:r>
            <a:r>
              <a:rPr lang="sv-SE" dirty="0" smtClean="0"/>
              <a:t>barn</a:t>
            </a:r>
            <a:endParaRPr lang="sv-SE" dirty="0"/>
          </a:p>
        </p:txBody>
      </p:sp>
      <p:sp>
        <p:nvSpPr>
          <p:cNvPr id="3" name="Platshållare för innehåll 2"/>
          <p:cNvSpPr>
            <a:spLocks noGrp="1"/>
          </p:cNvSpPr>
          <p:nvPr>
            <p:ph idx="1"/>
          </p:nvPr>
        </p:nvSpPr>
        <p:spPr>
          <a:xfrm>
            <a:off x="2426141" y="1845923"/>
            <a:ext cx="7902379" cy="4101608"/>
          </a:xfrm>
        </p:spPr>
        <p:txBody>
          <a:bodyPr/>
          <a:lstStyle/>
          <a:p>
            <a:pPr marL="342660" indent="-342660">
              <a:buFont typeface="Arial" panose="020B0604020202020204" pitchFamily="34" charset="0"/>
              <a:buChar char="•"/>
            </a:pPr>
            <a:r>
              <a:rPr lang="sv-SE" sz="2398" dirty="0"/>
              <a:t>Hur tänker du och dina kompisar om alkohol? </a:t>
            </a:r>
            <a:br>
              <a:rPr lang="sv-SE" sz="2398" dirty="0"/>
            </a:br>
            <a:r>
              <a:rPr lang="sv-SE" sz="1599" dirty="0"/>
              <a:t>(tobak och narkotika)</a:t>
            </a:r>
            <a:br>
              <a:rPr lang="sv-SE" sz="1599" dirty="0"/>
            </a:br>
            <a:endParaRPr lang="sv-SE" sz="1599" dirty="0"/>
          </a:p>
          <a:p>
            <a:pPr marL="342660" indent="-342660">
              <a:buFont typeface="Arial" panose="020B0604020202020204" pitchFamily="34" charset="0"/>
              <a:buChar char="•"/>
            </a:pPr>
            <a:r>
              <a:rPr lang="sv-SE" sz="2398" dirty="0"/>
              <a:t>Vet du varför det finns en åldersgräns på att få köpa alkohol? </a:t>
            </a:r>
            <a:r>
              <a:rPr lang="sv-SE" sz="1599" dirty="0">
                <a:solidFill>
                  <a:prstClr val="black"/>
                </a:solidFill>
              </a:rPr>
              <a:t>(tobak)</a:t>
            </a:r>
            <a:br>
              <a:rPr lang="sv-SE" sz="1599" dirty="0">
                <a:solidFill>
                  <a:prstClr val="black"/>
                </a:solidFill>
              </a:rPr>
            </a:br>
            <a:endParaRPr lang="sv-SE" sz="2398" dirty="0"/>
          </a:p>
          <a:p>
            <a:pPr marL="342660" indent="-342660">
              <a:buFont typeface="Arial" panose="020B0604020202020204" pitchFamily="34" charset="0"/>
              <a:buChar char="•"/>
            </a:pPr>
            <a:r>
              <a:rPr lang="sv-SE" sz="2398" dirty="0"/>
              <a:t>Hur gör du om du blir bjuden? </a:t>
            </a:r>
            <a:r>
              <a:rPr lang="sv-SE" sz="1599" dirty="0">
                <a:solidFill>
                  <a:prstClr val="black"/>
                </a:solidFill>
              </a:rPr>
              <a:t>(alkohol, tobak och narkotika)</a:t>
            </a:r>
            <a:br>
              <a:rPr lang="sv-SE" sz="1599" dirty="0">
                <a:solidFill>
                  <a:prstClr val="black"/>
                </a:solidFill>
              </a:rPr>
            </a:br>
            <a:endParaRPr lang="sv-SE" sz="2398" dirty="0"/>
          </a:p>
          <a:p>
            <a:pPr marL="342660" indent="-342660">
              <a:buFont typeface="Arial" panose="020B0604020202020204" pitchFamily="34" charset="0"/>
              <a:buChar char="•"/>
            </a:pPr>
            <a:r>
              <a:rPr lang="sv-SE" sz="2398" dirty="0"/>
              <a:t>Visa att du är intresserad</a:t>
            </a:r>
            <a:r>
              <a:rPr lang="sv-SE" sz="2398" dirty="0" smtClean="0"/>
              <a:t>!</a:t>
            </a:r>
          </a:p>
          <a:p>
            <a:pPr marL="342660" indent="-342660">
              <a:buFont typeface="Arial" panose="020B0604020202020204" pitchFamily="34" charset="0"/>
              <a:buChar char="•"/>
            </a:pPr>
            <a:endParaRPr lang="sv-SE" sz="2398" dirty="0"/>
          </a:p>
          <a:p>
            <a:pPr marL="342660" indent="-342660">
              <a:buFont typeface="Arial" panose="020B0604020202020204" pitchFamily="34" charset="0"/>
              <a:buChar char="•"/>
            </a:pPr>
            <a:endParaRPr lang="sv-SE" sz="2398" dirty="0" smtClean="0"/>
          </a:p>
          <a:p>
            <a:r>
              <a:rPr lang="sv-SE" sz="1000" dirty="0"/>
              <a:t>Om ni har frågor om materialet, kontakta Stefan Åberg 042 – 10 76 09</a:t>
            </a:r>
            <a:r>
              <a:rPr lang="sv-SE" sz="1000"/>
              <a:t>, </a:t>
            </a:r>
            <a:r>
              <a:rPr lang="sv-SE" sz="1000" smtClean="0">
                <a:hlinkClick r:id="rId3"/>
              </a:rPr>
              <a:t>stefan.aberg@helsingborg.se</a:t>
            </a:r>
            <a:endParaRPr lang="sv-SE" sz="1000" smtClean="0"/>
          </a:p>
          <a:p>
            <a:endParaRPr lang="sv-SE" sz="1000" dirty="0"/>
          </a:p>
          <a:p>
            <a:endParaRPr lang="sv-SE" sz="2398" dirty="0"/>
          </a:p>
          <a:p>
            <a:pPr marL="342660" indent="-342660">
              <a:buFont typeface="Arial" panose="020B0604020202020204" pitchFamily="34" charset="0"/>
              <a:buChar char="•"/>
            </a:pPr>
            <a:endParaRPr lang="sv-SE" sz="2398" dirty="0"/>
          </a:p>
        </p:txBody>
      </p:sp>
    </p:spTree>
    <p:extLst>
      <p:ext uri="{BB962C8B-B14F-4D97-AF65-F5344CB8AC3E}">
        <p14:creationId xmlns:p14="http://schemas.microsoft.com/office/powerpoint/2010/main" val="868866757"/>
      </p:ext>
    </p:extLst>
  </p:cSld>
  <p:clrMapOvr>
    <a:masterClrMapping/>
  </p:clrMapOvr>
  <p:timing>
    <p:tnLst>
      <p:par>
        <p:cTn id="1" dur="indefinite" restart="never" nodeType="tmRoot"/>
      </p:par>
    </p:tnLst>
  </p:timing>
</p:sld>
</file>

<file path=ppt/theme/theme1.xml><?xml version="1.0" encoding="utf-8"?>
<a:theme xmlns:a="http://schemas.openxmlformats.org/drawingml/2006/main" name="Följande sido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278</TotalTime>
  <Words>1265</Words>
  <Application>Microsoft Office PowerPoint</Application>
  <PresentationFormat>Bredbild</PresentationFormat>
  <Paragraphs>137</Paragraphs>
  <Slides>6</Slides>
  <Notes>6</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6</vt:i4>
      </vt:variant>
    </vt:vector>
  </HeadingPairs>
  <TitlesOfParts>
    <vt:vector size="11" baseType="lpstr">
      <vt:lpstr>ＭＳ Ｐゴシック</vt:lpstr>
      <vt:lpstr>Arial</vt:lpstr>
      <vt:lpstr>Calibri</vt:lpstr>
      <vt:lpstr>HelveticaNeueLT Std</vt:lpstr>
      <vt:lpstr>Följande sidor</vt:lpstr>
      <vt:lpstr>DU ÄR VIKTIG</vt:lpstr>
      <vt:lpstr>PowerPoint-presentation</vt:lpstr>
      <vt:lpstr>Alkoholfakta</vt:lpstr>
      <vt:lpstr>Vad kan jag som vuxen göra …. </vt:lpstr>
      <vt:lpstr>Diskutera med andra föräldrar</vt:lpstr>
      <vt:lpstr>Diskutera med ditt barn</vt:lpstr>
    </vt:vector>
  </TitlesOfParts>
  <Company>Helsingborgs Stad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Åberg Stefan - SOF</dc:creator>
  <cp:lastModifiedBy>Åberg Stefan - SOF</cp:lastModifiedBy>
  <cp:revision>14</cp:revision>
  <dcterms:created xsi:type="dcterms:W3CDTF">2020-03-02T13:19:40Z</dcterms:created>
  <dcterms:modified xsi:type="dcterms:W3CDTF">2022-10-13T17:50:05Z</dcterms:modified>
</cp:coreProperties>
</file>