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48" r:id="rId4"/>
    <p:sldMasterId id="2147484087" r:id="rId5"/>
    <p:sldMasterId id="2147484076" r:id="rId6"/>
    <p:sldMasterId id="2147484065" r:id="rId7"/>
  </p:sldMasterIdLst>
  <p:notesMasterIdLst>
    <p:notesMasterId r:id="rId23"/>
  </p:notesMasterIdLst>
  <p:handoutMasterIdLst>
    <p:handoutMasterId r:id="rId24"/>
  </p:handoutMasterIdLst>
  <p:sldIdLst>
    <p:sldId id="973" r:id="rId8"/>
    <p:sldId id="1023" r:id="rId9"/>
    <p:sldId id="1024" r:id="rId10"/>
    <p:sldId id="1025" r:id="rId11"/>
    <p:sldId id="1039" r:id="rId12"/>
    <p:sldId id="1036" r:id="rId13"/>
    <p:sldId id="1037" r:id="rId14"/>
    <p:sldId id="1040" r:id="rId15"/>
    <p:sldId id="1026" r:id="rId16"/>
    <p:sldId id="1033" r:id="rId17"/>
    <p:sldId id="1028" r:id="rId18"/>
    <p:sldId id="1041" r:id="rId19"/>
    <p:sldId id="1034" r:id="rId20"/>
    <p:sldId id="1032" r:id="rId21"/>
    <p:sldId id="977" r:id="rId22"/>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Helsingborg Sans" panose="020B0604020202020204" charset="0"/>
      <p:regular r:id="rId29"/>
      <p:bold r:id="rId30"/>
    </p:embeddedFont>
    <p:embeddedFont>
      <p:font typeface="Roboto Light" panose="02000000000000000000" pitchFamily="2" charset="0"/>
      <p:regular r:id="rId31"/>
      <p:italic r:id="rId32"/>
    </p:embeddedFont>
    <p:embeddedFont>
      <p:font typeface="Roboto Thin" panose="02000000000000000000" pitchFamily="2" charset="0"/>
      <p:regular r:id="rId33"/>
      <p:italic r:id="rId34"/>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FAD398-E154-93DA-C907-FDF84DDC787E}" name="Starvall Malin - SLF" initials="SMS" userId="S::malin.starvall@helsingborg.se::e1126235-8f9b-46f7-aa1d-4c74a912b4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1B365D"/>
    <a:srgbClr val="00BFB3"/>
    <a:srgbClr val="F5F4F0"/>
    <a:srgbClr val="F4FAE3"/>
    <a:srgbClr val="D4EB8E"/>
    <a:srgbClr val="E45205"/>
    <a:srgbClr val="FABBCB"/>
    <a:srgbClr val="FFDCE4"/>
    <a:srgbClr val="FFB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AEF062-9773-4992-B7EB-BAF2008F1450}" v="15" dt="2023-03-13T07:22:51.056"/>
    <p1510:client id="{BF9C7BAD-4B25-4799-806B-5B2D10C91ACD}" v="14" dt="2023-03-13T08:25:30.883"/>
    <p1510:client id="{FDCA6772-1148-F140-9423-7FD287FA8801}" v="1" dt="2023-03-13T07:25:12.145"/>
  </p1510:revLst>
</p1510:revInfo>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6"/>
    <p:restoredTop sz="94830"/>
  </p:normalViewPr>
  <p:slideViewPr>
    <p:cSldViewPr snapToGrid="0">
      <p:cViewPr>
        <p:scale>
          <a:sx n="125" d="100"/>
          <a:sy n="125" d="100"/>
        </p:scale>
        <p:origin x="328" y="3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font" Target="fonts/font10.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5.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rvall Malin - SLF" userId="e1126235-8f9b-46f7-aa1d-4c74a912b45d" providerId="ADAL" clId="{7AFEF459-C26E-964C-B0B9-DDC42B267271}"/>
    <pc:docChg chg="undo custSel addSld delSld modSld sldOrd modMainMaster">
      <pc:chgData name="Starvall Malin - SLF" userId="e1126235-8f9b-46f7-aa1d-4c74a912b45d" providerId="ADAL" clId="{7AFEF459-C26E-964C-B0B9-DDC42B267271}" dt="2023-03-09T14:58:19.629" v="649" actId="14100"/>
      <pc:docMkLst>
        <pc:docMk/>
      </pc:docMkLst>
      <pc:sldChg chg="addSp delSp modSp mod modClrScheme setClrOvrMap chgLayout">
        <pc:chgData name="Starvall Malin - SLF" userId="e1126235-8f9b-46f7-aa1d-4c74a912b45d" providerId="ADAL" clId="{7AFEF459-C26E-964C-B0B9-DDC42B267271}" dt="2023-03-09T14:58:19.629" v="649" actId="14100"/>
        <pc:sldMkLst>
          <pc:docMk/>
          <pc:sldMk cId="57220760" sldId="973"/>
        </pc:sldMkLst>
        <pc:spChg chg="mod">
          <ac:chgData name="Starvall Malin - SLF" userId="e1126235-8f9b-46f7-aa1d-4c74a912b45d" providerId="ADAL" clId="{7AFEF459-C26E-964C-B0B9-DDC42B267271}" dt="2023-03-09T14:57:27.807" v="646" actId="26606"/>
          <ac:spMkLst>
            <pc:docMk/>
            <pc:sldMk cId="57220760" sldId="973"/>
            <ac:spMk id="2" creationId="{00000000-0000-0000-0000-000000000000}"/>
          </ac:spMkLst>
        </pc:spChg>
        <pc:spChg chg="mod">
          <ac:chgData name="Starvall Malin - SLF" userId="e1126235-8f9b-46f7-aa1d-4c74a912b45d" providerId="ADAL" clId="{7AFEF459-C26E-964C-B0B9-DDC42B267271}" dt="2023-03-09T14:57:27.807" v="646" actId="26606"/>
          <ac:spMkLst>
            <pc:docMk/>
            <pc:sldMk cId="57220760" sldId="973"/>
            <ac:spMk id="3" creationId="{00000000-0000-0000-0000-000000000000}"/>
          </ac:spMkLst>
        </pc:spChg>
        <pc:spChg chg="del">
          <ac:chgData name="Starvall Malin - SLF" userId="e1126235-8f9b-46f7-aa1d-4c74a912b45d" providerId="ADAL" clId="{7AFEF459-C26E-964C-B0B9-DDC42B267271}" dt="2023-03-09T14:57:19.330" v="639" actId="931"/>
          <ac:spMkLst>
            <pc:docMk/>
            <pc:sldMk cId="57220760" sldId="973"/>
            <ac:spMk id="5" creationId="{8B300BD9-B947-F4E0-D68D-4EB95B647E7C}"/>
          </ac:spMkLst>
        </pc:spChg>
        <pc:picChg chg="add mod modCrop">
          <ac:chgData name="Starvall Malin - SLF" userId="e1126235-8f9b-46f7-aa1d-4c74a912b45d" providerId="ADAL" clId="{7AFEF459-C26E-964C-B0B9-DDC42B267271}" dt="2023-03-09T14:58:19.629" v="649" actId="14100"/>
          <ac:picMkLst>
            <pc:docMk/>
            <pc:sldMk cId="57220760" sldId="973"/>
            <ac:picMk id="6" creationId="{885A720C-D495-7694-5D8E-DB2F90481F38}"/>
          </ac:picMkLst>
        </pc:picChg>
      </pc:sldChg>
      <pc:sldChg chg="del">
        <pc:chgData name="Starvall Malin - SLF" userId="e1126235-8f9b-46f7-aa1d-4c74a912b45d" providerId="ADAL" clId="{7AFEF459-C26E-964C-B0B9-DDC42B267271}" dt="2023-03-08T16:28:20.143" v="35" actId="2696"/>
        <pc:sldMkLst>
          <pc:docMk/>
          <pc:sldMk cId="2296730628" sldId="974"/>
        </pc:sldMkLst>
      </pc:sldChg>
      <pc:sldChg chg="del">
        <pc:chgData name="Starvall Malin - SLF" userId="e1126235-8f9b-46f7-aa1d-4c74a912b45d" providerId="ADAL" clId="{7AFEF459-C26E-964C-B0B9-DDC42B267271}" dt="2023-03-08T16:28:20.173" v="38" actId="2696"/>
        <pc:sldMkLst>
          <pc:docMk/>
          <pc:sldMk cId="3957926730" sldId="976"/>
        </pc:sldMkLst>
      </pc:sldChg>
      <pc:sldChg chg="add del setBg">
        <pc:chgData name="Starvall Malin - SLF" userId="e1126235-8f9b-46f7-aa1d-4c74a912b45d" providerId="ADAL" clId="{7AFEF459-C26E-964C-B0B9-DDC42B267271}" dt="2023-03-08T16:28:35.677" v="47"/>
        <pc:sldMkLst>
          <pc:docMk/>
          <pc:sldMk cId="392730085" sldId="977"/>
        </pc:sldMkLst>
      </pc:sldChg>
      <pc:sldChg chg="del">
        <pc:chgData name="Starvall Malin - SLF" userId="e1126235-8f9b-46f7-aa1d-4c74a912b45d" providerId="ADAL" clId="{7AFEF459-C26E-964C-B0B9-DDC42B267271}" dt="2023-03-08T16:28:20.192" v="42" actId="2696"/>
        <pc:sldMkLst>
          <pc:docMk/>
          <pc:sldMk cId="1184585832" sldId="982"/>
        </pc:sldMkLst>
      </pc:sldChg>
      <pc:sldChg chg="del">
        <pc:chgData name="Starvall Malin - SLF" userId="e1126235-8f9b-46f7-aa1d-4c74a912b45d" providerId="ADAL" clId="{7AFEF459-C26E-964C-B0B9-DDC42B267271}" dt="2023-03-08T16:28:19.873" v="20" actId="2696"/>
        <pc:sldMkLst>
          <pc:docMk/>
          <pc:sldMk cId="2342458203" sldId="989"/>
        </pc:sldMkLst>
      </pc:sldChg>
      <pc:sldChg chg="del">
        <pc:chgData name="Starvall Malin - SLF" userId="e1126235-8f9b-46f7-aa1d-4c74a912b45d" providerId="ADAL" clId="{7AFEF459-C26E-964C-B0B9-DDC42B267271}" dt="2023-03-08T16:28:20.152" v="37" actId="2696"/>
        <pc:sldMkLst>
          <pc:docMk/>
          <pc:sldMk cId="1209979737" sldId="990"/>
        </pc:sldMkLst>
      </pc:sldChg>
      <pc:sldChg chg="del">
        <pc:chgData name="Starvall Malin - SLF" userId="e1126235-8f9b-46f7-aa1d-4c74a912b45d" providerId="ADAL" clId="{7AFEF459-C26E-964C-B0B9-DDC42B267271}" dt="2023-03-08T16:28:19.901" v="32" actId="2696"/>
        <pc:sldMkLst>
          <pc:docMk/>
          <pc:sldMk cId="1193893357" sldId="995"/>
        </pc:sldMkLst>
      </pc:sldChg>
      <pc:sldChg chg="del">
        <pc:chgData name="Starvall Malin - SLF" userId="e1126235-8f9b-46f7-aa1d-4c74a912b45d" providerId="ADAL" clId="{7AFEF459-C26E-964C-B0B9-DDC42B267271}" dt="2023-03-08T16:28:20.079" v="33" actId="2696"/>
        <pc:sldMkLst>
          <pc:docMk/>
          <pc:sldMk cId="3086698657" sldId="996"/>
        </pc:sldMkLst>
      </pc:sldChg>
      <pc:sldChg chg="del">
        <pc:chgData name="Starvall Malin - SLF" userId="e1126235-8f9b-46f7-aa1d-4c74a912b45d" providerId="ADAL" clId="{7AFEF459-C26E-964C-B0B9-DDC42B267271}" dt="2023-03-08T16:28:20.145" v="36" actId="2696"/>
        <pc:sldMkLst>
          <pc:docMk/>
          <pc:sldMk cId="1940792284" sldId="997"/>
        </pc:sldMkLst>
      </pc:sldChg>
      <pc:sldChg chg="del">
        <pc:chgData name="Starvall Malin - SLF" userId="e1126235-8f9b-46f7-aa1d-4c74a912b45d" providerId="ADAL" clId="{7AFEF459-C26E-964C-B0B9-DDC42B267271}" dt="2023-03-08T16:28:20.175" v="39" actId="2696"/>
        <pc:sldMkLst>
          <pc:docMk/>
          <pc:sldMk cId="197346120" sldId="1000"/>
        </pc:sldMkLst>
      </pc:sldChg>
      <pc:sldChg chg="del">
        <pc:chgData name="Starvall Malin - SLF" userId="e1126235-8f9b-46f7-aa1d-4c74a912b45d" providerId="ADAL" clId="{7AFEF459-C26E-964C-B0B9-DDC42B267271}" dt="2023-03-08T16:28:19.896" v="30" actId="2696"/>
        <pc:sldMkLst>
          <pc:docMk/>
          <pc:sldMk cId="2732556299" sldId="1001"/>
        </pc:sldMkLst>
      </pc:sldChg>
      <pc:sldChg chg="del">
        <pc:chgData name="Starvall Malin - SLF" userId="e1126235-8f9b-46f7-aa1d-4c74a912b45d" providerId="ADAL" clId="{7AFEF459-C26E-964C-B0B9-DDC42B267271}" dt="2023-03-08T16:28:19.875" v="21" actId="2696"/>
        <pc:sldMkLst>
          <pc:docMk/>
          <pc:sldMk cId="1385209423" sldId="1002"/>
        </pc:sldMkLst>
      </pc:sldChg>
      <pc:sldChg chg="del">
        <pc:chgData name="Starvall Malin - SLF" userId="e1126235-8f9b-46f7-aa1d-4c74a912b45d" providerId="ADAL" clId="{7AFEF459-C26E-964C-B0B9-DDC42B267271}" dt="2023-03-08T16:28:19.883" v="24" actId="2696"/>
        <pc:sldMkLst>
          <pc:docMk/>
          <pc:sldMk cId="987327377" sldId="1003"/>
        </pc:sldMkLst>
      </pc:sldChg>
      <pc:sldChg chg="del">
        <pc:chgData name="Starvall Malin - SLF" userId="e1126235-8f9b-46f7-aa1d-4c74a912b45d" providerId="ADAL" clId="{7AFEF459-C26E-964C-B0B9-DDC42B267271}" dt="2023-03-08T16:28:19.899" v="31" actId="2696"/>
        <pc:sldMkLst>
          <pc:docMk/>
          <pc:sldMk cId="1753846810" sldId="1005"/>
        </pc:sldMkLst>
      </pc:sldChg>
      <pc:sldChg chg="del">
        <pc:chgData name="Starvall Malin - SLF" userId="e1126235-8f9b-46f7-aa1d-4c74a912b45d" providerId="ADAL" clId="{7AFEF459-C26E-964C-B0B9-DDC42B267271}" dt="2023-03-08T16:28:19.885" v="25" actId="2696"/>
        <pc:sldMkLst>
          <pc:docMk/>
          <pc:sldMk cId="2477583704" sldId="1010"/>
        </pc:sldMkLst>
      </pc:sldChg>
      <pc:sldChg chg="del">
        <pc:chgData name="Starvall Malin - SLF" userId="e1126235-8f9b-46f7-aa1d-4c74a912b45d" providerId="ADAL" clId="{7AFEF459-C26E-964C-B0B9-DDC42B267271}" dt="2023-03-08T16:28:19.893" v="29" actId="2696"/>
        <pc:sldMkLst>
          <pc:docMk/>
          <pc:sldMk cId="3220731654" sldId="1011"/>
        </pc:sldMkLst>
      </pc:sldChg>
      <pc:sldChg chg="del">
        <pc:chgData name="Starvall Malin - SLF" userId="e1126235-8f9b-46f7-aa1d-4c74a912b45d" providerId="ADAL" clId="{7AFEF459-C26E-964C-B0B9-DDC42B267271}" dt="2023-03-08T16:28:19.880" v="23" actId="2696"/>
        <pc:sldMkLst>
          <pc:docMk/>
          <pc:sldMk cId="3491530514" sldId="1013"/>
        </pc:sldMkLst>
      </pc:sldChg>
      <pc:sldChg chg="del">
        <pc:chgData name="Starvall Malin - SLF" userId="e1126235-8f9b-46f7-aa1d-4c74a912b45d" providerId="ADAL" clId="{7AFEF459-C26E-964C-B0B9-DDC42B267271}" dt="2023-03-08T16:28:20.204" v="44" actId="2696"/>
        <pc:sldMkLst>
          <pc:docMk/>
          <pc:sldMk cId="1925890293" sldId="1014"/>
        </pc:sldMkLst>
      </pc:sldChg>
      <pc:sldChg chg="del">
        <pc:chgData name="Starvall Malin - SLF" userId="e1126235-8f9b-46f7-aa1d-4c74a912b45d" providerId="ADAL" clId="{7AFEF459-C26E-964C-B0B9-DDC42B267271}" dt="2023-03-08T16:28:19.889" v="27" actId="2696"/>
        <pc:sldMkLst>
          <pc:docMk/>
          <pc:sldMk cId="3761261450" sldId="1015"/>
        </pc:sldMkLst>
      </pc:sldChg>
      <pc:sldChg chg="del">
        <pc:chgData name="Starvall Malin - SLF" userId="e1126235-8f9b-46f7-aa1d-4c74a912b45d" providerId="ADAL" clId="{7AFEF459-C26E-964C-B0B9-DDC42B267271}" dt="2023-03-08T16:28:19.887" v="26" actId="2696"/>
        <pc:sldMkLst>
          <pc:docMk/>
          <pc:sldMk cId="3469107964" sldId="1016"/>
        </pc:sldMkLst>
      </pc:sldChg>
      <pc:sldChg chg="del">
        <pc:chgData name="Starvall Malin - SLF" userId="e1126235-8f9b-46f7-aa1d-4c74a912b45d" providerId="ADAL" clId="{7AFEF459-C26E-964C-B0B9-DDC42B267271}" dt="2023-03-08T16:28:20.177" v="40" actId="2696"/>
        <pc:sldMkLst>
          <pc:docMk/>
          <pc:sldMk cId="4157331166" sldId="1019"/>
        </pc:sldMkLst>
      </pc:sldChg>
      <pc:sldChg chg="del">
        <pc:chgData name="Starvall Malin - SLF" userId="e1126235-8f9b-46f7-aa1d-4c74a912b45d" providerId="ADAL" clId="{7AFEF459-C26E-964C-B0B9-DDC42B267271}" dt="2023-03-08T16:28:19.878" v="22" actId="2696"/>
        <pc:sldMkLst>
          <pc:docMk/>
          <pc:sldMk cId="2480363690" sldId="1020"/>
        </pc:sldMkLst>
      </pc:sldChg>
      <pc:sldChg chg="del">
        <pc:chgData name="Starvall Malin - SLF" userId="e1126235-8f9b-46f7-aa1d-4c74a912b45d" providerId="ADAL" clId="{7AFEF459-C26E-964C-B0B9-DDC42B267271}" dt="2023-03-08T16:28:20.180" v="41" actId="2696"/>
        <pc:sldMkLst>
          <pc:docMk/>
          <pc:sldMk cId="711009973" sldId="1021"/>
        </pc:sldMkLst>
      </pc:sldChg>
      <pc:sldChg chg="del">
        <pc:chgData name="Starvall Malin - SLF" userId="e1126235-8f9b-46f7-aa1d-4c74a912b45d" providerId="ADAL" clId="{7AFEF459-C26E-964C-B0B9-DDC42B267271}" dt="2023-03-08T16:28:19.809" v="19" actId="2696"/>
        <pc:sldMkLst>
          <pc:docMk/>
          <pc:sldMk cId="1902484651" sldId="1022"/>
        </pc:sldMkLst>
      </pc:sldChg>
      <pc:sldChg chg="delSp modSp mod">
        <pc:chgData name="Starvall Malin - SLF" userId="e1126235-8f9b-46f7-aa1d-4c74a912b45d" providerId="ADAL" clId="{7AFEF459-C26E-964C-B0B9-DDC42B267271}" dt="2023-03-09T12:04:50.353" v="209" actId="478"/>
        <pc:sldMkLst>
          <pc:docMk/>
          <pc:sldMk cId="2695544331" sldId="1023"/>
        </pc:sldMkLst>
        <pc:spChg chg="del mod">
          <ac:chgData name="Starvall Malin - SLF" userId="e1126235-8f9b-46f7-aa1d-4c74a912b45d" providerId="ADAL" clId="{7AFEF459-C26E-964C-B0B9-DDC42B267271}" dt="2023-03-09T12:04:50.353" v="209" actId="478"/>
          <ac:spMkLst>
            <pc:docMk/>
            <pc:sldMk cId="2695544331" sldId="1023"/>
            <ac:spMk id="3" creationId="{4276C39B-8746-0CAD-19A7-5EAE17EE335F}"/>
          </ac:spMkLst>
        </pc:spChg>
        <pc:spChg chg="mod">
          <ac:chgData name="Starvall Malin - SLF" userId="e1126235-8f9b-46f7-aa1d-4c74a912b45d" providerId="ADAL" clId="{7AFEF459-C26E-964C-B0B9-DDC42B267271}" dt="2023-03-09T12:04:45.365" v="207" actId="255"/>
          <ac:spMkLst>
            <pc:docMk/>
            <pc:sldMk cId="2695544331" sldId="1023"/>
            <ac:spMk id="5" creationId="{E1228F58-7D5A-692E-C959-4C88AC1C224A}"/>
          </ac:spMkLst>
        </pc:spChg>
        <pc:spChg chg="mod">
          <ac:chgData name="Starvall Malin - SLF" userId="e1126235-8f9b-46f7-aa1d-4c74a912b45d" providerId="ADAL" clId="{7AFEF459-C26E-964C-B0B9-DDC42B267271}" dt="2023-03-09T12:04:16.111" v="166" actId="20577"/>
          <ac:spMkLst>
            <pc:docMk/>
            <pc:sldMk cId="2695544331" sldId="1023"/>
            <ac:spMk id="6" creationId="{4ABEB363-5C32-8611-8376-83E995A17A99}"/>
          </ac:spMkLst>
        </pc:spChg>
        <pc:spChg chg="mod">
          <ac:chgData name="Starvall Malin - SLF" userId="e1126235-8f9b-46f7-aa1d-4c74a912b45d" providerId="ADAL" clId="{7AFEF459-C26E-964C-B0B9-DDC42B267271}" dt="2023-03-09T12:04:39.805" v="206" actId="255"/>
          <ac:spMkLst>
            <pc:docMk/>
            <pc:sldMk cId="2695544331" sldId="1023"/>
            <ac:spMk id="7" creationId="{CC8C92B7-4A62-7AC6-7FF1-4CF42D23B5C7}"/>
          </ac:spMkLst>
        </pc:spChg>
      </pc:sldChg>
      <pc:sldChg chg="addSp delSp modSp mod modClrScheme chgLayout">
        <pc:chgData name="Starvall Malin - SLF" userId="e1126235-8f9b-46f7-aa1d-4c74a912b45d" providerId="ADAL" clId="{7AFEF459-C26E-964C-B0B9-DDC42B267271}" dt="2023-03-09T12:31:59.930" v="637" actId="255"/>
        <pc:sldMkLst>
          <pc:docMk/>
          <pc:sldMk cId="524068527" sldId="1025"/>
        </pc:sldMkLst>
        <pc:spChg chg="mod ord">
          <ac:chgData name="Starvall Malin - SLF" userId="e1126235-8f9b-46f7-aa1d-4c74a912b45d" providerId="ADAL" clId="{7AFEF459-C26E-964C-B0B9-DDC42B267271}" dt="2023-03-09T12:06:42.254" v="257" actId="20577"/>
          <ac:spMkLst>
            <pc:docMk/>
            <pc:sldMk cId="524068527" sldId="1025"/>
            <ac:spMk id="2" creationId="{320ED2F4-7CB1-D80A-838A-BB29FD171698}"/>
          </ac:spMkLst>
        </pc:spChg>
        <pc:spChg chg="mod ord">
          <ac:chgData name="Starvall Malin - SLF" userId="e1126235-8f9b-46f7-aa1d-4c74a912b45d" providerId="ADAL" clId="{7AFEF459-C26E-964C-B0B9-DDC42B267271}" dt="2023-03-09T12:31:59.930" v="637" actId="255"/>
          <ac:spMkLst>
            <pc:docMk/>
            <pc:sldMk cId="524068527" sldId="1025"/>
            <ac:spMk id="3" creationId="{43C628F3-7186-DF42-6D41-CA673D30AE29}"/>
          </ac:spMkLst>
        </pc:spChg>
        <pc:spChg chg="mod ord">
          <ac:chgData name="Starvall Malin - SLF" userId="e1126235-8f9b-46f7-aa1d-4c74a912b45d" providerId="ADAL" clId="{7AFEF459-C26E-964C-B0B9-DDC42B267271}" dt="2023-03-09T12:07:50.506" v="272" actId="1076"/>
          <ac:spMkLst>
            <pc:docMk/>
            <pc:sldMk cId="524068527" sldId="1025"/>
            <ac:spMk id="4" creationId="{939E478C-5659-91CE-895F-145ACA22A4C3}"/>
          </ac:spMkLst>
        </pc:spChg>
        <pc:spChg chg="add del mod ord">
          <ac:chgData name="Starvall Malin - SLF" userId="e1126235-8f9b-46f7-aa1d-4c74a912b45d" providerId="ADAL" clId="{7AFEF459-C26E-964C-B0B9-DDC42B267271}" dt="2023-03-09T12:07:01.933" v="261" actId="478"/>
          <ac:spMkLst>
            <pc:docMk/>
            <pc:sldMk cId="524068527" sldId="1025"/>
            <ac:spMk id="5" creationId="{CC9D7726-9EFE-BF6F-FBC4-B117B5995022}"/>
          </ac:spMkLst>
        </pc:spChg>
      </pc:sldChg>
      <pc:sldChg chg="modSp mod">
        <pc:chgData name="Starvall Malin - SLF" userId="e1126235-8f9b-46f7-aa1d-4c74a912b45d" providerId="ADAL" clId="{7AFEF459-C26E-964C-B0B9-DDC42B267271}" dt="2023-03-09T12:14:25.810" v="364" actId="20577"/>
        <pc:sldMkLst>
          <pc:docMk/>
          <pc:sldMk cId="3603146632" sldId="1026"/>
        </pc:sldMkLst>
        <pc:spChg chg="mod">
          <ac:chgData name="Starvall Malin - SLF" userId="e1126235-8f9b-46f7-aa1d-4c74a912b45d" providerId="ADAL" clId="{7AFEF459-C26E-964C-B0B9-DDC42B267271}" dt="2023-03-09T12:14:25.810" v="364" actId="20577"/>
          <ac:spMkLst>
            <pc:docMk/>
            <pc:sldMk cId="3603146632" sldId="1026"/>
            <ac:spMk id="8" creationId="{152A4015-C7F4-054E-C402-038E7E7D2BC7}"/>
          </ac:spMkLst>
        </pc:spChg>
      </pc:sldChg>
      <pc:sldChg chg="addSp delSp modSp mod modClrScheme chgLayout">
        <pc:chgData name="Starvall Malin - SLF" userId="e1126235-8f9b-46f7-aa1d-4c74a912b45d" providerId="ADAL" clId="{7AFEF459-C26E-964C-B0B9-DDC42B267271}" dt="2023-03-09T12:25:49.982" v="542" actId="113"/>
        <pc:sldMkLst>
          <pc:docMk/>
          <pc:sldMk cId="1940986158" sldId="1028"/>
        </pc:sldMkLst>
        <pc:spChg chg="mod ord">
          <ac:chgData name="Starvall Malin - SLF" userId="e1126235-8f9b-46f7-aa1d-4c74a912b45d" providerId="ADAL" clId="{7AFEF459-C26E-964C-B0B9-DDC42B267271}" dt="2023-03-09T12:25:22.327" v="537" actId="20577"/>
          <ac:spMkLst>
            <pc:docMk/>
            <pc:sldMk cId="1940986158" sldId="1028"/>
            <ac:spMk id="2" creationId="{5B544920-A6F2-ACB6-EBF2-D49928069EE9}"/>
          </ac:spMkLst>
        </pc:spChg>
        <pc:spChg chg="mod ord">
          <ac:chgData name="Starvall Malin - SLF" userId="e1126235-8f9b-46f7-aa1d-4c74a912b45d" providerId="ADAL" clId="{7AFEF459-C26E-964C-B0B9-DDC42B267271}" dt="2023-03-09T12:25:25.368" v="538"/>
          <ac:spMkLst>
            <pc:docMk/>
            <pc:sldMk cId="1940986158" sldId="1028"/>
            <ac:spMk id="3" creationId="{0E80915E-AB8B-FD72-CDB4-007B9D5F1481}"/>
          </ac:spMkLst>
        </pc:spChg>
        <pc:spChg chg="del">
          <ac:chgData name="Starvall Malin - SLF" userId="e1126235-8f9b-46f7-aa1d-4c74a912b45d" providerId="ADAL" clId="{7AFEF459-C26E-964C-B0B9-DDC42B267271}" dt="2023-03-09T12:25:09.617" v="526" actId="700"/>
          <ac:spMkLst>
            <pc:docMk/>
            <pc:sldMk cId="1940986158" sldId="1028"/>
            <ac:spMk id="4" creationId="{47B94E4A-2C96-2550-CC8F-939F716D53FE}"/>
          </ac:spMkLst>
        </pc:spChg>
        <pc:spChg chg="add del mod ord">
          <ac:chgData name="Starvall Malin - SLF" userId="e1126235-8f9b-46f7-aa1d-4c74a912b45d" providerId="ADAL" clId="{7AFEF459-C26E-964C-B0B9-DDC42B267271}" dt="2023-03-09T12:25:13.339" v="527" actId="700"/>
          <ac:spMkLst>
            <pc:docMk/>
            <pc:sldMk cId="1940986158" sldId="1028"/>
            <ac:spMk id="5" creationId="{3E89BD3F-DEAF-6786-C9E4-61AD7776603C}"/>
          </ac:spMkLst>
        </pc:spChg>
        <pc:spChg chg="add del mod ord">
          <ac:chgData name="Starvall Malin - SLF" userId="e1126235-8f9b-46f7-aa1d-4c74a912b45d" providerId="ADAL" clId="{7AFEF459-C26E-964C-B0B9-DDC42B267271}" dt="2023-03-09T12:25:13.339" v="527" actId="700"/>
          <ac:spMkLst>
            <pc:docMk/>
            <pc:sldMk cId="1940986158" sldId="1028"/>
            <ac:spMk id="6" creationId="{63977D37-43DC-7756-EAA4-47F970F88EA8}"/>
          </ac:spMkLst>
        </pc:spChg>
        <pc:spChg chg="add del mod ord">
          <ac:chgData name="Starvall Malin - SLF" userId="e1126235-8f9b-46f7-aa1d-4c74a912b45d" providerId="ADAL" clId="{7AFEF459-C26E-964C-B0B9-DDC42B267271}" dt="2023-03-09T12:25:16.589" v="528" actId="700"/>
          <ac:spMkLst>
            <pc:docMk/>
            <pc:sldMk cId="1940986158" sldId="1028"/>
            <ac:spMk id="7" creationId="{37FBF073-BE25-173E-FD24-83DDB1A10114}"/>
          </ac:spMkLst>
        </pc:spChg>
        <pc:spChg chg="add del mod ord">
          <ac:chgData name="Starvall Malin - SLF" userId="e1126235-8f9b-46f7-aa1d-4c74a912b45d" providerId="ADAL" clId="{7AFEF459-C26E-964C-B0B9-DDC42B267271}" dt="2023-03-09T12:25:16.589" v="528" actId="700"/>
          <ac:spMkLst>
            <pc:docMk/>
            <pc:sldMk cId="1940986158" sldId="1028"/>
            <ac:spMk id="8" creationId="{A0DF9BA2-E179-CC9B-7635-6457DCD35979}"/>
          </ac:spMkLst>
        </pc:spChg>
        <pc:spChg chg="add mod ord">
          <ac:chgData name="Starvall Malin - SLF" userId="e1126235-8f9b-46f7-aa1d-4c74a912b45d" providerId="ADAL" clId="{7AFEF459-C26E-964C-B0B9-DDC42B267271}" dt="2023-03-09T12:25:16.589" v="528" actId="700"/>
          <ac:spMkLst>
            <pc:docMk/>
            <pc:sldMk cId="1940986158" sldId="1028"/>
            <ac:spMk id="9" creationId="{46A9D018-481C-77F5-C3FE-302626E81F0D}"/>
          </ac:spMkLst>
        </pc:spChg>
        <pc:spChg chg="add mod ord">
          <ac:chgData name="Starvall Malin - SLF" userId="e1126235-8f9b-46f7-aa1d-4c74a912b45d" providerId="ADAL" clId="{7AFEF459-C26E-964C-B0B9-DDC42B267271}" dt="2023-03-09T12:25:49.982" v="542" actId="113"/>
          <ac:spMkLst>
            <pc:docMk/>
            <pc:sldMk cId="1940986158" sldId="1028"/>
            <ac:spMk id="10" creationId="{62ED5D30-5997-7326-F43B-0936680FFAC2}"/>
          </ac:spMkLst>
        </pc:spChg>
      </pc:sldChg>
      <pc:sldChg chg="del">
        <pc:chgData name="Starvall Malin - SLF" userId="e1126235-8f9b-46f7-aa1d-4c74a912b45d" providerId="ADAL" clId="{7AFEF459-C26E-964C-B0B9-DDC42B267271}" dt="2023-03-09T12:14:56.799" v="366" actId="2696"/>
        <pc:sldMkLst>
          <pc:docMk/>
          <pc:sldMk cId="1006826931" sldId="1029"/>
        </pc:sldMkLst>
      </pc:sldChg>
      <pc:sldChg chg="del">
        <pc:chgData name="Starvall Malin - SLF" userId="e1126235-8f9b-46f7-aa1d-4c74a912b45d" providerId="ADAL" clId="{7AFEF459-C26E-964C-B0B9-DDC42B267271}" dt="2023-03-09T12:15:10.946" v="379" actId="2696"/>
        <pc:sldMkLst>
          <pc:docMk/>
          <pc:sldMk cId="3258344255" sldId="1030"/>
        </pc:sldMkLst>
      </pc:sldChg>
      <pc:sldChg chg="del">
        <pc:chgData name="Starvall Malin - SLF" userId="e1126235-8f9b-46f7-aa1d-4c74a912b45d" providerId="ADAL" clId="{7AFEF459-C26E-964C-B0B9-DDC42B267271}" dt="2023-03-09T12:15:10.988" v="380" actId="2696"/>
        <pc:sldMkLst>
          <pc:docMk/>
          <pc:sldMk cId="283868264" sldId="1031"/>
        </pc:sldMkLst>
      </pc:sldChg>
      <pc:sldChg chg="addSp delSp modSp mod modClrScheme chgLayout">
        <pc:chgData name="Starvall Malin - SLF" userId="e1126235-8f9b-46f7-aa1d-4c74a912b45d" providerId="ADAL" clId="{7AFEF459-C26E-964C-B0B9-DDC42B267271}" dt="2023-03-09T12:30:46.669" v="636" actId="1076"/>
        <pc:sldMkLst>
          <pc:docMk/>
          <pc:sldMk cId="3388316044" sldId="1032"/>
        </pc:sldMkLst>
        <pc:spChg chg="mod ord">
          <ac:chgData name="Starvall Malin - SLF" userId="e1126235-8f9b-46f7-aa1d-4c74a912b45d" providerId="ADAL" clId="{7AFEF459-C26E-964C-B0B9-DDC42B267271}" dt="2023-03-09T12:29:20.833" v="620" actId="700"/>
          <ac:spMkLst>
            <pc:docMk/>
            <pc:sldMk cId="3388316044" sldId="1032"/>
            <ac:spMk id="2" creationId="{5B24773E-AD1D-9047-909E-6ED62C1777F9}"/>
          </ac:spMkLst>
        </pc:spChg>
        <pc:spChg chg="mod ord">
          <ac:chgData name="Starvall Malin - SLF" userId="e1126235-8f9b-46f7-aa1d-4c74a912b45d" providerId="ADAL" clId="{7AFEF459-C26E-964C-B0B9-DDC42B267271}" dt="2023-03-09T12:29:20.833" v="620" actId="700"/>
          <ac:spMkLst>
            <pc:docMk/>
            <pc:sldMk cId="3388316044" sldId="1032"/>
            <ac:spMk id="3" creationId="{DD60E813-F6FB-BB8C-02E5-8E675E226E82}"/>
          </ac:spMkLst>
        </pc:spChg>
        <pc:spChg chg="del mod ord">
          <ac:chgData name="Starvall Malin - SLF" userId="e1126235-8f9b-46f7-aa1d-4c74a912b45d" providerId="ADAL" clId="{7AFEF459-C26E-964C-B0B9-DDC42B267271}" dt="2023-03-09T12:29:20.833" v="620" actId="700"/>
          <ac:spMkLst>
            <pc:docMk/>
            <pc:sldMk cId="3388316044" sldId="1032"/>
            <ac:spMk id="4" creationId="{709108CB-86DC-9774-B71F-299CB0D1FA93}"/>
          </ac:spMkLst>
        </pc:spChg>
        <pc:spChg chg="add mod ord">
          <ac:chgData name="Starvall Malin - SLF" userId="e1126235-8f9b-46f7-aa1d-4c74a912b45d" providerId="ADAL" clId="{7AFEF459-C26E-964C-B0B9-DDC42B267271}" dt="2023-03-09T12:30:46.669" v="636" actId="1076"/>
          <ac:spMkLst>
            <pc:docMk/>
            <pc:sldMk cId="3388316044" sldId="1032"/>
            <ac:spMk id="5" creationId="{8C7542A9-C344-3AAA-D33C-5B264E768B91}"/>
          </ac:spMkLst>
        </pc:spChg>
        <pc:spChg chg="add mod ord">
          <ac:chgData name="Starvall Malin - SLF" userId="e1126235-8f9b-46f7-aa1d-4c74a912b45d" providerId="ADAL" clId="{7AFEF459-C26E-964C-B0B9-DDC42B267271}" dt="2023-03-09T12:29:20.833" v="620" actId="700"/>
          <ac:spMkLst>
            <pc:docMk/>
            <pc:sldMk cId="3388316044" sldId="1032"/>
            <ac:spMk id="6" creationId="{4179CDF6-6E4A-9EC6-74AE-11A2B8A8D25F}"/>
          </ac:spMkLst>
        </pc:spChg>
        <pc:spChg chg="add del mod">
          <ac:chgData name="Starvall Malin - SLF" userId="e1126235-8f9b-46f7-aa1d-4c74a912b45d" providerId="ADAL" clId="{7AFEF459-C26E-964C-B0B9-DDC42B267271}" dt="2023-03-09T12:29:28.409" v="623"/>
          <ac:spMkLst>
            <pc:docMk/>
            <pc:sldMk cId="3388316044" sldId="1032"/>
            <ac:spMk id="7" creationId="{3CF18D52-5903-4708-07AE-69726D16B0A6}"/>
          </ac:spMkLst>
        </pc:spChg>
        <pc:spChg chg="add mod">
          <ac:chgData name="Starvall Malin - SLF" userId="e1126235-8f9b-46f7-aa1d-4c74a912b45d" providerId="ADAL" clId="{7AFEF459-C26E-964C-B0B9-DDC42B267271}" dt="2023-03-09T12:30:46.669" v="636" actId="1076"/>
          <ac:spMkLst>
            <pc:docMk/>
            <pc:sldMk cId="3388316044" sldId="1032"/>
            <ac:spMk id="8" creationId="{C84697EC-BC5C-C8A9-C8F4-B10284F38449}"/>
          </ac:spMkLst>
        </pc:spChg>
        <pc:spChg chg="add mod">
          <ac:chgData name="Starvall Malin - SLF" userId="e1126235-8f9b-46f7-aa1d-4c74a912b45d" providerId="ADAL" clId="{7AFEF459-C26E-964C-B0B9-DDC42B267271}" dt="2023-03-09T12:30:30.740" v="635" actId="113"/>
          <ac:spMkLst>
            <pc:docMk/>
            <pc:sldMk cId="3388316044" sldId="1032"/>
            <ac:spMk id="9" creationId="{93E1CE65-A989-14DF-624C-86B9CF7A0217}"/>
          </ac:spMkLst>
        </pc:spChg>
      </pc:sldChg>
      <pc:sldChg chg="addSp delSp modSp mod modClrScheme chgLayout">
        <pc:chgData name="Starvall Malin - SLF" userId="e1126235-8f9b-46f7-aa1d-4c74a912b45d" providerId="ADAL" clId="{7AFEF459-C26E-964C-B0B9-DDC42B267271}" dt="2023-03-09T12:24:37.018" v="525" actId="700"/>
        <pc:sldMkLst>
          <pc:docMk/>
          <pc:sldMk cId="4144409656" sldId="1033"/>
        </pc:sldMkLst>
        <pc:spChg chg="mod ord">
          <ac:chgData name="Starvall Malin - SLF" userId="e1126235-8f9b-46f7-aa1d-4c74a912b45d" providerId="ADAL" clId="{7AFEF459-C26E-964C-B0B9-DDC42B267271}" dt="2023-03-09T12:24:37.018" v="525" actId="700"/>
          <ac:spMkLst>
            <pc:docMk/>
            <pc:sldMk cId="4144409656" sldId="1033"/>
            <ac:spMk id="2" creationId="{8194F564-A538-2618-089D-B0DE77F2598F}"/>
          </ac:spMkLst>
        </pc:spChg>
        <pc:spChg chg="mod ord">
          <ac:chgData name="Starvall Malin - SLF" userId="e1126235-8f9b-46f7-aa1d-4c74a912b45d" providerId="ADAL" clId="{7AFEF459-C26E-964C-B0B9-DDC42B267271}" dt="2023-03-09T12:24:37.018" v="525" actId="700"/>
          <ac:spMkLst>
            <pc:docMk/>
            <pc:sldMk cId="4144409656" sldId="1033"/>
            <ac:spMk id="3" creationId="{DBDB803F-883A-C5D0-F10D-09BF8141D286}"/>
          </ac:spMkLst>
        </pc:spChg>
        <pc:spChg chg="add del mod ord">
          <ac:chgData name="Starvall Malin - SLF" userId="e1126235-8f9b-46f7-aa1d-4c74a912b45d" providerId="ADAL" clId="{7AFEF459-C26E-964C-B0B9-DDC42B267271}" dt="2023-03-09T12:24:37.018" v="525" actId="700"/>
          <ac:spMkLst>
            <pc:docMk/>
            <pc:sldMk cId="4144409656" sldId="1033"/>
            <ac:spMk id="4" creationId="{82F98E1A-9207-FA00-C7CD-C9B28836C0C4}"/>
          </ac:spMkLst>
        </pc:spChg>
        <pc:spChg chg="add mod ord">
          <ac:chgData name="Starvall Malin - SLF" userId="e1126235-8f9b-46f7-aa1d-4c74a912b45d" providerId="ADAL" clId="{7AFEF459-C26E-964C-B0B9-DDC42B267271}" dt="2023-03-09T12:24:37.018" v="525" actId="700"/>
          <ac:spMkLst>
            <pc:docMk/>
            <pc:sldMk cId="4144409656" sldId="1033"/>
            <ac:spMk id="5" creationId="{858184FA-83F1-2CBF-DF51-7A29501AD314}"/>
          </ac:spMkLst>
        </pc:spChg>
        <pc:spChg chg="add mod ord">
          <ac:chgData name="Starvall Malin - SLF" userId="e1126235-8f9b-46f7-aa1d-4c74a912b45d" providerId="ADAL" clId="{7AFEF459-C26E-964C-B0B9-DDC42B267271}" dt="2023-03-09T12:24:37.018" v="525" actId="700"/>
          <ac:spMkLst>
            <pc:docMk/>
            <pc:sldMk cId="4144409656" sldId="1033"/>
            <ac:spMk id="6" creationId="{EBEB2CDC-56EA-7D35-405A-E7CBA0219706}"/>
          </ac:spMkLst>
        </pc:spChg>
        <pc:spChg chg="add mod ord">
          <ac:chgData name="Starvall Malin - SLF" userId="e1126235-8f9b-46f7-aa1d-4c74a912b45d" providerId="ADAL" clId="{7AFEF459-C26E-964C-B0B9-DDC42B267271}" dt="2023-03-09T12:24:37.018" v="525" actId="700"/>
          <ac:spMkLst>
            <pc:docMk/>
            <pc:sldMk cId="4144409656" sldId="1033"/>
            <ac:spMk id="7" creationId="{782B00FE-BFF7-06D5-C21F-B12FDC1A23BF}"/>
          </ac:spMkLst>
        </pc:spChg>
        <pc:spChg chg="add mod ord">
          <ac:chgData name="Starvall Malin - SLF" userId="e1126235-8f9b-46f7-aa1d-4c74a912b45d" providerId="ADAL" clId="{7AFEF459-C26E-964C-B0B9-DDC42B267271}" dt="2023-03-09T12:24:37.018" v="525" actId="700"/>
          <ac:spMkLst>
            <pc:docMk/>
            <pc:sldMk cId="4144409656" sldId="1033"/>
            <ac:spMk id="8" creationId="{3073138C-AAAD-E242-DBAD-EFAA307D628D}"/>
          </ac:spMkLst>
        </pc:spChg>
        <pc:spChg chg="add mod ord">
          <ac:chgData name="Starvall Malin - SLF" userId="e1126235-8f9b-46f7-aa1d-4c74a912b45d" providerId="ADAL" clId="{7AFEF459-C26E-964C-B0B9-DDC42B267271}" dt="2023-03-09T12:24:37.018" v="525" actId="700"/>
          <ac:spMkLst>
            <pc:docMk/>
            <pc:sldMk cId="4144409656" sldId="1033"/>
            <ac:spMk id="9" creationId="{6DF3A3D9-F7AE-28F0-4B37-7EB39E356D09}"/>
          </ac:spMkLst>
        </pc:spChg>
        <pc:spChg chg="add mod ord">
          <ac:chgData name="Starvall Malin - SLF" userId="e1126235-8f9b-46f7-aa1d-4c74a912b45d" providerId="ADAL" clId="{7AFEF459-C26E-964C-B0B9-DDC42B267271}" dt="2023-03-09T12:24:37.018" v="525" actId="700"/>
          <ac:spMkLst>
            <pc:docMk/>
            <pc:sldMk cId="4144409656" sldId="1033"/>
            <ac:spMk id="10" creationId="{A8DCB035-CA11-BAED-C2E2-E1D8B5E28180}"/>
          </ac:spMkLst>
        </pc:spChg>
      </pc:sldChg>
      <pc:sldChg chg="modSp add mod ord">
        <pc:chgData name="Starvall Malin - SLF" userId="e1126235-8f9b-46f7-aa1d-4c74a912b45d" providerId="ADAL" clId="{7AFEF459-C26E-964C-B0B9-DDC42B267271}" dt="2023-03-09T12:05:06.683" v="221" actId="20578"/>
        <pc:sldMkLst>
          <pc:docMk/>
          <pc:sldMk cId="1684215632" sldId="1034"/>
        </pc:sldMkLst>
        <pc:spChg chg="mod">
          <ac:chgData name="Starvall Malin - SLF" userId="e1126235-8f9b-46f7-aa1d-4c74a912b45d" providerId="ADAL" clId="{7AFEF459-C26E-964C-B0B9-DDC42B267271}" dt="2023-03-09T12:04:57.925" v="217" actId="20577"/>
          <ac:spMkLst>
            <pc:docMk/>
            <pc:sldMk cId="1684215632" sldId="1034"/>
            <ac:spMk id="3" creationId="{0F348488-2593-7EF3-6004-7BB48BEE06C9}"/>
          </ac:spMkLst>
        </pc:spChg>
        <pc:spChg chg="mod">
          <ac:chgData name="Starvall Malin - SLF" userId="e1126235-8f9b-46f7-aa1d-4c74a912b45d" providerId="ADAL" clId="{7AFEF459-C26E-964C-B0B9-DDC42B267271}" dt="2023-03-09T12:05:00.475" v="219" actId="20577"/>
          <ac:spMkLst>
            <pc:docMk/>
            <pc:sldMk cId="1684215632" sldId="1034"/>
            <ac:spMk id="8" creationId="{152A4015-C7F4-054E-C402-038E7E7D2BC7}"/>
          </ac:spMkLst>
        </pc:spChg>
      </pc:sldChg>
      <pc:sldChg chg="add del">
        <pc:chgData name="Starvall Malin - SLF" userId="e1126235-8f9b-46f7-aa1d-4c74a912b45d" providerId="ADAL" clId="{7AFEF459-C26E-964C-B0B9-DDC42B267271}" dt="2023-03-09T12:06:26.094" v="228" actId="2696"/>
        <pc:sldMkLst>
          <pc:docMk/>
          <pc:sldMk cId="3243335207" sldId="1035"/>
        </pc:sldMkLst>
      </pc:sldChg>
      <pc:sldChg chg="delSp modSp add mod">
        <pc:chgData name="Starvall Malin - SLF" userId="e1126235-8f9b-46f7-aa1d-4c74a912b45d" providerId="ADAL" clId="{7AFEF459-C26E-964C-B0B9-DDC42B267271}" dt="2023-03-09T12:11:42.748" v="328" actId="1076"/>
        <pc:sldMkLst>
          <pc:docMk/>
          <pc:sldMk cId="2268802722" sldId="1036"/>
        </pc:sldMkLst>
        <pc:spChg chg="mod">
          <ac:chgData name="Starvall Malin - SLF" userId="e1126235-8f9b-46f7-aa1d-4c74a912b45d" providerId="ADAL" clId="{7AFEF459-C26E-964C-B0B9-DDC42B267271}" dt="2023-03-09T12:09:38.921" v="297"/>
          <ac:spMkLst>
            <pc:docMk/>
            <pc:sldMk cId="2268802722" sldId="1036"/>
            <ac:spMk id="2" creationId="{320ED2F4-7CB1-D80A-838A-BB29FD171698}"/>
          </ac:spMkLst>
        </pc:spChg>
        <pc:spChg chg="mod">
          <ac:chgData name="Starvall Malin - SLF" userId="e1126235-8f9b-46f7-aa1d-4c74a912b45d" providerId="ADAL" clId="{7AFEF459-C26E-964C-B0B9-DDC42B267271}" dt="2023-03-09T12:09:49.142" v="299" actId="255"/>
          <ac:spMkLst>
            <pc:docMk/>
            <pc:sldMk cId="2268802722" sldId="1036"/>
            <ac:spMk id="3" creationId="{43C628F3-7186-DF42-6D41-CA673D30AE29}"/>
          </ac:spMkLst>
        </pc:spChg>
        <pc:spChg chg="mod">
          <ac:chgData name="Starvall Malin - SLF" userId="e1126235-8f9b-46f7-aa1d-4c74a912b45d" providerId="ADAL" clId="{7AFEF459-C26E-964C-B0B9-DDC42B267271}" dt="2023-03-09T12:11:42.748" v="328" actId="1076"/>
          <ac:spMkLst>
            <pc:docMk/>
            <pc:sldMk cId="2268802722" sldId="1036"/>
            <ac:spMk id="4" creationId="{939E478C-5659-91CE-895F-145ACA22A4C3}"/>
          </ac:spMkLst>
        </pc:spChg>
        <pc:spChg chg="del">
          <ac:chgData name="Starvall Malin - SLF" userId="e1126235-8f9b-46f7-aa1d-4c74a912b45d" providerId="ADAL" clId="{7AFEF459-C26E-964C-B0B9-DDC42B267271}" dt="2023-03-09T12:09:54.522" v="300" actId="478"/>
          <ac:spMkLst>
            <pc:docMk/>
            <pc:sldMk cId="2268802722" sldId="1036"/>
            <ac:spMk id="5" creationId="{CC9D7726-9EFE-BF6F-FBC4-B117B5995022}"/>
          </ac:spMkLst>
        </pc:spChg>
      </pc:sldChg>
      <pc:sldChg chg="addSp delSp modSp add mod">
        <pc:chgData name="Starvall Malin - SLF" userId="e1126235-8f9b-46f7-aa1d-4c74a912b45d" providerId="ADAL" clId="{7AFEF459-C26E-964C-B0B9-DDC42B267271}" dt="2023-03-09T12:13:06.766" v="350" actId="12"/>
        <pc:sldMkLst>
          <pc:docMk/>
          <pc:sldMk cId="985280011" sldId="1037"/>
        </pc:sldMkLst>
        <pc:spChg chg="mod">
          <ac:chgData name="Starvall Malin - SLF" userId="e1126235-8f9b-46f7-aa1d-4c74a912b45d" providerId="ADAL" clId="{7AFEF459-C26E-964C-B0B9-DDC42B267271}" dt="2023-03-09T12:11:55.819" v="335" actId="20577"/>
          <ac:spMkLst>
            <pc:docMk/>
            <pc:sldMk cId="985280011" sldId="1037"/>
            <ac:spMk id="2" creationId="{320ED2F4-7CB1-D80A-838A-BB29FD171698}"/>
          </ac:spMkLst>
        </pc:spChg>
        <pc:spChg chg="mod">
          <ac:chgData name="Starvall Malin - SLF" userId="e1126235-8f9b-46f7-aa1d-4c74a912b45d" providerId="ADAL" clId="{7AFEF459-C26E-964C-B0B9-DDC42B267271}" dt="2023-03-09T12:12:07.482" v="338" actId="255"/>
          <ac:spMkLst>
            <pc:docMk/>
            <pc:sldMk cId="985280011" sldId="1037"/>
            <ac:spMk id="3" creationId="{43C628F3-7186-DF42-6D41-CA673D30AE29}"/>
          </ac:spMkLst>
        </pc:spChg>
        <pc:spChg chg="del">
          <ac:chgData name="Starvall Malin - SLF" userId="e1126235-8f9b-46f7-aa1d-4c74a912b45d" providerId="ADAL" clId="{7AFEF459-C26E-964C-B0B9-DDC42B267271}" dt="2023-03-09T12:12:21.537" v="340" actId="478"/>
          <ac:spMkLst>
            <pc:docMk/>
            <pc:sldMk cId="985280011" sldId="1037"/>
            <ac:spMk id="4" creationId="{939E478C-5659-91CE-895F-145ACA22A4C3}"/>
          </ac:spMkLst>
        </pc:spChg>
        <pc:spChg chg="del">
          <ac:chgData name="Starvall Malin - SLF" userId="e1126235-8f9b-46f7-aa1d-4c74a912b45d" providerId="ADAL" clId="{7AFEF459-C26E-964C-B0B9-DDC42B267271}" dt="2023-03-09T12:12:19.139" v="339" actId="478"/>
          <ac:spMkLst>
            <pc:docMk/>
            <pc:sldMk cId="985280011" sldId="1037"/>
            <ac:spMk id="5" creationId="{CC9D7726-9EFE-BF6F-FBC4-B117B5995022}"/>
          </ac:spMkLst>
        </pc:spChg>
        <pc:spChg chg="add mod">
          <ac:chgData name="Starvall Malin - SLF" userId="e1126235-8f9b-46f7-aa1d-4c74a912b45d" providerId="ADAL" clId="{7AFEF459-C26E-964C-B0B9-DDC42B267271}" dt="2023-03-09T12:13:06.766" v="350" actId="12"/>
          <ac:spMkLst>
            <pc:docMk/>
            <pc:sldMk cId="985280011" sldId="1037"/>
            <ac:spMk id="6" creationId="{A6DD7749-7C4D-EF6F-BA73-6344C0694F77}"/>
          </ac:spMkLst>
        </pc:spChg>
      </pc:sldChg>
      <pc:sldChg chg="add del">
        <pc:chgData name="Starvall Malin - SLF" userId="e1126235-8f9b-46f7-aa1d-4c74a912b45d" providerId="ADAL" clId="{7AFEF459-C26E-964C-B0B9-DDC42B267271}" dt="2023-03-09T12:13:26.646" v="351" actId="2696"/>
        <pc:sldMkLst>
          <pc:docMk/>
          <pc:sldMk cId="2130014515" sldId="1038"/>
        </pc:sldMkLst>
      </pc:sldChg>
      <pc:sldChg chg="addSp delSp modSp add mod modClrScheme chgLayout">
        <pc:chgData name="Starvall Malin - SLF" userId="e1126235-8f9b-46f7-aa1d-4c74a912b45d" providerId="ADAL" clId="{7AFEF459-C26E-964C-B0B9-DDC42B267271}" dt="2023-03-09T12:09:12.491" v="296" actId="20577"/>
        <pc:sldMkLst>
          <pc:docMk/>
          <pc:sldMk cId="4097556738" sldId="1039"/>
        </pc:sldMkLst>
        <pc:spChg chg="mod ord">
          <ac:chgData name="Starvall Malin - SLF" userId="e1126235-8f9b-46f7-aa1d-4c74a912b45d" providerId="ADAL" clId="{7AFEF459-C26E-964C-B0B9-DDC42B267271}" dt="2023-03-09T12:08:57.775" v="294" actId="700"/>
          <ac:spMkLst>
            <pc:docMk/>
            <pc:sldMk cId="4097556738" sldId="1039"/>
            <ac:spMk id="2" creationId="{0002B550-5BAC-AC1C-B60F-005E489540BD}"/>
          </ac:spMkLst>
        </pc:spChg>
        <pc:spChg chg="mod ord">
          <ac:chgData name="Starvall Malin - SLF" userId="e1126235-8f9b-46f7-aa1d-4c74a912b45d" providerId="ADAL" clId="{7AFEF459-C26E-964C-B0B9-DDC42B267271}" dt="2023-03-09T12:09:12.491" v="296" actId="20577"/>
          <ac:spMkLst>
            <pc:docMk/>
            <pc:sldMk cId="4097556738" sldId="1039"/>
            <ac:spMk id="3" creationId="{0F9D98BE-979E-E728-C61A-2749834CDBD0}"/>
          </ac:spMkLst>
        </pc:spChg>
        <pc:spChg chg="add mod ord">
          <ac:chgData name="Starvall Malin - SLF" userId="e1126235-8f9b-46f7-aa1d-4c74a912b45d" providerId="ADAL" clId="{7AFEF459-C26E-964C-B0B9-DDC42B267271}" dt="2023-03-09T12:08:57.775" v="294" actId="700"/>
          <ac:spMkLst>
            <pc:docMk/>
            <pc:sldMk cId="4097556738" sldId="1039"/>
            <ac:spMk id="4" creationId="{5B41C52E-61BE-B516-CC2B-646C816DA442}"/>
          </ac:spMkLst>
        </pc:spChg>
        <pc:spChg chg="del mod ord">
          <ac:chgData name="Starvall Malin - SLF" userId="e1126235-8f9b-46f7-aa1d-4c74a912b45d" providerId="ADAL" clId="{7AFEF459-C26E-964C-B0B9-DDC42B267271}" dt="2023-03-09T12:08:57.775" v="294" actId="700"/>
          <ac:spMkLst>
            <pc:docMk/>
            <pc:sldMk cId="4097556738" sldId="1039"/>
            <ac:spMk id="6" creationId="{C8709490-7D42-BD49-CD5C-7CC9B6990996}"/>
          </ac:spMkLst>
        </pc:spChg>
        <pc:spChg chg="mod ord">
          <ac:chgData name="Starvall Malin - SLF" userId="e1126235-8f9b-46f7-aa1d-4c74a912b45d" providerId="ADAL" clId="{7AFEF459-C26E-964C-B0B9-DDC42B267271}" dt="2023-03-09T12:08:57.775" v="294" actId="700"/>
          <ac:spMkLst>
            <pc:docMk/>
            <pc:sldMk cId="4097556738" sldId="1039"/>
            <ac:spMk id="7" creationId="{04EA97A1-B814-B1B4-AD65-3D9CA838A695}"/>
          </ac:spMkLst>
        </pc:spChg>
      </pc:sldChg>
      <pc:sldChg chg="modSp add mod">
        <pc:chgData name="Starvall Malin - SLF" userId="e1126235-8f9b-46f7-aa1d-4c74a912b45d" providerId="ADAL" clId="{7AFEF459-C26E-964C-B0B9-DDC42B267271}" dt="2023-03-09T12:14:01.259" v="362" actId="207"/>
        <pc:sldMkLst>
          <pc:docMk/>
          <pc:sldMk cId="3721769051" sldId="1040"/>
        </pc:sldMkLst>
        <pc:spChg chg="mod">
          <ac:chgData name="Starvall Malin - SLF" userId="e1126235-8f9b-46f7-aa1d-4c74a912b45d" providerId="ADAL" clId="{7AFEF459-C26E-964C-B0B9-DDC42B267271}" dt="2023-03-09T12:13:33.339" v="357" actId="20577"/>
          <ac:spMkLst>
            <pc:docMk/>
            <pc:sldMk cId="3721769051" sldId="1040"/>
            <ac:spMk id="2" creationId="{320ED2F4-7CB1-D80A-838A-BB29FD171698}"/>
          </ac:spMkLst>
        </pc:spChg>
        <pc:spChg chg="mod">
          <ac:chgData name="Starvall Malin - SLF" userId="e1126235-8f9b-46f7-aa1d-4c74a912b45d" providerId="ADAL" clId="{7AFEF459-C26E-964C-B0B9-DDC42B267271}" dt="2023-03-09T12:13:50.014" v="360" actId="255"/>
          <ac:spMkLst>
            <pc:docMk/>
            <pc:sldMk cId="3721769051" sldId="1040"/>
            <ac:spMk id="3" creationId="{43C628F3-7186-DF42-6D41-CA673D30AE29}"/>
          </ac:spMkLst>
        </pc:spChg>
        <pc:spChg chg="mod">
          <ac:chgData name="Starvall Malin - SLF" userId="e1126235-8f9b-46f7-aa1d-4c74a912b45d" providerId="ADAL" clId="{7AFEF459-C26E-964C-B0B9-DDC42B267271}" dt="2023-03-09T12:14:01.259" v="362" actId="207"/>
          <ac:spMkLst>
            <pc:docMk/>
            <pc:sldMk cId="3721769051" sldId="1040"/>
            <ac:spMk id="6" creationId="{A6DD7749-7C4D-EF6F-BA73-6344C0694F77}"/>
          </ac:spMkLst>
        </pc:spChg>
      </pc:sldChg>
      <pc:sldChg chg="addSp delSp modSp add mod">
        <pc:chgData name="Starvall Malin - SLF" userId="e1126235-8f9b-46f7-aa1d-4c74a912b45d" providerId="ADAL" clId="{7AFEF459-C26E-964C-B0B9-DDC42B267271}" dt="2023-03-09T14:40:45.997" v="638"/>
        <pc:sldMkLst>
          <pc:docMk/>
          <pc:sldMk cId="2071520275" sldId="1041"/>
        </pc:sldMkLst>
        <pc:spChg chg="mod">
          <ac:chgData name="Starvall Malin - SLF" userId="e1126235-8f9b-46f7-aa1d-4c74a912b45d" providerId="ADAL" clId="{7AFEF459-C26E-964C-B0B9-DDC42B267271}" dt="2023-03-09T12:15:04.639" v="378" actId="20577"/>
          <ac:spMkLst>
            <pc:docMk/>
            <pc:sldMk cId="2071520275" sldId="1041"/>
            <ac:spMk id="2" creationId="{5B544920-A6F2-ACB6-EBF2-D49928069EE9}"/>
          </ac:spMkLst>
        </pc:spChg>
        <pc:spChg chg="mod">
          <ac:chgData name="Starvall Malin - SLF" userId="e1126235-8f9b-46f7-aa1d-4c74a912b45d" providerId="ADAL" clId="{7AFEF459-C26E-964C-B0B9-DDC42B267271}" dt="2023-03-09T12:15:20.970" v="381"/>
          <ac:spMkLst>
            <pc:docMk/>
            <pc:sldMk cId="2071520275" sldId="1041"/>
            <ac:spMk id="3" creationId="{0E80915E-AB8B-FD72-CDB4-007B9D5F1481}"/>
          </ac:spMkLst>
        </pc:spChg>
        <pc:spChg chg="del">
          <ac:chgData name="Starvall Malin - SLF" userId="e1126235-8f9b-46f7-aa1d-4c74a912b45d" providerId="ADAL" clId="{7AFEF459-C26E-964C-B0B9-DDC42B267271}" dt="2023-03-09T14:40:45.997" v="638"/>
          <ac:spMkLst>
            <pc:docMk/>
            <pc:sldMk cId="2071520275" sldId="1041"/>
            <ac:spMk id="4" creationId="{47B94E4A-2C96-2550-CC8F-939F716D53FE}"/>
          </ac:spMkLst>
        </pc:spChg>
        <pc:picChg chg="add mod">
          <ac:chgData name="Starvall Malin - SLF" userId="e1126235-8f9b-46f7-aa1d-4c74a912b45d" providerId="ADAL" clId="{7AFEF459-C26E-964C-B0B9-DDC42B267271}" dt="2023-03-09T14:40:45.997" v="638"/>
          <ac:picMkLst>
            <pc:docMk/>
            <pc:sldMk cId="2071520275" sldId="1041"/>
            <ac:picMk id="5" creationId="{3ECE3371-E00B-6CBE-9A5A-F0461D19F7B0}"/>
          </ac:picMkLst>
        </pc:picChg>
      </pc:sldChg>
      <pc:sldMasterChg chg="delSldLayout">
        <pc:chgData name="Starvall Malin - SLF" userId="e1126235-8f9b-46f7-aa1d-4c74a912b45d" providerId="ADAL" clId="{7AFEF459-C26E-964C-B0B9-DDC42B267271}" dt="2023-03-08T16:28:20.205" v="45" actId="2696"/>
        <pc:sldMasterMkLst>
          <pc:docMk/>
          <pc:sldMasterMk cId="3686393589" sldId="2147484048"/>
        </pc:sldMasterMkLst>
        <pc:sldLayoutChg chg="del">
          <pc:chgData name="Starvall Malin - SLF" userId="e1126235-8f9b-46f7-aa1d-4c74a912b45d" providerId="ADAL" clId="{7AFEF459-C26E-964C-B0B9-DDC42B267271}" dt="2023-03-08T16:28:20.194" v="43" actId="2696"/>
          <pc:sldLayoutMkLst>
            <pc:docMk/>
            <pc:sldMasterMk cId="3686393589" sldId="2147484048"/>
            <pc:sldLayoutMk cId="2815005871" sldId="2147484099"/>
          </pc:sldLayoutMkLst>
        </pc:sldLayoutChg>
        <pc:sldLayoutChg chg="del">
          <pc:chgData name="Starvall Malin - SLF" userId="e1126235-8f9b-46f7-aa1d-4c74a912b45d" providerId="ADAL" clId="{7AFEF459-C26E-964C-B0B9-DDC42B267271}" dt="2023-03-08T16:28:20.205" v="45" actId="2696"/>
          <pc:sldLayoutMkLst>
            <pc:docMk/>
            <pc:sldMasterMk cId="3686393589" sldId="2147484048"/>
            <pc:sldLayoutMk cId="1978005500" sldId="2147484101"/>
          </pc:sldLayoutMkLst>
        </pc:sldLayoutChg>
      </pc:sldMasterChg>
      <pc:sldMasterChg chg="delSldLayout">
        <pc:chgData name="Starvall Malin - SLF" userId="e1126235-8f9b-46f7-aa1d-4c74a912b45d" providerId="ADAL" clId="{7AFEF459-C26E-964C-B0B9-DDC42B267271}" dt="2023-03-08T16:28:20.081" v="34" actId="2696"/>
        <pc:sldMasterMkLst>
          <pc:docMk/>
          <pc:sldMasterMk cId="1944629606" sldId="2147484065"/>
        </pc:sldMasterMkLst>
        <pc:sldLayoutChg chg="del">
          <pc:chgData name="Starvall Malin - SLF" userId="e1126235-8f9b-46f7-aa1d-4c74a912b45d" providerId="ADAL" clId="{7AFEF459-C26E-964C-B0B9-DDC42B267271}" dt="2023-03-08T16:28:20.081" v="34" actId="2696"/>
          <pc:sldLayoutMkLst>
            <pc:docMk/>
            <pc:sldMasterMk cId="1944629606" sldId="2147484065"/>
            <pc:sldLayoutMk cId="3100781956" sldId="2147484100"/>
          </pc:sldLayoutMkLst>
        </pc:sldLayoutChg>
      </pc:sldMasterChg>
      <pc:sldMasterChg chg="modSldLayout">
        <pc:chgData name="Starvall Malin - SLF" userId="e1126235-8f9b-46f7-aa1d-4c74a912b45d" providerId="ADAL" clId="{7AFEF459-C26E-964C-B0B9-DDC42B267271}" dt="2023-03-09T12:29:36.693" v="625" actId="478"/>
        <pc:sldMasterMkLst>
          <pc:docMk/>
          <pc:sldMasterMk cId="3890153176" sldId="2147484076"/>
        </pc:sldMasterMkLst>
        <pc:sldLayoutChg chg="addSp delSp modSp mod">
          <pc:chgData name="Starvall Malin - SLF" userId="e1126235-8f9b-46f7-aa1d-4c74a912b45d" providerId="ADAL" clId="{7AFEF459-C26E-964C-B0B9-DDC42B267271}" dt="2023-03-09T12:24:26.446" v="524"/>
          <pc:sldLayoutMkLst>
            <pc:docMk/>
            <pc:sldMasterMk cId="3890153176" sldId="2147484076"/>
            <pc:sldLayoutMk cId="2023884951" sldId="2147484103"/>
          </pc:sldLayoutMkLst>
          <pc:spChg chg="add mod">
            <ac:chgData name="Starvall Malin - SLF" userId="e1126235-8f9b-46f7-aa1d-4c74a912b45d" providerId="ADAL" clId="{7AFEF459-C26E-964C-B0B9-DDC42B267271}" dt="2023-03-09T12:23:06.404" v="515" actId="1076"/>
            <ac:spMkLst>
              <pc:docMk/>
              <pc:sldMasterMk cId="3890153176" sldId="2147484076"/>
              <pc:sldLayoutMk cId="2023884951" sldId="2147484103"/>
              <ac:spMk id="3" creationId="{509F6B71-1E40-9428-44A5-7DFE01C4DE14}"/>
            </ac:spMkLst>
          </pc:spChg>
          <pc:spChg chg="del">
            <ac:chgData name="Starvall Malin - SLF" userId="e1126235-8f9b-46f7-aa1d-4c74a912b45d" providerId="ADAL" clId="{7AFEF459-C26E-964C-B0B9-DDC42B267271}" dt="2023-03-09T12:16:16.942" v="391" actId="478"/>
            <ac:spMkLst>
              <pc:docMk/>
              <pc:sldMasterMk cId="3890153176" sldId="2147484076"/>
              <pc:sldLayoutMk cId="2023884951" sldId="2147484103"/>
              <ac:spMk id="4" creationId="{BFE802B0-462F-8A55-19DD-FAFB28D765DE}"/>
            </ac:spMkLst>
          </pc:spChg>
          <pc:spChg chg="add mod">
            <ac:chgData name="Starvall Malin - SLF" userId="e1126235-8f9b-46f7-aa1d-4c74a912b45d" providerId="ADAL" clId="{7AFEF459-C26E-964C-B0B9-DDC42B267271}" dt="2023-03-09T12:17:26.858" v="408" actId="2085"/>
            <ac:spMkLst>
              <pc:docMk/>
              <pc:sldMasterMk cId="3890153176" sldId="2147484076"/>
              <pc:sldLayoutMk cId="2023884951" sldId="2147484103"/>
              <ac:spMk id="5" creationId="{76577F01-D6B1-51FB-277F-3AACB7F03312}"/>
            </ac:spMkLst>
          </pc:spChg>
          <pc:spChg chg="add mod">
            <ac:chgData name="Starvall Malin - SLF" userId="e1126235-8f9b-46f7-aa1d-4c74a912b45d" providerId="ADAL" clId="{7AFEF459-C26E-964C-B0B9-DDC42B267271}" dt="2023-03-09T12:23:23.752" v="516" actId="1076"/>
            <ac:spMkLst>
              <pc:docMk/>
              <pc:sldMasterMk cId="3890153176" sldId="2147484076"/>
              <pc:sldLayoutMk cId="2023884951" sldId="2147484103"/>
              <ac:spMk id="6" creationId="{1BBAB9AD-86F5-0313-DFCD-F8C6BFBA9C3C}"/>
            </ac:spMkLst>
          </pc:spChg>
          <pc:spChg chg="add mod">
            <ac:chgData name="Starvall Malin - SLF" userId="e1126235-8f9b-46f7-aa1d-4c74a912b45d" providerId="ADAL" clId="{7AFEF459-C26E-964C-B0B9-DDC42B267271}" dt="2023-03-09T12:24:05.775" v="520" actId="1076"/>
            <ac:spMkLst>
              <pc:docMk/>
              <pc:sldMasterMk cId="3890153176" sldId="2147484076"/>
              <pc:sldLayoutMk cId="2023884951" sldId="2147484103"/>
              <ac:spMk id="7" creationId="{9A2E879F-A08B-8B1D-D9BF-6A2BB51C4A12}"/>
            </ac:spMkLst>
          </pc:spChg>
          <pc:spChg chg="add mod">
            <ac:chgData name="Starvall Malin - SLF" userId="e1126235-8f9b-46f7-aa1d-4c74a912b45d" providerId="ADAL" clId="{7AFEF459-C26E-964C-B0B9-DDC42B267271}" dt="2023-03-09T12:24:05.775" v="520" actId="1076"/>
            <ac:spMkLst>
              <pc:docMk/>
              <pc:sldMasterMk cId="3890153176" sldId="2147484076"/>
              <pc:sldLayoutMk cId="2023884951" sldId="2147484103"/>
              <ac:spMk id="8" creationId="{0FD7A605-1D88-57D2-6F83-8050F992CCA2}"/>
            </ac:spMkLst>
          </pc:spChg>
          <pc:spChg chg="add mod">
            <ac:chgData name="Starvall Malin - SLF" userId="e1126235-8f9b-46f7-aa1d-4c74a912b45d" providerId="ADAL" clId="{7AFEF459-C26E-964C-B0B9-DDC42B267271}" dt="2023-03-09T12:24:05.775" v="520" actId="1076"/>
            <ac:spMkLst>
              <pc:docMk/>
              <pc:sldMasterMk cId="3890153176" sldId="2147484076"/>
              <pc:sldLayoutMk cId="2023884951" sldId="2147484103"/>
              <ac:spMk id="9" creationId="{3922C501-9036-7881-1A83-3EDA9A4C28D7}"/>
            </ac:spMkLst>
          </pc:spChg>
          <pc:spChg chg="add del">
            <ac:chgData name="Starvall Malin - SLF" userId="e1126235-8f9b-46f7-aa1d-4c74a912b45d" providerId="ADAL" clId="{7AFEF459-C26E-964C-B0B9-DDC42B267271}" dt="2023-03-09T12:17:43.813" v="409" actId="11529"/>
            <ac:spMkLst>
              <pc:docMk/>
              <pc:sldMasterMk cId="3890153176" sldId="2147484076"/>
              <pc:sldLayoutMk cId="2023884951" sldId="2147484103"/>
              <ac:spMk id="10" creationId="{E4BA4C03-2AC6-DCC4-9D4D-0DF321128739}"/>
            </ac:spMkLst>
          </pc:spChg>
          <pc:spChg chg="add mod">
            <ac:chgData name="Starvall Malin - SLF" userId="e1126235-8f9b-46f7-aa1d-4c74a912b45d" providerId="ADAL" clId="{7AFEF459-C26E-964C-B0B9-DDC42B267271}" dt="2023-03-09T12:24:05.775" v="520" actId="1076"/>
            <ac:spMkLst>
              <pc:docMk/>
              <pc:sldMasterMk cId="3890153176" sldId="2147484076"/>
              <pc:sldLayoutMk cId="2023884951" sldId="2147484103"/>
              <ac:spMk id="11" creationId="{6AB7EBC7-8655-32D0-A57C-9D9094708C9E}"/>
            </ac:spMkLst>
          </pc:spChg>
          <pc:spChg chg="add mod">
            <ac:chgData name="Starvall Malin - SLF" userId="e1126235-8f9b-46f7-aa1d-4c74a912b45d" providerId="ADAL" clId="{7AFEF459-C26E-964C-B0B9-DDC42B267271}" dt="2023-03-09T12:24:05.775" v="520" actId="1076"/>
            <ac:spMkLst>
              <pc:docMk/>
              <pc:sldMasterMk cId="3890153176" sldId="2147484076"/>
              <pc:sldLayoutMk cId="2023884951" sldId="2147484103"/>
              <ac:spMk id="12" creationId="{F834D08A-0955-82A8-CBFE-EAE197577785}"/>
            </ac:spMkLst>
          </pc:spChg>
          <pc:spChg chg="mod">
            <ac:chgData name="Starvall Malin - SLF" userId="e1126235-8f9b-46f7-aa1d-4c74a912b45d" providerId="ADAL" clId="{7AFEF459-C26E-964C-B0B9-DDC42B267271}" dt="2023-03-09T12:24:26.446" v="524"/>
            <ac:spMkLst>
              <pc:docMk/>
              <pc:sldMasterMk cId="3890153176" sldId="2147484076"/>
              <pc:sldLayoutMk cId="2023884951" sldId="2147484103"/>
              <ac:spMk id="13" creationId="{9E47F590-95F4-1290-7EB7-C1B70095B2F0}"/>
            </ac:spMkLst>
          </pc:spChg>
          <pc:spChg chg="mod">
            <ac:chgData name="Starvall Malin - SLF" userId="e1126235-8f9b-46f7-aa1d-4c74a912b45d" providerId="ADAL" clId="{7AFEF459-C26E-964C-B0B9-DDC42B267271}" dt="2023-03-09T12:24:26.087" v="523"/>
            <ac:spMkLst>
              <pc:docMk/>
              <pc:sldMasterMk cId="3890153176" sldId="2147484076"/>
              <pc:sldLayoutMk cId="2023884951" sldId="2147484103"/>
              <ac:spMk id="14" creationId="{5468362E-B706-B3B3-2631-1358105F4D00}"/>
            </ac:spMkLst>
          </pc:spChg>
          <pc:spChg chg="add mod">
            <ac:chgData name="Starvall Malin - SLF" userId="e1126235-8f9b-46f7-aa1d-4c74a912b45d" providerId="ADAL" clId="{7AFEF459-C26E-964C-B0B9-DDC42B267271}" dt="2023-03-09T12:24:05.775" v="520" actId="1076"/>
            <ac:spMkLst>
              <pc:docMk/>
              <pc:sldMasterMk cId="3890153176" sldId="2147484076"/>
              <pc:sldLayoutMk cId="2023884951" sldId="2147484103"/>
              <ac:spMk id="15" creationId="{75FF19FC-854B-F3DB-6136-EB8A430A6883}"/>
            </ac:spMkLst>
          </pc:spChg>
          <pc:spChg chg="add mod">
            <ac:chgData name="Starvall Malin - SLF" userId="e1126235-8f9b-46f7-aa1d-4c74a912b45d" providerId="ADAL" clId="{7AFEF459-C26E-964C-B0B9-DDC42B267271}" dt="2023-03-09T12:23:06.404" v="515" actId="1076"/>
            <ac:spMkLst>
              <pc:docMk/>
              <pc:sldMasterMk cId="3890153176" sldId="2147484076"/>
              <pc:sldLayoutMk cId="2023884951" sldId="2147484103"/>
              <ac:spMk id="16" creationId="{E89A0481-2274-FE76-929E-62271EFE9CA3}"/>
            </ac:spMkLst>
          </pc:spChg>
          <pc:spChg chg="add mod">
            <ac:chgData name="Starvall Malin - SLF" userId="e1126235-8f9b-46f7-aa1d-4c74a912b45d" providerId="ADAL" clId="{7AFEF459-C26E-964C-B0B9-DDC42B267271}" dt="2023-03-09T12:18:44.945" v="432" actId="1076"/>
            <ac:spMkLst>
              <pc:docMk/>
              <pc:sldMasterMk cId="3890153176" sldId="2147484076"/>
              <pc:sldLayoutMk cId="2023884951" sldId="2147484103"/>
              <ac:spMk id="17" creationId="{AD5F400B-818C-372F-6F58-B4513E260AF4}"/>
            </ac:spMkLst>
          </pc:spChg>
          <pc:spChg chg="add mod">
            <ac:chgData name="Starvall Malin - SLF" userId="e1126235-8f9b-46f7-aa1d-4c74a912b45d" providerId="ADAL" clId="{7AFEF459-C26E-964C-B0B9-DDC42B267271}" dt="2023-03-09T12:23:23.752" v="516" actId="1076"/>
            <ac:spMkLst>
              <pc:docMk/>
              <pc:sldMasterMk cId="3890153176" sldId="2147484076"/>
              <pc:sldLayoutMk cId="2023884951" sldId="2147484103"/>
              <ac:spMk id="18" creationId="{01F93F2F-1092-32BC-061F-8CAC3EA092AE}"/>
            </ac:spMkLst>
          </pc:spChg>
          <pc:spChg chg="add mod">
            <ac:chgData name="Starvall Malin - SLF" userId="e1126235-8f9b-46f7-aa1d-4c74a912b45d" providerId="ADAL" clId="{7AFEF459-C26E-964C-B0B9-DDC42B267271}" dt="2023-03-09T12:24:05.775" v="520" actId="1076"/>
            <ac:spMkLst>
              <pc:docMk/>
              <pc:sldMasterMk cId="3890153176" sldId="2147484076"/>
              <pc:sldLayoutMk cId="2023884951" sldId="2147484103"/>
              <ac:spMk id="19" creationId="{D1869A82-27A2-EAB5-60F2-30282956E227}"/>
            </ac:spMkLst>
          </pc:spChg>
          <pc:spChg chg="add mod">
            <ac:chgData name="Starvall Malin - SLF" userId="e1126235-8f9b-46f7-aa1d-4c74a912b45d" providerId="ADAL" clId="{7AFEF459-C26E-964C-B0B9-DDC42B267271}" dt="2023-03-09T12:24:05.775" v="520" actId="1076"/>
            <ac:spMkLst>
              <pc:docMk/>
              <pc:sldMasterMk cId="3890153176" sldId="2147484076"/>
              <pc:sldLayoutMk cId="2023884951" sldId="2147484103"/>
              <ac:spMk id="20" creationId="{305BC750-DD99-7F24-BAFF-87333F47826D}"/>
            </ac:spMkLst>
          </pc:spChg>
          <pc:spChg chg="add mod">
            <ac:chgData name="Starvall Malin - SLF" userId="e1126235-8f9b-46f7-aa1d-4c74a912b45d" providerId="ADAL" clId="{7AFEF459-C26E-964C-B0B9-DDC42B267271}" dt="2023-03-09T12:24:05.775" v="520" actId="1076"/>
            <ac:spMkLst>
              <pc:docMk/>
              <pc:sldMasterMk cId="3890153176" sldId="2147484076"/>
              <pc:sldLayoutMk cId="2023884951" sldId="2147484103"/>
              <ac:spMk id="21" creationId="{2E22F5AA-9585-E6E3-258F-3882F812641D}"/>
            </ac:spMkLst>
          </pc:spChg>
          <pc:spChg chg="add mod">
            <ac:chgData name="Starvall Malin - SLF" userId="e1126235-8f9b-46f7-aa1d-4c74a912b45d" providerId="ADAL" clId="{7AFEF459-C26E-964C-B0B9-DDC42B267271}" dt="2023-03-09T12:23:55.918" v="519" actId="1076"/>
            <ac:spMkLst>
              <pc:docMk/>
              <pc:sldMasterMk cId="3890153176" sldId="2147484076"/>
              <pc:sldLayoutMk cId="2023884951" sldId="2147484103"/>
              <ac:spMk id="22" creationId="{98CDCF4F-14E3-A265-93B5-0381BBB425DF}"/>
            </ac:spMkLst>
          </pc:spChg>
          <pc:spChg chg="add mod">
            <ac:chgData name="Starvall Malin - SLF" userId="e1126235-8f9b-46f7-aa1d-4c74a912b45d" providerId="ADAL" clId="{7AFEF459-C26E-964C-B0B9-DDC42B267271}" dt="2023-03-09T12:23:55.918" v="519" actId="1076"/>
            <ac:spMkLst>
              <pc:docMk/>
              <pc:sldMasterMk cId="3890153176" sldId="2147484076"/>
              <pc:sldLayoutMk cId="2023884951" sldId="2147484103"/>
              <ac:spMk id="23" creationId="{41EA3DEF-DDBC-1D22-BF7C-FAAF76813433}"/>
            </ac:spMkLst>
          </pc:spChg>
          <pc:spChg chg="add mod">
            <ac:chgData name="Starvall Malin - SLF" userId="e1126235-8f9b-46f7-aa1d-4c74a912b45d" providerId="ADAL" clId="{7AFEF459-C26E-964C-B0B9-DDC42B267271}" dt="2023-03-09T12:23:55.918" v="519" actId="1076"/>
            <ac:spMkLst>
              <pc:docMk/>
              <pc:sldMasterMk cId="3890153176" sldId="2147484076"/>
              <pc:sldLayoutMk cId="2023884951" sldId="2147484103"/>
              <ac:spMk id="24" creationId="{52D07410-4130-CA1B-E1E7-1A26620356B7}"/>
            </ac:spMkLst>
          </pc:spChg>
        </pc:sldLayoutChg>
        <pc:sldLayoutChg chg="modSp mod">
          <pc:chgData name="Starvall Malin - SLF" userId="e1126235-8f9b-46f7-aa1d-4c74a912b45d" providerId="ADAL" clId="{7AFEF459-C26E-964C-B0B9-DDC42B267271}" dt="2023-03-09T12:26:00.098" v="553" actId="20577"/>
          <pc:sldLayoutMkLst>
            <pc:docMk/>
            <pc:sldMasterMk cId="3890153176" sldId="2147484076"/>
            <pc:sldLayoutMk cId="1019197632" sldId="2147484104"/>
          </pc:sldLayoutMkLst>
          <pc:spChg chg="mod">
            <ac:chgData name="Starvall Malin - SLF" userId="e1126235-8f9b-46f7-aa1d-4c74a912b45d" providerId="ADAL" clId="{7AFEF459-C26E-964C-B0B9-DDC42B267271}" dt="2023-03-09T12:26:00.098" v="553" actId="20577"/>
            <ac:spMkLst>
              <pc:docMk/>
              <pc:sldMasterMk cId="3890153176" sldId="2147484076"/>
              <pc:sldLayoutMk cId="1019197632" sldId="2147484104"/>
              <ac:spMk id="4" creationId="{BFE802B0-462F-8A55-19DD-FAFB28D765DE}"/>
            </ac:spMkLst>
          </pc:spChg>
        </pc:sldLayoutChg>
        <pc:sldLayoutChg chg="modSp mod">
          <pc:chgData name="Starvall Malin - SLF" userId="e1126235-8f9b-46f7-aa1d-4c74a912b45d" providerId="ADAL" clId="{7AFEF459-C26E-964C-B0B9-DDC42B267271}" dt="2023-03-09T12:08:50.385" v="293" actId="20577"/>
          <pc:sldLayoutMkLst>
            <pc:docMk/>
            <pc:sldMasterMk cId="3890153176" sldId="2147484076"/>
            <pc:sldLayoutMk cId="1349432611" sldId="2147484105"/>
          </pc:sldLayoutMkLst>
          <pc:spChg chg="mod">
            <ac:chgData name="Starvall Malin - SLF" userId="e1126235-8f9b-46f7-aa1d-4c74a912b45d" providerId="ADAL" clId="{7AFEF459-C26E-964C-B0B9-DDC42B267271}" dt="2023-03-09T12:08:50.385" v="293" actId="20577"/>
            <ac:spMkLst>
              <pc:docMk/>
              <pc:sldMasterMk cId="3890153176" sldId="2147484076"/>
              <pc:sldLayoutMk cId="1349432611" sldId="2147484105"/>
              <ac:spMk id="4" creationId="{BFE802B0-462F-8A55-19DD-FAFB28D765DE}"/>
            </ac:spMkLst>
          </pc:spChg>
        </pc:sldLayoutChg>
        <pc:sldLayoutChg chg="addSp delSp modSp mod">
          <pc:chgData name="Starvall Malin - SLF" userId="e1126235-8f9b-46f7-aa1d-4c74a912b45d" providerId="ADAL" clId="{7AFEF459-C26E-964C-B0B9-DDC42B267271}" dt="2023-03-09T12:29:36.693" v="625" actId="478"/>
          <pc:sldLayoutMkLst>
            <pc:docMk/>
            <pc:sldMasterMk cId="3890153176" sldId="2147484076"/>
            <pc:sldLayoutMk cId="491497859" sldId="2147484106"/>
          </pc:sldLayoutMkLst>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3" creationId="{509F6B71-1E40-9428-44A5-7DFE01C4DE14}"/>
            </ac:spMkLst>
          </pc:spChg>
          <pc:spChg chg="add del">
            <ac:chgData name="Starvall Malin - SLF" userId="e1126235-8f9b-46f7-aa1d-4c74a912b45d" providerId="ADAL" clId="{7AFEF459-C26E-964C-B0B9-DDC42B267271}" dt="2023-03-09T12:27:33.222" v="560" actId="11529"/>
            <ac:spMkLst>
              <pc:docMk/>
              <pc:sldMasterMk cId="3890153176" sldId="2147484076"/>
              <pc:sldLayoutMk cId="491497859" sldId="2147484106"/>
              <ac:spMk id="4" creationId="{AD8DA868-FE86-133C-2F22-325870AC1F89}"/>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5" creationId="{76577F01-D6B1-51FB-277F-3AACB7F03312}"/>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6" creationId="{1BBAB9AD-86F5-0313-DFCD-F8C6BFBA9C3C}"/>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7" creationId="{9A2E879F-A08B-8B1D-D9BF-6A2BB51C4A12}"/>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8" creationId="{0FD7A605-1D88-57D2-6F83-8050F992CCA2}"/>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9" creationId="{3922C501-9036-7881-1A83-3EDA9A4C28D7}"/>
            </ac:spMkLst>
          </pc:spChg>
          <pc:spChg chg="add mod">
            <ac:chgData name="Starvall Malin - SLF" userId="e1126235-8f9b-46f7-aa1d-4c74a912b45d" providerId="ADAL" clId="{7AFEF459-C26E-964C-B0B9-DDC42B267271}" dt="2023-03-09T12:28:44.664" v="599" actId="1076"/>
            <ac:spMkLst>
              <pc:docMk/>
              <pc:sldMasterMk cId="3890153176" sldId="2147484076"/>
              <pc:sldLayoutMk cId="491497859" sldId="2147484106"/>
              <ac:spMk id="10" creationId="{259056DB-0EE5-C3DE-A138-06F877D52788}"/>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11" creationId="{6AB7EBC7-8655-32D0-A57C-9D9094708C9E}"/>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12" creationId="{F834D08A-0955-82A8-CBFE-EAE197577785}"/>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15" creationId="{75FF19FC-854B-F3DB-6136-EB8A430A6883}"/>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16" creationId="{E89A0481-2274-FE76-929E-62271EFE9CA3}"/>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17" creationId="{AD5F400B-818C-372F-6F58-B4513E260AF4}"/>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18" creationId="{01F93F2F-1092-32BC-061F-8CAC3EA092AE}"/>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19" creationId="{D1869A82-27A2-EAB5-60F2-30282956E227}"/>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20" creationId="{305BC750-DD99-7F24-BAFF-87333F47826D}"/>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21" creationId="{2E22F5AA-9585-E6E3-258F-3882F812641D}"/>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22" creationId="{98CDCF4F-14E3-A265-93B5-0381BBB425DF}"/>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23" creationId="{41EA3DEF-DDBC-1D22-BF7C-FAAF76813433}"/>
            </ac:spMkLst>
          </pc:spChg>
          <pc:spChg chg="del">
            <ac:chgData name="Starvall Malin - SLF" userId="e1126235-8f9b-46f7-aa1d-4c74a912b45d" providerId="ADAL" clId="{7AFEF459-C26E-964C-B0B9-DDC42B267271}" dt="2023-03-09T12:27:21.791" v="559" actId="478"/>
            <ac:spMkLst>
              <pc:docMk/>
              <pc:sldMasterMk cId="3890153176" sldId="2147484076"/>
              <pc:sldLayoutMk cId="491497859" sldId="2147484106"/>
              <ac:spMk id="24" creationId="{52D07410-4130-CA1B-E1E7-1A26620356B7}"/>
            </ac:spMkLst>
          </pc:spChg>
          <pc:spChg chg="add mod">
            <ac:chgData name="Starvall Malin - SLF" userId="e1126235-8f9b-46f7-aa1d-4c74a912b45d" providerId="ADAL" clId="{7AFEF459-C26E-964C-B0B9-DDC42B267271}" dt="2023-03-09T12:27:58.230" v="585" actId="1076"/>
            <ac:spMkLst>
              <pc:docMk/>
              <pc:sldMasterMk cId="3890153176" sldId="2147484076"/>
              <pc:sldLayoutMk cId="491497859" sldId="2147484106"/>
              <ac:spMk id="25" creationId="{A06DAD81-7663-CBAB-B3AA-253A1467A4C0}"/>
            </ac:spMkLst>
          </pc:spChg>
          <pc:spChg chg="add del mod">
            <ac:chgData name="Starvall Malin - SLF" userId="e1126235-8f9b-46f7-aa1d-4c74a912b45d" providerId="ADAL" clId="{7AFEF459-C26E-964C-B0B9-DDC42B267271}" dt="2023-03-09T12:29:09.116" v="619"/>
            <ac:spMkLst>
              <pc:docMk/>
              <pc:sldMasterMk cId="3890153176" sldId="2147484076"/>
              <pc:sldLayoutMk cId="491497859" sldId="2147484106"/>
              <ac:spMk id="26" creationId="{366D338A-C2C8-A2B5-B19F-1C99FEA0CBAC}"/>
            </ac:spMkLst>
          </pc:spChg>
          <pc:spChg chg="add mod">
            <ac:chgData name="Starvall Malin - SLF" userId="e1126235-8f9b-46f7-aa1d-4c74a912b45d" providerId="ADAL" clId="{7AFEF459-C26E-964C-B0B9-DDC42B267271}" dt="2023-03-09T12:28:20.669" v="592" actId="571"/>
            <ac:spMkLst>
              <pc:docMk/>
              <pc:sldMasterMk cId="3890153176" sldId="2147484076"/>
              <pc:sldLayoutMk cId="491497859" sldId="2147484106"/>
              <ac:spMk id="27" creationId="{C4276A97-BC39-9C1C-085F-346E7614BEED}"/>
            </ac:spMkLst>
          </pc:spChg>
          <pc:spChg chg="add mod">
            <ac:chgData name="Starvall Malin - SLF" userId="e1126235-8f9b-46f7-aa1d-4c74a912b45d" providerId="ADAL" clId="{7AFEF459-C26E-964C-B0B9-DDC42B267271}" dt="2023-03-09T12:28:25.457" v="594" actId="571"/>
            <ac:spMkLst>
              <pc:docMk/>
              <pc:sldMasterMk cId="3890153176" sldId="2147484076"/>
              <pc:sldLayoutMk cId="491497859" sldId="2147484106"/>
              <ac:spMk id="28" creationId="{3DC0F4F2-1430-BA6D-474C-C029C96FC0A1}"/>
            </ac:spMkLst>
          </pc:spChg>
          <pc:spChg chg="add mod">
            <ac:chgData name="Starvall Malin - SLF" userId="e1126235-8f9b-46f7-aa1d-4c74a912b45d" providerId="ADAL" clId="{7AFEF459-C26E-964C-B0B9-DDC42B267271}" dt="2023-03-09T12:28:28.096" v="595" actId="571"/>
            <ac:spMkLst>
              <pc:docMk/>
              <pc:sldMasterMk cId="3890153176" sldId="2147484076"/>
              <pc:sldLayoutMk cId="491497859" sldId="2147484106"/>
              <ac:spMk id="29" creationId="{AFD9E227-B3C8-D7AA-5465-162CE8E10F54}"/>
            </ac:spMkLst>
          </pc:spChg>
          <pc:spChg chg="add del mod">
            <ac:chgData name="Starvall Malin - SLF" userId="e1126235-8f9b-46f7-aa1d-4c74a912b45d" providerId="ADAL" clId="{7AFEF459-C26E-964C-B0B9-DDC42B267271}" dt="2023-03-09T12:29:34.104" v="624" actId="478"/>
            <ac:spMkLst>
              <pc:docMk/>
              <pc:sldMasterMk cId="3890153176" sldId="2147484076"/>
              <pc:sldLayoutMk cId="491497859" sldId="2147484106"/>
              <ac:spMk id="30" creationId="{15AF28A4-3100-B900-F6BF-530984DC7100}"/>
            </ac:spMkLst>
          </pc:spChg>
          <pc:spChg chg="add del mod">
            <ac:chgData name="Starvall Malin - SLF" userId="e1126235-8f9b-46f7-aa1d-4c74a912b45d" providerId="ADAL" clId="{7AFEF459-C26E-964C-B0B9-DDC42B267271}" dt="2023-03-09T12:29:36.693" v="625" actId="478"/>
            <ac:spMkLst>
              <pc:docMk/>
              <pc:sldMasterMk cId="3890153176" sldId="2147484076"/>
              <pc:sldLayoutMk cId="491497859" sldId="2147484106"/>
              <ac:spMk id="31" creationId="{D9077296-2411-0991-4DEE-17A6688DB263}"/>
            </ac:spMkLst>
          </pc:spChg>
        </pc:sldLayoutChg>
      </pc:sldMasterChg>
    </pc:docChg>
  </pc:docChgLst>
  <pc:docChgLst>
    <pc:chgData name="Starvall Malin - SLF" userId="S::malin.starvall@helsingborg.se::e1126235-8f9b-46f7-aa1d-4c74a912b45d" providerId="AD" clId="Web-{55359FA1-421D-4ED4-B936-CD633183A514}"/>
    <pc:docChg chg="modSld">
      <pc:chgData name="Starvall Malin - SLF" userId="S::malin.starvall@helsingborg.se::e1126235-8f9b-46f7-aa1d-4c74a912b45d" providerId="AD" clId="Web-{55359FA1-421D-4ED4-B936-CD633183A514}" dt="2023-03-10T14:22:30.839" v="5" actId="20577"/>
      <pc:docMkLst>
        <pc:docMk/>
      </pc:docMkLst>
      <pc:sldChg chg="modSp">
        <pc:chgData name="Starvall Malin - SLF" userId="S::malin.starvall@helsingborg.se::e1126235-8f9b-46f7-aa1d-4c74a912b45d" providerId="AD" clId="Web-{55359FA1-421D-4ED4-B936-CD633183A514}" dt="2023-03-10T14:20:42.165" v="2" actId="20577"/>
        <pc:sldMkLst>
          <pc:docMk/>
          <pc:sldMk cId="57220760" sldId="973"/>
        </pc:sldMkLst>
        <pc:spChg chg="mod">
          <ac:chgData name="Starvall Malin - SLF" userId="S::malin.starvall@helsingborg.se::e1126235-8f9b-46f7-aa1d-4c74a912b45d" providerId="AD" clId="Web-{55359FA1-421D-4ED4-B936-CD633183A514}" dt="2023-03-10T14:20:42.165" v="2" actId="20577"/>
          <ac:spMkLst>
            <pc:docMk/>
            <pc:sldMk cId="57220760" sldId="973"/>
            <ac:spMk id="3" creationId="{00000000-0000-0000-0000-000000000000}"/>
          </ac:spMkLst>
        </pc:spChg>
      </pc:sldChg>
      <pc:sldChg chg="modSp">
        <pc:chgData name="Starvall Malin - SLF" userId="S::malin.starvall@helsingborg.se::e1126235-8f9b-46f7-aa1d-4c74a912b45d" providerId="AD" clId="Web-{55359FA1-421D-4ED4-B936-CD633183A514}" dt="2023-03-10T14:22:05.057" v="4"/>
        <pc:sldMkLst>
          <pc:docMk/>
          <pc:sldMk cId="2695544331" sldId="1023"/>
        </pc:sldMkLst>
        <pc:spChg chg="mod">
          <ac:chgData name="Starvall Malin - SLF" userId="S::malin.starvall@helsingborg.se::e1126235-8f9b-46f7-aa1d-4c74a912b45d" providerId="AD" clId="Web-{55359FA1-421D-4ED4-B936-CD633183A514}" dt="2023-03-10T14:22:05.057" v="4"/>
          <ac:spMkLst>
            <pc:docMk/>
            <pc:sldMk cId="2695544331" sldId="1023"/>
            <ac:spMk id="5" creationId="{E1228F58-7D5A-692E-C959-4C88AC1C224A}"/>
          </ac:spMkLst>
        </pc:spChg>
      </pc:sldChg>
      <pc:sldChg chg="modSp">
        <pc:chgData name="Starvall Malin - SLF" userId="S::malin.starvall@helsingborg.se::e1126235-8f9b-46f7-aa1d-4c74a912b45d" providerId="AD" clId="Web-{55359FA1-421D-4ED4-B936-CD633183A514}" dt="2023-03-10T14:22:30.839" v="5" actId="20577"/>
        <pc:sldMkLst>
          <pc:docMk/>
          <pc:sldMk cId="524068527" sldId="1025"/>
        </pc:sldMkLst>
        <pc:spChg chg="mod">
          <ac:chgData name="Starvall Malin - SLF" userId="S::malin.starvall@helsingborg.se::e1126235-8f9b-46f7-aa1d-4c74a912b45d" providerId="AD" clId="Web-{55359FA1-421D-4ED4-B936-CD633183A514}" dt="2023-03-10T14:22:30.839" v="5" actId="20577"/>
          <ac:spMkLst>
            <pc:docMk/>
            <pc:sldMk cId="524068527" sldId="1025"/>
            <ac:spMk id="4" creationId="{939E478C-5659-91CE-895F-145ACA22A4C3}"/>
          </ac:spMkLst>
        </pc:spChg>
      </pc:sldChg>
    </pc:docChg>
  </pc:docChgLst>
  <pc:docChgLst>
    <pc:chgData name="Starvall Malin - SLF" userId="S::malin.starvall@helsingborg.se::e1126235-8f9b-46f7-aa1d-4c74a912b45d" providerId="AD" clId="Web-{6BAEF062-9773-4992-B7EB-BAF2008F1450}"/>
    <pc:docChg chg="modSld">
      <pc:chgData name="Starvall Malin - SLF" userId="S::malin.starvall@helsingborg.se::e1126235-8f9b-46f7-aa1d-4c74a912b45d" providerId="AD" clId="Web-{6BAEF062-9773-4992-B7EB-BAF2008F1450}" dt="2023-03-13T07:22:51.056" v="14"/>
      <pc:docMkLst>
        <pc:docMk/>
      </pc:docMkLst>
      <pc:sldChg chg="modSp">
        <pc:chgData name="Starvall Malin - SLF" userId="S::malin.starvall@helsingborg.se::e1126235-8f9b-46f7-aa1d-4c74a912b45d" providerId="AD" clId="Web-{6BAEF062-9773-4992-B7EB-BAF2008F1450}" dt="2023-03-13T07:22:51.056" v="14"/>
        <pc:sldMkLst>
          <pc:docMk/>
          <pc:sldMk cId="2695544331" sldId="1023"/>
        </pc:sldMkLst>
        <pc:spChg chg="mod">
          <ac:chgData name="Starvall Malin - SLF" userId="S::malin.starvall@helsingborg.se::e1126235-8f9b-46f7-aa1d-4c74a912b45d" providerId="AD" clId="Web-{6BAEF062-9773-4992-B7EB-BAF2008F1450}" dt="2023-03-13T07:22:51.025" v="12"/>
          <ac:spMkLst>
            <pc:docMk/>
            <pc:sldMk cId="2695544331" sldId="1023"/>
            <ac:spMk id="5" creationId="{E1228F58-7D5A-692E-C959-4C88AC1C224A}"/>
          </ac:spMkLst>
        </pc:spChg>
        <pc:spChg chg="mod">
          <ac:chgData name="Starvall Malin - SLF" userId="S::malin.starvall@helsingborg.se::e1126235-8f9b-46f7-aa1d-4c74a912b45d" providerId="AD" clId="Web-{6BAEF062-9773-4992-B7EB-BAF2008F1450}" dt="2023-03-13T07:22:51.041" v="13"/>
          <ac:spMkLst>
            <pc:docMk/>
            <pc:sldMk cId="2695544331" sldId="1023"/>
            <ac:spMk id="6" creationId="{4ABEB363-5C32-8611-8376-83E995A17A99}"/>
          </ac:spMkLst>
        </pc:spChg>
        <pc:spChg chg="mod">
          <ac:chgData name="Starvall Malin - SLF" userId="S::malin.starvall@helsingborg.se::e1126235-8f9b-46f7-aa1d-4c74a912b45d" providerId="AD" clId="Web-{6BAEF062-9773-4992-B7EB-BAF2008F1450}" dt="2023-03-13T07:22:51.056" v="14"/>
          <ac:spMkLst>
            <pc:docMk/>
            <pc:sldMk cId="2695544331" sldId="1023"/>
            <ac:spMk id="7" creationId="{CC8C92B7-4A62-7AC6-7FF1-4CF42D23B5C7}"/>
          </ac:spMkLst>
        </pc:spChg>
      </pc:sldChg>
      <pc:sldChg chg="modSp">
        <pc:chgData name="Starvall Malin - SLF" userId="S::malin.starvall@helsingborg.se::e1126235-8f9b-46f7-aa1d-4c74a912b45d" providerId="AD" clId="Web-{6BAEF062-9773-4992-B7EB-BAF2008F1450}" dt="2023-03-13T07:22:45.791" v="8"/>
        <pc:sldMkLst>
          <pc:docMk/>
          <pc:sldMk cId="4144409656" sldId="1033"/>
        </pc:sldMkLst>
        <pc:spChg chg="mod">
          <ac:chgData name="Starvall Malin - SLF" userId="S::malin.starvall@helsingborg.se::e1126235-8f9b-46f7-aa1d-4c74a912b45d" providerId="AD" clId="Web-{6BAEF062-9773-4992-B7EB-BAF2008F1450}" dt="2023-03-13T07:22:45.791" v="8"/>
          <ac:spMkLst>
            <pc:docMk/>
            <pc:sldMk cId="4144409656" sldId="1033"/>
            <ac:spMk id="5" creationId="{858184FA-83F1-2CBF-DF51-7A29501AD314}"/>
          </ac:spMkLst>
        </pc:spChg>
        <pc:spChg chg="mod">
          <ac:chgData name="Starvall Malin - SLF" userId="S::malin.starvall@helsingborg.se::e1126235-8f9b-46f7-aa1d-4c74a912b45d" providerId="AD" clId="Web-{6BAEF062-9773-4992-B7EB-BAF2008F1450}" dt="2023-03-13T07:22:45.791" v="7"/>
          <ac:spMkLst>
            <pc:docMk/>
            <pc:sldMk cId="4144409656" sldId="1033"/>
            <ac:spMk id="6" creationId="{EBEB2CDC-56EA-7D35-405A-E7CBA0219706}"/>
          </ac:spMkLst>
        </pc:spChg>
        <pc:spChg chg="mod">
          <ac:chgData name="Starvall Malin - SLF" userId="S::malin.starvall@helsingborg.se::e1126235-8f9b-46f7-aa1d-4c74a912b45d" providerId="AD" clId="Web-{6BAEF062-9773-4992-B7EB-BAF2008F1450}" dt="2023-03-13T07:22:45.791" v="6"/>
          <ac:spMkLst>
            <pc:docMk/>
            <pc:sldMk cId="4144409656" sldId="1033"/>
            <ac:spMk id="7" creationId="{782B00FE-BFF7-06D5-C21F-B12FDC1A23BF}"/>
          </ac:spMkLst>
        </pc:spChg>
      </pc:sldChg>
    </pc:docChg>
  </pc:docChgLst>
  <pc:docChgLst>
    <pc:chgData name="Starvall Malin - SLF" userId="e1126235-8f9b-46f7-aa1d-4c74a912b45d" providerId="ADAL" clId="{FDCA6772-1148-F140-9423-7FD287FA8801}"/>
    <pc:docChg chg="custSel modSld modMainMaster">
      <pc:chgData name="Starvall Malin - SLF" userId="e1126235-8f9b-46f7-aa1d-4c74a912b45d" providerId="ADAL" clId="{FDCA6772-1148-F140-9423-7FD287FA8801}" dt="2023-03-13T07:25:12.145" v="3" actId="14826"/>
      <pc:docMkLst>
        <pc:docMk/>
      </pc:docMkLst>
      <pc:sldChg chg="modSp">
        <pc:chgData name="Starvall Malin - SLF" userId="e1126235-8f9b-46f7-aa1d-4c74a912b45d" providerId="ADAL" clId="{FDCA6772-1148-F140-9423-7FD287FA8801}" dt="2023-03-13T07:25:12.145" v="3" actId="14826"/>
        <pc:sldMkLst>
          <pc:docMk/>
          <pc:sldMk cId="392730085" sldId="977"/>
        </pc:sldMkLst>
        <pc:picChg chg="mod">
          <ac:chgData name="Starvall Malin - SLF" userId="e1126235-8f9b-46f7-aa1d-4c74a912b45d" providerId="ADAL" clId="{FDCA6772-1148-F140-9423-7FD287FA8801}" dt="2023-03-13T07:25:12.145" v="3" actId="14826"/>
          <ac:picMkLst>
            <pc:docMk/>
            <pc:sldMk cId="392730085" sldId="977"/>
            <ac:picMk id="5" creationId="{ACEBA9BD-B359-F758-6BE0-E42FBD8C22AC}"/>
          </ac:picMkLst>
        </pc:picChg>
      </pc:sldChg>
      <pc:sldChg chg="addSp delSp modSp mod chgLayout">
        <pc:chgData name="Starvall Malin - SLF" userId="e1126235-8f9b-46f7-aa1d-4c74a912b45d" providerId="ADAL" clId="{FDCA6772-1148-F140-9423-7FD287FA8801}" dt="2023-03-13T07:23:41.492" v="0" actId="700"/>
        <pc:sldMkLst>
          <pc:docMk/>
          <pc:sldMk cId="4144409656" sldId="1033"/>
        </pc:sldMkLst>
        <pc:spChg chg="mod ord">
          <ac:chgData name="Starvall Malin - SLF" userId="e1126235-8f9b-46f7-aa1d-4c74a912b45d" providerId="ADAL" clId="{FDCA6772-1148-F140-9423-7FD287FA8801}" dt="2023-03-13T07:23:41.492" v="0" actId="700"/>
          <ac:spMkLst>
            <pc:docMk/>
            <pc:sldMk cId="4144409656" sldId="1033"/>
            <ac:spMk id="2" creationId="{8194F564-A538-2618-089D-B0DE77F2598F}"/>
          </ac:spMkLst>
        </pc:spChg>
        <pc:spChg chg="mod ord">
          <ac:chgData name="Starvall Malin - SLF" userId="e1126235-8f9b-46f7-aa1d-4c74a912b45d" providerId="ADAL" clId="{FDCA6772-1148-F140-9423-7FD287FA8801}" dt="2023-03-13T07:23:41.492" v="0" actId="700"/>
          <ac:spMkLst>
            <pc:docMk/>
            <pc:sldMk cId="4144409656" sldId="1033"/>
            <ac:spMk id="3" creationId="{DBDB803F-883A-C5D0-F10D-09BF8141D286}"/>
          </ac:spMkLst>
        </pc:spChg>
        <pc:spChg chg="add mod ord">
          <ac:chgData name="Starvall Malin - SLF" userId="e1126235-8f9b-46f7-aa1d-4c74a912b45d" providerId="ADAL" clId="{FDCA6772-1148-F140-9423-7FD287FA8801}" dt="2023-03-13T07:23:41.492" v="0" actId="700"/>
          <ac:spMkLst>
            <pc:docMk/>
            <pc:sldMk cId="4144409656" sldId="1033"/>
            <ac:spMk id="4" creationId="{4F40FA39-575A-1B0E-FCF4-AED699CCAA5F}"/>
          </ac:spMkLst>
        </pc:spChg>
        <pc:spChg chg="del">
          <ac:chgData name="Starvall Malin - SLF" userId="e1126235-8f9b-46f7-aa1d-4c74a912b45d" providerId="ADAL" clId="{FDCA6772-1148-F140-9423-7FD287FA8801}" dt="2023-03-13T07:23:41.492" v="0" actId="700"/>
          <ac:spMkLst>
            <pc:docMk/>
            <pc:sldMk cId="4144409656" sldId="1033"/>
            <ac:spMk id="5" creationId="{858184FA-83F1-2CBF-DF51-7A29501AD314}"/>
          </ac:spMkLst>
        </pc:spChg>
        <pc:spChg chg="del">
          <ac:chgData name="Starvall Malin - SLF" userId="e1126235-8f9b-46f7-aa1d-4c74a912b45d" providerId="ADAL" clId="{FDCA6772-1148-F140-9423-7FD287FA8801}" dt="2023-03-13T07:23:41.492" v="0" actId="700"/>
          <ac:spMkLst>
            <pc:docMk/>
            <pc:sldMk cId="4144409656" sldId="1033"/>
            <ac:spMk id="6" creationId="{EBEB2CDC-56EA-7D35-405A-E7CBA0219706}"/>
          </ac:spMkLst>
        </pc:spChg>
        <pc:spChg chg="del">
          <ac:chgData name="Starvall Malin - SLF" userId="e1126235-8f9b-46f7-aa1d-4c74a912b45d" providerId="ADAL" clId="{FDCA6772-1148-F140-9423-7FD287FA8801}" dt="2023-03-13T07:23:41.492" v="0" actId="700"/>
          <ac:spMkLst>
            <pc:docMk/>
            <pc:sldMk cId="4144409656" sldId="1033"/>
            <ac:spMk id="7" creationId="{782B00FE-BFF7-06D5-C21F-B12FDC1A23BF}"/>
          </ac:spMkLst>
        </pc:spChg>
        <pc:spChg chg="del">
          <ac:chgData name="Starvall Malin - SLF" userId="e1126235-8f9b-46f7-aa1d-4c74a912b45d" providerId="ADAL" clId="{FDCA6772-1148-F140-9423-7FD287FA8801}" dt="2023-03-13T07:23:41.492" v="0" actId="700"/>
          <ac:spMkLst>
            <pc:docMk/>
            <pc:sldMk cId="4144409656" sldId="1033"/>
            <ac:spMk id="8" creationId="{3073138C-AAAD-E242-DBAD-EFAA307D628D}"/>
          </ac:spMkLst>
        </pc:spChg>
        <pc:spChg chg="del">
          <ac:chgData name="Starvall Malin - SLF" userId="e1126235-8f9b-46f7-aa1d-4c74a912b45d" providerId="ADAL" clId="{FDCA6772-1148-F140-9423-7FD287FA8801}" dt="2023-03-13T07:23:41.492" v="0" actId="700"/>
          <ac:spMkLst>
            <pc:docMk/>
            <pc:sldMk cId="4144409656" sldId="1033"/>
            <ac:spMk id="9" creationId="{6DF3A3D9-F7AE-28F0-4B37-7EB39E356D09}"/>
          </ac:spMkLst>
        </pc:spChg>
        <pc:spChg chg="del">
          <ac:chgData name="Starvall Malin - SLF" userId="e1126235-8f9b-46f7-aa1d-4c74a912b45d" providerId="ADAL" clId="{FDCA6772-1148-F140-9423-7FD287FA8801}" dt="2023-03-13T07:23:41.492" v="0" actId="700"/>
          <ac:spMkLst>
            <pc:docMk/>
            <pc:sldMk cId="4144409656" sldId="1033"/>
            <ac:spMk id="10" creationId="{A8DCB035-CA11-BAED-C2E2-E1D8B5E28180}"/>
          </ac:spMkLst>
        </pc:spChg>
        <pc:spChg chg="add mod ord">
          <ac:chgData name="Starvall Malin - SLF" userId="e1126235-8f9b-46f7-aa1d-4c74a912b45d" providerId="ADAL" clId="{FDCA6772-1148-F140-9423-7FD287FA8801}" dt="2023-03-13T07:23:41.492" v="0" actId="700"/>
          <ac:spMkLst>
            <pc:docMk/>
            <pc:sldMk cId="4144409656" sldId="1033"/>
            <ac:spMk id="11" creationId="{14AC6FF4-D2ED-6F6C-3496-B587BB2B47E0}"/>
          </ac:spMkLst>
        </pc:spChg>
        <pc:spChg chg="add mod ord">
          <ac:chgData name="Starvall Malin - SLF" userId="e1126235-8f9b-46f7-aa1d-4c74a912b45d" providerId="ADAL" clId="{FDCA6772-1148-F140-9423-7FD287FA8801}" dt="2023-03-13T07:23:41.492" v="0" actId="700"/>
          <ac:spMkLst>
            <pc:docMk/>
            <pc:sldMk cId="4144409656" sldId="1033"/>
            <ac:spMk id="12" creationId="{1A0BD893-0F9B-0909-31D4-2E9A8D502ABE}"/>
          </ac:spMkLst>
        </pc:spChg>
        <pc:spChg chg="add mod ord">
          <ac:chgData name="Starvall Malin - SLF" userId="e1126235-8f9b-46f7-aa1d-4c74a912b45d" providerId="ADAL" clId="{FDCA6772-1148-F140-9423-7FD287FA8801}" dt="2023-03-13T07:23:41.492" v="0" actId="700"/>
          <ac:spMkLst>
            <pc:docMk/>
            <pc:sldMk cId="4144409656" sldId="1033"/>
            <ac:spMk id="13" creationId="{0AD5B686-486D-DC86-48DE-A8D0EDBF52D6}"/>
          </ac:spMkLst>
        </pc:spChg>
        <pc:spChg chg="add mod ord">
          <ac:chgData name="Starvall Malin - SLF" userId="e1126235-8f9b-46f7-aa1d-4c74a912b45d" providerId="ADAL" clId="{FDCA6772-1148-F140-9423-7FD287FA8801}" dt="2023-03-13T07:23:41.492" v="0" actId="700"/>
          <ac:spMkLst>
            <pc:docMk/>
            <pc:sldMk cId="4144409656" sldId="1033"/>
            <ac:spMk id="14" creationId="{69534AFF-BC91-D85B-AD57-7475526B03A1}"/>
          </ac:spMkLst>
        </pc:spChg>
        <pc:spChg chg="add mod ord">
          <ac:chgData name="Starvall Malin - SLF" userId="e1126235-8f9b-46f7-aa1d-4c74a912b45d" providerId="ADAL" clId="{FDCA6772-1148-F140-9423-7FD287FA8801}" dt="2023-03-13T07:23:41.492" v="0" actId="700"/>
          <ac:spMkLst>
            <pc:docMk/>
            <pc:sldMk cId="4144409656" sldId="1033"/>
            <ac:spMk id="15" creationId="{403F3FA2-3CBB-CE83-CA8F-F4FDF81AB520}"/>
          </ac:spMkLst>
        </pc:spChg>
      </pc:sldChg>
      <pc:sldMasterChg chg="modSldLayout">
        <pc:chgData name="Starvall Malin - SLF" userId="e1126235-8f9b-46f7-aa1d-4c74a912b45d" providerId="ADAL" clId="{FDCA6772-1148-F140-9423-7FD287FA8801}" dt="2023-03-13T07:24:32.166" v="2" actId="207"/>
        <pc:sldMasterMkLst>
          <pc:docMk/>
          <pc:sldMasterMk cId="3890153176" sldId="2147484076"/>
        </pc:sldMasterMkLst>
        <pc:sldLayoutChg chg="modSp mod">
          <pc:chgData name="Starvall Malin - SLF" userId="e1126235-8f9b-46f7-aa1d-4c74a912b45d" providerId="ADAL" clId="{FDCA6772-1148-F140-9423-7FD287FA8801}" dt="2023-03-13T07:24:32.166" v="2" actId="207"/>
          <pc:sldLayoutMkLst>
            <pc:docMk/>
            <pc:sldMasterMk cId="3890153176" sldId="2147484076"/>
            <pc:sldLayoutMk cId="2023884951" sldId="2147484103"/>
          </pc:sldLayoutMkLst>
          <pc:spChg chg="mod">
            <ac:chgData name="Starvall Malin - SLF" userId="e1126235-8f9b-46f7-aa1d-4c74a912b45d" providerId="ADAL" clId="{FDCA6772-1148-F140-9423-7FD287FA8801}" dt="2023-03-13T07:24:32.166" v="2" actId="207"/>
            <ac:spMkLst>
              <pc:docMk/>
              <pc:sldMasterMk cId="3890153176" sldId="2147484076"/>
              <pc:sldLayoutMk cId="2023884951" sldId="2147484103"/>
              <ac:spMk id="3" creationId="{509F6B71-1E40-9428-44A5-7DFE01C4DE14}"/>
            </ac:spMkLst>
          </pc:spChg>
          <pc:spChg chg="mod">
            <ac:chgData name="Starvall Malin - SLF" userId="e1126235-8f9b-46f7-aa1d-4c74a912b45d" providerId="ADAL" clId="{FDCA6772-1148-F140-9423-7FD287FA8801}" dt="2023-03-13T07:24:32.166" v="2" actId="207"/>
            <ac:spMkLst>
              <pc:docMk/>
              <pc:sldMasterMk cId="3890153176" sldId="2147484076"/>
              <pc:sldLayoutMk cId="2023884951" sldId="2147484103"/>
              <ac:spMk id="5" creationId="{76577F01-D6B1-51FB-277F-3AACB7F03312}"/>
            </ac:spMkLst>
          </pc:spChg>
          <pc:spChg chg="mod">
            <ac:chgData name="Starvall Malin - SLF" userId="e1126235-8f9b-46f7-aa1d-4c74a912b45d" providerId="ADAL" clId="{FDCA6772-1148-F140-9423-7FD287FA8801}" dt="2023-03-13T07:24:32.166" v="2" actId="207"/>
            <ac:spMkLst>
              <pc:docMk/>
              <pc:sldMasterMk cId="3890153176" sldId="2147484076"/>
              <pc:sldLayoutMk cId="2023884951" sldId="2147484103"/>
              <ac:spMk id="6" creationId="{1BBAB9AD-86F5-0313-DFCD-F8C6BFBA9C3C}"/>
            </ac:spMkLst>
          </pc:spChg>
          <pc:spChg chg="mod">
            <ac:chgData name="Starvall Malin - SLF" userId="e1126235-8f9b-46f7-aa1d-4c74a912b45d" providerId="ADAL" clId="{FDCA6772-1148-F140-9423-7FD287FA8801}" dt="2023-03-13T07:24:20.179" v="1" actId="207"/>
            <ac:spMkLst>
              <pc:docMk/>
              <pc:sldMasterMk cId="3890153176" sldId="2147484076"/>
              <pc:sldLayoutMk cId="2023884951" sldId="2147484103"/>
              <ac:spMk id="7" creationId="{9A2E879F-A08B-8B1D-D9BF-6A2BB51C4A12}"/>
            </ac:spMkLst>
          </pc:spChg>
          <pc:spChg chg="mod">
            <ac:chgData name="Starvall Malin - SLF" userId="e1126235-8f9b-46f7-aa1d-4c74a912b45d" providerId="ADAL" clId="{FDCA6772-1148-F140-9423-7FD287FA8801}" dt="2023-03-13T07:24:20.179" v="1" actId="207"/>
            <ac:spMkLst>
              <pc:docMk/>
              <pc:sldMasterMk cId="3890153176" sldId="2147484076"/>
              <pc:sldLayoutMk cId="2023884951" sldId="2147484103"/>
              <ac:spMk id="8" creationId="{0FD7A605-1D88-57D2-6F83-8050F992CCA2}"/>
            </ac:spMkLst>
          </pc:spChg>
          <pc:spChg chg="mod">
            <ac:chgData name="Starvall Malin - SLF" userId="e1126235-8f9b-46f7-aa1d-4c74a912b45d" providerId="ADAL" clId="{FDCA6772-1148-F140-9423-7FD287FA8801}" dt="2023-03-13T07:24:20.179" v="1" actId="207"/>
            <ac:spMkLst>
              <pc:docMk/>
              <pc:sldMasterMk cId="3890153176" sldId="2147484076"/>
              <pc:sldLayoutMk cId="2023884951" sldId="2147484103"/>
              <ac:spMk id="9" creationId="{3922C501-9036-7881-1A83-3EDA9A4C28D7}"/>
            </ac:spMkLst>
          </pc:spChg>
        </pc:sldLayoutChg>
      </pc:sldMasterChg>
    </pc:docChg>
  </pc:docChgLst>
  <pc:docChgLst>
    <pc:chgData name="Starvall Malin - SLF" userId="S::malin.starvall@helsingborg.se::e1126235-8f9b-46f7-aa1d-4c74a912b45d" providerId="AD" clId="Web-{BF9C7BAD-4B25-4799-806B-5B2D10C91ACD}"/>
    <pc:docChg chg="modSld">
      <pc:chgData name="Starvall Malin - SLF" userId="S::malin.starvall@helsingborg.se::e1126235-8f9b-46f7-aa1d-4c74a912b45d" providerId="AD" clId="Web-{BF9C7BAD-4B25-4799-806B-5B2D10C91ACD}" dt="2023-03-13T08:25:30.883" v="13" actId="1076"/>
      <pc:docMkLst>
        <pc:docMk/>
      </pc:docMkLst>
      <pc:sldChg chg="delSp modSp">
        <pc:chgData name="Starvall Malin - SLF" userId="S::malin.starvall@helsingborg.se::e1126235-8f9b-46f7-aa1d-4c74a912b45d" providerId="AD" clId="Web-{BF9C7BAD-4B25-4799-806B-5B2D10C91ACD}" dt="2023-03-13T08:25:30.883" v="13" actId="1076"/>
        <pc:sldMkLst>
          <pc:docMk/>
          <pc:sldMk cId="392730085" sldId="977"/>
        </pc:sldMkLst>
        <pc:spChg chg="del">
          <ac:chgData name="Starvall Malin - SLF" userId="S::malin.starvall@helsingborg.se::e1126235-8f9b-46f7-aa1d-4c74a912b45d" providerId="AD" clId="Web-{BF9C7BAD-4B25-4799-806B-5B2D10C91ACD}" dt="2023-03-13T08:24:49.633" v="5"/>
          <ac:spMkLst>
            <pc:docMk/>
            <pc:sldMk cId="392730085" sldId="977"/>
            <ac:spMk id="2" creationId="{8A85E07F-7802-8D99-98E6-8D15898DA934}"/>
          </ac:spMkLst>
        </pc:spChg>
        <pc:spChg chg="mod">
          <ac:chgData name="Starvall Malin - SLF" userId="S::malin.starvall@helsingborg.se::e1126235-8f9b-46f7-aa1d-4c74a912b45d" providerId="AD" clId="Web-{BF9C7BAD-4B25-4799-806B-5B2D10C91ACD}" dt="2023-03-13T08:25:15.930" v="11" actId="14100"/>
          <ac:spMkLst>
            <pc:docMk/>
            <pc:sldMk cId="392730085" sldId="977"/>
            <ac:spMk id="12" creationId="{24400C07-483E-E5EA-0D02-0119DEF20718}"/>
          </ac:spMkLst>
        </pc:spChg>
        <pc:spChg chg="mod">
          <ac:chgData name="Starvall Malin - SLF" userId="S::malin.starvall@helsingborg.se::e1126235-8f9b-46f7-aa1d-4c74a912b45d" providerId="AD" clId="Web-{BF9C7BAD-4B25-4799-806B-5B2D10C91ACD}" dt="2023-03-13T08:25:30.883" v="13" actId="1076"/>
          <ac:spMkLst>
            <pc:docMk/>
            <pc:sldMk cId="392730085" sldId="977"/>
            <ac:spMk id="13" creationId="{3140C686-A253-4715-1BEF-D30FA2975937}"/>
          </ac:spMkLst>
        </pc:spChg>
        <pc:spChg chg="mod">
          <ac:chgData name="Starvall Malin - SLF" userId="S::malin.starvall@helsingborg.se::e1126235-8f9b-46f7-aa1d-4c74a912b45d" providerId="AD" clId="Web-{BF9C7BAD-4B25-4799-806B-5B2D10C91ACD}" dt="2023-03-13T08:25:03.883" v="8" actId="1076"/>
          <ac:spMkLst>
            <pc:docMk/>
            <pc:sldMk cId="392730085" sldId="977"/>
            <ac:spMk id="16" creationId="{F9E511EC-D1A9-0069-778C-272183678A22}"/>
          </ac:spMkLst>
        </pc:spChg>
        <pc:grpChg chg="mod">
          <ac:chgData name="Starvall Malin - SLF" userId="S::malin.starvall@helsingborg.se::e1126235-8f9b-46f7-aa1d-4c74a912b45d" providerId="AD" clId="Web-{BF9C7BAD-4B25-4799-806B-5B2D10C91ACD}" dt="2023-03-13T08:25:10.899" v="10" actId="1076"/>
          <ac:grpSpMkLst>
            <pc:docMk/>
            <pc:sldMk cId="392730085" sldId="977"/>
            <ac:grpSpMk id="17" creationId="{9DC1DA47-5695-AE7F-C8B4-D9F6C6B49BB8}"/>
          </ac:grpSpMkLst>
        </pc:grpChg>
      </pc:sldChg>
      <pc:sldChg chg="modSp">
        <pc:chgData name="Starvall Malin - SLF" userId="S::malin.starvall@helsingborg.se::e1126235-8f9b-46f7-aa1d-4c74a912b45d" providerId="AD" clId="Web-{BF9C7BAD-4B25-4799-806B-5B2D10C91ACD}" dt="2023-03-13T08:24:13.914" v="3" actId="20577"/>
        <pc:sldMkLst>
          <pc:docMk/>
          <pc:sldMk cId="524068527" sldId="1025"/>
        </pc:sldMkLst>
        <pc:spChg chg="mod">
          <ac:chgData name="Starvall Malin - SLF" userId="S::malin.starvall@helsingborg.se::e1126235-8f9b-46f7-aa1d-4c74a912b45d" providerId="AD" clId="Web-{BF9C7BAD-4B25-4799-806B-5B2D10C91ACD}" dt="2023-03-13T08:24:13.914" v="3" actId="20577"/>
          <ac:spMkLst>
            <pc:docMk/>
            <pc:sldMk cId="524068527" sldId="1025"/>
            <ac:spMk id="4" creationId="{939E478C-5659-91CE-895F-145ACA22A4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34A907-EAA3-4700-AB73-3FDE7AD6B0F1}" type="datetimeFigureOut">
              <a:rPr lang="sv-SE" smtClean="0"/>
              <a:t>2023-03-13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ACDDA-ECDF-441D-AA30-F627962CB67D}" type="datetimeFigureOut">
              <a:rPr lang="sv-SE" smtClean="0"/>
              <a:t>2023-03-13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A885D1D-61DE-406F-8114-F47C63AA3126}" type="slidenum">
              <a:rPr lang="sv-SE" smtClean="0"/>
              <a:t>5</a:t>
            </a:fld>
            <a:endParaRPr lang="sv-SE"/>
          </a:p>
        </p:txBody>
      </p:sp>
    </p:spTree>
    <p:extLst>
      <p:ext uri="{BB962C8B-B14F-4D97-AF65-F5344CB8AC3E}">
        <p14:creationId xmlns:p14="http://schemas.microsoft.com/office/powerpoint/2010/main" val="1766154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p>
        </p:txBody>
      </p:sp>
      <p:pic>
        <p:nvPicPr>
          <p:cNvPr id="7" name="Bildobjekt 6">
            <a:extLst>
              <a:ext uri="{FF2B5EF4-FFF2-40B4-BE49-F238E27FC236}">
                <a16:creationId xmlns:a16="http://schemas.microsoft.com/office/drawing/2014/main" id="{03E0DEE2-831C-2D92-5DF1-D6D2FC2512A8}"/>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40618214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p>
        </p:txBody>
      </p:sp>
      <p:pic>
        <p:nvPicPr>
          <p:cNvPr id="3" name="Bildobjekt 2">
            <a:extLst>
              <a:ext uri="{FF2B5EF4-FFF2-40B4-BE49-F238E27FC236}">
                <a16:creationId xmlns:a16="http://schemas.microsoft.com/office/drawing/2014/main" id="{5815D81A-816A-C5FB-8999-AC305C684258}"/>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1434185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pic>
        <p:nvPicPr>
          <p:cNvPr id="5" name="Bildobjekt 4">
            <a:extLst>
              <a:ext uri="{FF2B5EF4-FFF2-40B4-BE49-F238E27FC236}">
                <a16:creationId xmlns:a16="http://schemas.microsoft.com/office/drawing/2014/main" id="{ABB509AD-924F-09E1-A276-375395E3484B}"/>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2667643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objekt 3">
            <a:extLst>
              <a:ext uri="{FF2B5EF4-FFF2-40B4-BE49-F238E27FC236}">
                <a16:creationId xmlns:a16="http://schemas.microsoft.com/office/drawing/2014/main" id="{61798A76-8860-E7E1-F1DB-4F9F64FA8D4F}"/>
              </a:ext>
            </a:extLst>
          </p:cNvPr>
          <p:cNvPicPr>
            <a:picLocks noChangeAspect="1"/>
          </p:cNvPicPr>
          <p:nvPr userDrawn="1"/>
        </p:nvPicPr>
        <p:blipFill>
          <a:blip r:embed="rId2"/>
          <a:stretch>
            <a:fillRect/>
          </a:stretch>
        </p:blipFill>
        <p:spPr>
          <a:xfrm>
            <a:off x="10822800" y="1268116"/>
            <a:ext cx="910799" cy="910799"/>
          </a:xfrm>
          <a:prstGeom prst="rect">
            <a:avLst/>
          </a:prstGeom>
        </p:spPr>
      </p:pic>
    </p:spTree>
    <p:extLst>
      <p:ext uri="{BB962C8B-B14F-4D97-AF65-F5344CB8AC3E}">
        <p14:creationId xmlns:p14="http://schemas.microsoft.com/office/powerpoint/2010/main" val="4233453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B282E32C-4024-D884-E607-059B185C8973}"/>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28271797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a:p>
            <a:pPr lvl="1"/>
            <a:endParaRPr lang="sv-SE"/>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150BF057-A8AD-255D-2327-0CFD1E61F790}"/>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894016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Tree>
    <p:extLst>
      <p:ext uri="{BB962C8B-B14F-4D97-AF65-F5344CB8AC3E}">
        <p14:creationId xmlns:p14="http://schemas.microsoft.com/office/powerpoint/2010/main" val="37727994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3659BF82-4D19-633E-2728-5BD94DADC669}"/>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0664586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2" name="Bildobjekt 1">
            <a:extLst>
              <a:ext uri="{FF2B5EF4-FFF2-40B4-BE49-F238E27FC236}">
                <a16:creationId xmlns:a16="http://schemas.microsoft.com/office/drawing/2014/main" id="{17B0EC5F-53AD-9C6E-E66F-00464DC4EF2A}"/>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9646515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pic>
        <p:nvPicPr>
          <p:cNvPr id="2" name="Bildobjekt 1">
            <a:extLst>
              <a:ext uri="{FF2B5EF4-FFF2-40B4-BE49-F238E27FC236}">
                <a16:creationId xmlns:a16="http://schemas.microsoft.com/office/drawing/2014/main" id="{8C59C2C8-8516-DC3C-1553-C2F8E4D8049B}"/>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1685076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Tree>
    <p:extLst>
      <p:ext uri="{BB962C8B-B14F-4D97-AF65-F5344CB8AC3E}">
        <p14:creationId xmlns:p14="http://schemas.microsoft.com/office/powerpoint/2010/main" val="33019181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pic>
        <p:nvPicPr>
          <p:cNvPr id="7" name="Bildobjekt 6">
            <a:extLst>
              <a:ext uri="{FF2B5EF4-FFF2-40B4-BE49-F238E27FC236}">
                <a16:creationId xmlns:a16="http://schemas.microsoft.com/office/drawing/2014/main" id="{01DAEBCF-EC9C-96A0-630A-78C20B7D5BB7}"/>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1721728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solidFill>
                <a:schemeClr val="bg1"/>
              </a:solidFill>
            </a:endParaRP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p>
        </p:txBody>
      </p:sp>
      <p:pic>
        <p:nvPicPr>
          <p:cNvPr id="11" name="Bild 10">
            <a:extLst>
              <a:ext uri="{FF2B5EF4-FFF2-40B4-BE49-F238E27FC236}">
                <a16:creationId xmlns:a16="http://schemas.microsoft.com/office/drawing/2014/main" id="{AC0BB27A-15FF-595E-97F5-A044FD3D87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2972103"/>
            <a:ext cx="913794" cy="913794"/>
          </a:xfrm>
          <a:prstGeom prst="rect">
            <a:avLst/>
          </a:prstGeom>
        </p:spPr>
      </p:pic>
    </p:spTree>
    <p:extLst>
      <p:ext uri="{BB962C8B-B14F-4D97-AF65-F5344CB8AC3E}">
        <p14:creationId xmlns:p14="http://schemas.microsoft.com/office/powerpoint/2010/main" val="2561367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B365D"/>
                </a:solidFill>
                <a:latin typeface="+mj-lt"/>
              </a:defRPr>
            </a:lvl1pPr>
          </a:lstStyle>
          <a:p>
            <a:r>
              <a:rPr lang="sv-SE"/>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solidFill>
                <a:schemeClr val="bg1"/>
              </a:solidFill>
            </a:endParaRPr>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pic>
        <p:nvPicPr>
          <p:cNvPr id="10" name="Bild 9">
            <a:extLst>
              <a:ext uri="{FF2B5EF4-FFF2-40B4-BE49-F238E27FC236}">
                <a16:creationId xmlns:a16="http://schemas.microsoft.com/office/drawing/2014/main" id="{5166FB72-9804-55E7-1AF9-2E6F1B87E0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2972103"/>
            <a:ext cx="913794" cy="913794"/>
          </a:xfrm>
          <a:prstGeom prst="rect">
            <a:avLst/>
          </a:prstGeom>
        </p:spPr>
      </p:pic>
    </p:spTree>
    <p:extLst>
      <p:ext uri="{BB962C8B-B14F-4D97-AF65-F5344CB8AC3E}">
        <p14:creationId xmlns:p14="http://schemas.microsoft.com/office/powerpoint/2010/main" val="240543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1705484"/>
            <a:ext cx="12192000" cy="5152516"/>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rgbClr val="1B365D"/>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chemeClr val="bg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5" name="Bild 4">
            <a:extLst>
              <a:ext uri="{FF2B5EF4-FFF2-40B4-BE49-F238E27FC236}">
                <a16:creationId xmlns:a16="http://schemas.microsoft.com/office/drawing/2014/main" id="{D6DCEA15-1754-C4C2-1BAE-1E6955F625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1266619"/>
            <a:ext cx="913794" cy="913794"/>
          </a:xfrm>
          <a:prstGeom prst="rect">
            <a:avLst/>
          </a:prstGeom>
        </p:spPr>
      </p:pic>
    </p:spTree>
    <p:extLst>
      <p:ext uri="{BB962C8B-B14F-4D97-AF65-F5344CB8AC3E}">
        <p14:creationId xmlns:p14="http://schemas.microsoft.com/office/powerpoint/2010/main" val="738946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 3">
            <a:extLst>
              <a:ext uri="{FF2B5EF4-FFF2-40B4-BE49-F238E27FC236}">
                <a16:creationId xmlns:a16="http://schemas.microsoft.com/office/drawing/2014/main" id="{B88C93DB-D280-24E8-463B-CDFFCEB027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5488206"/>
            <a:ext cx="913794" cy="913794"/>
          </a:xfrm>
          <a:prstGeom prst="rect">
            <a:avLst/>
          </a:prstGeom>
        </p:spPr>
      </p:pic>
    </p:spTree>
    <p:extLst>
      <p:ext uri="{BB962C8B-B14F-4D97-AF65-F5344CB8AC3E}">
        <p14:creationId xmlns:p14="http://schemas.microsoft.com/office/powerpoint/2010/main" val="15880034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a:p>
            <a:pPr lvl="1"/>
            <a:endParaRPr lang="sv-SE"/>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7E1ECA0-769B-E224-CF58-899EC3E797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5488206"/>
            <a:ext cx="913794" cy="913794"/>
          </a:xfrm>
          <a:prstGeom prst="rect">
            <a:avLst/>
          </a:prstGeom>
        </p:spPr>
      </p:pic>
    </p:spTree>
    <p:extLst>
      <p:ext uri="{BB962C8B-B14F-4D97-AF65-F5344CB8AC3E}">
        <p14:creationId xmlns:p14="http://schemas.microsoft.com/office/powerpoint/2010/main" val="2579160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Tree>
    <p:extLst>
      <p:ext uri="{BB962C8B-B14F-4D97-AF65-F5344CB8AC3E}">
        <p14:creationId xmlns:p14="http://schemas.microsoft.com/office/powerpoint/2010/main" val="3637683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 3">
            <a:extLst>
              <a:ext uri="{FF2B5EF4-FFF2-40B4-BE49-F238E27FC236}">
                <a16:creationId xmlns:a16="http://schemas.microsoft.com/office/drawing/2014/main" id="{A0EE94E2-D36C-5568-4A36-979A02BB19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5488206"/>
            <a:ext cx="913794" cy="913794"/>
          </a:xfrm>
          <a:prstGeom prst="rect">
            <a:avLst/>
          </a:prstGeom>
        </p:spPr>
      </p:pic>
    </p:spTree>
    <p:extLst>
      <p:ext uri="{BB962C8B-B14F-4D97-AF65-F5344CB8AC3E}">
        <p14:creationId xmlns:p14="http://schemas.microsoft.com/office/powerpoint/2010/main" val="22124569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 4">
            <a:extLst>
              <a:ext uri="{FF2B5EF4-FFF2-40B4-BE49-F238E27FC236}">
                <a16:creationId xmlns:a16="http://schemas.microsoft.com/office/drawing/2014/main" id="{E6CE626E-DDD9-019C-288D-B815B3FE37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5488206"/>
            <a:ext cx="913794" cy="913794"/>
          </a:xfrm>
          <a:prstGeom prst="rect">
            <a:avLst/>
          </a:prstGeom>
        </p:spPr>
      </p:pic>
    </p:spTree>
    <p:extLst>
      <p:ext uri="{BB962C8B-B14F-4D97-AF65-F5344CB8AC3E}">
        <p14:creationId xmlns:p14="http://schemas.microsoft.com/office/powerpoint/2010/main" val="6922314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pic>
        <p:nvPicPr>
          <p:cNvPr id="4" name="Bild 3">
            <a:extLst>
              <a:ext uri="{FF2B5EF4-FFF2-40B4-BE49-F238E27FC236}">
                <a16:creationId xmlns:a16="http://schemas.microsoft.com/office/drawing/2014/main" id="{E18A78FD-FBF8-5B36-AEA8-AADF3E3AF3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004" y="5488206"/>
            <a:ext cx="913794" cy="913794"/>
          </a:xfrm>
          <a:prstGeom prst="rect">
            <a:avLst/>
          </a:prstGeom>
        </p:spPr>
      </p:pic>
    </p:spTree>
    <p:extLst>
      <p:ext uri="{BB962C8B-B14F-4D97-AF65-F5344CB8AC3E}">
        <p14:creationId xmlns:p14="http://schemas.microsoft.com/office/powerpoint/2010/main" val="20402420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solidFill>
                <a:schemeClr val="bg1"/>
              </a:solidFill>
            </a:endParaRPr>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Tree>
    <p:extLst>
      <p:ext uri="{BB962C8B-B14F-4D97-AF65-F5344CB8AC3E}">
        <p14:creationId xmlns:p14="http://schemas.microsoft.com/office/powerpoint/2010/main" val="20878354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6" name="Bildobjekt 5">
            <a:extLst>
              <a:ext uri="{FF2B5EF4-FFF2-40B4-BE49-F238E27FC236}">
                <a16:creationId xmlns:a16="http://schemas.microsoft.com/office/drawing/2014/main" id="{93063157-771C-F6C8-7F76-6142B337F8E2}"/>
              </a:ext>
            </a:extLst>
          </p:cNvPr>
          <p:cNvPicPr>
            <a:picLocks noChangeAspect="1"/>
          </p:cNvPicPr>
          <p:nvPr userDrawn="1"/>
        </p:nvPicPr>
        <p:blipFill>
          <a:blip r:embed="rId2"/>
          <a:stretch>
            <a:fillRect/>
          </a:stretch>
        </p:blipFill>
        <p:spPr>
          <a:xfrm>
            <a:off x="10824000" y="1268413"/>
            <a:ext cx="910799" cy="910799"/>
          </a:xfrm>
          <a:prstGeom prst="rect">
            <a:avLst/>
          </a:prstGeom>
        </p:spPr>
      </p:pic>
    </p:spTree>
    <p:extLst>
      <p:ext uri="{BB962C8B-B14F-4D97-AF65-F5344CB8AC3E}">
        <p14:creationId xmlns:p14="http://schemas.microsoft.com/office/powerpoint/2010/main" val="3352184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5024264" cy="6858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464607"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464607"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0" name="Platshållare för text 9">
            <a:extLst>
              <a:ext uri="{FF2B5EF4-FFF2-40B4-BE49-F238E27FC236}">
                <a16:creationId xmlns:a16="http://schemas.microsoft.com/office/drawing/2014/main" id="{9DEDA8A2-2C69-116E-7279-B90881FBC057}"/>
              </a:ext>
            </a:extLst>
          </p:cNvPr>
          <p:cNvSpPr>
            <a:spLocks noGrp="1"/>
          </p:cNvSpPr>
          <p:nvPr>
            <p:ph type="body" sz="quarter" idx="10" hasCustomPrompt="1"/>
          </p:nvPr>
        </p:nvSpPr>
        <p:spPr>
          <a:xfrm>
            <a:off x="8911169" y="73065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11" name="Platshållare för text 9">
            <a:extLst>
              <a:ext uri="{FF2B5EF4-FFF2-40B4-BE49-F238E27FC236}">
                <a16:creationId xmlns:a16="http://schemas.microsoft.com/office/drawing/2014/main" id="{4B255A57-AF2C-525E-55BF-74C7975ED447}"/>
              </a:ext>
            </a:extLst>
          </p:cNvPr>
          <p:cNvSpPr>
            <a:spLocks noGrp="1"/>
          </p:cNvSpPr>
          <p:nvPr>
            <p:ph type="body" sz="quarter" idx="11" hasCustomPrompt="1"/>
          </p:nvPr>
        </p:nvSpPr>
        <p:spPr>
          <a:xfrm>
            <a:off x="8911169" y="116396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12" name="Platshållare för text 9">
            <a:extLst>
              <a:ext uri="{FF2B5EF4-FFF2-40B4-BE49-F238E27FC236}">
                <a16:creationId xmlns:a16="http://schemas.microsoft.com/office/drawing/2014/main" id="{19DE80A9-79C1-9A4A-72EB-576442960F62}"/>
              </a:ext>
            </a:extLst>
          </p:cNvPr>
          <p:cNvSpPr>
            <a:spLocks noGrp="1"/>
          </p:cNvSpPr>
          <p:nvPr>
            <p:ph type="body" sz="quarter" idx="12" hasCustomPrompt="1"/>
          </p:nvPr>
        </p:nvSpPr>
        <p:spPr>
          <a:xfrm>
            <a:off x="8911169" y="159727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15" name="Platshållare för text 9">
            <a:extLst>
              <a:ext uri="{FF2B5EF4-FFF2-40B4-BE49-F238E27FC236}">
                <a16:creationId xmlns:a16="http://schemas.microsoft.com/office/drawing/2014/main" id="{B9A412A8-4A61-07DE-166D-18863B3D796D}"/>
              </a:ext>
            </a:extLst>
          </p:cNvPr>
          <p:cNvSpPr>
            <a:spLocks noGrp="1"/>
          </p:cNvSpPr>
          <p:nvPr>
            <p:ph type="body" sz="quarter" idx="13" hasCustomPrompt="1"/>
          </p:nvPr>
        </p:nvSpPr>
        <p:spPr>
          <a:xfrm>
            <a:off x="8911169" y="203058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16" name="Platshållare för text 9">
            <a:extLst>
              <a:ext uri="{FF2B5EF4-FFF2-40B4-BE49-F238E27FC236}">
                <a16:creationId xmlns:a16="http://schemas.microsoft.com/office/drawing/2014/main" id="{29D97CC4-785E-EF1B-156D-A64745DC6E10}"/>
              </a:ext>
            </a:extLst>
          </p:cNvPr>
          <p:cNvSpPr>
            <a:spLocks noGrp="1"/>
          </p:cNvSpPr>
          <p:nvPr>
            <p:ph type="body" sz="quarter" idx="14" hasCustomPrompt="1"/>
          </p:nvPr>
        </p:nvSpPr>
        <p:spPr>
          <a:xfrm>
            <a:off x="8911169" y="246389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17" name="Platshållare för text 9">
            <a:extLst>
              <a:ext uri="{FF2B5EF4-FFF2-40B4-BE49-F238E27FC236}">
                <a16:creationId xmlns:a16="http://schemas.microsoft.com/office/drawing/2014/main" id="{E23F73B8-DB9B-2643-8FCA-0F844AF33F5F}"/>
              </a:ext>
            </a:extLst>
          </p:cNvPr>
          <p:cNvSpPr>
            <a:spLocks noGrp="1"/>
          </p:cNvSpPr>
          <p:nvPr>
            <p:ph type="body" sz="quarter" idx="15" hasCustomPrompt="1"/>
          </p:nvPr>
        </p:nvSpPr>
        <p:spPr>
          <a:xfrm>
            <a:off x="8911169" y="289720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18" name="Platshållare för text 9">
            <a:extLst>
              <a:ext uri="{FF2B5EF4-FFF2-40B4-BE49-F238E27FC236}">
                <a16:creationId xmlns:a16="http://schemas.microsoft.com/office/drawing/2014/main" id="{7637B8BE-4510-30B8-E304-4AB7821E84C3}"/>
              </a:ext>
            </a:extLst>
          </p:cNvPr>
          <p:cNvSpPr>
            <a:spLocks noGrp="1"/>
          </p:cNvSpPr>
          <p:nvPr>
            <p:ph type="body" sz="quarter" idx="16" hasCustomPrompt="1"/>
          </p:nvPr>
        </p:nvSpPr>
        <p:spPr>
          <a:xfrm>
            <a:off x="8911169" y="333051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19" name="Platshållare för text 9">
            <a:extLst>
              <a:ext uri="{FF2B5EF4-FFF2-40B4-BE49-F238E27FC236}">
                <a16:creationId xmlns:a16="http://schemas.microsoft.com/office/drawing/2014/main" id="{3C791CEE-B365-E636-B7E9-AA8F0F905F26}"/>
              </a:ext>
            </a:extLst>
          </p:cNvPr>
          <p:cNvSpPr>
            <a:spLocks noGrp="1"/>
          </p:cNvSpPr>
          <p:nvPr>
            <p:ph type="body" sz="quarter" idx="17" hasCustomPrompt="1"/>
          </p:nvPr>
        </p:nvSpPr>
        <p:spPr>
          <a:xfrm>
            <a:off x="8911169" y="376382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20" name="Platshållare för text 9">
            <a:extLst>
              <a:ext uri="{FF2B5EF4-FFF2-40B4-BE49-F238E27FC236}">
                <a16:creationId xmlns:a16="http://schemas.microsoft.com/office/drawing/2014/main" id="{2071EA63-7175-4B39-F857-776E835C1A38}"/>
              </a:ext>
            </a:extLst>
          </p:cNvPr>
          <p:cNvSpPr>
            <a:spLocks noGrp="1"/>
          </p:cNvSpPr>
          <p:nvPr>
            <p:ph type="body" sz="quarter" idx="18" hasCustomPrompt="1"/>
          </p:nvPr>
        </p:nvSpPr>
        <p:spPr>
          <a:xfrm>
            <a:off x="8911169" y="419713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
        <p:nvSpPr>
          <p:cNvPr id="24" name="Platshållare för text 9">
            <a:extLst>
              <a:ext uri="{FF2B5EF4-FFF2-40B4-BE49-F238E27FC236}">
                <a16:creationId xmlns:a16="http://schemas.microsoft.com/office/drawing/2014/main" id="{A0B187B5-F47B-B4A2-76A3-0AFFD9ADD0BF}"/>
              </a:ext>
            </a:extLst>
          </p:cNvPr>
          <p:cNvSpPr>
            <a:spLocks noGrp="1"/>
          </p:cNvSpPr>
          <p:nvPr>
            <p:ph type="body" sz="quarter" idx="19" hasCustomPrompt="1"/>
          </p:nvPr>
        </p:nvSpPr>
        <p:spPr>
          <a:xfrm>
            <a:off x="8911169" y="4630440"/>
            <a:ext cx="2660722" cy="2667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a:t>Skriv text här</a:t>
            </a:r>
          </a:p>
        </p:txBody>
      </p:sp>
    </p:spTree>
    <p:extLst>
      <p:ext uri="{BB962C8B-B14F-4D97-AF65-F5344CB8AC3E}">
        <p14:creationId xmlns:p14="http://schemas.microsoft.com/office/powerpoint/2010/main" val="348457494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5024264" cy="6858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464607"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464607"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509F6B71-1E40-9428-44A5-7DFE01C4DE14}"/>
              </a:ext>
            </a:extLst>
          </p:cNvPr>
          <p:cNvSpPr/>
          <p:nvPr userDrawn="1"/>
        </p:nvSpPr>
        <p:spPr>
          <a:xfrm>
            <a:off x="5432700" y="4155543"/>
            <a:ext cx="1990614" cy="1990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6577F01-D6B1-51FB-277F-3AACB7F03312}"/>
              </a:ext>
            </a:extLst>
          </p:cNvPr>
          <p:cNvSpPr/>
          <p:nvPr userDrawn="1"/>
        </p:nvSpPr>
        <p:spPr>
          <a:xfrm>
            <a:off x="7612825" y="4155543"/>
            <a:ext cx="1990614" cy="1990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1BBAB9AD-86F5-0313-DFCD-F8C6BFBA9C3C}"/>
              </a:ext>
            </a:extLst>
          </p:cNvPr>
          <p:cNvSpPr/>
          <p:nvPr userDrawn="1"/>
        </p:nvSpPr>
        <p:spPr>
          <a:xfrm>
            <a:off x="9792950" y="4155543"/>
            <a:ext cx="1990614" cy="1990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9A2E879F-A08B-8B1D-D9BF-6A2BB51C4A12}"/>
              </a:ext>
            </a:extLst>
          </p:cNvPr>
          <p:cNvSpPr/>
          <p:nvPr userDrawn="1"/>
        </p:nvSpPr>
        <p:spPr>
          <a:xfrm>
            <a:off x="5432700" y="1333931"/>
            <a:ext cx="1990614" cy="1990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FD7A605-1D88-57D2-6F83-8050F992CCA2}"/>
              </a:ext>
            </a:extLst>
          </p:cNvPr>
          <p:cNvSpPr/>
          <p:nvPr userDrawn="1"/>
        </p:nvSpPr>
        <p:spPr>
          <a:xfrm>
            <a:off x="7612825" y="1333931"/>
            <a:ext cx="1990614" cy="1990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922C501-9036-7881-1A83-3EDA9A4C28D7}"/>
              </a:ext>
            </a:extLst>
          </p:cNvPr>
          <p:cNvSpPr/>
          <p:nvPr userDrawn="1"/>
        </p:nvSpPr>
        <p:spPr>
          <a:xfrm>
            <a:off x="9792950" y="1333931"/>
            <a:ext cx="1990614" cy="1990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text 10">
            <a:extLst>
              <a:ext uri="{FF2B5EF4-FFF2-40B4-BE49-F238E27FC236}">
                <a16:creationId xmlns:a16="http://schemas.microsoft.com/office/drawing/2014/main" id="{6AB7EBC7-8655-32D0-A57C-9D9094708C9E}"/>
              </a:ext>
            </a:extLst>
          </p:cNvPr>
          <p:cNvSpPr>
            <a:spLocks noGrp="1"/>
          </p:cNvSpPr>
          <p:nvPr>
            <p:ph type="body" sz="quarter" idx="10" hasCustomPrompt="1"/>
          </p:nvPr>
        </p:nvSpPr>
        <p:spPr>
          <a:xfrm>
            <a:off x="5523965" y="1438650"/>
            <a:ext cx="1800225" cy="1781175"/>
          </a:xfrm>
        </p:spPr>
        <p:txBody>
          <a:bodyPr>
            <a:normAutofit/>
          </a:bodyPr>
          <a:lstStyle>
            <a:lvl1pPr marL="0" indent="0">
              <a:buNone/>
              <a:defRPr sz="1200">
                <a:solidFill>
                  <a:schemeClr val="bg1"/>
                </a:solidFill>
              </a:defRPr>
            </a:lvl1pPr>
          </a:lstStyle>
          <a:p>
            <a:pPr lvl="0"/>
            <a:r>
              <a:rPr lang="sv-SE" dirty="0"/>
              <a:t>Skriv här</a:t>
            </a:r>
          </a:p>
        </p:txBody>
      </p:sp>
      <p:sp>
        <p:nvSpPr>
          <p:cNvPr id="12" name="Platshållare för text 10">
            <a:extLst>
              <a:ext uri="{FF2B5EF4-FFF2-40B4-BE49-F238E27FC236}">
                <a16:creationId xmlns:a16="http://schemas.microsoft.com/office/drawing/2014/main" id="{F834D08A-0955-82A8-CBFE-EAE197577785}"/>
              </a:ext>
            </a:extLst>
          </p:cNvPr>
          <p:cNvSpPr>
            <a:spLocks noGrp="1"/>
          </p:cNvSpPr>
          <p:nvPr>
            <p:ph type="body" sz="quarter" idx="11" hasCustomPrompt="1"/>
          </p:nvPr>
        </p:nvSpPr>
        <p:spPr>
          <a:xfrm>
            <a:off x="7708019" y="1438650"/>
            <a:ext cx="1800225" cy="1781175"/>
          </a:xfrm>
        </p:spPr>
        <p:txBody>
          <a:bodyPr>
            <a:normAutofit/>
          </a:bodyPr>
          <a:lstStyle>
            <a:lvl1pPr marL="0" indent="0">
              <a:buNone/>
              <a:defRPr sz="1200">
                <a:solidFill>
                  <a:schemeClr val="bg1"/>
                </a:solidFill>
              </a:defRPr>
            </a:lvl1pPr>
          </a:lstStyle>
          <a:p>
            <a:pPr lvl="0"/>
            <a:r>
              <a:rPr lang="sv-SE" dirty="0"/>
              <a:t>Skriv här</a:t>
            </a:r>
          </a:p>
        </p:txBody>
      </p:sp>
      <p:sp>
        <p:nvSpPr>
          <p:cNvPr id="15" name="Platshållare för text 10">
            <a:extLst>
              <a:ext uri="{FF2B5EF4-FFF2-40B4-BE49-F238E27FC236}">
                <a16:creationId xmlns:a16="http://schemas.microsoft.com/office/drawing/2014/main" id="{75FF19FC-854B-F3DB-6136-EB8A430A6883}"/>
              </a:ext>
            </a:extLst>
          </p:cNvPr>
          <p:cNvSpPr>
            <a:spLocks noGrp="1"/>
          </p:cNvSpPr>
          <p:nvPr>
            <p:ph type="body" sz="quarter" idx="12" hasCustomPrompt="1"/>
          </p:nvPr>
        </p:nvSpPr>
        <p:spPr>
          <a:xfrm>
            <a:off x="9888144" y="1431295"/>
            <a:ext cx="1800225" cy="1781175"/>
          </a:xfrm>
        </p:spPr>
        <p:txBody>
          <a:bodyPr>
            <a:normAutofit/>
          </a:bodyPr>
          <a:lstStyle>
            <a:lvl1pPr marL="0" indent="0">
              <a:buNone/>
              <a:defRPr sz="1200">
                <a:solidFill>
                  <a:schemeClr val="bg1"/>
                </a:solidFill>
              </a:defRPr>
            </a:lvl1pPr>
          </a:lstStyle>
          <a:p>
            <a:pPr lvl="0"/>
            <a:r>
              <a:rPr lang="sv-SE" dirty="0"/>
              <a:t>Skriv här</a:t>
            </a:r>
          </a:p>
        </p:txBody>
      </p:sp>
      <p:sp>
        <p:nvSpPr>
          <p:cNvPr id="16" name="Platshållare för text 10">
            <a:extLst>
              <a:ext uri="{FF2B5EF4-FFF2-40B4-BE49-F238E27FC236}">
                <a16:creationId xmlns:a16="http://schemas.microsoft.com/office/drawing/2014/main" id="{E89A0481-2274-FE76-929E-62271EFE9CA3}"/>
              </a:ext>
            </a:extLst>
          </p:cNvPr>
          <p:cNvSpPr>
            <a:spLocks noGrp="1"/>
          </p:cNvSpPr>
          <p:nvPr>
            <p:ph type="body" sz="quarter" idx="13" hasCustomPrompt="1"/>
          </p:nvPr>
        </p:nvSpPr>
        <p:spPr>
          <a:xfrm>
            <a:off x="5523964" y="4260262"/>
            <a:ext cx="1800225" cy="1781175"/>
          </a:xfrm>
        </p:spPr>
        <p:txBody>
          <a:bodyPr>
            <a:normAutofit/>
          </a:bodyPr>
          <a:lstStyle>
            <a:lvl1pPr marL="0" indent="0">
              <a:buNone/>
              <a:defRPr sz="1200">
                <a:solidFill>
                  <a:schemeClr val="bg1"/>
                </a:solidFill>
              </a:defRPr>
            </a:lvl1pPr>
          </a:lstStyle>
          <a:p>
            <a:pPr lvl="0"/>
            <a:r>
              <a:rPr lang="sv-SE" dirty="0"/>
              <a:t>Skriv här</a:t>
            </a:r>
          </a:p>
        </p:txBody>
      </p:sp>
      <p:sp>
        <p:nvSpPr>
          <p:cNvPr id="17" name="Platshållare för text 10">
            <a:extLst>
              <a:ext uri="{FF2B5EF4-FFF2-40B4-BE49-F238E27FC236}">
                <a16:creationId xmlns:a16="http://schemas.microsoft.com/office/drawing/2014/main" id="{AD5F400B-818C-372F-6F58-B4513E260AF4}"/>
              </a:ext>
            </a:extLst>
          </p:cNvPr>
          <p:cNvSpPr>
            <a:spLocks noGrp="1"/>
          </p:cNvSpPr>
          <p:nvPr>
            <p:ph type="body" sz="quarter" idx="14" hasCustomPrompt="1"/>
          </p:nvPr>
        </p:nvSpPr>
        <p:spPr>
          <a:xfrm>
            <a:off x="7708018" y="4260262"/>
            <a:ext cx="1800225" cy="1781175"/>
          </a:xfrm>
        </p:spPr>
        <p:txBody>
          <a:bodyPr>
            <a:normAutofit/>
          </a:bodyPr>
          <a:lstStyle>
            <a:lvl1pPr marL="0" indent="0">
              <a:buNone/>
              <a:defRPr sz="1200">
                <a:solidFill>
                  <a:schemeClr val="bg1"/>
                </a:solidFill>
              </a:defRPr>
            </a:lvl1pPr>
          </a:lstStyle>
          <a:p>
            <a:pPr lvl="0"/>
            <a:r>
              <a:rPr lang="sv-SE" dirty="0"/>
              <a:t>Skriv här</a:t>
            </a:r>
          </a:p>
        </p:txBody>
      </p:sp>
      <p:sp>
        <p:nvSpPr>
          <p:cNvPr id="18" name="Platshållare för text 10">
            <a:extLst>
              <a:ext uri="{FF2B5EF4-FFF2-40B4-BE49-F238E27FC236}">
                <a16:creationId xmlns:a16="http://schemas.microsoft.com/office/drawing/2014/main" id="{01F93F2F-1092-32BC-061F-8CAC3EA092AE}"/>
              </a:ext>
            </a:extLst>
          </p:cNvPr>
          <p:cNvSpPr>
            <a:spLocks noGrp="1"/>
          </p:cNvSpPr>
          <p:nvPr>
            <p:ph type="body" sz="quarter" idx="15" hasCustomPrompt="1"/>
          </p:nvPr>
        </p:nvSpPr>
        <p:spPr>
          <a:xfrm>
            <a:off x="9888143" y="4252907"/>
            <a:ext cx="1800225" cy="1781175"/>
          </a:xfrm>
        </p:spPr>
        <p:txBody>
          <a:bodyPr>
            <a:normAutofit/>
          </a:bodyPr>
          <a:lstStyle>
            <a:lvl1pPr marL="0" indent="0">
              <a:buNone/>
              <a:defRPr sz="1200">
                <a:solidFill>
                  <a:schemeClr val="bg1"/>
                </a:solidFill>
              </a:defRPr>
            </a:lvl1pPr>
          </a:lstStyle>
          <a:p>
            <a:pPr lvl="0"/>
            <a:r>
              <a:rPr lang="sv-SE" dirty="0"/>
              <a:t>Skriv här</a:t>
            </a:r>
          </a:p>
        </p:txBody>
      </p:sp>
      <p:sp>
        <p:nvSpPr>
          <p:cNvPr id="19" name="textruta 18">
            <a:extLst>
              <a:ext uri="{FF2B5EF4-FFF2-40B4-BE49-F238E27FC236}">
                <a16:creationId xmlns:a16="http://schemas.microsoft.com/office/drawing/2014/main" id="{D1869A82-27A2-EAB5-60F2-30282956E227}"/>
              </a:ext>
            </a:extLst>
          </p:cNvPr>
          <p:cNvSpPr txBox="1"/>
          <p:nvPr userDrawn="1"/>
        </p:nvSpPr>
        <p:spPr>
          <a:xfrm>
            <a:off x="5371279" y="792318"/>
            <a:ext cx="19906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Hur mycket tid får teamet för innovations arbetet?</a:t>
            </a:r>
          </a:p>
          <a:p>
            <a:endParaRPr lang="sv-SE" sz="1200" b="1" dirty="0"/>
          </a:p>
        </p:txBody>
      </p:sp>
      <p:sp>
        <p:nvSpPr>
          <p:cNvPr id="20" name="textruta 19">
            <a:extLst>
              <a:ext uri="{FF2B5EF4-FFF2-40B4-BE49-F238E27FC236}">
                <a16:creationId xmlns:a16="http://schemas.microsoft.com/office/drawing/2014/main" id="{305BC750-DD99-7F24-BAFF-87333F47826D}"/>
              </a:ext>
            </a:extLst>
          </p:cNvPr>
          <p:cNvSpPr txBox="1"/>
          <p:nvPr userDrawn="1"/>
        </p:nvSpPr>
        <p:spPr>
          <a:xfrm>
            <a:off x="7551404" y="792318"/>
            <a:ext cx="1990614" cy="646331"/>
          </a:xfrm>
          <a:prstGeom prst="rect">
            <a:avLst/>
          </a:prstGeom>
          <a:noFill/>
        </p:spPr>
        <p:txBody>
          <a:bodyPr wrap="square" rtlCol="0">
            <a:spAutoFit/>
          </a:bodyPr>
          <a:lstStyle/>
          <a:p>
            <a:br>
              <a:rPr lang="sv-SE" sz="1200" b="1" dirty="0"/>
            </a:br>
            <a:r>
              <a:rPr lang="sv-SE" sz="1200" b="1" dirty="0"/>
              <a:t>Vad finns det för budget?</a:t>
            </a:r>
          </a:p>
          <a:p>
            <a:endParaRPr lang="sv-SE" sz="1200" b="1" dirty="0"/>
          </a:p>
        </p:txBody>
      </p:sp>
      <p:sp>
        <p:nvSpPr>
          <p:cNvPr id="21" name="textruta 20">
            <a:extLst>
              <a:ext uri="{FF2B5EF4-FFF2-40B4-BE49-F238E27FC236}">
                <a16:creationId xmlns:a16="http://schemas.microsoft.com/office/drawing/2014/main" id="{2E22F5AA-9585-E6E3-258F-3882F812641D}"/>
              </a:ext>
            </a:extLst>
          </p:cNvPr>
          <p:cNvSpPr txBox="1"/>
          <p:nvPr userDrawn="1"/>
        </p:nvSpPr>
        <p:spPr>
          <a:xfrm>
            <a:off x="9731529" y="792318"/>
            <a:ext cx="1990614" cy="646331"/>
          </a:xfrm>
          <a:prstGeom prst="rect">
            <a:avLst/>
          </a:prstGeom>
          <a:noFill/>
        </p:spPr>
        <p:txBody>
          <a:bodyPr wrap="square" rtlCol="0">
            <a:spAutoFit/>
          </a:bodyPr>
          <a:lstStyle/>
          <a:p>
            <a:br>
              <a:rPr lang="sv-SE" sz="1200" b="1" dirty="0"/>
            </a:br>
            <a:r>
              <a:rPr lang="sv-SE" sz="1200" b="1" dirty="0"/>
              <a:t>Vilka mandat har teamet?</a:t>
            </a:r>
          </a:p>
          <a:p>
            <a:endParaRPr lang="sv-SE" sz="1200" b="1" dirty="0"/>
          </a:p>
        </p:txBody>
      </p:sp>
      <p:sp>
        <p:nvSpPr>
          <p:cNvPr id="22" name="textruta 21">
            <a:extLst>
              <a:ext uri="{FF2B5EF4-FFF2-40B4-BE49-F238E27FC236}">
                <a16:creationId xmlns:a16="http://schemas.microsoft.com/office/drawing/2014/main" id="{98CDCF4F-14E3-A265-93B5-0381BBB425DF}"/>
              </a:ext>
            </a:extLst>
          </p:cNvPr>
          <p:cNvSpPr txBox="1"/>
          <p:nvPr userDrawn="1"/>
        </p:nvSpPr>
        <p:spPr>
          <a:xfrm>
            <a:off x="5371278" y="3429265"/>
            <a:ext cx="205203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1200" b="1" dirty="0"/>
            </a:br>
            <a:br>
              <a:rPr lang="sv-SE" sz="1200" b="1" dirty="0"/>
            </a:br>
            <a:r>
              <a:rPr lang="sv-SE" sz="1200" b="1" dirty="0"/>
              <a:t>Hur görs dokumentationen?</a:t>
            </a:r>
          </a:p>
          <a:p>
            <a:endParaRPr lang="sv-SE" sz="1200" b="1" dirty="0"/>
          </a:p>
        </p:txBody>
      </p:sp>
      <p:sp>
        <p:nvSpPr>
          <p:cNvPr id="23" name="textruta 22">
            <a:extLst>
              <a:ext uri="{FF2B5EF4-FFF2-40B4-BE49-F238E27FC236}">
                <a16:creationId xmlns:a16="http://schemas.microsoft.com/office/drawing/2014/main" id="{41EA3DEF-DDBC-1D22-BF7C-FAAF76813433}"/>
              </a:ext>
            </a:extLst>
          </p:cNvPr>
          <p:cNvSpPr txBox="1"/>
          <p:nvPr userDrawn="1"/>
        </p:nvSpPr>
        <p:spPr>
          <a:xfrm>
            <a:off x="7551404" y="3429265"/>
            <a:ext cx="1990614" cy="830997"/>
          </a:xfrm>
          <a:prstGeom prst="rect">
            <a:avLst/>
          </a:prstGeom>
          <a:noFill/>
        </p:spPr>
        <p:txBody>
          <a:bodyPr wrap="square" rtlCol="0">
            <a:spAutoFit/>
          </a:bodyPr>
          <a:lstStyle/>
          <a:p>
            <a:r>
              <a:rPr lang="sv-SE" sz="1200" b="1" dirty="0"/>
              <a:t>Hur ofta och till vem ska teamet rapportera framsteg och resultat?</a:t>
            </a:r>
          </a:p>
          <a:p>
            <a:endParaRPr lang="sv-SE" sz="1200" b="1" dirty="0"/>
          </a:p>
        </p:txBody>
      </p:sp>
      <p:sp>
        <p:nvSpPr>
          <p:cNvPr id="24" name="textruta 23">
            <a:extLst>
              <a:ext uri="{FF2B5EF4-FFF2-40B4-BE49-F238E27FC236}">
                <a16:creationId xmlns:a16="http://schemas.microsoft.com/office/drawing/2014/main" id="{52D07410-4130-CA1B-E1E7-1A26620356B7}"/>
              </a:ext>
            </a:extLst>
          </p:cNvPr>
          <p:cNvSpPr txBox="1"/>
          <p:nvPr userDrawn="1"/>
        </p:nvSpPr>
        <p:spPr>
          <a:xfrm>
            <a:off x="9731529" y="3429265"/>
            <a:ext cx="220829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1200" b="1" dirty="0"/>
            </a:br>
            <a:br>
              <a:rPr lang="sv-SE" sz="1200" b="1" dirty="0"/>
            </a:br>
            <a:r>
              <a:rPr lang="sv-SE" sz="1200" b="1" dirty="0"/>
              <a:t>Hur länge ska projektet pågå?</a:t>
            </a:r>
          </a:p>
          <a:p>
            <a:endParaRPr lang="sv-SE" sz="1200" b="1" dirty="0"/>
          </a:p>
        </p:txBody>
      </p:sp>
    </p:spTree>
    <p:extLst>
      <p:ext uri="{BB962C8B-B14F-4D97-AF65-F5344CB8AC3E}">
        <p14:creationId xmlns:p14="http://schemas.microsoft.com/office/powerpoint/2010/main" val="202388495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5024264" cy="6858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464607"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464607"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10" name="Platshållare för text 9">
            <a:extLst>
              <a:ext uri="{FF2B5EF4-FFF2-40B4-BE49-F238E27FC236}">
                <a16:creationId xmlns:a16="http://schemas.microsoft.com/office/drawing/2014/main" id="{259056DB-0EE5-C3DE-A138-06F877D52788}"/>
              </a:ext>
            </a:extLst>
          </p:cNvPr>
          <p:cNvSpPr>
            <a:spLocks noGrp="1"/>
          </p:cNvSpPr>
          <p:nvPr>
            <p:ph type="body" sz="quarter" idx="10" hasCustomPrompt="1"/>
          </p:nvPr>
        </p:nvSpPr>
        <p:spPr>
          <a:xfrm>
            <a:off x="5862637" y="1479892"/>
            <a:ext cx="5151437" cy="2117725"/>
          </a:xfrm>
        </p:spPr>
        <p:txBody>
          <a:bodyPr>
            <a:normAutofit/>
          </a:bodyPr>
          <a:lstStyle>
            <a:lvl1pPr marL="0" indent="0">
              <a:buNone/>
              <a:defRPr sz="1600"/>
            </a:lvl1pPr>
          </a:lstStyle>
          <a:p>
            <a:pPr lvl="0"/>
            <a:r>
              <a:rPr lang="sv-SE" dirty="0"/>
              <a:t>Skriv text här</a:t>
            </a:r>
          </a:p>
        </p:txBody>
      </p:sp>
      <p:sp>
        <p:nvSpPr>
          <p:cNvPr id="25" name="Platshållare för text 9">
            <a:extLst>
              <a:ext uri="{FF2B5EF4-FFF2-40B4-BE49-F238E27FC236}">
                <a16:creationId xmlns:a16="http://schemas.microsoft.com/office/drawing/2014/main" id="{A06DAD81-7663-CBAB-B3AA-253A1467A4C0}"/>
              </a:ext>
            </a:extLst>
          </p:cNvPr>
          <p:cNvSpPr>
            <a:spLocks noGrp="1"/>
          </p:cNvSpPr>
          <p:nvPr>
            <p:ph type="body" sz="quarter" idx="11" hasCustomPrompt="1"/>
          </p:nvPr>
        </p:nvSpPr>
        <p:spPr>
          <a:xfrm>
            <a:off x="5862638" y="4323729"/>
            <a:ext cx="5151437" cy="2117725"/>
          </a:xfrm>
        </p:spPr>
        <p:txBody>
          <a:bodyPr>
            <a:normAutofit/>
          </a:bodyPr>
          <a:lstStyle>
            <a:lvl1pPr marL="0" indent="0">
              <a:buNone/>
              <a:defRPr sz="1600"/>
            </a:lvl1pPr>
          </a:lstStyle>
          <a:p>
            <a:pPr lvl="0"/>
            <a:r>
              <a:rPr lang="sv-SE" dirty="0"/>
              <a:t>Skriv text här</a:t>
            </a:r>
          </a:p>
        </p:txBody>
      </p:sp>
      <p:sp>
        <p:nvSpPr>
          <p:cNvPr id="29" name="textruta 28">
            <a:extLst>
              <a:ext uri="{FF2B5EF4-FFF2-40B4-BE49-F238E27FC236}">
                <a16:creationId xmlns:a16="http://schemas.microsoft.com/office/drawing/2014/main" id="{AFD9E227-B3C8-D7AA-5465-162CE8E10F54}"/>
              </a:ext>
            </a:extLst>
          </p:cNvPr>
          <p:cNvSpPr txBox="1"/>
          <p:nvPr userDrawn="1"/>
        </p:nvSpPr>
        <p:spPr>
          <a:xfrm>
            <a:off x="5781616" y="3524492"/>
            <a:ext cx="5151437" cy="724430"/>
          </a:xfrm>
          <a:prstGeom prst="rect">
            <a:avLst/>
          </a:prstGeom>
          <a:noFill/>
        </p:spPr>
        <p:txBody>
          <a:bodyPr wrap="square" rtlCol="0">
            <a:spAutoFit/>
          </a:bodyPr>
          <a:lstStyle/>
          <a:p>
            <a:endParaRPr lang="sv-SE" dirty="0"/>
          </a:p>
        </p:txBody>
      </p:sp>
    </p:spTree>
    <p:extLst>
      <p:ext uri="{BB962C8B-B14F-4D97-AF65-F5344CB8AC3E}">
        <p14:creationId xmlns:p14="http://schemas.microsoft.com/office/powerpoint/2010/main" val="4914978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5024264" cy="6858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464607"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464607"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4" name="Platshållare för text 3">
            <a:extLst>
              <a:ext uri="{FF2B5EF4-FFF2-40B4-BE49-F238E27FC236}">
                <a16:creationId xmlns:a16="http://schemas.microsoft.com/office/drawing/2014/main" id="{BFE802B0-462F-8A55-19DD-FAFB28D765DE}"/>
              </a:ext>
            </a:extLst>
          </p:cNvPr>
          <p:cNvSpPr>
            <a:spLocks noGrp="1"/>
          </p:cNvSpPr>
          <p:nvPr>
            <p:ph type="body" sz="quarter" idx="10" hasCustomPrompt="1"/>
          </p:nvPr>
        </p:nvSpPr>
        <p:spPr>
          <a:xfrm>
            <a:off x="6096000" y="3018514"/>
            <a:ext cx="5055843" cy="3100931"/>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Skriv text här</a:t>
            </a:r>
          </a:p>
        </p:txBody>
      </p:sp>
      <p:sp>
        <p:nvSpPr>
          <p:cNvPr id="3" name="Platshållare för text 3">
            <a:extLst>
              <a:ext uri="{FF2B5EF4-FFF2-40B4-BE49-F238E27FC236}">
                <a16:creationId xmlns:a16="http://schemas.microsoft.com/office/drawing/2014/main" id="{B37BD9B8-A63F-CE59-9395-4C617E778872}"/>
              </a:ext>
            </a:extLst>
          </p:cNvPr>
          <p:cNvSpPr>
            <a:spLocks noGrp="1"/>
          </p:cNvSpPr>
          <p:nvPr>
            <p:ph type="body" sz="half" idx="11" hasCustomPrompt="1"/>
          </p:nvPr>
        </p:nvSpPr>
        <p:spPr>
          <a:xfrm>
            <a:off x="6096000" y="1977604"/>
            <a:ext cx="5024264"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Tree>
    <p:extLst>
      <p:ext uri="{BB962C8B-B14F-4D97-AF65-F5344CB8AC3E}">
        <p14:creationId xmlns:p14="http://schemas.microsoft.com/office/powerpoint/2010/main" val="101919763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5024264" cy="68580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464607"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464607"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4" name="Platshållare för text 3">
            <a:extLst>
              <a:ext uri="{FF2B5EF4-FFF2-40B4-BE49-F238E27FC236}">
                <a16:creationId xmlns:a16="http://schemas.microsoft.com/office/drawing/2014/main" id="{BFE802B0-462F-8A55-19DD-FAFB28D765DE}"/>
              </a:ext>
            </a:extLst>
          </p:cNvPr>
          <p:cNvSpPr>
            <a:spLocks noGrp="1"/>
          </p:cNvSpPr>
          <p:nvPr>
            <p:ph type="body" sz="quarter" idx="10" hasCustomPrompt="1"/>
          </p:nvPr>
        </p:nvSpPr>
        <p:spPr>
          <a:xfrm>
            <a:off x="6096000" y="3018514"/>
            <a:ext cx="5055843" cy="3100931"/>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Skriv namn här</a:t>
            </a:r>
          </a:p>
        </p:txBody>
      </p:sp>
      <p:sp>
        <p:nvSpPr>
          <p:cNvPr id="3" name="Platshållare för text 3">
            <a:extLst>
              <a:ext uri="{FF2B5EF4-FFF2-40B4-BE49-F238E27FC236}">
                <a16:creationId xmlns:a16="http://schemas.microsoft.com/office/drawing/2014/main" id="{B37BD9B8-A63F-CE59-9395-4C617E778872}"/>
              </a:ext>
            </a:extLst>
          </p:cNvPr>
          <p:cNvSpPr>
            <a:spLocks noGrp="1"/>
          </p:cNvSpPr>
          <p:nvPr>
            <p:ph type="body" sz="half" idx="11" hasCustomPrompt="1"/>
          </p:nvPr>
        </p:nvSpPr>
        <p:spPr>
          <a:xfrm>
            <a:off x="6096000" y="1977604"/>
            <a:ext cx="5024264"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Tree>
    <p:extLst>
      <p:ext uri="{BB962C8B-B14F-4D97-AF65-F5344CB8AC3E}">
        <p14:creationId xmlns:p14="http://schemas.microsoft.com/office/powerpoint/2010/main" val="134943261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1302008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3582294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4257108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4672314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a:p>
            <a:pPr lvl="1"/>
            <a:endParaRPr lang="sv-SE"/>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982462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634B3C61-0B6D-F0CA-8C53-C6C8656E5145}"/>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41889725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Tree>
    <p:extLst>
      <p:ext uri="{BB962C8B-B14F-4D97-AF65-F5344CB8AC3E}">
        <p14:creationId xmlns:p14="http://schemas.microsoft.com/office/powerpoint/2010/main" val="18324174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8892985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7269009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291361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Tree>
    <p:extLst>
      <p:ext uri="{BB962C8B-B14F-4D97-AF65-F5344CB8AC3E}">
        <p14:creationId xmlns:p14="http://schemas.microsoft.com/office/powerpoint/2010/main" val="36840637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ikonen för att lägga till innehåll</a:t>
            </a:r>
          </a:p>
          <a:p>
            <a:pPr lvl="1"/>
            <a:endParaRPr lang="sv-SE"/>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objekt 5">
            <a:extLst>
              <a:ext uri="{FF2B5EF4-FFF2-40B4-BE49-F238E27FC236}">
                <a16:creationId xmlns:a16="http://schemas.microsoft.com/office/drawing/2014/main" id="{0180860D-BAC7-D497-A1A7-694C253D8958}"/>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945731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Tree>
    <p:extLst>
      <p:ext uri="{BB962C8B-B14F-4D97-AF65-F5344CB8AC3E}">
        <p14:creationId xmlns:p14="http://schemas.microsoft.com/office/powerpoint/2010/main" val="6981009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2D31428F-86E1-0391-F9E2-E1F94088D3D9}"/>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17675563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objekt 4">
            <a:extLst>
              <a:ext uri="{FF2B5EF4-FFF2-40B4-BE49-F238E27FC236}">
                <a16:creationId xmlns:a16="http://schemas.microsoft.com/office/drawing/2014/main" id="{C9C19F31-180F-33B0-2F6D-6FF71076FE08}"/>
              </a:ext>
            </a:extLst>
          </p:cNvPr>
          <p:cNvPicPr>
            <a:picLocks noChangeAspect="1"/>
          </p:cNvPicPr>
          <p:nvPr userDrawn="1"/>
        </p:nvPicPr>
        <p:blipFill>
          <a:blip r:embed="rId2"/>
          <a:stretch>
            <a:fillRect/>
          </a:stretch>
        </p:blipFill>
        <p:spPr>
          <a:xfrm>
            <a:off x="10824000" y="5491201"/>
            <a:ext cx="910799" cy="910799"/>
          </a:xfrm>
          <a:prstGeom prst="rect">
            <a:avLst/>
          </a:prstGeom>
        </p:spPr>
      </p:pic>
    </p:spTree>
    <p:extLst>
      <p:ext uri="{BB962C8B-B14F-4D97-AF65-F5344CB8AC3E}">
        <p14:creationId xmlns:p14="http://schemas.microsoft.com/office/powerpoint/2010/main" val="24723492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pic>
        <p:nvPicPr>
          <p:cNvPr id="5" name="Bildobjekt 4">
            <a:extLst>
              <a:ext uri="{FF2B5EF4-FFF2-40B4-BE49-F238E27FC236}">
                <a16:creationId xmlns:a16="http://schemas.microsoft.com/office/drawing/2014/main" id="{A51F795E-1441-1477-A8CA-44A478A7650A}"/>
              </a:ext>
            </a:extLst>
          </p:cNvPr>
          <p:cNvPicPr>
            <a:picLocks noChangeAspect="1"/>
          </p:cNvPicPr>
          <p:nvPr userDrawn="1"/>
        </p:nvPicPr>
        <p:blipFill>
          <a:blip r:embed="rId2"/>
          <a:stretch>
            <a:fillRect/>
          </a:stretch>
        </p:blipFill>
        <p:spPr>
          <a:xfrm>
            <a:off x="10824000" y="5491200"/>
            <a:ext cx="910799" cy="910799"/>
          </a:xfrm>
          <a:prstGeom prst="rect">
            <a:avLst/>
          </a:prstGeom>
        </p:spPr>
      </p:pic>
    </p:spTree>
    <p:extLst>
      <p:ext uri="{BB962C8B-B14F-4D97-AF65-F5344CB8AC3E}">
        <p14:creationId xmlns:p14="http://schemas.microsoft.com/office/powerpoint/2010/main" val="30125284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DCE4"/>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8639358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4" r:id="rId5"/>
    <p:sldLayoutId id="2147484055" r:id="rId6"/>
    <p:sldLayoutId id="2147484056" r:id="rId7"/>
    <p:sldLayoutId id="2147484062" r:id="rId8"/>
    <p:sldLayoutId id="2147484063" r:id="rId9"/>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DCE4"/>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121900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5F4F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9015317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102" r:id="rId11"/>
    <p:sldLayoutId id="2147484103" r:id="rId12"/>
    <p:sldLayoutId id="2147484106" r:id="rId13"/>
    <p:sldLayoutId id="2147484104" r:id="rId14"/>
    <p:sldLayoutId id="2147484105" r:id="rId15"/>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DCE4"/>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4462960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2.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hyperlink" Target="https://www.uppsala.se/innovationskraft" TargetMode="External"/><Relationship Id="rId7" Type="http://schemas.openxmlformats.org/officeDocument/2006/relationships/image" Target="../media/image19.png"/><Relationship Id="rId2" Type="http://schemas.openxmlformats.org/officeDocument/2006/relationships/hyperlink" Target="http://www.hejainnovation.se/" TargetMode="Externa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2.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hyperlink" Target="https://svid.se/" TargetMode="External"/><Relationship Id="rId2" Type="http://schemas.openxmlformats.org/officeDocument/2006/relationships/hyperlink" Target="https://innovationsguiden.se/" TargetMode="External"/><Relationship Id="rId1" Type="http://schemas.openxmlformats.org/officeDocument/2006/relationships/slideLayout" Target="../slideLayouts/slideLayout29.xml"/><Relationship Id="rId4" Type="http://schemas.openxmlformats.org/officeDocument/2006/relationships/hyperlink" Target="http://nesta.org.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2.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3885897"/>
            <a:ext cx="9144000" cy="1495794"/>
          </a:xfrm>
        </p:spPr>
        <p:txBody>
          <a:bodyPr anchor="t">
            <a:normAutofit/>
          </a:bodyPr>
          <a:lstStyle/>
          <a:p>
            <a:r>
              <a:rPr lang="sv-SE"/>
              <a:t>Frigöra resurser</a:t>
            </a:r>
          </a:p>
        </p:txBody>
      </p:sp>
      <p:sp>
        <p:nvSpPr>
          <p:cNvPr id="3" name="Underrubrik 2"/>
          <p:cNvSpPr>
            <a:spLocks noGrp="1"/>
          </p:cNvSpPr>
          <p:nvPr>
            <p:ph type="subTitle" idx="1"/>
          </p:nvPr>
        </p:nvSpPr>
        <p:spPr>
          <a:xfrm>
            <a:off x="864000" y="6004787"/>
            <a:ext cx="9144000" cy="369332"/>
          </a:xfrm>
        </p:spPr>
        <p:txBody>
          <a:bodyPr vert="horz" lIns="0" tIns="0" rIns="0" bIns="0" rtlCol="0" anchor="t">
            <a:noAutofit/>
          </a:bodyPr>
          <a:lstStyle/>
          <a:p>
            <a:pPr>
              <a:lnSpc>
                <a:spcPct val="90000"/>
              </a:lnSpc>
            </a:pPr>
            <a:r>
              <a:rPr lang="sv-SE" sz="1700" dirty="0">
                <a:latin typeface="Roboto Light"/>
                <a:ea typeface="Roboto Light"/>
                <a:cs typeface="Roboto Light"/>
              </a:rPr>
              <a:t>Någon behöver se till att det finns bra förutsättningarna för innovationsarbete. En möjliggörare!</a:t>
            </a:r>
          </a:p>
        </p:txBody>
      </p:sp>
      <p:pic>
        <p:nvPicPr>
          <p:cNvPr id="6" name="Platshållare för bild 5" descr="En bild som visar inomhus&#10;&#10;Automatiskt genererad beskrivning">
            <a:extLst>
              <a:ext uri="{FF2B5EF4-FFF2-40B4-BE49-F238E27FC236}">
                <a16:creationId xmlns:a16="http://schemas.microsoft.com/office/drawing/2014/main" id="{885A720C-D495-7694-5D8E-DB2F90481F3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4359" b="33664"/>
          <a:stretch/>
        </p:blipFill>
        <p:spPr>
          <a:xfrm>
            <a:off x="20" y="0"/>
            <a:ext cx="12191980" cy="3439510"/>
          </a:xfrm>
          <a:noFill/>
        </p:spPr>
      </p:pic>
    </p:spTree>
    <p:extLst>
      <p:ext uri="{BB962C8B-B14F-4D97-AF65-F5344CB8AC3E}">
        <p14:creationId xmlns:p14="http://schemas.microsoft.com/office/powerpoint/2010/main" val="5722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94F564-A538-2618-089D-B0DE77F2598F}"/>
              </a:ext>
            </a:extLst>
          </p:cNvPr>
          <p:cNvSpPr>
            <a:spLocks noGrp="1"/>
          </p:cNvSpPr>
          <p:nvPr>
            <p:ph type="ctrTitle"/>
          </p:nvPr>
        </p:nvSpPr>
        <p:spPr/>
        <p:txBody>
          <a:bodyPr/>
          <a:lstStyle/>
          <a:p>
            <a:r>
              <a:rPr kumimoji="0" lang="sv-SE" sz="4000" b="1" i="0" u="none" strike="noStrike" kern="1200" cap="none" spc="0" normalizeH="0" baseline="0" noProof="0" dirty="0">
                <a:ln>
                  <a:noFill/>
                </a:ln>
                <a:solidFill>
                  <a:schemeClr val="bg1"/>
                </a:solidFill>
                <a:effectLst/>
                <a:uLnTx/>
                <a:uFillTx/>
                <a:latin typeface="+mj-lt"/>
                <a:ea typeface="+mn-ea"/>
                <a:cs typeface="+mn-cs"/>
              </a:rPr>
              <a:t>Resurser</a:t>
            </a:r>
            <a:endParaRPr lang="sv-SE" dirty="0"/>
          </a:p>
        </p:txBody>
      </p:sp>
      <p:sp>
        <p:nvSpPr>
          <p:cNvPr id="3" name="Platshållare för text 2">
            <a:extLst>
              <a:ext uri="{FF2B5EF4-FFF2-40B4-BE49-F238E27FC236}">
                <a16:creationId xmlns:a16="http://schemas.microsoft.com/office/drawing/2014/main" id="{DBDB803F-883A-C5D0-F10D-09BF8141D286}"/>
              </a:ext>
            </a:extLst>
          </p:cNvPr>
          <p:cNvSpPr>
            <a:spLocks noGrp="1"/>
          </p:cNvSpPr>
          <p:nvPr>
            <p:ph type="body" sz="half" idx="2"/>
          </p:nvPr>
        </p:nvSpPr>
        <p:spPr/>
        <p:txBody>
          <a:bodyPr/>
          <a:lstStyle/>
          <a:p>
            <a:r>
              <a:rPr lang="sv-SE" b="1" dirty="0"/>
              <a:t>Välkomna! </a:t>
            </a:r>
            <a:br>
              <a:rPr lang="sv-SE" dirty="0"/>
            </a:br>
            <a:br>
              <a:rPr lang="sv-SE" dirty="0"/>
            </a:br>
            <a:r>
              <a:rPr lang="sv-SE" dirty="0"/>
              <a:t>Kul att ni tillsammans ska arbeta med innovation. Fyll tillsammans i rutorna till höger för att sätta ramar och planera ert arbete. </a:t>
            </a:r>
          </a:p>
        </p:txBody>
      </p:sp>
      <p:sp>
        <p:nvSpPr>
          <p:cNvPr id="4" name="Platshållare för text 3">
            <a:extLst>
              <a:ext uri="{FF2B5EF4-FFF2-40B4-BE49-F238E27FC236}">
                <a16:creationId xmlns:a16="http://schemas.microsoft.com/office/drawing/2014/main" id="{4F40FA39-575A-1B0E-FCF4-AED699CCAA5F}"/>
              </a:ext>
            </a:extLst>
          </p:cNvPr>
          <p:cNvSpPr>
            <a:spLocks noGrp="1"/>
          </p:cNvSpPr>
          <p:nvPr>
            <p:ph type="body" sz="quarter" idx="10"/>
          </p:nvPr>
        </p:nvSpPr>
        <p:spPr/>
        <p:txBody>
          <a:bodyPr/>
          <a:lstStyle/>
          <a:p>
            <a:endParaRPr lang="sv-SE"/>
          </a:p>
        </p:txBody>
      </p:sp>
      <p:sp>
        <p:nvSpPr>
          <p:cNvPr id="11" name="Platshållare för text 10">
            <a:extLst>
              <a:ext uri="{FF2B5EF4-FFF2-40B4-BE49-F238E27FC236}">
                <a16:creationId xmlns:a16="http://schemas.microsoft.com/office/drawing/2014/main" id="{14AC6FF4-D2ED-6F6C-3496-B587BB2B47E0}"/>
              </a:ext>
            </a:extLst>
          </p:cNvPr>
          <p:cNvSpPr>
            <a:spLocks noGrp="1"/>
          </p:cNvSpPr>
          <p:nvPr>
            <p:ph type="body" sz="quarter" idx="11"/>
          </p:nvPr>
        </p:nvSpPr>
        <p:spPr/>
        <p:txBody>
          <a:bodyPr/>
          <a:lstStyle/>
          <a:p>
            <a:endParaRPr lang="sv-SE"/>
          </a:p>
        </p:txBody>
      </p:sp>
      <p:sp>
        <p:nvSpPr>
          <p:cNvPr id="12" name="Platshållare för text 11">
            <a:extLst>
              <a:ext uri="{FF2B5EF4-FFF2-40B4-BE49-F238E27FC236}">
                <a16:creationId xmlns:a16="http://schemas.microsoft.com/office/drawing/2014/main" id="{1A0BD893-0F9B-0909-31D4-2E9A8D502ABE}"/>
              </a:ext>
            </a:extLst>
          </p:cNvPr>
          <p:cNvSpPr>
            <a:spLocks noGrp="1"/>
          </p:cNvSpPr>
          <p:nvPr>
            <p:ph type="body" sz="quarter" idx="12"/>
          </p:nvPr>
        </p:nvSpPr>
        <p:spPr/>
        <p:txBody>
          <a:bodyPr/>
          <a:lstStyle/>
          <a:p>
            <a:endParaRPr lang="sv-SE"/>
          </a:p>
        </p:txBody>
      </p:sp>
      <p:sp>
        <p:nvSpPr>
          <p:cNvPr id="13" name="Platshållare för text 12">
            <a:extLst>
              <a:ext uri="{FF2B5EF4-FFF2-40B4-BE49-F238E27FC236}">
                <a16:creationId xmlns:a16="http://schemas.microsoft.com/office/drawing/2014/main" id="{0AD5B686-486D-DC86-48DE-A8D0EDBF52D6}"/>
              </a:ext>
            </a:extLst>
          </p:cNvPr>
          <p:cNvSpPr>
            <a:spLocks noGrp="1"/>
          </p:cNvSpPr>
          <p:nvPr>
            <p:ph type="body" sz="quarter" idx="13"/>
          </p:nvPr>
        </p:nvSpPr>
        <p:spPr/>
        <p:txBody>
          <a:bodyPr/>
          <a:lstStyle/>
          <a:p>
            <a:endParaRPr lang="sv-SE"/>
          </a:p>
        </p:txBody>
      </p:sp>
      <p:sp>
        <p:nvSpPr>
          <p:cNvPr id="14" name="Platshållare för text 13">
            <a:extLst>
              <a:ext uri="{FF2B5EF4-FFF2-40B4-BE49-F238E27FC236}">
                <a16:creationId xmlns:a16="http://schemas.microsoft.com/office/drawing/2014/main" id="{69534AFF-BC91-D85B-AD57-7475526B03A1}"/>
              </a:ext>
            </a:extLst>
          </p:cNvPr>
          <p:cNvSpPr>
            <a:spLocks noGrp="1"/>
          </p:cNvSpPr>
          <p:nvPr>
            <p:ph type="body" sz="quarter" idx="14"/>
          </p:nvPr>
        </p:nvSpPr>
        <p:spPr/>
        <p:txBody>
          <a:bodyPr/>
          <a:lstStyle/>
          <a:p>
            <a:endParaRPr lang="sv-SE"/>
          </a:p>
        </p:txBody>
      </p:sp>
      <p:sp>
        <p:nvSpPr>
          <p:cNvPr id="15" name="Platshållare för text 14">
            <a:extLst>
              <a:ext uri="{FF2B5EF4-FFF2-40B4-BE49-F238E27FC236}">
                <a16:creationId xmlns:a16="http://schemas.microsoft.com/office/drawing/2014/main" id="{403F3FA2-3CBB-CE83-CA8F-F4FDF81AB520}"/>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414440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44920-A6F2-ACB6-EBF2-D49928069EE9}"/>
              </a:ext>
            </a:extLst>
          </p:cNvPr>
          <p:cNvSpPr>
            <a:spLocks noGrp="1"/>
          </p:cNvSpPr>
          <p:nvPr>
            <p:ph type="ctrTitle"/>
          </p:nvPr>
        </p:nvSpPr>
        <p:spPr>
          <a:xfrm>
            <a:off x="464607" y="864000"/>
            <a:ext cx="4419200" cy="553998"/>
          </a:xfrm>
        </p:spPr>
        <p:txBody>
          <a:bodyPr/>
          <a:lstStyle/>
          <a:p>
            <a:r>
              <a:rPr lang="sv-SE" dirty="0"/>
              <a:t>Följa upp</a:t>
            </a:r>
          </a:p>
        </p:txBody>
      </p:sp>
      <p:sp>
        <p:nvSpPr>
          <p:cNvPr id="3" name="Platshållare för text 2">
            <a:extLst>
              <a:ext uri="{FF2B5EF4-FFF2-40B4-BE49-F238E27FC236}">
                <a16:creationId xmlns:a16="http://schemas.microsoft.com/office/drawing/2014/main" id="{0E80915E-AB8B-FD72-CDB4-007B9D5F1481}"/>
              </a:ext>
            </a:extLst>
          </p:cNvPr>
          <p:cNvSpPr>
            <a:spLocks noGrp="1"/>
          </p:cNvSpPr>
          <p:nvPr>
            <p:ph type="body" sz="half" idx="2"/>
          </p:nvPr>
        </p:nvSpPr>
        <p:spPr>
          <a:xfrm>
            <a:off x="464607" y="1971996"/>
            <a:ext cx="4419200" cy="5774809"/>
          </a:xfrm>
        </p:spPr>
        <p:txBody>
          <a:bodyPr/>
          <a:lstStyle/>
          <a:p>
            <a:r>
              <a:rPr lang="sv-SE" sz="2000" b="1" dirty="0">
                <a:latin typeface="+mj-lt"/>
              </a:rPr>
              <a:t>För att få framfart i projektet är det </a:t>
            </a:r>
            <a:br>
              <a:rPr lang="sv-SE" sz="2000" b="1" dirty="0">
                <a:latin typeface="+mj-lt"/>
              </a:rPr>
            </a:br>
            <a:r>
              <a:rPr lang="sv-SE" sz="2000" b="1" dirty="0">
                <a:latin typeface="+mj-lt"/>
              </a:rPr>
              <a:t>viktigt med:</a:t>
            </a:r>
          </a:p>
          <a:p>
            <a:pPr marL="457200" indent="-457200">
              <a:buFont typeface="Arial" panose="020B0604020202020204" pitchFamily="34" charset="0"/>
              <a:buChar char="•"/>
            </a:pPr>
            <a:r>
              <a:rPr lang="sv-SE" dirty="0"/>
              <a:t>Regelbundna avstämningar där du checkar in med teamet om hur det går i projektet.</a:t>
            </a:r>
          </a:p>
          <a:p>
            <a:pPr marL="457200" indent="-457200">
              <a:buFont typeface="Arial" panose="020B0604020202020204" pitchFamily="34" charset="0"/>
              <a:buChar char="•"/>
            </a:pPr>
            <a:r>
              <a:rPr lang="sv-SE" dirty="0"/>
              <a:t>Bestämmer vilka aktiviteter som ska ha gjorts till nästa avstämning.</a:t>
            </a:r>
          </a:p>
          <a:p>
            <a:r>
              <a:rPr lang="sv-SE" dirty="0"/>
              <a:t>Att löpande checka in och synka förväntningar skapar </a:t>
            </a:r>
            <a:r>
              <a:rPr lang="sv-SE" b="1" dirty="0"/>
              <a:t>trygghet</a:t>
            </a:r>
            <a:r>
              <a:rPr lang="sv-SE" dirty="0"/>
              <a:t> hos både dig och teamet. </a:t>
            </a:r>
          </a:p>
          <a:p>
            <a:endParaRPr lang="sv-SE" dirty="0"/>
          </a:p>
          <a:p>
            <a:endParaRPr lang="sv-SE" dirty="0"/>
          </a:p>
          <a:p>
            <a:pPr marL="457200" indent="-457200">
              <a:buFont typeface="Arial" panose="020B0604020202020204" pitchFamily="34" charset="0"/>
              <a:buChar char="•"/>
            </a:pPr>
            <a:endParaRPr lang="sv-SE" dirty="0"/>
          </a:p>
          <a:p>
            <a:endParaRPr lang="sv-SE" dirty="0"/>
          </a:p>
          <a:p>
            <a:endParaRPr lang="sv-SE" dirty="0"/>
          </a:p>
        </p:txBody>
      </p:sp>
      <p:sp>
        <p:nvSpPr>
          <p:cNvPr id="9" name="Platshållare för text 8">
            <a:extLst>
              <a:ext uri="{FF2B5EF4-FFF2-40B4-BE49-F238E27FC236}">
                <a16:creationId xmlns:a16="http://schemas.microsoft.com/office/drawing/2014/main" id="{46A9D018-481C-77F5-C3FE-302626E81F0D}"/>
              </a:ext>
            </a:extLst>
          </p:cNvPr>
          <p:cNvSpPr>
            <a:spLocks noGrp="1"/>
          </p:cNvSpPr>
          <p:nvPr>
            <p:ph type="body" sz="quarter" idx="10"/>
          </p:nvPr>
        </p:nvSpPr>
        <p:spPr/>
        <p:txBody>
          <a:bodyPr/>
          <a:lstStyle/>
          <a:p>
            <a:endParaRPr lang="sv-SE" dirty="0"/>
          </a:p>
        </p:txBody>
      </p:sp>
      <p:sp>
        <p:nvSpPr>
          <p:cNvPr id="10" name="Platshållare för text 9">
            <a:extLst>
              <a:ext uri="{FF2B5EF4-FFF2-40B4-BE49-F238E27FC236}">
                <a16:creationId xmlns:a16="http://schemas.microsoft.com/office/drawing/2014/main" id="{62ED5D30-5997-7326-F43B-0936680FFAC2}"/>
              </a:ext>
            </a:extLst>
          </p:cNvPr>
          <p:cNvSpPr>
            <a:spLocks noGrp="1"/>
          </p:cNvSpPr>
          <p:nvPr>
            <p:ph type="body" sz="half" idx="11"/>
          </p:nvPr>
        </p:nvSpPr>
        <p:spPr>
          <a:xfrm>
            <a:off x="6096000" y="1977604"/>
            <a:ext cx="5024264" cy="1312049"/>
          </a:xfrm>
        </p:spPr>
        <p:txBody>
          <a:bodyPr/>
          <a:lstStyle/>
          <a:p>
            <a:r>
              <a:rPr lang="sv-SE" b="1" dirty="0">
                <a:solidFill>
                  <a:schemeClr val="tx1"/>
                </a:solidFill>
                <a:latin typeface="+mj-lt"/>
              </a:rPr>
              <a:t>Hur ofta ska ni checka in? Vem ska boka in avstämningsträffarna?</a:t>
            </a:r>
          </a:p>
          <a:p>
            <a:endParaRPr lang="sv-SE" b="1" dirty="0">
              <a:solidFill>
                <a:schemeClr val="tx1"/>
              </a:solidFill>
              <a:latin typeface="+mj-lt"/>
            </a:endParaRPr>
          </a:p>
        </p:txBody>
      </p:sp>
    </p:spTree>
    <p:extLst>
      <p:ext uri="{BB962C8B-B14F-4D97-AF65-F5344CB8AC3E}">
        <p14:creationId xmlns:p14="http://schemas.microsoft.com/office/powerpoint/2010/main" val="1940986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44920-A6F2-ACB6-EBF2-D49928069EE9}"/>
              </a:ext>
            </a:extLst>
          </p:cNvPr>
          <p:cNvSpPr>
            <a:spLocks noGrp="1"/>
          </p:cNvSpPr>
          <p:nvPr>
            <p:ph type="ctrTitle"/>
          </p:nvPr>
        </p:nvSpPr>
        <p:spPr>
          <a:xfrm>
            <a:off x="864000" y="864000"/>
            <a:ext cx="4419200" cy="553998"/>
          </a:xfrm>
        </p:spPr>
        <p:txBody>
          <a:bodyPr/>
          <a:lstStyle/>
          <a:p>
            <a:r>
              <a:rPr lang="sv-SE" dirty="0"/>
              <a:t>Bra jobbat!</a:t>
            </a:r>
          </a:p>
        </p:txBody>
      </p:sp>
      <p:sp>
        <p:nvSpPr>
          <p:cNvPr id="3" name="Platshållare för text 2">
            <a:extLst>
              <a:ext uri="{FF2B5EF4-FFF2-40B4-BE49-F238E27FC236}">
                <a16:creationId xmlns:a16="http://schemas.microsoft.com/office/drawing/2014/main" id="{0E80915E-AB8B-FD72-CDB4-007B9D5F1481}"/>
              </a:ext>
            </a:extLst>
          </p:cNvPr>
          <p:cNvSpPr>
            <a:spLocks noGrp="1"/>
          </p:cNvSpPr>
          <p:nvPr>
            <p:ph type="body" sz="half" idx="2"/>
          </p:nvPr>
        </p:nvSpPr>
        <p:spPr>
          <a:xfrm>
            <a:off x="864000" y="1971996"/>
            <a:ext cx="4419200" cy="4543703"/>
          </a:xfrm>
        </p:spPr>
        <p:txBody>
          <a:bodyPr/>
          <a:lstStyle/>
          <a:p>
            <a:r>
              <a:rPr lang="sv-SE" dirty="0"/>
              <a:t>Ha i åtanke att innovationsprocessen</a:t>
            </a:r>
            <a:br>
              <a:rPr lang="sv-SE" dirty="0"/>
            </a:br>
            <a:r>
              <a:rPr lang="sv-SE" dirty="0"/>
              <a:t>ofta ändrar sig längst vägen. Nya insikter eller svårigheter med att hitta testare eller andra påverkande faktorer kräver flexibilitet. Ni har inbokade avstämningsträffar för uppföljning och om ni behöver justerar ni fördelningen av resurser. </a:t>
            </a:r>
          </a:p>
          <a:p>
            <a:r>
              <a:rPr lang="sv-SE" b="1" dirty="0"/>
              <a:t>Ditt jobb som en innovationsmöjliggörare  </a:t>
            </a:r>
            <a:br>
              <a:rPr lang="sv-SE" b="1" dirty="0"/>
            </a:br>
            <a:r>
              <a:rPr lang="sv-SE" b="1" dirty="0"/>
              <a:t>är att fortsätta stödja och underlätta för teamet.</a:t>
            </a:r>
          </a:p>
          <a:p>
            <a:endParaRPr lang="sv-SE" dirty="0"/>
          </a:p>
          <a:p>
            <a:endParaRPr lang="sv-SE" dirty="0"/>
          </a:p>
          <a:p>
            <a:endParaRPr lang="sv-SE" dirty="0"/>
          </a:p>
        </p:txBody>
      </p:sp>
      <p:pic>
        <p:nvPicPr>
          <p:cNvPr id="5" name="Picture 2">
            <a:extLst>
              <a:ext uri="{FF2B5EF4-FFF2-40B4-BE49-F238E27FC236}">
                <a16:creationId xmlns:a16="http://schemas.microsoft.com/office/drawing/2014/main" id="{3ECE3371-E00B-6CBE-9A5A-F0461D19F7B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0444" r="2044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52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F348488-2593-7EF3-6004-7BB48BEE06C9}"/>
              </a:ext>
            </a:extLst>
          </p:cNvPr>
          <p:cNvSpPr>
            <a:spLocks noGrp="1"/>
          </p:cNvSpPr>
          <p:nvPr>
            <p:ph type="subTitle" idx="1"/>
          </p:nvPr>
        </p:nvSpPr>
        <p:spPr/>
        <p:txBody>
          <a:bodyPr/>
          <a:lstStyle/>
          <a:p>
            <a:r>
              <a:rPr lang="sv-SE" dirty="0"/>
              <a:t>Utveckla</a:t>
            </a:r>
          </a:p>
        </p:txBody>
      </p:sp>
      <p:sp>
        <p:nvSpPr>
          <p:cNvPr id="5" name="Platshållare för text 27">
            <a:extLst>
              <a:ext uri="{FF2B5EF4-FFF2-40B4-BE49-F238E27FC236}">
                <a16:creationId xmlns:a16="http://schemas.microsoft.com/office/drawing/2014/main" id="{EE6622A5-74F0-7A65-9B14-FF62BEEA534E}"/>
              </a:ext>
            </a:extLst>
          </p:cNvPr>
          <p:cNvSpPr txBox="1">
            <a:spLocks/>
          </p:cNvSpPr>
          <p:nvPr/>
        </p:nvSpPr>
        <p:spPr>
          <a:xfrm>
            <a:off x="2848100" y="937335"/>
            <a:ext cx="1457682" cy="389531"/>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sv-SE" sz="1400" dirty="0">
                <a:solidFill>
                  <a:srgbClr val="1B365D"/>
                </a:solidFill>
              </a:rPr>
              <a:t>Enskilt</a:t>
            </a:r>
          </a:p>
        </p:txBody>
      </p:sp>
      <p:sp>
        <p:nvSpPr>
          <p:cNvPr id="8" name="Platshållare för text 27">
            <a:extLst>
              <a:ext uri="{FF2B5EF4-FFF2-40B4-BE49-F238E27FC236}">
                <a16:creationId xmlns:a16="http://schemas.microsoft.com/office/drawing/2014/main" id="{152A4015-C7F4-054E-C402-038E7E7D2BC7}"/>
              </a:ext>
            </a:extLst>
          </p:cNvPr>
          <p:cNvSpPr txBox="1">
            <a:spLocks/>
          </p:cNvSpPr>
          <p:nvPr/>
        </p:nvSpPr>
        <p:spPr>
          <a:xfrm>
            <a:off x="1354914" y="938642"/>
            <a:ext cx="955972" cy="344498"/>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sv-SE" sz="1400" dirty="0">
                <a:solidFill>
                  <a:srgbClr val="1B365D"/>
                </a:solidFill>
              </a:rPr>
              <a:t>10 min</a:t>
            </a:r>
          </a:p>
        </p:txBody>
      </p:sp>
      <p:pic>
        <p:nvPicPr>
          <p:cNvPr id="13" name="Bild 12" descr="Tidtagarur 33% kontur">
            <a:extLst>
              <a:ext uri="{FF2B5EF4-FFF2-40B4-BE49-F238E27FC236}">
                <a16:creationId xmlns:a16="http://schemas.microsoft.com/office/drawing/2014/main" id="{59E91CF4-37A2-FA87-72A5-7A32DE8DF4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700" y="789652"/>
            <a:ext cx="537214" cy="537214"/>
          </a:xfrm>
          <a:prstGeom prst="rect">
            <a:avLst/>
          </a:prstGeom>
        </p:spPr>
      </p:pic>
      <p:pic>
        <p:nvPicPr>
          <p:cNvPr id="15" name="Bild 14" descr="Användare kontur">
            <a:extLst>
              <a:ext uri="{FF2B5EF4-FFF2-40B4-BE49-F238E27FC236}">
                <a16:creationId xmlns:a16="http://schemas.microsoft.com/office/drawing/2014/main" id="{4E25BD5B-0559-F04E-1E44-23958FAAA3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0267" y="797660"/>
            <a:ext cx="531779" cy="531779"/>
          </a:xfrm>
          <a:prstGeom prst="rect">
            <a:avLst/>
          </a:prstGeom>
        </p:spPr>
      </p:pic>
    </p:spTree>
    <p:extLst>
      <p:ext uri="{BB962C8B-B14F-4D97-AF65-F5344CB8AC3E}">
        <p14:creationId xmlns:p14="http://schemas.microsoft.com/office/powerpoint/2010/main" val="1684215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24773E-AD1D-9047-909E-6ED62C1777F9}"/>
              </a:ext>
            </a:extLst>
          </p:cNvPr>
          <p:cNvSpPr>
            <a:spLocks noGrp="1"/>
          </p:cNvSpPr>
          <p:nvPr>
            <p:ph type="ctrTitle"/>
          </p:nvPr>
        </p:nvSpPr>
        <p:spPr/>
        <p:txBody>
          <a:bodyPr/>
          <a:lstStyle/>
          <a:p>
            <a:r>
              <a:rPr kumimoji="0" lang="sv-SE" sz="4000" b="1" i="0" u="none" strike="noStrike" kern="1200" cap="none" spc="0" normalizeH="0" baseline="0" noProof="0" dirty="0">
                <a:ln>
                  <a:noFill/>
                </a:ln>
                <a:solidFill>
                  <a:schemeClr val="bg1"/>
                </a:solidFill>
                <a:effectLst/>
                <a:uLnTx/>
                <a:uFillTx/>
                <a:latin typeface="+mj-lt"/>
                <a:ea typeface="+mn-ea"/>
                <a:cs typeface="+mn-cs"/>
              </a:rPr>
              <a:t>Hur gick det?</a:t>
            </a:r>
            <a:endParaRPr lang="sv-SE" dirty="0"/>
          </a:p>
        </p:txBody>
      </p:sp>
      <p:sp>
        <p:nvSpPr>
          <p:cNvPr id="3" name="Platshållare för text 2">
            <a:extLst>
              <a:ext uri="{FF2B5EF4-FFF2-40B4-BE49-F238E27FC236}">
                <a16:creationId xmlns:a16="http://schemas.microsoft.com/office/drawing/2014/main" id="{DD60E813-F6FB-BB8C-02E5-8E675E226E82}"/>
              </a:ext>
            </a:extLst>
          </p:cNvPr>
          <p:cNvSpPr>
            <a:spLocks noGrp="1"/>
          </p:cNvSpPr>
          <p:nvPr>
            <p:ph type="body" sz="half" idx="2"/>
          </p:nvPr>
        </p:nvSpPr>
        <p:spPr/>
        <p:txBody>
          <a:bodyPr/>
          <a:lstStyle/>
          <a:p>
            <a:r>
              <a:rPr lang="sv-SE" b="1" dirty="0"/>
              <a:t>​</a:t>
            </a:r>
            <a:r>
              <a:rPr lang="sv-SE" b="1" dirty="0" err="1"/>
              <a:t>Woho</a:t>
            </a:r>
            <a:r>
              <a:rPr lang="sv-SE" b="1" dirty="0"/>
              <a:t>! </a:t>
            </a:r>
            <a:r>
              <a:rPr lang="sv-SE" dirty="0"/>
              <a:t>Ni har tagit första stegen mot att skapa innovation i er verksamhet! </a:t>
            </a:r>
          </a:p>
          <a:p>
            <a:r>
              <a:rPr lang="sv-SE" dirty="0"/>
              <a:t>I övningen har du som ledare delegerat </a:t>
            </a:r>
            <a:r>
              <a:rPr lang="sv-SE" b="1" dirty="0"/>
              <a:t>ansvar</a:t>
            </a:r>
            <a:r>
              <a:rPr lang="sv-SE" dirty="0"/>
              <a:t>, gett </a:t>
            </a:r>
            <a:r>
              <a:rPr lang="sv-SE" b="1" dirty="0"/>
              <a:t>mandat</a:t>
            </a:r>
            <a:r>
              <a:rPr lang="sv-SE" dirty="0"/>
              <a:t> och satt ramar för projektet vilket gett </a:t>
            </a:r>
            <a:r>
              <a:rPr lang="sv-SE" b="1" dirty="0"/>
              <a:t>tydlighet</a:t>
            </a:r>
            <a:r>
              <a:rPr lang="sv-SE" dirty="0"/>
              <a:t> för teamet och verksamheten.</a:t>
            </a:r>
          </a:p>
        </p:txBody>
      </p:sp>
      <p:sp>
        <p:nvSpPr>
          <p:cNvPr id="5" name="Platshållare för text 4">
            <a:extLst>
              <a:ext uri="{FF2B5EF4-FFF2-40B4-BE49-F238E27FC236}">
                <a16:creationId xmlns:a16="http://schemas.microsoft.com/office/drawing/2014/main" id="{8C7542A9-C344-3AAA-D33C-5B264E768B91}"/>
              </a:ext>
            </a:extLst>
          </p:cNvPr>
          <p:cNvSpPr>
            <a:spLocks noGrp="1"/>
          </p:cNvSpPr>
          <p:nvPr>
            <p:ph type="body" sz="quarter" idx="10"/>
          </p:nvPr>
        </p:nvSpPr>
        <p:spPr>
          <a:xfrm>
            <a:off x="5862636" y="1311275"/>
            <a:ext cx="5151437" cy="2117725"/>
          </a:xfrm>
        </p:spPr>
        <p:txBody>
          <a:bodyPr/>
          <a:lstStyle/>
          <a:p>
            <a:endParaRPr lang="sv-SE"/>
          </a:p>
        </p:txBody>
      </p:sp>
      <p:sp>
        <p:nvSpPr>
          <p:cNvPr id="6" name="Platshållare för text 5">
            <a:extLst>
              <a:ext uri="{FF2B5EF4-FFF2-40B4-BE49-F238E27FC236}">
                <a16:creationId xmlns:a16="http://schemas.microsoft.com/office/drawing/2014/main" id="{4179CDF6-6E4A-9EC6-74AE-11A2B8A8D25F}"/>
              </a:ext>
            </a:extLst>
          </p:cNvPr>
          <p:cNvSpPr>
            <a:spLocks noGrp="1"/>
          </p:cNvSpPr>
          <p:nvPr>
            <p:ph type="body" sz="quarter" idx="11"/>
          </p:nvPr>
        </p:nvSpPr>
        <p:spPr/>
        <p:txBody>
          <a:bodyPr/>
          <a:lstStyle/>
          <a:p>
            <a:endParaRPr lang="sv-SE"/>
          </a:p>
        </p:txBody>
      </p:sp>
      <p:sp>
        <p:nvSpPr>
          <p:cNvPr id="8" name="textruta 7">
            <a:extLst>
              <a:ext uri="{FF2B5EF4-FFF2-40B4-BE49-F238E27FC236}">
                <a16:creationId xmlns:a16="http://schemas.microsoft.com/office/drawing/2014/main" id="{C84697EC-BC5C-C8A9-C8F4-B10284F38449}"/>
              </a:ext>
            </a:extLst>
          </p:cNvPr>
          <p:cNvSpPr txBox="1"/>
          <p:nvPr/>
        </p:nvSpPr>
        <p:spPr>
          <a:xfrm>
            <a:off x="5862635" y="585163"/>
            <a:ext cx="5151437" cy="646331"/>
          </a:xfrm>
          <a:prstGeom prst="rect">
            <a:avLst/>
          </a:prstGeom>
          <a:noFill/>
        </p:spPr>
        <p:txBody>
          <a:bodyPr wrap="square" rtlCol="0">
            <a:spAutoFit/>
          </a:bodyPr>
          <a:lstStyle/>
          <a:p>
            <a:r>
              <a:rPr lang="sv-SE" b="1" dirty="0">
                <a:latin typeface="+mj-lt"/>
              </a:rPr>
              <a:t>Vad tar du med dig från övningen? Vad gick bra och vad var utmanande?</a:t>
            </a:r>
          </a:p>
        </p:txBody>
      </p:sp>
      <p:sp>
        <p:nvSpPr>
          <p:cNvPr id="9" name="textruta 8">
            <a:extLst>
              <a:ext uri="{FF2B5EF4-FFF2-40B4-BE49-F238E27FC236}">
                <a16:creationId xmlns:a16="http://schemas.microsoft.com/office/drawing/2014/main" id="{93E1CE65-A989-14DF-624C-86B9CF7A0217}"/>
              </a:ext>
            </a:extLst>
          </p:cNvPr>
          <p:cNvSpPr txBox="1"/>
          <p:nvPr/>
        </p:nvSpPr>
        <p:spPr>
          <a:xfrm>
            <a:off x="5862635" y="3637507"/>
            <a:ext cx="5151437" cy="646331"/>
          </a:xfrm>
          <a:prstGeom prst="rect">
            <a:avLst/>
          </a:prstGeom>
          <a:noFill/>
        </p:spPr>
        <p:txBody>
          <a:bodyPr wrap="square" rtlCol="0">
            <a:spAutoFit/>
          </a:bodyPr>
          <a:lstStyle/>
          <a:p>
            <a:r>
              <a:rPr lang="sv-SE" b="1" dirty="0">
                <a:latin typeface="+mj-lt"/>
              </a:rPr>
              <a:t>Vad har du lärt dig om dig själv som ledare, teamet och om innovation? </a:t>
            </a:r>
          </a:p>
        </p:txBody>
      </p:sp>
    </p:spTree>
    <p:extLst>
      <p:ext uri="{BB962C8B-B14F-4D97-AF65-F5344CB8AC3E}">
        <p14:creationId xmlns:p14="http://schemas.microsoft.com/office/powerpoint/2010/main" val="3388316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6828BEF8-742D-FEEF-304E-2DE935AEB087}"/>
              </a:ext>
            </a:extLst>
          </p:cNvPr>
          <p:cNvSpPr>
            <a:spLocks noGrp="1"/>
          </p:cNvSpPr>
          <p:nvPr>
            <p:ph type="title"/>
          </p:nvPr>
        </p:nvSpPr>
        <p:spPr/>
        <p:txBody>
          <a:bodyPr/>
          <a:lstStyle/>
          <a:p>
            <a:r>
              <a:rPr lang="sv-SE">
                <a:solidFill>
                  <a:schemeClr val="bg1"/>
                </a:solidFill>
              </a:rPr>
              <a:t>Dokumentets syfte</a:t>
            </a:r>
          </a:p>
        </p:txBody>
      </p:sp>
      <p:sp>
        <p:nvSpPr>
          <p:cNvPr id="10" name="Platshållare för text 9">
            <a:extLst>
              <a:ext uri="{FF2B5EF4-FFF2-40B4-BE49-F238E27FC236}">
                <a16:creationId xmlns:a16="http://schemas.microsoft.com/office/drawing/2014/main" id="{B47B48BB-A155-4839-7B6E-403E425470BD}"/>
              </a:ext>
            </a:extLst>
          </p:cNvPr>
          <p:cNvSpPr>
            <a:spLocks noGrp="1"/>
          </p:cNvSpPr>
          <p:nvPr>
            <p:ph idx="11"/>
          </p:nvPr>
        </p:nvSpPr>
        <p:spPr/>
        <p:txBody>
          <a:bodyPr/>
          <a:lstStyle/>
          <a:p>
            <a:r>
              <a:rPr lang="sv-SE" b="1">
                <a:solidFill>
                  <a:schemeClr val="bg1"/>
                </a:solidFill>
              </a:rPr>
              <a:t>Detta dokument är en prototyp av Lärandeprojektet för innovationsledning (2021-2022). </a:t>
            </a:r>
          </a:p>
          <a:p>
            <a:r>
              <a:rPr lang="sv-SE">
                <a:solidFill>
                  <a:schemeClr val="bg1"/>
                </a:solidFill>
              </a:rPr>
              <a:t>Ett projekt av Uppsala kommun tillsammans med Helsingborgs stad, och flera andra kommuner. </a:t>
            </a:r>
            <a:r>
              <a:rPr lang="sv-SE" err="1">
                <a:solidFill>
                  <a:schemeClr val="bg1"/>
                </a:solidFill>
              </a:rPr>
              <a:t>Vinnova</a:t>
            </a:r>
            <a:r>
              <a:rPr lang="sv-SE">
                <a:solidFill>
                  <a:schemeClr val="bg1"/>
                </a:solidFill>
              </a:rPr>
              <a:t> finansierade arbetet. </a:t>
            </a:r>
          </a:p>
          <a:p>
            <a:r>
              <a:rPr lang="sv-SE">
                <a:solidFill>
                  <a:schemeClr val="bg1"/>
                </a:solidFill>
              </a:rPr>
              <a:t>I vetskap om informationen på denna sida får innehållet delas.</a:t>
            </a:r>
          </a:p>
          <a:p>
            <a:endParaRPr lang="sv-SE">
              <a:solidFill>
                <a:schemeClr val="bg1"/>
              </a:solidFill>
            </a:endParaRPr>
          </a:p>
        </p:txBody>
      </p:sp>
      <p:grpSp>
        <p:nvGrpSpPr>
          <p:cNvPr id="17" name="Grupp 16">
            <a:extLst>
              <a:ext uri="{FF2B5EF4-FFF2-40B4-BE49-F238E27FC236}">
                <a16:creationId xmlns:a16="http://schemas.microsoft.com/office/drawing/2014/main" id="{9DC1DA47-5695-AE7F-C8B4-D9F6C6B49BB8}"/>
              </a:ext>
            </a:extLst>
          </p:cNvPr>
          <p:cNvGrpSpPr/>
          <p:nvPr/>
        </p:nvGrpSpPr>
        <p:grpSpPr>
          <a:xfrm>
            <a:off x="6105293" y="0"/>
            <a:ext cx="6188926" cy="5943601"/>
            <a:chOff x="6114586" y="0"/>
            <a:chExt cx="6188926" cy="5943601"/>
          </a:xfrm>
          <a:solidFill>
            <a:schemeClr val="bg1"/>
          </a:solidFill>
        </p:grpSpPr>
        <p:grpSp>
          <p:nvGrpSpPr>
            <p:cNvPr id="14" name="Grupp 13">
              <a:extLst>
                <a:ext uri="{FF2B5EF4-FFF2-40B4-BE49-F238E27FC236}">
                  <a16:creationId xmlns:a16="http://schemas.microsoft.com/office/drawing/2014/main" id="{DC6D5F34-33C4-298C-0D5A-2BA33E1C0B70}"/>
                </a:ext>
              </a:extLst>
            </p:cNvPr>
            <p:cNvGrpSpPr/>
            <p:nvPr/>
          </p:nvGrpSpPr>
          <p:grpSpPr>
            <a:xfrm>
              <a:off x="7682248" y="0"/>
              <a:ext cx="4621264" cy="5943601"/>
              <a:chOff x="7682248" y="0"/>
              <a:chExt cx="4621264" cy="5943601"/>
            </a:xfrm>
            <a:grpFill/>
          </p:grpSpPr>
          <p:sp>
            <p:nvSpPr>
              <p:cNvPr id="11" name="Rektangel 10">
                <a:extLst>
                  <a:ext uri="{FF2B5EF4-FFF2-40B4-BE49-F238E27FC236}">
                    <a16:creationId xmlns:a16="http://schemas.microsoft.com/office/drawing/2014/main" id="{5472C184-BC71-1EE1-64A8-38A9B0A01685}"/>
                  </a:ext>
                </a:extLst>
              </p:cNvPr>
              <p:cNvSpPr/>
              <p:nvPr/>
            </p:nvSpPr>
            <p:spPr>
              <a:xfrm>
                <a:off x="7682248" y="1"/>
                <a:ext cx="3142445" cy="594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latin typeface="+mj-lt"/>
                  </a:rPr>
                  <a:t>Mer info:</a:t>
                </a:r>
              </a:p>
              <a:p>
                <a:pPr marL="285750" indent="-285750">
                  <a:buClr>
                    <a:schemeClr val="tx1"/>
                  </a:buClr>
                  <a:buFont typeface="Arial" panose="020B0604020202020204" pitchFamily="34" charset="0"/>
                  <a:buChar char="•"/>
                </a:pPr>
                <a:r>
                  <a:rPr lang="sv-SE" b="1" dirty="0">
                    <a:solidFill>
                      <a:srgbClr val="0072CE"/>
                    </a:solidFill>
                    <a:latin typeface="Calibri"/>
                    <a:hlinkClick r:id="rId2">
                      <a:extLst>
                        <a:ext uri="{A12FA001-AC4F-418D-AE19-62706E023703}">
                          <ahyp:hlinkClr xmlns:ahyp="http://schemas.microsoft.com/office/drawing/2018/hyperlinkcolor" val="tx"/>
                        </a:ext>
                      </a:extLst>
                    </a:hlinkClick>
                  </a:rPr>
                  <a:t>www.hejainnovation.se</a:t>
                </a:r>
                <a:r>
                  <a:rPr lang="sv-SE" b="1" dirty="0">
                    <a:solidFill>
                      <a:srgbClr val="0072CE"/>
                    </a:solidFill>
                    <a:latin typeface="Calibri"/>
                  </a:rPr>
                  <a:t> </a:t>
                </a:r>
              </a:p>
              <a:p>
                <a:pPr marL="285750" indent="-285750">
                  <a:buClr>
                    <a:schemeClr val="tx1"/>
                  </a:buClr>
                  <a:buFont typeface="Arial" panose="020B0604020202020204" pitchFamily="34" charset="0"/>
                  <a:buChar char="•"/>
                </a:pPr>
                <a:r>
                  <a:rPr lang="sv-SE" b="1" dirty="0">
                    <a:solidFill>
                      <a:srgbClr val="0072CE"/>
                    </a:solidFill>
                    <a:latin typeface="Calibri"/>
                    <a:hlinkClick r:id="rId3">
                      <a:extLst>
                        <a:ext uri="{A12FA001-AC4F-418D-AE19-62706E023703}">
                          <ahyp:hlinkClr xmlns:ahyp="http://schemas.microsoft.com/office/drawing/2018/hyperlinkcolor" val="tx"/>
                        </a:ext>
                      </a:extLst>
                    </a:hlinkClick>
                  </a:rPr>
                  <a:t>uppsala.se/innovationskraft </a:t>
                </a:r>
                <a:endParaRPr lang="sv-SE" b="1" dirty="0">
                  <a:solidFill>
                    <a:srgbClr val="0072CE"/>
                  </a:solidFill>
                  <a:latin typeface="Calibri"/>
                </a:endParaRPr>
              </a:p>
              <a:p>
                <a:pPr marL="285750" indent="-285750">
                  <a:buClr>
                    <a:schemeClr val="tx1"/>
                  </a:buClr>
                  <a:buFont typeface="Arial" panose="020B0604020202020204" pitchFamily="34" charset="0"/>
                  <a:buChar char="•"/>
                </a:pPr>
                <a:r>
                  <a:rPr lang="sv-SE" b="1" dirty="0" err="1">
                    <a:solidFill>
                      <a:schemeClr val="tx1"/>
                    </a:solidFill>
                    <a:latin typeface="Calibri"/>
                  </a:rPr>
                  <a:t>innovation@uppsala.se</a:t>
                </a:r>
                <a:endParaRPr lang="sv-SE" b="1" dirty="0">
                  <a:solidFill>
                    <a:schemeClr val="tx1"/>
                  </a:solidFill>
                  <a:latin typeface="Calibri"/>
                </a:endParaRPr>
              </a:p>
            </p:txBody>
          </p:sp>
          <p:sp>
            <p:nvSpPr>
              <p:cNvPr id="12" name="Rektangel 11">
                <a:extLst>
                  <a:ext uri="{FF2B5EF4-FFF2-40B4-BE49-F238E27FC236}">
                    <a16:creationId xmlns:a16="http://schemas.microsoft.com/office/drawing/2014/main" id="{24400C07-483E-E5EA-0D02-0119DEF20718}"/>
                  </a:ext>
                </a:extLst>
              </p:cNvPr>
              <p:cNvSpPr/>
              <p:nvPr/>
            </p:nvSpPr>
            <p:spPr>
              <a:xfrm>
                <a:off x="10779617" y="0"/>
                <a:ext cx="1523895" cy="5492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140C686-A253-4715-1BEF-D30FA2975937}"/>
                  </a:ext>
                </a:extLst>
              </p:cNvPr>
              <p:cNvSpPr/>
              <p:nvPr/>
            </p:nvSpPr>
            <p:spPr>
              <a:xfrm>
                <a:off x="11741947" y="5492180"/>
                <a:ext cx="561565" cy="45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6" name="Rektangel 15">
              <a:extLst>
                <a:ext uri="{FF2B5EF4-FFF2-40B4-BE49-F238E27FC236}">
                  <a16:creationId xmlns:a16="http://schemas.microsoft.com/office/drawing/2014/main" id="{F9E511EC-D1A9-0069-778C-272183678A22}"/>
                </a:ext>
              </a:extLst>
            </p:cNvPr>
            <p:cNvSpPr/>
            <p:nvPr/>
          </p:nvSpPr>
          <p:spPr>
            <a:xfrm>
              <a:off x="6114586" y="0"/>
              <a:ext cx="1586248" cy="5943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3" name="Bildobjekt 2" descr="Logga: HEJA Innovation.">
            <a:extLst>
              <a:ext uri="{FF2B5EF4-FFF2-40B4-BE49-F238E27FC236}">
                <a16:creationId xmlns:a16="http://schemas.microsoft.com/office/drawing/2014/main" id="{CC93A405-8264-C89D-4482-78446B8516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528" y="6125227"/>
            <a:ext cx="1682147" cy="566541"/>
          </a:xfrm>
          <a:prstGeom prst="rect">
            <a:avLst/>
          </a:prstGeom>
        </p:spPr>
      </p:pic>
      <p:pic>
        <p:nvPicPr>
          <p:cNvPr id="4" name="Picture 2" descr="Logga: Vinnova Sveriges innovationsmyndighet">
            <a:extLst>
              <a:ext uri="{FF2B5EF4-FFF2-40B4-BE49-F238E27FC236}">
                <a16:creationId xmlns:a16="http://schemas.microsoft.com/office/drawing/2014/main" id="{2FF751EC-ADD0-D97B-DD76-7B3FE32E37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1309" y="6167313"/>
            <a:ext cx="2257511" cy="4823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CEBA9BD-B359-F758-6BE0-E42FBD8C22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855" b="855"/>
          <a:stretch/>
        </p:blipFill>
        <p:spPr bwMode="auto">
          <a:xfrm>
            <a:off x="5813454" y="6167313"/>
            <a:ext cx="1432874" cy="5073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2334966-34E9-DE8B-C1A8-0A06A009D95A}"/>
              </a:ext>
            </a:extLst>
          </p:cNvPr>
          <p:cNvPicPr>
            <a:picLocks noChangeAspect="1" noChangeArrowheads="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bwMode="auto">
          <a:xfrm>
            <a:off x="7890961" y="6162096"/>
            <a:ext cx="1855443" cy="46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3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FB5206-4FA1-0F3A-208A-B74F52DD5A80}"/>
              </a:ext>
            </a:extLst>
          </p:cNvPr>
          <p:cNvSpPr>
            <a:spLocks noGrp="1"/>
          </p:cNvSpPr>
          <p:nvPr>
            <p:ph type="title"/>
          </p:nvPr>
        </p:nvSpPr>
        <p:spPr/>
        <p:txBody>
          <a:bodyPr/>
          <a:lstStyle/>
          <a:p>
            <a:r>
              <a:rPr lang="sv-SE"/>
              <a:t>Övningens steg</a:t>
            </a:r>
          </a:p>
        </p:txBody>
      </p:sp>
      <p:sp>
        <p:nvSpPr>
          <p:cNvPr id="5" name="Rektangel 4">
            <a:extLst>
              <a:ext uri="{FF2B5EF4-FFF2-40B4-BE49-F238E27FC236}">
                <a16:creationId xmlns:a16="http://schemas.microsoft.com/office/drawing/2014/main" id="{E1228F58-7D5A-692E-C959-4C88AC1C224A}"/>
              </a:ext>
            </a:extLst>
          </p:cNvPr>
          <p:cNvSpPr/>
          <p:nvPr/>
        </p:nvSpPr>
        <p:spPr>
          <a:xfrm>
            <a:off x="6908803" y="1140999"/>
            <a:ext cx="4274204" cy="1056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sv-SE" b="1" dirty="0">
                <a:latin typeface="+mj-lt"/>
              </a:rPr>
              <a:t>1. Börja</a:t>
            </a:r>
            <a:br>
              <a:rPr lang="sv-SE" dirty="0"/>
            </a:br>
            <a:r>
              <a:rPr lang="sv-SE" sz="1600" dirty="0">
                <a:cs typeface="Calibri"/>
              </a:rPr>
              <a:t>Kliv in i rollen som möjliggörare.</a:t>
            </a:r>
            <a:endParaRPr lang="sv-SE" sz="1600" b="1" dirty="0">
              <a:cs typeface="Calibri"/>
            </a:endParaRPr>
          </a:p>
          <a:p>
            <a:r>
              <a:rPr lang="sv-SE" sz="1200" dirty="0">
                <a:latin typeface="Roboto Thin" panose="02000000000000000000" pitchFamily="2" charset="0"/>
                <a:ea typeface="Roboto Thin" panose="02000000000000000000" pitchFamily="2" charset="0"/>
              </a:rPr>
              <a:t>Enskilt, 20 min</a:t>
            </a:r>
          </a:p>
        </p:txBody>
      </p:sp>
      <p:sp>
        <p:nvSpPr>
          <p:cNvPr id="6" name="Rektangel 5">
            <a:extLst>
              <a:ext uri="{FF2B5EF4-FFF2-40B4-BE49-F238E27FC236}">
                <a16:creationId xmlns:a16="http://schemas.microsoft.com/office/drawing/2014/main" id="{4ABEB363-5C32-8611-8376-83E995A17A99}"/>
              </a:ext>
            </a:extLst>
          </p:cNvPr>
          <p:cNvSpPr/>
          <p:nvPr/>
        </p:nvSpPr>
        <p:spPr>
          <a:xfrm>
            <a:off x="6908802" y="2467523"/>
            <a:ext cx="4274203" cy="1056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sv-SE" b="1" dirty="0">
                <a:latin typeface="+mj-lt"/>
              </a:rPr>
              <a:t>2. Pröva</a:t>
            </a:r>
            <a:br>
              <a:rPr lang="sv-SE" dirty="0"/>
            </a:br>
            <a:r>
              <a:rPr lang="sv-SE" sz="1600" dirty="0"/>
              <a:t>Testa att inte rollen som möjliggörare och arbeta tillsammans med gruppen.</a:t>
            </a:r>
          </a:p>
          <a:p>
            <a:r>
              <a:rPr lang="sv-SE" sz="1200" dirty="0">
                <a:latin typeface="Roboto Thin" panose="02000000000000000000" pitchFamily="2" charset="0"/>
                <a:ea typeface="Roboto Thin" panose="02000000000000000000" pitchFamily="2" charset="0"/>
              </a:rPr>
              <a:t>Grupp, 30 min</a:t>
            </a:r>
          </a:p>
        </p:txBody>
      </p:sp>
      <p:sp>
        <p:nvSpPr>
          <p:cNvPr id="7" name="Rektangel 6">
            <a:extLst>
              <a:ext uri="{FF2B5EF4-FFF2-40B4-BE49-F238E27FC236}">
                <a16:creationId xmlns:a16="http://schemas.microsoft.com/office/drawing/2014/main" id="{CC8C92B7-4A62-7AC6-7FF1-4CF42D23B5C7}"/>
              </a:ext>
            </a:extLst>
          </p:cNvPr>
          <p:cNvSpPr/>
          <p:nvPr/>
        </p:nvSpPr>
        <p:spPr>
          <a:xfrm>
            <a:off x="6908803" y="3794047"/>
            <a:ext cx="4274202" cy="1056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sv-SE" b="1" dirty="0">
                <a:latin typeface="+mj-lt"/>
              </a:rPr>
              <a:t>3. Utveckla</a:t>
            </a:r>
            <a:br>
              <a:rPr lang="sv-SE" dirty="0"/>
            </a:br>
            <a:r>
              <a:rPr lang="sv-SE" sz="1600" dirty="0"/>
              <a:t>Fördjupa dina lärdomar genom reflektion</a:t>
            </a:r>
          </a:p>
          <a:p>
            <a:r>
              <a:rPr lang="sv-SE" sz="1200" dirty="0">
                <a:latin typeface="Roboto Thin" panose="02000000000000000000" pitchFamily="2" charset="0"/>
                <a:ea typeface="Roboto Thin" panose="02000000000000000000" pitchFamily="2" charset="0"/>
              </a:rPr>
              <a:t>Enskilt, 10 min</a:t>
            </a:r>
          </a:p>
        </p:txBody>
      </p:sp>
      <p:pic>
        <p:nvPicPr>
          <p:cNvPr id="9" name="Bild 8">
            <a:extLst>
              <a:ext uri="{FF2B5EF4-FFF2-40B4-BE49-F238E27FC236}">
                <a16:creationId xmlns:a16="http://schemas.microsoft.com/office/drawing/2014/main" id="{619B4E28-C9D4-EE50-6578-784A2AA55F1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084918" y="8298350"/>
            <a:ext cx="1171683" cy="958649"/>
          </a:xfrm>
          <a:prstGeom prst="rect">
            <a:avLst/>
          </a:prstGeom>
        </p:spPr>
      </p:pic>
      <p:pic>
        <p:nvPicPr>
          <p:cNvPr id="10" name="Bild 9">
            <a:extLst>
              <a:ext uri="{FF2B5EF4-FFF2-40B4-BE49-F238E27FC236}">
                <a16:creationId xmlns:a16="http://schemas.microsoft.com/office/drawing/2014/main" id="{75290D7E-029E-1A84-A5E8-3B4A0912B1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084918" y="11006104"/>
            <a:ext cx="1171683" cy="958649"/>
          </a:xfrm>
          <a:prstGeom prst="rect">
            <a:avLst/>
          </a:prstGeom>
        </p:spPr>
      </p:pic>
    </p:spTree>
    <p:extLst>
      <p:ext uri="{BB962C8B-B14F-4D97-AF65-F5344CB8AC3E}">
        <p14:creationId xmlns:p14="http://schemas.microsoft.com/office/powerpoint/2010/main" val="269554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F348488-2593-7EF3-6004-7BB48BEE06C9}"/>
              </a:ext>
            </a:extLst>
          </p:cNvPr>
          <p:cNvSpPr>
            <a:spLocks noGrp="1"/>
          </p:cNvSpPr>
          <p:nvPr>
            <p:ph type="subTitle" idx="1"/>
          </p:nvPr>
        </p:nvSpPr>
        <p:spPr/>
        <p:txBody>
          <a:bodyPr/>
          <a:lstStyle/>
          <a:p>
            <a:r>
              <a:rPr lang="sv-SE"/>
              <a:t>Börja</a:t>
            </a:r>
          </a:p>
        </p:txBody>
      </p:sp>
      <p:sp>
        <p:nvSpPr>
          <p:cNvPr id="5" name="Platshållare för text 27">
            <a:extLst>
              <a:ext uri="{FF2B5EF4-FFF2-40B4-BE49-F238E27FC236}">
                <a16:creationId xmlns:a16="http://schemas.microsoft.com/office/drawing/2014/main" id="{EE6622A5-74F0-7A65-9B14-FF62BEEA534E}"/>
              </a:ext>
            </a:extLst>
          </p:cNvPr>
          <p:cNvSpPr txBox="1">
            <a:spLocks/>
          </p:cNvSpPr>
          <p:nvPr/>
        </p:nvSpPr>
        <p:spPr>
          <a:xfrm>
            <a:off x="2848100" y="937335"/>
            <a:ext cx="1457682" cy="389531"/>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sv-SE" sz="1400" dirty="0">
                <a:solidFill>
                  <a:srgbClr val="1B365D"/>
                </a:solidFill>
              </a:rPr>
              <a:t>Enskilt</a:t>
            </a:r>
          </a:p>
        </p:txBody>
      </p:sp>
      <p:sp>
        <p:nvSpPr>
          <p:cNvPr id="8" name="Platshållare för text 27">
            <a:extLst>
              <a:ext uri="{FF2B5EF4-FFF2-40B4-BE49-F238E27FC236}">
                <a16:creationId xmlns:a16="http://schemas.microsoft.com/office/drawing/2014/main" id="{152A4015-C7F4-054E-C402-038E7E7D2BC7}"/>
              </a:ext>
            </a:extLst>
          </p:cNvPr>
          <p:cNvSpPr txBox="1">
            <a:spLocks/>
          </p:cNvSpPr>
          <p:nvPr/>
        </p:nvSpPr>
        <p:spPr>
          <a:xfrm>
            <a:off x="1354914" y="938642"/>
            <a:ext cx="955972" cy="344498"/>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sv-SE" sz="1400" dirty="0">
                <a:solidFill>
                  <a:srgbClr val="1B365D"/>
                </a:solidFill>
              </a:rPr>
              <a:t>20 min</a:t>
            </a:r>
          </a:p>
        </p:txBody>
      </p:sp>
      <p:pic>
        <p:nvPicPr>
          <p:cNvPr id="13" name="Bild 12" descr="Tidtagarur 33% kontur">
            <a:extLst>
              <a:ext uri="{FF2B5EF4-FFF2-40B4-BE49-F238E27FC236}">
                <a16:creationId xmlns:a16="http://schemas.microsoft.com/office/drawing/2014/main" id="{59E91CF4-37A2-FA87-72A5-7A32DE8DF4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700" y="789652"/>
            <a:ext cx="537214" cy="537214"/>
          </a:xfrm>
          <a:prstGeom prst="rect">
            <a:avLst/>
          </a:prstGeom>
        </p:spPr>
      </p:pic>
      <p:pic>
        <p:nvPicPr>
          <p:cNvPr id="15" name="Bild 14" descr="Användare kontur">
            <a:extLst>
              <a:ext uri="{FF2B5EF4-FFF2-40B4-BE49-F238E27FC236}">
                <a16:creationId xmlns:a16="http://schemas.microsoft.com/office/drawing/2014/main" id="{4E25BD5B-0559-F04E-1E44-23958FAAA3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0267" y="797660"/>
            <a:ext cx="531779" cy="531779"/>
          </a:xfrm>
          <a:prstGeom prst="rect">
            <a:avLst/>
          </a:prstGeom>
        </p:spPr>
      </p:pic>
    </p:spTree>
    <p:extLst>
      <p:ext uri="{BB962C8B-B14F-4D97-AF65-F5344CB8AC3E}">
        <p14:creationId xmlns:p14="http://schemas.microsoft.com/office/powerpoint/2010/main" val="17108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0ED2F4-7CB1-D80A-838A-BB29FD171698}"/>
              </a:ext>
            </a:extLst>
          </p:cNvPr>
          <p:cNvSpPr>
            <a:spLocks noGrp="1"/>
          </p:cNvSpPr>
          <p:nvPr>
            <p:ph type="ctrTitle"/>
          </p:nvPr>
        </p:nvSpPr>
        <p:spPr>
          <a:xfrm>
            <a:off x="864000" y="864000"/>
            <a:ext cx="4419200" cy="1107996"/>
          </a:xfrm>
        </p:spPr>
        <p:txBody>
          <a:bodyPr/>
          <a:lstStyle/>
          <a:p>
            <a:r>
              <a:rPr lang="sv-SE" dirty="0"/>
              <a:t>Din nya roll möjliggörare</a:t>
            </a:r>
          </a:p>
        </p:txBody>
      </p:sp>
      <p:sp>
        <p:nvSpPr>
          <p:cNvPr id="3" name="Platshållare för innehåll 2">
            <a:extLst>
              <a:ext uri="{FF2B5EF4-FFF2-40B4-BE49-F238E27FC236}">
                <a16:creationId xmlns:a16="http://schemas.microsoft.com/office/drawing/2014/main" id="{43C628F3-7186-DF42-6D41-CA673D30AE29}"/>
              </a:ext>
            </a:extLst>
          </p:cNvPr>
          <p:cNvSpPr>
            <a:spLocks noGrp="1"/>
          </p:cNvSpPr>
          <p:nvPr>
            <p:ph type="body" sz="half" idx="2"/>
          </p:nvPr>
        </p:nvSpPr>
        <p:spPr>
          <a:xfrm>
            <a:off x="864000" y="1971996"/>
            <a:ext cx="4419200" cy="3897372"/>
          </a:xfrm>
        </p:spPr>
        <p:txBody>
          <a:bodyPr/>
          <a:lstStyle/>
          <a:p>
            <a:r>
              <a:rPr lang="sv-SE" b="1" dirty="0">
                <a:latin typeface="+mj-lt"/>
              </a:rPr>
              <a:t>Välkommen!</a:t>
            </a:r>
          </a:p>
          <a:p>
            <a:r>
              <a:rPr lang="sv-SE" dirty="0"/>
              <a:t>Utifrån ett prioriterade utmaningsområde behöver någon se till att det finns bra förutsättningarna för innovationsarbetet. Du behöver inte själv dra i arbetet, </a:t>
            </a:r>
            <a:r>
              <a:rPr lang="sv-SE" b="1" dirty="0"/>
              <a:t>ditt jobb är att möjliggöra det!</a:t>
            </a:r>
          </a:p>
          <a:p>
            <a:endParaRPr lang="sv-SE" dirty="0"/>
          </a:p>
          <a:p>
            <a:endParaRPr lang="sv-SE" dirty="0"/>
          </a:p>
          <a:p>
            <a:endParaRPr lang="sv-SE" dirty="0"/>
          </a:p>
          <a:p>
            <a:endParaRPr lang="sv-SE" dirty="0"/>
          </a:p>
        </p:txBody>
      </p:sp>
      <p:sp>
        <p:nvSpPr>
          <p:cNvPr id="4" name="Platshållare för innehåll 3">
            <a:extLst>
              <a:ext uri="{FF2B5EF4-FFF2-40B4-BE49-F238E27FC236}">
                <a16:creationId xmlns:a16="http://schemas.microsoft.com/office/drawing/2014/main" id="{939E478C-5659-91CE-895F-145ACA22A4C3}"/>
              </a:ext>
            </a:extLst>
          </p:cNvPr>
          <p:cNvSpPr>
            <a:spLocks noGrp="1"/>
          </p:cNvSpPr>
          <p:nvPr>
            <p:ph idx="4294967295"/>
          </p:nvPr>
        </p:nvSpPr>
        <p:spPr>
          <a:xfrm>
            <a:off x="7164675" y="2231146"/>
            <a:ext cx="4029054" cy="2395707"/>
          </a:xfrm>
        </p:spPr>
        <p:txBody>
          <a:bodyPr vert="horz" lIns="91440" tIns="45720" rIns="91440" bIns="45720" rtlCol="0" anchor="t">
            <a:normAutofit/>
          </a:bodyPr>
          <a:lstStyle/>
          <a:p>
            <a:pPr marL="0" indent="0" algn="l">
              <a:buNone/>
            </a:pPr>
            <a:r>
              <a:rPr lang="sv-SE" sz="1800" b="1" dirty="0">
                <a:latin typeface="+mj-lt"/>
              </a:rPr>
              <a:t>I denna övning kommer du att:​</a:t>
            </a:r>
            <a:endParaRPr lang="sv-SE" sz="1800" b="1">
              <a:latin typeface="+mj-lt"/>
            </a:endParaRPr>
          </a:p>
          <a:p>
            <a:pPr marL="457200" indent="-457200" algn="l">
              <a:buFont typeface="Arial" panose="020B0604020202020204" pitchFamily="34" charset="0"/>
              <a:buChar char="•"/>
            </a:pPr>
            <a:r>
              <a:rPr lang="sv-SE" sz="1800" b="0" dirty="0">
                <a:latin typeface="+mn-lt"/>
              </a:rPr>
              <a:t>Utse ett team</a:t>
            </a:r>
            <a:endParaRPr lang="sv-SE" sz="1800" b="0" dirty="0">
              <a:latin typeface="+mn-lt"/>
              <a:ea typeface="Roboto Light"/>
              <a:cs typeface="Roboto Light"/>
            </a:endParaRPr>
          </a:p>
          <a:p>
            <a:pPr marL="457200" indent="-457200"/>
            <a:r>
              <a:rPr lang="sv-SE" sz="1800" b="0" dirty="0">
                <a:latin typeface="+mn-lt"/>
              </a:rPr>
              <a:t>Fördela resurser och </a:t>
            </a:r>
            <a:r>
              <a:rPr lang="sv-SE" sz="1800" dirty="0"/>
              <a:t>ansvar</a:t>
            </a:r>
            <a:endParaRPr lang="sv-SE" sz="1800" dirty="0">
              <a:ea typeface="Roboto Light"/>
              <a:cs typeface="Roboto Light"/>
            </a:endParaRPr>
          </a:p>
          <a:p>
            <a:pPr marL="457200" indent="-457200" algn="l">
              <a:buFont typeface="Arial" panose="020B0604020202020204" pitchFamily="34" charset="0"/>
              <a:buChar char="•"/>
            </a:pPr>
            <a:r>
              <a:rPr lang="sv-SE" sz="1800" dirty="0"/>
              <a:t>Följa</a:t>
            </a:r>
            <a:r>
              <a:rPr lang="sv-SE" sz="1800" b="0" dirty="0">
                <a:latin typeface="+mn-lt"/>
              </a:rPr>
              <a:t> upp och stödja arbete</a:t>
            </a:r>
            <a:endParaRPr lang="sv-SE" sz="1800" b="0" dirty="0">
              <a:latin typeface="+mn-lt"/>
              <a:ea typeface="Roboto Light"/>
              <a:cs typeface="Roboto Light"/>
            </a:endParaRPr>
          </a:p>
        </p:txBody>
      </p:sp>
    </p:spTree>
    <p:extLst>
      <p:ext uri="{BB962C8B-B14F-4D97-AF65-F5344CB8AC3E}">
        <p14:creationId xmlns:p14="http://schemas.microsoft.com/office/powerpoint/2010/main" val="524068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02B550-5BAC-AC1C-B60F-005E489540BD}"/>
              </a:ext>
            </a:extLst>
          </p:cNvPr>
          <p:cNvSpPr>
            <a:spLocks noGrp="1"/>
          </p:cNvSpPr>
          <p:nvPr>
            <p:ph type="ctrTitle"/>
          </p:nvPr>
        </p:nvSpPr>
        <p:spPr/>
        <p:txBody>
          <a:bodyPr/>
          <a:lstStyle/>
          <a:p>
            <a:r>
              <a:rPr kumimoji="0" lang="sv-SE" sz="4000" b="1" i="0" u="none" strike="noStrike" kern="1200" cap="none" spc="0" normalizeH="0" baseline="0" noProof="0" dirty="0">
                <a:ln>
                  <a:noFill/>
                </a:ln>
                <a:solidFill>
                  <a:schemeClr val="bg1"/>
                </a:solidFill>
                <a:effectLst/>
                <a:uLnTx/>
                <a:uFillTx/>
                <a:latin typeface="+mj-lt"/>
                <a:ea typeface="+mn-ea"/>
                <a:cs typeface="+mn-cs"/>
              </a:rPr>
              <a:t>Utse ett team</a:t>
            </a:r>
            <a:endParaRPr lang="sv-SE" dirty="0"/>
          </a:p>
        </p:txBody>
      </p:sp>
      <p:sp>
        <p:nvSpPr>
          <p:cNvPr id="3" name="Platshållare för text 2">
            <a:extLst>
              <a:ext uri="{FF2B5EF4-FFF2-40B4-BE49-F238E27FC236}">
                <a16:creationId xmlns:a16="http://schemas.microsoft.com/office/drawing/2014/main" id="{0F9D98BE-979E-E728-C61A-2749834CDBD0}"/>
              </a:ext>
            </a:extLst>
          </p:cNvPr>
          <p:cNvSpPr>
            <a:spLocks noGrp="1"/>
          </p:cNvSpPr>
          <p:nvPr>
            <p:ph type="body" sz="half" idx="2"/>
          </p:nvPr>
        </p:nvSpPr>
        <p:spPr>
          <a:xfrm>
            <a:off x="464607" y="1971996"/>
            <a:ext cx="4419200" cy="3835817"/>
          </a:xfrm>
        </p:spPr>
        <p:txBody>
          <a:bodyPr/>
          <a:lstStyle/>
          <a:p>
            <a:r>
              <a:rPr lang="sv-SE" sz="1600" b="1" dirty="0"/>
              <a:t>Vem ska jobba med utmaningen?</a:t>
            </a:r>
            <a:br>
              <a:rPr lang="sv-SE" sz="1600" b="1" dirty="0"/>
            </a:br>
            <a:r>
              <a:rPr lang="sv-SE" sz="1600" dirty="0"/>
              <a:t>Om det inte finns resurser behöver de frigöras. </a:t>
            </a:r>
            <a:br>
              <a:rPr lang="sv-SE" sz="1600" dirty="0"/>
            </a:br>
            <a:r>
              <a:rPr lang="sv-SE" sz="1600" dirty="0"/>
              <a:t>Du behöver minst 2-5 medarbetare som ska samarbeta och stötta varandra.</a:t>
            </a:r>
          </a:p>
          <a:p>
            <a:r>
              <a:rPr lang="sv-SE" sz="1600" b="1" dirty="0"/>
              <a:t>Är det första gången verksamheten ska jobba med innovation? </a:t>
            </a:r>
            <a:br>
              <a:rPr lang="sv-SE" sz="1600" b="1" dirty="0"/>
            </a:br>
            <a:r>
              <a:rPr lang="sv-SE" sz="1600" dirty="0"/>
              <a:t>Välj då medarbetare som är optimistiska, nyfikna och kommunikativa. Gärna som är motiverade att sprida ert nya arbetssätt vidare i organisation – era kommande innovations-ambassadörer!</a:t>
            </a:r>
          </a:p>
          <a:p>
            <a:r>
              <a:rPr lang="sv-SE" sz="1600" b="1" dirty="0"/>
              <a:t>Kan de tjänstedesign?</a:t>
            </a:r>
            <a:br>
              <a:rPr lang="sv-SE" sz="1600" b="1" dirty="0"/>
            </a:br>
            <a:r>
              <a:rPr lang="sv-SE" sz="1600" dirty="0"/>
              <a:t>Om inte, tips om kurser och resurser finns på nästa sidan.</a:t>
            </a:r>
          </a:p>
        </p:txBody>
      </p:sp>
      <p:sp>
        <p:nvSpPr>
          <p:cNvPr id="4" name="Platshållare för text 3">
            <a:extLst>
              <a:ext uri="{FF2B5EF4-FFF2-40B4-BE49-F238E27FC236}">
                <a16:creationId xmlns:a16="http://schemas.microsoft.com/office/drawing/2014/main" id="{5B41C52E-61BE-B516-CC2B-646C816DA442}"/>
              </a:ext>
            </a:extLst>
          </p:cNvPr>
          <p:cNvSpPr>
            <a:spLocks noGrp="1"/>
          </p:cNvSpPr>
          <p:nvPr>
            <p:ph type="body" sz="quarter" idx="10"/>
          </p:nvPr>
        </p:nvSpPr>
        <p:spPr/>
        <p:txBody>
          <a:bodyPr/>
          <a:lstStyle/>
          <a:p>
            <a:endParaRPr lang="sv-SE"/>
          </a:p>
        </p:txBody>
      </p:sp>
      <p:sp>
        <p:nvSpPr>
          <p:cNvPr id="7" name="Platshållare för text 6">
            <a:extLst>
              <a:ext uri="{FF2B5EF4-FFF2-40B4-BE49-F238E27FC236}">
                <a16:creationId xmlns:a16="http://schemas.microsoft.com/office/drawing/2014/main" id="{04EA97A1-B814-B1B4-AD65-3D9CA838A695}"/>
              </a:ext>
            </a:extLst>
          </p:cNvPr>
          <p:cNvSpPr>
            <a:spLocks noGrp="1"/>
          </p:cNvSpPr>
          <p:nvPr>
            <p:ph type="body" sz="half" idx="11"/>
          </p:nvPr>
        </p:nvSpPr>
        <p:spPr/>
        <p:txBody>
          <a:bodyPr/>
          <a:lstStyle/>
          <a:p>
            <a:r>
              <a:rPr lang="sv-SE" b="1" dirty="0">
                <a:solidFill>
                  <a:schemeClr val="tx1"/>
                </a:solidFill>
                <a:latin typeface="+mj-lt"/>
              </a:rPr>
              <a:t>Namn på medarbetare i teamet</a:t>
            </a:r>
          </a:p>
        </p:txBody>
      </p:sp>
    </p:spTree>
    <p:extLst>
      <p:ext uri="{BB962C8B-B14F-4D97-AF65-F5344CB8AC3E}">
        <p14:creationId xmlns:p14="http://schemas.microsoft.com/office/powerpoint/2010/main" val="409755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0ED2F4-7CB1-D80A-838A-BB29FD171698}"/>
              </a:ext>
            </a:extLst>
          </p:cNvPr>
          <p:cNvSpPr>
            <a:spLocks noGrp="1"/>
          </p:cNvSpPr>
          <p:nvPr>
            <p:ph type="ctrTitle"/>
          </p:nvPr>
        </p:nvSpPr>
        <p:spPr>
          <a:xfrm>
            <a:off x="864000" y="864000"/>
            <a:ext cx="4419200" cy="553998"/>
          </a:xfrm>
        </p:spPr>
        <p:txBody>
          <a:bodyPr/>
          <a:lstStyle/>
          <a:p>
            <a:r>
              <a:rPr kumimoji="0" lang="sv-SE" sz="4000" b="1" i="0" u="none" strike="noStrike" kern="1200" cap="none" spc="0" normalizeH="0" baseline="0" noProof="0" dirty="0">
                <a:ln>
                  <a:noFill/>
                </a:ln>
                <a:solidFill>
                  <a:schemeClr val="bg1"/>
                </a:solidFill>
                <a:effectLst/>
                <a:uLnTx/>
                <a:uFillTx/>
                <a:latin typeface="+mj-lt"/>
                <a:ea typeface="+mn-ea"/>
                <a:cs typeface="+mn-cs"/>
              </a:rPr>
              <a:t>Tips!</a:t>
            </a:r>
            <a:endParaRPr lang="sv-SE" dirty="0"/>
          </a:p>
        </p:txBody>
      </p:sp>
      <p:sp>
        <p:nvSpPr>
          <p:cNvPr id="3" name="Platshållare för innehåll 2">
            <a:extLst>
              <a:ext uri="{FF2B5EF4-FFF2-40B4-BE49-F238E27FC236}">
                <a16:creationId xmlns:a16="http://schemas.microsoft.com/office/drawing/2014/main" id="{43C628F3-7186-DF42-6D41-CA673D30AE29}"/>
              </a:ext>
            </a:extLst>
          </p:cNvPr>
          <p:cNvSpPr>
            <a:spLocks noGrp="1"/>
          </p:cNvSpPr>
          <p:nvPr>
            <p:ph type="body" sz="half" idx="2"/>
          </p:nvPr>
        </p:nvSpPr>
        <p:spPr>
          <a:xfrm>
            <a:off x="864000" y="1971996"/>
            <a:ext cx="4419200" cy="1712159"/>
          </a:xfrm>
        </p:spPr>
        <p:txBody>
          <a:bodyPr/>
          <a:lstStyle/>
          <a:p>
            <a:r>
              <a:rPr lang="sv-SE" dirty="0"/>
              <a:t>För dina medarbetare som inte har kunskap eller erfarenhet av tjänstedesign finns här bra material för dem. Det bästa sättet är att låta teamet gå en utbildning som en del av deras kompetensutveckling. </a:t>
            </a:r>
          </a:p>
        </p:txBody>
      </p:sp>
      <p:sp>
        <p:nvSpPr>
          <p:cNvPr id="4" name="Platshållare för innehåll 3">
            <a:extLst>
              <a:ext uri="{FF2B5EF4-FFF2-40B4-BE49-F238E27FC236}">
                <a16:creationId xmlns:a16="http://schemas.microsoft.com/office/drawing/2014/main" id="{939E478C-5659-91CE-895F-145ACA22A4C3}"/>
              </a:ext>
            </a:extLst>
          </p:cNvPr>
          <p:cNvSpPr>
            <a:spLocks noGrp="1"/>
          </p:cNvSpPr>
          <p:nvPr>
            <p:ph idx="4294967295"/>
          </p:nvPr>
        </p:nvSpPr>
        <p:spPr>
          <a:xfrm>
            <a:off x="6908800" y="1144531"/>
            <a:ext cx="4419200" cy="3367087"/>
          </a:xfrm>
        </p:spPr>
        <p:txBody>
          <a:bodyPr>
            <a:noAutofit/>
          </a:bodyPr>
          <a:lstStyle/>
          <a:p>
            <a:pPr marL="0" indent="0">
              <a:buNone/>
            </a:pPr>
            <a:endParaRPr lang="sv-SE" sz="1600" b="1" dirty="0">
              <a:latin typeface="Helsingborg Sans" pitchFamily="2" charset="77"/>
            </a:endParaRPr>
          </a:p>
          <a:p>
            <a:r>
              <a:rPr lang="sv-SE" sz="1600" b="1" dirty="0"/>
              <a:t>Sveriges kommuner och regioner (SKR), Innovationsguiden</a:t>
            </a:r>
            <a:r>
              <a:rPr lang="sv-SE" sz="1600" dirty="0"/>
              <a:t>: </a:t>
            </a:r>
            <a:br>
              <a:rPr lang="sv-SE" sz="1600" dirty="0"/>
            </a:br>
            <a:r>
              <a:rPr lang="sv-SE" sz="1600" dirty="0"/>
              <a:t>här finns en steg-för-steg guide för operativt tjänstedesign arbete och en 2-dagars utbildning man kan anmäla sig till, </a:t>
            </a:r>
            <a:br>
              <a:rPr lang="sv-SE" sz="1600" dirty="0"/>
            </a:br>
            <a:r>
              <a:rPr lang="sv-SE" sz="1600" dirty="0"/>
              <a:t>länk: </a:t>
            </a:r>
            <a:r>
              <a:rPr lang="sv-SE" sz="1600" dirty="0">
                <a:solidFill>
                  <a:srgbClr val="0072CE"/>
                </a:solidFill>
                <a:hlinkClick r:id="rId2">
                  <a:extLst>
                    <a:ext uri="{A12FA001-AC4F-418D-AE19-62706E023703}">
                      <ahyp:hlinkClr xmlns:ahyp="http://schemas.microsoft.com/office/drawing/2018/hyperlinkcolor" val="tx"/>
                    </a:ext>
                  </a:extLst>
                </a:hlinkClick>
              </a:rPr>
              <a:t>innovationsguiden.se</a:t>
            </a:r>
            <a:endParaRPr lang="sv-SE" sz="1600" dirty="0">
              <a:solidFill>
                <a:srgbClr val="0072CE"/>
              </a:solidFill>
            </a:endParaRPr>
          </a:p>
          <a:p>
            <a:r>
              <a:rPr lang="sv-SE" sz="1600" b="1" dirty="0"/>
              <a:t>Stiftelsen svensk industridesign (SVID): </a:t>
            </a:r>
            <a:r>
              <a:rPr lang="sv-SE" sz="1600" dirty="0"/>
              <a:t>här finns en steg-för-steg guide för operativt tjänstedesign och en utbildning man kan anmäla sig till, länk: </a:t>
            </a:r>
            <a:r>
              <a:rPr lang="sv-SE" sz="1600" dirty="0">
                <a:solidFill>
                  <a:srgbClr val="0072CE"/>
                </a:solidFill>
                <a:hlinkClick r:id="rId3">
                  <a:extLst>
                    <a:ext uri="{A12FA001-AC4F-418D-AE19-62706E023703}">
                      <ahyp:hlinkClr xmlns:ahyp="http://schemas.microsoft.com/office/drawing/2018/hyperlinkcolor" val="tx"/>
                    </a:ext>
                  </a:extLst>
                </a:hlinkClick>
              </a:rPr>
              <a:t>svid.se</a:t>
            </a:r>
            <a:endParaRPr lang="sv-SE" sz="1600" dirty="0">
              <a:solidFill>
                <a:srgbClr val="0072CE"/>
              </a:solidFill>
            </a:endParaRPr>
          </a:p>
          <a:p>
            <a:r>
              <a:rPr lang="sv-SE" sz="1600" b="1" dirty="0" err="1"/>
              <a:t>Nesta's</a:t>
            </a:r>
            <a:r>
              <a:rPr lang="sv-SE" sz="1600" b="1" dirty="0"/>
              <a:t> Designing for Public Services</a:t>
            </a:r>
            <a:r>
              <a:rPr lang="sv-SE" sz="1600" dirty="0"/>
              <a:t>: en praktiska guide på engelska i nedladdningsbar PDF. Länk: </a:t>
            </a:r>
            <a:r>
              <a:rPr lang="sv-SE" sz="1600" dirty="0">
                <a:solidFill>
                  <a:srgbClr val="0072CE"/>
                </a:solidFill>
                <a:hlinkClick r:id="rId4">
                  <a:extLst>
                    <a:ext uri="{A12FA001-AC4F-418D-AE19-62706E023703}">
                      <ahyp:hlinkClr xmlns:ahyp="http://schemas.microsoft.com/office/drawing/2018/hyperlinkcolor" val="tx"/>
                    </a:ext>
                  </a:extLst>
                </a:hlinkClick>
              </a:rPr>
              <a:t>nesta.org.uk</a:t>
            </a:r>
            <a:endParaRPr lang="sv-SE" sz="1600" dirty="0">
              <a:solidFill>
                <a:srgbClr val="0072CE"/>
              </a:solidFill>
            </a:endParaRPr>
          </a:p>
          <a:p>
            <a:pPr marL="0" indent="0">
              <a:buNone/>
            </a:pPr>
            <a:endParaRPr lang="sv-SE" sz="1600" dirty="0"/>
          </a:p>
          <a:p>
            <a:endParaRPr lang="sv-SE" sz="1600" dirty="0"/>
          </a:p>
        </p:txBody>
      </p:sp>
    </p:spTree>
    <p:extLst>
      <p:ext uri="{BB962C8B-B14F-4D97-AF65-F5344CB8AC3E}">
        <p14:creationId xmlns:p14="http://schemas.microsoft.com/office/powerpoint/2010/main" val="226880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0ED2F4-7CB1-D80A-838A-BB29FD171698}"/>
              </a:ext>
            </a:extLst>
          </p:cNvPr>
          <p:cNvSpPr>
            <a:spLocks noGrp="1"/>
          </p:cNvSpPr>
          <p:nvPr>
            <p:ph type="ctrTitle"/>
          </p:nvPr>
        </p:nvSpPr>
        <p:spPr>
          <a:xfrm>
            <a:off x="864000" y="864000"/>
            <a:ext cx="4419200" cy="553998"/>
          </a:xfrm>
        </p:spPr>
        <p:txBody>
          <a:bodyPr/>
          <a:lstStyle/>
          <a:p>
            <a:r>
              <a:rPr lang="sv-SE" dirty="0"/>
              <a:t>Fördela</a:t>
            </a:r>
          </a:p>
        </p:txBody>
      </p:sp>
      <p:sp>
        <p:nvSpPr>
          <p:cNvPr id="3" name="Platshållare för innehåll 2">
            <a:extLst>
              <a:ext uri="{FF2B5EF4-FFF2-40B4-BE49-F238E27FC236}">
                <a16:creationId xmlns:a16="http://schemas.microsoft.com/office/drawing/2014/main" id="{43C628F3-7186-DF42-6D41-CA673D30AE29}"/>
              </a:ext>
            </a:extLst>
          </p:cNvPr>
          <p:cNvSpPr>
            <a:spLocks noGrp="1"/>
          </p:cNvSpPr>
          <p:nvPr>
            <p:ph type="body" sz="half" idx="2"/>
          </p:nvPr>
        </p:nvSpPr>
        <p:spPr>
          <a:xfrm>
            <a:off x="864000" y="1971996"/>
            <a:ext cx="4419200" cy="4389815"/>
          </a:xfrm>
        </p:spPr>
        <p:txBody>
          <a:bodyPr/>
          <a:lstStyle/>
          <a:p>
            <a:r>
              <a:rPr lang="sv-SE" sz="1600" dirty="0"/>
              <a:t>Nu finns det ett team som ska jobba med innovation! För att arbetet ska röra sig smidigt framåt behövs ramar och ansvar.</a:t>
            </a:r>
          </a:p>
          <a:p>
            <a:r>
              <a:rPr lang="sv-SE" sz="1600" dirty="0"/>
              <a:t>Det här är en knepig utmaning för många organisationer. Här kan du som ledare göra en stor skillnad. Du har ett prioriterat utmaningsområde och </a:t>
            </a:r>
            <a:r>
              <a:rPr lang="sv-SE" sz="1600" b="1" dirty="0"/>
              <a:t>behöver nu prioritera resurser åt den nya lösningar.</a:t>
            </a:r>
          </a:p>
          <a:p>
            <a:r>
              <a:rPr lang="sv-SE" sz="1600" dirty="0"/>
              <a:t>Du och teamet kommer tillsammans att diskutera och svara på dessa 6 frågor. Ni kan använda mallen på bild 10 för era anteckningar, och kan ta nytta av tips som finns på bild 9 om ni vill.</a:t>
            </a:r>
          </a:p>
          <a:p>
            <a:r>
              <a:rPr lang="sv-SE" sz="1600" dirty="0">
                <a:cs typeface="Calibri"/>
              </a:rPr>
              <a:t>Bjud in teamet på ett 30 min digitalt möte. </a:t>
            </a:r>
          </a:p>
          <a:p>
            <a:endParaRPr lang="sv-SE" sz="1600" dirty="0"/>
          </a:p>
        </p:txBody>
      </p:sp>
      <p:sp>
        <p:nvSpPr>
          <p:cNvPr id="6" name="Platshållare för innehåll 2">
            <a:extLst>
              <a:ext uri="{FF2B5EF4-FFF2-40B4-BE49-F238E27FC236}">
                <a16:creationId xmlns:a16="http://schemas.microsoft.com/office/drawing/2014/main" id="{A6DD7749-7C4D-EF6F-BA73-6344C0694F77}"/>
              </a:ext>
            </a:extLst>
          </p:cNvPr>
          <p:cNvSpPr txBox="1">
            <a:spLocks/>
          </p:cNvSpPr>
          <p:nvPr/>
        </p:nvSpPr>
        <p:spPr>
          <a:xfrm>
            <a:off x="6908802" y="1971996"/>
            <a:ext cx="4419200" cy="3743484"/>
          </a:xfrm>
          <a:prstGeom prst="rect">
            <a:avLst/>
          </a:prstGeom>
        </p:spPr>
        <p:txBody>
          <a:bodyPr vert="horz" wrap="square" lIns="0" tIns="324000" rIns="0" bIns="0" rtlCol="0">
            <a:spAutoFit/>
          </a:bodyPr>
          <a:lstStyle>
            <a:lvl1pPr marL="0" indent="0" algn="l" defTabSz="1219170" rtl="0" eaLnBrk="1" latinLnBrk="0" hangingPunct="1">
              <a:lnSpc>
                <a:spcPct val="100000"/>
              </a:lnSpc>
              <a:spcBef>
                <a:spcPts val="0"/>
              </a:spcBef>
              <a:spcAft>
                <a:spcPts val="1200"/>
              </a:spcAft>
              <a:buFont typeface="Arial" panose="020B0604020202020204" pitchFamily="34" charset="0"/>
              <a:buNone/>
              <a:defRPr sz="1800" b="0" i="0" kern="1200">
                <a:solidFill>
                  <a:schemeClr val="bg1"/>
                </a:solidFill>
                <a:latin typeface="+mn-lt"/>
                <a:ea typeface="Roboto Light" panose="02000000000000000000" pitchFamily="2" charset="0"/>
                <a:cs typeface="Roboto Light" panose="02000000000000000000" pitchFamily="2" charset="0"/>
              </a:defRPr>
            </a:lvl1pPr>
            <a:lvl2pPr marL="609585" indent="0" algn="l" defTabSz="1219170" rtl="0" eaLnBrk="1" latinLnBrk="0" hangingPunct="1">
              <a:lnSpc>
                <a:spcPct val="100000"/>
              </a:lnSpc>
              <a:spcBef>
                <a:spcPts val="667"/>
              </a:spcBef>
              <a:spcAft>
                <a:spcPts val="1200"/>
              </a:spcAft>
              <a:buFont typeface="Arial" panose="020B0604020202020204" pitchFamily="34" charset="0"/>
              <a:buNone/>
              <a:defRPr sz="1867" kern="1200">
                <a:solidFill>
                  <a:schemeClr val="tx1"/>
                </a:solidFill>
                <a:latin typeface="+mn-lt"/>
                <a:ea typeface="+mn-ea"/>
                <a:cs typeface="+mn-cs"/>
              </a:defRPr>
            </a:lvl2pPr>
            <a:lvl3pPr marL="1219170" indent="0" algn="l" defTabSz="1219170" rtl="0" eaLnBrk="1" latinLnBrk="0" hangingPunct="1">
              <a:lnSpc>
                <a:spcPct val="100000"/>
              </a:lnSpc>
              <a:spcBef>
                <a:spcPts val="667"/>
              </a:spcBef>
              <a:spcAft>
                <a:spcPts val="1200"/>
              </a:spcAft>
              <a:buFont typeface="Arial" panose="020B0604020202020204" pitchFamily="34" charset="0"/>
              <a:buNone/>
              <a:defRPr sz="1600" kern="1200">
                <a:solidFill>
                  <a:schemeClr val="tx1"/>
                </a:solidFill>
                <a:latin typeface="+mn-lt"/>
                <a:ea typeface="+mn-ea"/>
                <a:cs typeface="+mn-cs"/>
              </a:defRPr>
            </a:lvl3pPr>
            <a:lvl4pPr marL="1828754"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4pPr>
            <a:lvl5pPr marL="2438339"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5pPr>
            <a:lvl6pPr marL="3047924"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509"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7093"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678"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pPr marL="0" indent="0">
              <a:buFont typeface="Arial" panose="020B0604020202020204" pitchFamily="34" charset="0"/>
              <a:buNone/>
            </a:pPr>
            <a:r>
              <a:rPr lang="sv-SE" b="1" dirty="0">
                <a:solidFill>
                  <a:schemeClr val="tx1"/>
                </a:solidFill>
                <a:latin typeface="+mj-lt"/>
              </a:rPr>
              <a:t>Teamet behöver veta:</a:t>
            </a:r>
          </a:p>
          <a:p>
            <a:pPr marL="285750" indent="-285750">
              <a:buFont typeface="Arial" panose="020B0604020202020204" pitchFamily="34" charset="0"/>
              <a:buChar char="•"/>
            </a:pPr>
            <a:r>
              <a:rPr lang="sv-SE" dirty="0">
                <a:solidFill>
                  <a:schemeClr val="tx1"/>
                </a:solidFill>
              </a:rPr>
              <a:t>Hur </a:t>
            </a:r>
            <a:r>
              <a:rPr lang="sv-SE" b="1" dirty="0">
                <a:solidFill>
                  <a:schemeClr val="tx1"/>
                </a:solidFill>
              </a:rPr>
              <a:t>mycket</a:t>
            </a:r>
            <a:r>
              <a:rPr lang="sv-SE" dirty="0">
                <a:solidFill>
                  <a:schemeClr val="tx1"/>
                </a:solidFill>
              </a:rPr>
              <a:t> tid de får använda?</a:t>
            </a:r>
          </a:p>
          <a:p>
            <a:pPr marL="285750" indent="-285750">
              <a:buFont typeface="Arial" panose="020B0604020202020204" pitchFamily="34" charset="0"/>
              <a:buChar char="•"/>
            </a:pPr>
            <a:r>
              <a:rPr lang="sv-SE" dirty="0">
                <a:solidFill>
                  <a:schemeClr val="tx1"/>
                </a:solidFill>
              </a:rPr>
              <a:t>Vad finns det för </a:t>
            </a:r>
            <a:r>
              <a:rPr lang="sv-SE" b="1" dirty="0">
                <a:solidFill>
                  <a:schemeClr val="tx1"/>
                </a:solidFill>
              </a:rPr>
              <a:t>budget</a:t>
            </a:r>
            <a:r>
              <a:rPr lang="sv-SE" dirty="0">
                <a:solidFill>
                  <a:schemeClr val="tx1"/>
                </a:solidFill>
              </a:rPr>
              <a:t> gällande prototypen och testandet?</a:t>
            </a:r>
          </a:p>
          <a:p>
            <a:pPr marL="285750" indent="-285750">
              <a:buFont typeface="Arial" panose="020B0604020202020204" pitchFamily="34" charset="0"/>
              <a:buChar char="•"/>
            </a:pPr>
            <a:r>
              <a:rPr lang="sv-SE" dirty="0">
                <a:solidFill>
                  <a:schemeClr val="tx1"/>
                </a:solidFill>
              </a:rPr>
              <a:t>Vilket </a:t>
            </a:r>
            <a:r>
              <a:rPr lang="sv-SE" b="1" dirty="0">
                <a:solidFill>
                  <a:schemeClr val="tx1"/>
                </a:solidFill>
              </a:rPr>
              <a:t>mandat</a:t>
            </a:r>
            <a:r>
              <a:rPr lang="sv-SE" dirty="0">
                <a:solidFill>
                  <a:schemeClr val="tx1"/>
                </a:solidFill>
              </a:rPr>
              <a:t> de har?</a:t>
            </a:r>
          </a:p>
          <a:p>
            <a:pPr marL="285750" indent="-285750">
              <a:buFont typeface="Arial" panose="020B0604020202020204" pitchFamily="34" charset="0"/>
              <a:buChar char="•"/>
            </a:pPr>
            <a:r>
              <a:rPr lang="sv-SE" dirty="0">
                <a:solidFill>
                  <a:schemeClr val="tx1"/>
                </a:solidFill>
              </a:rPr>
              <a:t>Förväntningar på </a:t>
            </a:r>
            <a:r>
              <a:rPr lang="sv-SE" b="1" dirty="0">
                <a:solidFill>
                  <a:schemeClr val="tx1"/>
                </a:solidFill>
              </a:rPr>
              <a:t>dokumentation</a:t>
            </a:r>
            <a:r>
              <a:rPr lang="sv-SE" dirty="0">
                <a:solidFill>
                  <a:schemeClr val="tx1"/>
                </a:solidFill>
              </a:rPr>
              <a:t>?</a:t>
            </a:r>
          </a:p>
          <a:p>
            <a:pPr marL="285750" indent="-285750">
              <a:buFont typeface="Arial" panose="020B0604020202020204" pitchFamily="34" charset="0"/>
              <a:buChar char="•"/>
            </a:pPr>
            <a:r>
              <a:rPr lang="sv-SE" dirty="0">
                <a:solidFill>
                  <a:schemeClr val="tx1"/>
                </a:solidFill>
              </a:rPr>
              <a:t>Hur ofta och till vem ska de </a:t>
            </a:r>
            <a:r>
              <a:rPr lang="sv-SE" b="1" dirty="0">
                <a:solidFill>
                  <a:schemeClr val="tx1"/>
                </a:solidFill>
              </a:rPr>
              <a:t>rapportera</a:t>
            </a:r>
            <a:r>
              <a:rPr lang="sv-SE" dirty="0">
                <a:solidFill>
                  <a:schemeClr val="tx1"/>
                </a:solidFill>
              </a:rPr>
              <a:t> framsteg och resultat?</a:t>
            </a:r>
          </a:p>
          <a:p>
            <a:pPr marL="285750" indent="-285750">
              <a:buFont typeface="Arial" panose="020B0604020202020204" pitchFamily="34" charset="0"/>
              <a:buChar char="•"/>
            </a:pPr>
            <a:r>
              <a:rPr lang="sv-SE" dirty="0">
                <a:solidFill>
                  <a:schemeClr val="tx1"/>
                </a:solidFill>
              </a:rPr>
              <a:t>Hur </a:t>
            </a:r>
            <a:r>
              <a:rPr lang="sv-SE" b="1" dirty="0">
                <a:solidFill>
                  <a:schemeClr val="tx1"/>
                </a:solidFill>
              </a:rPr>
              <a:t>länge</a:t>
            </a:r>
            <a:r>
              <a:rPr lang="sv-SE" dirty="0">
                <a:solidFill>
                  <a:schemeClr val="tx1"/>
                </a:solidFill>
              </a:rPr>
              <a:t> projektet ska pågå?</a:t>
            </a:r>
          </a:p>
        </p:txBody>
      </p:sp>
    </p:spTree>
    <p:extLst>
      <p:ext uri="{BB962C8B-B14F-4D97-AF65-F5344CB8AC3E}">
        <p14:creationId xmlns:p14="http://schemas.microsoft.com/office/powerpoint/2010/main" val="98528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0ED2F4-7CB1-D80A-838A-BB29FD171698}"/>
              </a:ext>
            </a:extLst>
          </p:cNvPr>
          <p:cNvSpPr>
            <a:spLocks noGrp="1"/>
          </p:cNvSpPr>
          <p:nvPr>
            <p:ph type="ctrTitle"/>
          </p:nvPr>
        </p:nvSpPr>
        <p:spPr>
          <a:xfrm>
            <a:off x="864000" y="864000"/>
            <a:ext cx="4419200" cy="553998"/>
          </a:xfrm>
        </p:spPr>
        <p:txBody>
          <a:bodyPr/>
          <a:lstStyle/>
          <a:p>
            <a:r>
              <a:rPr lang="sv-SE" dirty="0"/>
              <a:t>Tips!</a:t>
            </a:r>
          </a:p>
        </p:txBody>
      </p:sp>
      <p:sp>
        <p:nvSpPr>
          <p:cNvPr id="3" name="Platshållare för innehåll 2">
            <a:extLst>
              <a:ext uri="{FF2B5EF4-FFF2-40B4-BE49-F238E27FC236}">
                <a16:creationId xmlns:a16="http://schemas.microsoft.com/office/drawing/2014/main" id="{43C628F3-7186-DF42-6D41-CA673D30AE29}"/>
              </a:ext>
            </a:extLst>
          </p:cNvPr>
          <p:cNvSpPr>
            <a:spLocks noGrp="1"/>
          </p:cNvSpPr>
          <p:nvPr>
            <p:ph type="body" sz="half" idx="2"/>
          </p:nvPr>
        </p:nvSpPr>
        <p:spPr>
          <a:xfrm>
            <a:off x="864000" y="1971996"/>
            <a:ext cx="4419200" cy="3989705"/>
          </a:xfrm>
        </p:spPr>
        <p:txBody>
          <a:bodyPr/>
          <a:lstStyle/>
          <a:p>
            <a:r>
              <a:rPr lang="sv-SE" sz="1600" b="1" dirty="0"/>
              <a:t>Använd verksamhetens ordinarie rutiner och samverka med den. </a:t>
            </a:r>
          </a:p>
          <a:p>
            <a:r>
              <a:rPr lang="sv-SE" sz="1600" dirty="0"/>
              <a:t>Finns det utvecklingstid avsatt som teamet kan använda? Kan innovationsarbetet bokas under en tid där verksamhetens arbetsbelastning är lägre? Kan material lånas av andra verksamheter? </a:t>
            </a:r>
          </a:p>
          <a:p>
            <a:r>
              <a:rPr lang="sv-SE" sz="1600" dirty="0"/>
              <a:t>Det finns en potentiell fördel i att låta teamet arbeta i </a:t>
            </a:r>
            <a:r>
              <a:rPr lang="sv-SE" sz="1600" b="1" dirty="0"/>
              <a:t>”en sprint</a:t>
            </a:r>
            <a:r>
              <a:rPr lang="sv-SE" sz="1600" dirty="0"/>
              <a:t>”, dvs arbetet pågår under flera dagar i följd istället för några timmar varje vecka utspritt över flera veckor/månader. Sprintarbete hjälper ofta ett team att vara effektivare och att hålla fokus och momentet i arbetsflödet.</a:t>
            </a:r>
          </a:p>
          <a:p>
            <a:endParaRPr lang="sv-SE" sz="1600" dirty="0"/>
          </a:p>
        </p:txBody>
      </p:sp>
      <p:sp>
        <p:nvSpPr>
          <p:cNvPr id="6" name="Platshållare för innehåll 2">
            <a:extLst>
              <a:ext uri="{FF2B5EF4-FFF2-40B4-BE49-F238E27FC236}">
                <a16:creationId xmlns:a16="http://schemas.microsoft.com/office/drawing/2014/main" id="{A6DD7749-7C4D-EF6F-BA73-6344C0694F77}"/>
              </a:ext>
            </a:extLst>
          </p:cNvPr>
          <p:cNvSpPr txBox="1">
            <a:spLocks/>
          </p:cNvSpPr>
          <p:nvPr/>
        </p:nvSpPr>
        <p:spPr>
          <a:xfrm>
            <a:off x="6908802" y="1971996"/>
            <a:ext cx="4419200" cy="2820154"/>
          </a:xfrm>
          <a:prstGeom prst="rect">
            <a:avLst/>
          </a:prstGeom>
        </p:spPr>
        <p:txBody>
          <a:bodyPr vert="horz" wrap="square" lIns="0" tIns="324000" rIns="0" bIns="0" rtlCol="0">
            <a:spAutoFit/>
          </a:bodyPr>
          <a:lstStyle>
            <a:lvl1pPr marL="0" indent="0" algn="l" defTabSz="1219170" rtl="0" eaLnBrk="1" latinLnBrk="0" hangingPunct="1">
              <a:lnSpc>
                <a:spcPct val="100000"/>
              </a:lnSpc>
              <a:spcBef>
                <a:spcPts val="0"/>
              </a:spcBef>
              <a:spcAft>
                <a:spcPts val="1200"/>
              </a:spcAft>
              <a:buFont typeface="Arial" panose="020B0604020202020204" pitchFamily="34" charset="0"/>
              <a:buNone/>
              <a:defRPr sz="1800" b="0" i="0" kern="1200">
                <a:solidFill>
                  <a:schemeClr val="bg1"/>
                </a:solidFill>
                <a:latin typeface="+mn-lt"/>
                <a:ea typeface="Roboto Light" panose="02000000000000000000" pitchFamily="2" charset="0"/>
                <a:cs typeface="Roboto Light" panose="02000000000000000000" pitchFamily="2" charset="0"/>
              </a:defRPr>
            </a:lvl1pPr>
            <a:lvl2pPr marL="609585" indent="0" algn="l" defTabSz="1219170" rtl="0" eaLnBrk="1" latinLnBrk="0" hangingPunct="1">
              <a:lnSpc>
                <a:spcPct val="100000"/>
              </a:lnSpc>
              <a:spcBef>
                <a:spcPts val="667"/>
              </a:spcBef>
              <a:spcAft>
                <a:spcPts val="1200"/>
              </a:spcAft>
              <a:buFont typeface="Arial" panose="020B0604020202020204" pitchFamily="34" charset="0"/>
              <a:buNone/>
              <a:defRPr sz="1867" kern="1200">
                <a:solidFill>
                  <a:schemeClr val="tx1"/>
                </a:solidFill>
                <a:latin typeface="+mn-lt"/>
                <a:ea typeface="+mn-ea"/>
                <a:cs typeface="+mn-cs"/>
              </a:defRPr>
            </a:lvl2pPr>
            <a:lvl3pPr marL="1219170" indent="0" algn="l" defTabSz="1219170" rtl="0" eaLnBrk="1" latinLnBrk="0" hangingPunct="1">
              <a:lnSpc>
                <a:spcPct val="100000"/>
              </a:lnSpc>
              <a:spcBef>
                <a:spcPts val="667"/>
              </a:spcBef>
              <a:spcAft>
                <a:spcPts val="1200"/>
              </a:spcAft>
              <a:buFont typeface="Arial" panose="020B0604020202020204" pitchFamily="34" charset="0"/>
              <a:buNone/>
              <a:defRPr sz="1600" kern="1200">
                <a:solidFill>
                  <a:schemeClr val="tx1"/>
                </a:solidFill>
                <a:latin typeface="+mn-lt"/>
                <a:ea typeface="+mn-ea"/>
                <a:cs typeface="+mn-cs"/>
              </a:defRPr>
            </a:lvl3pPr>
            <a:lvl4pPr marL="1828754"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4pPr>
            <a:lvl5pPr marL="2438339"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5pPr>
            <a:lvl6pPr marL="3047924"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509"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7093"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678"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pPr marL="0" indent="0">
              <a:buNone/>
            </a:pPr>
            <a:r>
              <a:rPr lang="sv-SE" dirty="0">
                <a:solidFill>
                  <a:schemeClr val="tx1"/>
                </a:solidFill>
              </a:rPr>
              <a:t>Om du har ett erfaret team som kan tjänstedesign - </a:t>
            </a:r>
            <a:r>
              <a:rPr lang="sv-SE" b="1" dirty="0">
                <a:solidFill>
                  <a:schemeClr val="tx1"/>
                </a:solidFill>
              </a:rPr>
              <a:t>Låt teamet göra ett förslag</a:t>
            </a:r>
            <a:r>
              <a:rPr lang="sv-SE" dirty="0">
                <a:solidFill>
                  <a:schemeClr val="tx1"/>
                </a:solidFill>
              </a:rPr>
              <a:t> om hur de vill lägga upp arbete och vad de tror de behöver för resurser. Det kan bli utgångspunkten för att förstå hur innovationsarbetet kan påverka verksamhetens ordinarie rutiner. Du och teamet kan sedan </a:t>
            </a:r>
            <a:r>
              <a:rPr lang="sv-SE" dirty="0" err="1">
                <a:solidFill>
                  <a:schemeClr val="tx1"/>
                </a:solidFill>
              </a:rPr>
              <a:t>hjärnstorma</a:t>
            </a:r>
            <a:r>
              <a:rPr lang="sv-SE" dirty="0">
                <a:solidFill>
                  <a:schemeClr val="tx1"/>
                </a:solidFill>
              </a:rPr>
              <a:t> kring vilka åtgärder som kan tas.</a:t>
            </a:r>
          </a:p>
        </p:txBody>
      </p:sp>
    </p:spTree>
    <p:extLst>
      <p:ext uri="{BB962C8B-B14F-4D97-AF65-F5344CB8AC3E}">
        <p14:creationId xmlns:p14="http://schemas.microsoft.com/office/powerpoint/2010/main" val="3721769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F348488-2593-7EF3-6004-7BB48BEE06C9}"/>
              </a:ext>
            </a:extLst>
          </p:cNvPr>
          <p:cNvSpPr>
            <a:spLocks noGrp="1"/>
          </p:cNvSpPr>
          <p:nvPr>
            <p:ph type="subTitle" idx="1"/>
          </p:nvPr>
        </p:nvSpPr>
        <p:spPr/>
        <p:txBody>
          <a:bodyPr/>
          <a:lstStyle/>
          <a:p>
            <a:r>
              <a:rPr lang="sv-SE"/>
              <a:t>Pröva</a:t>
            </a:r>
          </a:p>
        </p:txBody>
      </p:sp>
      <p:sp>
        <p:nvSpPr>
          <p:cNvPr id="5" name="Platshållare för text 27">
            <a:extLst>
              <a:ext uri="{FF2B5EF4-FFF2-40B4-BE49-F238E27FC236}">
                <a16:creationId xmlns:a16="http://schemas.microsoft.com/office/drawing/2014/main" id="{EE6622A5-74F0-7A65-9B14-FF62BEEA534E}"/>
              </a:ext>
            </a:extLst>
          </p:cNvPr>
          <p:cNvSpPr txBox="1">
            <a:spLocks/>
          </p:cNvSpPr>
          <p:nvPr/>
        </p:nvSpPr>
        <p:spPr>
          <a:xfrm>
            <a:off x="2929124" y="933884"/>
            <a:ext cx="1133591" cy="344498"/>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sv-SE" sz="1400" dirty="0">
                <a:solidFill>
                  <a:srgbClr val="1B365D"/>
                </a:solidFill>
              </a:rPr>
              <a:t>Grupp</a:t>
            </a:r>
          </a:p>
        </p:txBody>
      </p:sp>
      <p:sp>
        <p:nvSpPr>
          <p:cNvPr id="8" name="Platshållare för text 27">
            <a:extLst>
              <a:ext uri="{FF2B5EF4-FFF2-40B4-BE49-F238E27FC236}">
                <a16:creationId xmlns:a16="http://schemas.microsoft.com/office/drawing/2014/main" id="{152A4015-C7F4-054E-C402-038E7E7D2BC7}"/>
              </a:ext>
            </a:extLst>
          </p:cNvPr>
          <p:cNvSpPr txBox="1">
            <a:spLocks/>
          </p:cNvSpPr>
          <p:nvPr/>
        </p:nvSpPr>
        <p:spPr>
          <a:xfrm>
            <a:off x="1354914" y="933883"/>
            <a:ext cx="955972" cy="344498"/>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sv-SE" sz="1400" dirty="0">
                <a:solidFill>
                  <a:srgbClr val="1B365D"/>
                </a:solidFill>
              </a:rPr>
              <a:t>30 min</a:t>
            </a:r>
          </a:p>
        </p:txBody>
      </p:sp>
      <p:pic>
        <p:nvPicPr>
          <p:cNvPr id="11" name="Bild 10" descr="Användare kontur">
            <a:extLst>
              <a:ext uri="{FF2B5EF4-FFF2-40B4-BE49-F238E27FC236}">
                <a16:creationId xmlns:a16="http://schemas.microsoft.com/office/drawing/2014/main" id="{9AFDD506-7CE4-DCC9-C18B-F656817D8D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3916" y="714255"/>
            <a:ext cx="660484" cy="660484"/>
          </a:xfrm>
          <a:prstGeom prst="rect">
            <a:avLst/>
          </a:prstGeom>
        </p:spPr>
      </p:pic>
      <p:pic>
        <p:nvPicPr>
          <p:cNvPr id="2" name="Bild 1" descr="Tidtagarur 33% kontur">
            <a:extLst>
              <a:ext uri="{FF2B5EF4-FFF2-40B4-BE49-F238E27FC236}">
                <a16:creationId xmlns:a16="http://schemas.microsoft.com/office/drawing/2014/main" id="{2A6E914D-E593-1099-4E98-0A88A99FA0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700" y="791225"/>
            <a:ext cx="537214" cy="537214"/>
          </a:xfrm>
          <a:prstGeom prst="rect">
            <a:avLst/>
          </a:prstGeom>
        </p:spPr>
      </p:pic>
    </p:spTree>
    <p:extLst>
      <p:ext uri="{BB962C8B-B14F-4D97-AF65-F5344CB8AC3E}">
        <p14:creationId xmlns:p14="http://schemas.microsoft.com/office/powerpoint/2010/main" val="3603146632"/>
      </p:ext>
    </p:extLst>
  </p:cSld>
  <p:clrMapOvr>
    <a:masterClrMapping/>
  </p:clrMapOvr>
</p:sld>
</file>

<file path=ppt/theme/theme1.xml><?xml version="1.0" encoding="utf-8"?>
<a:theme xmlns:a="http://schemas.openxmlformats.org/drawingml/2006/main" name="HBG-Helsingborgstegel">
  <a:themeElements>
    <a:clrScheme name="Egen 6">
      <a:dk1>
        <a:srgbClr val="1A355C"/>
      </a:dk1>
      <a:lt1>
        <a:srgbClr val="FEFFFF"/>
      </a:lt1>
      <a:dk2>
        <a:srgbClr val="EDB321"/>
      </a:dk2>
      <a:lt2>
        <a:srgbClr val="FCDDE5"/>
      </a:lt2>
      <a:accent1>
        <a:srgbClr val="00BFB3"/>
      </a:accent1>
      <a:accent2>
        <a:srgbClr val="1A355C"/>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2D5D2EE0-0EB7-2E44-9E24-18DCDC75CA81}"/>
    </a:ext>
  </a:extLst>
</a:theme>
</file>

<file path=ppt/theme/theme2.xml><?xml version="1.0" encoding="utf-8"?>
<a:theme xmlns:a="http://schemas.openxmlformats.org/drawingml/2006/main" name="HBG-Pålsjö">
  <a:themeElements>
    <a:clrScheme name="Palsjo">
      <a:dk1>
        <a:srgbClr val="1A355C"/>
      </a:dk1>
      <a:lt1>
        <a:srgbClr val="FEFFFF"/>
      </a:lt1>
      <a:dk2>
        <a:srgbClr val="00833D"/>
      </a:dk2>
      <a:lt2>
        <a:srgbClr val="EAE8E1"/>
      </a:lt2>
      <a:accent1>
        <a:srgbClr val="0071CD"/>
      </a:accent1>
      <a:accent2>
        <a:srgbClr val="00BFB3"/>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1FB1F32C-29A3-F84E-AB36-56EF3C0E52D5}"/>
    </a:ext>
  </a:extLst>
</a:theme>
</file>

<file path=ppt/theme/theme3.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4.xml><?xml version="1.0" encoding="utf-8"?>
<a:theme xmlns:a="http://schemas.openxmlformats.org/drawingml/2006/main" name="HBG-Raps">
  <a:themeElements>
    <a:clrScheme name="Egen 7">
      <a:dk1>
        <a:srgbClr val="1A355C"/>
      </a:dk1>
      <a:lt1>
        <a:srgbClr val="FEFFFF"/>
      </a:lt1>
      <a:dk2>
        <a:srgbClr val="EFB323"/>
      </a:dk2>
      <a:lt2>
        <a:srgbClr val="EAE8E1"/>
      </a:lt2>
      <a:accent1>
        <a:srgbClr val="00BFB2"/>
      </a:accent1>
      <a:accent2>
        <a:srgbClr val="1A355C"/>
      </a:accent2>
      <a:accent3>
        <a:srgbClr val="D9281C"/>
      </a:accent3>
      <a:accent4>
        <a:srgbClr val="75222E"/>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A4E0B890-6B5B-8B48-8C83-0617A08EA4BC}"/>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2ba3d5-ae7e-4872-ab6d-f5dc97d22469" xsi:nil="true"/>
    <lcf76f155ced4ddcb4097134ff3c332f xmlns="7a76651c-ba93-4984-9146-c4f11173740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7D08E97149E774CB1545E05E955AA76" ma:contentTypeVersion="18" ma:contentTypeDescription="Skapa ett nytt dokument." ma:contentTypeScope="" ma:versionID="4ce0015436e7b6b687222ecb3a6fae71">
  <xsd:schema xmlns:xsd="http://www.w3.org/2001/XMLSchema" xmlns:xs="http://www.w3.org/2001/XMLSchema" xmlns:p="http://schemas.microsoft.com/office/2006/metadata/properties" xmlns:ns2="7a76651c-ba93-4984-9146-c4f111737405" xmlns:ns3="1471652e-0fe0-4654-9522-34c7a0ec1beb" xmlns:ns4="7b2ba3d5-ae7e-4872-ab6d-f5dc97d22469" targetNamespace="http://schemas.microsoft.com/office/2006/metadata/properties" ma:root="true" ma:fieldsID="6e554687a58de2aed2a0c16b748e7b59" ns2:_="" ns3:_="" ns4:_="">
    <xsd:import namespace="7a76651c-ba93-4984-9146-c4f111737405"/>
    <xsd:import namespace="1471652e-0fe0-4654-9522-34c7a0ec1beb"/>
    <xsd:import namespace="7b2ba3d5-ae7e-4872-ab6d-f5dc97d224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76651c-ba93-4984-9146-c4f1117374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754130b2-2ff3-49ba-9a00-32ff45e7998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71652e-0fe0-4654-9522-34c7a0ec1beb"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2ba3d5-ae7e-4872-ab6d-f5dc97d2246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00b87b8-152d-4f80-8f32-d4583f5049d0}" ma:internalName="TaxCatchAll" ma:showField="CatchAllData" ma:web="1471652e-0fe0-4654-9522-34c7a0ec1b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512BB2-E732-436A-B277-2DBDCAA4D4D2}">
  <ds:schemaRefs>
    <ds:schemaRef ds:uri="http://www.w3.org/XML/1998/namespace"/>
    <ds:schemaRef ds:uri="http://purl.org/dc/dcmitype/"/>
    <ds:schemaRef ds:uri="http://schemas.microsoft.com/office/infopath/2007/PartnerControls"/>
    <ds:schemaRef ds:uri="http://schemas.microsoft.com/office/2006/documentManagement/types"/>
    <ds:schemaRef ds:uri="http://purl.org/dc/elements/1.1/"/>
    <ds:schemaRef ds:uri="7a76651c-ba93-4984-9146-c4f111737405"/>
    <ds:schemaRef ds:uri="http://schemas.microsoft.com/office/2006/metadata/properties"/>
    <ds:schemaRef ds:uri="http://purl.org/dc/terms/"/>
    <ds:schemaRef ds:uri="http://schemas.openxmlformats.org/package/2006/metadata/core-properties"/>
    <ds:schemaRef ds:uri="7b2ba3d5-ae7e-4872-ab6d-f5dc97d22469"/>
    <ds:schemaRef ds:uri="1471652e-0fe0-4654-9522-34c7a0ec1beb"/>
  </ds:schemaRefs>
</ds:datastoreItem>
</file>

<file path=customXml/itemProps2.xml><?xml version="1.0" encoding="utf-8"?>
<ds:datastoreItem xmlns:ds="http://schemas.openxmlformats.org/officeDocument/2006/customXml" ds:itemID="{A4A6E28F-A2AD-40A0-9993-3F32C4CD8039}">
  <ds:schemaRefs>
    <ds:schemaRef ds:uri="http://schemas.microsoft.com/sharepoint/v3/contenttype/forms"/>
  </ds:schemaRefs>
</ds:datastoreItem>
</file>

<file path=customXml/itemProps3.xml><?xml version="1.0" encoding="utf-8"?>
<ds:datastoreItem xmlns:ds="http://schemas.openxmlformats.org/officeDocument/2006/customXml" ds:itemID="{7497403C-38CF-48C8-9F47-409E8E0011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76651c-ba93-4984-9146-c4f111737405"/>
    <ds:schemaRef ds:uri="1471652e-0fe0-4654-9522-34c7a0ec1beb"/>
    <ds:schemaRef ds:uri="7b2ba3d5-ae7e-4872-ab6d-f5dc97d224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HBG-Helsingborgstegel</Template>
  <TotalTime>71</TotalTime>
  <Words>957</Words>
  <Application>Microsoft Office PowerPoint</Application>
  <PresentationFormat>Bredbild</PresentationFormat>
  <Paragraphs>84</Paragraphs>
  <Slides>15</Slides>
  <Notes>1</Notes>
  <HiddenSlides>1</HiddenSlides>
  <MMClips>0</MMClips>
  <ScaleCrop>false</ScaleCrop>
  <HeadingPairs>
    <vt:vector size="4" baseType="variant">
      <vt:variant>
        <vt:lpstr>Tema</vt:lpstr>
      </vt:variant>
      <vt:variant>
        <vt:i4>4</vt:i4>
      </vt:variant>
      <vt:variant>
        <vt:lpstr>Bildrubriker</vt:lpstr>
      </vt:variant>
      <vt:variant>
        <vt:i4>15</vt:i4>
      </vt:variant>
    </vt:vector>
  </HeadingPairs>
  <TitlesOfParts>
    <vt:vector size="19" baseType="lpstr">
      <vt:lpstr>HBG-Helsingborgstegel</vt:lpstr>
      <vt:lpstr>HBG-Pålsjö</vt:lpstr>
      <vt:lpstr>HBG-Vintersund</vt:lpstr>
      <vt:lpstr>HBG-Raps</vt:lpstr>
      <vt:lpstr>Frigöra resurser</vt:lpstr>
      <vt:lpstr>Övningens steg</vt:lpstr>
      <vt:lpstr>PowerPoint-presentation</vt:lpstr>
      <vt:lpstr>Din nya roll möjliggörare</vt:lpstr>
      <vt:lpstr>Utse ett team</vt:lpstr>
      <vt:lpstr>Tips!</vt:lpstr>
      <vt:lpstr>Fördela</vt:lpstr>
      <vt:lpstr>Tips!</vt:lpstr>
      <vt:lpstr>PowerPoint-presentation</vt:lpstr>
      <vt:lpstr>Resurser</vt:lpstr>
      <vt:lpstr>Följa upp</vt:lpstr>
      <vt:lpstr>Bra jobbat!</vt:lpstr>
      <vt:lpstr>PowerPoint-presentation</vt:lpstr>
      <vt:lpstr>Hur gick det?</vt:lpstr>
      <vt:lpstr>Dokumentets syfte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Framtid</dc:title>
  <dc:creator>Starvall Malin - SLF</dc:creator>
  <cp:lastModifiedBy>Starvall Malin - SLF</cp:lastModifiedBy>
  <cp:revision>16</cp:revision>
  <dcterms:created xsi:type="dcterms:W3CDTF">2023-03-06T10:19:07Z</dcterms:created>
  <dcterms:modified xsi:type="dcterms:W3CDTF">2023-03-13T08:25:34Z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0x01010037D08E97149E774CB1545E05E955AA76</vt:lpwstr>
  </property>
  <property fmtid="{D5CDD505-2E9C-101B-9397-08002B2CF9AE}" pid="3" name="MediaServiceImageTags">
    <vt:lpwstr/>
  </property>
</Properties>
</file>