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Lst>
  <p:notesMasterIdLst>
    <p:notesMasterId r:id="rId26"/>
  </p:notesMasterIdLst>
  <p:handoutMasterIdLst>
    <p:handoutMasterId r:id="rId27"/>
  </p:handoutMasterIdLst>
  <p:sldIdLst>
    <p:sldId id="973" r:id="rId8"/>
    <p:sldId id="1023" r:id="rId9"/>
    <p:sldId id="1024" r:id="rId10"/>
    <p:sldId id="1035" r:id="rId11"/>
    <p:sldId id="1037" r:id="rId12"/>
    <p:sldId id="1045" r:id="rId13"/>
    <p:sldId id="1038" r:id="rId14"/>
    <p:sldId id="1039" r:id="rId15"/>
    <p:sldId id="1040" r:id="rId16"/>
    <p:sldId id="1026" r:id="rId17"/>
    <p:sldId id="1028" r:id="rId18"/>
    <p:sldId id="1034" r:id="rId19"/>
    <p:sldId id="1041" r:id="rId20"/>
    <p:sldId id="1046" r:id="rId21"/>
    <p:sldId id="1032" r:id="rId22"/>
    <p:sldId id="1043" r:id="rId23"/>
    <p:sldId id="1044" r:id="rId24"/>
    <p:sldId id="977"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Helsingborg Sans" panose="020B0604020202020204" charset="0"/>
      <p:regular r:id="rId32"/>
      <p:bold r:id="rId33"/>
    </p:embeddedFont>
    <p:embeddedFont>
      <p:font typeface="Roboto Light" panose="02000000000000000000" pitchFamily="2" charset="0"/>
      <p:regular r:id="rId34"/>
      <p:italic r:id="rId35"/>
    </p:embeddedFont>
    <p:embeddedFont>
      <p:font typeface="Roboto Thin" panose="02000000000000000000" pitchFamily="2" charset="0"/>
      <p:regular r:id="rId36"/>
      <p:italic r:id="rId37"/>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FAD398-E154-93DA-C907-FDF84DDC787E}" name="Starvall Malin - SLF" initials="SMS" userId="S::malin.starvall@helsingborg.se::e1126235-8f9b-46f7-aa1d-4c74a912b4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F6F5F0"/>
    <a:srgbClr val="1B365D"/>
    <a:srgbClr val="00BFB3"/>
    <a:srgbClr val="F5F4F0"/>
    <a:srgbClr val="F4FAE3"/>
    <a:srgbClr val="D4EB8E"/>
    <a:srgbClr val="E45205"/>
    <a:srgbClr val="FABBCB"/>
    <a:srgbClr val="FFD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DE7A6-08D3-3A43-BB65-788864F95B97}" v="6" dt="2023-03-13T09:03:44.207"/>
    <p1510:client id="{D33A5EDF-0587-4B82-92B2-AC909E14AC64}" v="10" dt="2023-03-13T09:15:24.400"/>
    <p1510:client id="{F8C17CAC-BD3F-4438-BCD1-2992DF41783C}" v="2" dt="2023-03-13T08:26:46.400"/>
  </p1510:revLst>
</p1510:revInfo>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68"/>
    <p:restoredTop sz="94826"/>
  </p:normalViewPr>
  <p:slideViewPr>
    <p:cSldViewPr snapToGrid="0">
      <p:cViewPr varScale="1">
        <p:scale>
          <a:sx n="103" d="100"/>
          <a:sy n="103" d="100"/>
        </p:scale>
        <p:origin x="200" y="94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font" Target="fonts/font7.fntdata"/><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4.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6.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rvall Malin - SLF" userId="e1126235-8f9b-46f7-aa1d-4c74a912b45d" providerId="ADAL" clId="{C26DE7A6-08D3-3A43-BB65-788864F95B97}"/>
    <pc:docChg chg="undo custSel modSld">
      <pc:chgData name="Starvall Malin - SLF" userId="e1126235-8f9b-46f7-aa1d-4c74a912b45d" providerId="ADAL" clId="{C26DE7A6-08D3-3A43-BB65-788864F95B97}" dt="2023-03-13T09:05:34.705" v="61" actId="14100"/>
      <pc:docMkLst>
        <pc:docMk/>
      </pc:docMkLst>
      <pc:sldChg chg="addSp delSp modSp mod">
        <pc:chgData name="Starvall Malin - SLF" userId="e1126235-8f9b-46f7-aa1d-4c74a912b45d" providerId="ADAL" clId="{C26DE7A6-08D3-3A43-BB65-788864F95B97}" dt="2023-03-13T09:05:34.705" v="61" actId="14100"/>
        <pc:sldMkLst>
          <pc:docMk/>
          <pc:sldMk cId="57220760" sldId="973"/>
        </pc:sldMkLst>
        <pc:picChg chg="add del mod">
          <ac:chgData name="Starvall Malin - SLF" userId="e1126235-8f9b-46f7-aa1d-4c74a912b45d" providerId="ADAL" clId="{C26DE7A6-08D3-3A43-BB65-788864F95B97}" dt="2023-03-13T09:05:22.155" v="60" actId="478"/>
          <ac:picMkLst>
            <pc:docMk/>
            <pc:sldMk cId="57220760" sldId="973"/>
            <ac:picMk id="4" creationId="{5E52B2DC-F79C-5D13-24A8-F7ECD8022E79}"/>
          </ac:picMkLst>
        </pc:picChg>
        <pc:picChg chg="mod modCrop">
          <ac:chgData name="Starvall Malin - SLF" userId="e1126235-8f9b-46f7-aa1d-4c74a912b45d" providerId="ADAL" clId="{C26DE7A6-08D3-3A43-BB65-788864F95B97}" dt="2023-03-13T09:05:34.705" v="61" actId="14100"/>
          <ac:picMkLst>
            <pc:docMk/>
            <pc:sldMk cId="57220760" sldId="973"/>
            <ac:picMk id="7" creationId="{23B26CEE-EAA6-99B1-5242-B8D39A637EAA}"/>
          </ac:picMkLst>
        </pc:picChg>
      </pc:sldChg>
      <pc:sldChg chg="modSp">
        <pc:chgData name="Starvall Malin - SLF" userId="e1126235-8f9b-46f7-aa1d-4c74a912b45d" providerId="ADAL" clId="{C26DE7A6-08D3-3A43-BB65-788864F95B97}" dt="2023-03-13T07:35:56.930" v="44" actId="14826"/>
        <pc:sldMkLst>
          <pc:docMk/>
          <pc:sldMk cId="392730085" sldId="977"/>
        </pc:sldMkLst>
        <pc:picChg chg="mod">
          <ac:chgData name="Starvall Malin - SLF" userId="e1126235-8f9b-46f7-aa1d-4c74a912b45d" providerId="ADAL" clId="{C26DE7A6-08D3-3A43-BB65-788864F95B97}" dt="2023-03-13T07:35:56.930" v="44" actId="14826"/>
          <ac:picMkLst>
            <pc:docMk/>
            <pc:sldMk cId="392730085" sldId="977"/>
            <ac:picMk id="5" creationId="{ACEBA9BD-B359-F758-6BE0-E42FBD8C22AC}"/>
          </ac:picMkLst>
        </pc:picChg>
      </pc:sldChg>
      <pc:sldChg chg="modSp mod">
        <pc:chgData name="Starvall Malin - SLF" userId="e1126235-8f9b-46f7-aa1d-4c74a912b45d" providerId="ADAL" clId="{C26DE7A6-08D3-3A43-BB65-788864F95B97}" dt="2023-03-13T07:29:15.618" v="0" actId="207"/>
        <pc:sldMkLst>
          <pc:docMk/>
          <pc:sldMk cId="2695544331" sldId="1023"/>
        </pc:sldMkLst>
        <pc:spChg chg="mod">
          <ac:chgData name="Starvall Malin - SLF" userId="e1126235-8f9b-46f7-aa1d-4c74a912b45d" providerId="ADAL" clId="{C26DE7A6-08D3-3A43-BB65-788864F95B97}" dt="2023-03-13T07:29:15.618" v="0" actId="207"/>
          <ac:spMkLst>
            <pc:docMk/>
            <pc:sldMk cId="2695544331" sldId="1023"/>
            <ac:spMk id="5" creationId="{E1228F58-7D5A-692E-C959-4C88AC1C224A}"/>
          </ac:spMkLst>
        </pc:spChg>
        <pc:spChg chg="mod">
          <ac:chgData name="Starvall Malin - SLF" userId="e1126235-8f9b-46f7-aa1d-4c74a912b45d" providerId="ADAL" clId="{C26DE7A6-08D3-3A43-BB65-788864F95B97}" dt="2023-03-13T07:29:15.618" v="0" actId="207"/>
          <ac:spMkLst>
            <pc:docMk/>
            <pc:sldMk cId="2695544331" sldId="1023"/>
            <ac:spMk id="6" creationId="{4ABEB363-5C32-8611-8376-83E995A17A99}"/>
          </ac:spMkLst>
        </pc:spChg>
        <pc:spChg chg="mod">
          <ac:chgData name="Starvall Malin - SLF" userId="e1126235-8f9b-46f7-aa1d-4c74a912b45d" providerId="ADAL" clId="{C26DE7A6-08D3-3A43-BB65-788864F95B97}" dt="2023-03-13T07:29:15.618" v="0" actId="207"/>
          <ac:spMkLst>
            <pc:docMk/>
            <pc:sldMk cId="2695544331" sldId="1023"/>
            <ac:spMk id="7" creationId="{CC8C92B7-4A62-7AC6-7FF1-4CF42D23B5C7}"/>
          </ac:spMkLst>
        </pc:spChg>
      </pc:sldChg>
      <pc:sldChg chg="addSp delSp modSp mod">
        <pc:chgData name="Starvall Malin - SLF" userId="e1126235-8f9b-46f7-aa1d-4c74a912b45d" providerId="ADAL" clId="{C26DE7A6-08D3-3A43-BB65-788864F95B97}" dt="2023-03-13T07:35:27.703" v="43" actId="20577"/>
        <pc:sldMkLst>
          <pc:docMk/>
          <pc:sldMk cId="1940986158" sldId="1028"/>
        </pc:sldMkLst>
        <pc:spChg chg="add del mod">
          <ac:chgData name="Starvall Malin - SLF" userId="e1126235-8f9b-46f7-aa1d-4c74a912b45d" providerId="ADAL" clId="{C26DE7A6-08D3-3A43-BB65-788864F95B97}" dt="2023-03-13T07:35:18.436" v="41" actId="14100"/>
          <ac:spMkLst>
            <pc:docMk/>
            <pc:sldMk cId="1940986158" sldId="1028"/>
            <ac:spMk id="4" creationId="{9C732CC0-4C3D-F495-FDCB-429B21A935F2}"/>
          </ac:spMkLst>
        </pc:spChg>
        <pc:spChg chg="mod">
          <ac:chgData name="Starvall Malin - SLF" userId="e1126235-8f9b-46f7-aa1d-4c74a912b45d" providerId="ADAL" clId="{C26DE7A6-08D3-3A43-BB65-788864F95B97}" dt="2023-03-13T07:35:27.703" v="43" actId="20577"/>
          <ac:spMkLst>
            <pc:docMk/>
            <pc:sldMk cId="1940986158" sldId="1028"/>
            <ac:spMk id="6" creationId="{9D13D14A-28DF-2460-0763-9AE83E6E7C23}"/>
          </ac:spMkLst>
        </pc:spChg>
      </pc:sldChg>
      <pc:sldChg chg="modSp mod">
        <pc:chgData name="Starvall Malin - SLF" userId="e1126235-8f9b-46f7-aa1d-4c74a912b45d" providerId="ADAL" clId="{C26DE7A6-08D3-3A43-BB65-788864F95B97}" dt="2023-03-13T07:29:56.750" v="6" actId="1076"/>
        <pc:sldMkLst>
          <pc:docMk/>
          <pc:sldMk cId="1050822857" sldId="1035"/>
        </pc:sldMkLst>
        <pc:spChg chg="mod">
          <ac:chgData name="Starvall Malin - SLF" userId="e1126235-8f9b-46f7-aa1d-4c74a912b45d" providerId="ADAL" clId="{C26DE7A6-08D3-3A43-BB65-788864F95B97}" dt="2023-03-13T07:29:56.750" v="6" actId="1076"/>
          <ac:spMkLst>
            <pc:docMk/>
            <pc:sldMk cId="1050822857" sldId="1035"/>
            <ac:spMk id="5" creationId="{E393F9BA-922B-FFD3-0959-51548AC32249}"/>
          </ac:spMkLst>
        </pc:spChg>
      </pc:sldChg>
      <pc:sldChg chg="addSp delSp modSp mod">
        <pc:chgData name="Starvall Malin - SLF" userId="e1126235-8f9b-46f7-aa1d-4c74a912b45d" providerId="ADAL" clId="{C26DE7A6-08D3-3A43-BB65-788864F95B97}" dt="2023-03-13T07:33:07.134" v="19" actId="1076"/>
        <pc:sldMkLst>
          <pc:docMk/>
          <pc:sldMk cId="415854186" sldId="1040"/>
        </pc:sldMkLst>
        <pc:spChg chg="topLvl">
          <ac:chgData name="Starvall Malin - SLF" userId="e1126235-8f9b-46f7-aa1d-4c74a912b45d" providerId="ADAL" clId="{C26DE7A6-08D3-3A43-BB65-788864F95B97}" dt="2023-03-13T07:31:13.032" v="10" actId="165"/>
          <ac:spMkLst>
            <pc:docMk/>
            <pc:sldMk cId="415854186" sldId="1040"/>
            <ac:spMk id="4" creationId="{82998AE6-C2BC-B6AF-E747-264A570BD4B4}"/>
          </ac:spMkLst>
        </pc:spChg>
        <pc:spChg chg="mod topLvl">
          <ac:chgData name="Starvall Malin - SLF" userId="e1126235-8f9b-46f7-aa1d-4c74a912b45d" providerId="ADAL" clId="{C26DE7A6-08D3-3A43-BB65-788864F95B97}" dt="2023-03-13T07:32:48.885" v="18" actId="465"/>
          <ac:spMkLst>
            <pc:docMk/>
            <pc:sldMk cId="415854186" sldId="1040"/>
            <ac:spMk id="5" creationId="{EA5B5679-5C91-9EA9-E7E8-FF6B1AAB3102}"/>
          </ac:spMkLst>
        </pc:spChg>
        <pc:spChg chg="topLvl">
          <ac:chgData name="Starvall Malin - SLF" userId="e1126235-8f9b-46f7-aa1d-4c74a912b45d" providerId="ADAL" clId="{C26DE7A6-08D3-3A43-BB65-788864F95B97}" dt="2023-03-13T07:31:13.032" v="10" actId="165"/>
          <ac:spMkLst>
            <pc:docMk/>
            <pc:sldMk cId="415854186" sldId="1040"/>
            <ac:spMk id="7" creationId="{3F2035FA-865C-0679-8968-4C3977F2ADF0}"/>
          </ac:spMkLst>
        </pc:spChg>
        <pc:spChg chg="mod topLvl">
          <ac:chgData name="Starvall Malin - SLF" userId="e1126235-8f9b-46f7-aa1d-4c74a912b45d" providerId="ADAL" clId="{C26DE7A6-08D3-3A43-BB65-788864F95B97}" dt="2023-03-13T07:32:48.885" v="18" actId="465"/>
          <ac:spMkLst>
            <pc:docMk/>
            <pc:sldMk cId="415854186" sldId="1040"/>
            <ac:spMk id="11" creationId="{C81788D1-861F-315B-AB20-1FB5A369F0D8}"/>
          </ac:spMkLst>
        </pc:spChg>
        <pc:spChg chg="topLvl">
          <ac:chgData name="Starvall Malin - SLF" userId="e1126235-8f9b-46f7-aa1d-4c74a912b45d" providerId="ADAL" clId="{C26DE7A6-08D3-3A43-BB65-788864F95B97}" dt="2023-03-13T07:31:13.032" v="10" actId="165"/>
          <ac:spMkLst>
            <pc:docMk/>
            <pc:sldMk cId="415854186" sldId="1040"/>
            <ac:spMk id="12" creationId="{EF861930-DB29-B4DB-0A7A-5639E13CEEEE}"/>
          </ac:spMkLst>
        </pc:spChg>
        <pc:spChg chg="mod topLvl">
          <ac:chgData name="Starvall Malin - SLF" userId="e1126235-8f9b-46f7-aa1d-4c74a912b45d" providerId="ADAL" clId="{C26DE7A6-08D3-3A43-BB65-788864F95B97}" dt="2023-03-13T07:32:48.885" v="18" actId="465"/>
          <ac:spMkLst>
            <pc:docMk/>
            <pc:sldMk cId="415854186" sldId="1040"/>
            <ac:spMk id="13" creationId="{CD3B6658-9A47-ED97-5395-8DFCB994D962}"/>
          </ac:spMkLst>
        </pc:spChg>
        <pc:spChg chg="mod">
          <ac:chgData name="Starvall Malin - SLF" userId="e1126235-8f9b-46f7-aa1d-4c74a912b45d" providerId="ADAL" clId="{C26DE7A6-08D3-3A43-BB65-788864F95B97}" dt="2023-03-13T07:32:48.885" v="18" actId="465"/>
          <ac:spMkLst>
            <pc:docMk/>
            <pc:sldMk cId="415854186" sldId="1040"/>
            <ac:spMk id="14" creationId="{E4DB439B-5D7D-2B85-43CE-42C323FE030D}"/>
          </ac:spMkLst>
        </pc:spChg>
        <pc:spChg chg="topLvl">
          <ac:chgData name="Starvall Malin - SLF" userId="e1126235-8f9b-46f7-aa1d-4c74a912b45d" providerId="ADAL" clId="{C26DE7A6-08D3-3A43-BB65-788864F95B97}" dt="2023-03-13T07:31:13.032" v="10" actId="165"/>
          <ac:spMkLst>
            <pc:docMk/>
            <pc:sldMk cId="415854186" sldId="1040"/>
            <ac:spMk id="15" creationId="{5FD18021-32AB-DC23-5047-342F2F8445FE}"/>
          </ac:spMkLst>
        </pc:spChg>
        <pc:spChg chg="topLvl">
          <ac:chgData name="Starvall Malin - SLF" userId="e1126235-8f9b-46f7-aa1d-4c74a912b45d" providerId="ADAL" clId="{C26DE7A6-08D3-3A43-BB65-788864F95B97}" dt="2023-03-13T07:31:13.032" v="10" actId="165"/>
          <ac:spMkLst>
            <pc:docMk/>
            <pc:sldMk cId="415854186" sldId="1040"/>
            <ac:spMk id="17" creationId="{2C3FCDC1-761E-8AA6-ACBF-BA843D1E6D35}"/>
          </ac:spMkLst>
        </pc:spChg>
        <pc:spChg chg="topLvl">
          <ac:chgData name="Starvall Malin - SLF" userId="e1126235-8f9b-46f7-aa1d-4c74a912b45d" providerId="ADAL" clId="{C26DE7A6-08D3-3A43-BB65-788864F95B97}" dt="2023-03-13T07:30:57.074" v="9" actId="165"/>
          <ac:spMkLst>
            <pc:docMk/>
            <pc:sldMk cId="415854186" sldId="1040"/>
            <ac:spMk id="18" creationId="{117FE6E6-7E6B-749E-5C30-B33DB3D7359B}"/>
          </ac:spMkLst>
        </pc:spChg>
        <pc:grpChg chg="add mod">
          <ac:chgData name="Starvall Malin - SLF" userId="e1126235-8f9b-46f7-aa1d-4c74a912b45d" providerId="ADAL" clId="{C26DE7A6-08D3-3A43-BB65-788864F95B97}" dt="2023-03-13T07:33:07.134" v="19" actId="1076"/>
          <ac:grpSpMkLst>
            <pc:docMk/>
            <pc:sldMk cId="415854186" sldId="1040"/>
            <ac:grpSpMk id="3" creationId="{CC07A565-F745-4376-491F-7A7E47BDCCD4}"/>
          </ac:grpSpMkLst>
        </pc:grpChg>
        <pc:grpChg chg="add mod">
          <ac:chgData name="Starvall Malin - SLF" userId="e1126235-8f9b-46f7-aa1d-4c74a912b45d" providerId="ADAL" clId="{C26DE7A6-08D3-3A43-BB65-788864F95B97}" dt="2023-03-13T07:33:07.134" v="19" actId="1076"/>
          <ac:grpSpMkLst>
            <pc:docMk/>
            <pc:sldMk cId="415854186" sldId="1040"/>
            <ac:grpSpMk id="8" creationId="{6D7AD0AD-EB56-57BB-4193-E5BA954140F4}"/>
          </ac:grpSpMkLst>
        </pc:grpChg>
        <pc:grpChg chg="add mod">
          <ac:chgData name="Starvall Malin - SLF" userId="e1126235-8f9b-46f7-aa1d-4c74a912b45d" providerId="ADAL" clId="{C26DE7A6-08D3-3A43-BB65-788864F95B97}" dt="2023-03-13T07:33:07.134" v="19" actId="1076"/>
          <ac:grpSpMkLst>
            <pc:docMk/>
            <pc:sldMk cId="415854186" sldId="1040"/>
            <ac:grpSpMk id="9" creationId="{3A23C62A-2D3E-48D0-4191-DDB2D3975BC7}"/>
          </ac:grpSpMkLst>
        </pc:grpChg>
        <pc:grpChg chg="del topLvl">
          <ac:chgData name="Starvall Malin - SLF" userId="e1126235-8f9b-46f7-aa1d-4c74a912b45d" providerId="ADAL" clId="{C26DE7A6-08D3-3A43-BB65-788864F95B97}" dt="2023-03-13T07:31:13.032" v="10" actId="165"/>
          <ac:grpSpMkLst>
            <pc:docMk/>
            <pc:sldMk cId="415854186" sldId="1040"/>
            <ac:grpSpMk id="19" creationId="{675DE856-5633-42CF-9CE7-F0F3E323C253}"/>
          </ac:grpSpMkLst>
        </pc:grpChg>
        <pc:grpChg chg="del mod">
          <ac:chgData name="Starvall Malin - SLF" userId="e1126235-8f9b-46f7-aa1d-4c74a912b45d" providerId="ADAL" clId="{C26DE7A6-08D3-3A43-BB65-788864F95B97}" dt="2023-03-13T07:30:57.074" v="9" actId="165"/>
          <ac:grpSpMkLst>
            <pc:docMk/>
            <pc:sldMk cId="415854186" sldId="1040"/>
            <ac:grpSpMk id="23" creationId="{967B8E93-6CEE-218D-92FB-1CD572EED155}"/>
          </ac:grpSpMkLst>
        </pc:grpChg>
      </pc:sldChg>
    </pc:docChg>
  </pc:docChgLst>
  <pc:docChgLst>
    <pc:chgData name="Starvall Malin - SLF" userId="S::malin.starvall@helsingborg.se::e1126235-8f9b-46f7-aa1d-4c74a912b45d" providerId="AD" clId="Web-{D33A5EDF-0587-4B82-92B2-AC909E14AC64}"/>
    <pc:docChg chg="modSld">
      <pc:chgData name="Starvall Malin - SLF" userId="S::malin.starvall@helsingborg.se::e1126235-8f9b-46f7-aa1d-4c74a912b45d" providerId="AD" clId="Web-{D33A5EDF-0587-4B82-92B2-AC909E14AC64}" dt="2023-03-13T09:15:24.400" v="9" actId="14100"/>
      <pc:docMkLst>
        <pc:docMk/>
      </pc:docMkLst>
      <pc:sldChg chg="delSp modSp">
        <pc:chgData name="Starvall Malin - SLF" userId="S::malin.starvall@helsingborg.se::e1126235-8f9b-46f7-aa1d-4c74a912b45d" providerId="AD" clId="Web-{D33A5EDF-0587-4B82-92B2-AC909E14AC64}" dt="2023-03-13T09:15:24.400" v="9" actId="14100"/>
        <pc:sldMkLst>
          <pc:docMk/>
          <pc:sldMk cId="392730085" sldId="977"/>
        </pc:sldMkLst>
        <pc:spChg chg="del">
          <ac:chgData name="Starvall Malin - SLF" userId="S::malin.starvall@helsingborg.se::e1126235-8f9b-46f7-aa1d-4c74a912b45d" providerId="AD" clId="Web-{D33A5EDF-0587-4B82-92B2-AC909E14AC64}" dt="2023-03-13T09:14:52.946" v="1"/>
          <ac:spMkLst>
            <pc:docMk/>
            <pc:sldMk cId="392730085" sldId="977"/>
            <ac:spMk id="2" creationId="{8A85E07F-7802-8D99-98E6-8D15898DA934}"/>
          </ac:spMkLst>
        </pc:spChg>
        <pc:spChg chg="mod">
          <ac:chgData name="Starvall Malin - SLF" userId="S::malin.starvall@helsingborg.se::e1126235-8f9b-46f7-aa1d-4c74a912b45d" providerId="AD" clId="Web-{D33A5EDF-0587-4B82-92B2-AC909E14AC64}" dt="2023-03-13T09:15:18.806" v="7" actId="14100"/>
          <ac:spMkLst>
            <pc:docMk/>
            <pc:sldMk cId="392730085" sldId="977"/>
            <ac:spMk id="12" creationId="{24400C07-483E-E5EA-0D02-0119DEF20718}"/>
          </ac:spMkLst>
        </pc:spChg>
        <pc:spChg chg="mod">
          <ac:chgData name="Starvall Malin - SLF" userId="S::malin.starvall@helsingborg.se::e1126235-8f9b-46f7-aa1d-4c74a912b45d" providerId="AD" clId="Web-{D33A5EDF-0587-4B82-92B2-AC909E14AC64}" dt="2023-03-13T09:15:24.400" v="9" actId="14100"/>
          <ac:spMkLst>
            <pc:docMk/>
            <pc:sldMk cId="392730085" sldId="977"/>
            <ac:spMk id="13" creationId="{3140C686-A253-4715-1BEF-D30FA2975937}"/>
          </ac:spMkLst>
        </pc:spChg>
        <pc:spChg chg="mod">
          <ac:chgData name="Starvall Malin - SLF" userId="S::malin.starvall@helsingborg.se::e1126235-8f9b-46f7-aa1d-4c74a912b45d" providerId="AD" clId="Web-{D33A5EDF-0587-4B82-92B2-AC909E14AC64}" dt="2023-03-13T09:15:07.712" v="4" actId="1076"/>
          <ac:spMkLst>
            <pc:docMk/>
            <pc:sldMk cId="392730085" sldId="977"/>
            <ac:spMk id="16" creationId="{F9E511EC-D1A9-0069-778C-272183678A22}"/>
          </ac:spMkLst>
        </pc:spChg>
        <pc:grpChg chg="mod">
          <ac:chgData name="Starvall Malin - SLF" userId="S::malin.starvall@helsingborg.se::e1126235-8f9b-46f7-aa1d-4c74a912b45d" providerId="AD" clId="Web-{D33A5EDF-0587-4B82-92B2-AC909E14AC64}" dt="2023-03-13T09:15:13.134" v="6" actId="14100"/>
          <ac:grpSpMkLst>
            <pc:docMk/>
            <pc:sldMk cId="392730085" sldId="977"/>
            <ac:grpSpMk id="17" creationId="{9DC1DA47-5695-AE7F-C8B4-D9F6C6B49BB8}"/>
          </ac:grpSpMkLst>
        </pc:grpChg>
      </pc:sldChg>
    </pc:docChg>
  </pc:docChgLst>
  <pc:docChgLst>
    <pc:chgData name="Starvall Malin - SLF" userId="S::malin.starvall@helsingborg.se::e1126235-8f9b-46f7-aa1d-4c74a912b45d" providerId="AD" clId="Web-{F8C17CAC-BD3F-4438-BCD1-2992DF41783C}"/>
    <pc:docChg chg="modSld">
      <pc:chgData name="Starvall Malin - SLF" userId="S::malin.starvall@helsingborg.se::e1126235-8f9b-46f7-aa1d-4c74a912b45d" providerId="AD" clId="Web-{F8C17CAC-BD3F-4438-BCD1-2992DF41783C}" dt="2023-03-13T08:26:46.400" v="1"/>
      <pc:docMkLst>
        <pc:docMk/>
      </pc:docMkLst>
      <pc:sldChg chg="addSp delSp modSp">
        <pc:chgData name="Starvall Malin - SLF" userId="S::malin.starvall@helsingborg.se::e1126235-8f9b-46f7-aa1d-4c74a912b45d" providerId="AD" clId="Web-{F8C17CAC-BD3F-4438-BCD1-2992DF41783C}" dt="2023-03-13T08:26:46.400" v="1"/>
        <pc:sldMkLst>
          <pc:docMk/>
          <pc:sldMk cId="57220760" sldId="973"/>
        </pc:sldMkLst>
        <pc:spChg chg="add del mod">
          <ac:chgData name="Starvall Malin - SLF" userId="S::malin.starvall@helsingborg.se::e1126235-8f9b-46f7-aa1d-4c74a912b45d" providerId="AD" clId="Web-{F8C17CAC-BD3F-4438-BCD1-2992DF41783C}" dt="2023-03-13T08:26:46.400" v="1"/>
          <ac:spMkLst>
            <pc:docMk/>
            <pc:sldMk cId="57220760" sldId="973"/>
            <ac:spMk id="5" creationId="{4F5485B4-D1DE-EADE-103D-A16FB22FE18B}"/>
          </ac:spMkLst>
        </pc:spChg>
        <pc:picChg chg="del">
          <ac:chgData name="Starvall Malin - SLF" userId="S::malin.starvall@helsingborg.se::e1126235-8f9b-46f7-aa1d-4c74a912b45d" providerId="AD" clId="Web-{F8C17CAC-BD3F-4438-BCD1-2992DF41783C}" dt="2023-03-13T08:26:01.915" v="0"/>
          <ac:picMkLst>
            <pc:docMk/>
            <pc:sldMk cId="57220760" sldId="973"/>
            <ac:picMk id="6" creationId="{62868F42-7B22-3253-B8FF-C6693A035D81}"/>
          </ac:picMkLst>
        </pc:picChg>
        <pc:picChg chg="add mod ord modCrop">
          <ac:chgData name="Starvall Malin - SLF" userId="S::malin.starvall@helsingborg.se::e1126235-8f9b-46f7-aa1d-4c74a912b45d" providerId="AD" clId="Web-{F8C17CAC-BD3F-4438-BCD1-2992DF41783C}" dt="2023-03-13T08:26:46.400" v="1"/>
          <ac:picMkLst>
            <pc:docMk/>
            <pc:sldMk cId="57220760" sldId="973"/>
            <ac:picMk id="7" creationId="{23B26CEE-EAA6-99B1-5242-B8D39A637EAA}"/>
          </ac:picMkLst>
        </pc:picChg>
      </pc:sldChg>
    </pc:docChg>
  </pc:docChgLst>
  <pc:docChgLst>
    <pc:chgData name="Starvall Malin - SLF" userId="e1126235-8f9b-46f7-aa1d-4c74a912b45d" providerId="ADAL" clId="{AF1B6913-D217-F74D-B512-DA75CAD4BD42}"/>
    <pc:docChg chg="undo custSel addSld delSld modSld modMainMaster">
      <pc:chgData name="Starvall Malin - SLF" userId="e1126235-8f9b-46f7-aa1d-4c74a912b45d" providerId="ADAL" clId="{AF1B6913-D217-F74D-B512-DA75CAD4BD42}" dt="2023-03-09T15:13:30.189" v="1327" actId="1076"/>
      <pc:docMkLst>
        <pc:docMk/>
      </pc:docMkLst>
      <pc:sldChg chg="addSp delSp modSp mod">
        <pc:chgData name="Starvall Malin - SLF" userId="e1126235-8f9b-46f7-aa1d-4c74a912b45d" providerId="ADAL" clId="{AF1B6913-D217-F74D-B512-DA75CAD4BD42}" dt="2023-03-09T15:00:37.453" v="1239" actId="931"/>
        <pc:sldMkLst>
          <pc:docMk/>
          <pc:sldMk cId="57220760" sldId="973"/>
        </pc:sldMkLst>
        <pc:spChg chg="mod">
          <ac:chgData name="Starvall Malin - SLF" userId="e1126235-8f9b-46f7-aa1d-4c74a912b45d" providerId="ADAL" clId="{AF1B6913-D217-F74D-B512-DA75CAD4BD42}" dt="2023-03-08T11:59:13.487" v="39" actId="20577"/>
          <ac:spMkLst>
            <pc:docMk/>
            <pc:sldMk cId="57220760" sldId="973"/>
            <ac:spMk id="2" creationId="{00000000-0000-0000-0000-000000000000}"/>
          </ac:spMkLst>
        </pc:spChg>
        <pc:spChg chg="mod">
          <ac:chgData name="Starvall Malin - SLF" userId="e1126235-8f9b-46f7-aa1d-4c74a912b45d" providerId="ADAL" clId="{AF1B6913-D217-F74D-B512-DA75CAD4BD42}" dt="2023-03-08T11:59:15.723" v="40"/>
          <ac:spMkLst>
            <pc:docMk/>
            <pc:sldMk cId="57220760" sldId="973"/>
            <ac:spMk id="3" creationId="{00000000-0000-0000-0000-000000000000}"/>
          </ac:spMkLst>
        </pc:spChg>
        <pc:spChg chg="del">
          <ac:chgData name="Starvall Malin - SLF" userId="e1126235-8f9b-46f7-aa1d-4c74a912b45d" providerId="ADAL" clId="{AF1B6913-D217-F74D-B512-DA75CAD4BD42}" dt="2023-03-09T15:00:37.453" v="1239" actId="931"/>
          <ac:spMkLst>
            <pc:docMk/>
            <pc:sldMk cId="57220760" sldId="973"/>
            <ac:spMk id="5" creationId="{8B300BD9-B947-F4E0-D68D-4EB95B647E7C}"/>
          </ac:spMkLst>
        </pc:spChg>
        <pc:picChg chg="add mod">
          <ac:chgData name="Starvall Malin - SLF" userId="e1126235-8f9b-46f7-aa1d-4c74a912b45d" providerId="ADAL" clId="{AF1B6913-D217-F74D-B512-DA75CAD4BD42}" dt="2023-03-09T15:00:37.453" v="1239" actId="931"/>
          <ac:picMkLst>
            <pc:docMk/>
            <pc:sldMk cId="57220760" sldId="973"/>
            <ac:picMk id="6" creationId="{62868F42-7B22-3253-B8FF-C6693A035D81}"/>
          </ac:picMkLst>
        </pc:picChg>
      </pc:sldChg>
      <pc:sldChg chg="del">
        <pc:chgData name="Starvall Malin - SLF" userId="e1126235-8f9b-46f7-aa1d-4c74a912b45d" providerId="ADAL" clId="{AF1B6913-D217-F74D-B512-DA75CAD4BD42}" dt="2023-03-08T11:57:57.188" v="12" actId="2696"/>
        <pc:sldMkLst>
          <pc:docMk/>
          <pc:sldMk cId="2296730628" sldId="974"/>
        </pc:sldMkLst>
      </pc:sldChg>
      <pc:sldChg chg="del">
        <pc:chgData name="Starvall Malin - SLF" userId="e1126235-8f9b-46f7-aa1d-4c74a912b45d" providerId="ADAL" clId="{AF1B6913-D217-F74D-B512-DA75CAD4BD42}" dt="2023-03-08T11:57:57.200" v="15" actId="2696"/>
        <pc:sldMkLst>
          <pc:docMk/>
          <pc:sldMk cId="3957926730" sldId="976"/>
        </pc:sldMkLst>
      </pc:sldChg>
      <pc:sldChg chg="modSp add del mod setBg">
        <pc:chgData name="Starvall Malin - SLF" userId="e1126235-8f9b-46f7-aa1d-4c74a912b45d" providerId="ADAL" clId="{AF1B6913-D217-F74D-B512-DA75CAD4BD42}" dt="2023-03-08T16:25:08.188" v="1223" actId="12"/>
        <pc:sldMkLst>
          <pc:docMk/>
          <pc:sldMk cId="392730085" sldId="977"/>
        </pc:sldMkLst>
        <pc:spChg chg="mod">
          <ac:chgData name="Starvall Malin - SLF" userId="e1126235-8f9b-46f7-aa1d-4c74a912b45d" providerId="ADAL" clId="{AF1B6913-D217-F74D-B512-DA75CAD4BD42}" dt="2023-03-08T16:25:08.188" v="1223" actId="12"/>
          <ac:spMkLst>
            <pc:docMk/>
            <pc:sldMk cId="392730085" sldId="977"/>
            <ac:spMk id="11" creationId="{5472C184-BC71-1EE1-64A8-38A9B0A01685}"/>
          </ac:spMkLst>
        </pc:spChg>
      </pc:sldChg>
      <pc:sldChg chg="del">
        <pc:chgData name="Starvall Malin - SLF" userId="e1126235-8f9b-46f7-aa1d-4c74a912b45d" providerId="ADAL" clId="{AF1B6913-D217-F74D-B512-DA75CAD4BD42}" dt="2023-03-08T11:57:57.320" v="23" actId="2696"/>
        <pc:sldMkLst>
          <pc:docMk/>
          <pc:sldMk cId="1184585832" sldId="982"/>
        </pc:sldMkLst>
      </pc:sldChg>
      <pc:sldChg chg="del">
        <pc:chgData name="Starvall Malin - SLF" userId="e1126235-8f9b-46f7-aa1d-4c74a912b45d" providerId="ADAL" clId="{AF1B6913-D217-F74D-B512-DA75CAD4BD42}" dt="2023-03-08T11:57:57.278" v="17" actId="2696"/>
        <pc:sldMkLst>
          <pc:docMk/>
          <pc:sldMk cId="2342458203" sldId="989"/>
        </pc:sldMkLst>
      </pc:sldChg>
      <pc:sldChg chg="del">
        <pc:chgData name="Starvall Malin - SLF" userId="e1126235-8f9b-46f7-aa1d-4c74a912b45d" providerId="ADAL" clId="{AF1B6913-D217-F74D-B512-DA75CAD4BD42}" dt="2023-03-08T11:57:57.308" v="22" actId="2696"/>
        <pc:sldMkLst>
          <pc:docMk/>
          <pc:sldMk cId="1209979737" sldId="990"/>
        </pc:sldMkLst>
      </pc:sldChg>
      <pc:sldChg chg="del">
        <pc:chgData name="Starvall Malin - SLF" userId="e1126235-8f9b-46f7-aa1d-4c74a912b45d" providerId="ADAL" clId="{AF1B6913-D217-F74D-B512-DA75CAD4BD42}" dt="2023-03-08T11:57:57.606" v="35" actId="2696"/>
        <pc:sldMkLst>
          <pc:docMk/>
          <pc:sldMk cId="1193893357" sldId="995"/>
        </pc:sldMkLst>
      </pc:sldChg>
      <pc:sldChg chg="del">
        <pc:chgData name="Starvall Malin - SLF" userId="e1126235-8f9b-46f7-aa1d-4c74a912b45d" providerId="ADAL" clId="{AF1B6913-D217-F74D-B512-DA75CAD4BD42}" dt="2023-03-08T11:57:57.552" v="28" actId="2696"/>
        <pc:sldMkLst>
          <pc:docMk/>
          <pc:sldMk cId="3086698657" sldId="996"/>
        </pc:sldMkLst>
      </pc:sldChg>
      <pc:sldChg chg="del">
        <pc:chgData name="Starvall Malin - SLF" userId="e1126235-8f9b-46f7-aa1d-4c74a912b45d" providerId="ADAL" clId="{AF1B6913-D217-F74D-B512-DA75CAD4BD42}" dt="2023-03-08T11:57:57.583" v="29" actId="2696"/>
        <pc:sldMkLst>
          <pc:docMk/>
          <pc:sldMk cId="1940792284" sldId="997"/>
        </pc:sldMkLst>
      </pc:sldChg>
      <pc:sldChg chg="del">
        <pc:chgData name="Starvall Malin - SLF" userId="e1126235-8f9b-46f7-aa1d-4c74a912b45d" providerId="ADAL" clId="{AF1B6913-D217-F74D-B512-DA75CAD4BD42}" dt="2023-03-08T11:57:57.101" v="11" actId="2696"/>
        <pc:sldMkLst>
          <pc:docMk/>
          <pc:sldMk cId="197346120" sldId="1000"/>
        </pc:sldMkLst>
      </pc:sldChg>
      <pc:sldChg chg="del">
        <pc:chgData name="Starvall Malin - SLF" userId="e1126235-8f9b-46f7-aa1d-4c74a912b45d" providerId="ADAL" clId="{AF1B6913-D217-F74D-B512-DA75CAD4BD42}" dt="2023-03-08T11:57:57.597" v="33" actId="2696"/>
        <pc:sldMkLst>
          <pc:docMk/>
          <pc:sldMk cId="2732556299" sldId="1001"/>
        </pc:sldMkLst>
      </pc:sldChg>
      <pc:sldChg chg="del">
        <pc:chgData name="Starvall Malin - SLF" userId="e1126235-8f9b-46f7-aa1d-4c74a912b45d" providerId="ADAL" clId="{AF1B6913-D217-F74D-B512-DA75CAD4BD42}" dt="2023-03-08T11:57:57.325" v="25" actId="2696"/>
        <pc:sldMkLst>
          <pc:docMk/>
          <pc:sldMk cId="1385209423" sldId="1002"/>
        </pc:sldMkLst>
      </pc:sldChg>
      <pc:sldChg chg="del">
        <pc:chgData name="Starvall Malin - SLF" userId="e1126235-8f9b-46f7-aa1d-4c74a912b45d" providerId="ADAL" clId="{AF1B6913-D217-F74D-B512-DA75CAD4BD42}" dt="2023-03-08T11:57:57.327" v="26" actId="2696"/>
        <pc:sldMkLst>
          <pc:docMk/>
          <pc:sldMk cId="987327377" sldId="1003"/>
        </pc:sldMkLst>
      </pc:sldChg>
      <pc:sldChg chg="del">
        <pc:chgData name="Starvall Malin - SLF" userId="e1126235-8f9b-46f7-aa1d-4c74a912b45d" providerId="ADAL" clId="{AF1B6913-D217-F74D-B512-DA75CAD4BD42}" dt="2023-03-08T11:57:57.328" v="27" actId="2696"/>
        <pc:sldMkLst>
          <pc:docMk/>
          <pc:sldMk cId="1753846810" sldId="1005"/>
        </pc:sldMkLst>
      </pc:sldChg>
      <pc:sldChg chg="del">
        <pc:chgData name="Starvall Malin - SLF" userId="e1126235-8f9b-46f7-aa1d-4c74a912b45d" providerId="ADAL" clId="{AF1B6913-D217-F74D-B512-DA75CAD4BD42}" dt="2023-03-08T11:57:57.280" v="18" actId="2696"/>
        <pc:sldMkLst>
          <pc:docMk/>
          <pc:sldMk cId="2477583704" sldId="1010"/>
        </pc:sldMkLst>
      </pc:sldChg>
      <pc:sldChg chg="del">
        <pc:chgData name="Starvall Malin - SLF" userId="e1126235-8f9b-46f7-aa1d-4c74a912b45d" providerId="ADAL" clId="{AF1B6913-D217-F74D-B512-DA75CAD4BD42}" dt="2023-03-08T11:57:57.585" v="30" actId="2696"/>
        <pc:sldMkLst>
          <pc:docMk/>
          <pc:sldMk cId="3220731654" sldId="1011"/>
        </pc:sldMkLst>
      </pc:sldChg>
      <pc:sldChg chg="del">
        <pc:chgData name="Starvall Malin - SLF" userId="e1126235-8f9b-46f7-aa1d-4c74a912b45d" providerId="ADAL" clId="{AF1B6913-D217-F74D-B512-DA75CAD4BD42}" dt="2023-03-08T11:57:57.589" v="32" actId="2696"/>
        <pc:sldMkLst>
          <pc:docMk/>
          <pc:sldMk cId="3491530514" sldId="1013"/>
        </pc:sldMkLst>
      </pc:sldChg>
      <pc:sldChg chg="del">
        <pc:chgData name="Starvall Malin - SLF" userId="e1126235-8f9b-46f7-aa1d-4c74a912b45d" providerId="ADAL" clId="{AF1B6913-D217-F74D-B512-DA75CAD4BD42}" dt="2023-03-08T11:57:57.190" v="13" actId="2696"/>
        <pc:sldMkLst>
          <pc:docMk/>
          <pc:sldMk cId="1925890293" sldId="1014"/>
        </pc:sldMkLst>
      </pc:sldChg>
      <pc:sldChg chg="del">
        <pc:chgData name="Starvall Malin - SLF" userId="e1126235-8f9b-46f7-aa1d-4c74a912b45d" providerId="ADAL" clId="{AF1B6913-D217-F74D-B512-DA75CAD4BD42}" dt="2023-03-08T11:57:57.587" v="31" actId="2696"/>
        <pc:sldMkLst>
          <pc:docMk/>
          <pc:sldMk cId="3761261450" sldId="1015"/>
        </pc:sldMkLst>
      </pc:sldChg>
      <pc:sldChg chg="del">
        <pc:chgData name="Starvall Malin - SLF" userId="e1126235-8f9b-46f7-aa1d-4c74a912b45d" providerId="ADAL" clId="{AF1B6913-D217-F74D-B512-DA75CAD4BD42}" dt="2023-03-08T11:57:57.282" v="19" actId="2696"/>
        <pc:sldMkLst>
          <pc:docMk/>
          <pc:sldMk cId="3469107964" sldId="1016"/>
        </pc:sldMkLst>
      </pc:sldChg>
      <pc:sldChg chg="del">
        <pc:chgData name="Starvall Malin - SLF" userId="e1126235-8f9b-46f7-aa1d-4c74a912b45d" providerId="ADAL" clId="{AF1B6913-D217-F74D-B512-DA75CAD4BD42}" dt="2023-03-08T11:57:57.286" v="21" actId="2696"/>
        <pc:sldMkLst>
          <pc:docMk/>
          <pc:sldMk cId="4157331166" sldId="1019"/>
        </pc:sldMkLst>
      </pc:sldChg>
      <pc:sldChg chg="del">
        <pc:chgData name="Starvall Malin - SLF" userId="e1126235-8f9b-46f7-aa1d-4c74a912b45d" providerId="ADAL" clId="{AF1B6913-D217-F74D-B512-DA75CAD4BD42}" dt="2023-03-08T11:57:57.322" v="24" actId="2696"/>
        <pc:sldMkLst>
          <pc:docMk/>
          <pc:sldMk cId="2480363690" sldId="1020"/>
        </pc:sldMkLst>
      </pc:sldChg>
      <pc:sldChg chg="del">
        <pc:chgData name="Starvall Malin - SLF" userId="e1126235-8f9b-46f7-aa1d-4c74a912b45d" providerId="ADAL" clId="{AF1B6913-D217-F74D-B512-DA75CAD4BD42}" dt="2023-03-08T11:57:57.202" v="16" actId="2696"/>
        <pc:sldMkLst>
          <pc:docMk/>
          <pc:sldMk cId="711009973" sldId="1021"/>
        </pc:sldMkLst>
      </pc:sldChg>
      <pc:sldChg chg="del">
        <pc:chgData name="Starvall Malin - SLF" userId="e1126235-8f9b-46f7-aa1d-4c74a912b45d" providerId="ADAL" clId="{AF1B6913-D217-F74D-B512-DA75CAD4BD42}" dt="2023-03-08T11:57:57.099" v="10" actId="2696"/>
        <pc:sldMkLst>
          <pc:docMk/>
          <pc:sldMk cId="1902484651" sldId="1022"/>
        </pc:sldMkLst>
      </pc:sldChg>
      <pc:sldChg chg="modSp mod">
        <pc:chgData name="Starvall Malin - SLF" userId="e1126235-8f9b-46f7-aa1d-4c74a912b45d" providerId="ADAL" clId="{AF1B6913-D217-F74D-B512-DA75CAD4BD42}" dt="2023-03-08T12:01:26.970" v="94" actId="14100"/>
        <pc:sldMkLst>
          <pc:docMk/>
          <pc:sldMk cId="2695544331" sldId="1023"/>
        </pc:sldMkLst>
        <pc:spChg chg="mod">
          <ac:chgData name="Starvall Malin - SLF" userId="e1126235-8f9b-46f7-aa1d-4c74a912b45d" providerId="ADAL" clId="{AF1B6913-D217-F74D-B512-DA75CAD4BD42}" dt="2023-03-08T12:01:26.970" v="94" actId="14100"/>
          <ac:spMkLst>
            <pc:docMk/>
            <pc:sldMk cId="2695544331" sldId="1023"/>
            <ac:spMk id="3" creationId="{4276C39B-8746-0CAD-19A7-5EAE17EE335F}"/>
          </ac:spMkLst>
        </pc:spChg>
        <pc:spChg chg="mod">
          <ac:chgData name="Starvall Malin - SLF" userId="e1126235-8f9b-46f7-aa1d-4c74a912b45d" providerId="ADAL" clId="{AF1B6913-D217-F74D-B512-DA75CAD4BD42}" dt="2023-03-08T11:59:57.430" v="47" actId="20577"/>
          <ac:spMkLst>
            <pc:docMk/>
            <pc:sldMk cId="2695544331" sldId="1023"/>
            <ac:spMk id="5" creationId="{E1228F58-7D5A-692E-C959-4C88AC1C224A}"/>
          </ac:spMkLst>
        </pc:spChg>
        <pc:spChg chg="mod">
          <ac:chgData name="Starvall Malin - SLF" userId="e1126235-8f9b-46f7-aa1d-4c74a912b45d" providerId="ADAL" clId="{AF1B6913-D217-F74D-B512-DA75CAD4BD42}" dt="2023-03-08T12:00:58.171" v="87" actId="20577"/>
          <ac:spMkLst>
            <pc:docMk/>
            <pc:sldMk cId="2695544331" sldId="1023"/>
            <ac:spMk id="6" creationId="{4ABEB363-5C32-8611-8376-83E995A17A99}"/>
          </ac:spMkLst>
        </pc:spChg>
        <pc:spChg chg="mod">
          <ac:chgData name="Starvall Malin - SLF" userId="e1126235-8f9b-46f7-aa1d-4c74a912b45d" providerId="ADAL" clId="{AF1B6913-D217-F74D-B512-DA75CAD4BD42}" dt="2023-03-08T12:01:00.425" v="89" actId="20577"/>
          <ac:spMkLst>
            <pc:docMk/>
            <pc:sldMk cId="2695544331" sldId="1023"/>
            <ac:spMk id="7" creationId="{CC8C92B7-4A62-7AC6-7FF1-4CF42D23B5C7}"/>
          </ac:spMkLst>
        </pc:spChg>
      </pc:sldChg>
      <pc:sldChg chg="modSp mod">
        <pc:chgData name="Starvall Malin - SLF" userId="e1126235-8f9b-46f7-aa1d-4c74a912b45d" providerId="ADAL" clId="{AF1B6913-D217-F74D-B512-DA75CAD4BD42}" dt="2023-03-08T12:01:42.325" v="96" actId="20577"/>
        <pc:sldMkLst>
          <pc:docMk/>
          <pc:sldMk cId="171089431" sldId="1024"/>
        </pc:sldMkLst>
        <pc:spChg chg="mod">
          <ac:chgData name="Starvall Malin - SLF" userId="e1126235-8f9b-46f7-aa1d-4c74a912b45d" providerId="ADAL" clId="{AF1B6913-D217-F74D-B512-DA75CAD4BD42}" dt="2023-03-08T12:01:42.325" v="96" actId="20577"/>
          <ac:spMkLst>
            <pc:docMk/>
            <pc:sldMk cId="171089431" sldId="1024"/>
            <ac:spMk id="8" creationId="{152A4015-C7F4-054E-C402-038E7E7D2BC7}"/>
          </ac:spMkLst>
        </pc:spChg>
      </pc:sldChg>
      <pc:sldChg chg="del">
        <pc:chgData name="Starvall Malin - SLF" userId="e1126235-8f9b-46f7-aa1d-4c74a912b45d" providerId="ADAL" clId="{AF1B6913-D217-F74D-B512-DA75CAD4BD42}" dt="2023-03-08T12:03:28.834" v="120" actId="2696"/>
        <pc:sldMkLst>
          <pc:docMk/>
          <pc:sldMk cId="524068527" sldId="1025"/>
        </pc:sldMkLst>
      </pc:sldChg>
      <pc:sldChg chg="addSp delSp modSp mod">
        <pc:chgData name="Starvall Malin - SLF" userId="e1126235-8f9b-46f7-aa1d-4c74a912b45d" providerId="ADAL" clId="{AF1B6913-D217-F74D-B512-DA75CAD4BD42}" dt="2023-03-08T12:02:45.647" v="118" actId="1076"/>
        <pc:sldMkLst>
          <pc:docMk/>
          <pc:sldMk cId="3603146632" sldId="1026"/>
        </pc:sldMkLst>
        <pc:spChg chg="mod">
          <ac:chgData name="Starvall Malin - SLF" userId="e1126235-8f9b-46f7-aa1d-4c74a912b45d" providerId="ADAL" clId="{AF1B6913-D217-F74D-B512-DA75CAD4BD42}" dt="2023-03-08T12:02:45.647" v="118" actId="1076"/>
          <ac:spMkLst>
            <pc:docMk/>
            <pc:sldMk cId="3603146632" sldId="1026"/>
            <ac:spMk id="5" creationId="{EE6622A5-74F0-7A65-9B14-FF62BEEA534E}"/>
          </ac:spMkLst>
        </pc:spChg>
        <pc:spChg chg="mod">
          <ac:chgData name="Starvall Malin - SLF" userId="e1126235-8f9b-46f7-aa1d-4c74a912b45d" providerId="ADAL" clId="{AF1B6913-D217-F74D-B512-DA75CAD4BD42}" dt="2023-03-08T12:02:01.361" v="104" actId="20577"/>
          <ac:spMkLst>
            <pc:docMk/>
            <pc:sldMk cId="3603146632" sldId="1026"/>
            <ac:spMk id="8" creationId="{152A4015-C7F4-054E-C402-038E7E7D2BC7}"/>
          </ac:spMkLst>
        </pc:spChg>
        <pc:picChg chg="add del mod">
          <ac:chgData name="Starvall Malin - SLF" userId="e1126235-8f9b-46f7-aa1d-4c74a912b45d" providerId="ADAL" clId="{AF1B6913-D217-F74D-B512-DA75CAD4BD42}" dt="2023-03-08T12:02:07.659" v="106" actId="478"/>
          <ac:picMkLst>
            <pc:docMk/>
            <pc:sldMk cId="3603146632" sldId="1026"/>
            <ac:picMk id="4" creationId="{7F351542-B345-DAAD-CBB8-22044E6C24C7}"/>
          </ac:picMkLst>
        </pc:picChg>
        <pc:picChg chg="add mod">
          <ac:chgData name="Starvall Malin - SLF" userId="e1126235-8f9b-46f7-aa1d-4c74a912b45d" providerId="ADAL" clId="{AF1B6913-D217-F74D-B512-DA75CAD4BD42}" dt="2023-03-08T12:02:42.962" v="117" actId="1076"/>
          <ac:picMkLst>
            <pc:docMk/>
            <pc:sldMk cId="3603146632" sldId="1026"/>
            <ac:picMk id="6" creationId="{30B78ACA-BC36-8617-B004-5121738E16BC}"/>
          </ac:picMkLst>
        </pc:picChg>
        <pc:picChg chg="del">
          <ac:chgData name="Starvall Malin - SLF" userId="e1126235-8f9b-46f7-aa1d-4c74a912b45d" providerId="ADAL" clId="{AF1B6913-D217-F74D-B512-DA75CAD4BD42}" dt="2023-03-08T12:02:36.455" v="115" actId="478"/>
          <ac:picMkLst>
            <pc:docMk/>
            <pc:sldMk cId="3603146632" sldId="1026"/>
            <ac:picMk id="11" creationId="{9AFDD506-7CE4-DCC9-C18B-F656817D8D56}"/>
          </ac:picMkLst>
        </pc:picChg>
      </pc:sldChg>
      <pc:sldChg chg="addSp delSp modSp mod">
        <pc:chgData name="Starvall Malin - SLF" userId="e1126235-8f9b-46f7-aa1d-4c74a912b45d" providerId="ADAL" clId="{AF1B6913-D217-F74D-B512-DA75CAD4BD42}" dt="2023-03-08T12:26:46.549" v="256" actId="1076"/>
        <pc:sldMkLst>
          <pc:docMk/>
          <pc:sldMk cId="1940986158" sldId="1028"/>
        </pc:sldMkLst>
        <pc:spChg chg="mod">
          <ac:chgData name="Starvall Malin - SLF" userId="e1126235-8f9b-46f7-aa1d-4c74a912b45d" providerId="ADAL" clId="{AF1B6913-D217-F74D-B512-DA75CAD4BD42}" dt="2023-03-08T12:25:38.931" v="243"/>
          <ac:spMkLst>
            <pc:docMk/>
            <pc:sldMk cId="1940986158" sldId="1028"/>
            <ac:spMk id="2" creationId="{5B544920-A6F2-ACB6-EBF2-D49928069EE9}"/>
          </ac:spMkLst>
        </pc:spChg>
        <pc:spChg chg="mod">
          <ac:chgData name="Starvall Malin - SLF" userId="e1126235-8f9b-46f7-aa1d-4c74a912b45d" providerId="ADAL" clId="{AF1B6913-D217-F74D-B512-DA75CAD4BD42}" dt="2023-03-08T12:25:45.731" v="244"/>
          <ac:spMkLst>
            <pc:docMk/>
            <pc:sldMk cId="1940986158" sldId="1028"/>
            <ac:spMk id="3" creationId="{0E80915E-AB8B-FD72-CDB4-007B9D5F1481}"/>
          </ac:spMkLst>
        </pc:spChg>
        <pc:spChg chg="del">
          <ac:chgData name="Starvall Malin - SLF" userId="e1126235-8f9b-46f7-aa1d-4c74a912b45d" providerId="ADAL" clId="{AF1B6913-D217-F74D-B512-DA75CAD4BD42}" dt="2023-03-08T12:26:01.687" v="245" actId="478"/>
          <ac:spMkLst>
            <pc:docMk/>
            <pc:sldMk cId="1940986158" sldId="1028"/>
            <ac:spMk id="4" creationId="{47B94E4A-2C96-2550-CC8F-939F716D53FE}"/>
          </ac:spMkLst>
        </pc:spChg>
        <pc:spChg chg="add mod">
          <ac:chgData name="Starvall Malin - SLF" userId="e1126235-8f9b-46f7-aa1d-4c74a912b45d" providerId="ADAL" clId="{AF1B6913-D217-F74D-B512-DA75CAD4BD42}" dt="2023-03-08T12:26:46.549" v="256" actId="1076"/>
          <ac:spMkLst>
            <pc:docMk/>
            <pc:sldMk cId="1940986158" sldId="1028"/>
            <ac:spMk id="6" creationId="{9D13D14A-28DF-2460-0763-9AE83E6E7C23}"/>
          </ac:spMkLst>
        </pc:spChg>
      </pc:sldChg>
      <pc:sldChg chg="del">
        <pc:chgData name="Starvall Malin - SLF" userId="e1126235-8f9b-46f7-aa1d-4c74a912b45d" providerId="ADAL" clId="{AF1B6913-D217-F74D-B512-DA75CAD4BD42}" dt="2023-03-08T12:04:24.336" v="128" actId="2696"/>
        <pc:sldMkLst>
          <pc:docMk/>
          <pc:sldMk cId="1006826931" sldId="1029"/>
        </pc:sldMkLst>
      </pc:sldChg>
      <pc:sldChg chg="del">
        <pc:chgData name="Starvall Malin - SLF" userId="e1126235-8f9b-46f7-aa1d-4c74a912b45d" providerId="ADAL" clId="{AF1B6913-D217-F74D-B512-DA75CAD4BD42}" dt="2023-03-08T12:04:24.344" v="129" actId="2696"/>
        <pc:sldMkLst>
          <pc:docMk/>
          <pc:sldMk cId="3258344255" sldId="1030"/>
        </pc:sldMkLst>
      </pc:sldChg>
      <pc:sldChg chg="del">
        <pc:chgData name="Starvall Malin - SLF" userId="e1126235-8f9b-46f7-aa1d-4c74a912b45d" providerId="ADAL" clId="{AF1B6913-D217-F74D-B512-DA75CAD4BD42}" dt="2023-03-08T12:04:55.504" v="144" actId="2696"/>
        <pc:sldMkLst>
          <pc:docMk/>
          <pc:sldMk cId="283868264" sldId="1031"/>
        </pc:sldMkLst>
      </pc:sldChg>
      <pc:sldChg chg="addSp delSp modSp mod">
        <pc:chgData name="Starvall Malin - SLF" userId="e1126235-8f9b-46f7-aa1d-4c74a912b45d" providerId="ADAL" clId="{AF1B6913-D217-F74D-B512-DA75CAD4BD42}" dt="2023-03-08T13:34:58.984" v="1222" actId="207"/>
        <pc:sldMkLst>
          <pc:docMk/>
          <pc:sldMk cId="3388316044" sldId="1032"/>
        </pc:sldMkLst>
        <pc:spChg chg="mod">
          <ac:chgData name="Starvall Malin - SLF" userId="e1126235-8f9b-46f7-aa1d-4c74a912b45d" providerId="ADAL" clId="{AF1B6913-D217-F74D-B512-DA75CAD4BD42}" dt="2023-03-08T12:36:33.078" v="304"/>
          <ac:spMkLst>
            <pc:docMk/>
            <pc:sldMk cId="3388316044" sldId="1032"/>
            <ac:spMk id="2" creationId="{5B24773E-AD1D-9047-909E-6ED62C1777F9}"/>
          </ac:spMkLst>
        </pc:spChg>
        <pc:spChg chg="mod">
          <ac:chgData name="Starvall Malin - SLF" userId="e1126235-8f9b-46f7-aa1d-4c74a912b45d" providerId="ADAL" clId="{AF1B6913-D217-F74D-B512-DA75CAD4BD42}" dt="2023-03-08T12:37:15.975" v="320" actId="20577"/>
          <ac:spMkLst>
            <pc:docMk/>
            <pc:sldMk cId="3388316044" sldId="1032"/>
            <ac:spMk id="3" creationId="{DD60E813-F6FB-BB8C-02E5-8E675E226E82}"/>
          </ac:spMkLst>
        </pc:spChg>
        <pc:spChg chg="del">
          <ac:chgData name="Starvall Malin - SLF" userId="e1126235-8f9b-46f7-aa1d-4c74a912b45d" providerId="ADAL" clId="{AF1B6913-D217-F74D-B512-DA75CAD4BD42}" dt="2023-03-08T12:37:24.117" v="321" actId="478"/>
          <ac:spMkLst>
            <pc:docMk/>
            <pc:sldMk cId="3388316044" sldId="1032"/>
            <ac:spMk id="4" creationId="{709108CB-86DC-9774-B71F-299CB0D1FA93}"/>
          </ac:spMkLst>
        </pc:spChg>
        <pc:spChg chg="add del mod">
          <ac:chgData name="Starvall Malin - SLF" userId="e1126235-8f9b-46f7-aa1d-4c74a912b45d" providerId="ADAL" clId="{AF1B6913-D217-F74D-B512-DA75CAD4BD42}" dt="2023-03-08T12:54:19.293" v="548" actId="21"/>
          <ac:spMkLst>
            <pc:docMk/>
            <pc:sldMk cId="3388316044" sldId="1032"/>
            <ac:spMk id="10" creationId="{5BE92513-37F7-C6F8-9AA9-CD5EFBC43704}"/>
          </ac:spMkLst>
        </pc:spChg>
        <pc:spChg chg="add del mod">
          <ac:chgData name="Starvall Malin - SLF" userId="e1126235-8f9b-46f7-aa1d-4c74a912b45d" providerId="ADAL" clId="{AF1B6913-D217-F74D-B512-DA75CAD4BD42}" dt="2023-03-08T12:54:19.293" v="548" actId="21"/>
          <ac:spMkLst>
            <pc:docMk/>
            <pc:sldMk cId="3388316044" sldId="1032"/>
            <ac:spMk id="11" creationId="{4B1032B3-4588-3F26-60AE-9A9593126D5A}"/>
          </ac:spMkLst>
        </pc:spChg>
        <pc:spChg chg="add del mod">
          <ac:chgData name="Starvall Malin - SLF" userId="e1126235-8f9b-46f7-aa1d-4c74a912b45d" providerId="ADAL" clId="{AF1B6913-D217-F74D-B512-DA75CAD4BD42}" dt="2023-03-08T12:54:19.293" v="548" actId="21"/>
          <ac:spMkLst>
            <pc:docMk/>
            <pc:sldMk cId="3388316044" sldId="1032"/>
            <ac:spMk id="12" creationId="{1DC07CB4-9EA4-C13F-38C6-892CF944D6F9}"/>
          </ac:spMkLst>
        </pc:spChg>
        <pc:spChg chg="add del mod">
          <ac:chgData name="Starvall Malin - SLF" userId="e1126235-8f9b-46f7-aa1d-4c74a912b45d" providerId="ADAL" clId="{AF1B6913-D217-F74D-B512-DA75CAD4BD42}" dt="2023-03-08T12:54:19.293" v="548" actId="21"/>
          <ac:spMkLst>
            <pc:docMk/>
            <pc:sldMk cId="3388316044" sldId="1032"/>
            <ac:spMk id="13" creationId="{28443F64-8AAD-057C-FF1F-821C129B19D3}"/>
          </ac:spMkLst>
        </pc:spChg>
        <pc:spChg chg="add mod">
          <ac:chgData name="Starvall Malin - SLF" userId="e1126235-8f9b-46f7-aa1d-4c74a912b45d" providerId="ADAL" clId="{AF1B6913-D217-F74D-B512-DA75CAD4BD42}" dt="2023-03-08T12:56:17.140" v="581" actId="14100"/>
          <ac:spMkLst>
            <pc:docMk/>
            <pc:sldMk cId="3388316044" sldId="1032"/>
            <ac:spMk id="15" creationId="{E8A3711C-3559-7F68-E51D-7EDFEC7024DB}"/>
          </ac:spMkLst>
        </pc:spChg>
        <pc:spChg chg="add mod">
          <ac:chgData name="Starvall Malin - SLF" userId="e1126235-8f9b-46f7-aa1d-4c74a912b45d" providerId="ADAL" clId="{AF1B6913-D217-F74D-B512-DA75CAD4BD42}" dt="2023-03-08T12:56:17.140" v="581" actId="14100"/>
          <ac:spMkLst>
            <pc:docMk/>
            <pc:sldMk cId="3388316044" sldId="1032"/>
            <ac:spMk id="16" creationId="{D72E3E1A-93BF-98AA-D1FE-FFD67E02F0E2}"/>
          </ac:spMkLst>
        </pc:spChg>
        <pc:spChg chg="add mod">
          <ac:chgData name="Starvall Malin - SLF" userId="e1126235-8f9b-46f7-aa1d-4c74a912b45d" providerId="ADAL" clId="{AF1B6913-D217-F74D-B512-DA75CAD4BD42}" dt="2023-03-08T12:54:14.042" v="541"/>
          <ac:spMkLst>
            <pc:docMk/>
            <pc:sldMk cId="3388316044" sldId="1032"/>
            <ac:spMk id="18" creationId="{09DB8C19-9D79-72F0-DE03-921A90DB0ED4}"/>
          </ac:spMkLst>
        </pc:spChg>
        <pc:spChg chg="add mod">
          <ac:chgData name="Starvall Malin - SLF" userId="e1126235-8f9b-46f7-aa1d-4c74a912b45d" providerId="ADAL" clId="{AF1B6913-D217-F74D-B512-DA75CAD4BD42}" dt="2023-03-08T12:54:14.042" v="541"/>
          <ac:spMkLst>
            <pc:docMk/>
            <pc:sldMk cId="3388316044" sldId="1032"/>
            <ac:spMk id="19" creationId="{4E7DE9ED-BA50-6271-D468-32B6214C11E8}"/>
          </ac:spMkLst>
        </pc:spChg>
        <pc:spChg chg="add mod">
          <ac:chgData name="Starvall Malin - SLF" userId="e1126235-8f9b-46f7-aa1d-4c74a912b45d" providerId="ADAL" clId="{AF1B6913-D217-F74D-B512-DA75CAD4BD42}" dt="2023-03-08T13:33:17.785" v="1201" actId="692"/>
          <ac:spMkLst>
            <pc:docMk/>
            <pc:sldMk cId="3388316044" sldId="1032"/>
            <ac:spMk id="20" creationId="{A9F709C4-4171-36FC-4398-3D2063744114}"/>
          </ac:spMkLst>
        </pc:spChg>
        <pc:spChg chg="add mod">
          <ac:chgData name="Starvall Malin - SLF" userId="e1126235-8f9b-46f7-aa1d-4c74a912b45d" providerId="ADAL" clId="{AF1B6913-D217-F74D-B512-DA75CAD4BD42}" dt="2023-03-08T13:33:17.785" v="1201" actId="692"/>
          <ac:spMkLst>
            <pc:docMk/>
            <pc:sldMk cId="3388316044" sldId="1032"/>
            <ac:spMk id="21" creationId="{3EE78AD7-839F-595E-EBF2-08FF5037D68A}"/>
          </ac:spMkLst>
        </pc:spChg>
        <pc:spChg chg="add mod">
          <ac:chgData name="Starvall Malin - SLF" userId="e1126235-8f9b-46f7-aa1d-4c74a912b45d" providerId="ADAL" clId="{AF1B6913-D217-F74D-B512-DA75CAD4BD42}" dt="2023-03-08T13:33:17.785" v="1201" actId="692"/>
          <ac:spMkLst>
            <pc:docMk/>
            <pc:sldMk cId="3388316044" sldId="1032"/>
            <ac:spMk id="22" creationId="{B223029B-DBF3-77BE-9FA5-3764185D7A75}"/>
          </ac:spMkLst>
        </pc:spChg>
        <pc:spChg chg="add mod">
          <ac:chgData name="Starvall Malin - SLF" userId="e1126235-8f9b-46f7-aa1d-4c74a912b45d" providerId="ADAL" clId="{AF1B6913-D217-F74D-B512-DA75CAD4BD42}" dt="2023-03-08T13:33:17.785" v="1201" actId="692"/>
          <ac:spMkLst>
            <pc:docMk/>
            <pc:sldMk cId="3388316044" sldId="1032"/>
            <ac:spMk id="23" creationId="{A801C6F1-97FA-85A7-4FDD-971248153D6C}"/>
          </ac:spMkLst>
        </pc:spChg>
        <pc:spChg chg="add mod">
          <ac:chgData name="Starvall Malin - SLF" userId="e1126235-8f9b-46f7-aa1d-4c74a912b45d" providerId="ADAL" clId="{AF1B6913-D217-F74D-B512-DA75CAD4BD42}" dt="2023-03-08T12:59:05.986" v="654" actId="20577"/>
          <ac:spMkLst>
            <pc:docMk/>
            <pc:sldMk cId="3388316044" sldId="1032"/>
            <ac:spMk id="24" creationId="{8A4E8494-3F39-C8D7-8B71-33D455ABF091}"/>
          </ac:spMkLst>
        </pc:spChg>
        <pc:grpChg chg="add mod">
          <ac:chgData name="Starvall Malin - SLF" userId="e1126235-8f9b-46f7-aa1d-4c74a912b45d" providerId="ADAL" clId="{AF1B6913-D217-F74D-B512-DA75CAD4BD42}" dt="2023-03-08T12:56:56.630" v="586" actId="1076"/>
          <ac:grpSpMkLst>
            <pc:docMk/>
            <pc:sldMk cId="3388316044" sldId="1032"/>
            <ac:grpSpMk id="14" creationId="{37E9F0D5-E169-F676-5ED0-745537315DF1}"/>
          </ac:grpSpMkLst>
        </pc:grpChg>
        <pc:grpChg chg="add mod">
          <ac:chgData name="Starvall Malin - SLF" userId="e1126235-8f9b-46f7-aa1d-4c74a912b45d" providerId="ADAL" clId="{AF1B6913-D217-F74D-B512-DA75CAD4BD42}" dt="2023-03-08T12:54:14.042" v="541"/>
          <ac:grpSpMkLst>
            <pc:docMk/>
            <pc:sldMk cId="3388316044" sldId="1032"/>
            <ac:grpSpMk id="17" creationId="{CD136071-529F-0885-592C-790E59982564}"/>
          </ac:grpSpMkLst>
        </pc:grpChg>
        <pc:grpChg chg="add mod">
          <ac:chgData name="Starvall Malin - SLF" userId="e1126235-8f9b-46f7-aa1d-4c74a912b45d" providerId="ADAL" clId="{AF1B6913-D217-F74D-B512-DA75CAD4BD42}" dt="2023-03-08T12:56:56.630" v="586" actId="1076"/>
          <ac:grpSpMkLst>
            <pc:docMk/>
            <pc:sldMk cId="3388316044" sldId="1032"/>
            <ac:grpSpMk id="25" creationId="{415AA282-618E-F9A7-7943-9C38F5652E18}"/>
          </ac:grpSpMkLst>
        </pc:grpChg>
        <pc:graphicFrameChg chg="add del modGraphic">
          <ac:chgData name="Starvall Malin - SLF" userId="e1126235-8f9b-46f7-aa1d-4c74a912b45d" providerId="ADAL" clId="{AF1B6913-D217-F74D-B512-DA75CAD4BD42}" dt="2023-03-08T12:41:13.339" v="337" actId="1032"/>
          <ac:graphicFrameMkLst>
            <pc:docMk/>
            <pc:sldMk cId="3388316044" sldId="1032"/>
            <ac:graphicFrameMk id="5" creationId="{BD05AF6E-EB52-C0CE-B49E-3AB45774DC32}"/>
          </ac:graphicFrameMkLst>
        </pc:graphicFrameChg>
        <pc:graphicFrameChg chg="add mod modGraphic">
          <ac:chgData name="Starvall Malin - SLF" userId="e1126235-8f9b-46f7-aa1d-4c74a912b45d" providerId="ADAL" clId="{AF1B6913-D217-F74D-B512-DA75CAD4BD42}" dt="2023-03-08T13:33:53.816" v="1208" actId="207"/>
          <ac:graphicFrameMkLst>
            <pc:docMk/>
            <pc:sldMk cId="3388316044" sldId="1032"/>
            <ac:graphicFrameMk id="6" creationId="{AD9FB6C8-92CB-606F-E56A-035347D72906}"/>
          </ac:graphicFrameMkLst>
        </pc:graphicFrameChg>
        <pc:graphicFrameChg chg="add mod modGraphic">
          <ac:chgData name="Starvall Malin - SLF" userId="e1126235-8f9b-46f7-aa1d-4c74a912b45d" providerId="ADAL" clId="{AF1B6913-D217-F74D-B512-DA75CAD4BD42}" dt="2023-03-08T13:34:04.979" v="1211" actId="207"/>
          <ac:graphicFrameMkLst>
            <pc:docMk/>
            <pc:sldMk cId="3388316044" sldId="1032"/>
            <ac:graphicFrameMk id="7" creationId="{147975E0-A19C-A1AC-AA5F-F984DEB1C38A}"/>
          </ac:graphicFrameMkLst>
        </pc:graphicFrameChg>
        <pc:graphicFrameChg chg="add mod modGraphic">
          <ac:chgData name="Starvall Malin - SLF" userId="e1126235-8f9b-46f7-aa1d-4c74a912b45d" providerId="ADAL" clId="{AF1B6913-D217-F74D-B512-DA75CAD4BD42}" dt="2023-03-08T13:34:17.457" v="1215" actId="207"/>
          <ac:graphicFrameMkLst>
            <pc:docMk/>
            <pc:sldMk cId="3388316044" sldId="1032"/>
            <ac:graphicFrameMk id="8" creationId="{C08C61D9-035F-43F3-5388-9F8B11F457FE}"/>
          </ac:graphicFrameMkLst>
        </pc:graphicFrameChg>
        <pc:graphicFrameChg chg="add mod modGraphic">
          <ac:chgData name="Starvall Malin - SLF" userId="e1126235-8f9b-46f7-aa1d-4c74a912b45d" providerId="ADAL" clId="{AF1B6913-D217-F74D-B512-DA75CAD4BD42}" dt="2023-03-08T13:34:32.273" v="1219"/>
          <ac:graphicFrameMkLst>
            <pc:docMk/>
            <pc:sldMk cId="3388316044" sldId="1032"/>
            <ac:graphicFrameMk id="9" creationId="{BB8BB8EE-2415-9F62-4743-A66A3CA5AEBD}"/>
          </ac:graphicFrameMkLst>
        </pc:graphicFrameChg>
        <pc:picChg chg="add mod">
          <ac:chgData name="Starvall Malin - SLF" userId="e1126235-8f9b-46f7-aa1d-4c74a912b45d" providerId="ADAL" clId="{AF1B6913-D217-F74D-B512-DA75CAD4BD42}" dt="2023-03-08T13:34:58.984" v="1222" actId="207"/>
          <ac:picMkLst>
            <pc:docMk/>
            <pc:sldMk cId="3388316044" sldId="1032"/>
            <ac:picMk id="27" creationId="{057DBEFA-F53A-40C7-5998-8C582617D34F}"/>
          </ac:picMkLst>
        </pc:picChg>
        <pc:picChg chg="add del mod">
          <ac:chgData name="Starvall Malin - SLF" userId="e1126235-8f9b-46f7-aa1d-4c74a912b45d" providerId="ADAL" clId="{AF1B6913-D217-F74D-B512-DA75CAD4BD42}" dt="2023-03-08T12:58:21.661" v="598" actId="478"/>
          <ac:picMkLst>
            <pc:docMk/>
            <pc:sldMk cId="3388316044" sldId="1032"/>
            <ac:picMk id="29" creationId="{5C154181-1B0B-EFE0-2AD4-91E741F1E2A3}"/>
          </ac:picMkLst>
        </pc:picChg>
        <pc:picChg chg="add mod">
          <ac:chgData name="Starvall Malin - SLF" userId="e1126235-8f9b-46f7-aa1d-4c74a912b45d" providerId="ADAL" clId="{AF1B6913-D217-F74D-B512-DA75CAD4BD42}" dt="2023-03-08T12:59:29.752" v="660" actId="207"/>
          <ac:picMkLst>
            <pc:docMk/>
            <pc:sldMk cId="3388316044" sldId="1032"/>
            <ac:picMk id="31" creationId="{141FD433-6271-766B-B981-C311F271C679}"/>
          </ac:picMkLst>
        </pc:picChg>
      </pc:sldChg>
      <pc:sldChg chg="del">
        <pc:chgData name="Starvall Malin - SLF" userId="e1126235-8f9b-46f7-aa1d-4c74a912b45d" providerId="ADAL" clId="{AF1B6913-D217-F74D-B512-DA75CAD4BD42}" dt="2023-03-08T12:04:18.602" v="127" actId="2696"/>
        <pc:sldMkLst>
          <pc:docMk/>
          <pc:sldMk cId="4144409656" sldId="1033"/>
        </pc:sldMkLst>
      </pc:sldChg>
      <pc:sldChg chg="modSp add mod">
        <pc:chgData name="Starvall Malin - SLF" userId="e1126235-8f9b-46f7-aa1d-4c74a912b45d" providerId="ADAL" clId="{AF1B6913-D217-F74D-B512-DA75CAD4BD42}" dt="2023-03-08T12:04:42.611" v="143" actId="20577"/>
        <pc:sldMkLst>
          <pc:docMk/>
          <pc:sldMk cId="3942767410" sldId="1034"/>
        </pc:sldMkLst>
        <pc:spChg chg="mod">
          <ac:chgData name="Starvall Malin - SLF" userId="e1126235-8f9b-46f7-aa1d-4c74a912b45d" providerId="ADAL" clId="{AF1B6913-D217-F74D-B512-DA75CAD4BD42}" dt="2023-03-08T12:04:28.390" v="137" actId="20577"/>
          <ac:spMkLst>
            <pc:docMk/>
            <pc:sldMk cId="3942767410" sldId="1034"/>
            <ac:spMk id="3" creationId="{0F348488-2593-7EF3-6004-7BB48BEE06C9}"/>
          </ac:spMkLst>
        </pc:spChg>
        <pc:spChg chg="mod">
          <ac:chgData name="Starvall Malin - SLF" userId="e1126235-8f9b-46f7-aa1d-4c74a912b45d" providerId="ADAL" clId="{AF1B6913-D217-F74D-B512-DA75CAD4BD42}" dt="2023-03-08T12:04:42.611" v="143" actId="20577"/>
          <ac:spMkLst>
            <pc:docMk/>
            <pc:sldMk cId="3942767410" sldId="1034"/>
            <ac:spMk id="8" creationId="{152A4015-C7F4-054E-C402-038E7E7D2BC7}"/>
          </ac:spMkLst>
        </pc:spChg>
      </pc:sldChg>
      <pc:sldChg chg="addSp delSp modSp add mod">
        <pc:chgData name="Starvall Malin - SLF" userId="e1126235-8f9b-46f7-aa1d-4c74a912b45d" providerId="ADAL" clId="{AF1B6913-D217-F74D-B512-DA75CAD4BD42}" dt="2023-03-08T12:07:28.635" v="171" actId="1076"/>
        <pc:sldMkLst>
          <pc:docMk/>
          <pc:sldMk cId="1050822857" sldId="1035"/>
        </pc:sldMkLst>
        <pc:spChg chg="mod">
          <ac:chgData name="Starvall Malin - SLF" userId="e1126235-8f9b-46f7-aa1d-4c74a912b45d" providerId="ADAL" clId="{AF1B6913-D217-F74D-B512-DA75CAD4BD42}" dt="2023-03-08T12:05:58.374" v="153"/>
          <ac:spMkLst>
            <pc:docMk/>
            <pc:sldMk cId="1050822857" sldId="1035"/>
            <ac:spMk id="2" creationId="{5B544920-A6F2-ACB6-EBF2-D49928069EE9}"/>
          </ac:spMkLst>
        </pc:spChg>
        <pc:spChg chg="mod">
          <ac:chgData name="Starvall Malin - SLF" userId="e1126235-8f9b-46f7-aa1d-4c74a912b45d" providerId="ADAL" clId="{AF1B6913-D217-F74D-B512-DA75CAD4BD42}" dt="2023-03-08T12:06:13.583" v="155" actId="1076"/>
          <ac:spMkLst>
            <pc:docMk/>
            <pc:sldMk cId="1050822857" sldId="1035"/>
            <ac:spMk id="3" creationId="{0E80915E-AB8B-FD72-CDB4-007B9D5F1481}"/>
          </ac:spMkLst>
        </pc:spChg>
        <pc:spChg chg="del">
          <ac:chgData name="Starvall Malin - SLF" userId="e1126235-8f9b-46f7-aa1d-4c74a912b45d" providerId="ADAL" clId="{AF1B6913-D217-F74D-B512-DA75CAD4BD42}" dt="2023-03-08T12:06:30.204" v="156" actId="478"/>
          <ac:spMkLst>
            <pc:docMk/>
            <pc:sldMk cId="1050822857" sldId="1035"/>
            <ac:spMk id="4" creationId="{47B94E4A-2C96-2550-CC8F-939F716D53FE}"/>
          </ac:spMkLst>
        </pc:spChg>
        <pc:spChg chg="add mod">
          <ac:chgData name="Starvall Malin - SLF" userId="e1126235-8f9b-46f7-aa1d-4c74a912b45d" providerId="ADAL" clId="{AF1B6913-D217-F74D-B512-DA75CAD4BD42}" dt="2023-03-08T12:07:28.635" v="171" actId="1076"/>
          <ac:spMkLst>
            <pc:docMk/>
            <pc:sldMk cId="1050822857" sldId="1035"/>
            <ac:spMk id="5" creationId="{E393F9BA-922B-FFD3-0959-51548AC32249}"/>
          </ac:spMkLst>
        </pc:spChg>
      </pc:sldChg>
      <pc:sldChg chg="addSp delSp modSp add del mod">
        <pc:chgData name="Starvall Malin - SLF" userId="e1126235-8f9b-46f7-aa1d-4c74a912b45d" providerId="ADAL" clId="{AF1B6913-D217-F74D-B512-DA75CAD4BD42}" dt="2023-03-08T12:16:58.857" v="184" actId="2696"/>
        <pc:sldMkLst>
          <pc:docMk/>
          <pc:sldMk cId="1730002134" sldId="1036"/>
        </pc:sldMkLst>
        <pc:spChg chg="mod">
          <ac:chgData name="Starvall Malin - SLF" userId="e1126235-8f9b-46f7-aa1d-4c74a912b45d" providerId="ADAL" clId="{AF1B6913-D217-F74D-B512-DA75CAD4BD42}" dt="2023-03-08T12:15:58.539" v="173" actId="207"/>
          <ac:spMkLst>
            <pc:docMk/>
            <pc:sldMk cId="1730002134" sldId="1036"/>
            <ac:spMk id="2" creationId="{5AFB5206-4FA1-0F3A-208A-B74F52DD5A80}"/>
          </ac:spMkLst>
        </pc:spChg>
        <pc:spChg chg="del">
          <ac:chgData name="Starvall Malin - SLF" userId="e1126235-8f9b-46f7-aa1d-4c74a912b45d" providerId="ADAL" clId="{AF1B6913-D217-F74D-B512-DA75CAD4BD42}" dt="2023-03-08T12:16:05.286" v="174" actId="478"/>
          <ac:spMkLst>
            <pc:docMk/>
            <pc:sldMk cId="1730002134" sldId="1036"/>
            <ac:spMk id="3" creationId="{4276C39B-8746-0CAD-19A7-5EAE17EE335F}"/>
          </ac:spMkLst>
        </pc:spChg>
        <pc:spChg chg="mod">
          <ac:chgData name="Starvall Malin - SLF" userId="e1126235-8f9b-46f7-aa1d-4c74a912b45d" providerId="ADAL" clId="{AF1B6913-D217-F74D-B512-DA75CAD4BD42}" dt="2023-03-08T12:16:42.722" v="181"/>
          <ac:spMkLst>
            <pc:docMk/>
            <pc:sldMk cId="1730002134" sldId="1036"/>
            <ac:spMk id="5" creationId="{E1228F58-7D5A-692E-C959-4C88AC1C224A}"/>
          </ac:spMkLst>
        </pc:spChg>
        <pc:spChg chg="add del mod">
          <ac:chgData name="Starvall Malin - SLF" userId="e1126235-8f9b-46f7-aa1d-4c74a912b45d" providerId="ADAL" clId="{AF1B6913-D217-F74D-B512-DA75CAD4BD42}" dt="2023-03-08T12:16:46.539" v="183"/>
          <ac:spMkLst>
            <pc:docMk/>
            <pc:sldMk cId="1730002134" sldId="1036"/>
            <ac:spMk id="8" creationId="{EDC93BA4-C5AE-9387-4A7C-AA1FB9254191}"/>
          </ac:spMkLst>
        </pc:spChg>
      </pc:sldChg>
      <pc:sldChg chg="addSp delSp modSp add mod">
        <pc:chgData name="Starvall Malin - SLF" userId="e1126235-8f9b-46f7-aa1d-4c74a912b45d" providerId="ADAL" clId="{AF1B6913-D217-F74D-B512-DA75CAD4BD42}" dt="2023-03-09T15:03:03.094" v="1241" actId="113"/>
        <pc:sldMkLst>
          <pc:docMk/>
          <pc:sldMk cId="1622307214" sldId="1037"/>
        </pc:sldMkLst>
        <pc:spChg chg="mod">
          <ac:chgData name="Starvall Malin - SLF" userId="e1126235-8f9b-46f7-aa1d-4c74a912b45d" providerId="ADAL" clId="{AF1B6913-D217-F74D-B512-DA75CAD4BD42}" dt="2023-03-08T12:17:24.988" v="206" actId="14100"/>
          <ac:spMkLst>
            <pc:docMk/>
            <pc:sldMk cId="1622307214" sldId="1037"/>
            <ac:spMk id="2" creationId="{5B544920-A6F2-ACB6-EBF2-D49928069EE9}"/>
          </ac:spMkLst>
        </pc:spChg>
        <pc:spChg chg="mod">
          <ac:chgData name="Starvall Malin - SLF" userId="e1126235-8f9b-46f7-aa1d-4c74a912b45d" providerId="ADAL" clId="{AF1B6913-D217-F74D-B512-DA75CAD4BD42}" dt="2023-03-08T12:17:54.499" v="212"/>
          <ac:spMkLst>
            <pc:docMk/>
            <pc:sldMk cId="1622307214" sldId="1037"/>
            <ac:spMk id="3" creationId="{0E80915E-AB8B-FD72-CDB4-007B9D5F1481}"/>
          </ac:spMkLst>
        </pc:spChg>
        <pc:spChg chg="del">
          <ac:chgData name="Starvall Malin - SLF" userId="e1126235-8f9b-46f7-aa1d-4c74a912b45d" providerId="ADAL" clId="{AF1B6913-D217-F74D-B512-DA75CAD4BD42}" dt="2023-03-08T12:17:40.599" v="208" actId="478"/>
          <ac:spMkLst>
            <pc:docMk/>
            <pc:sldMk cId="1622307214" sldId="1037"/>
            <ac:spMk id="4" creationId="{47B94E4A-2C96-2550-CC8F-939F716D53FE}"/>
          </ac:spMkLst>
        </pc:spChg>
        <pc:spChg chg="add mod">
          <ac:chgData name="Starvall Malin - SLF" userId="e1126235-8f9b-46f7-aa1d-4c74a912b45d" providerId="ADAL" clId="{AF1B6913-D217-F74D-B512-DA75CAD4BD42}" dt="2023-03-09T15:03:03.094" v="1241" actId="113"/>
          <ac:spMkLst>
            <pc:docMk/>
            <pc:sldMk cId="1622307214" sldId="1037"/>
            <ac:spMk id="5" creationId="{678EC754-7A47-48F8-C6C5-E2CC3DA4E5C4}"/>
          </ac:spMkLst>
        </pc:spChg>
      </pc:sldChg>
      <pc:sldChg chg="addSp delSp modSp add mod">
        <pc:chgData name="Starvall Malin - SLF" userId="e1126235-8f9b-46f7-aa1d-4c74a912b45d" providerId="ADAL" clId="{AF1B6913-D217-F74D-B512-DA75CAD4BD42}" dt="2023-03-09T15:02:12.647" v="1240"/>
        <pc:sldMkLst>
          <pc:docMk/>
          <pc:sldMk cId="1892689663" sldId="1038"/>
        </pc:sldMkLst>
        <pc:spChg chg="mod">
          <ac:chgData name="Starvall Malin - SLF" userId="e1126235-8f9b-46f7-aa1d-4c74a912b45d" providerId="ADAL" clId="{AF1B6913-D217-F74D-B512-DA75CAD4BD42}" dt="2023-03-08T12:21:38.973" v="232"/>
          <ac:spMkLst>
            <pc:docMk/>
            <pc:sldMk cId="1892689663" sldId="1038"/>
            <ac:spMk id="2" creationId="{5B544920-A6F2-ACB6-EBF2-D49928069EE9}"/>
          </ac:spMkLst>
        </pc:spChg>
        <pc:spChg chg="mod">
          <ac:chgData name="Starvall Malin - SLF" userId="e1126235-8f9b-46f7-aa1d-4c74a912b45d" providerId="ADAL" clId="{AF1B6913-D217-F74D-B512-DA75CAD4BD42}" dt="2023-03-08T12:21:47.400" v="233"/>
          <ac:spMkLst>
            <pc:docMk/>
            <pc:sldMk cId="1892689663" sldId="1038"/>
            <ac:spMk id="3" creationId="{0E80915E-AB8B-FD72-CDB4-007B9D5F1481}"/>
          </ac:spMkLst>
        </pc:spChg>
        <pc:spChg chg="del">
          <ac:chgData name="Starvall Malin - SLF" userId="e1126235-8f9b-46f7-aa1d-4c74a912b45d" providerId="ADAL" clId="{AF1B6913-D217-F74D-B512-DA75CAD4BD42}" dt="2023-03-09T15:02:12.647" v="1240"/>
          <ac:spMkLst>
            <pc:docMk/>
            <pc:sldMk cId="1892689663" sldId="1038"/>
            <ac:spMk id="4" creationId="{47B94E4A-2C96-2550-CC8F-939F716D53FE}"/>
          </ac:spMkLst>
        </pc:spChg>
        <pc:picChg chg="add mod">
          <ac:chgData name="Starvall Malin - SLF" userId="e1126235-8f9b-46f7-aa1d-4c74a912b45d" providerId="ADAL" clId="{AF1B6913-D217-F74D-B512-DA75CAD4BD42}" dt="2023-03-09T15:02:12.647" v="1240"/>
          <ac:picMkLst>
            <pc:docMk/>
            <pc:sldMk cId="1892689663" sldId="1038"/>
            <ac:picMk id="2050" creationId="{464CD6E1-D935-E954-13FD-1FC58274596D}"/>
          </ac:picMkLst>
        </pc:picChg>
      </pc:sldChg>
      <pc:sldChg chg="addSp delSp modSp add mod modClrScheme chgLayout">
        <pc:chgData name="Starvall Malin - SLF" userId="e1126235-8f9b-46f7-aa1d-4c74a912b45d" providerId="ADAL" clId="{AF1B6913-D217-F74D-B512-DA75CAD4BD42}" dt="2023-03-08T12:24:13.808" v="240" actId="14100"/>
        <pc:sldMkLst>
          <pc:docMk/>
          <pc:sldMk cId="646740215" sldId="1039"/>
        </pc:sldMkLst>
        <pc:spChg chg="mod ord">
          <ac:chgData name="Starvall Malin - SLF" userId="e1126235-8f9b-46f7-aa1d-4c74a912b45d" providerId="ADAL" clId="{AF1B6913-D217-F74D-B512-DA75CAD4BD42}" dt="2023-03-08T12:23:49.576" v="236" actId="700"/>
          <ac:spMkLst>
            <pc:docMk/>
            <pc:sldMk cId="646740215" sldId="1039"/>
            <ac:spMk id="2" creationId="{5B544920-A6F2-ACB6-EBF2-D49928069EE9}"/>
          </ac:spMkLst>
        </pc:spChg>
        <pc:spChg chg="mod ord">
          <ac:chgData name="Starvall Malin - SLF" userId="e1126235-8f9b-46f7-aa1d-4c74a912b45d" providerId="ADAL" clId="{AF1B6913-D217-F74D-B512-DA75CAD4BD42}" dt="2023-03-08T12:23:49.576" v="236" actId="700"/>
          <ac:spMkLst>
            <pc:docMk/>
            <pc:sldMk cId="646740215" sldId="1039"/>
            <ac:spMk id="3" creationId="{0E80915E-AB8B-FD72-CDB4-007B9D5F1481}"/>
          </ac:spMkLst>
        </pc:spChg>
        <pc:spChg chg="del">
          <ac:chgData name="Starvall Malin - SLF" userId="e1126235-8f9b-46f7-aa1d-4c74a912b45d" providerId="ADAL" clId="{AF1B6913-D217-F74D-B512-DA75CAD4BD42}" dt="2023-03-08T12:23:49.576" v="236" actId="700"/>
          <ac:spMkLst>
            <pc:docMk/>
            <pc:sldMk cId="646740215" sldId="1039"/>
            <ac:spMk id="4" creationId="{47B94E4A-2C96-2550-CC8F-939F716D53FE}"/>
          </ac:spMkLst>
        </pc:spChg>
        <pc:spChg chg="add mod ord">
          <ac:chgData name="Starvall Malin - SLF" userId="e1126235-8f9b-46f7-aa1d-4c74a912b45d" providerId="ADAL" clId="{AF1B6913-D217-F74D-B512-DA75CAD4BD42}" dt="2023-03-08T12:23:49.576" v="236" actId="700"/>
          <ac:spMkLst>
            <pc:docMk/>
            <pc:sldMk cId="646740215" sldId="1039"/>
            <ac:spMk id="5" creationId="{E5489417-27F9-2A97-99FF-00C800783CC4}"/>
          </ac:spMkLst>
        </pc:spChg>
        <pc:spChg chg="add mod ord">
          <ac:chgData name="Starvall Malin - SLF" userId="e1126235-8f9b-46f7-aa1d-4c74a912b45d" providerId="ADAL" clId="{AF1B6913-D217-F74D-B512-DA75CAD4BD42}" dt="2023-03-08T12:24:13.808" v="240" actId="14100"/>
          <ac:spMkLst>
            <pc:docMk/>
            <pc:sldMk cId="646740215" sldId="1039"/>
            <ac:spMk id="6" creationId="{2CA46BC6-06F5-D347-D032-665B644DA4AB}"/>
          </ac:spMkLst>
        </pc:spChg>
      </pc:sldChg>
      <pc:sldChg chg="addSp delSp modSp add mod modClrScheme chgLayout">
        <pc:chgData name="Starvall Malin - SLF" userId="e1126235-8f9b-46f7-aa1d-4c74a912b45d" providerId="ADAL" clId="{AF1B6913-D217-F74D-B512-DA75CAD4BD42}" dt="2023-03-09T15:12:05.378" v="1312" actId="164"/>
        <pc:sldMkLst>
          <pc:docMk/>
          <pc:sldMk cId="415854186" sldId="1040"/>
        </pc:sldMkLst>
        <pc:spChg chg="mod ord">
          <ac:chgData name="Starvall Malin - SLF" userId="e1126235-8f9b-46f7-aa1d-4c74a912b45d" providerId="ADAL" clId="{AF1B6913-D217-F74D-B512-DA75CAD4BD42}" dt="2023-03-08T13:06:28.240" v="668" actId="700"/>
          <ac:spMkLst>
            <pc:docMk/>
            <pc:sldMk cId="415854186" sldId="1040"/>
            <ac:spMk id="2" creationId="{8194F564-A538-2618-089D-B0DE77F2598F}"/>
          </ac:spMkLst>
        </pc:spChg>
        <pc:spChg chg="add del mod">
          <ac:chgData name="Starvall Malin - SLF" userId="e1126235-8f9b-46f7-aa1d-4c74a912b45d" providerId="ADAL" clId="{AF1B6913-D217-F74D-B512-DA75CAD4BD42}" dt="2023-03-09T15:06:36.094" v="1269" actId="478"/>
          <ac:spMkLst>
            <pc:docMk/>
            <pc:sldMk cId="415854186" sldId="1040"/>
            <ac:spMk id="3" creationId="{123A8058-BC6F-F341-BB74-3F9824378DAB}"/>
          </ac:spMkLst>
        </pc:spChg>
        <pc:spChg chg="del mod ord">
          <ac:chgData name="Starvall Malin - SLF" userId="e1126235-8f9b-46f7-aa1d-4c74a912b45d" providerId="ADAL" clId="{AF1B6913-D217-F74D-B512-DA75CAD4BD42}" dt="2023-03-08T13:05:27.001" v="666" actId="478"/>
          <ac:spMkLst>
            <pc:docMk/>
            <pc:sldMk cId="415854186" sldId="1040"/>
            <ac:spMk id="3" creationId="{DBDB803F-883A-C5D0-F10D-09BF8141D286}"/>
          </ac:spMkLst>
        </pc:spChg>
        <pc:spChg chg="add mod">
          <ac:chgData name="Starvall Malin - SLF" userId="e1126235-8f9b-46f7-aa1d-4c74a912b45d" providerId="ADAL" clId="{AF1B6913-D217-F74D-B512-DA75CAD4BD42}" dt="2023-03-09T15:11:01.625" v="1305" actId="1076"/>
          <ac:spMkLst>
            <pc:docMk/>
            <pc:sldMk cId="415854186" sldId="1040"/>
            <ac:spMk id="4" creationId="{82998AE6-C2BC-B6AF-E747-264A570BD4B4}"/>
          </ac:spMkLst>
        </pc:spChg>
        <pc:spChg chg="add del mod ord">
          <ac:chgData name="Starvall Malin - SLF" userId="e1126235-8f9b-46f7-aa1d-4c74a912b45d" providerId="ADAL" clId="{AF1B6913-D217-F74D-B512-DA75CAD4BD42}" dt="2023-03-08T13:06:28.240" v="668" actId="700"/>
          <ac:spMkLst>
            <pc:docMk/>
            <pc:sldMk cId="415854186" sldId="1040"/>
            <ac:spMk id="4" creationId="{DAE2B986-3379-F1D1-F27A-5E34B8D989E3}"/>
          </ac:spMkLst>
        </pc:spChg>
        <pc:spChg chg="add del mod ord">
          <ac:chgData name="Starvall Malin - SLF" userId="e1126235-8f9b-46f7-aa1d-4c74a912b45d" providerId="ADAL" clId="{AF1B6913-D217-F74D-B512-DA75CAD4BD42}" dt="2023-03-08T13:06:28.240" v="668" actId="700"/>
          <ac:spMkLst>
            <pc:docMk/>
            <pc:sldMk cId="415854186" sldId="1040"/>
            <ac:spMk id="5" creationId="{71208AD1-89CC-1852-312B-A310F02C6EB6}"/>
          </ac:spMkLst>
        </pc:spChg>
        <pc:spChg chg="add mod">
          <ac:chgData name="Starvall Malin - SLF" userId="e1126235-8f9b-46f7-aa1d-4c74a912b45d" providerId="ADAL" clId="{AF1B6913-D217-F74D-B512-DA75CAD4BD42}" dt="2023-03-09T15:11:27.923" v="1308" actId="1076"/>
          <ac:spMkLst>
            <pc:docMk/>
            <pc:sldMk cId="415854186" sldId="1040"/>
            <ac:spMk id="5" creationId="{EA5B5679-5C91-9EA9-E7E8-FF6B1AAB3102}"/>
          </ac:spMkLst>
        </pc:spChg>
        <pc:spChg chg="add del mod ord">
          <ac:chgData name="Starvall Malin - SLF" userId="e1126235-8f9b-46f7-aa1d-4c74a912b45d" providerId="ADAL" clId="{AF1B6913-D217-F74D-B512-DA75CAD4BD42}" dt="2023-03-08T13:06:33.857" v="669" actId="478"/>
          <ac:spMkLst>
            <pc:docMk/>
            <pc:sldMk cId="415854186" sldId="1040"/>
            <ac:spMk id="6" creationId="{03E42BAA-4B8A-9058-5302-A32A71B2A602}"/>
          </ac:spMkLst>
        </pc:spChg>
        <pc:spChg chg="add mod">
          <ac:chgData name="Starvall Malin - SLF" userId="e1126235-8f9b-46f7-aa1d-4c74a912b45d" providerId="ADAL" clId="{AF1B6913-D217-F74D-B512-DA75CAD4BD42}" dt="2023-03-09T15:11:22.592" v="1307" actId="1076"/>
          <ac:spMkLst>
            <pc:docMk/>
            <pc:sldMk cId="415854186" sldId="1040"/>
            <ac:spMk id="6" creationId="{E57F006E-9A35-16D8-7D45-9F4B746B4E91}"/>
          </ac:spMkLst>
        </pc:spChg>
        <pc:spChg chg="add mod">
          <ac:chgData name="Starvall Malin - SLF" userId="e1126235-8f9b-46f7-aa1d-4c74a912b45d" providerId="ADAL" clId="{AF1B6913-D217-F74D-B512-DA75CAD4BD42}" dt="2023-03-09T15:11:01.625" v="1305" actId="1076"/>
          <ac:spMkLst>
            <pc:docMk/>
            <pc:sldMk cId="415854186" sldId="1040"/>
            <ac:spMk id="7" creationId="{3F2035FA-865C-0679-8968-4C3977F2ADF0}"/>
          </ac:spMkLst>
        </pc:spChg>
        <pc:spChg chg="add mod">
          <ac:chgData name="Starvall Malin - SLF" userId="e1126235-8f9b-46f7-aa1d-4c74a912b45d" providerId="ADAL" clId="{AF1B6913-D217-F74D-B512-DA75CAD4BD42}" dt="2023-03-09T15:11:27.923" v="1308" actId="1076"/>
          <ac:spMkLst>
            <pc:docMk/>
            <pc:sldMk cId="415854186" sldId="1040"/>
            <ac:spMk id="11" creationId="{C81788D1-861F-315B-AB20-1FB5A369F0D8}"/>
          </ac:spMkLst>
        </pc:spChg>
        <pc:spChg chg="add mod">
          <ac:chgData name="Starvall Malin - SLF" userId="e1126235-8f9b-46f7-aa1d-4c74a912b45d" providerId="ADAL" clId="{AF1B6913-D217-F74D-B512-DA75CAD4BD42}" dt="2023-03-09T15:11:22.592" v="1307" actId="1076"/>
          <ac:spMkLst>
            <pc:docMk/>
            <pc:sldMk cId="415854186" sldId="1040"/>
            <ac:spMk id="12" creationId="{EF861930-DB29-B4DB-0A7A-5639E13CEEEE}"/>
          </ac:spMkLst>
        </pc:spChg>
        <pc:spChg chg="add mod topLvl">
          <ac:chgData name="Starvall Malin - SLF" userId="e1126235-8f9b-46f7-aa1d-4c74a912b45d" providerId="ADAL" clId="{AF1B6913-D217-F74D-B512-DA75CAD4BD42}" dt="2023-03-09T15:11:27.923" v="1308" actId="1076"/>
          <ac:spMkLst>
            <pc:docMk/>
            <pc:sldMk cId="415854186" sldId="1040"/>
            <ac:spMk id="13" creationId="{CD3B6658-9A47-ED97-5395-8DFCB994D962}"/>
          </ac:spMkLst>
        </pc:spChg>
        <pc:spChg chg="add mod topLvl">
          <ac:chgData name="Starvall Malin - SLF" userId="e1126235-8f9b-46f7-aa1d-4c74a912b45d" providerId="ADAL" clId="{AF1B6913-D217-F74D-B512-DA75CAD4BD42}" dt="2023-03-09T15:11:53.356" v="1311" actId="1076"/>
          <ac:spMkLst>
            <pc:docMk/>
            <pc:sldMk cId="415854186" sldId="1040"/>
            <ac:spMk id="14" creationId="{E4DB439B-5D7D-2B85-43CE-42C323FE030D}"/>
          </ac:spMkLst>
        </pc:spChg>
        <pc:spChg chg="add mod topLvl">
          <ac:chgData name="Starvall Malin - SLF" userId="e1126235-8f9b-46f7-aa1d-4c74a912b45d" providerId="ADAL" clId="{AF1B6913-D217-F74D-B512-DA75CAD4BD42}" dt="2023-03-09T15:11:22.592" v="1307" actId="1076"/>
          <ac:spMkLst>
            <pc:docMk/>
            <pc:sldMk cId="415854186" sldId="1040"/>
            <ac:spMk id="15" creationId="{5FD18021-32AB-DC23-5047-342F2F8445FE}"/>
          </ac:spMkLst>
        </pc:spChg>
        <pc:spChg chg="add mod topLvl">
          <ac:chgData name="Starvall Malin - SLF" userId="e1126235-8f9b-46f7-aa1d-4c74a912b45d" providerId="ADAL" clId="{AF1B6913-D217-F74D-B512-DA75CAD4BD42}" dt="2023-03-09T15:11:22.592" v="1307" actId="1076"/>
          <ac:spMkLst>
            <pc:docMk/>
            <pc:sldMk cId="415854186" sldId="1040"/>
            <ac:spMk id="16" creationId="{06966E41-40DC-03F8-14A6-443008FE4FC3}"/>
          </ac:spMkLst>
        </pc:spChg>
        <pc:spChg chg="add mod topLvl">
          <ac:chgData name="Starvall Malin - SLF" userId="e1126235-8f9b-46f7-aa1d-4c74a912b45d" providerId="ADAL" clId="{AF1B6913-D217-F74D-B512-DA75CAD4BD42}" dt="2023-03-09T15:11:01.625" v="1305" actId="1076"/>
          <ac:spMkLst>
            <pc:docMk/>
            <pc:sldMk cId="415854186" sldId="1040"/>
            <ac:spMk id="17" creationId="{2C3FCDC1-761E-8AA6-ACBF-BA843D1E6D35}"/>
          </ac:spMkLst>
        </pc:spChg>
        <pc:spChg chg="add mod topLvl">
          <ac:chgData name="Starvall Malin - SLF" userId="e1126235-8f9b-46f7-aa1d-4c74a912b45d" providerId="ADAL" clId="{AF1B6913-D217-F74D-B512-DA75CAD4BD42}" dt="2023-03-09T15:11:53.356" v="1311" actId="1076"/>
          <ac:spMkLst>
            <pc:docMk/>
            <pc:sldMk cId="415854186" sldId="1040"/>
            <ac:spMk id="18" creationId="{117FE6E6-7E6B-749E-5C30-B33DB3D7359B}"/>
          </ac:spMkLst>
        </pc:spChg>
        <pc:grpChg chg="add mod">
          <ac:chgData name="Starvall Malin - SLF" userId="e1126235-8f9b-46f7-aa1d-4c74a912b45d" providerId="ADAL" clId="{AF1B6913-D217-F74D-B512-DA75CAD4BD42}" dt="2023-03-08T13:22:47.287" v="1108" actId="164"/>
          <ac:grpSpMkLst>
            <pc:docMk/>
            <pc:sldMk cId="415854186" sldId="1040"/>
            <ac:grpSpMk id="11" creationId="{15405FB2-1354-20A5-2B0F-FEF6E49226DA}"/>
          </ac:grpSpMkLst>
        </pc:grpChg>
        <pc:grpChg chg="add">
          <ac:chgData name="Starvall Malin - SLF" userId="e1126235-8f9b-46f7-aa1d-4c74a912b45d" providerId="ADAL" clId="{AF1B6913-D217-F74D-B512-DA75CAD4BD42}" dt="2023-03-09T15:11:46.379" v="1309" actId="164"/>
          <ac:grpSpMkLst>
            <pc:docMk/>
            <pc:sldMk cId="415854186" sldId="1040"/>
            <ac:grpSpMk id="19" creationId="{675DE856-5633-42CF-9CE7-F0F3E323C253}"/>
          </ac:grpSpMkLst>
        </pc:grpChg>
        <pc:grpChg chg="add mod">
          <ac:chgData name="Starvall Malin - SLF" userId="e1126235-8f9b-46f7-aa1d-4c74a912b45d" providerId="ADAL" clId="{AF1B6913-D217-F74D-B512-DA75CAD4BD42}" dt="2023-03-08T13:29:20.887" v="1179" actId="164"/>
          <ac:grpSpMkLst>
            <pc:docMk/>
            <pc:sldMk cId="415854186" sldId="1040"/>
            <ac:grpSpMk id="19" creationId="{BC8290B3-1214-C708-89CC-E2694DEA701D}"/>
          </ac:grpSpMkLst>
        </pc:grpChg>
        <pc:grpChg chg="add del mod">
          <ac:chgData name="Starvall Malin - SLF" userId="e1126235-8f9b-46f7-aa1d-4c74a912b45d" providerId="ADAL" clId="{AF1B6913-D217-F74D-B512-DA75CAD4BD42}" dt="2023-03-09T15:07:09.815" v="1275" actId="165"/>
          <ac:grpSpMkLst>
            <pc:docMk/>
            <pc:sldMk cId="415854186" sldId="1040"/>
            <ac:grpSpMk id="20" creationId="{109EDEC9-8FE3-12E9-802D-4FD88BA9E481}"/>
          </ac:grpSpMkLst>
        </pc:grpChg>
        <pc:grpChg chg="add del mod">
          <ac:chgData name="Starvall Malin - SLF" userId="e1126235-8f9b-46f7-aa1d-4c74a912b45d" providerId="ADAL" clId="{AF1B6913-D217-F74D-B512-DA75CAD4BD42}" dt="2023-03-09T15:05:18.945" v="1254" actId="165"/>
          <ac:grpSpMkLst>
            <pc:docMk/>
            <pc:sldMk cId="415854186" sldId="1040"/>
            <ac:grpSpMk id="21" creationId="{0BB948E8-87EA-F6A0-3553-E8C681340536}"/>
          </ac:grpSpMkLst>
        </pc:grpChg>
        <pc:grpChg chg="add del mod">
          <ac:chgData name="Starvall Malin - SLF" userId="e1126235-8f9b-46f7-aa1d-4c74a912b45d" providerId="ADAL" clId="{AF1B6913-D217-F74D-B512-DA75CAD4BD42}" dt="2023-03-09T15:05:29.089" v="1257" actId="165"/>
          <ac:grpSpMkLst>
            <pc:docMk/>
            <pc:sldMk cId="415854186" sldId="1040"/>
            <ac:grpSpMk id="22" creationId="{AC1F8982-5A73-A166-88E1-884DBF1EE17B}"/>
          </ac:grpSpMkLst>
        </pc:grpChg>
        <pc:grpChg chg="add">
          <ac:chgData name="Starvall Malin - SLF" userId="e1126235-8f9b-46f7-aa1d-4c74a912b45d" providerId="ADAL" clId="{AF1B6913-D217-F74D-B512-DA75CAD4BD42}" dt="2023-03-09T15:12:05.378" v="1312" actId="164"/>
          <ac:grpSpMkLst>
            <pc:docMk/>
            <pc:sldMk cId="415854186" sldId="1040"/>
            <ac:grpSpMk id="23" creationId="{967B8E93-6CEE-218D-92FB-1CD572EED155}"/>
          </ac:grpSpMkLst>
        </pc:grpChg>
        <pc:graphicFrameChg chg="add del mod modGraphic">
          <ac:chgData name="Starvall Malin - SLF" userId="e1126235-8f9b-46f7-aa1d-4c74a912b45d" providerId="ADAL" clId="{AF1B6913-D217-F74D-B512-DA75CAD4BD42}" dt="2023-03-08T13:13:52.363" v="815" actId="478"/>
          <ac:graphicFrameMkLst>
            <pc:docMk/>
            <pc:sldMk cId="415854186" sldId="1040"/>
            <ac:graphicFrameMk id="7" creationId="{B5345A24-732A-3F34-5547-18FC0A536D1A}"/>
          </ac:graphicFrameMkLst>
        </pc:graphicFrameChg>
        <pc:graphicFrameChg chg="add del mod topLvl modGraphic">
          <ac:chgData name="Starvall Malin - SLF" userId="e1126235-8f9b-46f7-aa1d-4c74a912b45d" providerId="ADAL" clId="{AF1B6913-D217-F74D-B512-DA75CAD4BD42}" dt="2023-03-09T15:10:27.037" v="1302" actId="478"/>
          <ac:graphicFrameMkLst>
            <pc:docMk/>
            <pc:sldMk cId="415854186" sldId="1040"/>
            <ac:graphicFrameMk id="8" creationId="{31E4AF02-885F-03A7-CBEB-93D759B89D1D}"/>
          </ac:graphicFrameMkLst>
        </pc:graphicFrameChg>
        <pc:graphicFrameChg chg="add del mod topLvl modGraphic">
          <ac:chgData name="Starvall Malin - SLF" userId="e1126235-8f9b-46f7-aa1d-4c74a912b45d" providerId="ADAL" clId="{AF1B6913-D217-F74D-B512-DA75CAD4BD42}" dt="2023-03-09T15:10:16.457" v="1301" actId="478"/>
          <ac:graphicFrameMkLst>
            <pc:docMk/>
            <pc:sldMk cId="415854186" sldId="1040"/>
            <ac:graphicFrameMk id="9" creationId="{2AF5C88B-888B-27F3-F96E-51046FE03257}"/>
          </ac:graphicFrameMkLst>
        </pc:graphicFrameChg>
        <pc:graphicFrameChg chg="add del mod topLvl modGraphic">
          <ac:chgData name="Starvall Malin - SLF" userId="e1126235-8f9b-46f7-aa1d-4c74a912b45d" providerId="ADAL" clId="{AF1B6913-D217-F74D-B512-DA75CAD4BD42}" dt="2023-03-09T15:10:14.328" v="1300" actId="478"/>
          <ac:graphicFrameMkLst>
            <pc:docMk/>
            <pc:sldMk cId="415854186" sldId="1040"/>
            <ac:graphicFrameMk id="10" creationId="{2143E950-B46A-85C6-3F87-13F39E299D86}"/>
          </ac:graphicFrameMkLst>
        </pc:graphicFrameChg>
      </pc:sldChg>
      <pc:sldChg chg="addSp delSp modSp add mod chgLayout">
        <pc:chgData name="Starvall Malin - SLF" userId="e1126235-8f9b-46f7-aa1d-4c74a912b45d" providerId="ADAL" clId="{AF1B6913-D217-F74D-B512-DA75CAD4BD42}" dt="2023-03-08T12:35:09.532" v="302" actId="2711"/>
        <pc:sldMkLst>
          <pc:docMk/>
          <pc:sldMk cId="3542715084" sldId="1041"/>
        </pc:sldMkLst>
        <pc:spChg chg="mod ord">
          <ac:chgData name="Starvall Malin - SLF" userId="e1126235-8f9b-46f7-aa1d-4c74a912b45d" providerId="ADAL" clId="{AF1B6913-D217-F74D-B512-DA75CAD4BD42}" dt="2023-03-08T12:32:13.058" v="280" actId="700"/>
          <ac:spMkLst>
            <pc:docMk/>
            <pc:sldMk cId="3542715084" sldId="1041"/>
            <ac:spMk id="2" creationId="{5B544920-A6F2-ACB6-EBF2-D49928069EE9}"/>
          </ac:spMkLst>
        </pc:spChg>
        <pc:spChg chg="mod ord">
          <ac:chgData name="Starvall Malin - SLF" userId="e1126235-8f9b-46f7-aa1d-4c74a912b45d" providerId="ADAL" clId="{AF1B6913-D217-F74D-B512-DA75CAD4BD42}" dt="2023-03-08T12:34:50.705" v="299" actId="20577"/>
          <ac:spMkLst>
            <pc:docMk/>
            <pc:sldMk cId="3542715084" sldId="1041"/>
            <ac:spMk id="3" creationId="{0E80915E-AB8B-FD72-CDB4-007B9D5F1481}"/>
          </ac:spMkLst>
        </pc:spChg>
        <pc:spChg chg="del">
          <ac:chgData name="Starvall Malin - SLF" userId="e1126235-8f9b-46f7-aa1d-4c74a912b45d" providerId="ADAL" clId="{AF1B6913-D217-F74D-B512-DA75CAD4BD42}" dt="2023-03-08T12:30:18.086" v="266" actId="478"/>
          <ac:spMkLst>
            <pc:docMk/>
            <pc:sldMk cId="3542715084" sldId="1041"/>
            <ac:spMk id="4" creationId="{47B94E4A-2C96-2550-CC8F-939F716D53FE}"/>
          </ac:spMkLst>
        </pc:spChg>
        <pc:spChg chg="add del mod">
          <ac:chgData name="Starvall Malin - SLF" userId="e1126235-8f9b-46f7-aa1d-4c74a912b45d" providerId="ADAL" clId="{AF1B6913-D217-F74D-B512-DA75CAD4BD42}" dt="2023-03-08T12:32:25.055" v="282" actId="478"/>
          <ac:spMkLst>
            <pc:docMk/>
            <pc:sldMk cId="3542715084" sldId="1041"/>
            <ac:spMk id="5" creationId="{FB53E311-EE0F-824A-CEC3-C52DC2A80823}"/>
          </ac:spMkLst>
        </pc:spChg>
        <pc:spChg chg="add mod ord">
          <ac:chgData name="Starvall Malin - SLF" userId="e1126235-8f9b-46f7-aa1d-4c74a912b45d" providerId="ADAL" clId="{AF1B6913-D217-F74D-B512-DA75CAD4BD42}" dt="2023-03-08T12:32:13.058" v="280" actId="700"/>
          <ac:spMkLst>
            <pc:docMk/>
            <pc:sldMk cId="3542715084" sldId="1041"/>
            <ac:spMk id="6" creationId="{ECA0CD32-3637-9E06-0F2C-ED0C497742B1}"/>
          </ac:spMkLst>
        </pc:spChg>
        <pc:spChg chg="add mod ord">
          <ac:chgData name="Starvall Malin - SLF" userId="e1126235-8f9b-46f7-aa1d-4c74a912b45d" providerId="ADAL" clId="{AF1B6913-D217-F74D-B512-DA75CAD4BD42}" dt="2023-03-08T12:35:09.532" v="302" actId="2711"/>
          <ac:spMkLst>
            <pc:docMk/>
            <pc:sldMk cId="3542715084" sldId="1041"/>
            <ac:spMk id="7" creationId="{9819A3C8-8F8F-4199-25AC-BCBDF004A427}"/>
          </ac:spMkLst>
        </pc:spChg>
        <pc:spChg chg="add mod ord">
          <ac:chgData name="Starvall Malin - SLF" userId="e1126235-8f9b-46f7-aa1d-4c74a912b45d" providerId="ADAL" clId="{AF1B6913-D217-F74D-B512-DA75CAD4BD42}" dt="2023-03-08T12:32:13.058" v="280" actId="700"/>
          <ac:spMkLst>
            <pc:docMk/>
            <pc:sldMk cId="3542715084" sldId="1041"/>
            <ac:spMk id="8" creationId="{B2286D3B-C644-A862-7820-A19504F5BA66}"/>
          </ac:spMkLst>
        </pc:spChg>
        <pc:spChg chg="add del">
          <ac:chgData name="Starvall Malin - SLF" userId="e1126235-8f9b-46f7-aa1d-4c74a912b45d" providerId="ADAL" clId="{AF1B6913-D217-F74D-B512-DA75CAD4BD42}" dt="2023-03-08T12:34:30.109" v="294" actId="22"/>
          <ac:spMkLst>
            <pc:docMk/>
            <pc:sldMk cId="3542715084" sldId="1041"/>
            <ac:spMk id="10" creationId="{7BCAC10F-909C-49B2-77B7-9EF5BC563726}"/>
          </ac:spMkLst>
        </pc:spChg>
      </pc:sldChg>
      <pc:sldChg chg="add del">
        <pc:chgData name="Starvall Malin - SLF" userId="e1126235-8f9b-46f7-aa1d-4c74a912b45d" providerId="ADAL" clId="{AF1B6913-D217-F74D-B512-DA75CAD4BD42}" dt="2023-03-08T12:36:30.262" v="303" actId="2696"/>
        <pc:sldMkLst>
          <pc:docMk/>
          <pc:sldMk cId="2732487536" sldId="1042"/>
        </pc:sldMkLst>
      </pc:sldChg>
      <pc:sldChg chg="addSp delSp modSp add mod">
        <pc:chgData name="Starvall Malin - SLF" userId="e1126235-8f9b-46f7-aa1d-4c74a912b45d" providerId="ADAL" clId="{AF1B6913-D217-F74D-B512-DA75CAD4BD42}" dt="2023-03-09T15:13:30.189" v="1327" actId="1076"/>
        <pc:sldMkLst>
          <pc:docMk/>
          <pc:sldMk cId="2398384723" sldId="1043"/>
        </pc:sldMkLst>
        <pc:spChg chg="mod">
          <ac:chgData name="Starvall Malin - SLF" userId="e1126235-8f9b-46f7-aa1d-4c74a912b45d" providerId="ADAL" clId="{AF1B6913-D217-F74D-B512-DA75CAD4BD42}" dt="2023-03-08T12:37:57.962" v="322"/>
          <ac:spMkLst>
            <pc:docMk/>
            <pc:sldMk cId="2398384723" sldId="1043"/>
            <ac:spMk id="2" creationId="{5B544920-A6F2-ACB6-EBF2-D49928069EE9}"/>
          </ac:spMkLst>
        </pc:spChg>
        <pc:spChg chg="mod">
          <ac:chgData name="Starvall Malin - SLF" userId="e1126235-8f9b-46f7-aa1d-4c74a912b45d" providerId="ADAL" clId="{AF1B6913-D217-F74D-B512-DA75CAD4BD42}" dt="2023-03-08T12:38:06.965" v="323"/>
          <ac:spMkLst>
            <pc:docMk/>
            <pc:sldMk cId="2398384723" sldId="1043"/>
            <ac:spMk id="3" creationId="{0E80915E-AB8B-FD72-CDB4-007B9D5F1481}"/>
          </ac:spMkLst>
        </pc:spChg>
        <pc:spChg chg="del">
          <ac:chgData name="Starvall Malin - SLF" userId="e1126235-8f9b-46f7-aa1d-4c74a912b45d" providerId="ADAL" clId="{AF1B6913-D217-F74D-B512-DA75CAD4BD42}" dt="2023-03-08T12:38:16.515" v="324" actId="478"/>
          <ac:spMkLst>
            <pc:docMk/>
            <pc:sldMk cId="2398384723" sldId="1043"/>
            <ac:spMk id="4" creationId="{47B94E4A-2C96-2550-CC8F-939F716D53FE}"/>
          </ac:spMkLst>
        </pc:spChg>
        <pc:spChg chg="add mod">
          <ac:chgData name="Starvall Malin - SLF" userId="e1126235-8f9b-46f7-aa1d-4c74a912b45d" providerId="ADAL" clId="{AF1B6913-D217-F74D-B512-DA75CAD4BD42}" dt="2023-03-09T15:13:30.189" v="1327" actId="1076"/>
          <ac:spMkLst>
            <pc:docMk/>
            <pc:sldMk cId="2398384723" sldId="1043"/>
            <ac:spMk id="6" creationId="{2EE1B2F3-B7B3-E422-15D0-215267630C1B}"/>
          </ac:spMkLst>
        </pc:spChg>
      </pc:sldChg>
      <pc:sldChg chg="addSp delSp modSp add mod">
        <pc:chgData name="Starvall Malin - SLF" userId="e1126235-8f9b-46f7-aa1d-4c74a912b45d" providerId="ADAL" clId="{AF1B6913-D217-F74D-B512-DA75CAD4BD42}" dt="2023-03-09T14:41:02.948" v="1238"/>
        <pc:sldMkLst>
          <pc:docMk/>
          <pc:sldMk cId="442412239" sldId="1044"/>
        </pc:sldMkLst>
        <pc:spChg chg="mod">
          <ac:chgData name="Starvall Malin - SLF" userId="e1126235-8f9b-46f7-aa1d-4c74a912b45d" providerId="ADAL" clId="{AF1B6913-D217-F74D-B512-DA75CAD4BD42}" dt="2023-03-08T12:39:16.830" v="333"/>
          <ac:spMkLst>
            <pc:docMk/>
            <pc:sldMk cId="442412239" sldId="1044"/>
            <ac:spMk id="2" creationId="{5B544920-A6F2-ACB6-EBF2-D49928069EE9}"/>
          </ac:spMkLst>
        </pc:spChg>
        <pc:spChg chg="mod">
          <ac:chgData name="Starvall Malin - SLF" userId="e1126235-8f9b-46f7-aa1d-4c74a912b45d" providerId="ADAL" clId="{AF1B6913-D217-F74D-B512-DA75CAD4BD42}" dt="2023-03-08T12:39:30.563" v="335" actId="113"/>
          <ac:spMkLst>
            <pc:docMk/>
            <pc:sldMk cId="442412239" sldId="1044"/>
            <ac:spMk id="3" creationId="{0E80915E-AB8B-FD72-CDB4-007B9D5F1481}"/>
          </ac:spMkLst>
        </pc:spChg>
        <pc:spChg chg="del">
          <ac:chgData name="Starvall Malin - SLF" userId="e1126235-8f9b-46f7-aa1d-4c74a912b45d" providerId="ADAL" clId="{AF1B6913-D217-F74D-B512-DA75CAD4BD42}" dt="2023-03-09T14:41:02.948" v="1238"/>
          <ac:spMkLst>
            <pc:docMk/>
            <pc:sldMk cId="442412239" sldId="1044"/>
            <ac:spMk id="4" creationId="{47B94E4A-2C96-2550-CC8F-939F716D53FE}"/>
          </ac:spMkLst>
        </pc:spChg>
        <pc:picChg chg="add mod">
          <ac:chgData name="Starvall Malin - SLF" userId="e1126235-8f9b-46f7-aa1d-4c74a912b45d" providerId="ADAL" clId="{AF1B6913-D217-F74D-B512-DA75CAD4BD42}" dt="2023-03-09T14:41:02.948" v="1238"/>
          <ac:picMkLst>
            <pc:docMk/>
            <pc:sldMk cId="442412239" sldId="1044"/>
            <ac:picMk id="5" creationId="{47932912-89FD-2767-F2A5-ACF5EE225A2F}"/>
          </ac:picMkLst>
        </pc:picChg>
      </pc:sldChg>
      <pc:sldChg chg="add del">
        <pc:chgData name="Starvall Malin - SLF" userId="e1126235-8f9b-46f7-aa1d-4c74a912b45d" providerId="ADAL" clId="{AF1B6913-D217-F74D-B512-DA75CAD4BD42}" dt="2023-03-08T12:05:23.025" v="149" actId="2696"/>
        <pc:sldMkLst>
          <pc:docMk/>
          <pc:sldMk cId="536727953" sldId="1044"/>
        </pc:sldMkLst>
      </pc:sldChg>
      <pc:sldChg chg="add del">
        <pc:chgData name="Starvall Malin - SLF" userId="e1126235-8f9b-46f7-aa1d-4c74a912b45d" providerId="ADAL" clId="{AF1B6913-D217-F74D-B512-DA75CAD4BD42}" dt="2023-03-08T12:05:27.005" v="151" actId="2696"/>
        <pc:sldMkLst>
          <pc:docMk/>
          <pc:sldMk cId="4187117115" sldId="1044"/>
        </pc:sldMkLst>
      </pc:sldChg>
      <pc:sldChg chg="addSp delSp modSp add mod modClrScheme chgLayout">
        <pc:chgData name="Starvall Malin - SLF" userId="e1126235-8f9b-46f7-aa1d-4c74a912b45d" providerId="ADAL" clId="{AF1B6913-D217-F74D-B512-DA75CAD4BD42}" dt="2023-03-09T15:03:45.644" v="1246" actId="1076"/>
        <pc:sldMkLst>
          <pc:docMk/>
          <pc:sldMk cId="928057139" sldId="1045"/>
        </pc:sldMkLst>
        <pc:spChg chg="mod ord">
          <ac:chgData name="Starvall Malin - SLF" userId="e1126235-8f9b-46f7-aa1d-4c74a912b45d" providerId="ADAL" clId="{AF1B6913-D217-F74D-B512-DA75CAD4BD42}" dt="2023-03-08T12:21:06.198" v="228" actId="700"/>
          <ac:spMkLst>
            <pc:docMk/>
            <pc:sldMk cId="928057139" sldId="1045"/>
            <ac:spMk id="2" creationId="{5B544920-A6F2-ACB6-EBF2-D49928069EE9}"/>
          </ac:spMkLst>
        </pc:spChg>
        <pc:spChg chg="mod ord">
          <ac:chgData name="Starvall Malin - SLF" userId="e1126235-8f9b-46f7-aa1d-4c74a912b45d" providerId="ADAL" clId="{AF1B6913-D217-F74D-B512-DA75CAD4BD42}" dt="2023-03-08T12:21:06.198" v="228" actId="700"/>
          <ac:spMkLst>
            <pc:docMk/>
            <pc:sldMk cId="928057139" sldId="1045"/>
            <ac:spMk id="3" creationId="{0E80915E-AB8B-FD72-CDB4-007B9D5F1481}"/>
          </ac:spMkLst>
        </pc:spChg>
        <pc:spChg chg="del">
          <ac:chgData name="Starvall Malin - SLF" userId="e1126235-8f9b-46f7-aa1d-4c74a912b45d" providerId="ADAL" clId="{AF1B6913-D217-F74D-B512-DA75CAD4BD42}" dt="2023-03-08T12:21:06.198" v="228" actId="700"/>
          <ac:spMkLst>
            <pc:docMk/>
            <pc:sldMk cId="928057139" sldId="1045"/>
            <ac:spMk id="4" creationId="{47B94E4A-2C96-2550-CC8F-939F716D53FE}"/>
          </ac:spMkLst>
        </pc:spChg>
        <pc:spChg chg="add mod ord">
          <ac:chgData name="Starvall Malin - SLF" userId="e1126235-8f9b-46f7-aa1d-4c74a912b45d" providerId="ADAL" clId="{AF1B6913-D217-F74D-B512-DA75CAD4BD42}" dt="2023-03-08T12:21:06.198" v="228" actId="700"/>
          <ac:spMkLst>
            <pc:docMk/>
            <pc:sldMk cId="928057139" sldId="1045"/>
            <ac:spMk id="5" creationId="{E6D2A98B-FBE3-7F94-BF8E-A4DE5951FEB5}"/>
          </ac:spMkLst>
        </pc:spChg>
        <pc:spChg chg="add mod ord">
          <ac:chgData name="Starvall Malin - SLF" userId="e1126235-8f9b-46f7-aa1d-4c74a912b45d" providerId="ADAL" clId="{AF1B6913-D217-F74D-B512-DA75CAD4BD42}" dt="2023-03-09T15:03:45.644" v="1246" actId="1076"/>
          <ac:spMkLst>
            <pc:docMk/>
            <pc:sldMk cId="928057139" sldId="1045"/>
            <ac:spMk id="6" creationId="{93D4F48C-48FC-7E69-14A3-D2670EB8AD85}"/>
          </ac:spMkLst>
        </pc:spChg>
      </pc:sldChg>
      <pc:sldChg chg="add del">
        <pc:chgData name="Starvall Malin - SLF" userId="e1126235-8f9b-46f7-aa1d-4c74a912b45d" providerId="ADAL" clId="{AF1B6913-D217-F74D-B512-DA75CAD4BD42}" dt="2023-03-08T12:17:08.983" v="187"/>
        <pc:sldMkLst>
          <pc:docMk/>
          <pc:sldMk cId="2404749053" sldId="1046"/>
        </pc:sldMkLst>
      </pc:sldChg>
      <pc:sldChg chg="add">
        <pc:chgData name="Starvall Malin - SLF" userId="e1126235-8f9b-46f7-aa1d-4c74a912b45d" providerId="ADAL" clId="{AF1B6913-D217-F74D-B512-DA75CAD4BD42}" dt="2023-03-08T12:34:31.851" v="295"/>
        <pc:sldMkLst>
          <pc:docMk/>
          <pc:sldMk cId="4035924941" sldId="1046"/>
        </pc:sldMkLst>
      </pc:sldChg>
      <pc:sldChg chg="add del">
        <pc:chgData name="Starvall Malin - SLF" userId="e1126235-8f9b-46f7-aa1d-4c74a912b45d" providerId="ADAL" clId="{AF1B6913-D217-F74D-B512-DA75CAD4BD42}" dt="2023-03-08T13:04:45.150" v="662" actId="2696"/>
        <pc:sldMkLst>
          <pc:docMk/>
          <pc:sldMk cId="2815287610" sldId="1047"/>
        </pc:sldMkLst>
      </pc:sldChg>
      <pc:sldMasterChg chg="delSldLayout">
        <pc:chgData name="Starvall Malin - SLF" userId="e1126235-8f9b-46f7-aa1d-4c74a912b45d" providerId="ADAL" clId="{AF1B6913-D217-F74D-B512-DA75CAD4BD42}" dt="2023-03-08T11:57:57.598" v="34" actId="2696"/>
        <pc:sldMasterMkLst>
          <pc:docMk/>
          <pc:sldMasterMk cId="3686393589" sldId="2147484048"/>
        </pc:sldMasterMkLst>
        <pc:sldLayoutChg chg="del">
          <pc:chgData name="Starvall Malin - SLF" userId="e1126235-8f9b-46f7-aa1d-4c74a912b45d" providerId="ADAL" clId="{AF1B6913-D217-F74D-B512-DA75CAD4BD42}" dt="2023-03-08T11:57:57.598" v="34" actId="2696"/>
          <pc:sldLayoutMkLst>
            <pc:docMk/>
            <pc:sldMasterMk cId="3686393589" sldId="2147484048"/>
            <pc:sldLayoutMk cId="2815005871" sldId="2147484099"/>
          </pc:sldLayoutMkLst>
        </pc:sldLayoutChg>
        <pc:sldLayoutChg chg="del">
          <pc:chgData name="Starvall Malin - SLF" userId="e1126235-8f9b-46f7-aa1d-4c74a912b45d" providerId="ADAL" clId="{AF1B6913-D217-F74D-B512-DA75CAD4BD42}" dt="2023-03-08T11:57:57.192" v="14" actId="2696"/>
          <pc:sldLayoutMkLst>
            <pc:docMk/>
            <pc:sldMasterMk cId="3686393589" sldId="2147484048"/>
            <pc:sldLayoutMk cId="1978005500" sldId="2147484101"/>
          </pc:sldLayoutMkLst>
        </pc:sldLayoutChg>
      </pc:sldMasterChg>
      <pc:sldMasterChg chg="delSldLayout">
        <pc:chgData name="Starvall Malin - SLF" userId="e1126235-8f9b-46f7-aa1d-4c74a912b45d" providerId="ADAL" clId="{AF1B6913-D217-F74D-B512-DA75CAD4BD42}" dt="2023-03-08T11:57:57.608" v="36" actId="2696"/>
        <pc:sldMasterMkLst>
          <pc:docMk/>
          <pc:sldMasterMk cId="1944629606" sldId="2147484065"/>
        </pc:sldMasterMkLst>
        <pc:sldLayoutChg chg="del">
          <pc:chgData name="Starvall Malin - SLF" userId="e1126235-8f9b-46f7-aa1d-4c74a912b45d" providerId="ADAL" clId="{AF1B6913-D217-F74D-B512-DA75CAD4BD42}" dt="2023-03-08T11:57:57.608" v="36" actId="2696"/>
          <pc:sldLayoutMkLst>
            <pc:docMk/>
            <pc:sldMasterMk cId="1944629606" sldId="2147484065"/>
            <pc:sldLayoutMk cId="3100781956" sldId="2147484100"/>
          </pc:sldLayoutMkLst>
        </pc:sldLayoutChg>
      </pc:sldMasterChg>
      <pc:sldMasterChg chg="modSldLayout">
        <pc:chgData name="Starvall Malin - SLF" userId="e1126235-8f9b-46f7-aa1d-4c74a912b45d" providerId="ADAL" clId="{AF1B6913-D217-F74D-B512-DA75CAD4BD42}" dt="2023-03-08T13:06:21.544" v="667" actId="478"/>
        <pc:sldMasterMkLst>
          <pc:docMk/>
          <pc:sldMasterMk cId="3890153176" sldId="2147484076"/>
        </pc:sldMasterMkLst>
        <pc:sldLayoutChg chg="addSp delSp modSp mod">
          <pc:chgData name="Starvall Malin - SLF" userId="e1126235-8f9b-46f7-aa1d-4c74a912b45d" providerId="ADAL" clId="{AF1B6913-D217-F74D-B512-DA75CAD4BD42}" dt="2023-03-08T12:33:48.143" v="292" actId="1076"/>
          <pc:sldLayoutMkLst>
            <pc:docMk/>
            <pc:sldMasterMk cId="3890153176" sldId="2147484076"/>
            <pc:sldLayoutMk cId="2087835417" sldId="2147484086"/>
          </pc:sldLayoutMkLst>
          <pc:spChg chg="mod">
            <ac:chgData name="Starvall Malin - SLF" userId="e1126235-8f9b-46f7-aa1d-4c74a912b45d" providerId="ADAL" clId="{AF1B6913-D217-F74D-B512-DA75CAD4BD42}" dt="2023-03-08T12:33:48.143" v="292" actId="1076"/>
            <ac:spMkLst>
              <pc:docMk/>
              <pc:sldMasterMk cId="3890153176" sldId="2147484076"/>
              <pc:sldLayoutMk cId="2087835417" sldId="2147484086"/>
              <ac:spMk id="2" creationId="{B35A1799-D67C-D435-3AC2-EACAA8720E22}"/>
            </ac:spMkLst>
          </pc:spChg>
          <pc:spChg chg="add mod">
            <ac:chgData name="Starvall Malin - SLF" userId="e1126235-8f9b-46f7-aa1d-4c74a912b45d" providerId="ADAL" clId="{AF1B6913-D217-F74D-B512-DA75CAD4BD42}" dt="2023-03-08T12:33:47.731" v="291" actId="14100"/>
            <ac:spMkLst>
              <pc:docMk/>
              <pc:sldMasterMk cId="3890153176" sldId="2147484076"/>
              <pc:sldLayoutMk cId="2087835417" sldId="2147484086"/>
              <ac:spMk id="3" creationId="{D71BB2E3-61BE-5B7B-D927-76A43DFA2E4D}"/>
            </ac:spMkLst>
          </pc:spChg>
          <pc:spChg chg="add mod">
            <ac:chgData name="Starvall Malin - SLF" userId="e1126235-8f9b-46f7-aa1d-4c74a912b45d" providerId="ADAL" clId="{AF1B6913-D217-F74D-B512-DA75CAD4BD42}" dt="2023-03-08T12:31:57.404" v="278" actId="207"/>
            <ac:spMkLst>
              <pc:docMk/>
              <pc:sldMasterMk cId="3890153176" sldId="2147484076"/>
              <pc:sldLayoutMk cId="2087835417" sldId="2147484086"/>
              <ac:spMk id="4" creationId="{BA10610B-D53D-86E7-F5A3-5E29CE03195C}"/>
            </ac:spMkLst>
          </pc:spChg>
          <pc:spChg chg="del">
            <ac:chgData name="Starvall Malin - SLF" userId="e1126235-8f9b-46f7-aa1d-4c74a912b45d" providerId="ADAL" clId="{AF1B6913-D217-F74D-B512-DA75CAD4BD42}" dt="2023-03-08T12:31:29.356" v="275" actId="478"/>
            <ac:spMkLst>
              <pc:docMk/>
              <pc:sldMasterMk cId="3890153176" sldId="2147484076"/>
              <pc:sldLayoutMk cId="2087835417" sldId="2147484086"/>
              <ac:spMk id="5" creationId="{6F0220BF-F9A4-FA47-BBD9-EA6C146DF9A8}"/>
            </ac:spMkLst>
          </pc:spChg>
          <pc:spChg chg="add mod">
            <ac:chgData name="Starvall Malin - SLF" userId="e1126235-8f9b-46f7-aa1d-4c74a912b45d" providerId="ADAL" clId="{AF1B6913-D217-F74D-B512-DA75CAD4BD42}" dt="2023-03-08T12:33:41.398" v="290" actId="1037"/>
            <ac:spMkLst>
              <pc:docMk/>
              <pc:sldMasterMk cId="3890153176" sldId="2147484076"/>
              <pc:sldLayoutMk cId="2087835417" sldId="2147484086"/>
              <ac:spMk id="6" creationId="{7D3396E5-9A2A-5F38-E236-9E6CA262FAB9}"/>
            </ac:spMkLst>
          </pc:spChg>
        </pc:sldLayoutChg>
        <pc:sldLayoutChg chg="addSp modSp mod">
          <pc:chgData name="Starvall Malin - SLF" userId="e1126235-8f9b-46f7-aa1d-4c74a912b45d" providerId="ADAL" clId="{AF1B6913-D217-F74D-B512-DA75CAD4BD42}" dt="2023-03-08T12:31:05.993" v="271" actId="571"/>
          <pc:sldLayoutMkLst>
            <pc:docMk/>
            <pc:sldMasterMk cId="3890153176" sldId="2147484076"/>
            <pc:sldLayoutMk cId="2023884951" sldId="2147484103"/>
          </pc:sldLayoutMkLst>
          <pc:spChg chg="add mod">
            <ac:chgData name="Starvall Malin - SLF" userId="e1126235-8f9b-46f7-aa1d-4c74a912b45d" providerId="ADAL" clId="{AF1B6913-D217-F74D-B512-DA75CAD4BD42}" dt="2023-03-08T12:20:57.544" v="227" actId="14100"/>
            <ac:spMkLst>
              <pc:docMk/>
              <pc:sldMasterMk cId="3890153176" sldId="2147484076"/>
              <pc:sldLayoutMk cId="2023884951" sldId="2147484103"/>
              <ac:spMk id="3" creationId="{B37BD9B8-A63F-CE59-9395-4C617E778872}"/>
            </ac:spMkLst>
          </pc:spChg>
          <pc:spChg chg="mod">
            <ac:chgData name="Starvall Malin - SLF" userId="e1126235-8f9b-46f7-aa1d-4c74a912b45d" providerId="ADAL" clId="{AF1B6913-D217-F74D-B512-DA75CAD4BD42}" dt="2023-03-08T12:20:43.697" v="224" actId="14100"/>
            <ac:spMkLst>
              <pc:docMk/>
              <pc:sldMasterMk cId="3890153176" sldId="2147484076"/>
              <pc:sldLayoutMk cId="2023884951" sldId="2147484103"/>
              <ac:spMk id="4" creationId="{BFE802B0-462F-8A55-19DD-FAFB28D765DE}"/>
            </ac:spMkLst>
          </pc:spChg>
          <pc:spChg chg="add mod">
            <ac:chgData name="Starvall Malin - SLF" userId="e1126235-8f9b-46f7-aa1d-4c74a912b45d" providerId="ADAL" clId="{AF1B6913-D217-F74D-B512-DA75CAD4BD42}" dt="2023-03-08T12:31:05.993" v="271" actId="571"/>
            <ac:spMkLst>
              <pc:docMk/>
              <pc:sldMasterMk cId="3890153176" sldId="2147484076"/>
              <pc:sldLayoutMk cId="2023884951" sldId="2147484103"/>
              <ac:spMk id="5" creationId="{19A48766-EAC9-3770-BE47-333038F4B487}"/>
            </ac:spMkLst>
          </pc:spChg>
        </pc:sldLayoutChg>
        <pc:sldLayoutChg chg="delSp mod">
          <pc:chgData name="Starvall Malin - SLF" userId="e1126235-8f9b-46f7-aa1d-4c74a912b45d" providerId="ADAL" clId="{AF1B6913-D217-F74D-B512-DA75CAD4BD42}" dt="2023-03-08T13:06:21.544" v="667" actId="478"/>
          <pc:sldLayoutMkLst>
            <pc:docMk/>
            <pc:sldMasterMk cId="3890153176" sldId="2147484076"/>
            <pc:sldLayoutMk cId="321669920" sldId="2147484104"/>
          </pc:sldLayoutMkLst>
          <pc:spChg chg="del">
            <ac:chgData name="Starvall Malin - SLF" userId="e1126235-8f9b-46f7-aa1d-4c74a912b45d" providerId="ADAL" clId="{AF1B6913-D217-F74D-B512-DA75CAD4BD42}" dt="2023-03-08T13:06:21.544" v="667" actId="478"/>
            <ac:spMkLst>
              <pc:docMk/>
              <pc:sldMasterMk cId="3890153176" sldId="2147484076"/>
              <pc:sldLayoutMk cId="321669920" sldId="2147484104"/>
              <ac:spMk id="3" creationId="{B37BD9B8-A63F-CE59-9395-4C617E778872}"/>
            </ac:spMkLst>
          </pc:spChg>
          <pc:spChg chg="del">
            <ac:chgData name="Starvall Malin - SLF" userId="e1126235-8f9b-46f7-aa1d-4c74a912b45d" providerId="ADAL" clId="{AF1B6913-D217-F74D-B512-DA75CAD4BD42}" dt="2023-03-08T13:06:21.544" v="667" actId="478"/>
            <ac:spMkLst>
              <pc:docMk/>
              <pc:sldMasterMk cId="3890153176" sldId="2147484076"/>
              <pc:sldLayoutMk cId="321669920" sldId="2147484104"/>
              <ac:spMk id="4" creationId="{BFE802B0-462F-8A55-19DD-FAFB28D765DE}"/>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C1EE2-83A8-6644-8DF4-D72F39D08D6D}" type="doc">
      <dgm:prSet loTypeId="urn:microsoft.com/office/officeart/2005/8/layout/process1" loCatId="" qsTypeId="urn:microsoft.com/office/officeart/2005/8/quickstyle/simple1" qsCatId="simple" csTypeId="urn:microsoft.com/office/officeart/2005/8/colors/colorful1" csCatId="colorful" phldr="1"/>
      <dgm:spPr/>
    </dgm:pt>
    <dgm:pt modelId="{172E7DEA-68CF-3545-A32C-5B77D5D9663E}">
      <dgm:prSet phldrT="[Text]"/>
      <dgm:spPr>
        <a:solidFill>
          <a:schemeClr val="tx1"/>
        </a:solidFill>
      </dgm:spPr>
      <dgm:t>
        <a:bodyPr/>
        <a:lstStyle/>
        <a:p>
          <a:r>
            <a:rPr lang="sv-SE" dirty="0"/>
            <a:t>5 min</a:t>
          </a:r>
        </a:p>
      </dgm:t>
    </dgm:pt>
    <dgm:pt modelId="{0ACEA31D-BA43-3141-8624-602690EBA8F4}" type="parTrans" cxnId="{9DF04C80-E47B-E546-8185-7D9D09BB27AA}">
      <dgm:prSet/>
      <dgm:spPr/>
      <dgm:t>
        <a:bodyPr/>
        <a:lstStyle/>
        <a:p>
          <a:endParaRPr lang="sv-SE"/>
        </a:p>
      </dgm:t>
    </dgm:pt>
    <dgm:pt modelId="{2C212C2D-837B-0444-AAC7-9AB8A9A56BF3}" type="sibTrans" cxnId="{9DF04C80-E47B-E546-8185-7D9D09BB27AA}">
      <dgm:prSet/>
      <dgm:spPr>
        <a:solidFill>
          <a:schemeClr val="tx1"/>
        </a:solidFill>
      </dgm:spPr>
      <dgm:t>
        <a:bodyPr/>
        <a:lstStyle/>
        <a:p>
          <a:endParaRPr lang="sv-SE"/>
        </a:p>
      </dgm:t>
    </dgm:pt>
    <dgm:pt modelId="{4C14B0A5-B0BB-2D41-8D60-F79FA96CFD6A}">
      <dgm:prSet phldrT="[Text]"/>
      <dgm:spPr>
        <a:solidFill>
          <a:srgbClr val="F6F5F0"/>
        </a:solidFill>
        <a:ln>
          <a:solidFill>
            <a:schemeClr val="tx1"/>
          </a:solidFill>
        </a:ln>
      </dgm:spPr>
      <dgm:t>
        <a:bodyPr/>
        <a:lstStyle/>
        <a:p>
          <a:r>
            <a:rPr lang="sv-SE" dirty="0">
              <a:solidFill>
                <a:schemeClr val="tx1"/>
              </a:solidFill>
            </a:rPr>
            <a:t>3,5 timmar</a:t>
          </a:r>
        </a:p>
      </dgm:t>
    </dgm:pt>
    <dgm:pt modelId="{F7E665A9-9CB1-974D-9FC2-4C77C4E940E6}" type="parTrans" cxnId="{8498D5AF-79A6-864F-98C1-F8BA60D78D8C}">
      <dgm:prSet/>
      <dgm:spPr/>
      <dgm:t>
        <a:bodyPr/>
        <a:lstStyle/>
        <a:p>
          <a:endParaRPr lang="sv-SE"/>
        </a:p>
      </dgm:t>
    </dgm:pt>
    <dgm:pt modelId="{2552AADC-A6F2-B74F-82DC-6506DB291960}" type="sibTrans" cxnId="{8498D5AF-79A6-864F-98C1-F8BA60D78D8C}">
      <dgm:prSet/>
      <dgm:spPr/>
      <dgm:t>
        <a:bodyPr/>
        <a:lstStyle/>
        <a:p>
          <a:endParaRPr lang="sv-SE"/>
        </a:p>
      </dgm:t>
    </dgm:pt>
    <dgm:pt modelId="{FB3BBF04-1950-D041-8E97-73C1F17DC8C2}" type="pres">
      <dgm:prSet presAssocID="{E5DC1EE2-83A8-6644-8DF4-D72F39D08D6D}" presName="Name0" presStyleCnt="0">
        <dgm:presLayoutVars>
          <dgm:dir/>
          <dgm:resizeHandles val="exact"/>
        </dgm:presLayoutVars>
      </dgm:prSet>
      <dgm:spPr/>
    </dgm:pt>
    <dgm:pt modelId="{CFBDC4EA-4CCD-4D4B-B54B-5936EB35273D}" type="pres">
      <dgm:prSet presAssocID="{172E7DEA-68CF-3545-A32C-5B77D5D9663E}" presName="node" presStyleLbl="node1" presStyleIdx="0" presStyleCnt="2">
        <dgm:presLayoutVars>
          <dgm:bulletEnabled val="1"/>
        </dgm:presLayoutVars>
      </dgm:prSet>
      <dgm:spPr/>
    </dgm:pt>
    <dgm:pt modelId="{053C9684-DAAD-4B4F-A8B7-2BC0F361FA48}" type="pres">
      <dgm:prSet presAssocID="{2C212C2D-837B-0444-AAC7-9AB8A9A56BF3}" presName="sibTrans" presStyleLbl="sibTrans2D1" presStyleIdx="0" presStyleCnt="1"/>
      <dgm:spPr/>
    </dgm:pt>
    <dgm:pt modelId="{BF9ED633-8FDF-CF4B-BE18-EDB31AD89489}" type="pres">
      <dgm:prSet presAssocID="{2C212C2D-837B-0444-AAC7-9AB8A9A56BF3}" presName="connectorText" presStyleLbl="sibTrans2D1" presStyleIdx="0" presStyleCnt="1"/>
      <dgm:spPr/>
    </dgm:pt>
    <dgm:pt modelId="{01BC70A2-4318-F341-B00C-3426C0ABE8C0}" type="pres">
      <dgm:prSet presAssocID="{4C14B0A5-B0BB-2D41-8D60-F79FA96CFD6A}" presName="node" presStyleLbl="node1" presStyleIdx="1" presStyleCnt="2">
        <dgm:presLayoutVars>
          <dgm:bulletEnabled val="1"/>
        </dgm:presLayoutVars>
      </dgm:prSet>
      <dgm:spPr/>
    </dgm:pt>
  </dgm:ptLst>
  <dgm:cxnLst>
    <dgm:cxn modelId="{9DF04C80-E47B-E546-8185-7D9D09BB27AA}" srcId="{E5DC1EE2-83A8-6644-8DF4-D72F39D08D6D}" destId="{172E7DEA-68CF-3545-A32C-5B77D5D9663E}" srcOrd="0" destOrd="0" parTransId="{0ACEA31D-BA43-3141-8624-602690EBA8F4}" sibTransId="{2C212C2D-837B-0444-AAC7-9AB8A9A56BF3}"/>
    <dgm:cxn modelId="{BDF77296-E794-5B4C-B350-23441647ADBA}" type="presOf" srcId="{2C212C2D-837B-0444-AAC7-9AB8A9A56BF3}" destId="{BF9ED633-8FDF-CF4B-BE18-EDB31AD89489}" srcOrd="1" destOrd="0" presId="urn:microsoft.com/office/officeart/2005/8/layout/process1"/>
    <dgm:cxn modelId="{8498D5AF-79A6-864F-98C1-F8BA60D78D8C}" srcId="{E5DC1EE2-83A8-6644-8DF4-D72F39D08D6D}" destId="{4C14B0A5-B0BB-2D41-8D60-F79FA96CFD6A}" srcOrd="1" destOrd="0" parTransId="{F7E665A9-9CB1-974D-9FC2-4C77C4E940E6}" sibTransId="{2552AADC-A6F2-B74F-82DC-6506DB291960}"/>
    <dgm:cxn modelId="{6B439AD3-E57A-EF4B-ABFA-2B424D33932B}" type="presOf" srcId="{E5DC1EE2-83A8-6644-8DF4-D72F39D08D6D}" destId="{FB3BBF04-1950-D041-8E97-73C1F17DC8C2}" srcOrd="0" destOrd="0" presId="urn:microsoft.com/office/officeart/2005/8/layout/process1"/>
    <dgm:cxn modelId="{020CACD7-210F-AC4C-8DAB-BC78188957F6}" type="presOf" srcId="{172E7DEA-68CF-3545-A32C-5B77D5D9663E}" destId="{CFBDC4EA-4CCD-4D4B-B54B-5936EB35273D}" srcOrd="0" destOrd="0" presId="urn:microsoft.com/office/officeart/2005/8/layout/process1"/>
    <dgm:cxn modelId="{0C0B8BD9-CC46-BF49-BB0F-6880AD54E2CC}" type="presOf" srcId="{4C14B0A5-B0BB-2D41-8D60-F79FA96CFD6A}" destId="{01BC70A2-4318-F341-B00C-3426C0ABE8C0}" srcOrd="0" destOrd="0" presId="urn:microsoft.com/office/officeart/2005/8/layout/process1"/>
    <dgm:cxn modelId="{47769DF5-DEAE-E84B-882D-809602B598A4}" type="presOf" srcId="{2C212C2D-837B-0444-AAC7-9AB8A9A56BF3}" destId="{053C9684-DAAD-4B4F-A8B7-2BC0F361FA48}" srcOrd="0" destOrd="0" presId="urn:microsoft.com/office/officeart/2005/8/layout/process1"/>
    <dgm:cxn modelId="{70CE480A-FCE7-A244-A243-168CC562F21E}" type="presParOf" srcId="{FB3BBF04-1950-D041-8E97-73C1F17DC8C2}" destId="{CFBDC4EA-4CCD-4D4B-B54B-5936EB35273D}" srcOrd="0" destOrd="0" presId="urn:microsoft.com/office/officeart/2005/8/layout/process1"/>
    <dgm:cxn modelId="{A6BE7867-1E2A-1F47-96A6-46824F4E5B15}" type="presParOf" srcId="{FB3BBF04-1950-D041-8E97-73C1F17DC8C2}" destId="{053C9684-DAAD-4B4F-A8B7-2BC0F361FA48}" srcOrd="1" destOrd="0" presId="urn:microsoft.com/office/officeart/2005/8/layout/process1"/>
    <dgm:cxn modelId="{C77FF492-1776-D441-8E9A-C904417AFF45}" type="presParOf" srcId="{053C9684-DAAD-4B4F-A8B7-2BC0F361FA48}" destId="{BF9ED633-8FDF-CF4B-BE18-EDB31AD89489}" srcOrd="0" destOrd="0" presId="urn:microsoft.com/office/officeart/2005/8/layout/process1"/>
    <dgm:cxn modelId="{458A0EF1-73F0-DC41-9AB9-23404B39EE04}" type="presParOf" srcId="{FB3BBF04-1950-D041-8E97-73C1F17DC8C2}" destId="{01BC70A2-4318-F341-B00C-3426C0ABE8C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DC1EE2-83A8-6644-8DF4-D72F39D08D6D}" type="doc">
      <dgm:prSet loTypeId="urn:microsoft.com/office/officeart/2005/8/layout/process1" loCatId="" qsTypeId="urn:microsoft.com/office/officeart/2005/8/quickstyle/simple1" qsCatId="simple" csTypeId="urn:microsoft.com/office/officeart/2005/8/colors/colorful1" csCatId="colorful" phldr="1"/>
      <dgm:spPr/>
    </dgm:pt>
    <dgm:pt modelId="{172E7DEA-68CF-3545-A32C-5B77D5D9663E}">
      <dgm:prSet phldrT="[Text]"/>
      <dgm:spPr>
        <a:solidFill>
          <a:schemeClr val="tx1"/>
        </a:solidFill>
      </dgm:spPr>
      <dgm:t>
        <a:bodyPr/>
        <a:lstStyle/>
        <a:p>
          <a:r>
            <a:rPr lang="sv-SE" dirty="0"/>
            <a:t>20 min</a:t>
          </a:r>
        </a:p>
      </dgm:t>
    </dgm:pt>
    <dgm:pt modelId="{0ACEA31D-BA43-3141-8624-602690EBA8F4}" type="parTrans" cxnId="{9DF04C80-E47B-E546-8185-7D9D09BB27AA}">
      <dgm:prSet/>
      <dgm:spPr/>
      <dgm:t>
        <a:bodyPr/>
        <a:lstStyle/>
        <a:p>
          <a:endParaRPr lang="sv-SE"/>
        </a:p>
      </dgm:t>
    </dgm:pt>
    <dgm:pt modelId="{2C212C2D-837B-0444-AAC7-9AB8A9A56BF3}" type="sibTrans" cxnId="{9DF04C80-E47B-E546-8185-7D9D09BB27AA}">
      <dgm:prSet/>
      <dgm:spPr>
        <a:solidFill>
          <a:schemeClr val="tx1"/>
        </a:solidFill>
      </dgm:spPr>
      <dgm:t>
        <a:bodyPr/>
        <a:lstStyle/>
        <a:p>
          <a:endParaRPr lang="sv-SE"/>
        </a:p>
      </dgm:t>
    </dgm:pt>
    <dgm:pt modelId="{4C14B0A5-B0BB-2D41-8D60-F79FA96CFD6A}">
      <dgm:prSet phldrT="[Text]"/>
      <dgm:spPr>
        <a:solidFill>
          <a:srgbClr val="F6F5F0"/>
        </a:solidFill>
        <a:ln>
          <a:solidFill>
            <a:schemeClr val="tx1"/>
          </a:solidFill>
        </a:ln>
      </dgm:spPr>
      <dgm:t>
        <a:bodyPr/>
        <a:lstStyle/>
        <a:p>
          <a:r>
            <a:rPr lang="sv-SE" dirty="0">
              <a:solidFill>
                <a:schemeClr val="tx1"/>
              </a:solidFill>
            </a:rPr>
            <a:t>2 arbetsdagar</a:t>
          </a:r>
        </a:p>
      </dgm:t>
    </dgm:pt>
    <dgm:pt modelId="{F7E665A9-9CB1-974D-9FC2-4C77C4E940E6}" type="parTrans" cxnId="{8498D5AF-79A6-864F-98C1-F8BA60D78D8C}">
      <dgm:prSet/>
      <dgm:spPr/>
      <dgm:t>
        <a:bodyPr/>
        <a:lstStyle/>
        <a:p>
          <a:endParaRPr lang="sv-SE"/>
        </a:p>
      </dgm:t>
    </dgm:pt>
    <dgm:pt modelId="{2552AADC-A6F2-B74F-82DC-6506DB291960}" type="sibTrans" cxnId="{8498D5AF-79A6-864F-98C1-F8BA60D78D8C}">
      <dgm:prSet/>
      <dgm:spPr/>
      <dgm:t>
        <a:bodyPr/>
        <a:lstStyle/>
        <a:p>
          <a:endParaRPr lang="sv-SE"/>
        </a:p>
      </dgm:t>
    </dgm:pt>
    <dgm:pt modelId="{FB3BBF04-1950-D041-8E97-73C1F17DC8C2}" type="pres">
      <dgm:prSet presAssocID="{E5DC1EE2-83A8-6644-8DF4-D72F39D08D6D}" presName="Name0" presStyleCnt="0">
        <dgm:presLayoutVars>
          <dgm:dir/>
          <dgm:resizeHandles val="exact"/>
        </dgm:presLayoutVars>
      </dgm:prSet>
      <dgm:spPr/>
    </dgm:pt>
    <dgm:pt modelId="{CFBDC4EA-4CCD-4D4B-B54B-5936EB35273D}" type="pres">
      <dgm:prSet presAssocID="{172E7DEA-68CF-3545-A32C-5B77D5D9663E}" presName="node" presStyleLbl="node1" presStyleIdx="0" presStyleCnt="2">
        <dgm:presLayoutVars>
          <dgm:bulletEnabled val="1"/>
        </dgm:presLayoutVars>
      </dgm:prSet>
      <dgm:spPr/>
    </dgm:pt>
    <dgm:pt modelId="{053C9684-DAAD-4B4F-A8B7-2BC0F361FA48}" type="pres">
      <dgm:prSet presAssocID="{2C212C2D-837B-0444-AAC7-9AB8A9A56BF3}" presName="sibTrans" presStyleLbl="sibTrans2D1" presStyleIdx="0" presStyleCnt="1"/>
      <dgm:spPr/>
    </dgm:pt>
    <dgm:pt modelId="{BF9ED633-8FDF-CF4B-BE18-EDB31AD89489}" type="pres">
      <dgm:prSet presAssocID="{2C212C2D-837B-0444-AAC7-9AB8A9A56BF3}" presName="connectorText" presStyleLbl="sibTrans2D1" presStyleIdx="0" presStyleCnt="1"/>
      <dgm:spPr/>
    </dgm:pt>
    <dgm:pt modelId="{01BC70A2-4318-F341-B00C-3426C0ABE8C0}" type="pres">
      <dgm:prSet presAssocID="{4C14B0A5-B0BB-2D41-8D60-F79FA96CFD6A}" presName="node" presStyleLbl="node1" presStyleIdx="1" presStyleCnt="2">
        <dgm:presLayoutVars>
          <dgm:bulletEnabled val="1"/>
        </dgm:presLayoutVars>
      </dgm:prSet>
      <dgm:spPr/>
    </dgm:pt>
  </dgm:ptLst>
  <dgm:cxnLst>
    <dgm:cxn modelId="{9DF04C80-E47B-E546-8185-7D9D09BB27AA}" srcId="{E5DC1EE2-83A8-6644-8DF4-D72F39D08D6D}" destId="{172E7DEA-68CF-3545-A32C-5B77D5D9663E}" srcOrd="0" destOrd="0" parTransId="{0ACEA31D-BA43-3141-8624-602690EBA8F4}" sibTransId="{2C212C2D-837B-0444-AAC7-9AB8A9A56BF3}"/>
    <dgm:cxn modelId="{BDF77296-E794-5B4C-B350-23441647ADBA}" type="presOf" srcId="{2C212C2D-837B-0444-AAC7-9AB8A9A56BF3}" destId="{BF9ED633-8FDF-CF4B-BE18-EDB31AD89489}" srcOrd="1" destOrd="0" presId="urn:microsoft.com/office/officeart/2005/8/layout/process1"/>
    <dgm:cxn modelId="{8498D5AF-79A6-864F-98C1-F8BA60D78D8C}" srcId="{E5DC1EE2-83A8-6644-8DF4-D72F39D08D6D}" destId="{4C14B0A5-B0BB-2D41-8D60-F79FA96CFD6A}" srcOrd="1" destOrd="0" parTransId="{F7E665A9-9CB1-974D-9FC2-4C77C4E940E6}" sibTransId="{2552AADC-A6F2-B74F-82DC-6506DB291960}"/>
    <dgm:cxn modelId="{6B439AD3-E57A-EF4B-ABFA-2B424D33932B}" type="presOf" srcId="{E5DC1EE2-83A8-6644-8DF4-D72F39D08D6D}" destId="{FB3BBF04-1950-D041-8E97-73C1F17DC8C2}" srcOrd="0" destOrd="0" presId="urn:microsoft.com/office/officeart/2005/8/layout/process1"/>
    <dgm:cxn modelId="{020CACD7-210F-AC4C-8DAB-BC78188957F6}" type="presOf" srcId="{172E7DEA-68CF-3545-A32C-5B77D5D9663E}" destId="{CFBDC4EA-4CCD-4D4B-B54B-5936EB35273D}" srcOrd="0" destOrd="0" presId="urn:microsoft.com/office/officeart/2005/8/layout/process1"/>
    <dgm:cxn modelId="{0C0B8BD9-CC46-BF49-BB0F-6880AD54E2CC}" type="presOf" srcId="{4C14B0A5-B0BB-2D41-8D60-F79FA96CFD6A}" destId="{01BC70A2-4318-F341-B00C-3426C0ABE8C0}" srcOrd="0" destOrd="0" presId="urn:microsoft.com/office/officeart/2005/8/layout/process1"/>
    <dgm:cxn modelId="{47769DF5-DEAE-E84B-882D-809602B598A4}" type="presOf" srcId="{2C212C2D-837B-0444-AAC7-9AB8A9A56BF3}" destId="{053C9684-DAAD-4B4F-A8B7-2BC0F361FA48}" srcOrd="0" destOrd="0" presId="urn:microsoft.com/office/officeart/2005/8/layout/process1"/>
    <dgm:cxn modelId="{70CE480A-FCE7-A244-A243-168CC562F21E}" type="presParOf" srcId="{FB3BBF04-1950-D041-8E97-73C1F17DC8C2}" destId="{CFBDC4EA-4CCD-4D4B-B54B-5936EB35273D}" srcOrd="0" destOrd="0" presId="urn:microsoft.com/office/officeart/2005/8/layout/process1"/>
    <dgm:cxn modelId="{A6BE7867-1E2A-1F47-96A6-46824F4E5B15}" type="presParOf" srcId="{FB3BBF04-1950-D041-8E97-73C1F17DC8C2}" destId="{053C9684-DAAD-4B4F-A8B7-2BC0F361FA48}" srcOrd="1" destOrd="0" presId="urn:microsoft.com/office/officeart/2005/8/layout/process1"/>
    <dgm:cxn modelId="{C77FF492-1776-D441-8E9A-C904417AFF45}" type="presParOf" srcId="{053C9684-DAAD-4B4F-A8B7-2BC0F361FA48}" destId="{BF9ED633-8FDF-CF4B-BE18-EDB31AD89489}" srcOrd="0" destOrd="0" presId="urn:microsoft.com/office/officeart/2005/8/layout/process1"/>
    <dgm:cxn modelId="{458A0EF1-73F0-DC41-9AB9-23404B39EE04}" type="presParOf" srcId="{FB3BBF04-1950-D041-8E97-73C1F17DC8C2}" destId="{01BC70A2-4318-F341-B00C-3426C0ABE8C0}"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DC1EE2-83A8-6644-8DF4-D72F39D08D6D}" type="doc">
      <dgm:prSet loTypeId="urn:microsoft.com/office/officeart/2005/8/layout/process1" loCatId="" qsTypeId="urn:microsoft.com/office/officeart/2005/8/quickstyle/simple1" qsCatId="simple" csTypeId="urn:microsoft.com/office/officeart/2005/8/colors/colorful1" csCatId="colorful" phldr="1"/>
      <dgm:spPr/>
    </dgm:pt>
    <dgm:pt modelId="{172E7DEA-68CF-3545-A32C-5B77D5D9663E}">
      <dgm:prSet phldrT="[Text]"/>
      <dgm:spPr>
        <a:solidFill>
          <a:schemeClr val="tx1"/>
        </a:solidFill>
      </dgm:spPr>
      <dgm:t>
        <a:bodyPr/>
        <a:lstStyle/>
        <a:p>
          <a:r>
            <a:rPr lang="sv-SE" dirty="0"/>
            <a:t>60 min</a:t>
          </a:r>
        </a:p>
      </dgm:t>
    </dgm:pt>
    <dgm:pt modelId="{0ACEA31D-BA43-3141-8624-602690EBA8F4}" type="parTrans" cxnId="{9DF04C80-E47B-E546-8185-7D9D09BB27AA}">
      <dgm:prSet/>
      <dgm:spPr/>
      <dgm:t>
        <a:bodyPr/>
        <a:lstStyle/>
        <a:p>
          <a:endParaRPr lang="sv-SE"/>
        </a:p>
      </dgm:t>
    </dgm:pt>
    <dgm:pt modelId="{2C212C2D-837B-0444-AAC7-9AB8A9A56BF3}" type="sibTrans" cxnId="{9DF04C80-E47B-E546-8185-7D9D09BB27AA}">
      <dgm:prSet/>
      <dgm:spPr>
        <a:solidFill>
          <a:schemeClr val="tx1"/>
        </a:solidFill>
      </dgm:spPr>
      <dgm:t>
        <a:bodyPr/>
        <a:lstStyle/>
        <a:p>
          <a:endParaRPr lang="sv-SE"/>
        </a:p>
      </dgm:t>
    </dgm:pt>
    <dgm:pt modelId="{4C14B0A5-B0BB-2D41-8D60-F79FA96CFD6A}">
      <dgm:prSet phldrT="[Text]"/>
      <dgm:spPr>
        <a:solidFill>
          <a:srgbClr val="F6F5F0"/>
        </a:solidFill>
        <a:ln>
          <a:solidFill>
            <a:schemeClr val="tx1"/>
          </a:solidFill>
        </a:ln>
      </dgm:spPr>
      <dgm:t>
        <a:bodyPr/>
        <a:lstStyle/>
        <a:p>
          <a:r>
            <a:rPr lang="sv-SE" dirty="0">
              <a:solidFill>
                <a:schemeClr val="tx1"/>
              </a:solidFill>
            </a:rPr>
            <a:t>5</a:t>
          </a:r>
          <a:r>
            <a:rPr lang="sv-SE" dirty="0"/>
            <a:t> </a:t>
          </a:r>
          <a:r>
            <a:rPr lang="sv-SE" dirty="0">
              <a:solidFill>
                <a:schemeClr val="tx1"/>
              </a:solidFill>
            </a:rPr>
            <a:t>arbetsdagar</a:t>
          </a:r>
        </a:p>
      </dgm:t>
    </dgm:pt>
    <dgm:pt modelId="{F7E665A9-9CB1-974D-9FC2-4C77C4E940E6}" type="parTrans" cxnId="{8498D5AF-79A6-864F-98C1-F8BA60D78D8C}">
      <dgm:prSet/>
      <dgm:spPr/>
      <dgm:t>
        <a:bodyPr/>
        <a:lstStyle/>
        <a:p>
          <a:endParaRPr lang="sv-SE"/>
        </a:p>
      </dgm:t>
    </dgm:pt>
    <dgm:pt modelId="{2552AADC-A6F2-B74F-82DC-6506DB291960}" type="sibTrans" cxnId="{8498D5AF-79A6-864F-98C1-F8BA60D78D8C}">
      <dgm:prSet/>
      <dgm:spPr/>
      <dgm:t>
        <a:bodyPr/>
        <a:lstStyle/>
        <a:p>
          <a:endParaRPr lang="sv-SE"/>
        </a:p>
      </dgm:t>
    </dgm:pt>
    <dgm:pt modelId="{FB3BBF04-1950-D041-8E97-73C1F17DC8C2}" type="pres">
      <dgm:prSet presAssocID="{E5DC1EE2-83A8-6644-8DF4-D72F39D08D6D}" presName="Name0" presStyleCnt="0">
        <dgm:presLayoutVars>
          <dgm:dir/>
          <dgm:resizeHandles val="exact"/>
        </dgm:presLayoutVars>
      </dgm:prSet>
      <dgm:spPr/>
    </dgm:pt>
    <dgm:pt modelId="{CFBDC4EA-4CCD-4D4B-B54B-5936EB35273D}" type="pres">
      <dgm:prSet presAssocID="{172E7DEA-68CF-3545-A32C-5B77D5D9663E}" presName="node" presStyleLbl="node1" presStyleIdx="0" presStyleCnt="2">
        <dgm:presLayoutVars>
          <dgm:bulletEnabled val="1"/>
        </dgm:presLayoutVars>
      </dgm:prSet>
      <dgm:spPr/>
    </dgm:pt>
    <dgm:pt modelId="{053C9684-DAAD-4B4F-A8B7-2BC0F361FA48}" type="pres">
      <dgm:prSet presAssocID="{2C212C2D-837B-0444-AAC7-9AB8A9A56BF3}" presName="sibTrans" presStyleLbl="sibTrans2D1" presStyleIdx="0" presStyleCnt="1"/>
      <dgm:spPr/>
    </dgm:pt>
    <dgm:pt modelId="{BF9ED633-8FDF-CF4B-BE18-EDB31AD89489}" type="pres">
      <dgm:prSet presAssocID="{2C212C2D-837B-0444-AAC7-9AB8A9A56BF3}" presName="connectorText" presStyleLbl="sibTrans2D1" presStyleIdx="0" presStyleCnt="1"/>
      <dgm:spPr/>
    </dgm:pt>
    <dgm:pt modelId="{01BC70A2-4318-F341-B00C-3426C0ABE8C0}" type="pres">
      <dgm:prSet presAssocID="{4C14B0A5-B0BB-2D41-8D60-F79FA96CFD6A}" presName="node" presStyleLbl="node1" presStyleIdx="1" presStyleCnt="2">
        <dgm:presLayoutVars>
          <dgm:bulletEnabled val="1"/>
        </dgm:presLayoutVars>
      </dgm:prSet>
      <dgm:spPr/>
    </dgm:pt>
  </dgm:ptLst>
  <dgm:cxnLst>
    <dgm:cxn modelId="{9DF04C80-E47B-E546-8185-7D9D09BB27AA}" srcId="{E5DC1EE2-83A8-6644-8DF4-D72F39D08D6D}" destId="{172E7DEA-68CF-3545-A32C-5B77D5D9663E}" srcOrd="0" destOrd="0" parTransId="{0ACEA31D-BA43-3141-8624-602690EBA8F4}" sibTransId="{2C212C2D-837B-0444-AAC7-9AB8A9A56BF3}"/>
    <dgm:cxn modelId="{BDF77296-E794-5B4C-B350-23441647ADBA}" type="presOf" srcId="{2C212C2D-837B-0444-AAC7-9AB8A9A56BF3}" destId="{BF9ED633-8FDF-CF4B-BE18-EDB31AD89489}" srcOrd="1" destOrd="0" presId="urn:microsoft.com/office/officeart/2005/8/layout/process1"/>
    <dgm:cxn modelId="{8498D5AF-79A6-864F-98C1-F8BA60D78D8C}" srcId="{E5DC1EE2-83A8-6644-8DF4-D72F39D08D6D}" destId="{4C14B0A5-B0BB-2D41-8D60-F79FA96CFD6A}" srcOrd="1" destOrd="0" parTransId="{F7E665A9-9CB1-974D-9FC2-4C77C4E940E6}" sibTransId="{2552AADC-A6F2-B74F-82DC-6506DB291960}"/>
    <dgm:cxn modelId="{6B439AD3-E57A-EF4B-ABFA-2B424D33932B}" type="presOf" srcId="{E5DC1EE2-83A8-6644-8DF4-D72F39D08D6D}" destId="{FB3BBF04-1950-D041-8E97-73C1F17DC8C2}" srcOrd="0" destOrd="0" presId="urn:microsoft.com/office/officeart/2005/8/layout/process1"/>
    <dgm:cxn modelId="{020CACD7-210F-AC4C-8DAB-BC78188957F6}" type="presOf" srcId="{172E7DEA-68CF-3545-A32C-5B77D5D9663E}" destId="{CFBDC4EA-4CCD-4D4B-B54B-5936EB35273D}" srcOrd="0" destOrd="0" presId="urn:microsoft.com/office/officeart/2005/8/layout/process1"/>
    <dgm:cxn modelId="{0C0B8BD9-CC46-BF49-BB0F-6880AD54E2CC}" type="presOf" srcId="{4C14B0A5-B0BB-2D41-8D60-F79FA96CFD6A}" destId="{01BC70A2-4318-F341-B00C-3426C0ABE8C0}" srcOrd="0" destOrd="0" presId="urn:microsoft.com/office/officeart/2005/8/layout/process1"/>
    <dgm:cxn modelId="{47769DF5-DEAE-E84B-882D-809602B598A4}" type="presOf" srcId="{2C212C2D-837B-0444-AAC7-9AB8A9A56BF3}" destId="{053C9684-DAAD-4B4F-A8B7-2BC0F361FA48}" srcOrd="0" destOrd="0" presId="urn:microsoft.com/office/officeart/2005/8/layout/process1"/>
    <dgm:cxn modelId="{70CE480A-FCE7-A244-A243-168CC562F21E}" type="presParOf" srcId="{FB3BBF04-1950-D041-8E97-73C1F17DC8C2}" destId="{CFBDC4EA-4CCD-4D4B-B54B-5936EB35273D}" srcOrd="0" destOrd="0" presId="urn:microsoft.com/office/officeart/2005/8/layout/process1"/>
    <dgm:cxn modelId="{A6BE7867-1E2A-1F47-96A6-46824F4E5B15}" type="presParOf" srcId="{FB3BBF04-1950-D041-8E97-73C1F17DC8C2}" destId="{053C9684-DAAD-4B4F-A8B7-2BC0F361FA48}" srcOrd="1" destOrd="0" presId="urn:microsoft.com/office/officeart/2005/8/layout/process1"/>
    <dgm:cxn modelId="{C77FF492-1776-D441-8E9A-C904417AFF45}" type="presParOf" srcId="{053C9684-DAAD-4B4F-A8B7-2BC0F361FA48}" destId="{BF9ED633-8FDF-CF4B-BE18-EDB31AD89489}" srcOrd="0" destOrd="0" presId="urn:microsoft.com/office/officeart/2005/8/layout/process1"/>
    <dgm:cxn modelId="{458A0EF1-73F0-DC41-9AB9-23404B39EE04}" type="presParOf" srcId="{FB3BBF04-1950-D041-8E97-73C1F17DC8C2}" destId="{01BC70A2-4318-F341-B00C-3426C0ABE8C0}"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DC1EE2-83A8-6644-8DF4-D72F39D08D6D}" type="doc">
      <dgm:prSet loTypeId="urn:microsoft.com/office/officeart/2005/8/layout/process1" loCatId="" qsTypeId="urn:microsoft.com/office/officeart/2005/8/quickstyle/simple1" qsCatId="simple" csTypeId="urn:microsoft.com/office/officeart/2005/8/colors/colorful1" csCatId="colorful" phldr="1"/>
      <dgm:spPr/>
    </dgm:pt>
    <dgm:pt modelId="{172E7DEA-68CF-3545-A32C-5B77D5D9663E}">
      <dgm:prSet phldrT="[Text]"/>
      <dgm:spPr>
        <a:solidFill>
          <a:schemeClr val="tx1"/>
        </a:solidFill>
      </dgm:spPr>
      <dgm:t>
        <a:bodyPr/>
        <a:lstStyle/>
        <a:p>
          <a:r>
            <a:rPr lang="sv-SE" dirty="0"/>
            <a:t>Nya insikter</a:t>
          </a:r>
        </a:p>
      </dgm:t>
    </dgm:pt>
    <dgm:pt modelId="{0ACEA31D-BA43-3141-8624-602690EBA8F4}" type="parTrans" cxnId="{9DF04C80-E47B-E546-8185-7D9D09BB27AA}">
      <dgm:prSet/>
      <dgm:spPr/>
      <dgm:t>
        <a:bodyPr/>
        <a:lstStyle/>
        <a:p>
          <a:endParaRPr lang="sv-SE"/>
        </a:p>
      </dgm:t>
    </dgm:pt>
    <dgm:pt modelId="{2C212C2D-837B-0444-AAC7-9AB8A9A56BF3}" type="sibTrans" cxnId="{9DF04C80-E47B-E546-8185-7D9D09BB27AA}">
      <dgm:prSet/>
      <dgm:spPr>
        <a:solidFill>
          <a:schemeClr val="tx1"/>
        </a:solidFill>
      </dgm:spPr>
      <dgm:t>
        <a:bodyPr/>
        <a:lstStyle/>
        <a:p>
          <a:endParaRPr lang="sv-SE"/>
        </a:p>
      </dgm:t>
    </dgm:pt>
    <dgm:pt modelId="{4C14B0A5-B0BB-2D41-8D60-F79FA96CFD6A}">
      <dgm:prSet phldrT="[Text]"/>
      <dgm:spPr>
        <a:solidFill>
          <a:srgbClr val="F6F5F0"/>
        </a:solidFill>
        <a:ln>
          <a:solidFill>
            <a:schemeClr val="tx1"/>
          </a:solidFill>
        </a:ln>
      </dgm:spPr>
      <dgm:t>
        <a:bodyPr/>
        <a:lstStyle/>
        <a:p>
          <a:r>
            <a:rPr lang="sv-SE" dirty="0">
              <a:solidFill>
                <a:schemeClr val="tx1"/>
              </a:solidFill>
            </a:rPr>
            <a:t>Långsiktig</a:t>
          </a:r>
        </a:p>
        <a:p>
          <a:r>
            <a:rPr lang="sv-SE" dirty="0">
              <a:solidFill>
                <a:schemeClr val="tx1"/>
              </a:solidFill>
            </a:rPr>
            <a:t>hållbarhet</a:t>
          </a:r>
        </a:p>
      </dgm:t>
    </dgm:pt>
    <dgm:pt modelId="{F7E665A9-9CB1-974D-9FC2-4C77C4E940E6}" type="parTrans" cxnId="{8498D5AF-79A6-864F-98C1-F8BA60D78D8C}">
      <dgm:prSet/>
      <dgm:spPr/>
      <dgm:t>
        <a:bodyPr/>
        <a:lstStyle/>
        <a:p>
          <a:endParaRPr lang="sv-SE"/>
        </a:p>
      </dgm:t>
    </dgm:pt>
    <dgm:pt modelId="{2552AADC-A6F2-B74F-82DC-6506DB291960}" type="sibTrans" cxnId="{8498D5AF-79A6-864F-98C1-F8BA60D78D8C}">
      <dgm:prSet/>
      <dgm:spPr/>
      <dgm:t>
        <a:bodyPr/>
        <a:lstStyle/>
        <a:p>
          <a:endParaRPr lang="sv-SE"/>
        </a:p>
      </dgm:t>
    </dgm:pt>
    <dgm:pt modelId="{FB3BBF04-1950-D041-8E97-73C1F17DC8C2}" type="pres">
      <dgm:prSet presAssocID="{E5DC1EE2-83A8-6644-8DF4-D72F39D08D6D}" presName="Name0" presStyleCnt="0">
        <dgm:presLayoutVars>
          <dgm:dir/>
          <dgm:resizeHandles val="exact"/>
        </dgm:presLayoutVars>
      </dgm:prSet>
      <dgm:spPr/>
    </dgm:pt>
    <dgm:pt modelId="{CFBDC4EA-4CCD-4D4B-B54B-5936EB35273D}" type="pres">
      <dgm:prSet presAssocID="{172E7DEA-68CF-3545-A32C-5B77D5D9663E}" presName="node" presStyleLbl="node1" presStyleIdx="0" presStyleCnt="2">
        <dgm:presLayoutVars>
          <dgm:bulletEnabled val="1"/>
        </dgm:presLayoutVars>
      </dgm:prSet>
      <dgm:spPr/>
    </dgm:pt>
    <dgm:pt modelId="{053C9684-DAAD-4B4F-A8B7-2BC0F361FA48}" type="pres">
      <dgm:prSet presAssocID="{2C212C2D-837B-0444-AAC7-9AB8A9A56BF3}" presName="sibTrans" presStyleLbl="sibTrans2D1" presStyleIdx="0" presStyleCnt="1"/>
      <dgm:spPr/>
    </dgm:pt>
    <dgm:pt modelId="{BF9ED633-8FDF-CF4B-BE18-EDB31AD89489}" type="pres">
      <dgm:prSet presAssocID="{2C212C2D-837B-0444-AAC7-9AB8A9A56BF3}" presName="connectorText" presStyleLbl="sibTrans2D1" presStyleIdx="0" presStyleCnt="1"/>
      <dgm:spPr/>
    </dgm:pt>
    <dgm:pt modelId="{01BC70A2-4318-F341-B00C-3426C0ABE8C0}" type="pres">
      <dgm:prSet presAssocID="{4C14B0A5-B0BB-2D41-8D60-F79FA96CFD6A}" presName="node" presStyleLbl="node1" presStyleIdx="1" presStyleCnt="2">
        <dgm:presLayoutVars>
          <dgm:bulletEnabled val="1"/>
        </dgm:presLayoutVars>
      </dgm:prSet>
      <dgm:spPr/>
    </dgm:pt>
  </dgm:ptLst>
  <dgm:cxnLst>
    <dgm:cxn modelId="{9DF04C80-E47B-E546-8185-7D9D09BB27AA}" srcId="{E5DC1EE2-83A8-6644-8DF4-D72F39D08D6D}" destId="{172E7DEA-68CF-3545-A32C-5B77D5D9663E}" srcOrd="0" destOrd="0" parTransId="{0ACEA31D-BA43-3141-8624-602690EBA8F4}" sibTransId="{2C212C2D-837B-0444-AAC7-9AB8A9A56BF3}"/>
    <dgm:cxn modelId="{BDF77296-E794-5B4C-B350-23441647ADBA}" type="presOf" srcId="{2C212C2D-837B-0444-AAC7-9AB8A9A56BF3}" destId="{BF9ED633-8FDF-CF4B-BE18-EDB31AD89489}" srcOrd="1" destOrd="0" presId="urn:microsoft.com/office/officeart/2005/8/layout/process1"/>
    <dgm:cxn modelId="{8498D5AF-79A6-864F-98C1-F8BA60D78D8C}" srcId="{E5DC1EE2-83A8-6644-8DF4-D72F39D08D6D}" destId="{4C14B0A5-B0BB-2D41-8D60-F79FA96CFD6A}" srcOrd="1" destOrd="0" parTransId="{F7E665A9-9CB1-974D-9FC2-4C77C4E940E6}" sibTransId="{2552AADC-A6F2-B74F-82DC-6506DB291960}"/>
    <dgm:cxn modelId="{6B439AD3-E57A-EF4B-ABFA-2B424D33932B}" type="presOf" srcId="{E5DC1EE2-83A8-6644-8DF4-D72F39D08D6D}" destId="{FB3BBF04-1950-D041-8E97-73C1F17DC8C2}" srcOrd="0" destOrd="0" presId="urn:microsoft.com/office/officeart/2005/8/layout/process1"/>
    <dgm:cxn modelId="{020CACD7-210F-AC4C-8DAB-BC78188957F6}" type="presOf" srcId="{172E7DEA-68CF-3545-A32C-5B77D5D9663E}" destId="{CFBDC4EA-4CCD-4D4B-B54B-5936EB35273D}" srcOrd="0" destOrd="0" presId="urn:microsoft.com/office/officeart/2005/8/layout/process1"/>
    <dgm:cxn modelId="{0C0B8BD9-CC46-BF49-BB0F-6880AD54E2CC}" type="presOf" srcId="{4C14B0A5-B0BB-2D41-8D60-F79FA96CFD6A}" destId="{01BC70A2-4318-F341-B00C-3426C0ABE8C0}" srcOrd="0" destOrd="0" presId="urn:microsoft.com/office/officeart/2005/8/layout/process1"/>
    <dgm:cxn modelId="{47769DF5-DEAE-E84B-882D-809602B598A4}" type="presOf" srcId="{2C212C2D-837B-0444-AAC7-9AB8A9A56BF3}" destId="{053C9684-DAAD-4B4F-A8B7-2BC0F361FA48}" srcOrd="0" destOrd="0" presId="urn:microsoft.com/office/officeart/2005/8/layout/process1"/>
    <dgm:cxn modelId="{70CE480A-FCE7-A244-A243-168CC562F21E}" type="presParOf" srcId="{FB3BBF04-1950-D041-8E97-73C1F17DC8C2}" destId="{CFBDC4EA-4CCD-4D4B-B54B-5936EB35273D}" srcOrd="0" destOrd="0" presId="urn:microsoft.com/office/officeart/2005/8/layout/process1"/>
    <dgm:cxn modelId="{A6BE7867-1E2A-1F47-96A6-46824F4E5B15}" type="presParOf" srcId="{FB3BBF04-1950-D041-8E97-73C1F17DC8C2}" destId="{053C9684-DAAD-4B4F-A8B7-2BC0F361FA48}" srcOrd="1" destOrd="0" presId="urn:microsoft.com/office/officeart/2005/8/layout/process1"/>
    <dgm:cxn modelId="{C77FF492-1776-D441-8E9A-C904417AFF45}" type="presParOf" srcId="{053C9684-DAAD-4B4F-A8B7-2BC0F361FA48}" destId="{BF9ED633-8FDF-CF4B-BE18-EDB31AD89489}" srcOrd="0" destOrd="0" presId="urn:microsoft.com/office/officeart/2005/8/layout/process1"/>
    <dgm:cxn modelId="{458A0EF1-73F0-DC41-9AB9-23404B39EE04}" type="presParOf" srcId="{FB3BBF04-1950-D041-8E97-73C1F17DC8C2}" destId="{01BC70A2-4318-F341-B00C-3426C0ABE8C0}"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DC4EA-4CCD-4D4B-B54B-5936EB35273D}">
      <dsp:nvSpPr>
        <dsp:cNvPr id="0" name=""/>
        <dsp:cNvSpPr/>
      </dsp:nvSpPr>
      <dsp:spPr>
        <a:xfrm>
          <a:off x="829" y="0"/>
          <a:ext cx="1768583" cy="819499"/>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dirty="0"/>
            <a:t>5 min</a:t>
          </a:r>
        </a:p>
      </dsp:txBody>
      <dsp:txXfrm>
        <a:off x="24831" y="24002"/>
        <a:ext cx="1720579" cy="771495"/>
      </dsp:txXfrm>
    </dsp:sp>
    <dsp:sp modelId="{053C9684-DAAD-4B4F-A8B7-2BC0F361FA48}">
      <dsp:nvSpPr>
        <dsp:cNvPr id="0" name=""/>
        <dsp:cNvSpPr/>
      </dsp:nvSpPr>
      <dsp:spPr>
        <a:xfrm>
          <a:off x="1946271" y="190445"/>
          <a:ext cx="374939" cy="43860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sv-SE" sz="1900" kern="1200"/>
        </a:p>
      </dsp:txBody>
      <dsp:txXfrm>
        <a:off x="1946271" y="278167"/>
        <a:ext cx="262457" cy="263164"/>
      </dsp:txXfrm>
    </dsp:sp>
    <dsp:sp modelId="{01BC70A2-4318-F341-B00C-3426C0ABE8C0}">
      <dsp:nvSpPr>
        <dsp:cNvPr id="0" name=""/>
        <dsp:cNvSpPr/>
      </dsp:nvSpPr>
      <dsp:spPr>
        <a:xfrm>
          <a:off x="2476846" y="0"/>
          <a:ext cx="1768583" cy="819499"/>
        </a:xfrm>
        <a:prstGeom prst="roundRect">
          <a:avLst>
            <a:gd name="adj" fmla="val 10000"/>
          </a:avLst>
        </a:prstGeom>
        <a:solidFill>
          <a:srgbClr val="F6F5F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dirty="0">
              <a:solidFill>
                <a:schemeClr val="tx1"/>
              </a:solidFill>
            </a:rPr>
            <a:t>3,5 timmar</a:t>
          </a:r>
        </a:p>
      </dsp:txBody>
      <dsp:txXfrm>
        <a:off x="2500848" y="24002"/>
        <a:ext cx="1720579" cy="771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DC4EA-4CCD-4D4B-B54B-5936EB35273D}">
      <dsp:nvSpPr>
        <dsp:cNvPr id="0" name=""/>
        <dsp:cNvSpPr/>
      </dsp:nvSpPr>
      <dsp:spPr>
        <a:xfrm>
          <a:off x="829" y="0"/>
          <a:ext cx="1768583" cy="819498"/>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dirty="0"/>
            <a:t>20 min</a:t>
          </a:r>
        </a:p>
      </dsp:txBody>
      <dsp:txXfrm>
        <a:off x="24831" y="24002"/>
        <a:ext cx="1720579" cy="771494"/>
      </dsp:txXfrm>
    </dsp:sp>
    <dsp:sp modelId="{053C9684-DAAD-4B4F-A8B7-2BC0F361FA48}">
      <dsp:nvSpPr>
        <dsp:cNvPr id="0" name=""/>
        <dsp:cNvSpPr/>
      </dsp:nvSpPr>
      <dsp:spPr>
        <a:xfrm>
          <a:off x="1946271" y="190444"/>
          <a:ext cx="374939" cy="43860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a:off x="1946271" y="278166"/>
        <a:ext cx="262457" cy="263164"/>
      </dsp:txXfrm>
    </dsp:sp>
    <dsp:sp modelId="{01BC70A2-4318-F341-B00C-3426C0ABE8C0}">
      <dsp:nvSpPr>
        <dsp:cNvPr id="0" name=""/>
        <dsp:cNvSpPr/>
      </dsp:nvSpPr>
      <dsp:spPr>
        <a:xfrm>
          <a:off x="2476846" y="0"/>
          <a:ext cx="1768583" cy="819498"/>
        </a:xfrm>
        <a:prstGeom prst="roundRect">
          <a:avLst>
            <a:gd name="adj" fmla="val 10000"/>
          </a:avLst>
        </a:prstGeom>
        <a:solidFill>
          <a:srgbClr val="F6F5F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dirty="0">
              <a:solidFill>
                <a:schemeClr val="tx1"/>
              </a:solidFill>
            </a:rPr>
            <a:t>2 arbetsdagar</a:t>
          </a:r>
        </a:p>
      </dsp:txBody>
      <dsp:txXfrm>
        <a:off x="2500848" y="24002"/>
        <a:ext cx="1720579" cy="771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DC4EA-4CCD-4D4B-B54B-5936EB35273D}">
      <dsp:nvSpPr>
        <dsp:cNvPr id="0" name=""/>
        <dsp:cNvSpPr/>
      </dsp:nvSpPr>
      <dsp:spPr>
        <a:xfrm>
          <a:off x="829" y="0"/>
          <a:ext cx="1768583" cy="819498"/>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dirty="0"/>
            <a:t>60 min</a:t>
          </a:r>
        </a:p>
      </dsp:txBody>
      <dsp:txXfrm>
        <a:off x="24831" y="24002"/>
        <a:ext cx="1720579" cy="771494"/>
      </dsp:txXfrm>
    </dsp:sp>
    <dsp:sp modelId="{053C9684-DAAD-4B4F-A8B7-2BC0F361FA48}">
      <dsp:nvSpPr>
        <dsp:cNvPr id="0" name=""/>
        <dsp:cNvSpPr/>
      </dsp:nvSpPr>
      <dsp:spPr>
        <a:xfrm>
          <a:off x="1946271" y="190444"/>
          <a:ext cx="374939" cy="43860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a:off x="1946271" y="278166"/>
        <a:ext cx="262457" cy="263164"/>
      </dsp:txXfrm>
    </dsp:sp>
    <dsp:sp modelId="{01BC70A2-4318-F341-B00C-3426C0ABE8C0}">
      <dsp:nvSpPr>
        <dsp:cNvPr id="0" name=""/>
        <dsp:cNvSpPr/>
      </dsp:nvSpPr>
      <dsp:spPr>
        <a:xfrm>
          <a:off x="2476846" y="0"/>
          <a:ext cx="1768583" cy="819498"/>
        </a:xfrm>
        <a:prstGeom prst="roundRect">
          <a:avLst>
            <a:gd name="adj" fmla="val 10000"/>
          </a:avLst>
        </a:prstGeom>
        <a:solidFill>
          <a:srgbClr val="F6F5F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dirty="0">
              <a:solidFill>
                <a:schemeClr val="tx1"/>
              </a:solidFill>
            </a:rPr>
            <a:t>5</a:t>
          </a:r>
          <a:r>
            <a:rPr lang="sv-SE" sz="2200" kern="1200" dirty="0"/>
            <a:t> </a:t>
          </a:r>
          <a:r>
            <a:rPr lang="sv-SE" sz="2200" kern="1200" dirty="0">
              <a:solidFill>
                <a:schemeClr val="tx1"/>
              </a:solidFill>
            </a:rPr>
            <a:t>arbetsdagar</a:t>
          </a:r>
        </a:p>
      </dsp:txBody>
      <dsp:txXfrm>
        <a:off x="2500848" y="24002"/>
        <a:ext cx="1720579" cy="771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DC4EA-4CCD-4D4B-B54B-5936EB35273D}">
      <dsp:nvSpPr>
        <dsp:cNvPr id="0" name=""/>
        <dsp:cNvSpPr/>
      </dsp:nvSpPr>
      <dsp:spPr>
        <a:xfrm>
          <a:off x="829" y="0"/>
          <a:ext cx="1768583" cy="819498"/>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kern="1200" dirty="0"/>
            <a:t>Nya insikter</a:t>
          </a:r>
        </a:p>
      </dsp:txBody>
      <dsp:txXfrm>
        <a:off x="24831" y="24002"/>
        <a:ext cx="1720579" cy="771494"/>
      </dsp:txXfrm>
    </dsp:sp>
    <dsp:sp modelId="{053C9684-DAAD-4B4F-A8B7-2BC0F361FA48}">
      <dsp:nvSpPr>
        <dsp:cNvPr id="0" name=""/>
        <dsp:cNvSpPr/>
      </dsp:nvSpPr>
      <dsp:spPr>
        <a:xfrm>
          <a:off x="1946271" y="190444"/>
          <a:ext cx="374939" cy="43860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sv-SE" sz="1500" kern="1200"/>
        </a:p>
      </dsp:txBody>
      <dsp:txXfrm>
        <a:off x="1946271" y="278166"/>
        <a:ext cx="262457" cy="263164"/>
      </dsp:txXfrm>
    </dsp:sp>
    <dsp:sp modelId="{01BC70A2-4318-F341-B00C-3426C0ABE8C0}">
      <dsp:nvSpPr>
        <dsp:cNvPr id="0" name=""/>
        <dsp:cNvSpPr/>
      </dsp:nvSpPr>
      <dsp:spPr>
        <a:xfrm>
          <a:off x="2476846" y="0"/>
          <a:ext cx="1768583" cy="819498"/>
        </a:xfrm>
        <a:prstGeom prst="roundRect">
          <a:avLst>
            <a:gd name="adj" fmla="val 10000"/>
          </a:avLst>
        </a:prstGeom>
        <a:solidFill>
          <a:srgbClr val="F6F5F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kern="1200" dirty="0">
              <a:solidFill>
                <a:schemeClr val="tx1"/>
              </a:solidFill>
            </a:rPr>
            <a:t>Långsiktig</a:t>
          </a:r>
        </a:p>
        <a:p>
          <a:pPr marL="0" lvl="0" indent="0" algn="ctr" defTabSz="844550">
            <a:lnSpc>
              <a:spcPct val="90000"/>
            </a:lnSpc>
            <a:spcBef>
              <a:spcPct val="0"/>
            </a:spcBef>
            <a:spcAft>
              <a:spcPct val="35000"/>
            </a:spcAft>
            <a:buNone/>
          </a:pPr>
          <a:r>
            <a:rPr lang="sv-SE" sz="1900" kern="1200" dirty="0">
              <a:solidFill>
                <a:schemeClr val="tx1"/>
              </a:solidFill>
            </a:rPr>
            <a:t>hållbarhet</a:t>
          </a:r>
        </a:p>
      </dsp:txBody>
      <dsp:txXfrm>
        <a:off x="2500848" y="24002"/>
        <a:ext cx="1720579" cy="7714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34A907-EAA3-4700-AB73-3FDE7AD6B0F1}" type="datetimeFigureOut">
              <a:rPr lang="sv-SE" smtClean="0"/>
              <a:t>2023-03-13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ACDDA-ECDF-441D-AA30-F627962CB67D}" type="datetimeFigureOut">
              <a:rPr lang="sv-SE" smtClean="0"/>
              <a:t>2023-03-13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40618214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1434185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266764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10822800" y="1268116"/>
            <a:ext cx="910799" cy="910799"/>
          </a:xfrm>
          <a:prstGeom prst="rect">
            <a:avLst/>
          </a:prstGeom>
        </p:spPr>
      </p:pic>
    </p:spTree>
    <p:extLst>
      <p:ext uri="{BB962C8B-B14F-4D97-AF65-F5344CB8AC3E}">
        <p14:creationId xmlns:p14="http://schemas.microsoft.com/office/powerpoint/2010/main" val="4233453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28271797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a:p>
            <a:pPr lvl="1"/>
            <a:endParaRPr lang="sv-SE"/>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894016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Tree>
    <p:extLst>
      <p:ext uri="{BB962C8B-B14F-4D97-AF65-F5344CB8AC3E}">
        <p14:creationId xmlns:p14="http://schemas.microsoft.com/office/powerpoint/2010/main" val="37727994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066458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9646515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1685076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Tree>
    <p:extLst>
      <p:ext uri="{BB962C8B-B14F-4D97-AF65-F5344CB8AC3E}">
        <p14:creationId xmlns:p14="http://schemas.microsoft.com/office/powerpoint/2010/main" val="33019181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1721728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solidFill>
                <a:schemeClr val="bg1"/>
              </a:solidFill>
            </a:endParaRP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p>
        </p:txBody>
      </p:sp>
      <p:pic>
        <p:nvPicPr>
          <p:cNvPr id="11" name="Bild 10">
            <a:extLst>
              <a:ext uri="{FF2B5EF4-FFF2-40B4-BE49-F238E27FC236}">
                <a16:creationId xmlns:a16="http://schemas.microsoft.com/office/drawing/2014/main" id="{AC0BB27A-15FF-595E-97F5-A044FD3D87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2972103"/>
            <a:ext cx="913794" cy="913794"/>
          </a:xfrm>
          <a:prstGeom prst="rect">
            <a:avLst/>
          </a:prstGeom>
        </p:spPr>
      </p:pic>
    </p:spTree>
    <p:extLst>
      <p:ext uri="{BB962C8B-B14F-4D97-AF65-F5344CB8AC3E}">
        <p14:creationId xmlns:p14="http://schemas.microsoft.com/office/powerpoint/2010/main" val="2561367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B365D"/>
                </a:solidFill>
                <a:latin typeface="+mj-lt"/>
              </a:defRPr>
            </a:lvl1pPr>
          </a:lstStyle>
          <a:p>
            <a:r>
              <a:rPr lang="sv-SE"/>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solidFill>
                <a:schemeClr val="bg1"/>
              </a:solidFill>
            </a:endParaRPr>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pic>
        <p:nvPicPr>
          <p:cNvPr id="10" name="Bild 9">
            <a:extLst>
              <a:ext uri="{FF2B5EF4-FFF2-40B4-BE49-F238E27FC236}">
                <a16:creationId xmlns:a16="http://schemas.microsoft.com/office/drawing/2014/main" id="{5166FB72-9804-55E7-1AF9-2E6F1B87E0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2972103"/>
            <a:ext cx="913794" cy="913794"/>
          </a:xfrm>
          <a:prstGeom prst="rect">
            <a:avLst/>
          </a:prstGeom>
        </p:spPr>
      </p:pic>
    </p:spTree>
    <p:extLst>
      <p:ext uri="{BB962C8B-B14F-4D97-AF65-F5344CB8AC3E}">
        <p14:creationId xmlns:p14="http://schemas.microsoft.com/office/powerpoint/2010/main" val="240543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1705484"/>
            <a:ext cx="12192000" cy="5152516"/>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rgbClr val="1B365D"/>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chemeClr val="bg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5" name="Bild 4">
            <a:extLst>
              <a:ext uri="{FF2B5EF4-FFF2-40B4-BE49-F238E27FC236}">
                <a16:creationId xmlns:a16="http://schemas.microsoft.com/office/drawing/2014/main" id="{D6DCEA15-1754-C4C2-1BAE-1E6955F625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1266619"/>
            <a:ext cx="913794" cy="913794"/>
          </a:xfrm>
          <a:prstGeom prst="rect">
            <a:avLst/>
          </a:prstGeom>
        </p:spPr>
      </p:pic>
    </p:spTree>
    <p:extLst>
      <p:ext uri="{BB962C8B-B14F-4D97-AF65-F5344CB8AC3E}">
        <p14:creationId xmlns:p14="http://schemas.microsoft.com/office/powerpoint/2010/main" val="738946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 3">
            <a:extLst>
              <a:ext uri="{FF2B5EF4-FFF2-40B4-BE49-F238E27FC236}">
                <a16:creationId xmlns:a16="http://schemas.microsoft.com/office/drawing/2014/main" id="{B88C93DB-D280-24E8-463B-CDFFCEB027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5488206"/>
            <a:ext cx="913794" cy="913794"/>
          </a:xfrm>
          <a:prstGeom prst="rect">
            <a:avLst/>
          </a:prstGeom>
        </p:spPr>
      </p:pic>
    </p:spTree>
    <p:extLst>
      <p:ext uri="{BB962C8B-B14F-4D97-AF65-F5344CB8AC3E}">
        <p14:creationId xmlns:p14="http://schemas.microsoft.com/office/powerpoint/2010/main" val="15880034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a:p>
            <a:pPr lvl="1"/>
            <a:endParaRPr lang="sv-SE"/>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7E1ECA0-769B-E224-CF58-899EC3E797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5488206"/>
            <a:ext cx="913794" cy="913794"/>
          </a:xfrm>
          <a:prstGeom prst="rect">
            <a:avLst/>
          </a:prstGeom>
        </p:spPr>
      </p:pic>
    </p:spTree>
    <p:extLst>
      <p:ext uri="{BB962C8B-B14F-4D97-AF65-F5344CB8AC3E}">
        <p14:creationId xmlns:p14="http://schemas.microsoft.com/office/powerpoint/2010/main" val="2579160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Tree>
    <p:extLst>
      <p:ext uri="{BB962C8B-B14F-4D97-AF65-F5344CB8AC3E}">
        <p14:creationId xmlns:p14="http://schemas.microsoft.com/office/powerpoint/2010/main" val="3637683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 3">
            <a:extLst>
              <a:ext uri="{FF2B5EF4-FFF2-40B4-BE49-F238E27FC236}">
                <a16:creationId xmlns:a16="http://schemas.microsoft.com/office/drawing/2014/main" id="{A0EE94E2-D36C-5568-4A36-979A02BB19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5488206"/>
            <a:ext cx="913794" cy="913794"/>
          </a:xfrm>
          <a:prstGeom prst="rect">
            <a:avLst/>
          </a:prstGeom>
        </p:spPr>
      </p:pic>
    </p:spTree>
    <p:extLst>
      <p:ext uri="{BB962C8B-B14F-4D97-AF65-F5344CB8AC3E}">
        <p14:creationId xmlns:p14="http://schemas.microsoft.com/office/powerpoint/2010/main" val="22124569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 4">
            <a:extLst>
              <a:ext uri="{FF2B5EF4-FFF2-40B4-BE49-F238E27FC236}">
                <a16:creationId xmlns:a16="http://schemas.microsoft.com/office/drawing/2014/main" id="{E6CE626E-DDD9-019C-288D-B815B3FE37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5488206"/>
            <a:ext cx="913794" cy="913794"/>
          </a:xfrm>
          <a:prstGeom prst="rect">
            <a:avLst/>
          </a:prstGeom>
        </p:spPr>
      </p:pic>
    </p:spTree>
    <p:extLst>
      <p:ext uri="{BB962C8B-B14F-4D97-AF65-F5344CB8AC3E}">
        <p14:creationId xmlns:p14="http://schemas.microsoft.com/office/powerpoint/2010/main" val="6922314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pic>
        <p:nvPicPr>
          <p:cNvPr id="4" name="Bild 3">
            <a:extLst>
              <a:ext uri="{FF2B5EF4-FFF2-40B4-BE49-F238E27FC236}">
                <a16:creationId xmlns:a16="http://schemas.microsoft.com/office/drawing/2014/main" id="{E18A78FD-FBF8-5B36-AEA8-AADF3E3AF3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5488206"/>
            <a:ext cx="913794" cy="913794"/>
          </a:xfrm>
          <a:prstGeom prst="rect">
            <a:avLst/>
          </a:prstGeom>
        </p:spPr>
      </p:pic>
    </p:spTree>
    <p:extLst>
      <p:ext uri="{BB962C8B-B14F-4D97-AF65-F5344CB8AC3E}">
        <p14:creationId xmlns:p14="http://schemas.microsoft.com/office/powerpoint/2010/main" val="20402420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0" y="0"/>
            <a:ext cx="6096000" cy="6858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solidFill>
                <a:schemeClr val="bg1"/>
              </a:solidFill>
            </a:endParaRPr>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text 3">
            <a:extLst>
              <a:ext uri="{FF2B5EF4-FFF2-40B4-BE49-F238E27FC236}">
                <a16:creationId xmlns:a16="http://schemas.microsoft.com/office/drawing/2014/main" id="{D71BB2E3-61BE-5B7B-D927-76A43DFA2E4D}"/>
              </a:ext>
            </a:extLst>
          </p:cNvPr>
          <p:cNvSpPr>
            <a:spLocks noGrp="1"/>
          </p:cNvSpPr>
          <p:nvPr>
            <p:ph type="body" sz="quarter" idx="10" hasCustomPrompt="1"/>
          </p:nvPr>
        </p:nvSpPr>
        <p:spPr>
          <a:xfrm>
            <a:off x="864001" y="3229175"/>
            <a:ext cx="4315468" cy="2951748"/>
          </a:xfrm>
        </p:spPr>
        <p:txBody>
          <a:bodyPr>
            <a:noAutofit/>
          </a:bodyP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sv-SE" dirty="0"/>
              <a:t>Skriv text här</a:t>
            </a:r>
          </a:p>
        </p:txBody>
      </p:sp>
      <p:sp>
        <p:nvSpPr>
          <p:cNvPr id="4" name="Platshållare för text 3">
            <a:extLst>
              <a:ext uri="{FF2B5EF4-FFF2-40B4-BE49-F238E27FC236}">
                <a16:creationId xmlns:a16="http://schemas.microsoft.com/office/drawing/2014/main" id="{BA10610B-D53D-86E7-F5A3-5E29CE03195C}"/>
              </a:ext>
            </a:extLst>
          </p:cNvPr>
          <p:cNvSpPr>
            <a:spLocks noGrp="1"/>
          </p:cNvSpPr>
          <p:nvPr>
            <p:ph type="body" sz="half" idx="11" hasCustomPrompt="1"/>
          </p:nvPr>
        </p:nvSpPr>
        <p:spPr>
          <a:xfrm>
            <a:off x="6960000" y="1971996"/>
            <a:ext cx="4419200" cy="604163"/>
          </a:xfrm>
        </p:spPr>
        <p:txBody>
          <a:bodyPr wrap="square" lIns="0" tIns="324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6" name="Platshållare för text 3">
            <a:extLst>
              <a:ext uri="{FF2B5EF4-FFF2-40B4-BE49-F238E27FC236}">
                <a16:creationId xmlns:a16="http://schemas.microsoft.com/office/drawing/2014/main" id="{7D3396E5-9A2A-5F38-E236-9E6CA262FAB9}"/>
              </a:ext>
            </a:extLst>
          </p:cNvPr>
          <p:cNvSpPr>
            <a:spLocks noGrp="1"/>
          </p:cNvSpPr>
          <p:nvPr>
            <p:ph type="body" sz="quarter" idx="12" hasCustomPrompt="1"/>
          </p:nvPr>
        </p:nvSpPr>
        <p:spPr>
          <a:xfrm>
            <a:off x="6960001" y="3229175"/>
            <a:ext cx="4313336" cy="2951748"/>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Skriv text här</a:t>
            </a:r>
          </a:p>
        </p:txBody>
      </p:sp>
    </p:spTree>
    <p:extLst>
      <p:ext uri="{BB962C8B-B14F-4D97-AF65-F5344CB8AC3E}">
        <p14:creationId xmlns:p14="http://schemas.microsoft.com/office/powerpoint/2010/main" val="2087835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10824000" y="1268413"/>
            <a:ext cx="910799" cy="910799"/>
          </a:xfrm>
          <a:prstGeom prst="rect">
            <a:avLst/>
          </a:prstGeom>
        </p:spPr>
      </p:pic>
    </p:spTree>
    <p:extLst>
      <p:ext uri="{BB962C8B-B14F-4D97-AF65-F5344CB8AC3E}">
        <p14:creationId xmlns:p14="http://schemas.microsoft.com/office/powerpoint/2010/main" val="3352184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5024264" cy="6858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464607"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464607"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0" name="Platshållare för text 9">
            <a:extLst>
              <a:ext uri="{FF2B5EF4-FFF2-40B4-BE49-F238E27FC236}">
                <a16:creationId xmlns:a16="http://schemas.microsoft.com/office/drawing/2014/main" id="{9DEDA8A2-2C69-116E-7279-B90881FBC057}"/>
              </a:ext>
            </a:extLst>
          </p:cNvPr>
          <p:cNvSpPr>
            <a:spLocks noGrp="1"/>
          </p:cNvSpPr>
          <p:nvPr>
            <p:ph type="body" sz="quarter" idx="10" hasCustomPrompt="1"/>
          </p:nvPr>
        </p:nvSpPr>
        <p:spPr>
          <a:xfrm>
            <a:off x="8911169" y="73065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11" name="Platshållare för text 9">
            <a:extLst>
              <a:ext uri="{FF2B5EF4-FFF2-40B4-BE49-F238E27FC236}">
                <a16:creationId xmlns:a16="http://schemas.microsoft.com/office/drawing/2014/main" id="{4B255A57-AF2C-525E-55BF-74C7975ED447}"/>
              </a:ext>
            </a:extLst>
          </p:cNvPr>
          <p:cNvSpPr>
            <a:spLocks noGrp="1"/>
          </p:cNvSpPr>
          <p:nvPr>
            <p:ph type="body" sz="quarter" idx="11" hasCustomPrompt="1"/>
          </p:nvPr>
        </p:nvSpPr>
        <p:spPr>
          <a:xfrm>
            <a:off x="8911169" y="116396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12" name="Platshållare för text 9">
            <a:extLst>
              <a:ext uri="{FF2B5EF4-FFF2-40B4-BE49-F238E27FC236}">
                <a16:creationId xmlns:a16="http://schemas.microsoft.com/office/drawing/2014/main" id="{19DE80A9-79C1-9A4A-72EB-576442960F62}"/>
              </a:ext>
            </a:extLst>
          </p:cNvPr>
          <p:cNvSpPr>
            <a:spLocks noGrp="1"/>
          </p:cNvSpPr>
          <p:nvPr>
            <p:ph type="body" sz="quarter" idx="12" hasCustomPrompt="1"/>
          </p:nvPr>
        </p:nvSpPr>
        <p:spPr>
          <a:xfrm>
            <a:off x="8911169" y="159727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15" name="Platshållare för text 9">
            <a:extLst>
              <a:ext uri="{FF2B5EF4-FFF2-40B4-BE49-F238E27FC236}">
                <a16:creationId xmlns:a16="http://schemas.microsoft.com/office/drawing/2014/main" id="{B9A412A8-4A61-07DE-166D-18863B3D796D}"/>
              </a:ext>
            </a:extLst>
          </p:cNvPr>
          <p:cNvSpPr>
            <a:spLocks noGrp="1"/>
          </p:cNvSpPr>
          <p:nvPr>
            <p:ph type="body" sz="quarter" idx="13" hasCustomPrompt="1"/>
          </p:nvPr>
        </p:nvSpPr>
        <p:spPr>
          <a:xfrm>
            <a:off x="8911169" y="203058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16" name="Platshållare för text 9">
            <a:extLst>
              <a:ext uri="{FF2B5EF4-FFF2-40B4-BE49-F238E27FC236}">
                <a16:creationId xmlns:a16="http://schemas.microsoft.com/office/drawing/2014/main" id="{29D97CC4-785E-EF1B-156D-A64745DC6E10}"/>
              </a:ext>
            </a:extLst>
          </p:cNvPr>
          <p:cNvSpPr>
            <a:spLocks noGrp="1"/>
          </p:cNvSpPr>
          <p:nvPr>
            <p:ph type="body" sz="quarter" idx="14" hasCustomPrompt="1"/>
          </p:nvPr>
        </p:nvSpPr>
        <p:spPr>
          <a:xfrm>
            <a:off x="8911169" y="246389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17" name="Platshållare för text 9">
            <a:extLst>
              <a:ext uri="{FF2B5EF4-FFF2-40B4-BE49-F238E27FC236}">
                <a16:creationId xmlns:a16="http://schemas.microsoft.com/office/drawing/2014/main" id="{E23F73B8-DB9B-2643-8FCA-0F844AF33F5F}"/>
              </a:ext>
            </a:extLst>
          </p:cNvPr>
          <p:cNvSpPr>
            <a:spLocks noGrp="1"/>
          </p:cNvSpPr>
          <p:nvPr>
            <p:ph type="body" sz="quarter" idx="15" hasCustomPrompt="1"/>
          </p:nvPr>
        </p:nvSpPr>
        <p:spPr>
          <a:xfrm>
            <a:off x="8911169" y="289720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18" name="Platshållare för text 9">
            <a:extLst>
              <a:ext uri="{FF2B5EF4-FFF2-40B4-BE49-F238E27FC236}">
                <a16:creationId xmlns:a16="http://schemas.microsoft.com/office/drawing/2014/main" id="{7637B8BE-4510-30B8-E304-4AB7821E84C3}"/>
              </a:ext>
            </a:extLst>
          </p:cNvPr>
          <p:cNvSpPr>
            <a:spLocks noGrp="1"/>
          </p:cNvSpPr>
          <p:nvPr>
            <p:ph type="body" sz="quarter" idx="16" hasCustomPrompt="1"/>
          </p:nvPr>
        </p:nvSpPr>
        <p:spPr>
          <a:xfrm>
            <a:off x="8911169" y="333051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19" name="Platshållare för text 9">
            <a:extLst>
              <a:ext uri="{FF2B5EF4-FFF2-40B4-BE49-F238E27FC236}">
                <a16:creationId xmlns:a16="http://schemas.microsoft.com/office/drawing/2014/main" id="{3C791CEE-B365-E636-B7E9-AA8F0F905F26}"/>
              </a:ext>
            </a:extLst>
          </p:cNvPr>
          <p:cNvSpPr>
            <a:spLocks noGrp="1"/>
          </p:cNvSpPr>
          <p:nvPr>
            <p:ph type="body" sz="quarter" idx="17" hasCustomPrompt="1"/>
          </p:nvPr>
        </p:nvSpPr>
        <p:spPr>
          <a:xfrm>
            <a:off x="8911169" y="376382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20" name="Platshållare för text 9">
            <a:extLst>
              <a:ext uri="{FF2B5EF4-FFF2-40B4-BE49-F238E27FC236}">
                <a16:creationId xmlns:a16="http://schemas.microsoft.com/office/drawing/2014/main" id="{2071EA63-7175-4B39-F857-776E835C1A38}"/>
              </a:ext>
            </a:extLst>
          </p:cNvPr>
          <p:cNvSpPr>
            <a:spLocks noGrp="1"/>
          </p:cNvSpPr>
          <p:nvPr>
            <p:ph type="body" sz="quarter" idx="18" hasCustomPrompt="1"/>
          </p:nvPr>
        </p:nvSpPr>
        <p:spPr>
          <a:xfrm>
            <a:off x="8911169" y="419713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24" name="Platshållare för text 9">
            <a:extLst>
              <a:ext uri="{FF2B5EF4-FFF2-40B4-BE49-F238E27FC236}">
                <a16:creationId xmlns:a16="http://schemas.microsoft.com/office/drawing/2014/main" id="{A0B187B5-F47B-B4A2-76A3-0AFFD9ADD0BF}"/>
              </a:ext>
            </a:extLst>
          </p:cNvPr>
          <p:cNvSpPr>
            <a:spLocks noGrp="1"/>
          </p:cNvSpPr>
          <p:nvPr>
            <p:ph type="body" sz="quarter" idx="19" hasCustomPrompt="1"/>
          </p:nvPr>
        </p:nvSpPr>
        <p:spPr>
          <a:xfrm>
            <a:off x="8911169" y="463044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Tree>
    <p:extLst>
      <p:ext uri="{BB962C8B-B14F-4D97-AF65-F5344CB8AC3E}">
        <p14:creationId xmlns:p14="http://schemas.microsoft.com/office/powerpoint/2010/main" val="348457494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5024264" cy="6858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464607"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464607"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4" name="Platshållare för text 3">
            <a:extLst>
              <a:ext uri="{FF2B5EF4-FFF2-40B4-BE49-F238E27FC236}">
                <a16:creationId xmlns:a16="http://schemas.microsoft.com/office/drawing/2014/main" id="{BFE802B0-462F-8A55-19DD-FAFB28D765DE}"/>
              </a:ext>
            </a:extLst>
          </p:cNvPr>
          <p:cNvSpPr>
            <a:spLocks noGrp="1"/>
          </p:cNvSpPr>
          <p:nvPr>
            <p:ph type="body" sz="quarter" idx="10" hasCustomPrompt="1"/>
          </p:nvPr>
        </p:nvSpPr>
        <p:spPr>
          <a:xfrm>
            <a:off x="6096000" y="3018514"/>
            <a:ext cx="5055843" cy="3100931"/>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Skriv text här</a:t>
            </a:r>
          </a:p>
        </p:txBody>
      </p:sp>
      <p:sp>
        <p:nvSpPr>
          <p:cNvPr id="3" name="Platshållare för text 3">
            <a:extLst>
              <a:ext uri="{FF2B5EF4-FFF2-40B4-BE49-F238E27FC236}">
                <a16:creationId xmlns:a16="http://schemas.microsoft.com/office/drawing/2014/main" id="{B37BD9B8-A63F-CE59-9395-4C617E778872}"/>
              </a:ext>
            </a:extLst>
          </p:cNvPr>
          <p:cNvSpPr>
            <a:spLocks noGrp="1"/>
          </p:cNvSpPr>
          <p:nvPr>
            <p:ph type="body" sz="half" idx="11" hasCustomPrompt="1"/>
          </p:nvPr>
        </p:nvSpPr>
        <p:spPr>
          <a:xfrm>
            <a:off x="6096000" y="1977604"/>
            <a:ext cx="5024264"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Tree>
    <p:extLst>
      <p:ext uri="{BB962C8B-B14F-4D97-AF65-F5344CB8AC3E}">
        <p14:creationId xmlns:p14="http://schemas.microsoft.com/office/powerpoint/2010/main" val="202388495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5024264" cy="6858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464607"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464607"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Tree>
    <p:extLst>
      <p:ext uri="{BB962C8B-B14F-4D97-AF65-F5344CB8AC3E}">
        <p14:creationId xmlns:p14="http://schemas.microsoft.com/office/powerpoint/2010/main" val="3216699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1302008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3582294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4257108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4672314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a:p>
            <a:pPr lvl="1"/>
            <a:endParaRPr lang="sv-SE"/>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98246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Tree>
    <p:extLst>
      <p:ext uri="{BB962C8B-B14F-4D97-AF65-F5344CB8AC3E}">
        <p14:creationId xmlns:p14="http://schemas.microsoft.com/office/powerpoint/2010/main" val="18324174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8892985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41889725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7269009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291361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Tree>
    <p:extLst>
      <p:ext uri="{BB962C8B-B14F-4D97-AF65-F5344CB8AC3E}">
        <p14:creationId xmlns:p14="http://schemas.microsoft.com/office/powerpoint/2010/main" val="3684063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a:p>
            <a:pPr lvl="1"/>
            <a:endParaRPr lang="sv-SE"/>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94573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Tree>
    <p:extLst>
      <p:ext uri="{BB962C8B-B14F-4D97-AF65-F5344CB8AC3E}">
        <p14:creationId xmlns:p14="http://schemas.microsoft.com/office/powerpoint/2010/main" val="6981009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17675563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10824000" y="5491201"/>
            <a:ext cx="910799" cy="910799"/>
          </a:xfrm>
          <a:prstGeom prst="rect">
            <a:avLst/>
          </a:prstGeom>
        </p:spPr>
      </p:pic>
    </p:spTree>
    <p:extLst>
      <p:ext uri="{BB962C8B-B14F-4D97-AF65-F5344CB8AC3E}">
        <p14:creationId xmlns:p14="http://schemas.microsoft.com/office/powerpoint/2010/main" val="24723492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10824000" y="5491200"/>
            <a:ext cx="910799" cy="910799"/>
          </a:xfrm>
          <a:prstGeom prst="rect">
            <a:avLst/>
          </a:prstGeom>
        </p:spPr>
      </p:pic>
    </p:spTree>
    <p:extLst>
      <p:ext uri="{BB962C8B-B14F-4D97-AF65-F5344CB8AC3E}">
        <p14:creationId xmlns:p14="http://schemas.microsoft.com/office/powerpoint/2010/main" val="30125284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DCE4"/>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DCE4"/>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5F4F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102" r:id="rId11"/>
    <p:sldLayoutId id="2147484103" r:id="rId12"/>
    <p:sldLayoutId id="2147484104" r:id="rId13"/>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DCE4"/>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2.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2.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image" Target="../media/image17.svg"/><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31.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image" Target="../media/image16.png"/><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image" Target="../media/image15.svg"/><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hyperlink" Target="https://www.uppsala.se/innovationskraft" TargetMode="External"/><Relationship Id="rId7" Type="http://schemas.openxmlformats.org/officeDocument/2006/relationships/image" Target="../media/image22.png"/><Relationship Id="rId2" Type="http://schemas.openxmlformats.org/officeDocument/2006/relationships/hyperlink" Target="http://www.hejainnovation.se/" TargetMode="Externa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2.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3885897"/>
            <a:ext cx="9144000" cy="747897"/>
          </a:xfrm>
        </p:spPr>
        <p:txBody>
          <a:bodyPr/>
          <a:lstStyle/>
          <a:p>
            <a:r>
              <a:rPr lang="sv-SE" dirty="0"/>
              <a:t>Frigöra tid</a:t>
            </a:r>
          </a:p>
        </p:txBody>
      </p:sp>
      <p:sp>
        <p:nvSpPr>
          <p:cNvPr id="3" name="Underrubrik 2"/>
          <p:cNvSpPr>
            <a:spLocks noGrp="1"/>
          </p:cNvSpPr>
          <p:nvPr>
            <p:ph type="subTitle" idx="1"/>
          </p:nvPr>
        </p:nvSpPr>
        <p:spPr/>
        <p:txBody>
          <a:bodyPr/>
          <a:lstStyle/>
          <a:p>
            <a:r>
              <a:rPr lang="sv-SE" dirty="0"/>
              <a:t>Tiden, den alla vill ha men ingen vet vart den är. </a:t>
            </a:r>
          </a:p>
        </p:txBody>
      </p:sp>
      <p:pic>
        <p:nvPicPr>
          <p:cNvPr id="7" name="Bildobjekt 7" descr="Bakgrundsbilder : gräs, klocka, väckarklocka, röd, ringa, närbild, Cool ...">
            <a:extLst>
              <a:ext uri="{FF2B5EF4-FFF2-40B4-BE49-F238E27FC236}">
                <a16:creationId xmlns:a16="http://schemas.microsoft.com/office/drawing/2014/main" id="{23B26CEE-EAA6-99B1-5242-B8D39A637EAA}"/>
              </a:ext>
            </a:extLst>
          </p:cNvPr>
          <p:cNvPicPr>
            <a:picLocks noGrp="1" noChangeAspect="1"/>
          </p:cNvPicPr>
          <p:nvPr>
            <p:ph type="pic" sz="quarter" idx="10"/>
          </p:nvPr>
        </p:nvPicPr>
        <p:blipFill rotWithShape="1">
          <a:blip r:embed="rId2"/>
          <a:srcRect t="28827" b="28827"/>
          <a:stretch/>
        </p:blipFill>
        <p:spPr>
          <a:xfrm>
            <a:off x="0" y="0"/>
            <a:ext cx="12192000" cy="3439510"/>
          </a:xfrm>
        </p:spPr>
      </p:pic>
    </p:spTree>
    <p:extLst>
      <p:ext uri="{BB962C8B-B14F-4D97-AF65-F5344CB8AC3E}">
        <p14:creationId xmlns:p14="http://schemas.microsoft.com/office/powerpoint/2010/main" val="5722076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F348488-2593-7EF3-6004-7BB48BEE06C9}"/>
              </a:ext>
            </a:extLst>
          </p:cNvPr>
          <p:cNvSpPr>
            <a:spLocks noGrp="1"/>
          </p:cNvSpPr>
          <p:nvPr>
            <p:ph type="subTitle" idx="1"/>
          </p:nvPr>
        </p:nvSpPr>
        <p:spPr/>
        <p:txBody>
          <a:bodyPr/>
          <a:lstStyle/>
          <a:p>
            <a:r>
              <a:rPr lang="sv-SE"/>
              <a:t>Pröva</a:t>
            </a:r>
          </a:p>
        </p:txBody>
      </p:sp>
      <p:sp>
        <p:nvSpPr>
          <p:cNvPr id="5" name="Platshållare för text 27">
            <a:extLst>
              <a:ext uri="{FF2B5EF4-FFF2-40B4-BE49-F238E27FC236}">
                <a16:creationId xmlns:a16="http://schemas.microsoft.com/office/drawing/2014/main" id="{EE6622A5-74F0-7A65-9B14-FF62BEEA534E}"/>
              </a:ext>
            </a:extLst>
          </p:cNvPr>
          <p:cNvSpPr txBox="1">
            <a:spLocks/>
          </p:cNvSpPr>
          <p:nvPr/>
        </p:nvSpPr>
        <p:spPr>
          <a:xfrm>
            <a:off x="2853811" y="933883"/>
            <a:ext cx="1133591" cy="344498"/>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sv-SE" sz="1400" dirty="0">
                <a:solidFill>
                  <a:srgbClr val="1B365D"/>
                </a:solidFill>
              </a:rPr>
              <a:t>Enskilt</a:t>
            </a:r>
          </a:p>
        </p:txBody>
      </p:sp>
      <p:sp>
        <p:nvSpPr>
          <p:cNvPr id="8" name="Platshållare för text 27">
            <a:extLst>
              <a:ext uri="{FF2B5EF4-FFF2-40B4-BE49-F238E27FC236}">
                <a16:creationId xmlns:a16="http://schemas.microsoft.com/office/drawing/2014/main" id="{152A4015-C7F4-054E-C402-038E7E7D2BC7}"/>
              </a:ext>
            </a:extLst>
          </p:cNvPr>
          <p:cNvSpPr txBox="1">
            <a:spLocks/>
          </p:cNvSpPr>
          <p:nvPr/>
        </p:nvSpPr>
        <p:spPr>
          <a:xfrm>
            <a:off x="1354914" y="933883"/>
            <a:ext cx="955972" cy="344498"/>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sv-SE" sz="1400" dirty="0">
                <a:solidFill>
                  <a:srgbClr val="1B365D"/>
                </a:solidFill>
              </a:rPr>
              <a:t>5 dagar</a:t>
            </a:r>
          </a:p>
        </p:txBody>
      </p:sp>
      <p:pic>
        <p:nvPicPr>
          <p:cNvPr id="2" name="Bild 1" descr="Tidtagarur 33% kontur">
            <a:extLst>
              <a:ext uri="{FF2B5EF4-FFF2-40B4-BE49-F238E27FC236}">
                <a16:creationId xmlns:a16="http://schemas.microsoft.com/office/drawing/2014/main" id="{2A6E914D-E593-1099-4E98-0A88A99FA0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700" y="791225"/>
            <a:ext cx="537214" cy="537214"/>
          </a:xfrm>
          <a:prstGeom prst="rect">
            <a:avLst/>
          </a:prstGeom>
        </p:spPr>
      </p:pic>
      <p:pic>
        <p:nvPicPr>
          <p:cNvPr id="6" name="Bild 5" descr="Användare kontur">
            <a:extLst>
              <a:ext uri="{FF2B5EF4-FFF2-40B4-BE49-F238E27FC236}">
                <a16:creationId xmlns:a16="http://schemas.microsoft.com/office/drawing/2014/main" id="{30B78ACA-BC36-8617-B004-5121738E16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0886" y="791225"/>
            <a:ext cx="491772" cy="491772"/>
          </a:xfrm>
          <a:prstGeom prst="rect">
            <a:avLst/>
          </a:prstGeom>
        </p:spPr>
      </p:pic>
    </p:spTree>
    <p:extLst>
      <p:ext uri="{BB962C8B-B14F-4D97-AF65-F5344CB8AC3E}">
        <p14:creationId xmlns:p14="http://schemas.microsoft.com/office/powerpoint/2010/main" val="360314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C732CC0-4C3D-F495-FDCB-429B21A935F2}"/>
              </a:ext>
            </a:extLst>
          </p:cNvPr>
          <p:cNvSpPr/>
          <p:nvPr/>
        </p:nvSpPr>
        <p:spPr>
          <a:xfrm>
            <a:off x="6803572" y="1763484"/>
            <a:ext cx="4724399" cy="8811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B544920-A6F2-ACB6-EBF2-D49928069EE9}"/>
              </a:ext>
            </a:extLst>
          </p:cNvPr>
          <p:cNvSpPr>
            <a:spLocks noGrp="1"/>
          </p:cNvSpPr>
          <p:nvPr>
            <p:ph type="ctrTitle"/>
          </p:nvPr>
        </p:nvSpPr>
        <p:spPr>
          <a:xfrm>
            <a:off x="864000" y="864000"/>
            <a:ext cx="4419200" cy="553998"/>
          </a:xfrm>
        </p:spPr>
        <p:txBody>
          <a:bodyPr/>
          <a:lstStyle/>
          <a:p>
            <a:r>
              <a:rPr lang="sv-SE" sz="4000" b="1" dirty="0">
                <a:solidFill>
                  <a:schemeClr val="bg1"/>
                </a:solidFill>
                <a:ea typeface="+mn-ea"/>
                <a:cs typeface="+mn-cs"/>
              </a:rPr>
              <a:t>Pröva</a:t>
            </a:r>
            <a:r>
              <a:rPr kumimoji="0" lang="sv-SE" sz="4000" b="1" i="0" u="none" strike="noStrike" kern="1200" cap="none" spc="0" normalizeH="0" baseline="0" noProof="0" dirty="0">
                <a:ln>
                  <a:noFill/>
                </a:ln>
                <a:solidFill>
                  <a:schemeClr val="bg1"/>
                </a:solidFill>
                <a:effectLst/>
                <a:uLnTx/>
                <a:uFillTx/>
                <a:latin typeface="+mj-lt"/>
                <a:ea typeface="+mn-ea"/>
                <a:cs typeface="+mn-cs"/>
              </a:rPr>
              <a:t> nu</a:t>
            </a:r>
            <a:endParaRPr lang="sv-SE" dirty="0"/>
          </a:p>
        </p:txBody>
      </p:sp>
      <p:sp>
        <p:nvSpPr>
          <p:cNvPr id="3" name="Platshållare för text 2">
            <a:extLst>
              <a:ext uri="{FF2B5EF4-FFF2-40B4-BE49-F238E27FC236}">
                <a16:creationId xmlns:a16="http://schemas.microsoft.com/office/drawing/2014/main" id="{0E80915E-AB8B-FD72-CDB4-007B9D5F1481}"/>
              </a:ext>
            </a:extLst>
          </p:cNvPr>
          <p:cNvSpPr>
            <a:spLocks noGrp="1"/>
          </p:cNvSpPr>
          <p:nvPr>
            <p:ph type="body" sz="half" idx="2"/>
          </p:nvPr>
        </p:nvSpPr>
        <p:spPr>
          <a:xfrm>
            <a:off x="864000" y="1971996"/>
            <a:ext cx="4419200" cy="881162"/>
          </a:xfrm>
        </p:spPr>
        <p:txBody>
          <a:bodyPr/>
          <a:lstStyle/>
          <a:p>
            <a:r>
              <a:rPr lang="sv-SE" b="1" dirty="0"/>
              <a:t>Vi föreslår att du testar att sluta under en vecka. Justera tiden för ditt test vid behov. </a:t>
            </a:r>
            <a:endParaRPr lang="sv-SE" dirty="0"/>
          </a:p>
        </p:txBody>
      </p:sp>
      <p:sp>
        <p:nvSpPr>
          <p:cNvPr id="6" name="textruta 5">
            <a:extLst>
              <a:ext uri="{FF2B5EF4-FFF2-40B4-BE49-F238E27FC236}">
                <a16:creationId xmlns:a16="http://schemas.microsoft.com/office/drawing/2014/main" id="{9D13D14A-28DF-2460-0763-9AE83E6E7C23}"/>
              </a:ext>
            </a:extLst>
          </p:cNvPr>
          <p:cNvSpPr txBox="1"/>
          <p:nvPr/>
        </p:nvSpPr>
        <p:spPr>
          <a:xfrm>
            <a:off x="6908802" y="1971996"/>
            <a:ext cx="4724399" cy="3108543"/>
          </a:xfrm>
          <a:prstGeom prst="rect">
            <a:avLst/>
          </a:prstGeom>
          <a:noFill/>
        </p:spPr>
        <p:txBody>
          <a:bodyPr wrap="square">
            <a:spAutoFit/>
          </a:bodyPr>
          <a:lstStyle/>
          <a:p>
            <a:pPr algn="l"/>
            <a:r>
              <a:rPr lang="sv-SE" sz="2800" b="1" dirty="0">
                <a:solidFill>
                  <a:schemeClr val="bg1"/>
                </a:solidFill>
                <a:latin typeface="+mj-lt"/>
              </a:rPr>
              <a:t>Tips</a:t>
            </a:r>
            <a:br>
              <a:rPr lang="sv-SE" sz="2400" b="1" dirty="0">
                <a:latin typeface="+mj-lt"/>
              </a:rPr>
            </a:br>
            <a:endParaRPr lang="sv-SE" sz="2400" b="1" dirty="0">
              <a:latin typeface="+mj-lt"/>
            </a:endParaRPr>
          </a:p>
          <a:p>
            <a:pPr marL="457200" indent="-457200" algn="l">
              <a:buFont typeface="Arial" panose="020B0604020202020204" pitchFamily="34" charset="0"/>
              <a:buChar char="•"/>
            </a:pPr>
            <a:r>
              <a:rPr lang="sv-SE" sz="2400" dirty="0"/>
              <a:t>Notera vad som sker</a:t>
            </a:r>
            <a:br>
              <a:rPr lang="sv-SE" sz="2400" dirty="0"/>
            </a:br>
            <a:endParaRPr lang="sv-SE" sz="2400" dirty="0"/>
          </a:p>
          <a:p>
            <a:pPr marL="457200" indent="-457200" algn="l">
              <a:buFont typeface="Arial" panose="020B0604020202020204" pitchFamily="34" charset="0"/>
              <a:buChar char="•"/>
            </a:pPr>
            <a:r>
              <a:rPr lang="sv-SE" sz="2400" dirty="0"/>
              <a:t>Berätta för andra att du testar</a:t>
            </a:r>
            <a:br>
              <a:rPr lang="sv-SE" sz="2400" dirty="0"/>
            </a:br>
            <a:endParaRPr lang="sv-SE" sz="2400" dirty="0"/>
          </a:p>
          <a:p>
            <a:pPr marL="457200" indent="-457200" algn="l">
              <a:buFont typeface="Arial" panose="020B0604020202020204" pitchFamily="34" charset="0"/>
              <a:buChar char="•"/>
            </a:pPr>
            <a:r>
              <a:rPr lang="sv-SE" sz="2400" dirty="0"/>
              <a:t>Ta stöd av andra om du behöver hjälp</a:t>
            </a:r>
          </a:p>
        </p:txBody>
      </p:sp>
    </p:spTree>
    <p:extLst>
      <p:ext uri="{BB962C8B-B14F-4D97-AF65-F5344CB8AC3E}">
        <p14:creationId xmlns:p14="http://schemas.microsoft.com/office/powerpoint/2010/main" val="1940986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F348488-2593-7EF3-6004-7BB48BEE06C9}"/>
              </a:ext>
            </a:extLst>
          </p:cNvPr>
          <p:cNvSpPr>
            <a:spLocks noGrp="1"/>
          </p:cNvSpPr>
          <p:nvPr>
            <p:ph type="subTitle" idx="1"/>
          </p:nvPr>
        </p:nvSpPr>
        <p:spPr/>
        <p:txBody>
          <a:bodyPr/>
          <a:lstStyle/>
          <a:p>
            <a:r>
              <a:rPr lang="sv-SE" dirty="0"/>
              <a:t>Utveckla</a:t>
            </a:r>
          </a:p>
        </p:txBody>
      </p:sp>
      <p:sp>
        <p:nvSpPr>
          <p:cNvPr id="5" name="Platshållare för text 27">
            <a:extLst>
              <a:ext uri="{FF2B5EF4-FFF2-40B4-BE49-F238E27FC236}">
                <a16:creationId xmlns:a16="http://schemas.microsoft.com/office/drawing/2014/main" id="{EE6622A5-74F0-7A65-9B14-FF62BEEA534E}"/>
              </a:ext>
            </a:extLst>
          </p:cNvPr>
          <p:cNvSpPr txBox="1">
            <a:spLocks/>
          </p:cNvSpPr>
          <p:nvPr/>
        </p:nvSpPr>
        <p:spPr>
          <a:xfrm>
            <a:off x="2853811" y="933883"/>
            <a:ext cx="1133591" cy="344498"/>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sv-SE" sz="1400" dirty="0">
                <a:solidFill>
                  <a:srgbClr val="1B365D"/>
                </a:solidFill>
              </a:rPr>
              <a:t>Enskilt</a:t>
            </a:r>
          </a:p>
        </p:txBody>
      </p:sp>
      <p:sp>
        <p:nvSpPr>
          <p:cNvPr id="8" name="Platshållare för text 27">
            <a:extLst>
              <a:ext uri="{FF2B5EF4-FFF2-40B4-BE49-F238E27FC236}">
                <a16:creationId xmlns:a16="http://schemas.microsoft.com/office/drawing/2014/main" id="{152A4015-C7F4-054E-C402-038E7E7D2BC7}"/>
              </a:ext>
            </a:extLst>
          </p:cNvPr>
          <p:cNvSpPr txBox="1">
            <a:spLocks/>
          </p:cNvSpPr>
          <p:nvPr/>
        </p:nvSpPr>
        <p:spPr>
          <a:xfrm>
            <a:off x="1354914" y="933883"/>
            <a:ext cx="955972" cy="344498"/>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sv-SE" sz="1400" dirty="0">
                <a:solidFill>
                  <a:srgbClr val="1B365D"/>
                </a:solidFill>
              </a:rPr>
              <a:t>15 min</a:t>
            </a:r>
          </a:p>
        </p:txBody>
      </p:sp>
      <p:pic>
        <p:nvPicPr>
          <p:cNvPr id="2" name="Bild 1" descr="Tidtagarur 33% kontur">
            <a:extLst>
              <a:ext uri="{FF2B5EF4-FFF2-40B4-BE49-F238E27FC236}">
                <a16:creationId xmlns:a16="http://schemas.microsoft.com/office/drawing/2014/main" id="{2A6E914D-E593-1099-4E98-0A88A99FA0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700" y="791225"/>
            <a:ext cx="537214" cy="537214"/>
          </a:xfrm>
          <a:prstGeom prst="rect">
            <a:avLst/>
          </a:prstGeom>
        </p:spPr>
      </p:pic>
      <p:pic>
        <p:nvPicPr>
          <p:cNvPr id="6" name="Bild 5" descr="Användare kontur">
            <a:extLst>
              <a:ext uri="{FF2B5EF4-FFF2-40B4-BE49-F238E27FC236}">
                <a16:creationId xmlns:a16="http://schemas.microsoft.com/office/drawing/2014/main" id="{30B78ACA-BC36-8617-B004-5121738E16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0886" y="791225"/>
            <a:ext cx="491772" cy="491772"/>
          </a:xfrm>
          <a:prstGeom prst="rect">
            <a:avLst/>
          </a:prstGeom>
        </p:spPr>
      </p:pic>
    </p:spTree>
    <p:extLst>
      <p:ext uri="{BB962C8B-B14F-4D97-AF65-F5344CB8AC3E}">
        <p14:creationId xmlns:p14="http://schemas.microsoft.com/office/powerpoint/2010/main" val="394276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44920-A6F2-ACB6-EBF2-D49928069EE9}"/>
              </a:ext>
            </a:extLst>
          </p:cNvPr>
          <p:cNvSpPr>
            <a:spLocks noGrp="1"/>
          </p:cNvSpPr>
          <p:nvPr>
            <p:ph type="ctrTitle"/>
          </p:nvPr>
        </p:nvSpPr>
        <p:spPr/>
        <p:txBody>
          <a:bodyPr/>
          <a:lstStyle/>
          <a:p>
            <a:r>
              <a:rPr kumimoji="0" lang="sv-SE" sz="4000" b="1" u="none" strike="noStrike" kern="1200" cap="none" spc="0" normalizeH="0" baseline="0" noProof="0" dirty="0">
                <a:ln>
                  <a:noFill/>
                </a:ln>
                <a:solidFill>
                  <a:schemeClr val="bg1"/>
                </a:solidFill>
                <a:effectLst/>
                <a:uLnTx/>
                <a:uFillTx/>
                <a:latin typeface="+mj-lt"/>
                <a:ea typeface="+mn-ea"/>
                <a:cs typeface="+mn-cs"/>
              </a:rPr>
              <a:t>Hur gick testet?</a:t>
            </a:r>
            <a:endParaRPr lang="sv-SE" dirty="0"/>
          </a:p>
        </p:txBody>
      </p:sp>
      <p:sp>
        <p:nvSpPr>
          <p:cNvPr id="3" name="Platshållare för text 2">
            <a:extLst>
              <a:ext uri="{FF2B5EF4-FFF2-40B4-BE49-F238E27FC236}">
                <a16:creationId xmlns:a16="http://schemas.microsoft.com/office/drawing/2014/main" id="{0E80915E-AB8B-FD72-CDB4-007B9D5F1481}"/>
              </a:ext>
            </a:extLst>
          </p:cNvPr>
          <p:cNvSpPr>
            <a:spLocks noGrp="1"/>
          </p:cNvSpPr>
          <p:nvPr>
            <p:ph type="body" sz="half" idx="2"/>
          </p:nvPr>
        </p:nvSpPr>
        <p:spPr>
          <a:xfrm>
            <a:off x="864000" y="1971996"/>
            <a:ext cx="4419200" cy="604163"/>
          </a:xfrm>
        </p:spPr>
        <p:txBody>
          <a:bodyPr/>
          <a:lstStyle/>
          <a:p>
            <a:pPr marL="0" indent="0">
              <a:buNone/>
            </a:pPr>
            <a:r>
              <a:rPr lang="sv-SE" b="1" dirty="0">
                <a:latin typeface="+mj-lt"/>
              </a:rPr>
              <a:t>Vad gick bra?</a:t>
            </a:r>
          </a:p>
        </p:txBody>
      </p:sp>
      <p:sp>
        <p:nvSpPr>
          <p:cNvPr id="6" name="Platshållare för text 5">
            <a:extLst>
              <a:ext uri="{FF2B5EF4-FFF2-40B4-BE49-F238E27FC236}">
                <a16:creationId xmlns:a16="http://schemas.microsoft.com/office/drawing/2014/main" id="{ECA0CD32-3637-9E06-0F2C-ED0C497742B1}"/>
              </a:ext>
            </a:extLst>
          </p:cNvPr>
          <p:cNvSpPr>
            <a:spLocks noGrp="1"/>
          </p:cNvSpPr>
          <p:nvPr>
            <p:ph type="body" sz="quarter" idx="10"/>
          </p:nvPr>
        </p:nvSpPr>
        <p:spPr/>
        <p:txBody>
          <a:bodyPr/>
          <a:lstStyle/>
          <a:p>
            <a:endParaRPr lang="sv-SE"/>
          </a:p>
        </p:txBody>
      </p:sp>
      <p:sp>
        <p:nvSpPr>
          <p:cNvPr id="7" name="Platshållare för text 6">
            <a:extLst>
              <a:ext uri="{FF2B5EF4-FFF2-40B4-BE49-F238E27FC236}">
                <a16:creationId xmlns:a16="http://schemas.microsoft.com/office/drawing/2014/main" id="{9819A3C8-8F8F-4199-25AC-BCBDF004A427}"/>
              </a:ext>
            </a:extLst>
          </p:cNvPr>
          <p:cNvSpPr>
            <a:spLocks noGrp="1"/>
          </p:cNvSpPr>
          <p:nvPr>
            <p:ph type="body" sz="half" idx="11"/>
          </p:nvPr>
        </p:nvSpPr>
        <p:spPr>
          <a:xfrm>
            <a:off x="6960000" y="1971996"/>
            <a:ext cx="4419200" cy="881162"/>
          </a:xfrm>
        </p:spPr>
        <p:txBody>
          <a:bodyPr/>
          <a:lstStyle/>
          <a:p>
            <a:pPr marL="0" indent="0">
              <a:buNone/>
            </a:pPr>
            <a:r>
              <a:rPr lang="sv-SE" b="1" dirty="0">
                <a:latin typeface="+mj-lt"/>
              </a:rPr>
              <a:t>Vad var utmanande? Uppstod några oväntade konsekvenser?</a:t>
            </a:r>
          </a:p>
        </p:txBody>
      </p:sp>
      <p:sp>
        <p:nvSpPr>
          <p:cNvPr id="8" name="Platshållare för text 7">
            <a:extLst>
              <a:ext uri="{FF2B5EF4-FFF2-40B4-BE49-F238E27FC236}">
                <a16:creationId xmlns:a16="http://schemas.microsoft.com/office/drawing/2014/main" id="{B2286D3B-C644-A862-7820-A19504F5BA66}"/>
              </a:ext>
            </a:extLst>
          </p:cNvPr>
          <p:cNvSpPr>
            <a:spLocks noGrp="1"/>
          </p:cNvSpPr>
          <p:nvPr>
            <p:ph type="body" sz="quarter" idx="12"/>
          </p:nvPr>
        </p:nvSpPr>
        <p:spPr/>
        <p:txBody>
          <a:bodyPr/>
          <a:lstStyle/>
          <a:p>
            <a:endParaRPr lang="sv-SE"/>
          </a:p>
        </p:txBody>
      </p:sp>
    </p:spTree>
    <p:extLst>
      <p:ext uri="{BB962C8B-B14F-4D97-AF65-F5344CB8AC3E}">
        <p14:creationId xmlns:p14="http://schemas.microsoft.com/office/powerpoint/2010/main" val="354271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44920-A6F2-ACB6-EBF2-D49928069EE9}"/>
              </a:ext>
            </a:extLst>
          </p:cNvPr>
          <p:cNvSpPr>
            <a:spLocks noGrp="1"/>
          </p:cNvSpPr>
          <p:nvPr>
            <p:ph type="ctrTitle"/>
          </p:nvPr>
        </p:nvSpPr>
        <p:spPr/>
        <p:txBody>
          <a:bodyPr/>
          <a:lstStyle/>
          <a:p>
            <a:r>
              <a:rPr kumimoji="0" lang="sv-SE" sz="4000" b="1" u="none" strike="noStrike" kern="1200" cap="none" spc="0" normalizeH="0" baseline="0" noProof="0" dirty="0">
                <a:ln>
                  <a:noFill/>
                </a:ln>
                <a:solidFill>
                  <a:schemeClr val="bg1"/>
                </a:solidFill>
                <a:effectLst/>
                <a:uLnTx/>
                <a:uFillTx/>
                <a:latin typeface="+mj-lt"/>
                <a:ea typeface="+mn-ea"/>
                <a:cs typeface="+mn-cs"/>
              </a:rPr>
              <a:t>Hur gick testet?</a:t>
            </a:r>
            <a:endParaRPr lang="sv-SE" dirty="0"/>
          </a:p>
        </p:txBody>
      </p:sp>
      <p:sp>
        <p:nvSpPr>
          <p:cNvPr id="3" name="Platshållare för text 2">
            <a:extLst>
              <a:ext uri="{FF2B5EF4-FFF2-40B4-BE49-F238E27FC236}">
                <a16:creationId xmlns:a16="http://schemas.microsoft.com/office/drawing/2014/main" id="{0E80915E-AB8B-FD72-CDB4-007B9D5F1481}"/>
              </a:ext>
            </a:extLst>
          </p:cNvPr>
          <p:cNvSpPr>
            <a:spLocks noGrp="1"/>
          </p:cNvSpPr>
          <p:nvPr>
            <p:ph type="body" sz="half" idx="2"/>
          </p:nvPr>
        </p:nvSpPr>
        <p:spPr/>
        <p:txBody>
          <a:bodyPr/>
          <a:lstStyle/>
          <a:p>
            <a:r>
              <a:rPr lang="sv-SE" b="1" dirty="0">
                <a:latin typeface="+mj-lt"/>
              </a:rPr>
              <a:t>Ska du fortsätta på det nya sättet? </a:t>
            </a:r>
            <a:br>
              <a:rPr lang="sv-SE" dirty="0"/>
            </a:br>
            <a:r>
              <a:rPr lang="sv-SE" dirty="0"/>
              <a:t>Har du upptäckt något mer att arbeta </a:t>
            </a:r>
            <a:br>
              <a:rPr lang="sv-SE" dirty="0"/>
            </a:br>
            <a:r>
              <a:rPr lang="sv-SE" dirty="0"/>
              <a:t>vidare med? </a:t>
            </a:r>
          </a:p>
          <a:p>
            <a:pPr marL="0" indent="0">
              <a:buNone/>
            </a:pPr>
            <a:endParaRPr lang="sv-SE" dirty="0"/>
          </a:p>
        </p:txBody>
      </p:sp>
      <p:sp>
        <p:nvSpPr>
          <p:cNvPr id="6" name="Platshållare för text 5">
            <a:extLst>
              <a:ext uri="{FF2B5EF4-FFF2-40B4-BE49-F238E27FC236}">
                <a16:creationId xmlns:a16="http://schemas.microsoft.com/office/drawing/2014/main" id="{ECA0CD32-3637-9E06-0F2C-ED0C497742B1}"/>
              </a:ext>
            </a:extLst>
          </p:cNvPr>
          <p:cNvSpPr>
            <a:spLocks noGrp="1"/>
          </p:cNvSpPr>
          <p:nvPr>
            <p:ph type="body" sz="quarter" idx="10"/>
          </p:nvPr>
        </p:nvSpPr>
        <p:spPr/>
        <p:txBody>
          <a:bodyPr/>
          <a:lstStyle/>
          <a:p>
            <a:endParaRPr lang="sv-SE"/>
          </a:p>
        </p:txBody>
      </p:sp>
      <p:sp>
        <p:nvSpPr>
          <p:cNvPr id="7" name="Platshållare för text 6">
            <a:extLst>
              <a:ext uri="{FF2B5EF4-FFF2-40B4-BE49-F238E27FC236}">
                <a16:creationId xmlns:a16="http://schemas.microsoft.com/office/drawing/2014/main" id="{9819A3C8-8F8F-4199-25AC-BCBDF004A427}"/>
              </a:ext>
            </a:extLst>
          </p:cNvPr>
          <p:cNvSpPr>
            <a:spLocks noGrp="1"/>
          </p:cNvSpPr>
          <p:nvPr>
            <p:ph type="body" sz="half" idx="11"/>
          </p:nvPr>
        </p:nvSpPr>
        <p:spPr>
          <a:xfrm>
            <a:off x="6960000" y="1971996"/>
            <a:ext cx="4419200" cy="1158161"/>
          </a:xfrm>
        </p:spPr>
        <p:txBody>
          <a:bodyPr/>
          <a:lstStyle/>
          <a:p>
            <a:r>
              <a:rPr lang="sv-SE" b="1" dirty="0">
                <a:solidFill>
                  <a:schemeClr val="tx1"/>
                </a:solidFill>
                <a:latin typeface="+mj-lt"/>
              </a:rPr>
              <a:t>Ska du fortsätta på det nya sättet? </a:t>
            </a:r>
            <a:br>
              <a:rPr lang="sv-SE" dirty="0">
                <a:solidFill>
                  <a:schemeClr val="tx1"/>
                </a:solidFill>
              </a:rPr>
            </a:br>
            <a:r>
              <a:rPr lang="sv-SE" dirty="0">
                <a:solidFill>
                  <a:schemeClr val="tx1"/>
                </a:solidFill>
              </a:rPr>
              <a:t>Har du upptäckt något mer att arbeta </a:t>
            </a:r>
            <a:br>
              <a:rPr lang="sv-SE" dirty="0">
                <a:solidFill>
                  <a:schemeClr val="tx1"/>
                </a:solidFill>
              </a:rPr>
            </a:br>
            <a:r>
              <a:rPr lang="sv-SE" dirty="0">
                <a:solidFill>
                  <a:schemeClr val="tx1"/>
                </a:solidFill>
              </a:rPr>
              <a:t>vidare med? </a:t>
            </a:r>
          </a:p>
        </p:txBody>
      </p:sp>
      <p:sp>
        <p:nvSpPr>
          <p:cNvPr id="8" name="Platshållare för text 7">
            <a:extLst>
              <a:ext uri="{FF2B5EF4-FFF2-40B4-BE49-F238E27FC236}">
                <a16:creationId xmlns:a16="http://schemas.microsoft.com/office/drawing/2014/main" id="{B2286D3B-C644-A862-7820-A19504F5BA66}"/>
              </a:ext>
            </a:extLst>
          </p:cNvPr>
          <p:cNvSpPr>
            <a:spLocks noGrp="1"/>
          </p:cNvSpPr>
          <p:nvPr>
            <p:ph type="body" sz="quarter" idx="12"/>
          </p:nvPr>
        </p:nvSpPr>
        <p:spPr/>
        <p:txBody>
          <a:bodyPr/>
          <a:lstStyle/>
          <a:p>
            <a:endParaRPr lang="sv-SE"/>
          </a:p>
        </p:txBody>
      </p:sp>
    </p:spTree>
    <p:extLst>
      <p:ext uri="{BB962C8B-B14F-4D97-AF65-F5344CB8AC3E}">
        <p14:creationId xmlns:p14="http://schemas.microsoft.com/office/powerpoint/2010/main" val="4035924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24773E-AD1D-9047-909E-6ED62C1777F9}"/>
              </a:ext>
            </a:extLst>
          </p:cNvPr>
          <p:cNvSpPr>
            <a:spLocks noGrp="1"/>
          </p:cNvSpPr>
          <p:nvPr>
            <p:ph type="ctrTitle"/>
          </p:nvPr>
        </p:nvSpPr>
        <p:spPr>
          <a:xfrm>
            <a:off x="464607" y="864000"/>
            <a:ext cx="4419200" cy="553998"/>
          </a:xfrm>
        </p:spPr>
        <p:txBody>
          <a:bodyPr/>
          <a:lstStyle/>
          <a:p>
            <a:r>
              <a:rPr kumimoji="0" lang="sv-SE" sz="4000" b="1" i="0" u="none" strike="noStrike" kern="1200" cap="none" spc="0" normalizeH="0" baseline="0" noProof="0" dirty="0">
                <a:ln>
                  <a:noFill/>
                </a:ln>
                <a:solidFill>
                  <a:schemeClr val="bg1"/>
                </a:solidFill>
                <a:effectLst/>
                <a:uLnTx/>
                <a:uFillTx/>
                <a:latin typeface="+mj-lt"/>
                <a:ea typeface="+mn-ea"/>
                <a:cs typeface="+mn-cs"/>
              </a:rPr>
              <a:t>Här är tiden</a:t>
            </a:r>
            <a:endParaRPr lang="sv-SE" dirty="0"/>
          </a:p>
        </p:txBody>
      </p:sp>
      <p:sp>
        <p:nvSpPr>
          <p:cNvPr id="3" name="Platshållare för text 2">
            <a:extLst>
              <a:ext uri="{FF2B5EF4-FFF2-40B4-BE49-F238E27FC236}">
                <a16:creationId xmlns:a16="http://schemas.microsoft.com/office/drawing/2014/main" id="{DD60E813-F6FB-BB8C-02E5-8E675E226E82}"/>
              </a:ext>
            </a:extLst>
          </p:cNvPr>
          <p:cNvSpPr>
            <a:spLocks noGrp="1"/>
          </p:cNvSpPr>
          <p:nvPr>
            <p:ph type="body" sz="half" idx="2"/>
          </p:nvPr>
        </p:nvSpPr>
        <p:spPr>
          <a:xfrm>
            <a:off x="464607" y="1971996"/>
            <a:ext cx="4184126" cy="2850932"/>
          </a:xfrm>
        </p:spPr>
        <p:txBody>
          <a:bodyPr/>
          <a:lstStyle/>
          <a:p>
            <a:r>
              <a:rPr lang="sv-SE" b="1" dirty="0"/>
              <a:t>Har du frigjort tid? Eller använt tiden på ett bättre sätt? Flytta markören i rutan till ditt ungefärliga resultat. </a:t>
            </a:r>
          </a:p>
          <a:p>
            <a:r>
              <a:rPr lang="sv-SE" dirty="0"/>
              <a:t>Tabellen visar hur mycket tid som du sparar under ett arbetsår om du </a:t>
            </a:r>
            <a:br>
              <a:rPr lang="sv-SE" dirty="0"/>
            </a:br>
            <a:r>
              <a:rPr lang="sv-SE" dirty="0"/>
              <a:t>frigör tid. (</a:t>
            </a:r>
            <a:r>
              <a:rPr lang="sv-SE" dirty="0">
                <a:cs typeface="Calibri"/>
              </a:rPr>
              <a:t>Förutsatt att ett år är 200 arbetsdagar.)</a:t>
            </a:r>
          </a:p>
          <a:p>
            <a:endParaRPr lang="sv-SE" dirty="0">
              <a:cs typeface="Calibri"/>
            </a:endParaRPr>
          </a:p>
        </p:txBody>
      </p:sp>
      <p:grpSp>
        <p:nvGrpSpPr>
          <p:cNvPr id="14" name="Grupp 13">
            <a:extLst>
              <a:ext uri="{FF2B5EF4-FFF2-40B4-BE49-F238E27FC236}">
                <a16:creationId xmlns:a16="http://schemas.microsoft.com/office/drawing/2014/main" id="{37E9F0D5-E169-F676-5ED0-745537315DF1}"/>
              </a:ext>
            </a:extLst>
          </p:cNvPr>
          <p:cNvGrpSpPr/>
          <p:nvPr/>
        </p:nvGrpSpPr>
        <p:grpSpPr>
          <a:xfrm>
            <a:off x="6865118" y="2340482"/>
            <a:ext cx="4271463" cy="3567820"/>
            <a:chOff x="7308195" y="1200542"/>
            <a:chExt cx="3251110" cy="4873839"/>
          </a:xfrm>
        </p:grpSpPr>
        <p:graphicFrame>
          <p:nvGraphicFramePr>
            <p:cNvPr id="6" name="Diagram 5">
              <a:extLst>
                <a:ext uri="{FF2B5EF4-FFF2-40B4-BE49-F238E27FC236}">
                  <a16:creationId xmlns:a16="http://schemas.microsoft.com/office/drawing/2014/main" id="{AD9FB6C8-92CB-606F-E56A-035347D72906}"/>
                </a:ext>
              </a:extLst>
            </p:cNvPr>
            <p:cNvGraphicFramePr/>
            <p:nvPr>
              <p:extLst>
                <p:ext uri="{D42A27DB-BD31-4B8C-83A1-F6EECF244321}">
                  <p14:modId xmlns:p14="http://schemas.microsoft.com/office/powerpoint/2010/main" val="487209662"/>
                </p:ext>
              </p:extLst>
            </p:nvPr>
          </p:nvGraphicFramePr>
          <p:xfrm>
            <a:off x="7308195" y="1200542"/>
            <a:ext cx="3231927" cy="1119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147975E0-A19C-A1AC-AA5F-F984DEB1C38A}"/>
                </a:ext>
              </a:extLst>
            </p:cNvPr>
            <p:cNvGraphicFramePr/>
            <p:nvPr>
              <p:extLst>
                <p:ext uri="{D42A27DB-BD31-4B8C-83A1-F6EECF244321}">
                  <p14:modId xmlns:p14="http://schemas.microsoft.com/office/powerpoint/2010/main" val="1529492245"/>
                </p:ext>
              </p:extLst>
            </p:nvPr>
          </p:nvGraphicFramePr>
          <p:xfrm>
            <a:off x="7314589" y="2451995"/>
            <a:ext cx="3231927" cy="11194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C08C61D9-035F-43F3-5388-9F8B11F457FE}"/>
                </a:ext>
              </a:extLst>
            </p:cNvPr>
            <p:cNvGraphicFramePr/>
            <p:nvPr>
              <p:extLst>
                <p:ext uri="{D42A27DB-BD31-4B8C-83A1-F6EECF244321}">
                  <p14:modId xmlns:p14="http://schemas.microsoft.com/office/powerpoint/2010/main" val="2629714972"/>
                </p:ext>
              </p:extLst>
            </p:nvPr>
          </p:nvGraphicFramePr>
          <p:xfrm>
            <a:off x="7314589" y="3703448"/>
            <a:ext cx="3231927" cy="11194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a:extLst>
                <a:ext uri="{FF2B5EF4-FFF2-40B4-BE49-F238E27FC236}">
                  <a16:creationId xmlns:a16="http://schemas.microsoft.com/office/drawing/2014/main" id="{BB8BB8EE-2415-9F62-4743-A66A3CA5AEBD}"/>
                </a:ext>
              </a:extLst>
            </p:cNvPr>
            <p:cNvGraphicFramePr/>
            <p:nvPr>
              <p:extLst>
                <p:ext uri="{D42A27DB-BD31-4B8C-83A1-F6EECF244321}">
                  <p14:modId xmlns:p14="http://schemas.microsoft.com/office/powerpoint/2010/main" val="3299744933"/>
                </p:ext>
              </p:extLst>
            </p:nvPr>
          </p:nvGraphicFramePr>
          <p:xfrm>
            <a:off x="7327378" y="4954901"/>
            <a:ext cx="3231927" cy="11194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grpSp>
        <p:nvGrpSpPr>
          <p:cNvPr id="25" name="Grupp 24">
            <a:extLst>
              <a:ext uri="{FF2B5EF4-FFF2-40B4-BE49-F238E27FC236}">
                <a16:creationId xmlns:a16="http://schemas.microsoft.com/office/drawing/2014/main" id="{415AA282-618E-F9A7-7943-9C38F5652E18}"/>
              </a:ext>
            </a:extLst>
          </p:cNvPr>
          <p:cNvGrpSpPr/>
          <p:nvPr/>
        </p:nvGrpSpPr>
        <p:grpSpPr>
          <a:xfrm>
            <a:off x="6356040" y="1971996"/>
            <a:ext cx="4755337" cy="3692655"/>
            <a:chOff x="6356040" y="2349136"/>
            <a:chExt cx="4755337" cy="3692655"/>
          </a:xfrm>
        </p:grpSpPr>
        <p:sp>
          <p:nvSpPr>
            <p:cNvPr id="15" name="Platshållare för text 9">
              <a:extLst>
                <a:ext uri="{FF2B5EF4-FFF2-40B4-BE49-F238E27FC236}">
                  <a16:creationId xmlns:a16="http://schemas.microsoft.com/office/drawing/2014/main" id="{E8A3711C-3559-7F68-E51D-7EDFEC7024DB}"/>
                </a:ext>
              </a:extLst>
            </p:cNvPr>
            <p:cNvSpPr txBox="1">
              <a:spLocks/>
            </p:cNvSpPr>
            <p:nvPr/>
          </p:nvSpPr>
          <p:spPr>
            <a:xfrm>
              <a:off x="6873519" y="2349136"/>
              <a:ext cx="1812091" cy="259403"/>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sv-SE" sz="1800" b="1" dirty="0">
                  <a:latin typeface="+mj-lt"/>
                </a:rPr>
                <a:t>Under en vecka</a:t>
              </a:r>
            </a:p>
          </p:txBody>
        </p:sp>
        <p:sp>
          <p:nvSpPr>
            <p:cNvPr id="16" name="Platshållare för text 9">
              <a:extLst>
                <a:ext uri="{FF2B5EF4-FFF2-40B4-BE49-F238E27FC236}">
                  <a16:creationId xmlns:a16="http://schemas.microsoft.com/office/drawing/2014/main" id="{D72E3E1A-93BF-98AA-D1FE-FFD67E02F0E2}"/>
                </a:ext>
              </a:extLst>
            </p:cNvPr>
            <p:cNvSpPr txBox="1">
              <a:spLocks/>
            </p:cNvSpPr>
            <p:nvPr/>
          </p:nvSpPr>
          <p:spPr>
            <a:xfrm>
              <a:off x="9348621" y="2349137"/>
              <a:ext cx="1762756" cy="259403"/>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sv-SE" sz="1800" b="1" dirty="0">
                  <a:latin typeface="+mj-lt"/>
                </a:rPr>
                <a:t>Under ett år</a:t>
              </a:r>
            </a:p>
          </p:txBody>
        </p:sp>
        <p:sp>
          <p:nvSpPr>
            <p:cNvPr id="20" name="Ellips 19">
              <a:extLst>
                <a:ext uri="{FF2B5EF4-FFF2-40B4-BE49-F238E27FC236}">
                  <a16:creationId xmlns:a16="http://schemas.microsoft.com/office/drawing/2014/main" id="{A9F709C4-4171-36FC-4398-3D2063744114}"/>
                </a:ext>
              </a:extLst>
            </p:cNvPr>
            <p:cNvSpPr/>
            <p:nvPr/>
          </p:nvSpPr>
          <p:spPr>
            <a:xfrm>
              <a:off x="6356040" y="2961273"/>
              <a:ext cx="332196" cy="332196"/>
            </a:xfrm>
            <a:prstGeom prst="ellipse">
              <a:avLst/>
            </a:prstGeom>
            <a:solidFill>
              <a:srgbClr val="F6F5F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3EE78AD7-839F-595E-EBF2-08FF5037D68A}"/>
                </a:ext>
              </a:extLst>
            </p:cNvPr>
            <p:cNvSpPr/>
            <p:nvPr/>
          </p:nvSpPr>
          <p:spPr>
            <a:xfrm>
              <a:off x="6356040" y="3877380"/>
              <a:ext cx="332196" cy="332196"/>
            </a:xfrm>
            <a:prstGeom prst="ellipse">
              <a:avLst/>
            </a:prstGeom>
            <a:solidFill>
              <a:srgbClr val="F6F5F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B223029B-DBF3-77BE-9FA5-3764185D7A75}"/>
                </a:ext>
              </a:extLst>
            </p:cNvPr>
            <p:cNvSpPr/>
            <p:nvPr/>
          </p:nvSpPr>
          <p:spPr>
            <a:xfrm>
              <a:off x="6356040" y="4793487"/>
              <a:ext cx="332196" cy="332196"/>
            </a:xfrm>
            <a:prstGeom prst="ellipse">
              <a:avLst/>
            </a:prstGeom>
            <a:solidFill>
              <a:srgbClr val="F6F5F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A801C6F1-97FA-85A7-4FDD-971248153D6C}"/>
                </a:ext>
              </a:extLst>
            </p:cNvPr>
            <p:cNvSpPr/>
            <p:nvPr/>
          </p:nvSpPr>
          <p:spPr>
            <a:xfrm>
              <a:off x="6356040" y="5709595"/>
              <a:ext cx="332196" cy="332196"/>
            </a:xfrm>
            <a:prstGeom prst="ellipse">
              <a:avLst/>
            </a:prstGeom>
            <a:solidFill>
              <a:srgbClr val="F6F5F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4" name="Platshållare för text 6">
            <a:extLst>
              <a:ext uri="{FF2B5EF4-FFF2-40B4-BE49-F238E27FC236}">
                <a16:creationId xmlns:a16="http://schemas.microsoft.com/office/drawing/2014/main" id="{8A4E8494-3F39-C8D7-8B71-33D455ABF091}"/>
              </a:ext>
            </a:extLst>
          </p:cNvPr>
          <p:cNvSpPr txBox="1">
            <a:spLocks/>
          </p:cNvSpPr>
          <p:nvPr/>
        </p:nvSpPr>
        <p:spPr>
          <a:xfrm>
            <a:off x="6356040" y="547601"/>
            <a:ext cx="7771741" cy="537215"/>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sv-SE" sz="1800" b="1" dirty="0">
                <a:latin typeface="+mj-lt"/>
              </a:rPr>
              <a:t>Vilket alternativ stämmer bäst in på din situation? </a:t>
            </a:r>
          </a:p>
          <a:p>
            <a:pPr marL="0" indent="0">
              <a:buNone/>
            </a:pPr>
            <a:r>
              <a:rPr lang="sv-SE" sz="1800" b="1" dirty="0">
                <a:latin typeface="+mj-lt"/>
              </a:rPr>
              <a:t>Flytta markören.</a:t>
            </a:r>
          </a:p>
        </p:txBody>
      </p:sp>
      <p:pic>
        <p:nvPicPr>
          <p:cNvPr id="27" name="Bild 26" descr="Fäst med hel fyllning">
            <a:extLst>
              <a:ext uri="{FF2B5EF4-FFF2-40B4-BE49-F238E27FC236}">
                <a16:creationId xmlns:a16="http://schemas.microsoft.com/office/drawing/2014/main" id="{057DBEFA-F53A-40C7-5998-8C582617D34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835961" y="1013754"/>
            <a:ext cx="557503" cy="557503"/>
          </a:xfrm>
          <a:prstGeom prst="rect">
            <a:avLst/>
          </a:prstGeom>
        </p:spPr>
      </p:pic>
      <p:pic>
        <p:nvPicPr>
          <p:cNvPr id="31" name="Bild 30" descr="Linjepil: motsols böj kontur">
            <a:extLst>
              <a:ext uri="{FF2B5EF4-FFF2-40B4-BE49-F238E27FC236}">
                <a16:creationId xmlns:a16="http://schemas.microsoft.com/office/drawing/2014/main" id="{141FD433-6271-766B-B981-C311F271C67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11135117">
            <a:off x="5657512" y="1514796"/>
            <a:ext cx="914400" cy="914400"/>
          </a:xfrm>
          <a:prstGeom prst="rect">
            <a:avLst/>
          </a:prstGeom>
        </p:spPr>
      </p:pic>
    </p:spTree>
    <p:extLst>
      <p:ext uri="{BB962C8B-B14F-4D97-AF65-F5344CB8AC3E}">
        <p14:creationId xmlns:p14="http://schemas.microsoft.com/office/powerpoint/2010/main" val="3388316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44920-A6F2-ACB6-EBF2-D49928069EE9}"/>
              </a:ext>
            </a:extLst>
          </p:cNvPr>
          <p:cNvSpPr>
            <a:spLocks noGrp="1"/>
          </p:cNvSpPr>
          <p:nvPr>
            <p:ph type="ctrTitle"/>
          </p:nvPr>
        </p:nvSpPr>
        <p:spPr>
          <a:xfrm>
            <a:off x="864000" y="864000"/>
            <a:ext cx="4419200" cy="1107996"/>
          </a:xfrm>
        </p:spPr>
        <p:txBody>
          <a:bodyPr/>
          <a:lstStyle/>
          <a:p>
            <a:r>
              <a:rPr kumimoji="0" lang="sv-SE" sz="4000" b="1" i="0" u="none" strike="noStrike" kern="1200" cap="none" spc="0" normalizeH="0" baseline="0" noProof="0" dirty="0">
                <a:ln>
                  <a:noFill/>
                </a:ln>
                <a:solidFill>
                  <a:schemeClr val="bg1"/>
                </a:solidFill>
                <a:effectLst/>
                <a:uLnTx/>
                <a:uFillTx/>
                <a:latin typeface="+mj-lt"/>
                <a:ea typeface="+mn-ea"/>
                <a:cs typeface="+mn-cs"/>
              </a:rPr>
              <a:t>Vad gör du med </a:t>
            </a:r>
            <a:br>
              <a:rPr kumimoji="0" lang="sv-SE" sz="4000" b="1" i="0" u="none" strike="noStrike" kern="1200" cap="none" spc="0" normalizeH="0" baseline="0" noProof="0" dirty="0">
                <a:ln>
                  <a:noFill/>
                </a:ln>
                <a:solidFill>
                  <a:schemeClr val="bg1"/>
                </a:solidFill>
                <a:effectLst/>
                <a:uLnTx/>
                <a:uFillTx/>
                <a:latin typeface="+mj-lt"/>
                <a:ea typeface="+mn-ea"/>
                <a:cs typeface="+mn-cs"/>
              </a:rPr>
            </a:br>
            <a:r>
              <a:rPr kumimoji="0" lang="sv-SE" sz="4000" b="1" i="0" u="none" strike="noStrike" kern="1200" cap="none" spc="0" normalizeH="0" baseline="0" noProof="0" dirty="0">
                <a:ln>
                  <a:noFill/>
                </a:ln>
                <a:solidFill>
                  <a:schemeClr val="bg1"/>
                </a:solidFill>
                <a:effectLst/>
                <a:uLnTx/>
                <a:uFillTx/>
                <a:latin typeface="+mj-lt"/>
                <a:ea typeface="+mn-ea"/>
                <a:cs typeface="+mn-cs"/>
              </a:rPr>
              <a:t>din tid här näst?</a:t>
            </a:r>
            <a:endParaRPr lang="sv-SE" dirty="0"/>
          </a:p>
        </p:txBody>
      </p:sp>
      <p:sp>
        <p:nvSpPr>
          <p:cNvPr id="3" name="Platshållare för text 2">
            <a:extLst>
              <a:ext uri="{FF2B5EF4-FFF2-40B4-BE49-F238E27FC236}">
                <a16:creationId xmlns:a16="http://schemas.microsoft.com/office/drawing/2014/main" id="{0E80915E-AB8B-FD72-CDB4-007B9D5F1481}"/>
              </a:ext>
            </a:extLst>
          </p:cNvPr>
          <p:cNvSpPr>
            <a:spLocks noGrp="1"/>
          </p:cNvSpPr>
          <p:nvPr>
            <p:ph type="body" sz="half" idx="2"/>
          </p:nvPr>
        </p:nvSpPr>
        <p:spPr>
          <a:xfrm>
            <a:off x="864000" y="1971996"/>
            <a:ext cx="4419200" cy="1742936"/>
          </a:xfrm>
        </p:spPr>
        <p:txBody>
          <a:bodyPr/>
          <a:lstStyle/>
          <a:p>
            <a:r>
              <a:rPr lang="sv-SE" dirty="0"/>
              <a:t>Tid är en förutsättning för att arbeta med nyskapande. </a:t>
            </a:r>
          </a:p>
          <a:p>
            <a:r>
              <a:rPr lang="sv-SE" dirty="0"/>
              <a:t>Vad ska du lägga din nyfunna tid på?</a:t>
            </a:r>
          </a:p>
          <a:p>
            <a:endParaRPr lang="sv-SE" dirty="0"/>
          </a:p>
        </p:txBody>
      </p:sp>
      <p:sp>
        <p:nvSpPr>
          <p:cNvPr id="6" name="textruta 5">
            <a:extLst>
              <a:ext uri="{FF2B5EF4-FFF2-40B4-BE49-F238E27FC236}">
                <a16:creationId xmlns:a16="http://schemas.microsoft.com/office/drawing/2014/main" id="{2EE1B2F3-B7B3-E422-15D0-215267630C1B}"/>
              </a:ext>
            </a:extLst>
          </p:cNvPr>
          <p:cNvSpPr txBox="1"/>
          <p:nvPr/>
        </p:nvSpPr>
        <p:spPr>
          <a:xfrm>
            <a:off x="7496629" y="2959203"/>
            <a:ext cx="3722514" cy="830997"/>
          </a:xfrm>
          <a:prstGeom prst="rect">
            <a:avLst/>
          </a:prstGeom>
          <a:noFill/>
        </p:spPr>
        <p:txBody>
          <a:bodyPr wrap="square">
            <a:spAutoFit/>
          </a:bodyPr>
          <a:lstStyle/>
          <a:p>
            <a:r>
              <a:rPr lang="sv-SE" sz="2400" b="1" dirty="0">
                <a:latin typeface="+mj-lt"/>
              </a:rPr>
              <a:t>Tiden – Den du alltid har </a:t>
            </a:r>
            <a:br>
              <a:rPr lang="sv-SE" sz="2400" b="1" dirty="0">
                <a:latin typeface="+mj-lt"/>
              </a:rPr>
            </a:br>
            <a:r>
              <a:rPr lang="sv-SE" sz="2400" b="1" dirty="0">
                <a:latin typeface="+mj-lt"/>
              </a:rPr>
              <a:t>med dig i varje stund.</a:t>
            </a:r>
          </a:p>
        </p:txBody>
      </p:sp>
    </p:spTree>
    <p:extLst>
      <p:ext uri="{BB962C8B-B14F-4D97-AF65-F5344CB8AC3E}">
        <p14:creationId xmlns:p14="http://schemas.microsoft.com/office/powerpoint/2010/main" val="2398384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44920-A6F2-ACB6-EBF2-D49928069EE9}"/>
              </a:ext>
            </a:extLst>
          </p:cNvPr>
          <p:cNvSpPr>
            <a:spLocks noGrp="1"/>
          </p:cNvSpPr>
          <p:nvPr>
            <p:ph type="ctrTitle"/>
          </p:nvPr>
        </p:nvSpPr>
        <p:spPr>
          <a:xfrm>
            <a:off x="864000" y="864000"/>
            <a:ext cx="4419200" cy="553998"/>
          </a:xfrm>
        </p:spPr>
        <p:txBody>
          <a:bodyPr/>
          <a:lstStyle/>
          <a:p>
            <a:r>
              <a:rPr kumimoji="0" lang="sv-SE" sz="4000" b="1" i="0" u="none" strike="noStrike" kern="1200" cap="none" spc="0" normalizeH="0" baseline="0" noProof="0" dirty="0">
                <a:ln>
                  <a:noFill/>
                </a:ln>
                <a:solidFill>
                  <a:schemeClr val="bg1"/>
                </a:solidFill>
                <a:effectLst/>
                <a:uLnTx/>
                <a:uFillTx/>
                <a:latin typeface="+mj-lt"/>
                <a:ea typeface="+mn-ea"/>
                <a:cs typeface="+mn-cs"/>
              </a:rPr>
              <a:t>Bra jobbat!</a:t>
            </a:r>
            <a:endParaRPr lang="sv-SE" dirty="0"/>
          </a:p>
        </p:txBody>
      </p:sp>
      <p:sp>
        <p:nvSpPr>
          <p:cNvPr id="3" name="Platshållare för text 2">
            <a:extLst>
              <a:ext uri="{FF2B5EF4-FFF2-40B4-BE49-F238E27FC236}">
                <a16:creationId xmlns:a16="http://schemas.microsoft.com/office/drawing/2014/main" id="{0E80915E-AB8B-FD72-CDB4-007B9D5F1481}"/>
              </a:ext>
            </a:extLst>
          </p:cNvPr>
          <p:cNvSpPr>
            <a:spLocks noGrp="1"/>
          </p:cNvSpPr>
          <p:nvPr>
            <p:ph type="body" sz="half" idx="2"/>
          </p:nvPr>
        </p:nvSpPr>
        <p:spPr>
          <a:xfrm>
            <a:off x="864000" y="1971996"/>
            <a:ext cx="4419200" cy="881162"/>
          </a:xfrm>
        </p:spPr>
        <p:txBody>
          <a:bodyPr/>
          <a:lstStyle/>
          <a:p>
            <a:r>
              <a:rPr lang="sv-SE" dirty="0"/>
              <a:t>Du har provat att sluta med något och gjort på ett nytt sätt. </a:t>
            </a:r>
            <a:r>
              <a:rPr lang="sv-SE" b="1" dirty="0"/>
              <a:t>Bra testat, vi hejar på dig!</a:t>
            </a:r>
          </a:p>
        </p:txBody>
      </p:sp>
      <p:pic>
        <p:nvPicPr>
          <p:cNvPr id="5" name="Picture 2">
            <a:extLst>
              <a:ext uri="{FF2B5EF4-FFF2-40B4-BE49-F238E27FC236}">
                <a16:creationId xmlns:a16="http://schemas.microsoft.com/office/drawing/2014/main" id="{47932912-89FD-2767-F2A5-ACF5EE225A2F}"/>
              </a:ext>
            </a:extLst>
          </p:cNvPr>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l="20444" r="20444"/>
          <a:stretch>
            <a:fillRect/>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1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6828BEF8-742D-FEEF-304E-2DE935AEB087}"/>
              </a:ext>
            </a:extLst>
          </p:cNvPr>
          <p:cNvSpPr>
            <a:spLocks noGrp="1"/>
          </p:cNvSpPr>
          <p:nvPr>
            <p:ph type="title"/>
          </p:nvPr>
        </p:nvSpPr>
        <p:spPr/>
        <p:txBody>
          <a:bodyPr/>
          <a:lstStyle/>
          <a:p>
            <a:r>
              <a:rPr lang="sv-SE">
                <a:solidFill>
                  <a:schemeClr val="bg1"/>
                </a:solidFill>
              </a:rPr>
              <a:t>Dokumentets syfte</a:t>
            </a:r>
          </a:p>
        </p:txBody>
      </p:sp>
      <p:sp>
        <p:nvSpPr>
          <p:cNvPr id="10" name="Platshållare för text 9">
            <a:extLst>
              <a:ext uri="{FF2B5EF4-FFF2-40B4-BE49-F238E27FC236}">
                <a16:creationId xmlns:a16="http://schemas.microsoft.com/office/drawing/2014/main" id="{B47B48BB-A155-4839-7B6E-403E425470BD}"/>
              </a:ext>
            </a:extLst>
          </p:cNvPr>
          <p:cNvSpPr>
            <a:spLocks noGrp="1"/>
          </p:cNvSpPr>
          <p:nvPr>
            <p:ph idx="11"/>
          </p:nvPr>
        </p:nvSpPr>
        <p:spPr/>
        <p:txBody>
          <a:bodyPr/>
          <a:lstStyle/>
          <a:p>
            <a:r>
              <a:rPr lang="sv-SE" b="1">
                <a:solidFill>
                  <a:schemeClr val="bg1"/>
                </a:solidFill>
              </a:rPr>
              <a:t>Detta dokument är en prototyp av Lärandeprojektet för innovationsledning (2021-2022). </a:t>
            </a:r>
          </a:p>
          <a:p>
            <a:r>
              <a:rPr lang="sv-SE">
                <a:solidFill>
                  <a:schemeClr val="bg1"/>
                </a:solidFill>
              </a:rPr>
              <a:t>Ett projekt av Uppsala kommun tillsammans med Helsingborgs stad, och flera andra kommuner. </a:t>
            </a:r>
            <a:r>
              <a:rPr lang="sv-SE" err="1">
                <a:solidFill>
                  <a:schemeClr val="bg1"/>
                </a:solidFill>
              </a:rPr>
              <a:t>Vinnova</a:t>
            </a:r>
            <a:r>
              <a:rPr lang="sv-SE">
                <a:solidFill>
                  <a:schemeClr val="bg1"/>
                </a:solidFill>
              </a:rPr>
              <a:t> finansierade arbetet. </a:t>
            </a:r>
          </a:p>
          <a:p>
            <a:r>
              <a:rPr lang="sv-SE">
                <a:solidFill>
                  <a:schemeClr val="bg1"/>
                </a:solidFill>
              </a:rPr>
              <a:t>I vetskap om informationen på denna sida får innehållet delas.</a:t>
            </a:r>
          </a:p>
          <a:p>
            <a:endParaRPr lang="sv-SE">
              <a:solidFill>
                <a:schemeClr val="bg1"/>
              </a:solidFill>
            </a:endParaRPr>
          </a:p>
        </p:txBody>
      </p:sp>
      <p:grpSp>
        <p:nvGrpSpPr>
          <p:cNvPr id="17" name="Grupp 16">
            <a:extLst>
              <a:ext uri="{FF2B5EF4-FFF2-40B4-BE49-F238E27FC236}">
                <a16:creationId xmlns:a16="http://schemas.microsoft.com/office/drawing/2014/main" id="{9DC1DA47-5695-AE7F-C8B4-D9F6C6B49BB8}"/>
              </a:ext>
            </a:extLst>
          </p:cNvPr>
          <p:cNvGrpSpPr/>
          <p:nvPr/>
        </p:nvGrpSpPr>
        <p:grpSpPr>
          <a:xfrm>
            <a:off x="6096001" y="0"/>
            <a:ext cx="6216803" cy="5943601"/>
            <a:chOff x="6105294" y="0"/>
            <a:chExt cx="6216803" cy="5943601"/>
          </a:xfrm>
          <a:solidFill>
            <a:schemeClr val="bg1"/>
          </a:solidFill>
        </p:grpSpPr>
        <p:grpSp>
          <p:nvGrpSpPr>
            <p:cNvPr id="14" name="Grupp 13">
              <a:extLst>
                <a:ext uri="{FF2B5EF4-FFF2-40B4-BE49-F238E27FC236}">
                  <a16:creationId xmlns:a16="http://schemas.microsoft.com/office/drawing/2014/main" id="{DC6D5F34-33C4-298C-0D5A-2BA33E1C0B70}"/>
                </a:ext>
              </a:extLst>
            </p:cNvPr>
            <p:cNvGrpSpPr/>
            <p:nvPr/>
          </p:nvGrpSpPr>
          <p:grpSpPr>
            <a:xfrm>
              <a:off x="7682248" y="0"/>
              <a:ext cx="4639849" cy="5943601"/>
              <a:chOff x="7682248" y="0"/>
              <a:chExt cx="4639849" cy="5943601"/>
            </a:xfrm>
            <a:grpFill/>
          </p:grpSpPr>
          <p:sp>
            <p:nvSpPr>
              <p:cNvPr id="11" name="Rektangel 10">
                <a:extLst>
                  <a:ext uri="{FF2B5EF4-FFF2-40B4-BE49-F238E27FC236}">
                    <a16:creationId xmlns:a16="http://schemas.microsoft.com/office/drawing/2014/main" id="{5472C184-BC71-1EE1-64A8-38A9B0A01685}"/>
                  </a:ext>
                </a:extLst>
              </p:cNvPr>
              <p:cNvSpPr/>
              <p:nvPr/>
            </p:nvSpPr>
            <p:spPr>
              <a:xfrm>
                <a:off x="7682248" y="1"/>
                <a:ext cx="3142445" cy="594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latin typeface="+mj-lt"/>
                  </a:rPr>
                  <a:t>Mer info:</a:t>
                </a:r>
              </a:p>
              <a:p>
                <a:pPr marL="285750" indent="-285750">
                  <a:buClr>
                    <a:schemeClr val="tx1"/>
                  </a:buClr>
                  <a:buFont typeface="Arial" panose="020B0604020202020204" pitchFamily="34" charset="0"/>
                  <a:buChar char="•"/>
                </a:pPr>
                <a:r>
                  <a:rPr lang="sv-SE" b="1" dirty="0">
                    <a:solidFill>
                      <a:srgbClr val="0072CE"/>
                    </a:solidFill>
                    <a:latin typeface="Calibri"/>
                    <a:hlinkClick r:id="rId2">
                      <a:extLst>
                        <a:ext uri="{A12FA001-AC4F-418D-AE19-62706E023703}">
                          <ahyp:hlinkClr xmlns:ahyp="http://schemas.microsoft.com/office/drawing/2018/hyperlinkcolor" val="tx"/>
                        </a:ext>
                      </a:extLst>
                    </a:hlinkClick>
                  </a:rPr>
                  <a:t>www.hejainnovation.se</a:t>
                </a:r>
                <a:r>
                  <a:rPr lang="sv-SE" b="1" dirty="0">
                    <a:solidFill>
                      <a:srgbClr val="0072CE"/>
                    </a:solidFill>
                    <a:latin typeface="Calibri"/>
                  </a:rPr>
                  <a:t> </a:t>
                </a:r>
              </a:p>
              <a:p>
                <a:pPr marL="285750" indent="-285750">
                  <a:buClr>
                    <a:schemeClr val="tx1"/>
                  </a:buClr>
                  <a:buFont typeface="Arial" panose="020B0604020202020204" pitchFamily="34" charset="0"/>
                  <a:buChar char="•"/>
                </a:pPr>
                <a:r>
                  <a:rPr lang="sv-SE" b="1" dirty="0">
                    <a:solidFill>
                      <a:srgbClr val="0072CE"/>
                    </a:solidFill>
                    <a:latin typeface="Calibri"/>
                    <a:hlinkClick r:id="rId3">
                      <a:extLst>
                        <a:ext uri="{A12FA001-AC4F-418D-AE19-62706E023703}">
                          <ahyp:hlinkClr xmlns:ahyp="http://schemas.microsoft.com/office/drawing/2018/hyperlinkcolor" val="tx"/>
                        </a:ext>
                      </a:extLst>
                    </a:hlinkClick>
                  </a:rPr>
                  <a:t>uppsala.se/innovationskraft </a:t>
                </a:r>
                <a:endParaRPr lang="sv-SE" b="1" dirty="0">
                  <a:solidFill>
                    <a:srgbClr val="0072CE"/>
                  </a:solidFill>
                  <a:latin typeface="Calibri"/>
                </a:endParaRPr>
              </a:p>
              <a:p>
                <a:pPr marL="285750" indent="-285750">
                  <a:buClr>
                    <a:schemeClr val="tx1"/>
                  </a:buClr>
                  <a:buFont typeface="Arial" panose="020B0604020202020204" pitchFamily="34" charset="0"/>
                  <a:buChar char="•"/>
                </a:pPr>
                <a:r>
                  <a:rPr lang="sv-SE" b="1" dirty="0" err="1">
                    <a:solidFill>
                      <a:schemeClr val="tx1"/>
                    </a:solidFill>
                    <a:latin typeface="Calibri"/>
                  </a:rPr>
                  <a:t>innovation@uppsala.se</a:t>
                </a:r>
                <a:endParaRPr lang="sv-SE" b="1" dirty="0">
                  <a:solidFill>
                    <a:schemeClr val="tx1"/>
                  </a:solidFill>
                  <a:latin typeface="Calibri"/>
                </a:endParaRPr>
              </a:p>
            </p:txBody>
          </p:sp>
          <p:sp>
            <p:nvSpPr>
              <p:cNvPr id="12" name="Rektangel 11">
                <a:extLst>
                  <a:ext uri="{FF2B5EF4-FFF2-40B4-BE49-F238E27FC236}">
                    <a16:creationId xmlns:a16="http://schemas.microsoft.com/office/drawing/2014/main" id="{24400C07-483E-E5EA-0D02-0119DEF20718}"/>
                  </a:ext>
                </a:extLst>
              </p:cNvPr>
              <p:cNvSpPr/>
              <p:nvPr/>
            </p:nvSpPr>
            <p:spPr>
              <a:xfrm>
                <a:off x="10779617" y="0"/>
                <a:ext cx="1477431" cy="5492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140C686-A253-4715-1BEF-D30FA2975937}"/>
                  </a:ext>
                </a:extLst>
              </p:cNvPr>
              <p:cNvSpPr/>
              <p:nvPr/>
            </p:nvSpPr>
            <p:spPr>
              <a:xfrm>
                <a:off x="11741947" y="5492180"/>
                <a:ext cx="580150" cy="45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6" name="Rektangel 15">
              <a:extLst>
                <a:ext uri="{FF2B5EF4-FFF2-40B4-BE49-F238E27FC236}">
                  <a16:creationId xmlns:a16="http://schemas.microsoft.com/office/drawing/2014/main" id="{F9E511EC-D1A9-0069-778C-272183678A22}"/>
                </a:ext>
              </a:extLst>
            </p:cNvPr>
            <p:cNvSpPr/>
            <p:nvPr/>
          </p:nvSpPr>
          <p:spPr>
            <a:xfrm>
              <a:off x="6105294" y="0"/>
              <a:ext cx="1586248" cy="5943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3" name="Bildobjekt 2" descr="Logga: HEJA Innovation.">
            <a:extLst>
              <a:ext uri="{FF2B5EF4-FFF2-40B4-BE49-F238E27FC236}">
                <a16:creationId xmlns:a16="http://schemas.microsoft.com/office/drawing/2014/main" id="{CC93A405-8264-C89D-4482-78446B8516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528" y="6125227"/>
            <a:ext cx="1682147" cy="566541"/>
          </a:xfrm>
          <a:prstGeom prst="rect">
            <a:avLst/>
          </a:prstGeom>
        </p:spPr>
      </p:pic>
      <p:pic>
        <p:nvPicPr>
          <p:cNvPr id="4" name="Picture 2" descr="Logga: Vinnova Sveriges innovationsmyndighet">
            <a:extLst>
              <a:ext uri="{FF2B5EF4-FFF2-40B4-BE49-F238E27FC236}">
                <a16:creationId xmlns:a16="http://schemas.microsoft.com/office/drawing/2014/main" id="{2FF751EC-ADD0-D97B-DD76-7B3FE32E37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1309" y="6167313"/>
            <a:ext cx="2257511" cy="4823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CEBA9BD-B359-F758-6BE0-E42FBD8C22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855" b="855"/>
          <a:stretch/>
        </p:blipFill>
        <p:spPr bwMode="auto">
          <a:xfrm>
            <a:off x="5813454" y="6167313"/>
            <a:ext cx="1432874" cy="5073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2334966-34E9-DE8B-C1A8-0A06A009D95A}"/>
              </a:ext>
            </a:extLst>
          </p:cNvPr>
          <p:cNvPicPr>
            <a:picLocks noChangeAspect="1" noChangeArrowheads="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bwMode="auto">
          <a:xfrm>
            <a:off x="7890961" y="6162096"/>
            <a:ext cx="1855443" cy="46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3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FB5206-4FA1-0F3A-208A-B74F52DD5A80}"/>
              </a:ext>
            </a:extLst>
          </p:cNvPr>
          <p:cNvSpPr>
            <a:spLocks noGrp="1"/>
          </p:cNvSpPr>
          <p:nvPr>
            <p:ph type="title"/>
          </p:nvPr>
        </p:nvSpPr>
        <p:spPr/>
        <p:txBody>
          <a:bodyPr/>
          <a:lstStyle/>
          <a:p>
            <a:r>
              <a:rPr lang="sv-SE"/>
              <a:t>Övningens steg</a:t>
            </a:r>
          </a:p>
        </p:txBody>
      </p:sp>
      <p:sp>
        <p:nvSpPr>
          <p:cNvPr id="3" name="Platshållare för innehåll 2">
            <a:extLst>
              <a:ext uri="{FF2B5EF4-FFF2-40B4-BE49-F238E27FC236}">
                <a16:creationId xmlns:a16="http://schemas.microsoft.com/office/drawing/2014/main" id="{4276C39B-8746-0CAD-19A7-5EAE17EE335F}"/>
              </a:ext>
            </a:extLst>
          </p:cNvPr>
          <p:cNvSpPr>
            <a:spLocks noGrp="1"/>
          </p:cNvSpPr>
          <p:nvPr>
            <p:ph idx="11"/>
          </p:nvPr>
        </p:nvSpPr>
        <p:spPr>
          <a:xfrm>
            <a:off x="864000" y="1440000"/>
            <a:ext cx="4724710" cy="3367616"/>
          </a:xfrm>
        </p:spPr>
        <p:txBody>
          <a:bodyPr/>
          <a:lstStyle/>
          <a:p>
            <a:r>
              <a:rPr lang="sv-SE" dirty="0"/>
              <a:t>I denna övning kommer du få sluta att göra någonting under en vanlig arbetsvecka. </a:t>
            </a:r>
            <a:br>
              <a:rPr lang="sv-SE" dirty="0"/>
            </a:br>
            <a:br>
              <a:rPr lang="sv-SE" dirty="0"/>
            </a:br>
            <a:r>
              <a:rPr lang="sv-SE" dirty="0"/>
              <a:t>Du kommer få perspektiv på din tid och använda den på ett nytt sätt.</a:t>
            </a:r>
          </a:p>
        </p:txBody>
      </p:sp>
      <p:sp>
        <p:nvSpPr>
          <p:cNvPr id="5" name="Rektangel 4">
            <a:extLst>
              <a:ext uri="{FF2B5EF4-FFF2-40B4-BE49-F238E27FC236}">
                <a16:creationId xmlns:a16="http://schemas.microsoft.com/office/drawing/2014/main" id="{E1228F58-7D5A-692E-C959-4C88AC1C224A}"/>
              </a:ext>
            </a:extLst>
          </p:cNvPr>
          <p:cNvSpPr/>
          <p:nvPr/>
        </p:nvSpPr>
        <p:spPr>
          <a:xfrm>
            <a:off x="6908803" y="1140999"/>
            <a:ext cx="4274204" cy="105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sv-SE" b="1" dirty="0">
                <a:latin typeface="+mj-lt"/>
              </a:rPr>
              <a:t>1. Börja</a:t>
            </a:r>
            <a:br>
              <a:rPr lang="sv-SE" dirty="0"/>
            </a:br>
            <a:r>
              <a:rPr lang="sv-SE" dirty="0"/>
              <a:t>Med att identifiera en vana.</a:t>
            </a:r>
          </a:p>
          <a:p>
            <a:r>
              <a:rPr lang="sv-SE" sz="1200" dirty="0">
                <a:latin typeface="Roboto Thin" panose="02000000000000000000" pitchFamily="2" charset="0"/>
                <a:ea typeface="Roboto Thin" panose="02000000000000000000" pitchFamily="2" charset="0"/>
              </a:rPr>
              <a:t>Enskilt, 25 min</a:t>
            </a:r>
          </a:p>
        </p:txBody>
      </p:sp>
      <p:sp>
        <p:nvSpPr>
          <p:cNvPr id="6" name="Rektangel 5">
            <a:extLst>
              <a:ext uri="{FF2B5EF4-FFF2-40B4-BE49-F238E27FC236}">
                <a16:creationId xmlns:a16="http://schemas.microsoft.com/office/drawing/2014/main" id="{4ABEB363-5C32-8611-8376-83E995A17A99}"/>
              </a:ext>
            </a:extLst>
          </p:cNvPr>
          <p:cNvSpPr/>
          <p:nvPr/>
        </p:nvSpPr>
        <p:spPr>
          <a:xfrm>
            <a:off x="6908802" y="2467523"/>
            <a:ext cx="4274203" cy="105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sv-SE" b="1" dirty="0">
                <a:latin typeface="+mj-lt"/>
              </a:rPr>
              <a:t>2. Pröva</a:t>
            </a:r>
            <a:br>
              <a:rPr lang="sv-SE" dirty="0"/>
            </a:br>
            <a:r>
              <a:rPr lang="sv-SE" sz="1600" dirty="0"/>
              <a:t>Att sluta under en vecka </a:t>
            </a:r>
            <a:br>
              <a:rPr lang="sv-SE" sz="1600" dirty="0"/>
            </a:br>
            <a:r>
              <a:rPr lang="sv-SE" sz="1200" dirty="0">
                <a:latin typeface="Roboto Thin" panose="02000000000000000000" pitchFamily="2" charset="0"/>
                <a:ea typeface="Roboto Thin" panose="02000000000000000000" pitchFamily="2" charset="0"/>
              </a:rPr>
              <a:t>Enskilt, 5 dagar</a:t>
            </a:r>
          </a:p>
        </p:txBody>
      </p:sp>
      <p:sp>
        <p:nvSpPr>
          <p:cNvPr id="7" name="Rektangel 6">
            <a:extLst>
              <a:ext uri="{FF2B5EF4-FFF2-40B4-BE49-F238E27FC236}">
                <a16:creationId xmlns:a16="http://schemas.microsoft.com/office/drawing/2014/main" id="{CC8C92B7-4A62-7AC6-7FF1-4CF42D23B5C7}"/>
              </a:ext>
            </a:extLst>
          </p:cNvPr>
          <p:cNvSpPr/>
          <p:nvPr/>
        </p:nvSpPr>
        <p:spPr>
          <a:xfrm>
            <a:off x="6908803" y="3794047"/>
            <a:ext cx="4274202" cy="105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sv-SE" b="1" dirty="0">
                <a:latin typeface="+mj-lt"/>
              </a:rPr>
              <a:t>3. Utveckla</a:t>
            </a:r>
            <a:br>
              <a:rPr lang="sv-SE" dirty="0"/>
            </a:br>
            <a:r>
              <a:rPr lang="sv-SE" dirty="0"/>
              <a:t>Hur du använder din tid framåt. </a:t>
            </a:r>
            <a:br>
              <a:rPr lang="sv-SE" dirty="0"/>
            </a:br>
            <a:r>
              <a:rPr lang="sv-SE" sz="1200" dirty="0">
                <a:latin typeface="Roboto Thin" panose="02000000000000000000" pitchFamily="2" charset="0"/>
                <a:ea typeface="Roboto Thin" panose="02000000000000000000" pitchFamily="2" charset="0"/>
              </a:rPr>
              <a:t>Enskilt, 15 min</a:t>
            </a:r>
          </a:p>
        </p:txBody>
      </p:sp>
      <p:pic>
        <p:nvPicPr>
          <p:cNvPr id="9" name="Bild 8">
            <a:extLst>
              <a:ext uri="{FF2B5EF4-FFF2-40B4-BE49-F238E27FC236}">
                <a16:creationId xmlns:a16="http://schemas.microsoft.com/office/drawing/2014/main" id="{619B4E28-C9D4-EE50-6578-784A2AA55F1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084918" y="8298350"/>
            <a:ext cx="1171683" cy="958649"/>
          </a:xfrm>
          <a:prstGeom prst="rect">
            <a:avLst/>
          </a:prstGeom>
        </p:spPr>
      </p:pic>
      <p:pic>
        <p:nvPicPr>
          <p:cNvPr id="10" name="Bild 9">
            <a:extLst>
              <a:ext uri="{FF2B5EF4-FFF2-40B4-BE49-F238E27FC236}">
                <a16:creationId xmlns:a16="http://schemas.microsoft.com/office/drawing/2014/main" id="{75290D7E-029E-1A84-A5E8-3B4A0912B1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084918" y="11006104"/>
            <a:ext cx="1171683" cy="958649"/>
          </a:xfrm>
          <a:prstGeom prst="rect">
            <a:avLst/>
          </a:prstGeom>
        </p:spPr>
      </p:pic>
    </p:spTree>
    <p:extLst>
      <p:ext uri="{BB962C8B-B14F-4D97-AF65-F5344CB8AC3E}">
        <p14:creationId xmlns:p14="http://schemas.microsoft.com/office/powerpoint/2010/main" val="269554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F348488-2593-7EF3-6004-7BB48BEE06C9}"/>
              </a:ext>
            </a:extLst>
          </p:cNvPr>
          <p:cNvSpPr>
            <a:spLocks noGrp="1"/>
          </p:cNvSpPr>
          <p:nvPr>
            <p:ph type="subTitle" idx="1"/>
          </p:nvPr>
        </p:nvSpPr>
        <p:spPr/>
        <p:txBody>
          <a:bodyPr/>
          <a:lstStyle/>
          <a:p>
            <a:r>
              <a:rPr lang="sv-SE"/>
              <a:t>Börja</a:t>
            </a:r>
          </a:p>
        </p:txBody>
      </p:sp>
      <p:sp>
        <p:nvSpPr>
          <p:cNvPr id="5" name="Platshållare för text 27">
            <a:extLst>
              <a:ext uri="{FF2B5EF4-FFF2-40B4-BE49-F238E27FC236}">
                <a16:creationId xmlns:a16="http://schemas.microsoft.com/office/drawing/2014/main" id="{EE6622A5-74F0-7A65-9B14-FF62BEEA534E}"/>
              </a:ext>
            </a:extLst>
          </p:cNvPr>
          <p:cNvSpPr txBox="1">
            <a:spLocks/>
          </p:cNvSpPr>
          <p:nvPr/>
        </p:nvSpPr>
        <p:spPr>
          <a:xfrm>
            <a:off x="2848100" y="937335"/>
            <a:ext cx="1457682" cy="389531"/>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sv-SE" sz="1400" dirty="0">
                <a:solidFill>
                  <a:srgbClr val="1B365D"/>
                </a:solidFill>
              </a:rPr>
              <a:t>Enskilt</a:t>
            </a:r>
          </a:p>
        </p:txBody>
      </p:sp>
      <p:sp>
        <p:nvSpPr>
          <p:cNvPr id="8" name="Platshållare för text 27">
            <a:extLst>
              <a:ext uri="{FF2B5EF4-FFF2-40B4-BE49-F238E27FC236}">
                <a16:creationId xmlns:a16="http://schemas.microsoft.com/office/drawing/2014/main" id="{152A4015-C7F4-054E-C402-038E7E7D2BC7}"/>
              </a:ext>
            </a:extLst>
          </p:cNvPr>
          <p:cNvSpPr txBox="1">
            <a:spLocks/>
          </p:cNvSpPr>
          <p:nvPr/>
        </p:nvSpPr>
        <p:spPr>
          <a:xfrm>
            <a:off x="1354914" y="938642"/>
            <a:ext cx="955972" cy="344498"/>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sv-SE" sz="1400" dirty="0">
                <a:solidFill>
                  <a:srgbClr val="1B365D"/>
                </a:solidFill>
              </a:rPr>
              <a:t>25 min</a:t>
            </a:r>
          </a:p>
        </p:txBody>
      </p:sp>
      <p:pic>
        <p:nvPicPr>
          <p:cNvPr id="13" name="Bild 12" descr="Tidtagarur 33% kontur">
            <a:extLst>
              <a:ext uri="{FF2B5EF4-FFF2-40B4-BE49-F238E27FC236}">
                <a16:creationId xmlns:a16="http://schemas.microsoft.com/office/drawing/2014/main" id="{59E91CF4-37A2-FA87-72A5-7A32DE8DF4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700" y="789652"/>
            <a:ext cx="537214" cy="537214"/>
          </a:xfrm>
          <a:prstGeom prst="rect">
            <a:avLst/>
          </a:prstGeom>
        </p:spPr>
      </p:pic>
      <p:pic>
        <p:nvPicPr>
          <p:cNvPr id="15" name="Bild 14" descr="Användare kontur">
            <a:extLst>
              <a:ext uri="{FF2B5EF4-FFF2-40B4-BE49-F238E27FC236}">
                <a16:creationId xmlns:a16="http://schemas.microsoft.com/office/drawing/2014/main" id="{4E25BD5B-0559-F04E-1E44-23958FAAA3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0267" y="797660"/>
            <a:ext cx="531779" cy="531779"/>
          </a:xfrm>
          <a:prstGeom prst="rect">
            <a:avLst/>
          </a:prstGeom>
        </p:spPr>
      </p:pic>
    </p:spTree>
    <p:extLst>
      <p:ext uri="{BB962C8B-B14F-4D97-AF65-F5344CB8AC3E}">
        <p14:creationId xmlns:p14="http://schemas.microsoft.com/office/powerpoint/2010/main" val="17108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44920-A6F2-ACB6-EBF2-D49928069EE9}"/>
              </a:ext>
            </a:extLst>
          </p:cNvPr>
          <p:cNvSpPr>
            <a:spLocks noGrp="1"/>
          </p:cNvSpPr>
          <p:nvPr>
            <p:ph type="ctrTitle"/>
          </p:nvPr>
        </p:nvSpPr>
        <p:spPr>
          <a:xfrm>
            <a:off x="864000" y="864000"/>
            <a:ext cx="4419200" cy="1661993"/>
          </a:xfrm>
        </p:spPr>
        <p:txBody>
          <a:bodyPr/>
          <a:lstStyle/>
          <a:p>
            <a:r>
              <a:rPr kumimoji="0" lang="sv-SE" sz="4000" b="1" i="0" u="none" strike="noStrike" kern="1200" cap="none" spc="0" normalizeH="0" baseline="0" noProof="0" dirty="0">
                <a:ln>
                  <a:noFill/>
                </a:ln>
                <a:solidFill>
                  <a:schemeClr val="bg1"/>
                </a:solidFill>
                <a:effectLst/>
                <a:uLnTx/>
                <a:uFillTx/>
                <a:latin typeface="+mj-lt"/>
                <a:ea typeface="+mn-ea"/>
                <a:cs typeface="+mn-cs"/>
              </a:rPr>
              <a:t>Att sluta med något är också utveckling</a:t>
            </a:r>
            <a:endParaRPr lang="sv-SE" dirty="0"/>
          </a:p>
        </p:txBody>
      </p:sp>
      <p:sp>
        <p:nvSpPr>
          <p:cNvPr id="3" name="Platshållare för text 2">
            <a:extLst>
              <a:ext uri="{FF2B5EF4-FFF2-40B4-BE49-F238E27FC236}">
                <a16:creationId xmlns:a16="http://schemas.microsoft.com/office/drawing/2014/main" id="{0E80915E-AB8B-FD72-CDB4-007B9D5F1481}"/>
              </a:ext>
            </a:extLst>
          </p:cNvPr>
          <p:cNvSpPr>
            <a:spLocks noGrp="1"/>
          </p:cNvSpPr>
          <p:nvPr>
            <p:ph type="body" sz="half" idx="2"/>
          </p:nvPr>
        </p:nvSpPr>
        <p:spPr>
          <a:xfrm>
            <a:off x="864000" y="2400421"/>
            <a:ext cx="4419200" cy="4082038"/>
          </a:xfrm>
        </p:spPr>
        <p:txBody>
          <a:bodyPr/>
          <a:lstStyle/>
          <a:p>
            <a:r>
              <a:rPr lang="sv-SE" b="1" dirty="0"/>
              <a:t>Forskare har upptäckt att när vi människor tänker på förändring, så föreställer vi oss att det handlar om att lägga till nya saker. Vi glömmer bort att utveckling även innebär att sluta göra saker och justera sådant som blivit ineffektiv. </a:t>
            </a:r>
          </a:p>
          <a:p>
            <a:r>
              <a:rPr lang="sv-SE" dirty="0"/>
              <a:t>För att sluta med något eller justera det, så rekommenderar vi att göra ett test. Testa förändringen under en begränsad tid och i en lämplig omfattning. För att sedan utvärdera effekterna och ta ställning till om förändringen ska fortsätta, eller behöver justeras mera.</a:t>
            </a:r>
          </a:p>
        </p:txBody>
      </p:sp>
      <p:sp>
        <p:nvSpPr>
          <p:cNvPr id="5" name="Platshållare för text 6">
            <a:extLst>
              <a:ext uri="{FF2B5EF4-FFF2-40B4-BE49-F238E27FC236}">
                <a16:creationId xmlns:a16="http://schemas.microsoft.com/office/drawing/2014/main" id="{E393F9BA-922B-FFD3-0959-51548AC32249}"/>
              </a:ext>
            </a:extLst>
          </p:cNvPr>
          <p:cNvSpPr txBox="1">
            <a:spLocks/>
          </p:cNvSpPr>
          <p:nvPr/>
        </p:nvSpPr>
        <p:spPr>
          <a:xfrm>
            <a:off x="6908802" y="3092519"/>
            <a:ext cx="4743453" cy="672961"/>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sv-SE" sz="2400" b="1" dirty="0">
                <a:latin typeface="+mj-lt"/>
              </a:rPr>
              <a:t>Hur har andra i offentliga Sverige gjort? Exempel på nästa sida.</a:t>
            </a:r>
          </a:p>
        </p:txBody>
      </p:sp>
    </p:spTree>
    <p:extLst>
      <p:ext uri="{BB962C8B-B14F-4D97-AF65-F5344CB8AC3E}">
        <p14:creationId xmlns:p14="http://schemas.microsoft.com/office/powerpoint/2010/main" val="105082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44920-A6F2-ACB6-EBF2-D49928069EE9}"/>
              </a:ext>
            </a:extLst>
          </p:cNvPr>
          <p:cNvSpPr>
            <a:spLocks noGrp="1"/>
          </p:cNvSpPr>
          <p:nvPr>
            <p:ph type="ctrTitle"/>
          </p:nvPr>
        </p:nvSpPr>
        <p:spPr>
          <a:xfrm>
            <a:off x="863999" y="864000"/>
            <a:ext cx="4539273" cy="1107996"/>
          </a:xfrm>
        </p:spPr>
        <p:txBody>
          <a:bodyPr/>
          <a:lstStyle/>
          <a:p>
            <a:r>
              <a:rPr lang="sv-SE" dirty="0"/>
              <a:t>Exempel från andra</a:t>
            </a:r>
          </a:p>
        </p:txBody>
      </p:sp>
      <p:sp>
        <p:nvSpPr>
          <p:cNvPr id="3" name="Platshållare för text 2">
            <a:extLst>
              <a:ext uri="{FF2B5EF4-FFF2-40B4-BE49-F238E27FC236}">
                <a16:creationId xmlns:a16="http://schemas.microsoft.com/office/drawing/2014/main" id="{0E80915E-AB8B-FD72-CDB4-007B9D5F1481}"/>
              </a:ext>
            </a:extLst>
          </p:cNvPr>
          <p:cNvSpPr>
            <a:spLocks noGrp="1"/>
          </p:cNvSpPr>
          <p:nvPr>
            <p:ph type="body" sz="half" idx="2"/>
          </p:nvPr>
        </p:nvSpPr>
        <p:spPr>
          <a:xfrm>
            <a:off x="864000" y="1971996"/>
            <a:ext cx="4419200" cy="3528040"/>
          </a:xfrm>
        </p:spPr>
        <p:txBody>
          <a:bodyPr/>
          <a:lstStyle/>
          <a:p>
            <a:r>
              <a:rPr lang="sv-SE" dirty="0"/>
              <a:t>”På våra </a:t>
            </a:r>
            <a:r>
              <a:rPr lang="sv-SE" dirty="0" err="1"/>
              <a:t>enhetsmöten</a:t>
            </a:r>
            <a:r>
              <a:rPr lang="sv-SE" dirty="0"/>
              <a:t> slutade vi med information som inte behövdes diskuteras. Istället började vi maila ut informationen varje fredag. Sedan använde vi mötestiden till samtal, när vi behövde det.”</a:t>
            </a:r>
            <a:br>
              <a:rPr lang="sv-SE" dirty="0"/>
            </a:br>
            <a:br>
              <a:rPr lang="sv-SE" dirty="0"/>
            </a:br>
            <a:br>
              <a:rPr lang="sv-SE" dirty="0"/>
            </a:br>
            <a:r>
              <a:rPr lang="sv-SE" dirty="0"/>
              <a:t>”Jag som chef slutade ta vissa beslut, för jag blev en flaskhals. Istället delade jag ut beslutsmandatet till mina medarbetare.”</a:t>
            </a:r>
          </a:p>
          <a:p>
            <a:endParaRPr lang="sv-SE" dirty="0"/>
          </a:p>
        </p:txBody>
      </p:sp>
      <p:sp>
        <p:nvSpPr>
          <p:cNvPr id="5" name="Platshållare för text 2">
            <a:extLst>
              <a:ext uri="{FF2B5EF4-FFF2-40B4-BE49-F238E27FC236}">
                <a16:creationId xmlns:a16="http://schemas.microsoft.com/office/drawing/2014/main" id="{678EC754-7A47-48F8-C6C5-E2CC3DA4E5C4}"/>
              </a:ext>
            </a:extLst>
          </p:cNvPr>
          <p:cNvSpPr txBox="1">
            <a:spLocks/>
          </p:cNvSpPr>
          <p:nvPr/>
        </p:nvSpPr>
        <p:spPr>
          <a:xfrm>
            <a:off x="6908802" y="2434421"/>
            <a:ext cx="4419200" cy="1989158"/>
          </a:xfrm>
          <a:prstGeom prst="rect">
            <a:avLst/>
          </a:prstGeom>
        </p:spPr>
        <p:txBody>
          <a:bodyPr vert="horz" wrap="square" lIns="0" tIns="324000" rIns="0" bIns="0" rtlCol="0">
            <a:spAutoFit/>
          </a:bodyPr>
          <a:lstStyle>
            <a:lvl1pPr marL="0" indent="0" algn="l" defTabSz="1219170" rtl="0" eaLnBrk="1" latinLnBrk="0" hangingPunct="1">
              <a:lnSpc>
                <a:spcPct val="100000"/>
              </a:lnSpc>
              <a:spcBef>
                <a:spcPts val="0"/>
              </a:spcBef>
              <a:spcAft>
                <a:spcPts val="1200"/>
              </a:spcAft>
              <a:buFont typeface="Arial" panose="020B0604020202020204" pitchFamily="34" charset="0"/>
              <a:buNone/>
              <a:defRPr sz="1800" b="0" i="0" kern="1200">
                <a:solidFill>
                  <a:schemeClr val="bg1"/>
                </a:solidFill>
                <a:latin typeface="+mn-lt"/>
                <a:ea typeface="Roboto Light" panose="02000000000000000000" pitchFamily="2" charset="0"/>
                <a:cs typeface="Roboto Light" panose="02000000000000000000" pitchFamily="2" charset="0"/>
              </a:defRPr>
            </a:lvl1pPr>
            <a:lvl2pPr marL="609585" indent="0" algn="l" defTabSz="1219170" rtl="0" eaLnBrk="1" latinLnBrk="0" hangingPunct="1">
              <a:lnSpc>
                <a:spcPct val="100000"/>
              </a:lnSpc>
              <a:spcBef>
                <a:spcPts val="667"/>
              </a:spcBef>
              <a:spcAft>
                <a:spcPts val="1200"/>
              </a:spcAft>
              <a:buFont typeface="Arial" panose="020B0604020202020204" pitchFamily="34" charset="0"/>
              <a:buNone/>
              <a:defRPr sz="1867" kern="1200">
                <a:solidFill>
                  <a:schemeClr val="tx1"/>
                </a:solidFill>
                <a:latin typeface="+mn-lt"/>
                <a:ea typeface="+mn-ea"/>
                <a:cs typeface="+mn-cs"/>
              </a:defRPr>
            </a:lvl2pPr>
            <a:lvl3pPr marL="1219170" indent="0" algn="l" defTabSz="1219170" rtl="0" eaLnBrk="1" latinLnBrk="0" hangingPunct="1">
              <a:lnSpc>
                <a:spcPct val="100000"/>
              </a:lnSpc>
              <a:spcBef>
                <a:spcPts val="667"/>
              </a:spcBef>
              <a:spcAft>
                <a:spcPts val="1200"/>
              </a:spcAft>
              <a:buFont typeface="Arial" panose="020B0604020202020204" pitchFamily="34" charset="0"/>
              <a:buNone/>
              <a:defRPr sz="1600" kern="1200">
                <a:solidFill>
                  <a:schemeClr val="tx1"/>
                </a:solidFill>
                <a:latin typeface="+mn-lt"/>
                <a:ea typeface="+mn-ea"/>
                <a:cs typeface="+mn-cs"/>
              </a:defRPr>
            </a:lvl3pPr>
            <a:lvl4pPr marL="1828754"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4pPr>
            <a:lvl5pPr marL="2438339"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5pPr>
            <a:lvl6pPr marL="3047924"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509"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7093"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678"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r>
              <a:rPr lang="sv-SE" b="1" dirty="0">
                <a:solidFill>
                  <a:schemeClr val="tx1"/>
                </a:solidFill>
              </a:rPr>
              <a:t>”Jag slutade ta på mig dubbla uppgifter, och istället be mina kollegor om hjälp. Nu avlastar mina kollegor mig när jag måste delta i möte och samtidigt har ansvar för att svara i telefon. Jag känner mig lugnare och ger bättre service till de som ringer”. </a:t>
            </a:r>
          </a:p>
        </p:txBody>
      </p:sp>
    </p:spTree>
    <p:extLst>
      <p:ext uri="{BB962C8B-B14F-4D97-AF65-F5344CB8AC3E}">
        <p14:creationId xmlns:p14="http://schemas.microsoft.com/office/powerpoint/2010/main" val="162230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44920-A6F2-ACB6-EBF2-D49928069EE9}"/>
              </a:ext>
            </a:extLst>
          </p:cNvPr>
          <p:cNvSpPr>
            <a:spLocks noGrp="1"/>
          </p:cNvSpPr>
          <p:nvPr>
            <p:ph type="ctrTitle"/>
          </p:nvPr>
        </p:nvSpPr>
        <p:spPr/>
        <p:txBody>
          <a:bodyPr/>
          <a:lstStyle/>
          <a:p>
            <a:r>
              <a:rPr kumimoji="0" lang="sv-SE" sz="4000" b="1" i="0" u="none" strike="noStrike" kern="1200" cap="none" spc="0" normalizeH="0" baseline="0" noProof="0" dirty="0">
                <a:ln>
                  <a:noFill/>
                </a:ln>
                <a:solidFill>
                  <a:schemeClr val="bg1"/>
                </a:solidFill>
                <a:effectLst/>
                <a:uLnTx/>
                <a:uFillTx/>
                <a:latin typeface="+mj-lt"/>
                <a:ea typeface="+mn-ea"/>
                <a:cs typeface="+mn-cs"/>
              </a:rPr>
              <a:t>Var är din tid?</a:t>
            </a:r>
            <a:endParaRPr lang="sv-SE" dirty="0"/>
          </a:p>
        </p:txBody>
      </p:sp>
      <p:sp>
        <p:nvSpPr>
          <p:cNvPr id="3" name="Platshållare för text 2">
            <a:extLst>
              <a:ext uri="{FF2B5EF4-FFF2-40B4-BE49-F238E27FC236}">
                <a16:creationId xmlns:a16="http://schemas.microsoft.com/office/drawing/2014/main" id="{0E80915E-AB8B-FD72-CDB4-007B9D5F1481}"/>
              </a:ext>
            </a:extLst>
          </p:cNvPr>
          <p:cNvSpPr>
            <a:spLocks noGrp="1"/>
          </p:cNvSpPr>
          <p:nvPr>
            <p:ph type="body" sz="half" idx="2"/>
          </p:nvPr>
        </p:nvSpPr>
        <p:spPr/>
        <p:txBody>
          <a:bodyPr/>
          <a:lstStyle/>
          <a:p>
            <a:r>
              <a:rPr lang="sv-SE" b="1" dirty="0"/>
              <a:t>Börja med att fundera över varför, hur och vad du gör under en vanlig arbetsvecka. Din kalender kan hjälpa dig.</a:t>
            </a:r>
          </a:p>
          <a:p>
            <a:r>
              <a:rPr lang="sv-SE" dirty="0"/>
              <a:t>Anteckna återkommande vanor och arbetsuppgifter, exempelvis möten och administration.</a:t>
            </a:r>
          </a:p>
          <a:p>
            <a:endParaRPr lang="sv-SE" dirty="0"/>
          </a:p>
        </p:txBody>
      </p:sp>
      <p:sp>
        <p:nvSpPr>
          <p:cNvPr id="5" name="Platshållare för text 4">
            <a:extLst>
              <a:ext uri="{FF2B5EF4-FFF2-40B4-BE49-F238E27FC236}">
                <a16:creationId xmlns:a16="http://schemas.microsoft.com/office/drawing/2014/main" id="{E6D2A98B-FBE3-7F94-BF8E-A4DE5951FEB5}"/>
              </a:ext>
            </a:extLst>
          </p:cNvPr>
          <p:cNvSpPr>
            <a:spLocks noGrp="1"/>
          </p:cNvSpPr>
          <p:nvPr>
            <p:ph type="body" sz="quarter" idx="10"/>
          </p:nvPr>
        </p:nvSpPr>
        <p:spPr/>
        <p:txBody>
          <a:bodyPr/>
          <a:lstStyle/>
          <a:p>
            <a:endParaRPr lang="sv-SE"/>
          </a:p>
        </p:txBody>
      </p:sp>
      <p:sp>
        <p:nvSpPr>
          <p:cNvPr id="6" name="Platshållare för text 5">
            <a:extLst>
              <a:ext uri="{FF2B5EF4-FFF2-40B4-BE49-F238E27FC236}">
                <a16:creationId xmlns:a16="http://schemas.microsoft.com/office/drawing/2014/main" id="{93D4F48C-48FC-7E69-14A3-D2670EB8AD85}"/>
              </a:ext>
            </a:extLst>
          </p:cNvPr>
          <p:cNvSpPr>
            <a:spLocks noGrp="1"/>
          </p:cNvSpPr>
          <p:nvPr>
            <p:ph type="body" sz="half" idx="11"/>
          </p:nvPr>
        </p:nvSpPr>
        <p:spPr>
          <a:xfrm>
            <a:off x="6034630" y="1980180"/>
            <a:ext cx="5287973" cy="819607"/>
          </a:xfrm>
        </p:spPr>
        <p:txBody>
          <a:bodyPr/>
          <a:lstStyle/>
          <a:p>
            <a:r>
              <a:rPr lang="sv-SE" sz="1600" b="1" dirty="0">
                <a:solidFill>
                  <a:schemeClr val="tx1"/>
                </a:solidFill>
                <a:latin typeface="+mj-lt"/>
              </a:rPr>
              <a:t>Vilka är dina återkommande vanor och arbetsuppgifter?</a:t>
            </a:r>
          </a:p>
        </p:txBody>
      </p:sp>
    </p:spTree>
    <p:extLst>
      <p:ext uri="{BB962C8B-B14F-4D97-AF65-F5344CB8AC3E}">
        <p14:creationId xmlns:p14="http://schemas.microsoft.com/office/powerpoint/2010/main" val="928057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44920-A6F2-ACB6-EBF2-D49928069EE9}"/>
              </a:ext>
            </a:extLst>
          </p:cNvPr>
          <p:cNvSpPr>
            <a:spLocks noGrp="1"/>
          </p:cNvSpPr>
          <p:nvPr>
            <p:ph type="ctrTitle"/>
          </p:nvPr>
        </p:nvSpPr>
        <p:spPr>
          <a:xfrm>
            <a:off x="864000" y="864000"/>
            <a:ext cx="4419200" cy="553998"/>
          </a:xfrm>
        </p:spPr>
        <p:txBody>
          <a:bodyPr/>
          <a:lstStyle/>
          <a:p>
            <a:r>
              <a:rPr kumimoji="0" lang="sv-SE" sz="4000" b="1" i="0" u="none" strike="noStrike" kern="1200" cap="none" spc="0" normalizeH="0" baseline="0" noProof="0" dirty="0">
                <a:ln>
                  <a:noFill/>
                </a:ln>
                <a:solidFill>
                  <a:schemeClr val="bg1"/>
                </a:solidFill>
                <a:effectLst/>
                <a:uLnTx/>
                <a:uFillTx/>
                <a:latin typeface="+mj-lt"/>
                <a:ea typeface="+mn-ea"/>
                <a:cs typeface="+mn-cs"/>
              </a:rPr>
              <a:t>Fråga dig själv</a:t>
            </a:r>
            <a:endParaRPr lang="sv-SE" dirty="0"/>
          </a:p>
        </p:txBody>
      </p:sp>
      <p:sp>
        <p:nvSpPr>
          <p:cNvPr id="3" name="Platshållare för text 2">
            <a:extLst>
              <a:ext uri="{FF2B5EF4-FFF2-40B4-BE49-F238E27FC236}">
                <a16:creationId xmlns:a16="http://schemas.microsoft.com/office/drawing/2014/main" id="{0E80915E-AB8B-FD72-CDB4-007B9D5F1481}"/>
              </a:ext>
            </a:extLst>
          </p:cNvPr>
          <p:cNvSpPr>
            <a:spLocks noGrp="1"/>
          </p:cNvSpPr>
          <p:nvPr>
            <p:ph type="body" sz="half" idx="2"/>
          </p:nvPr>
        </p:nvSpPr>
        <p:spPr>
          <a:xfrm>
            <a:off x="864000" y="1971996"/>
            <a:ext cx="4419200" cy="5867142"/>
          </a:xfrm>
        </p:spPr>
        <p:txBody>
          <a:bodyPr/>
          <a:lstStyle/>
          <a:p>
            <a:pPr marL="457200" indent="-457200">
              <a:buFont typeface="Arial" panose="020B0604020202020204" pitchFamily="34" charset="0"/>
              <a:buChar char="•"/>
            </a:pPr>
            <a:r>
              <a:rPr lang="sv-SE" dirty="0"/>
              <a:t>Vad tror din chef eller medarbetare att du skulle kunna sluta göra?</a:t>
            </a:r>
          </a:p>
          <a:p>
            <a:pPr marL="457200" indent="-457200">
              <a:buFont typeface="Arial" panose="020B0604020202020204" pitchFamily="34" charset="0"/>
              <a:buChar char="•"/>
            </a:pPr>
            <a:r>
              <a:rPr lang="sv-SE" dirty="0"/>
              <a:t>Vad tar </a:t>
            </a:r>
            <a:r>
              <a:rPr lang="sv-SE" b="1" dirty="0"/>
              <a:t>mycket tid</a:t>
            </a:r>
            <a:r>
              <a:rPr lang="sv-SE" dirty="0"/>
              <a:t> och </a:t>
            </a:r>
            <a:r>
              <a:rPr lang="sv-SE" b="1" dirty="0"/>
              <a:t>skapar lite värde?</a:t>
            </a:r>
          </a:p>
          <a:p>
            <a:pPr marL="457200" indent="-457200">
              <a:buFont typeface="Arial" panose="020B0604020202020204" pitchFamily="34" charset="0"/>
              <a:buChar char="•"/>
            </a:pPr>
            <a:r>
              <a:rPr lang="sv-SE" dirty="0"/>
              <a:t>Vilka moment/möten tar eller ger mig energi?</a:t>
            </a:r>
          </a:p>
          <a:p>
            <a:pPr marL="457200" indent="-457200">
              <a:buFont typeface="Arial" panose="020B0604020202020204" pitchFamily="34" charset="0"/>
              <a:buChar char="•"/>
            </a:pPr>
            <a:r>
              <a:rPr lang="sv-SE" dirty="0"/>
              <a:t>Har jag </a:t>
            </a:r>
            <a:r>
              <a:rPr lang="sv-SE" b="1" dirty="0"/>
              <a:t>distraktioner</a:t>
            </a:r>
            <a:r>
              <a:rPr lang="sv-SE" dirty="0"/>
              <a:t> som återkommer? </a:t>
            </a:r>
          </a:p>
          <a:p>
            <a:pPr marL="457200" indent="-457200">
              <a:buFont typeface="Arial" panose="020B0604020202020204" pitchFamily="34" charset="0"/>
              <a:buChar char="•"/>
            </a:pPr>
            <a:r>
              <a:rPr lang="sv-SE" dirty="0"/>
              <a:t>Hur tar jag </a:t>
            </a:r>
            <a:r>
              <a:rPr lang="sv-SE" b="1" dirty="0"/>
              <a:t>pauser</a:t>
            </a:r>
            <a:r>
              <a:rPr lang="sv-SE" dirty="0"/>
              <a:t> och återhämtar mig? </a:t>
            </a:r>
          </a:p>
          <a:p>
            <a:endParaRPr lang="sv-SE" dirty="0"/>
          </a:p>
          <a:p>
            <a:endParaRPr lang="sv-SE" dirty="0"/>
          </a:p>
          <a:p>
            <a:endParaRPr lang="sv-SE" dirty="0"/>
          </a:p>
          <a:p>
            <a:endParaRPr lang="sv-SE" dirty="0"/>
          </a:p>
          <a:p>
            <a:endParaRPr lang="sv-SE" dirty="0"/>
          </a:p>
        </p:txBody>
      </p:sp>
      <p:pic>
        <p:nvPicPr>
          <p:cNvPr id="2050" name="Picture 2">
            <a:extLst>
              <a:ext uri="{FF2B5EF4-FFF2-40B4-BE49-F238E27FC236}">
                <a16:creationId xmlns:a16="http://schemas.microsoft.com/office/drawing/2014/main" id="{464CD6E1-D935-E954-13FD-1FC58274596D}"/>
              </a:ext>
            </a:extLst>
          </p:cNvPr>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l="20444" r="20444"/>
          <a:stretch>
            <a:fillRect/>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68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44920-A6F2-ACB6-EBF2-D49928069EE9}"/>
              </a:ext>
            </a:extLst>
          </p:cNvPr>
          <p:cNvSpPr>
            <a:spLocks noGrp="1"/>
          </p:cNvSpPr>
          <p:nvPr>
            <p:ph type="ctrTitle"/>
          </p:nvPr>
        </p:nvSpPr>
        <p:spPr/>
        <p:txBody>
          <a:bodyPr/>
          <a:lstStyle/>
          <a:p>
            <a:r>
              <a:rPr kumimoji="0" lang="sv-SE" sz="4000" b="1" i="0" u="none" strike="noStrike" kern="1200" cap="none" spc="0" normalizeH="0" baseline="0" noProof="0" dirty="0">
                <a:ln>
                  <a:noFill/>
                </a:ln>
                <a:solidFill>
                  <a:schemeClr val="bg1"/>
                </a:solidFill>
                <a:effectLst/>
                <a:uLnTx/>
                <a:uFillTx/>
                <a:latin typeface="+mj-lt"/>
                <a:ea typeface="+mn-ea"/>
                <a:cs typeface="+mn-cs"/>
              </a:rPr>
              <a:t>Vad vill du sluta med?</a:t>
            </a:r>
            <a:endParaRPr lang="sv-SE" dirty="0"/>
          </a:p>
        </p:txBody>
      </p:sp>
      <p:sp>
        <p:nvSpPr>
          <p:cNvPr id="3" name="Platshållare för text 2">
            <a:extLst>
              <a:ext uri="{FF2B5EF4-FFF2-40B4-BE49-F238E27FC236}">
                <a16:creationId xmlns:a16="http://schemas.microsoft.com/office/drawing/2014/main" id="{0E80915E-AB8B-FD72-CDB4-007B9D5F1481}"/>
              </a:ext>
            </a:extLst>
          </p:cNvPr>
          <p:cNvSpPr>
            <a:spLocks noGrp="1"/>
          </p:cNvSpPr>
          <p:nvPr>
            <p:ph type="body" sz="half" idx="2"/>
          </p:nvPr>
        </p:nvSpPr>
        <p:spPr/>
        <p:txBody>
          <a:bodyPr/>
          <a:lstStyle/>
          <a:p>
            <a:r>
              <a:rPr lang="sv-SE" b="1" dirty="0"/>
              <a:t>Välj en återkommande sak som du skrev ner i föregående steg. Beskriv din nya vana eller sak.</a:t>
            </a:r>
          </a:p>
          <a:p>
            <a:r>
              <a:rPr lang="sv-SE" dirty="0"/>
              <a:t>Fler exempel finns på nästa sida.</a:t>
            </a:r>
            <a:endParaRPr lang="sv-SE" b="1" dirty="0"/>
          </a:p>
          <a:p>
            <a:r>
              <a:rPr lang="sv-SE" dirty="0"/>
              <a:t>Prata med din chef om det som du slutar med kan innebära risker.</a:t>
            </a:r>
          </a:p>
          <a:p>
            <a:endParaRPr lang="sv-SE" dirty="0"/>
          </a:p>
        </p:txBody>
      </p:sp>
      <p:sp>
        <p:nvSpPr>
          <p:cNvPr id="5" name="Platshållare för text 4">
            <a:extLst>
              <a:ext uri="{FF2B5EF4-FFF2-40B4-BE49-F238E27FC236}">
                <a16:creationId xmlns:a16="http://schemas.microsoft.com/office/drawing/2014/main" id="{E5489417-27F9-2A97-99FF-00C800783CC4}"/>
              </a:ext>
            </a:extLst>
          </p:cNvPr>
          <p:cNvSpPr>
            <a:spLocks noGrp="1"/>
          </p:cNvSpPr>
          <p:nvPr>
            <p:ph type="body" sz="quarter" idx="10"/>
          </p:nvPr>
        </p:nvSpPr>
        <p:spPr/>
        <p:txBody>
          <a:bodyPr/>
          <a:lstStyle/>
          <a:p>
            <a:endParaRPr lang="sv-SE"/>
          </a:p>
        </p:txBody>
      </p:sp>
      <p:sp>
        <p:nvSpPr>
          <p:cNvPr id="6" name="Platshållare för text 5">
            <a:extLst>
              <a:ext uri="{FF2B5EF4-FFF2-40B4-BE49-F238E27FC236}">
                <a16:creationId xmlns:a16="http://schemas.microsoft.com/office/drawing/2014/main" id="{2CA46BC6-06F5-D347-D032-665B644DA4AB}"/>
              </a:ext>
            </a:extLst>
          </p:cNvPr>
          <p:cNvSpPr>
            <a:spLocks noGrp="1"/>
          </p:cNvSpPr>
          <p:nvPr>
            <p:ph type="body" sz="half" idx="11"/>
          </p:nvPr>
        </p:nvSpPr>
        <p:spPr>
          <a:xfrm>
            <a:off x="6095999" y="1977604"/>
            <a:ext cx="5215703" cy="1312049"/>
          </a:xfrm>
        </p:spPr>
        <p:txBody>
          <a:bodyPr/>
          <a:lstStyle/>
          <a:p>
            <a:r>
              <a:rPr lang="sv-SE" sz="1800" b="1" dirty="0">
                <a:solidFill>
                  <a:schemeClr val="tx1"/>
                </a:solidFill>
                <a:latin typeface="+mj-lt"/>
              </a:rPr>
              <a:t>Vad vill du sluta med? Ungefär hur blir det istället?</a:t>
            </a:r>
          </a:p>
          <a:p>
            <a:endParaRPr lang="sv-SE" dirty="0"/>
          </a:p>
        </p:txBody>
      </p:sp>
    </p:spTree>
    <p:extLst>
      <p:ext uri="{BB962C8B-B14F-4D97-AF65-F5344CB8AC3E}">
        <p14:creationId xmlns:p14="http://schemas.microsoft.com/office/powerpoint/2010/main" val="64674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94F564-A538-2618-089D-B0DE77F2598F}"/>
              </a:ext>
            </a:extLst>
          </p:cNvPr>
          <p:cNvSpPr>
            <a:spLocks noGrp="1"/>
          </p:cNvSpPr>
          <p:nvPr>
            <p:ph type="ctrTitle"/>
          </p:nvPr>
        </p:nvSpPr>
        <p:spPr/>
        <p:txBody>
          <a:bodyPr/>
          <a:lstStyle/>
          <a:p>
            <a:r>
              <a:rPr kumimoji="0" lang="sv-SE" sz="4000" b="1" i="0" u="none" strike="noStrike" kern="1200" cap="none" spc="0" normalizeH="0" baseline="0" noProof="0" dirty="0">
                <a:ln>
                  <a:noFill/>
                </a:ln>
                <a:effectLst/>
                <a:uLnTx/>
                <a:uFillTx/>
                <a:latin typeface="+mj-lt"/>
                <a:ea typeface="+mn-ea"/>
                <a:cs typeface="+mn-cs"/>
              </a:rPr>
              <a:t>Exempel på utveckling genom att sluta</a:t>
            </a:r>
            <a:endParaRPr lang="sv-SE" dirty="0"/>
          </a:p>
        </p:txBody>
      </p:sp>
      <p:grpSp>
        <p:nvGrpSpPr>
          <p:cNvPr id="8" name="Grupp 7">
            <a:extLst>
              <a:ext uri="{FF2B5EF4-FFF2-40B4-BE49-F238E27FC236}">
                <a16:creationId xmlns:a16="http://schemas.microsoft.com/office/drawing/2014/main" id="{6D7AD0AD-EB56-57BB-4193-E5BA954140F4}"/>
              </a:ext>
            </a:extLst>
          </p:cNvPr>
          <p:cNvGrpSpPr/>
          <p:nvPr/>
        </p:nvGrpSpPr>
        <p:grpSpPr>
          <a:xfrm>
            <a:off x="5466684" y="975419"/>
            <a:ext cx="6395923" cy="1096114"/>
            <a:chOff x="5390484" y="1295654"/>
            <a:chExt cx="6395923" cy="1096114"/>
          </a:xfrm>
        </p:grpSpPr>
        <p:sp>
          <p:nvSpPr>
            <p:cNvPr id="18" name="textruta 17">
              <a:extLst>
                <a:ext uri="{FF2B5EF4-FFF2-40B4-BE49-F238E27FC236}">
                  <a16:creationId xmlns:a16="http://schemas.microsoft.com/office/drawing/2014/main" id="{117FE6E6-7E6B-749E-5C30-B33DB3D7359B}"/>
                </a:ext>
              </a:extLst>
            </p:cNvPr>
            <p:cNvSpPr txBox="1"/>
            <p:nvPr/>
          </p:nvSpPr>
          <p:spPr>
            <a:xfrm>
              <a:off x="8844981" y="1295654"/>
              <a:ext cx="2941426" cy="338554"/>
            </a:xfrm>
            <a:prstGeom prst="rect">
              <a:avLst/>
            </a:prstGeom>
            <a:noFill/>
          </p:spPr>
          <p:txBody>
            <a:bodyPr wrap="square">
              <a:spAutoFit/>
            </a:bodyPr>
            <a:lstStyle/>
            <a:p>
              <a:pPr lvl="0"/>
              <a:r>
                <a:rPr lang="sv-SE" sz="1600" b="1" dirty="0">
                  <a:latin typeface="+mj-lt"/>
                </a:rPr>
                <a:t>För att skapa tid genom att :</a:t>
              </a:r>
              <a:endParaRPr lang="sv-SE" sz="1600" dirty="0"/>
            </a:p>
          </p:txBody>
        </p:sp>
        <p:sp>
          <p:nvSpPr>
            <p:cNvPr id="17" name="textruta 16">
              <a:extLst>
                <a:ext uri="{FF2B5EF4-FFF2-40B4-BE49-F238E27FC236}">
                  <a16:creationId xmlns:a16="http://schemas.microsoft.com/office/drawing/2014/main" id="{2C3FCDC1-761E-8AA6-ACBF-BA843D1E6D35}"/>
                </a:ext>
              </a:extLst>
            </p:cNvPr>
            <p:cNvSpPr txBox="1"/>
            <p:nvPr/>
          </p:nvSpPr>
          <p:spPr>
            <a:xfrm>
              <a:off x="5390484" y="1295654"/>
              <a:ext cx="2941426" cy="338554"/>
            </a:xfrm>
            <a:prstGeom prst="rect">
              <a:avLst/>
            </a:prstGeom>
            <a:noFill/>
          </p:spPr>
          <p:txBody>
            <a:bodyPr wrap="square">
              <a:spAutoFit/>
            </a:bodyPr>
            <a:lstStyle/>
            <a:p>
              <a:pPr lvl="0"/>
              <a:r>
                <a:rPr lang="sv-SE" sz="1600" b="1" dirty="0">
                  <a:latin typeface="+mj-lt"/>
                </a:rPr>
                <a:t>Jag testar att slutat med att:</a:t>
              </a:r>
              <a:endParaRPr lang="sv-SE" sz="1600" dirty="0"/>
            </a:p>
          </p:txBody>
        </p:sp>
        <p:sp>
          <p:nvSpPr>
            <p:cNvPr id="4" name="Femhörning 3">
              <a:extLst>
                <a:ext uri="{FF2B5EF4-FFF2-40B4-BE49-F238E27FC236}">
                  <a16:creationId xmlns:a16="http://schemas.microsoft.com/office/drawing/2014/main" id="{82998AE6-C2BC-B6AF-E747-264A570BD4B4}"/>
                </a:ext>
              </a:extLst>
            </p:cNvPr>
            <p:cNvSpPr/>
            <p:nvPr/>
          </p:nvSpPr>
          <p:spPr>
            <a:xfrm>
              <a:off x="5458640" y="1709234"/>
              <a:ext cx="3180202" cy="682534"/>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800" b="1" dirty="0"/>
                <a:t>Ha möten huller om bullar </a:t>
              </a:r>
            </a:p>
          </p:txBody>
        </p:sp>
        <p:sp>
          <p:nvSpPr>
            <p:cNvPr id="7" name="Rektangel med rundade hörn 6">
              <a:extLst>
                <a:ext uri="{FF2B5EF4-FFF2-40B4-BE49-F238E27FC236}">
                  <a16:creationId xmlns:a16="http://schemas.microsoft.com/office/drawing/2014/main" id="{3F2035FA-865C-0679-8968-4C3977F2ADF0}"/>
                </a:ext>
              </a:extLst>
            </p:cNvPr>
            <p:cNvSpPr/>
            <p:nvPr/>
          </p:nvSpPr>
          <p:spPr>
            <a:xfrm>
              <a:off x="8911772" y="1709234"/>
              <a:ext cx="2663372" cy="682534"/>
            </a:xfrm>
            <a:prstGeom prst="roundRect">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1800" b="1" dirty="0">
                  <a:solidFill>
                    <a:schemeClr val="tx1"/>
                  </a:solidFill>
                </a:rPr>
                <a:t>Ha mötesfria dagar</a:t>
              </a:r>
            </a:p>
          </p:txBody>
        </p:sp>
      </p:grpSp>
      <p:grpSp>
        <p:nvGrpSpPr>
          <p:cNvPr id="9" name="Grupp 8">
            <a:extLst>
              <a:ext uri="{FF2B5EF4-FFF2-40B4-BE49-F238E27FC236}">
                <a16:creationId xmlns:a16="http://schemas.microsoft.com/office/drawing/2014/main" id="{3A23C62A-2D3E-48D0-4191-DDB2D3975BC7}"/>
              </a:ext>
            </a:extLst>
          </p:cNvPr>
          <p:cNvGrpSpPr/>
          <p:nvPr/>
        </p:nvGrpSpPr>
        <p:grpSpPr>
          <a:xfrm>
            <a:off x="5466684" y="2901670"/>
            <a:ext cx="6395923" cy="1095490"/>
            <a:chOff x="5390484" y="2946569"/>
            <a:chExt cx="6395923" cy="1095490"/>
          </a:xfrm>
        </p:grpSpPr>
        <p:sp>
          <p:nvSpPr>
            <p:cNvPr id="14" name="textruta 13">
              <a:extLst>
                <a:ext uri="{FF2B5EF4-FFF2-40B4-BE49-F238E27FC236}">
                  <a16:creationId xmlns:a16="http://schemas.microsoft.com/office/drawing/2014/main" id="{E4DB439B-5D7D-2B85-43CE-42C323FE030D}"/>
                </a:ext>
              </a:extLst>
            </p:cNvPr>
            <p:cNvSpPr txBox="1"/>
            <p:nvPr/>
          </p:nvSpPr>
          <p:spPr>
            <a:xfrm>
              <a:off x="8844981" y="2946569"/>
              <a:ext cx="2941426" cy="338554"/>
            </a:xfrm>
            <a:prstGeom prst="rect">
              <a:avLst/>
            </a:prstGeom>
            <a:noFill/>
          </p:spPr>
          <p:txBody>
            <a:bodyPr wrap="square">
              <a:spAutoFit/>
            </a:bodyPr>
            <a:lstStyle/>
            <a:p>
              <a:pPr lvl="0"/>
              <a:r>
                <a:rPr lang="sv-SE" sz="1600" b="1" dirty="0">
                  <a:latin typeface="+mj-lt"/>
                </a:rPr>
                <a:t>För att skapa tid genom att :</a:t>
              </a:r>
              <a:endParaRPr lang="sv-SE" sz="1600" dirty="0"/>
            </a:p>
          </p:txBody>
        </p:sp>
        <p:sp>
          <p:nvSpPr>
            <p:cNvPr id="13" name="textruta 12">
              <a:extLst>
                <a:ext uri="{FF2B5EF4-FFF2-40B4-BE49-F238E27FC236}">
                  <a16:creationId xmlns:a16="http://schemas.microsoft.com/office/drawing/2014/main" id="{CD3B6658-9A47-ED97-5395-8DFCB994D962}"/>
                </a:ext>
              </a:extLst>
            </p:cNvPr>
            <p:cNvSpPr txBox="1"/>
            <p:nvPr/>
          </p:nvSpPr>
          <p:spPr>
            <a:xfrm>
              <a:off x="5390484" y="2946569"/>
              <a:ext cx="2941426" cy="338554"/>
            </a:xfrm>
            <a:prstGeom prst="rect">
              <a:avLst/>
            </a:prstGeom>
            <a:noFill/>
          </p:spPr>
          <p:txBody>
            <a:bodyPr wrap="square">
              <a:spAutoFit/>
            </a:bodyPr>
            <a:lstStyle/>
            <a:p>
              <a:pPr lvl="0"/>
              <a:r>
                <a:rPr lang="sv-SE" sz="1600" b="1" dirty="0">
                  <a:latin typeface="+mj-lt"/>
                </a:rPr>
                <a:t>Jag testar att slutat med att:</a:t>
              </a:r>
              <a:endParaRPr lang="sv-SE" sz="1600" dirty="0"/>
            </a:p>
          </p:txBody>
        </p:sp>
        <p:sp>
          <p:nvSpPr>
            <p:cNvPr id="5" name="Femhörning 4">
              <a:extLst>
                <a:ext uri="{FF2B5EF4-FFF2-40B4-BE49-F238E27FC236}">
                  <a16:creationId xmlns:a16="http://schemas.microsoft.com/office/drawing/2014/main" id="{EA5B5679-5C91-9EA9-E7E8-FF6B1AAB3102}"/>
                </a:ext>
              </a:extLst>
            </p:cNvPr>
            <p:cNvSpPr/>
            <p:nvPr/>
          </p:nvSpPr>
          <p:spPr>
            <a:xfrm>
              <a:off x="5458640" y="3359525"/>
              <a:ext cx="3180202" cy="682534"/>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sv-SE" sz="1800" b="1" dirty="0"/>
                <a:t>Ha ostrukturerade möten </a:t>
              </a:r>
            </a:p>
          </p:txBody>
        </p:sp>
        <p:sp>
          <p:nvSpPr>
            <p:cNvPr id="11" name="Rektangel med rundade hörn 10">
              <a:extLst>
                <a:ext uri="{FF2B5EF4-FFF2-40B4-BE49-F238E27FC236}">
                  <a16:creationId xmlns:a16="http://schemas.microsoft.com/office/drawing/2014/main" id="{C81788D1-861F-315B-AB20-1FB5A369F0D8}"/>
                </a:ext>
              </a:extLst>
            </p:cNvPr>
            <p:cNvSpPr/>
            <p:nvPr/>
          </p:nvSpPr>
          <p:spPr>
            <a:xfrm>
              <a:off x="8911772" y="3359525"/>
              <a:ext cx="2663372" cy="682534"/>
            </a:xfrm>
            <a:prstGeom prst="roundRect">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sv-SE" sz="1800" b="1" dirty="0">
                  <a:solidFill>
                    <a:schemeClr val="tx1"/>
                  </a:solidFill>
                </a:rPr>
                <a:t>Skriva en mötesagenda</a:t>
              </a:r>
            </a:p>
          </p:txBody>
        </p:sp>
      </p:grpSp>
      <p:grpSp>
        <p:nvGrpSpPr>
          <p:cNvPr id="3" name="Grupp 2">
            <a:extLst>
              <a:ext uri="{FF2B5EF4-FFF2-40B4-BE49-F238E27FC236}">
                <a16:creationId xmlns:a16="http://schemas.microsoft.com/office/drawing/2014/main" id="{CC07A565-F745-4376-491F-7A7E47BDCCD4}"/>
              </a:ext>
            </a:extLst>
          </p:cNvPr>
          <p:cNvGrpSpPr/>
          <p:nvPr/>
        </p:nvGrpSpPr>
        <p:grpSpPr>
          <a:xfrm>
            <a:off x="5466684" y="4827296"/>
            <a:ext cx="6395923" cy="1098203"/>
            <a:chOff x="5390484" y="4596861"/>
            <a:chExt cx="6395923" cy="1098203"/>
          </a:xfrm>
        </p:grpSpPr>
        <p:sp>
          <p:nvSpPr>
            <p:cNvPr id="16" name="textruta 15">
              <a:extLst>
                <a:ext uri="{FF2B5EF4-FFF2-40B4-BE49-F238E27FC236}">
                  <a16:creationId xmlns:a16="http://schemas.microsoft.com/office/drawing/2014/main" id="{06966E41-40DC-03F8-14A6-443008FE4FC3}"/>
                </a:ext>
              </a:extLst>
            </p:cNvPr>
            <p:cNvSpPr txBox="1"/>
            <p:nvPr/>
          </p:nvSpPr>
          <p:spPr>
            <a:xfrm>
              <a:off x="8844981" y="4596861"/>
              <a:ext cx="2941426" cy="338554"/>
            </a:xfrm>
            <a:prstGeom prst="rect">
              <a:avLst/>
            </a:prstGeom>
            <a:noFill/>
          </p:spPr>
          <p:txBody>
            <a:bodyPr wrap="square">
              <a:spAutoFit/>
            </a:bodyPr>
            <a:lstStyle/>
            <a:p>
              <a:pPr lvl="0"/>
              <a:r>
                <a:rPr lang="sv-SE" sz="1600" b="1" dirty="0">
                  <a:latin typeface="+mj-lt"/>
                </a:rPr>
                <a:t>För att skapa tid genom att :</a:t>
              </a:r>
              <a:endParaRPr lang="sv-SE" sz="1600" dirty="0"/>
            </a:p>
          </p:txBody>
        </p:sp>
        <p:sp>
          <p:nvSpPr>
            <p:cNvPr id="6" name="Femhörning 5">
              <a:extLst>
                <a:ext uri="{FF2B5EF4-FFF2-40B4-BE49-F238E27FC236}">
                  <a16:creationId xmlns:a16="http://schemas.microsoft.com/office/drawing/2014/main" id="{E57F006E-9A35-16D8-7D45-9F4B746B4E91}"/>
                </a:ext>
              </a:extLst>
            </p:cNvPr>
            <p:cNvSpPr/>
            <p:nvPr/>
          </p:nvSpPr>
          <p:spPr>
            <a:xfrm>
              <a:off x="5458640" y="5012530"/>
              <a:ext cx="3180202" cy="682534"/>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sv-SE" sz="1800" b="1" dirty="0"/>
                <a:t>Kolla mailen vid </a:t>
              </a:r>
              <a:br>
                <a:rPr lang="sv-SE" sz="1800" b="1" dirty="0"/>
              </a:br>
              <a:r>
                <a:rPr lang="sv-SE" sz="1800" b="1" dirty="0"/>
                <a:t>varje notifikation</a:t>
              </a:r>
            </a:p>
          </p:txBody>
        </p:sp>
        <p:sp>
          <p:nvSpPr>
            <p:cNvPr id="15" name="textruta 14">
              <a:extLst>
                <a:ext uri="{FF2B5EF4-FFF2-40B4-BE49-F238E27FC236}">
                  <a16:creationId xmlns:a16="http://schemas.microsoft.com/office/drawing/2014/main" id="{5FD18021-32AB-DC23-5047-342F2F8445FE}"/>
                </a:ext>
              </a:extLst>
            </p:cNvPr>
            <p:cNvSpPr txBox="1"/>
            <p:nvPr/>
          </p:nvSpPr>
          <p:spPr>
            <a:xfrm>
              <a:off x="5390484" y="4596861"/>
              <a:ext cx="2941426" cy="338554"/>
            </a:xfrm>
            <a:prstGeom prst="rect">
              <a:avLst/>
            </a:prstGeom>
            <a:noFill/>
          </p:spPr>
          <p:txBody>
            <a:bodyPr wrap="square">
              <a:spAutoFit/>
            </a:bodyPr>
            <a:lstStyle/>
            <a:p>
              <a:pPr lvl="0"/>
              <a:r>
                <a:rPr lang="sv-SE" sz="1600" b="1" dirty="0">
                  <a:latin typeface="+mj-lt"/>
                </a:rPr>
                <a:t>Jag testar att slutat med att:</a:t>
              </a:r>
              <a:endParaRPr lang="sv-SE" sz="1600" dirty="0"/>
            </a:p>
          </p:txBody>
        </p:sp>
        <p:sp>
          <p:nvSpPr>
            <p:cNvPr id="12" name="Rektangel med rundade hörn 11">
              <a:extLst>
                <a:ext uri="{FF2B5EF4-FFF2-40B4-BE49-F238E27FC236}">
                  <a16:creationId xmlns:a16="http://schemas.microsoft.com/office/drawing/2014/main" id="{EF861930-DB29-B4DB-0A7A-5639E13CEEEE}"/>
                </a:ext>
              </a:extLst>
            </p:cNvPr>
            <p:cNvSpPr/>
            <p:nvPr/>
          </p:nvSpPr>
          <p:spPr>
            <a:xfrm>
              <a:off x="8886122" y="5012530"/>
              <a:ext cx="2663372" cy="682534"/>
            </a:xfrm>
            <a:prstGeom prst="roundRect">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sv-SE" sz="1800" b="1" dirty="0">
                  <a:solidFill>
                    <a:schemeClr val="tx1"/>
                  </a:solidFill>
                </a:rPr>
                <a:t>Svara på mail en </a:t>
              </a:r>
              <a:br>
                <a:rPr lang="sv-SE" sz="1800" b="1" dirty="0">
                  <a:solidFill>
                    <a:schemeClr val="tx1"/>
                  </a:solidFill>
                </a:rPr>
              </a:br>
              <a:r>
                <a:rPr lang="sv-SE" sz="1800" b="1" dirty="0">
                  <a:solidFill>
                    <a:schemeClr val="tx1"/>
                  </a:solidFill>
                </a:rPr>
                <a:t>gång om dagen</a:t>
              </a:r>
            </a:p>
          </p:txBody>
        </p:sp>
      </p:grpSp>
    </p:spTree>
    <p:extLst>
      <p:ext uri="{BB962C8B-B14F-4D97-AF65-F5344CB8AC3E}">
        <p14:creationId xmlns:p14="http://schemas.microsoft.com/office/powerpoint/2010/main" val="415854186"/>
      </p:ext>
    </p:extLst>
  </p:cSld>
  <p:clrMapOvr>
    <a:masterClrMapping/>
  </p:clrMapOvr>
</p:sld>
</file>

<file path=ppt/theme/theme1.xml><?xml version="1.0" encoding="utf-8"?>
<a:theme xmlns:a="http://schemas.openxmlformats.org/drawingml/2006/main" name="HBG-Helsingborgstegel">
  <a:themeElements>
    <a:clrScheme name="Egen 6">
      <a:dk1>
        <a:srgbClr val="1A355C"/>
      </a:dk1>
      <a:lt1>
        <a:srgbClr val="FEFFFF"/>
      </a:lt1>
      <a:dk2>
        <a:srgbClr val="EDB321"/>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Egen 7">
      <a:dk1>
        <a:srgbClr val="1A355C"/>
      </a:dk1>
      <a:lt1>
        <a:srgbClr val="FEFFFF"/>
      </a:lt1>
      <a:dk2>
        <a:srgbClr val="EFB323"/>
      </a:dk2>
      <a:lt2>
        <a:srgbClr val="EAE8E1"/>
      </a:lt2>
      <a:accent1>
        <a:srgbClr val="00BFB2"/>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7D08E97149E774CB1545E05E955AA76" ma:contentTypeVersion="18" ma:contentTypeDescription="Skapa ett nytt dokument." ma:contentTypeScope="" ma:versionID="4ce0015436e7b6b687222ecb3a6fae71">
  <xsd:schema xmlns:xsd="http://www.w3.org/2001/XMLSchema" xmlns:xs="http://www.w3.org/2001/XMLSchema" xmlns:p="http://schemas.microsoft.com/office/2006/metadata/properties" xmlns:ns2="7a76651c-ba93-4984-9146-c4f111737405" xmlns:ns3="1471652e-0fe0-4654-9522-34c7a0ec1beb" xmlns:ns4="7b2ba3d5-ae7e-4872-ab6d-f5dc97d22469" targetNamespace="http://schemas.microsoft.com/office/2006/metadata/properties" ma:root="true" ma:fieldsID="6e554687a58de2aed2a0c16b748e7b59" ns2:_="" ns3:_="" ns4:_="">
    <xsd:import namespace="7a76651c-ba93-4984-9146-c4f111737405"/>
    <xsd:import namespace="1471652e-0fe0-4654-9522-34c7a0ec1beb"/>
    <xsd:import namespace="7b2ba3d5-ae7e-4872-ab6d-f5dc97d224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76651c-ba93-4984-9146-c4f1117374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754130b2-2ff3-49ba-9a00-32ff45e7998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71652e-0fe0-4654-9522-34c7a0ec1beb"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2ba3d5-ae7e-4872-ab6d-f5dc97d2246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00b87b8-152d-4f80-8f32-d4583f5049d0}" ma:internalName="TaxCatchAll" ma:showField="CatchAllData" ma:web="1471652e-0fe0-4654-9522-34c7a0ec1b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b2ba3d5-ae7e-4872-ab6d-f5dc97d22469" xsi:nil="true"/>
    <lcf76f155ced4ddcb4097134ff3c332f xmlns="7a76651c-ba93-4984-9146-c4f11173740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A6E28F-A2AD-40A0-9993-3F32C4CD8039}">
  <ds:schemaRefs>
    <ds:schemaRef ds:uri="http://schemas.microsoft.com/sharepoint/v3/contenttype/forms"/>
  </ds:schemaRefs>
</ds:datastoreItem>
</file>

<file path=customXml/itemProps2.xml><?xml version="1.0" encoding="utf-8"?>
<ds:datastoreItem xmlns:ds="http://schemas.openxmlformats.org/officeDocument/2006/customXml" ds:itemID="{BDF5AB3B-7982-43A0-95D8-3A9609BBA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76651c-ba93-4984-9146-c4f111737405"/>
    <ds:schemaRef ds:uri="1471652e-0fe0-4654-9522-34c7a0ec1beb"/>
    <ds:schemaRef ds:uri="7b2ba3d5-ae7e-4872-ab6d-f5dc97d224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512BB2-E732-436A-B277-2DBDCAA4D4D2}">
  <ds:schemaRefs>
    <ds:schemaRef ds:uri="http://purl.org/dc/terms/"/>
    <ds:schemaRef ds:uri="http://schemas.microsoft.com/office/2006/metadata/properties"/>
    <ds:schemaRef ds:uri="http://purl.org/dc/elements/1.1/"/>
    <ds:schemaRef ds:uri="7b2ba3d5-ae7e-4872-ab6d-f5dc97d22469"/>
    <ds:schemaRef ds:uri="http://schemas.microsoft.com/office/2006/documentManagement/types"/>
    <ds:schemaRef ds:uri="7a76651c-ba93-4984-9146-c4f111737405"/>
    <ds:schemaRef ds:uri="http://schemas.microsoft.com/office/infopath/2007/PartnerControls"/>
    <ds:schemaRef ds:uri="http://www.w3.org/XML/1998/namespace"/>
    <ds:schemaRef ds:uri="http://schemas.openxmlformats.org/package/2006/metadata/core-properties"/>
    <ds:schemaRef ds:uri="1471652e-0fe0-4654-9522-34c7a0ec1be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HBG-Helsingborgstegel</Template>
  <TotalTime>204</TotalTime>
  <Words>879</Words>
  <Application>Microsoft Office PowerPoint</Application>
  <PresentationFormat>Bredbild</PresentationFormat>
  <Paragraphs>97</Paragraphs>
  <Slides>18</Slides>
  <Notes>0</Notes>
  <HiddenSlides>1</HiddenSlides>
  <MMClips>0</MMClips>
  <ScaleCrop>false</ScaleCrop>
  <HeadingPairs>
    <vt:vector size="4" baseType="variant">
      <vt:variant>
        <vt:lpstr>Tema</vt:lpstr>
      </vt:variant>
      <vt:variant>
        <vt:i4>4</vt:i4>
      </vt:variant>
      <vt:variant>
        <vt:lpstr>Bildrubriker</vt:lpstr>
      </vt:variant>
      <vt:variant>
        <vt:i4>18</vt:i4>
      </vt:variant>
    </vt:vector>
  </HeadingPairs>
  <TitlesOfParts>
    <vt:vector size="22" baseType="lpstr">
      <vt:lpstr>HBG-Helsingborgstegel</vt:lpstr>
      <vt:lpstr>HBG-Pålsjö</vt:lpstr>
      <vt:lpstr>HBG-Vintersund</vt:lpstr>
      <vt:lpstr>HBG-Raps</vt:lpstr>
      <vt:lpstr>Frigöra tid</vt:lpstr>
      <vt:lpstr>Övningens steg</vt:lpstr>
      <vt:lpstr>PowerPoint-presentation</vt:lpstr>
      <vt:lpstr>Att sluta med något är också utveckling</vt:lpstr>
      <vt:lpstr>Exempel från andra</vt:lpstr>
      <vt:lpstr>Var är din tid?</vt:lpstr>
      <vt:lpstr>Fråga dig själv</vt:lpstr>
      <vt:lpstr>Vad vill du sluta med?</vt:lpstr>
      <vt:lpstr>Exempel på utveckling genom att sluta</vt:lpstr>
      <vt:lpstr>PowerPoint-presentation</vt:lpstr>
      <vt:lpstr>Pröva nu</vt:lpstr>
      <vt:lpstr>PowerPoint-presentation</vt:lpstr>
      <vt:lpstr>Hur gick testet?</vt:lpstr>
      <vt:lpstr>Hur gick testet?</vt:lpstr>
      <vt:lpstr>Här är tiden</vt:lpstr>
      <vt:lpstr>Vad gör du med  din tid här näst?</vt:lpstr>
      <vt:lpstr>Bra jobbat!</vt:lpstr>
      <vt:lpstr>Dokumentets syfte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Framtid</dc:title>
  <dc:creator>Starvall Malin - SLF</dc:creator>
  <cp:lastModifiedBy>Starvall Malin - SLF</cp:lastModifiedBy>
  <cp:revision>7</cp:revision>
  <dcterms:created xsi:type="dcterms:W3CDTF">2023-03-06T10:19:07Z</dcterms:created>
  <dcterms:modified xsi:type="dcterms:W3CDTF">2023-03-13T09:15:30Z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0x01010037D08E97149E774CB1545E05E955AA76</vt:lpwstr>
  </property>
  <property fmtid="{D5CDD505-2E9C-101B-9397-08002B2CF9AE}" pid="3" name="MediaServiceImageTags">
    <vt:lpwstr/>
  </property>
</Properties>
</file>