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48" r:id="rId4"/>
    <p:sldMasterId id="2147484087" r:id="rId5"/>
    <p:sldMasterId id="2147484076" r:id="rId6"/>
    <p:sldMasterId id="2147484065" r:id="rId7"/>
  </p:sldMasterIdLst>
  <p:notesMasterIdLst>
    <p:notesMasterId r:id="rId26"/>
  </p:notesMasterIdLst>
  <p:handoutMasterIdLst>
    <p:handoutMasterId r:id="rId27"/>
  </p:handoutMasterIdLst>
  <p:sldIdLst>
    <p:sldId id="973" r:id="rId8"/>
    <p:sldId id="1023" r:id="rId9"/>
    <p:sldId id="1024" r:id="rId10"/>
    <p:sldId id="1038" r:id="rId11"/>
    <p:sldId id="1035" r:id="rId12"/>
    <p:sldId id="1025" r:id="rId13"/>
    <p:sldId id="1039" r:id="rId14"/>
    <p:sldId id="1040" r:id="rId15"/>
    <p:sldId id="1026" r:id="rId16"/>
    <p:sldId id="1028" r:id="rId17"/>
    <p:sldId id="1029" r:id="rId18"/>
    <p:sldId id="1041" r:id="rId19"/>
    <p:sldId id="1034" r:id="rId20"/>
    <p:sldId id="1030" r:id="rId21"/>
    <p:sldId id="1043" r:id="rId22"/>
    <p:sldId id="1051" r:id="rId23"/>
    <p:sldId id="1042" r:id="rId24"/>
    <p:sldId id="977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elsingborg Sans" panose="020B0604020202020204" charset="0"/>
      <p:regular r:id="rId32"/>
      <p:bold r:id="rId33"/>
    </p:embeddedFont>
    <p:embeddedFont>
      <p:font typeface="Roboto Light" panose="02000000000000000000" pitchFamily="2" charset="0"/>
      <p:regular r:id="rId34"/>
      <p:italic r:id="rId35"/>
    </p:embeddedFont>
    <p:embeddedFont>
      <p:font typeface="Roboto Thin" panose="02000000000000000000" pitchFamily="2" charset="0"/>
      <p:regular r:id="rId36"/>
      <p:italic r:id="rId3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FAD398-E154-93DA-C907-FDF84DDC787E}" name="Starvall Malin - SLF" initials="SMS" userId="S::malin.starvall@helsingborg.se::e1126235-8f9b-46f7-aa1d-4c74a912b4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1B365D"/>
    <a:srgbClr val="00BFB3"/>
    <a:srgbClr val="F5F4F0"/>
    <a:srgbClr val="F4FAE3"/>
    <a:srgbClr val="D4EB8E"/>
    <a:srgbClr val="E45205"/>
    <a:srgbClr val="FABBCB"/>
    <a:srgbClr val="FFDCE4"/>
    <a:srgbClr val="FF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38DF8-112D-8849-8FDF-EDDA38033E91}" v="22" dt="2023-03-13T07:51:48.660"/>
    <p1510:client id="{90F29AC6-AD01-4384-BF88-CAA240F6F1F0}" v="8" dt="2023-03-13T09:10:03.407"/>
    <p1510:client id="{9B5C3ACD-6156-411D-84E8-B339E441C11D}" v="6" dt="2023-03-13T07:46:19.954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rvall Malin - SLF" userId="e1126235-8f9b-46f7-aa1d-4c74a912b45d" providerId="ADAL" clId="{57938DF8-112D-8849-8FDF-EDDA38033E91}"/>
    <pc:docChg chg="custSel modSld">
      <pc:chgData name="Starvall Malin - SLF" userId="e1126235-8f9b-46f7-aa1d-4c74a912b45d" providerId="ADAL" clId="{57938DF8-112D-8849-8FDF-EDDA38033E91}" dt="2023-03-13T07:51:48.660" v="18" actId="14826"/>
      <pc:docMkLst>
        <pc:docMk/>
      </pc:docMkLst>
      <pc:sldChg chg="modSp mod">
        <pc:chgData name="Starvall Malin - SLF" userId="e1126235-8f9b-46f7-aa1d-4c74a912b45d" providerId="ADAL" clId="{57938DF8-112D-8849-8FDF-EDDA38033E91}" dt="2023-03-13T07:47:36.172" v="0" actId="18131"/>
        <pc:sldMkLst>
          <pc:docMk/>
          <pc:sldMk cId="57220760" sldId="973"/>
        </pc:sldMkLst>
        <pc:picChg chg="mod modCrop">
          <ac:chgData name="Starvall Malin - SLF" userId="e1126235-8f9b-46f7-aa1d-4c74a912b45d" providerId="ADAL" clId="{57938DF8-112D-8849-8FDF-EDDA38033E91}" dt="2023-03-13T07:47:36.172" v="0" actId="18131"/>
          <ac:picMkLst>
            <pc:docMk/>
            <pc:sldMk cId="57220760" sldId="973"/>
            <ac:picMk id="8" creationId="{3BC1B206-1350-997E-8221-B234B9028747}"/>
          </ac:picMkLst>
        </pc:picChg>
      </pc:sldChg>
      <pc:sldChg chg="modSp">
        <pc:chgData name="Starvall Malin - SLF" userId="e1126235-8f9b-46f7-aa1d-4c74a912b45d" providerId="ADAL" clId="{57938DF8-112D-8849-8FDF-EDDA38033E91}" dt="2023-03-13T07:51:48.660" v="18" actId="14826"/>
        <pc:sldMkLst>
          <pc:docMk/>
          <pc:sldMk cId="392730085" sldId="977"/>
        </pc:sldMkLst>
        <pc:picChg chg="mod">
          <ac:chgData name="Starvall Malin - SLF" userId="e1126235-8f9b-46f7-aa1d-4c74a912b45d" providerId="ADAL" clId="{57938DF8-112D-8849-8FDF-EDDA38033E91}" dt="2023-03-13T07:51:48.660" v="18" actId="14826"/>
          <ac:picMkLst>
            <pc:docMk/>
            <pc:sldMk cId="392730085" sldId="977"/>
            <ac:picMk id="5" creationId="{ACEBA9BD-B359-F758-6BE0-E42FBD8C22AC}"/>
          </ac:picMkLst>
        </pc:picChg>
      </pc:sldChg>
      <pc:sldChg chg="modSp mod">
        <pc:chgData name="Starvall Malin - SLF" userId="e1126235-8f9b-46f7-aa1d-4c74a912b45d" providerId="ADAL" clId="{57938DF8-112D-8849-8FDF-EDDA38033E91}" dt="2023-03-13T07:47:45.607" v="1" actId="207"/>
        <pc:sldMkLst>
          <pc:docMk/>
          <pc:sldMk cId="2695544331" sldId="1023"/>
        </pc:sldMkLst>
        <pc:spChg chg="mod">
          <ac:chgData name="Starvall Malin - SLF" userId="e1126235-8f9b-46f7-aa1d-4c74a912b45d" providerId="ADAL" clId="{57938DF8-112D-8849-8FDF-EDDA38033E91}" dt="2023-03-13T07:47:45.607" v="1" actId="207"/>
          <ac:spMkLst>
            <pc:docMk/>
            <pc:sldMk cId="2695544331" sldId="1023"/>
            <ac:spMk id="5" creationId="{E1228F58-7D5A-692E-C959-4C88AC1C224A}"/>
          </ac:spMkLst>
        </pc:spChg>
        <pc:spChg chg="mod">
          <ac:chgData name="Starvall Malin - SLF" userId="e1126235-8f9b-46f7-aa1d-4c74a912b45d" providerId="ADAL" clId="{57938DF8-112D-8849-8FDF-EDDA38033E91}" dt="2023-03-13T07:47:45.607" v="1" actId="207"/>
          <ac:spMkLst>
            <pc:docMk/>
            <pc:sldMk cId="2695544331" sldId="1023"/>
            <ac:spMk id="6" creationId="{4ABEB363-5C32-8611-8376-83E995A17A99}"/>
          </ac:spMkLst>
        </pc:spChg>
        <pc:spChg chg="mod">
          <ac:chgData name="Starvall Malin - SLF" userId="e1126235-8f9b-46f7-aa1d-4c74a912b45d" providerId="ADAL" clId="{57938DF8-112D-8849-8FDF-EDDA38033E91}" dt="2023-03-13T07:47:45.607" v="1" actId="207"/>
          <ac:spMkLst>
            <pc:docMk/>
            <pc:sldMk cId="2695544331" sldId="1023"/>
            <ac:spMk id="7" creationId="{CC8C92B7-4A62-7AC6-7FF1-4CF42D23B5C7}"/>
          </ac:spMkLst>
        </pc:spChg>
      </pc:sldChg>
      <pc:sldChg chg="addSp delSp modSp mod chgLayout">
        <pc:chgData name="Starvall Malin - SLF" userId="e1126235-8f9b-46f7-aa1d-4c74a912b45d" providerId="ADAL" clId="{57938DF8-112D-8849-8FDF-EDDA38033E91}" dt="2023-03-13T07:49:46.635" v="11"/>
        <pc:sldMkLst>
          <pc:docMk/>
          <pc:sldMk cId="3258344255" sldId="1030"/>
        </pc:sldMkLst>
        <pc:spChg chg="mod ord">
          <ac:chgData name="Starvall Malin - SLF" userId="e1126235-8f9b-46f7-aa1d-4c74a912b45d" providerId="ADAL" clId="{57938DF8-112D-8849-8FDF-EDDA38033E91}" dt="2023-03-13T07:48:27.191" v="3" actId="700"/>
          <ac:spMkLst>
            <pc:docMk/>
            <pc:sldMk cId="3258344255" sldId="1030"/>
            <ac:spMk id="2" creationId="{3D3BDDED-6F7A-D1C1-DF4A-E8C5E19ABF16}"/>
          </ac:spMkLst>
        </pc:spChg>
        <pc:spChg chg="add del mod ord">
          <ac:chgData name="Starvall Malin - SLF" userId="e1126235-8f9b-46f7-aa1d-4c74a912b45d" providerId="ADAL" clId="{57938DF8-112D-8849-8FDF-EDDA38033E91}" dt="2023-03-13T07:49:46.635" v="11"/>
          <ac:spMkLst>
            <pc:docMk/>
            <pc:sldMk cId="3258344255" sldId="1030"/>
            <ac:spMk id="3" creationId="{F1A46C68-B009-FF9D-9182-E294340B4B9E}"/>
          </ac:spMkLst>
        </pc:spChg>
        <pc:spChg chg="add mod ord">
          <ac:chgData name="Starvall Malin - SLF" userId="e1126235-8f9b-46f7-aa1d-4c74a912b45d" providerId="ADAL" clId="{57938DF8-112D-8849-8FDF-EDDA38033E91}" dt="2023-03-13T07:48:52.609" v="8" actId="207"/>
          <ac:spMkLst>
            <pc:docMk/>
            <pc:sldMk cId="3258344255" sldId="1030"/>
            <ac:spMk id="4" creationId="{6F8AD4D2-49CA-5BA7-A4CA-365415A45B39}"/>
          </ac:spMkLst>
        </pc:spChg>
        <pc:spChg chg="del mod">
          <ac:chgData name="Starvall Malin - SLF" userId="e1126235-8f9b-46f7-aa1d-4c74a912b45d" providerId="ADAL" clId="{57938DF8-112D-8849-8FDF-EDDA38033E91}" dt="2023-03-13T07:48:56.371" v="10"/>
          <ac:spMkLst>
            <pc:docMk/>
            <pc:sldMk cId="3258344255" sldId="1030"/>
            <ac:spMk id="6" creationId="{D2345155-5D05-419C-344F-322ACFC4D0AF}"/>
          </ac:spMkLst>
        </pc:spChg>
        <pc:picChg chg="add mod">
          <ac:chgData name="Starvall Malin - SLF" userId="e1126235-8f9b-46f7-aa1d-4c74a912b45d" providerId="ADAL" clId="{57938DF8-112D-8849-8FDF-EDDA38033E91}" dt="2023-03-13T07:49:46.635" v="11"/>
          <ac:picMkLst>
            <pc:docMk/>
            <pc:sldMk cId="3258344255" sldId="1030"/>
            <ac:picMk id="1026" creationId="{33ACD0D6-D18A-D68F-47BE-6D462D401678}"/>
          </ac:picMkLst>
        </pc:picChg>
      </pc:sldChg>
      <pc:sldChg chg="addSp delSp modSp mod modClrScheme chgLayout">
        <pc:chgData name="Starvall Malin - SLF" userId="e1126235-8f9b-46f7-aa1d-4c74a912b45d" providerId="ADAL" clId="{57938DF8-112D-8849-8FDF-EDDA38033E91}" dt="2023-03-13T07:51:38.411" v="17" actId="18131"/>
        <pc:sldMkLst>
          <pc:docMk/>
          <pc:sldMk cId="3868977789" sldId="1042"/>
        </pc:sldMkLst>
        <pc:spChg chg="mod ord">
          <ac:chgData name="Starvall Malin - SLF" userId="e1126235-8f9b-46f7-aa1d-4c74a912b45d" providerId="ADAL" clId="{57938DF8-112D-8849-8FDF-EDDA38033E91}" dt="2023-03-13T07:50:31.893" v="12" actId="700"/>
          <ac:spMkLst>
            <pc:docMk/>
            <pc:sldMk cId="3868977789" sldId="1042"/>
            <ac:spMk id="2" creationId="{320ED2F4-7CB1-D80A-838A-BB29FD171698}"/>
          </ac:spMkLst>
        </pc:spChg>
        <pc:spChg chg="mod ord">
          <ac:chgData name="Starvall Malin - SLF" userId="e1126235-8f9b-46f7-aa1d-4c74a912b45d" providerId="ADAL" clId="{57938DF8-112D-8849-8FDF-EDDA38033E91}" dt="2023-03-13T07:50:31.893" v="12" actId="700"/>
          <ac:spMkLst>
            <pc:docMk/>
            <pc:sldMk cId="3868977789" sldId="1042"/>
            <ac:spMk id="3" creationId="{43C628F3-7186-DF42-6D41-CA673D30AE29}"/>
          </ac:spMkLst>
        </pc:spChg>
        <pc:spChg chg="add del mod">
          <ac:chgData name="Starvall Malin - SLF" userId="e1126235-8f9b-46f7-aa1d-4c74a912b45d" providerId="ADAL" clId="{57938DF8-112D-8849-8FDF-EDDA38033E91}" dt="2023-03-13T07:51:28.552" v="16"/>
          <ac:spMkLst>
            <pc:docMk/>
            <pc:sldMk cId="3868977789" sldId="1042"/>
            <ac:spMk id="4" creationId="{AF7E598F-57E6-B047-940E-B982FF3F72DE}"/>
          </ac:spMkLst>
        </pc:spChg>
        <pc:picChg chg="add mod modCrop">
          <ac:chgData name="Starvall Malin - SLF" userId="e1126235-8f9b-46f7-aa1d-4c74a912b45d" providerId="ADAL" clId="{57938DF8-112D-8849-8FDF-EDDA38033E91}" dt="2023-03-13T07:51:38.411" v="17" actId="18131"/>
          <ac:picMkLst>
            <pc:docMk/>
            <pc:sldMk cId="3868977789" sldId="1042"/>
            <ac:picMk id="5" creationId="{60C837B3-10B5-D57E-1C20-636234A620C1}"/>
          </ac:picMkLst>
        </pc:picChg>
        <pc:picChg chg="del mod ord modCrop">
          <ac:chgData name="Starvall Malin - SLF" userId="e1126235-8f9b-46f7-aa1d-4c74a912b45d" providerId="ADAL" clId="{57938DF8-112D-8849-8FDF-EDDA38033E91}" dt="2023-03-13T07:51:24.934" v="15" actId="478"/>
          <ac:picMkLst>
            <pc:docMk/>
            <pc:sldMk cId="3868977789" sldId="1042"/>
            <ac:picMk id="3074" creationId="{7B4A0BB9-47FF-C68B-C69F-CD08CE75E622}"/>
          </ac:picMkLst>
        </pc:picChg>
      </pc:sldChg>
    </pc:docChg>
  </pc:docChgLst>
  <pc:docChgLst>
    <pc:chgData name="Starvall Malin - SLF" userId="S::malin.starvall@helsingborg.se::e1126235-8f9b-46f7-aa1d-4c74a912b45d" providerId="AD" clId="Web-{90F29AC6-AD01-4384-BF88-CAA240F6F1F0}"/>
    <pc:docChg chg="modSld">
      <pc:chgData name="Starvall Malin - SLF" userId="S::malin.starvall@helsingborg.se::e1126235-8f9b-46f7-aa1d-4c74a912b45d" providerId="AD" clId="Web-{90F29AC6-AD01-4384-BF88-CAA240F6F1F0}" dt="2023-03-13T09:10:03.407" v="7" actId="14100"/>
      <pc:docMkLst>
        <pc:docMk/>
      </pc:docMkLst>
      <pc:sldChg chg="delSp modSp">
        <pc:chgData name="Starvall Malin - SLF" userId="S::malin.starvall@helsingborg.se::e1126235-8f9b-46f7-aa1d-4c74a912b45d" providerId="AD" clId="Web-{90F29AC6-AD01-4384-BF88-CAA240F6F1F0}" dt="2023-03-13T09:10:03.407" v="7" actId="14100"/>
        <pc:sldMkLst>
          <pc:docMk/>
          <pc:sldMk cId="392730085" sldId="977"/>
        </pc:sldMkLst>
        <pc:spChg chg="del">
          <ac:chgData name="Starvall Malin - SLF" userId="S::malin.starvall@helsingborg.se::e1126235-8f9b-46f7-aa1d-4c74a912b45d" providerId="AD" clId="Web-{90F29AC6-AD01-4384-BF88-CAA240F6F1F0}" dt="2023-03-13T09:09:34.407" v="1"/>
          <ac:spMkLst>
            <pc:docMk/>
            <pc:sldMk cId="392730085" sldId="977"/>
            <ac:spMk id="2" creationId="{8A85E07F-7802-8D99-98E6-8D15898DA934}"/>
          </ac:spMkLst>
        </pc:spChg>
        <pc:spChg chg="mod">
          <ac:chgData name="Starvall Malin - SLF" userId="S::malin.starvall@helsingborg.se::e1126235-8f9b-46f7-aa1d-4c74a912b45d" providerId="AD" clId="Web-{90F29AC6-AD01-4384-BF88-CAA240F6F1F0}" dt="2023-03-13T09:09:52.266" v="5" actId="14100"/>
          <ac:spMkLst>
            <pc:docMk/>
            <pc:sldMk cId="392730085" sldId="977"/>
            <ac:spMk id="12" creationId="{24400C07-483E-E5EA-0D02-0119DEF20718}"/>
          </ac:spMkLst>
        </pc:spChg>
        <pc:spChg chg="mod">
          <ac:chgData name="Starvall Malin - SLF" userId="S::malin.starvall@helsingborg.se::e1126235-8f9b-46f7-aa1d-4c74a912b45d" providerId="AD" clId="Web-{90F29AC6-AD01-4384-BF88-CAA240F6F1F0}" dt="2023-03-13T09:10:03.407" v="7" actId="14100"/>
          <ac:spMkLst>
            <pc:docMk/>
            <pc:sldMk cId="392730085" sldId="977"/>
            <ac:spMk id="13" creationId="{3140C686-A253-4715-1BEF-D30FA2975937}"/>
          </ac:spMkLst>
        </pc:spChg>
        <pc:spChg chg="mod">
          <ac:chgData name="Starvall Malin - SLF" userId="S::malin.starvall@helsingborg.se::e1126235-8f9b-46f7-aa1d-4c74a912b45d" providerId="AD" clId="Web-{90F29AC6-AD01-4384-BF88-CAA240F6F1F0}" dt="2023-03-13T09:09:44.735" v="4" actId="1076"/>
          <ac:spMkLst>
            <pc:docMk/>
            <pc:sldMk cId="392730085" sldId="977"/>
            <ac:spMk id="16" creationId="{F9E511EC-D1A9-0069-778C-272183678A22}"/>
          </ac:spMkLst>
        </pc:spChg>
        <pc:grpChg chg="mod">
          <ac:chgData name="Starvall Malin - SLF" userId="S::malin.starvall@helsingborg.se::e1126235-8f9b-46f7-aa1d-4c74a912b45d" providerId="AD" clId="Web-{90F29AC6-AD01-4384-BF88-CAA240F6F1F0}" dt="2023-03-13T09:09:41.751" v="3" actId="1076"/>
          <ac:grpSpMkLst>
            <pc:docMk/>
            <pc:sldMk cId="392730085" sldId="977"/>
            <ac:grpSpMk id="17" creationId="{9DC1DA47-5695-AE7F-C8B4-D9F6C6B49BB8}"/>
          </ac:grpSpMkLst>
        </pc:grpChg>
      </pc:sldChg>
    </pc:docChg>
  </pc:docChgLst>
  <pc:docChgLst>
    <pc:chgData name="Starvall Malin - SLF" userId="e1126235-8f9b-46f7-aa1d-4c74a912b45d" providerId="ADAL" clId="{DD380D45-D069-B048-9553-C6554020720D}"/>
    <pc:docChg chg="undo custSel addSld delSld modSld sldOrd modMainMaster">
      <pc:chgData name="Starvall Malin - SLF" userId="e1126235-8f9b-46f7-aa1d-4c74a912b45d" providerId="ADAL" clId="{DD380D45-D069-B048-9553-C6554020720D}" dt="2023-03-09T15:24:27.885" v="786" actId="207"/>
      <pc:docMkLst>
        <pc:docMk/>
      </pc:docMkLst>
      <pc:sldChg chg="addSp delSp modSp mod modClrScheme setClrOvrMap chgLayout">
        <pc:chgData name="Starvall Malin - SLF" userId="e1126235-8f9b-46f7-aa1d-4c74a912b45d" providerId="ADAL" clId="{DD380D45-D069-B048-9553-C6554020720D}" dt="2023-03-09T15:16:35.867" v="776" actId="962"/>
        <pc:sldMkLst>
          <pc:docMk/>
          <pc:sldMk cId="57220760" sldId="973"/>
        </pc:sldMkLst>
        <pc:spChg chg="mod">
          <ac:chgData name="Starvall Malin - SLF" userId="e1126235-8f9b-46f7-aa1d-4c74a912b45d" providerId="ADAL" clId="{DD380D45-D069-B048-9553-C6554020720D}" dt="2023-03-09T15:16:26.161" v="770" actId="26606"/>
          <ac:spMkLst>
            <pc:docMk/>
            <pc:sldMk cId="57220760" sldId="973"/>
            <ac:spMk id="2" creationId="{00000000-0000-0000-0000-000000000000}"/>
          </ac:spMkLst>
        </pc:spChg>
        <pc:spChg chg="mod">
          <ac:chgData name="Starvall Malin - SLF" userId="e1126235-8f9b-46f7-aa1d-4c74a912b45d" providerId="ADAL" clId="{DD380D45-D069-B048-9553-C6554020720D}" dt="2023-03-09T15:16:26.161" v="770" actId="26606"/>
          <ac:spMkLst>
            <pc:docMk/>
            <pc:sldMk cId="57220760" sldId="973"/>
            <ac:spMk id="3" creationId="{00000000-0000-0000-0000-000000000000}"/>
          </ac:spMkLst>
        </pc:spChg>
        <pc:spChg chg="add del">
          <ac:chgData name="Starvall Malin - SLF" userId="e1126235-8f9b-46f7-aa1d-4c74a912b45d" providerId="ADAL" clId="{DD380D45-D069-B048-9553-C6554020720D}" dt="2023-03-09T15:16:33.462" v="774" actId="931"/>
          <ac:spMkLst>
            <pc:docMk/>
            <pc:sldMk cId="57220760" sldId="973"/>
            <ac:spMk id="5" creationId="{8B300BD9-B947-F4E0-D68D-4EB95B647E7C}"/>
          </ac:spMkLst>
        </pc:spChg>
        <pc:picChg chg="add del mod modCrop">
          <ac:chgData name="Starvall Malin - SLF" userId="e1126235-8f9b-46f7-aa1d-4c74a912b45d" providerId="ADAL" clId="{DD380D45-D069-B048-9553-C6554020720D}" dt="2023-03-09T15:16:29.411" v="773" actId="931"/>
          <ac:picMkLst>
            <pc:docMk/>
            <pc:sldMk cId="57220760" sldId="973"/>
            <ac:picMk id="6" creationId="{49F33F05-2DD7-D1F8-1898-655405A52823}"/>
          </ac:picMkLst>
        </pc:picChg>
        <pc:picChg chg="add mod">
          <ac:chgData name="Starvall Malin - SLF" userId="e1126235-8f9b-46f7-aa1d-4c74a912b45d" providerId="ADAL" clId="{DD380D45-D069-B048-9553-C6554020720D}" dt="2023-03-09T15:16:35.867" v="776" actId="962"/>
          <ac:picMkLst>
            <pc:docMk/>
            <pc:sldMk cId="57220760" sldId="973"/>
            <ac:picMk id="8" creationId="{3BC1B206-1350-997E-8221-B234B9028747}"/>
          </ac:picMkLst>
        </pc:picChg>
      </pc:sldChg>
      <pc:sldChg chg="del">
        <pc:chgData name="Starvall Malin - SLF" userId="e1126235-8f9b-46f7-aa1d-4c74a912b45d" providerId="ADAL" clId="{DD380D45-D069-B048-9553-C6554020720D}" dt="2023-03-08T16:23:05.134" v="46" actId="2696"/>
        <pc:sldMkLst>
          <pc:docMk/>
          <pc:sldMk cId="2296730628" sldId="974"/>
        </pc:sldMkLst>
      </pc:sldChg>
      <pc:sldChg chg="del">
        <pc:chgData name="Starvall Malin - SLF" userId="e1126235-8f9b-46f7-aa1d-4c74a912b45d" providerId="ADAL" clId="{DD380D45-D069-B048-9553-C6554020720D}" dt="2023-03-08T16:23:04.930" v="26" actId="2696"/>
        <pc:sldMkLst>
          <pc:docMk/>
          <pc:sldMk cId="3957926730" sldId="976"/>
        </pc:sldMkLst>
      </pc:sldChg>
      <pc:sldChg chg="modSp add del mod setBg">
        <pc:chgData name="Starvall Malin - SLF" userId="e1126235-8f9b-46f7-aa1d-4c74a912b45d" providerId="ADAL" clId="{DD380D45-D069-B048-9553-C6554020720D}" dt="2023-03-08T16:23:34.690" v="53" actId="12"/>
        <pc:sldMkLst>
          <pc:docMk/>
          <pc:sldMk cId="392730085" sldId="977"/>
        </pc:sldMkLst>
        <pc:spChg chg="mod">
          <ac:chgData name="Starvall Malin - SLF" userId="e1126235-8f9b-46f7-aa1d-4c74a912b45d" providerId="ADAL" clId="{DD380D45-D069-B048-9553-C6554020720D}" dt="2023-03-08T16:23:34.690" v="53" actId="12"/>
          <ac:spMkLst>
            <pc:docMk/>
            <pc:sldMk cId="392730085" sldId="977"/>
            <ac:spMk id="11" creationId="{5472C184-BC71-1EE1-64A8-38A9B0A01685}"/>
          </ac:spMkLst>
        </pc:spChg>
      </pc:sldChg>
      <pc:sldChg chg="del">
        <pc:chgData name="Starvall Malin - SLF" userId="e1126235-8f9b-46f7-aa1d-4c74a912b45d" providerId="ADAL" clId="{DD380D45-D069-B048-9553-C6554020720D}" dt="2023-03-08T16:23:05.136" v="47" actId="2696"/>
        <pc:sldMkLst>
          <pc:docMk/>
          <pc:sldMk cId="1184585832" sldId="982"/>
        </pc:sldMkLst>
      </pc:sldChg>
      <pc:sldChg chg="del">
        <pc:chgData name="Starvall Malin - SLF" userId="e1126235-8f9b-46f7-aa1d-4c74a912b45d" providerId="ADAL" clId="{DD380D45-D069-B048-9553-C6554020720D}" dt="2023-03-08T16:23:04.998" v="29" actId="2696"/>
        <pc:sldMkLst>
          <pc:docMk/>
          <pc:sldMk cId="2342458203" sldId="989"/>
        </pc:sldMkLst>
      </pc:sldChg>
      <pc:sldChg chg="del">
        <pc:chgData name="Starvall Malin - SLF" userId="e1126235-8f9b-46f7-aa1d-4c74a912b45d" providerId="ADAL" clId="{DD380D45-D069-B048-9553-C6554020720D}" dt="2023-03-08T16:23:05.041" v="35" actId="2696"/>
        <pc:sldMkLst>
          <pc:docMk/>
          <pc:sldMk cId="1209979737" sldId="990"/>
        </pc:sldMkLst>
      </pc:sldChg>
      <pc:sldChg chg="del">
        <pc:chgData name="Starvall Malin - SLF" userId="e1126235-8f9b-46f7-aa1d-4c74a912b45d" providerId="ADAL" clId="{DD380D45-D069-B048-9553-C6554020720D}" dt="2023-03-08T16:23:05.067" v="42" actId="2696"/>
        <pc:sldMkLst>
          <pc:docMk/>
          <pc:sldMk cId="1193893357" sldId="995"/>
        </pc:sldMkLst>
      </pc:sldChg>
      <pc:sldChg chg="del">
        <pc:chgData name="Starvall Malin - SLF" userId="e1126235-8f9b-46f7-aa1d-4c74a912b45d" providerId="ADAL" clId="{DD380D45-D069-B048-9553-C6554020720D}" dt="2023-03-08T16:23:04.925" v="24" actId="2696"/>
        <pc:sldMkLst>
          <pc:docMk/>
          <pc:sldMk cId="3086698657" sldId="996"/>
        </pc:sldMkLst>
      </pc:sldChg>
      <pc:sldChg chg="del">
        <pc:chgData name="Starvall Malin - SLF" userId="e1126235-8f9b-46f7-aa1d-4c74a912b45d" providerId="ADAL" clId="{DD380D45-D069-B048-9553-C6554020720D}" dt="2023-03-08T16:23:05.003" v="31" actId="2696"/>
        <pc:sldMkLst>
          <pc:docMk/>
          <pc:sldMk cId="1940792284" sldId="997"/>
        </pc:sldMkLst>
      </pc:sldChg>
      <pc:sldChg chg="del">
        <pc:chgData name="Starvall Malin - SLF" userId="e1126235-8f9b-46f7-aa1d-4c74a912b45d" providerId="ADAL" clId="{DD380D45-D069-B048-9553-C6554020720D}" dt="2023-03-08T16:23:05.046" v="37" actId="2696"/>
        <pc:sldMkLst>
          <pc:docMk/>
          <pc:sldMk cId="197346120" sldId="1000"/>
        </pc:sldMkLst>
      </pc:sldChg>
      <pc:sldChg chg="del">
        <pc:chgData name="Starvall Malin - SLF" userId="e1126235-8f9b-46f7-aa1d-4c74a912b45d" providerId="ADAL" clId="{DD380D45-D069-B048-9553-C6554020720D}" dt="2023-03-08T16:23:05.001" v="30" actId="2696"/>
        <pc:sldMkLst>
          <pc:docMk/>
          <pc:sldMk cId="2732556299" sldId="1001"/>
        </pc:sldMkLst>
      </pc:sldChg>
      <pc:sldChg chg="del">
        <pc:chgData name="Starvall Malin - SLF" userId="e1126235-8f9b-46f7-aa1d-4c74a912b45d" providerId="ADAL" clId="{DD380D45-D069-B048-9553-C6554020720D}" dt="2023-03-08T16:23:05.048" v="38" actId="2696"/>
        <pc:sldMkLst>
          <pc:docMk/>
          <pc:sldMk cId="1385209423" sldId="1002"/>
        </pc:sldMkLst>
      </pc:sldChg>
      <pc:sldChg chg="del">
        <pc:chgData name="Starvall Malin - SLF" userId="e1126235-8f9b-46f7-aa1d-4c74a912b45d" providerId="ADAL" clId="{DD380D45-D069-B048-9553-C6554020720D}" dt="2023-03-08T16:23:05.052" v="40" actId="2696"/>
        <pc:sldMkLst>
          <pc:docMk/>
          <pc:sldMk cId="987327377" sldId="1003"/>
        </pc:sldMkLst>
      </pc:sldChg>
      <pc:sldChg chg="del">
        <pc:chgData name="Starvall Malin - SLF" userId="e1126235-8f9b-46f7-aa1d-4c74a912b45d" providerId="ADAL" clId="{DD380D45-D069-B048-9553-C6554020720D}" dt="2023-03-08T16:23:05.097" v="45" actId="2696"/>
        <pc:sldMkLst>
          <pc:docMk/>
          <pc:sldMk cId="1753846810" sldId="1005"/>
        </pc:sldMkLst>
      </pc:sldChg>
      <pc:sldChg chg="del">
        <pc:chgData name="Starvall Malin - SLF" userId="e1126235-8f9b-46f7-aa1d-4c74a912b45d" providerId="ADAL" clId="{DD380D45-D069-B048-9553-C6554020720D}" dt="2023-03-08T16:23:05.054" v="41" actId="2696"/>
        <pc:sldMkLst>
          <pc:docMk/>
          <pc:sldMk cId="2477583704" sldId="1010"/>
        </pc:sldMkLst>
      </pc:sldChg>
      <pc:sldChg chg="del">
        <pc:chgData name="Starvall Malin - SLF" userId="e1126235-8f9b-46f7-aa1d-4c74a912b45d" providerId="ADAL" clId="{DD380D45-D069-B048-9553-C6554020720D}" dt="2023-03-08T16:23:05.081" v="44" actId="2696"/>
        <pc:sldMkLst>
          <pc:docMk/>
          <pc:sldMk cId="3220731654" sldId="1011"/>
        </pc:sldMkLst>
      </pc:sldChg>
      <pc:sldChg chg="del">
        <pc:chgData name="Starvall Malin - SLF" userId="e1126235-8f9b-46f7-aa1d-4c74a912b45d" providerId="ADAL" clId="{DD380D45-D069-B048-9553-C6554020720D}" dt="2023-03-08T16:23:05.050" v="39" actId="2696"/>
        <pc:sldMkLst>
          <pc:docMk/>
          <pc:sldMk cId="3491530514" sldId="1013"/>
        </pc:sldMkLst>
      </pc:sldChg>
      <pc:sldChg chg="del">
        <pc:chgData name="Starvall Malin - SLF" userId="e1126235-8f9b-46f7-aa1d-4c74a912b45d" providerId="ADAL" clId="{DD380D45-D069-B048-9553-C6554020720D}" dt="2023-03-08T16:23:05.005" v="32" actId="2696"/>
        <pc:sldMkLst>
          <pc:docMk/>
          <pc:sldMk cId="1925890293" sldId="1014"/>
        </pc:sldMkLst>
      </pc:sldChg>
      <pc:sldChg chg="del">
        <pc:chgData name="Starvall Malin - SLF" userId="e1126235-8f9b-46f7-aa1d-4c74a912b45d" providerId="ADAL" clId="{DD380D45-D069-B048-9553-C6554020720D}" dt="2023-03-08T16:23:05.043" v="36" actId="2696"/>
        <pc:sldMkLst>
          <pc:docMk/>
          <pc:sldMk cId="3761261450" sldId="1015"/>
        </pc:sldMkLst>
      </pc:sldChg>
      <pc:sldChg chg="del">
        <pc:chgData name="Starvall Malin - SLF" userId="e1126235-8f9b-46f7-aa1d-4c74a912b45d" providerId="ADAL" clId="{DD380D45-D069-B048-9553-C6554020720D}" dt="2023-03-08T16:23:05.160" v="49" actId="2696"/>
        <pc:sldMkLst>
          <pc:docMk/>
          <pc:sldMk cId="3469107964" sldId="1016"/>
        </pc:sldMkLst>
      </pc:sldChg>
      <pc:sldChg chg="del">
        <pc:chgData name="Starvall Malin - SLF" userId="e1126235-8f9b-46f7-aa1d-4c74a912b45d" providerId="ADAL" clId="{DD380D45-D069-B048-9553-C6554020720D}" dt="2023-03-08T16:23:04.932" v="27" actId="2696"/>
        <pc:sldMkLst>
          <pc:docMk/>
          <pc:sldMk cId="4157331166" sldId="1019"/>
        </pc:sldMkLst>
      </pc:sldChg>
      <pc:sldChg chg="del">
        <pc:chgData name="Starvall Malin - SLF" userId="e1126235-8f9b-46f7-aa1d-4c74a912b45d" providerId="ADAL" clId="{DD380D45-D069-B048-9553-C6554020720D}" dt="2023-03-08T16:23:05.150" v="48" actId="2696"/>
        <pc:sldMkLst>
          <pc:docMk/>
          <pc:sldMk cId="2480363690" sldId="1020"/>
        </pc:sldMkLst>
      </pc:sldChg>
      <pc:sldChg chg="del">
        <pc:chgData name="Starvall Malin - SLF" userId="e1126235-8f9b-46f7-aa1d-4c74a912b45d" providerId="ADAL" clId="{DD380D45-D069-B048-9553-C6554020720D}" dt="2023-03-08T16:23:04.935" v="28" actId="2696"/>
        <pc:sldMkLst>
          <pc:docMk/>
          <pc:sldMk cId="711009973" sldId="1021"/>
        </pc:sldMkLst>
      </pc:sldChg>
      <pc:sldChg chg="del">
        <pc:chgData name="Starvall Malin - SLF" userId="e1126235-8f9b-46f7-aa1d-4c74a912b45d" providerId="ADAL" clId="{DD380D45-D069-B048-9553-C6554020720D}" dt="2023-03-08T16:23:05.008" v="34" actId="2696"/>
        <pc:sldMkLst>
          <pc:docMk/>
          <pc:sldMk cId="1902484651" sldId="1022"/>
        </pc:sldMkLst>
      </pc:sldChg>
      <pc:sldChg chg="modSp mod">
        <pc:chgData name="Starvall Malin - SLF" userId="e1126235-8f9b-46f7-aa1d-4c74a912b45d" providerId="ADAL" clId="{DD380D45-D069-B048-9553-C6554020720D}" dt="2023-03-09T08:41:29.184" v="81" actId="255"/>
        <pc:sldMkLst>
          <pc:docMk/>
          <pc:sldMk cId="2695544331" sldId="1023"/>
        </pc:sldMkLst>
        <pc:spChg chg="mod">
          <ac:chgData name="Starvall Malin - SLF" userId="e1126235-8f9b-46f7-aa1d-4c74a912b45d" providerId="ADAL" clId="{DD380D45-D069-B048-9553-C6554020720D}" dt="2023-03-09T08:39:10.556" v="55"/>
          <ac:spMkLst>
            <pc:docMk/>
            <pc:sldMk cId="2695544331" sldId="1023"/>
            <ac:spMk id="3" creationId="{4276C39B-8746-0CAD-19A7-5EAE17EE335F}"/>
          </ac:spMkLst>
        </pc:spChg>
        <pc:spChg chg="mod">
          <ac:chgData name="Starvall Malin - SLF" userId="e1126235-8f9b-46f7-aa1d-4c74a912b45d" providerId="ADAL" clId="{DD380D45-D069-B048-9553-C6554020720D}" dt="2023-03-09T08:40:16.581" v="65" actId="1076"/>
          <ac:spMkLst>
            <pc:docMk/>
            <pc:sldMk cId="2695544331" sldId="1023"/>
            <ac:spMk id="5" creationId="{E1228F58-7D5A-692E-C959-4C88AC1C224A}"/>
          </ac:spMkLst>
        </pc:spChg>
        <pc:spChg chg="mod">
          <ac:chgData name="Starvall Malin - SLF" userId="e1126235-8f9b-46f7-aa1d-4c74a912b45d" providerId="ADAL" clId="{DD380D45-D069-B048-9553-C6554020720D}" dt="2023-03-09T08:41:12.346" v="72" actId="20577"/>
          <ac:spMkLst>
            <pc:docMk/>
            <pc:sldMk cId="2695544331" sldId="1023"/>
            <ac:spMk id="6" creationId="{4ABEB363-5C32-8611-8376-83E995A17A99}"/>
          </ac:spMkLst>
        </pc:spChg>
        <pc:spChg chg="mod">
          <ac:chgData name="Starvall Malin - SLF" userId="e1126235-8f9b-46f7-aa1d-4c74a912b45d" providerId="ADAL" clId="{DD380D45-D069-B048-9553-C6554020720D}" dt="2023-03-09T08:41:29.184" v="81" actId="255"/>
          <ac:spMkLst>
            <pc:docMk/>
            <pc:sldMk cId="2695544331" sldId="1023"/>
            <ac:spMk id="7" creationId="{CC8C92B7-4A62-7AC6-7FF1-4CF42D23B5C7}"/>
          </ac:spMkLst>
        </pc:spChg>
      </pc:sldChg>
      <pc:sldChg chg="addSp delSp modSp mod modClrScheme chgLayout">
        <pc:chgData name="Starvall Malin - SLF" userId="e1126235-8f9b-46f7-aa1d-4c74a912b45d" providerId="ADAL" clId="{DD380D45-D069-B048-9553-C6554020720D}" dt="2023-03-09T15:24:27.885" v="786" actId="207"/>
        <pc:sldMkLst>
          <pc:docMk/>
          <pc:sldMk cId="524068527" sldId="1025"/>
        </pc:sldMkLst>
        <pc:spChg chg="mod ord">
          <ac:chgData name="Starvall Malin - SLF" userId="e1126235-8f9b-46f7-aa1d-4c74a912b45d" providerId="ADAL" clId="{DD380D45-D069-B048-9553-C6554020720D}" dt="2023-03-09T08:57:50.478" v="282"/>
          <ac:spMkLst>
            <pc:docMk/>
            <pc:sldMk cId="524068527" sldId="1025"/>
            <ac:spMk id="2" creationId="{320ED2F4-7CB1-D80A-838A-BB29FD171698}"/>
          </ac:spMkLst>
        </pc:spChg>
        <pc:spChg chg="mod ord">
          <ac:chgData name="Starvall Malin - SLF" userId="e1126235-8f9b-46f7-aa1d-4c74a912b45d" providerId="ADAL" clId="{DD380D45-D069-B048-9553-C6554020720D}" dt="2023-03-09T08:58:45.138" v="290" actId="313"/>
          <ac:spMkLst>
            <pc:docMk/>
            <pc:sldMk cId="524068527" sldId="1025"/>
            <ac:spMk id="3" creationId="{43C628F3-7186-DF42-6D41-CA673D30AE29}"/>
          </ac:spMkLst>
        </pc:spChg>
        <pc:spChg chg="mod ord">
          <ac:chgData name="Starvall Malin - SLF" userId="e1126235-8f9b-46f7-aa1d-4c74a912b45d" providerId="ADAL" clId="{DD380D45-D069-B048-9553-C6554020720D}" dt="2023-03-09T15:24:27.885" v="786" actId="207"/>
          <ac:spMkLst>
            <pc:docMk/>
            <pc:sldMk cId="524068527" sldId="1025"/>
            <ac:spMk id="4" creationId="{939E478C-5659-91CE-895F-145ACA22A4C3}"/>
          </ac:spMkLst>
        </pc:spChg>
        <pc:spChg chg="add del mod ord">
          <ac:chgData name="Starvall Malin - SLF" userId="e1126235-8f9b-46f7-aa1d-4c74a912b45d" providerId="ADAL" clId="{DD380D45-D069-B048-9553-C6554020720D}" dt="2023-03-09T08:58:51.881" v="291" actId="478"/>
          <ac:spMkLst>
            <pc:docMk/>
            <pc:sldMk cId="524068527" sldId="1025"/>
            <ac:spMk id="5" creationId="{FC8FBA59-10C5-6B07-662D-BE8BC5155DC5}"/>
          </ac:spMkLst>
        </pc:spChg>
      </pc:sldChg>
      <pc:sldChg chg="addSp delSp modSp mod modClrScheme chgLayout">
        <pc:chgData name="Starvall Malin - SLF" userId="e1126235-8f9b-46f7-aa1d-4c74a912b45d" providerId="ADAL" clId="{DD380D45-D069-B048-9553-C6554020720D}" dt="2023-03-09T09:13:58.815" v="531" actId="113"/>
        <pc:sldMkLst>
          <pc:docMk/>
          <pc:sldMk cId="1940986158" sldId="1028"/>
        </pc:sldMkLst>
        <pc:spChg chg="mod ord">
          <ac:chgData name="Starvall Malin - SLF" userId="e1126235-8f9b-46f7-aa1d-4c74a912b45d" providerId="ADAL" clId="{DD380D45-D069-B048-9553-C6554020720D}" dt="2023-03-09T09:13:17.155" v="489" actId="700"/>
          <ac:spMkLst>
            <pc:docMk/>
            <pc:sldMk cId="1940986158" sldId="1028"/>
            <ac:spMk id="2" creationId="{5B544920-A6F2-ACB6-EBF2-D49928069EE9}"/>
          </ac:spMkLst>
        </pc:spChg>
        <pc:spChg chg="mod ord">
          <ac:chgData name="Starvall Malin - SLF" userId="e1126235-8f9b-46f7-aa1d-4c74a912b45d" providerId="ADAL" clId="{DD380D45-D069-B048-9553-C6554020720D}" dt="2023-03-09T09:13:17.155" v="489" actId="700"/>
          <ac:spMkLst>
            <pc:docMk/>
            <pc:sldMk cId="1940986158" sldId="1028"/>
            <ac:spMk id="3" creationId="{0E80915E-AB8B-FD72-CDB4-007B9D5F1481}"/>
          </ac:spMkLst>
        </pc:spChg>
        <pc:spChg chg="del">
          <ac:chgData name="Starvall Malin - SLF" userId="e1126235-8f9b-46f7-aa1d-4c74a912b45d" providerId="ADAL" clId="{DD380D45-D069-B048-9553-C6554020720D}" dt="2023-03-09T09:13:17.155" v="489" actId="700"/>
          <ac:spMkLst>
            <pc:docMk/>
            <pc:sldMk cId="1940986158" sldId="1028"/>
            <ac:spMk id="4" creationId="{47B94E4A-2C96-2550-CC8F-939F716D53FE}"/>
          </ac:spMkLst>
        </pc:spChg>
        <pc:spChg chg="add mod ord">
          <ac:chgData name="Starvall Malin - SLF" userId="e1126235-8f9b-46f7-aa1d-4c74a912b45d" providerId="ADAL" clId="{DD380D45-D069-B048-9553-C6554020720D}" dt="2023-03-09T09:13:17.155" v="489" actId="700"/>
          <ac:spMkLst>
            <pc:docMk/>
            <pc:sldMk cId="1940986158" sldId="1028"/>
            <ac:spMk id="5" creationId="{C6F6DAA7-1DC4-E56F-8B7F-90D63F493DEB}"/>
          </ac:spMkLst>
        </pc:spChg>
        <pc:spChg chg="add mod ord">
          <ac:chgData name="Starvall Malin - SLF" userId="e1126235-8f9b-46f7-aa1d-4c74a912b45d" providerId="ADAL" clId="{DD380D45-D069-B048-9553-C6554020720D}" dt="2023-03-09T09:13:58.815" v="531" actId="113"/>
          <ac:spMkLst>
            <pc:docMk/>
            <pc:sldMk cId="1940986158" sldId="1028"/>
            <ac:spMk id="6" creationId="{EB93B3A2-219A-C257-3D61-C32325A8274D}"/>
          </ac:spMkLst>
        </pc:spChg>
      </pc:sldChg>
      <pc:sldChg chg="addSp delSp modSp mod modClrScheme delAnim modAnim chgLayout">
        <pc:chgData name="Starvall Malin - SLF" userId="e1126235-8f9b-46f7-aa1d-4c74a912b45d" providerId="ADAL" clId="{DD380D45-D069-B048-9553-C6554020720D}" dt="2023-03-09T09:15:22.305" v="538" actId="14100"/>
        <pc:sldMkLst>
          <pc:docMk/>
          <pc:sldMk cId="1006826931" sldId="1029"/>
        </pc:sldMkLst>
        <pc:spChg chg="del mod ord">
          <ac:chgData name="Starvall Malin - SLF" userId="e1126235-8f9b-46f7-aa1d-4c74a912b45d" providerId="ADAL" clId="{DD380D45-D069-B048-9553-C6554020720D}" dt="2023-03-09T09:15:00.816" v="534" actId="478"/>
          <ac:spMkLst>
            <pc:docMk/>
            <pc:sldMk cId="1006826931" sldId="1029"/>
            <ac:spMk id="2" creationId="{5B544920-A6F2-ACB6-EBF2-D49928069EE9}"/>
          </ac:spMkLst>
        </pc:spChg>
        <pc:spChg chg="del mod ord">
          <ac:chgData name="Starvall Malin - SLF" userId="e1126235-8f9b-46f7-aa1d-4c74a912b45d" providerId="ADAL" clId="{DD380D45-D069-B048-9553-C6554020720D}" dt="2023-03-09T09:15:00.816" v="534" actId="478"/>
          <ac:spMkLst>
            <pc:docMk/>
            <pc:sldMk cId="1006826931" sldId="1029"/>
            <ac:spMk id="3" creationId="{0E80915E-AB8B-FD72-CDB4-007B9D5F1481}"/>
          </ac:spMkLst>
        </pc:spChg>
        <pc:spChg chg="add del mod">
          <ac:chgData name="Starvall Malin - SLF" userId="e1126235-8f9b-46f7-aa1d-4c74a912b45d" providerId="ADAL" clId="{DD380D45-D069-B048-9553-C6554020720D}" dt="2023-03-09T09:15:03.706" v="535" actId="478"/>
          <ac:spMkLst>
            <pc:docMk/>
            <pc:sldMk cId="1006826931" sldId="1029"/>
            <ac:spMk id="6" creationId="{492CD3EF-0FE8-9358-E000-E1EDCDC92612}"/>
          </ac:spMkLst>
        </pc:spChg>
        <pc:spChg chg="del">
          <ac:chgData name="Starvall Malin - SLF" userId="e1126235-8f9b-46f7-aa1d-4c74a912b45d" providerId="ADAL" clId="{DD380D45-D069-B048-9553-C6554020720D}" dt="2023-03-09T09:15:00.816" v="534" actId="478"/>
          <ac:spMkLst>
            <pc:docMk/>
            <pc:sldMk cId="1006826931" sldId="1029"/>
            <ac:spMk id="7" creationId="{95C712AB-A6DC-D72F-35D2-45E955E89DAD}"/>
          </ac:spMkLst>
        </pc:spChg>
        <pc:spChg chg="del">
          <ac:chgData name="Starvall Malin - SLF" userId="e1126235-8f9b-46f7-aa1d-4c74a912b45d" providerId="ADAL" clId="{DD380D45-D069-B048-9553-C6554020720D}" dt="2023-03-09T09:15:00.816" v="534" actId="478"/>
          <ac:spMkLst>
            <pc:docMk/>
            <pc:sldMk cId="1006826931" sldId="1029"/>
            <ac:spMk id="9" creationId="{E24B5164-8F4C-587F-7E68-09E2BE6A9913}"/>
          </ac:spMkLst>
        </pc:spChg>
        <pc:picChg chg="del">
          <ac:chgData name="Starvall Malin - SLF" userId="e1126235-8f9b-46f7-aa1d-4c74a912b45d" providerId="ADAL" clId="{DD380D45-D069-B048-9553-C6554020720D}" dt="2023-03-09T09:15:00.816" v="534" actId="478"/>
          <ac:picMkLst>
            <pc:docMk/>
            <pc:sldMk cId="1006826931" sldId="1029"/>
            <ac:picMk id="5" creationId="{72626C91-78A8-6665-6CEF-B3169B94DBB2}"/>
          </ac:picMkLst>
        </pc:picChg>
        <pc:picChg chg="add mod">
          <ac:chgData name="Starvall Malin - SLF" userId="e1126235-8f9b-46f7-aa1d-4c74a912b45d" providerId="ADAL" clId="{DD380D45-D069-B048-9553-C6554020720D}" dt="2023-03-09T09:15:22.305" v="538" actId="14100"/>
          <ac:picMkLst>
            <pc:docMk/>
            <pc:sldMk cId="1006826931" sldId="1029"/>
            <ac:picMk id="8" creationId="{5FFC6544-E516-913B-1C87-1A75F7AF6C35}"/>
          </ac:picMkLst>
        </pc:picChg>
        <pc:picChg chg="del">
          <ac:chgData name="Starvall Malin - SLF" userId="e1126235-8f9b-46f7-aa1d-4c74a912b45d" providerId="ADAL" clId="{DD380D45-D069-B048-9553-C6554020720D}" dt="2023-03-09T09:15:00.816" v="534" actId="478"/>
          <ac:picMkLst>
            <pc:docMk/>
            <pc:sldMk cId="1006826931" sldId="1029"/>
            <ac:picMk id="10" creationId="{8CE00D10-B664-DCED-D4B6-0EB6AA30B844}"/>
          </ac:picMkLst>
        </pc:picChg>
      </pc:sldChg>
      <pc:sldChg chg="addSp delSp modSp mod ord modClrScheme chgLayout">
        <pc:chgData name="Starvall Malin - SLF" userId="e1126235-8f9b-46f7-aa1d-4c74a912b45d" providerId="ADAL" clId="{DD380D45-D069-B048-9553-C6554020720D}" dt="2023-03-09T09:20:13.193" v="605"/>
        <pc:sldMkLst>
          <pc:docMk/>
          <pc:sldMk cId="3258344255" sldId="1030"/>
        </pc:sldMkLst>
        <pc:spChg chg="mod ord">
          <ac:chgData name="Starvall Malin - SLF" userId="e1126235-8f9b-46f7-aa1d-4c74a912b45d" providerId="ADAL" clId="{DD380D45-D069-B048-9553-C6554020720D}" dt="2023-03-09T09:17:31.322" v="565" actId="20577"/>
          <ac:spMkLst>
            <pc:docMk/>
            <pc:sldMk cId="3258344255" sldId="1030"/>
            <ac:spMk id="2" creationId="{3D3BDDED-6F7A-D1C1-DF4A-E8C5E19ABF16}"/>
          </ac:spMkLst>
        </pc:spChg>
        <pc:spChg chg="mod ord">
          <ac:chgData name="Starvall Malin - SLF" userId="e1126235-8f9b-46f7-aa1d-4c74a912b45d" providerId="ADAL" clId="{DD380D45-D069-B048-9553-C6554020720D}" dt="2023-03-09T09:20:13.193" v="605"/>
          <ac:spMkLst>
            <pc:docMk/>
            <pc:sldMk cId="3258344255" sldId="1030"/>
            <ac:spMk id="3" creationId="{C3AF59C5-180C-025E-9C2A-4357A68B825B}"/>
          </ac:spMkLst>
        </pc:spChg>
        <pc:spChg chg="del mod ord">
          <ac:chgData name="Starvall Malin - SLF" userId="e1126235-8f9b-46f7-aa1d-4c74a912b45d" providerId="ADAL" clId="{DD380D45-D069-B048-9553-C6554020720D}" dt="2023-03-09T09:17:52.911" v="569" actId="478"/>
          <ac:spMkLst>
            <pc:docMk/>
            <pc:sldMk cId="3258344255" sldId="1030"/>
            <ac:spMk id="4" creationId="{692889DD-5872-A485-D3DE-55F256199B95}"/>
          </ac:spMkLst>
        </pc:spChg>
        <pc:spChg chg="add del mod ord">
          <ac:chgData name="Starvall Malin - SLF" userId="e1126235-8f9b-46f7-aa1d-4c74a912b45d" providerId="ADAL" clId="{DD380D45-D069-B048-9553-C6554020720D}" dt="2023-03-09T09:18:32.099" v="574" actId="478"/>
          <ac:spMkLst>
            <pc:docMk/>
            <pc:sldMk cId="3258344255" sldId="1030"/>
            <ac:spMk id="5" creationId="{D99EED8B-027C-E115-76F0-1771AA3835CB}"/>
          </ac:spMkLst>
        </pc:spChg>
        <pc:spChg chg="add mod">
          <ac:chgData name="Starvall Malin - SLF" userId="e1126235-8f9b-46f7-aa1d-4c74a912b45d" providerId="ADAL" clId="{DD380D45-D069-B048-9553-C6554020720D}" dt="2023-03-09T09:20:04.060" v="603" actId="20577"/>
          <ac:spMkLst>
            <pc:docMk/>
            <pc:sldMk cId="3258344255" sldId="1030"/>
            <ac:spMk id="6" creationId="{D2345155-5D05-419C-344F-322ACFC4D0AF}"/>
          </ac:spMkLst>
        </pc:spChg>
      </pc:sldChg>
      <pc:sldChg chg="del ord">
        <pc:chgData name="Starvall Malin - SLF" userId="e1126235-8f9b-46f7-aa1d-4c74a912b45d" providerId="ADAL" clId="{DD380D45-D069-B048-9553-C6554020720D}" dt="2023-03-09T09:17:10.793" v="557" actId="2696"/>
        <pc:sldMkLst>
          <pc:docMk/>
          <pc:sldMk cId="283868264" sldId="1031"/>
        </pc:sldMkLst>
      </pc:sldChg>
      <pc:sldChg chg="del">
        <pc:chgData name="Starvall Malin - SLF" userId="e1126235-8f9b-46f7-aa1d-4c74a912b45d" providerId="ADAL" clId="{DD380D45-D069-B048-9553-C6554020720D}" dt="2023-03-09T09:17:10.801" v="558" actId="2696"/>
        <pc:sldMkLst>
          <pc:docMk/>
          <pc:sldMk cId="3388316044" sldId="1032"/>
        </pc:sldMkLst>
      </pc:sldChg>
      <pc:sldChg chg="del">
        <pc:chgData name="Starvall Malin - SLF" userId="e1126235-8f9b-46f7-aa1d-4c74a912b45d" providerId="ADAL" clId="{DD380D45-D069-B048-9553-C6554020720D}" dt="2023-03-09T09:11:01.739" v="403" actId="2696"/>
        <pc:sldMkLst>
          <pc:docMk/>
          <pc:sldMk cId="4144409656" sldId="1033"/>
        </pc:sldMkLst>
      </pc:sldChg>
      <pc:sldChg chg="modSp add mod ord">
        <pc:chgData name="Starvall Malin - SLF" userId="e1126235-8f9b-46f7-aa1d-4c74a912b45d" providerId="ADAL" clId="{DD380D45-D069-B048-9553-C6554020720D}" dt="2023-03-09T08:42:03.753" v="94" actId="20578"/>
        <pc:sldMkLst>
          <pc:docMk/>
          <pc:sldMk cId="3678408590" sldId="1034"/>
        </pc:sldMkLst>
        <pc:spChg chg="mod">
          <ac:chgData name="Starvall Malin - SLF" userId="e1126235-8f9b-46f7-aa1d-4c74a912b45d" providerId="ADAL" clId="{DD380D45-D069-B048-9553-C6554020720D}" dt="2023-03-09T08:41:51.330" v="90" actId="20577"/>
          <ac:spMkLst>
            <pc:docMk/>
            <pc:sldMk cId="3678408590" sldId="1034"/>
            <ac:spMk id="3" creationId="{0F348488-2593-7EF3-6004-7BB48BEE06C9}"/>
          </ac:spMkLst>
        </pc:spChg>
        <pc:spChg chg="mod">
          <ac:chgData name="Starvall Malin - SLF" userId="e1126235-8f9b-46f7-aa1d-4c74a912b45d" providerId="ADAL" clId="{DD380D45-D069-B048-9553-C6554020720D}" dt="2023-03-09T08:41:53.909" v="92" actId="20577"/>
          <ac:spMkLst>
            <pc:docMk/>
            <pc:sldMk cId="3678408590" sldId="1034"/>
            <ac:spMk id="8" creationId="{152A4015-C7F4-054E-C402-038E7E7D2BC7}"/>
          </ac:spMkLst>
        </pc:spChg>
      </pc:sldChg>
      <pc:sldChg chg="addSp delSp modSp add mod ord">
        <pc:chgData name="Starvall Malin - SLF" userId="e1126235-8f9b-46f7-aa1d-4c74a912b45d" providerId="ADAL" clId="{DD380D45-D069-B048-9553-C6554020720D}" dt="2023-03-09T15:24:21.296" v="785" actId="207"/>
        <pc:sldMkLst>
          <pc:docMk/>
          <pc:sldMk cId="2153468672" sldId="1035"/>
        </pc:sldMkLst>
        <pc:spChg chg="mod">
          <ac:chgData name="Starvall Malin - SLF" userId="e1126235-8f9b-46f7-aa1d-4c74a912b45d" providerId="ADAL" clId="{DD380D45-D069-B048-9553-C6554020720D}" dt="2023-03-09T08:48:31.314" v="126"/>
          <ac:spMkLst>
            <pc:docMk/>
            <pc:sldMk cId="2153468672" sldId="1035"/>
            <ac:spMk id="2" creationId="{5B24773E-AD1D-9047-909E-6ED62C1777F9}"/>
          </ac:spMkLst>
        </pc:spChg>
        <pc:spChg chg="mod">
          <ac:chgData name="Starvall Malin - SLF" userId="e1126235-8f9b-46f7-aa1d-4c74a912b45d" providerId="ADAL" clId="{DD380D45-D069-B048-9553-C6554020720D}" dt="2023-03-09T08:48:37.807" v="127"/>
          <ac:spMkLst>
            <pc:docMk/>
            <pc:sldMk cId="2153468672" sldId="1035"/>
            <ac:spMk id="3" creationId="{DD60E813-F6FB-BB8C-02E5-8E675E226E82}"/>
          </ac:spMkLst>
        </pc:spChg>
        <pc:spChg chg="add mod">
          <ac:chgData name="Starvall Malin - SLF" userId="e1126235-8f9b-46f7-aa1d-4c74a912b45d" providerId="ADAL" clId="{DD380D45-D069-B048-9553-C6554020720D}" dt="2023-03-09T08:50:57.816" v="187" actId="571"/>
          <ac:spMkLst>
            <pc:docMk/>
            <pc:sldMk cId="2153468672" sldId="1035"/>
            <ac:spMk id="4" creationId="{2EC7F48F-3CE8-CE1A-2914-A91935676716}"/>
          </ac:spMkLst>
        </pc:spChg>
        <pc:spChg chg="add mod">
          <ac:chgData name="Starvall Malin - SLF" userId="e1126235-8f9b-46f7-aa1d-4c74a912b45d" providerId="ADAL" clId="{DD380D45-D069-B048-9553-C6554020720D}" dt="2023-03-09T08:52:42.298" v="205" actId="571"/>
          <ac:spMkLst>
            <pc:docMk/>
            <pc:sldMk cId="2153468672" sldId="1035"/>
            <ac:spMk id="5" creationId="{CAFB5A4F-1D4F-95C6-5769-F2D0B4DDD996}"/>
          </ac:spMkLst>
        </pc:spChg>
        <pc:spChg chg="add mod">
          <ac:chgData name="Starvall Malin - SLF" userId="e1126235-8f9b-46f7-aa1d-4c74a912b45d" providerId="ADAL" clId="{DD380D45-D069-B048-9553-C6554020720D}" dt="2023-03-09T08:55:48.977" v="234" actId="1076"/>
          <ac:spMkLst>
            <pc:docMk/>
            <pc:sldMk cId="2153468672" sldId="1035"/>
            <ac:spMk id="10" creationId="{99B6829C-612E-6332-0610-3EB6090C108E}"/>
          </ac:spMkLst>
        </pc:spChg>
        <pc:spChg chg="add mod">
          <ac:chgData name="Starvall Malin - SLF" userId="e1126235-8f9b-46f7-aa1d-4c74a912b45d" providerId="ADAL" clId="{DD380D45-D069-B048-9553-C6554020720D}" dt="2023-03-09T08:52:47.506" v="206" actId="1076"/>
          <ac:spMkLst>
            <pc:docMk/>
            <pc:sldMk cId="2153468672" sldId="1035"/>
            <ac:spMk id="11" creationId="{A75F0567-8231-DE5C-618C-8B2436A1F2D6}"/>
          </ac:spMkLst>
        </pc:spChg>
        <pc:spChg chg="add mod">
          <ac:chgData name="Starvall Malin - SLF" userId="e1126235-8f9b-46f7-aa1d-4c74a912b45d" providerId="ADAL" clId="{DD380D45-D069-B048-9553-C6554020720D}" dt="2023-03-09T08:55:48.977" v="234" actId="1076"/>
          <ac:spMkLst>
            <pc:docMk/>
            <pc:sldMk cId="2153468672" sldId="1035"/>
            <ac:spMk id="12" creationId="{F525E69B-1D47-771A-0C83-5F81587259AC}"/>
          </ac:spMkLst>
        </pc:spChg>
        <pc:spChg chg="mod">
          <ac:chgData name="Starvall Malin - SLF" userId="e1126235-8f9b-46f7-aa1d-4c74a912b45d" providerId="ADAL" clId="{DD380D45-D069-B048-9553-C6554020720D}" dt="2023-03-09T08:52:42.298" v="205" actId="571"/>
          <ac:spMkLst>
            <pc:docMk/>
            <pc:sldMk cId="2153468672" sldId="1035"/>
            <ac:spMk id="15" creationId="{E8A3711C-3559-7F68-E51D-7EDFEC7024DB}"/>
          </ac:spMkLst>
        </pc:spChg>
        <pc:spChg chg="mod">
          <ac:chgData name="Starvall Malin - SLF" userId="e1126235-8f9b-46f7-aa1d-4c74a912b45d" providerId="ADAL" clId="{DD380D45-D069-B048-9553-C6554020720D}" dt="2023-03-09T08:55:48.977" v="234" actId="1076"/>
          <ac:spMkLst>
            <pc:docMk/>
            <pc:sldMk cId="2153468672" sldId="1035"/>
            <ac:spMk id="16" creationId="{D72E3E1A-93BF-98AA-D1FE-FFD67E02F0E2}"/>
          </ac:spMkLst>
        </pc:spChg>
        <pc:spChg chg="mod">
          <ac:chgData name="Starvall Malin - SLF" userId="e1126235-8f9b-46f7-aa1d-4c74a912b45d" providerId="ADAL" clId="{DD380D45-D069-B048-9553-C6554020720D}" dt="2023-03-09T08:53:13.449" v="210" actId="1076"/>
          <ac:spMkLst>
            <pc:docMk/>
            <pc:sldMk cId="2153468672" sldId="1035"/>
            <ac:spMk id="20" creationId="{A9F709C4-4171-36FC-4398-3D2063744114}"/>
          </ac:spMkLst>
        </pc:spChg>
        <pc:spChg chg="mod">
          <ac:chgData name="Starvall Malin - SLF" userId="e1126235-8f9b-46f7-aa1d-4c74a912b45d" providerId="ADAL" clId="{DD380D45-D069-B048-9553-C6554020720D}" dt="2023-03-09T08:53:18.548" v="211" actId="1076"/>
          <ac:spMkLst>
            <pc:docMk/>
            <pc:sldMk cId="2153468672" sldId="1035"/>
            <ac:spMk id="21" creationId="{3EE78AD7-839F-595E-EBF2-08FF5037D68A}"/>
          </ac:spMkLst>
        </pc:spChg>
        <pc:spChg chg="mod">
          <ac:chgData name="Starvall Malin - SLF" userId="e1126235-8f9b-46f7-aa1d-4c74a912b45d" providerId="ADAL" clId="{DD380D45-D069-B048-9553-C6554020720D}" dt="2023-03-09T08:53:24.998" v="212" actId="1076"/>
          <ac:spMkLst>
            <pc:docMk/>
            <pc:sldMk cId="2153468672" sldId="1035"/>
            <ac:spMk id="22" creationId="{B223029B-DBF3-77BE-9FA5-3764185D7A75}"/>
          </ac:spMkLst>
        </pc:spChg>
        <pc:spChg chg="del">
          <ac:chgData name="Starvall Malin - SLF" userId="e1126235-8f9b-46f7-aa1d-4c74a912b45d" providerId="ADAL" clId="{DD380D45-D069-B048-9553-C6554020720D}" dt="2023-03-09T08:49:15.229" v="131" actId="478"/>
          <ac:spMkLst>
            <pc:docMk/>
            <pc:sldMk cId="2153468672" sldId="1035"/>
            <ac:spMk id="23" creationId="{A801C6F1-97FA-85A7-4FDD-971248153D6C}"/>
          </ac:spMkLst>
        </pc:spChg>
        <pc:spChg chg="add del mod">
          <ac:chgData name="Starvall Malin - SLF" userId="e1126235-8f9b-46f7-aa1d-4c74a912b45d" providerId="ADAL" clId="{DD380D45-D069-B048-9553-C6554020720D}" dt="2023-03-09T08:57:01.491" v="278" actId="20577"/>
          <ac:spMkLst>
            <pc:docMk/>
            <pc:sldMk cId="2153468672" sldId="1035"/>
            <ac:spMk id="24" creationId="{8A4E8494-3F39-C8D7-8B71-33D455ABF091}"/>
          </ac:spMkLst>
        </pc:spChg>
        <pc:grpChg chg="mod">
          <ac:chgData name="Starvall Malin - SLF" userId="e1126235-8f9b-46f7-aa1d-4c74a912b45d" providerId="ADAL" clId="{DD380D45-D069-B048-9553-C6554020720D}" dt="2023-03-09T09:00:14.480" v="315" actId="1076"/>
          <ac:grpSpMkLst>
            <pc:docMk/>
            <pc:sldMk cId="2153468672" sldId="1035"/>
            <ac:grpSpMk id="14" creationId="{37E9F0D5-E169-F676-5ED0-745537315DF1}"/>
          </ac:grpSpMkLst>
        </pc:grpChg>
        <pc:grpChg chg="mod">
          <ac:chgData name="Starvall Malin - SLF" userId="e1126235-8f9b-46f7-aa1d-4c74a912b45d" providerId="ADAL" clId="{DD380D45-D069-B048-9553-C6554020720D}" dt="2023-03-09T08:57:28.210" v="281" actId="1076"/>
          <ac:grpSpMkLst>
            <pc:docMk/>
            <pc:sldMk cId="2153468672" sldId="1035"/>
            <ac:grpSpMk id="25" creationId="{415AA282-618E-F9A7-7943-9C38F5652E18}"/>
          </ac:grpSpMkLst>
        </pc:grpChg>
        <pc:graphicFrameChg chg="mod modGraphic">
          <ac:chgData name="Starvall Malin - SLF" userId="e1126235-8f9b-46f7-aa1d-4c74a912b45d" providerId="ADAL" clId="{DD380D45-D069-B048-9553-C6554020720D}" dt="2023-03-09T09:00:28.167" v="317" actId="255"/>
          <ac:graphicFrameMkLst>
            <pc:docMk/>
            <pc:sldMk cId="2153468672" sldId="1035"/>
            <ac:graphicFrameMk id="6" creationId="{AD9FB6C8-92CB-606F-E56A-035347D72906}"/>
          </ac:graphicFrameMkLst>
        </pc:graphicFrameChg>
        <pc:graphicFrameChg chg="mod modGraphic">
          <ac:chgData name="Starvall Malin - SLF" userId="e1126235-8f9b-46f7-aa1d-4c74a912b45d" providerId="ADAL" clId="{DD380D45-D069-B048-9553-C6554020720D}" dt="2023-03-09T08:54:40.153" v="225" actId="255"/>
          <ac:graphicFrameMkLst>
            <pc:docMk/>
            <pc:sldMk cId="2153468672" sldId="1035"/>
            <ac:graphicFrameMk id="7" creationId="{147975E0-A19C-A1AC-AA5F-F984DEB1C38A}"/>
          </ac:graphicFrameMkLst>
        </pc:graphicFrameChg>
        <pc:graphicFrameChg chg="mod modGraphic">
          <ac:chgData name="Starvall Malin - SLF" userId="e1126235-8f9b-46f7-aa1d-4c74a912b45d" providerId="ADAL" clId="{DD380D45-D069-B048-9553-C6554020720D}" dt="2023-03-09T15:24:21.296" v="785" actId="207"/>
          <ac:graphicFrameMkLst>
            <pc:docMk/>
            <pc:sldMk cId="2153468672" sldId="1035"/>
            <ac:graphicFrameMk id="8" creationId="{C08C61D9-035F-43F3-5388-9F8B11F457FE}"/>
          </ac:graphicFrameMkLst>
        </pc:graphicFrameChg>
        <pc:graphicFrameChg chg="del mod">
          <ac:chgData name="Starvall Malin - SLF" userId="e1126235-8f9b-46f7-aa1d-4c74a912b45d" providerId="ADAL" clId="{DD380D45-D069-B048-9553-C6554020720D}" dt="2023-03-09T08:49:11.388" v="130" actId="478"/>
          <ac:graphicFrameMkLst>
            <pc:docMk/>
            <pc:sldMk cId="2153468672" sldId="1035"/>
            <ac:graphicFrameMk id="9" creationId="{BB8BB8EE-2415-9F62-4743-A66A3CA5AEBD}"/>
          </ac:graphicFrameMkLst>
        </pc:graphicFrameChg>
        <pc:picChg chg="mod">
          <ac:chgData name="Starvall Malin - SLF" userId="e1126235-8f9b-46f7-aa1d-4c74a912b45d" providerId="ADAL" clId="{DD380D45-D069-B048-9553-C6554020720D}" dt="2023-03-09T08:57:28.210" v="281" actId="1076"/>
          <ac:picMkLst>
            <pc:docMk/>
            <pc:sldMk cId="2153468672" sldId="1035"/>
            <ac:picMk id="27" creationId="{057DBEFA-F53A-40C7-5998-8C582617D34F}"/>
          </ac:picMkLst>
        </pc:picChg>
        <pc:picChg chg="mod">
          <ac:chgData name="Starvall Malin - SLF" userId="e1126235-8f9b-46f7-aa1d-4c74a912b45d" providerId="ADAL" clId="{DD380D45-D069-B048-9553-C6554020720D}" dt="2023-03-09T08:57:28.210" v="281" actId="1076"/>
          <ac:picMkLst>
            <pc:docMk/>
            <pc:sldMk cId="2153468672" sldId="1035"/>
            <ac:picMk id="31" creationId="{141FD433-6271-766B-B981-C311F271C679}"/>
          </ac:picMkLst>
        </pc:picChg>
      </pc:sldChg>
      <pc:sldChg chg="add del">
        <pc:chgData name="Starvall Malin - SLF" userId="e1126235-8f9b-46f7-aa1d-4c74a912b45d" providerId="ADAL" clId="{DD380D45-D069-B048-9553-C6554020720D}" dt="2023-03-09T08:48:23.276" v="125" actId="2696"/>
        <pc:sldMkLst>
          <pc:docMk/>
          <pc:sldMk cId="1224340333" sldId="1036"/>
        </pc:sldMkLst>
      </pc:sldChg>
      <pc:sldChg chg="modSp add del mod">
        <pc:chgData name="Starvall Malin - SLF" userId="e1126235-8f9b-46f7-aa1d-4c74a912b45d" providerId="ADAL" clId="{DD380D45-D069-B048-9553-C6554020720D}" dt="2023-03-09T09:01:49.915" v="322" actId="2696"/>
        <pc:sldMkLst>
          <pc:docMk/>
          <pc:sldMk cId="112510027" sldId="1037"/>
        </pc:sldMkLst>
        <pc:spChg chg="mod">
          <ac:chgData name="Starvall Malin - SLF" userId="e1126235-8f9b-46f7-aa1d-4c74a912b45d" providerId="ADAL" clId="{DD380D45-D069-B048-9553-C6554020720D}" dt="2023-03-09T09:01:30.627" v="319"/>
          <ac:spMkLst>
            <pc:docMk/>
            <pc:sldMk cId="112510027" sldId="1037"/>
            <ac:spMk id="2" creationId="{5B24773E-AD1D-9047-909E-6ED62C1777F9}"/>
          </ac:spMkLst>
        </pc:spChg>
        <pc:spChg chg="mod">
          <ac:chgData name="Starvall Malin - SLF" userId="e1126235-8f9b-46f7-aa1d-4c74a912b45d" providerId="ADAL" clId="{DD380D45-D069-B048-9553-C6554020720D}" dt="2023-03-09T09:01:38.142" v="320"/>
          <ac:spMkLst>
            <pc:docMk/>
            <pc:sldMk cId="112510027" sldId="1037"/>
            <ac:spMk id="3" creationId="{DD60E813-F6FB-BB8C-02E5-8E675E226E82}"/>
          </ac:spMkLst>
        </pc:spChg>
      </pc:sldChg>
      <pc:sldChg chg="addSp delSp modSp add mod ord">
        <pc:chgData name="Starvall Malin - SLF" userId="e1126235-8f9b-46f7-aa1d-4c74a912b45d" providerId="ADAL" clId="{DD380D45-D069-B048-9553-C6554020720D}" dt="2023-03-09T09:10:32.741" v="402" actId="20577"/>
        <pc:sldMkLst>
          <pc:docMk/>
          <pc:sldMk cId="739356794" sldId="1038"/>
        </pc:sldMkLst>
        <pc:spChg chg="mod">
          <ac:chgData name="Starvall Malin - SLF" userId="e1126235-8f9b-46f7-aa1d-4c74a912b45d" providerId="ADAL" clId="{DD380D45-D069-B048-9553-C6554020720D}" dt="2023-03-09T08:47:36.260" v="122" actId="20577"/>
          <ac:spMkLst>
            <pc:docMk/>
            <pc:sldMk cId="739356794" sldId="1038"/>
            <ac:spMk id="3" creationId="{43C628F3-7186-DF42-6D41-CA673D30AE29}"/>
          </ac:spMkLst>
        </pc:spChg>
        <pc:spChg chg="del">
          <ac:chgData name="Starvall Malin - SLF" userId="e1126235-8f9b-46f7-aa1d-4c74a912b45d" providerId="ADAL" clId="{DD380D45-D069-B048-9553-C6554020720D}" dt="2023-03-09T08:46:36.604" v="107" actId="478"/>
          <ac:spMkLst>
            <pc:docMk/>
            <pc:sldMk cId="739356794" sldId="1038"/>
            <ac:spMk id="4" creationId="{939E478C-5659-91CE-895F-145ACA22A4C3}"/>
          </ac:spMkLst>
        </pc:spChg>
        <pc:spChg chg="add del">
          <ac:chgData name="Starvall Malin - SLF" userId="e1126235-8f9b-46f7-aa1d-4c74a912b45d" providerId="ADAL" clId="{DD380D45-D069-B048-9553-C6554020720D}" dt="2023-03-09T09:08:49.023" v="382" actId="478"/>
          <ac:spMkLst>
            <pc:docMk/>
            <pc:sldMk cId="739356794" sldId="1038"/>
            <ac:spMk id="5" creationId="{FC8FBA59-10C5-6B07-662D-BE8BC5155DC5}"/>
          </ac:spMkLst>
        </pc:spChg>
        <pc:spChg chg="add del">
          <ac:chgData name="Starvall Malin - SLF" userId="e1126235-8f9b-46f7-aa1d-4c74a912b45d" providerId="ADAL" clId="{DD380D45-D069-B048-9553-C6554020720D}" dt="2023-03-09T08:46:51.950" v="111" actId="22"/>
          <ac:spMkLst>
            <pc:docMk/>
            <pc:sldMk cId="739356794" sldId="1038"/>
            <ac:spMk id="7" creationId="{FE76F924-EE05-E600-9EC6-BF26A49FE936}"/>
          </ac:spMkLst>
        </pc:spChg>
        <pc:spChg chg="add mod">
          <ac:chgData name="Starvall Malin - SLF" userId="e1126235-8f9b-46f7-aa1d-4c74a912b45d" providerId="ADAL" clId="{DD380D45-D069-B048-9553-C6554020720D}" dt="2023-03-09T09:10:32.741" v="402" actId="20577"/>
          <ac:spMkLst>
            <pc:docMk/>
            <pc:sldMk cId="739356794" sldId="1038"/>
            <ac:spMk id="8" creationId="{759AF389-9A2D-27EB-9D73-5CB8A60007CE}"/>
          </ac:spMkLst>
        </pc:spChg>
      </pc:sldChg>
      <pc:sldChg chg="addSp delSp modSp add mod">
        <pc:chgData name="Starvall Malin - SLF" userId="e1126235-8f9b-46f7-aa1d-4c74a912b45d" providerId="ADAL" clId="{DD380D45-D069-B048-9553-C6554020720D}" dt="2023-03-09T09:07:32.336" v="375" actId="688"/>
        <pc:sldMkLst>
          <pc:docMk/>
          <pc:sldMk cId="1096562964" sldId="1039"/>
        </pc:sldMkLst>
        <pc:spChg chg="mod">
          <ac:chgData name="Starvall Malin - SLF" userId="e1126235-8f9b-46f7-aa1d-4c74a912b45d" providerId="ADAL" clId="{DD380D45-D069-B048-9553-C6554020720D}" dt="2023-03-09T09:01:57.488" v="323"/>
          <ac:spMkLst>
            <pc:docMk/>
            <pc:sldMk cId="1096562964" sldId="1039"/>
            <ac:spMk id="2" creationId="{5B24773E-AD1D-9047-909E-6ED62C1777F9}"/>
          </ac:spMkLst>
        </pc:spChg>
        <pc:spChg chg="mod">
          <ac:chgData name="Starvall Malin - SLF" userId="e1126235-8f9b-46f7-aa1d-4c74a912b45d" providerId="ADAL" clId="{DD380D45-D069-B048-9553-C6554020720D}" dt="2023-03-09T09:02:04.226" v="324"/>
          <ac:spMkLst>
            <pc:docMk/>
            <pc:sldMk cId="1096562964" sldId="1039"/>
            <ac:spMk id="3" creationId="{DD60E813-F6FB-BB8C-02E5-8E675E226E82}"/>
          </ac:spMkLst>
        </pc:spChg>
        <pc:spChg chg="add mod">
          <ac:chgData name="Starvall Malin - SLF" userId="e1126235-8f9b-46f7-aa1d-4c74a912b45d" providerId="ADAL" clId="{DD380D45-D069-B048-9553-C6554020720D}" dt="2023-03-09T09:06:37.444" v="364" actId="1076"/>
          <ac:spMkLst>
            <pc:docMk/>
            <pc:sldMk cId="1096562964" sldId="1039"/>
            <ac:spMk id="4" creationId="{36BFECA8-8DFD-ABE3-56CB-7B255F867DFF}"/>
          </ac:spMkLst>
        </pc:spChg>
        <pc:spChg chg="del topLvl">
          <ac:chgData name="Starvall Malin - SLF" userId="e1126235-8f9b-46f7-aa1d-4c74a912b45d" providerId="ADAL" clId="{DD380D45-D069-B048-9553-C6554020720D}" dt="2023-03-09T09:02:33.356" v="327" actId="478"/>
          <ac:spMkLst>
            <pc:docMk/>
            <pc:sldMk cId="1096562964" sldId="1039"/>
            <ac:spMk id="5" creationId="{CAFB5A4F-1D4F-95C6-5769-F2D0B4DDD996}"/>
          </ac:spMkLst>
        </pc:spChg>
        <pc:spChg chg="add mod">
          <ac:chgData name="Starvall Malin - SLF" userId="e1126235-8f9b-46f7-aa1d-4c74a912b45d" providerId="ADAL" clId="{DD380D45-D069-B048-9553-C6554020720D}" dt="2023-03-09T09:06:37.444" v="364" actId="1076"/>
          <ac:spMkLst>
            <pc:docMk/>
            <pc:sldMk cId="1096562964" sldId="1039"/>
            <ac:spMk id="9" creationId="{FFF23AA3-E455-69AF-BBF4-72B3B72C5ED8}"/>
          </ac:spMkLst>
        </pc:spChg>
        <pc:spChg chg="del topLvl">
          <ac:chgData name="Starvall Malin - SLF" userId="e1126235-8f9b-46f7-aa1d-4c74a912b45d" providerId="ADAL" clId="{DD380D45-D069-B048-9553-C6554020720D}" dt="2023-03-09T09:02:33.356" v="327" actId="478"/>
          <ac:spMkLst>
            <pc:docMk/>
            <pc:sldMk cId="1096562964" sldId="1039"/>
            <ac:spMk id="10" creationId="{99B6829C-612E-6332-0610-3EB6090C108E}"/>
          </ac:spMkLst>
        </pc:spChg>
        <pc:spChg chg="del topLvl">
          <ac:chgData name="Starvall Malin - SLF" userId="e1126235-8f9b-46f7-aa1d-4c74a912b45d" providerId="ADAL" clId="{DD380D45-D069-B048-9553-C6554020720D}" dt="2023-03-09T09:02:33.356" v="327" actId="478"/>
          <ac:spMkLst>
            <pc:docMk/>
            <pc:sldMk cId="1096562964" sldId="1039"/>
            <ac:spMk id="11" creationId="{A75F0567-8231-DE5C-618C-8B2436A1F2D6}"/>
          </ac:spMkLst>
        </pc:spChg>
        <pc:spChg chg="del topLvl">
          <ac:chgData name="Starvall Malin - SLF" userId="e1126235-8f9b-46f7-aa1d-4c74a912b45d" providerId="ADAL" clId="{DD380D45-D069-B048-9553-C6554020720D}" dt="2023-03-09T09:02:33.356" v="327" actId="478"/>
          <ac:spMkLst>
            <pc:docMk/>
            <pc:sldMk cId="1096562964" sldId="1039"/>
            <ac:spMk id="12" creationId="{F525E69B-1D47-771A-0C83-5F81587259AC}"/>
          </ac:spMkLst>
        </pc:spChg>
        <pc:spChg chg="add mod">
          <ac:chgData name="Starvall Malin - SLF" userId="e1126235-8f9b-46f7-aa1d-4c74a912b45d" providerId="ADAL" clId="{DD380D45-D069-B048-9553-C6554020720D}" dt="2023-03-09T09:06:37.444" v="364" actId="1076"/>
          <ac:spMkLst>
            <pc:docMk/>
            <pc:sldMk cId="1096562964" sldId="1039"/>
            <ac:spMk id="13" creationId="{BCC96214-5417-CE91-D9C0-4136EF2E94EF}"/>
          </ac:spMkLst>
        </pc:spChg>
        <pc:spChg chg="del topLvl">
          <ac:chgData name="Starvall Malin - SLF" userId="e1126235-8f9b-46f7-aa1d-4c74a912b45d" providerId="ADAL" clId="{DD380D45-D069-B048-9553-C6554020720D}" dt="2023-03-09T09:02:33.356" v="327" actId="478"/>
          <ac:spMkLst>
            <pc:docMk/>
            <pc:sldMk cId="1096562964" sldId="1039"/>
            <ac:spMk id="15" creationId="{E8A3711C-3559-7F68-E51D-7EDFEC7024DB}"/>
          </ac:spMkLst>
        </pc:spChg>
        <pc:spChg chg="del topLvl">
          <ac:chgData name="Starvall Malin - SLF" userId="e1126235-8f9b-46f7-aa1d-4c74a912b45d" providerId="ADAL" clId="{DD380D45-D069-B048-9553-C6554020720D}" dt="2023-03-09T09:02:33.356" v="327" actId="478"/>
          <ac:spMkLst>
            <pc:docMk/>
            <pc:sldMk cId="1096562964" sldId="1039"/>
            <ac:spMk id="16" creationId="{D72E3E1A-93BF-98AA-D1FE-FFD67E02F0E2}"/>
          </ac:spMkLst>
        </pc:spChg>
        <pc:spChg chg="mod topLvl">
          <ac:chgData name="Starvall Malin - SLF" userId="e1126235-8f9b-46f7-aa1d-4c74a912b45d" providerId="ADAL" clId="{DD380D45-D069-B048-9553-C6554020720D}" dt="2023-03-09T09:06:37.444" v="364" actId="1076"/>
          <ac:spMkLst>
            <pc:docMk/>
            <pc:sldMk cId="1096562964" sldId="1039"/>
            <ac:spMk id="20" creationId="{A9F709C4-4171-36FC-4398-3D2063744114}"/>
          </ac:spMkLst>
        </pc:spChg>
        <pc:spChg chg="mod topLvl">
          <ac:chgData name="Starvall Malin - SLF" userId="e1126235-8f9b-46f7-aa1d-4c74a912b45d" providerId="ADAL" clId="{DD380D45-D069-B048-9553-C6554020720D}" dt="2023-03-09T09:06:37.444" v="364" actId="1076"/>
          <ac:spMkLst>
            <pc:docMk/>
            <pc:sldMk cId="1096562964" sldId="1039"/>
            <ac:spMk id="21" creationId="{3EE78AD7-839F-595E-EBF2-08FF5037D68A}"/>
          </ac:spMkLst>
        </pc:spChg>
        <pc:spChg chg="mod topLvl">
          <ac:chgData name="Starvall Malin - SLF" userId="e1126235-8f9b-46f7-aa1d-4c74a912b45d" providerId="ADAL" clId="{DD380D45-D069-B048-9553-C6554020720D}" dt="2023-03-09T09:06:37.444" v="364" actId="1076"/>
          <ac:spMkLst>
            <pc:docMk/>
            <pc:sldMk cId="1096562964" sldId="1039"/>
            <ac:spMk id="22" creationId="{B223029B-DBF3-77BE-9FA5-3764185D7A75}"/>
          </ac:spMkLst>
        </pc:spChg>
        <pc:spChg chg="mod">
          <ac:chgData name="Starvall Malin - SLF" userId="e1126235-8f9b-46f7-aa1d-4c74a912b45d" providerId="ADAL" clId="{DD380D45-D069-B048-9553-C6554020720D}" dt="2023-03-09T09:07:13.234" v="370" actId="14100"/>
          <ac:spMkLst>
            <pc:docMk/>
            <pc:sldMk cId="1096562964" sldId="1039"/>
            <ac:spMk id="24" creationId="{8A4E8494-3F39-C8D7-8B71-33D455ABF091}"/>
          </ac:spMkLst>
        </pc:spChg>
        <pc:grpChg chg="del">
          <ac:chgData name="Starvall Malin - SLF" userId="e1126235-8f9b-46f7-aa1d-4c74a912b45d" providerId="ADAL" clId="{DD380D45-D069-B048-9553-C6554020720D}" dt="2023-03-09T09:02:15.778" v="325" actId="478"/>
          <ac:grpSpMkLst>
            <pc:docMk/>
            <pc:sldMk cId="1096562964" sldId="1039"/>
            <ac:grpSpMk id="14" creationId="{37E9F0D5-E169-F676-5ED0-745537315DF1}"/>
          </ac:grpSpMkLst>
        </pc:grpChg>
        <pc:grpChg chg="del">
          <ac:chgData name="Starvall Malin - SLF" userId="e1126235-8f9b-46f7-aa1d-4c74a912b45d" providerId="ADAL" clId="{DD380D45-D069-B048-9553-C6554020720D}" dt="2023-03-09T09:02:24.576" v="326" actId="165"/>
          <ac:grpSpMkLst>
            <pc:docMk/>
            <pc:sldMk cId="1096562964" sldId="1039"/>
            <ac:grpSpMk id="25" creationId="{415AA282-618E-F9A7-7943-9C38F5652E18}"/>
          </ac:grpSpMkLst>
        </pc:grpChg>
        <pc:picChg chg="mod">
          <ac:chgData name="Starvall Malin - SLF" userId="e1126235-8f9b-46f7-aa1d-4c74a912b45d" providerId="ADAL" clId="{DD380D45-D069-B048-9553-C6554020720D}" dt="2023-03-09T09:07:18.447" v="371" actId="1076"/>
          <ac:picMkLst>
            <pc:docMk/>
            <pc:sldMk cId="1096562964" sldId="1039"/>
            <ac:picMk id="27" creationId="{057DBEFA-F53A-40C7-5998-8C582617D34F}"/>
          </ac:picMkLst>
        </pc:picChg>
        <pc:picChg chg="mod">
          <ac:chgData name="Starvall Malin - SLF" userId="e1126235-8f9b-46f7-aa1d-4c74a912b45d" providerId="ADAL" clId="{DD380D45-D069-B048-9553-C6554020720D}" dt="2023-03-09T09:07:32.336" v="375" actId="688"/>
          <ac:picMkLst>
            <pc:docMk/>
            <pc:sldMk cId="1096562964" sldId="1039"/>
            <ac:picMk id="31" creationId="{141FD433-6271-766B-B981-C311F271C679}"/>
          </ac:picMkLst>
        </pc:picChg>
      </pc:sldChg>
      <pc:sldChg chg="addSp delSp modSp add mod">
        <pc:chgData name="Starvall Malin - SLF" userId="e1126235-8f9b-46f7-aa1d-4c74a912b45d" providerId="ADAL" clId="{DD380D45-D069-B048-9553-C6554020720D}" dt="2023-03-09T15:18:16.358" v="778" actId="14826"/>
        <pc:sldMkLst>
          <pc:docMk/>
          <pc:sldMk cId="2125801645" sldId="1040"/>
        </pc:sldMkLst>
        <pc:spChg chg="mod">
          <ac:chgData name="Starvall Malin - SLF" userId="e1126235-8f9b-46f7-aa1d-4c74a912b45d" providerId="ADAL" clId="{DD380D45-D069-B048-9553-C6554020720D}" dt="2023-03-09T09:08:03.748" v="378" actId="14100"/>
          <ac:spMkLst>
            <pc:docMk/>
            <pc:sldMk cId="2125801645" sldId="1040"/>
            <ac:spMk id="2" creationId="{320ED2F4-7CB1-D80A-838A-BB29FD171698}"/>
          </ac:spMkLst>
        </pc:spChg>
        <pc:spChg chg="mod">
          <ac:chgData name="Starvall Malin - SLF" userId="e1126235-8f9b-46f7-aa1d-4c74a912b45d" providerId="ADAL" clId="{DD380D45-D069-B048-9553-C6554020720D}" dt="2023-03-09T09:08:15.475" v="381"/>
          <ac:spMkLst>
            <pc:docMk/>
            <pc:sldMk cId="2125801645" sldId="1040"/>
            <ac:spMk id="3" creationId="{43C628F3-7186-DF42-6D41-CA673D30AE29}"/>
          </ac:spMkLst>
        </pc:spChg>
        <pc:spChg chg="del">
          <ac:chgData name="Starvall Malin - SLF" userId="e1126235-8f9b-46f7-aa1d-4c74a912b45d" providerId="ADAL" clId="{DD380D45-D069-B048-9553-C6554020720D}" dt="2023-03-09T15:17:39.021" v="777"/>
          <ac:spMkLst>
            <pc:docMk/>
            <pc:sldMk cId="2125801645" sldId="1040"/>
            <ac:spMk id="5" creationId="{FC8FBA59-10C5-6B07-662D-BE8BC5155DC5}"/>
          </ac:spMkLst>
        </pc:spChg>
        <pc:spChg chg="add del">
          <ac:chgData name="Starvall Malin - SLF" userId="e1126235-8f9b-46f7-aa1d-4c74a912b45d" providerId="ADAL" clId="{DD380D45-D069-B048-9553-C6554020720D}" dt="2023-03-09T09:08:12.620" v="380" actId="22"/>
          <ac:spMkLst>
            <pc:docMk/>
            <pc:sldMk cId="2125801645" sldId="1040"/>
            <ac:spMk id="6" creationId="{E957CDF1-84E6-B01A-313C-B7F05DB2E3DB}"/>
          </ac:spMkLst>
        </pc:spChg>
        <pc:picChg chg="add mod">
          <ac:chgData name="Starvall Malin - SLF" userId="e1126235-8f9b-46f7-aa1d-4c74a912b45d" providerId="ADAL" clId="{DD380D45-D069-B048-9553-C6554020720D}" dt="2023-03-09T15:18:16.358" v="778" actId="14826"/>
          <ac:picMkLst>
            <pc:docMk/>
            <pc:sldMk cId="2125801645" sldId="1040"/>
            <ac:picMk id="2050" creationId="{8E8BAAA4-EA64-AF05-810E-D1320298EE73}"/>
          </ac:picMkLst>
        </pc:picChg>
      </pc:sldChg>
      <pc:sldChg chg="addSp delSp modSp add mod">
        <pc:chgData name="Starvall Malin - SLF" userId="e1126235-8f9b-46f7-aa1d-4c74a912b45d" providerId="ADAL" clId="{DD380D45-D069-B048-9553-C6554020720D}" dt="2023-03-09T14:41:44.348" v="756"/>
        <pc:sldMkLst>
          <pc:docMk/>
          <pc:sldMk cId="2631685476" sldId="1041"/>
        </pc:sldMkLst>
        <pc:spChg chg="mod">
          <ac:chgData name="Starvall Malin - SLF" userId="e1126235-8f9b-46f7-aa1d-4c74a912b45d" providerId="ADAL" clId="{DD380D45-D069-B048-9553-C6554020720D}" dt="2023-03-09T09:16:22.030" v="553" actId="20577"/>
          <ac:spMkLst>
            <pc:docMk/>
            <pc:sldMk cId="2631685476" sldId="1041"/>
            <ac:spMk id="2" creationId="{320ED2F4-7CB1-D80A-838A-BB29FD171698}"/>
          </ac:spMkLst>
        </pc:spChg>
        <pc:spChg chg="mod">
          <ac:chgData name="Starvall Malin - SLF" userId="e1126235-8f9b-46f7-aa1d-4c74a912b45d" providerId="ADAL" clId="{DD380D45-D069-B048-9553-C6554020720D}" dt="2023-03-09T09:16:17.488" v="542" actId="255"/>
          <ac:spMkLst>
            <pc:docMk/>
            <pc:sldMk cId="2631685476" sldId="1041"/>
            <ac:spMk id="3" creationId="{43C628F3-7186-DF42-6D41-CA673D30AE29}"/>
          </ac:spMkLst>
        </pc:spChg>
        <pc:spChg chg="del">
          <ac:chgData name="Starvall Malin - SLF" userId="e1126235-8f9b-46f7-aa1d-4c74a912b45d" providerId="ADAL" clId="{DD380D45-D069-B048-9553-C6554020720D}" dt="2023-03-09T14:41:44.348" v="756"/>
          <ac:spMkLst>
            <pc:docMk/>
            <pc:sldMk cId="2631685476" sldId="1041"/>
            <ac:spMk id="5" creationId="{FC8FBA59-10C5-6B07-662D-BE8BC5155DC5}"/>
          </ac:spMkLst>
        </pc:spChg>
        <pc:picChg chg="add mod">
          <ac:chgData name="Starvall Malin - SLF" userId="e1126235-8f9b-46f7-aa1d-4c74a912b45d" providerId="ADAL" clId="{DD380D45-D069-B048-9553-C6554020720D}" dt="2023-03-09T14:41:44.348" v="756"/>
          <ac:picMkLst>
            <pc:docMk/>
            <pc:sldMk cId="2631685476" sldId="1041"/>
            <ac:picMk id="4" creationId="{9FCF6A5E-4F1A-69F2-3CDE-C77088EBDF4C}"/>
          </ac:picMkLst>
        </pc:picChg>
      </pc:sldChg>
      <pc:sldChg chg="addSp delSp modSp add mod">
        <pc:chgData name="Starvall Malin - SLF" userId="e1126235-8f9b-46f7-aa1d-4c74a912b45d" providerId="ADAL" clId="{DD380D45-D069-B048-9553-C6554020720D}" dt="2023-03-09T15:22:40.649" v="784" actId="1076"/>
        <pc:sldMkLst>
          <pc:docMk/>
          <pc:sldMk cId="3868977789" sldId="1042"/>
        </pc:sldMkLst>
        <pc:spChg chg="mod">
          <ac:chgData name="Starvall Malin - SLF" userId="e1126235-8f9b-46f7-aa1d-4c74a912b45d" providerId="ADAL" clId="{DD380D45-D069-B048-9553-C6554020720D}" dt="2023-03-09T09:35:59.675" v="755" actId="113"/>
          <ac:spMkLst>
            <pc:docMk/>
            <pc:sldMk cId="3868977789" sldId="1042"/>
            <ac:spMk id="3" creationId="{43C628F3-7186-DF42-6D41-CA673D30AE29}"/>
          </ac:spMkLst>
        </pc:spChg>
        <pc:spChg chg="del">
          <ac:chgData name="Starvall Malin - SLF" userId="e1126235-8f9b-46f7-aa1d-4c74a912b45d" providerId="ADAL" clId="{DD380D45-D069-B048-9553-C6554020720D}" dt="2023-03-09T15:19:40.509" v="779"/>
          <ac:spMkLst>
            <pc:docMk/>
            <pc:sldMk cId="3868977789" sldId="1042"/>
            <ac:spMk id="5" creationId="{FC8FBA59-10C5-6B07-662D-BE8BC5155DC5}"/>
          </ac:spMkLst>
        </pc:spChg>
        <pc:picChg chg="add mod">
          <ac:chgData name="Starvall Malin - SLF" userId="e1126235-8f9b-46f7-aa1d-4c74a912b45d" providerId="ADAL" clId="{DD380D45-D069-B048-9553-C6554020720D}" dt="2023-03-09T15:22:40.649" v="784" actId="1076"/>
          <ac:picMkLst>
            <pc:docMk/>
            <pc:sldMk cId="3868977789" sldId="1042"/>
            <ac:picMk id="3074" creationId="{7B4A0BB9-47FF-C68B-C69F-CD08CE75E622}"/>
          </ac:picMkLst>
        </pc:picChg>
      </pc:sldChg>
      <pc:sldChg chg="addSp delSp modSp add mod">
        <pc:chgData name="Starvall Malin - SLF" userId="e1126235-8f9b-46f7-aa1d-4c74a912b45d" providerId="ADAL" clId="{DD380D45-D069-B048-9553-C6554020720D}" dt="2023-03-09T09:30:27.861" v="699" actId="207"/>
        <pc:sldMkLst>
          <pc:docMk/>
          <pc:sldMk cId="1792702820" sldId="1043"/>
        </pc:sldMkLst>
        <pc:spChg chg="mod">
          <ac:chgData name="Starvall Malin - SLF" userId="e1126235-8f9b-46f7-aa1d-4c74a912b45d" providerId="ADAL" clId="{DD380D45-D069-B048-9553-C6554020720D}" dt="2023-03-09T09:20:54.033" v="611" actId="14100"/>
          <ac:spMkLst>
            <pc:docMk/>
            <pc:sldMk cId="1792702820" sldId="1043"/>
            <ac:spMk id="2" creationId="{3D3BDDED-6F7A-D1C1-DF4A-E8C5E19ABF16}"/>
          </ac:spMkLst>
        </pc:spChg>
        <pc:spChg chg="mod">
          <ac:chgData name="Starvall Malin - SLF" userId="e1126235-8f9b-46f7-aa1d-4c74a912b45d" providerId="ADAL" clId="{DD380D45-D069-B048-9553-C6554020720D}" dt="2023-03-09T09:30:27.861" v="699" actId="207"/>
          <ac:spMkLst>
            <pc:docMk/>
            <pc:sldMk cId="1792702820" sldId="1043"/>
            <ac:spMk id="3" creationId="{C3AF59C5-180C-025E-9C2A-4357A68B825B}"/>
          </ac:spMkLst>
        </pc:spChg>
        <pc:spChg chg="del mod">
          <ac:chgData name="Starvall Malin - SLF" userId="e1126235-8f9b-46f7-aa1d-4c74a912b45d" providerId="ADAL" clId="{DD380D45-D069-B048-9553-C6554020720D}" dt="2023-03-09T09:23:55.391" v="661" actId="478"/>
          <ac:spMkLst>
            <pc:docMk/>
            <pc:sldMk cId="1792702820" sldId="1043"/>
            <ac:spMk id="4" creationId="{692889DD-5872-A485-D3DE-55F256199B95}"/>
          </ac:spMkLst>
        </pc:spChg>
        <pc:spChg chg="del">
          <ac:chgData name="Starvall Malin - SLF" userId="e1126235-8f9b-46f7-aa1d-4c74a912b45d" providerId="ADAL" clId="{DD380D45-D069-B048-9553-C6554020720D}" dt="2023-03-09T09:21:12.505" v="613" actId="478"/>
          <ac:spMkLst>
            <pc:docMk/>
            <pc:sldMk cId="1792702820" sldId="1043"/>
            <ac:spMk id="5" creationId="{D99EED8B-027C-E115-76F0-1771AA3835CB}"/>
          </ac:spMkLst>
        </pc:spChg>
        <pc:spChg chg="add del mod">
          <ac:chgData name="Starvall Malin - SLF" userId="e1126235-8f9b-46f7-aa1d-4c74a912b45d" providerId="ADAL" clId="{DD380D45-D069-B048-9553-C6554020720D}" dt="2023-03-09T09:21:23.462" v="615"/>
          <ac:spMkLst>
            <pc:docMk/>
            <pc:sldMk cId="1792702820" sldId="1043"/>
            <ac:spMk id="6" creationId="{E9CD9AA9-76E4-7658-2F62-59D8C3CF1CF8}"/>
          </ac:spMkLst>
        </pc:spChg>
        <pc:spChg chg="add del mod">
          <ac:chgData name="Starvall Malin - SLF" userId="e1126235-8f9b-46f7-aa1d-4c74a912b45d" providerId="ADAL" clId="{DD380D45-D069-B048-9553-C6554020720D}" dt="2023-03-09T09:21:27.632" v="617"/>
          <ac:spMkLst>
            <pc:docMk/>
            <pc:sldMk cId="1792702820" sldId="1043"/>
            <ac:spMk id="7" creationId="{8323EC05-CF05-637A-35DB-DA4415E85705}"/>
          </ac:spMkLst>
        </pc:spChg>
        <pc:spChg chg="add del mod">
          <ac:chgData name="Starvall Malin - SLF" userId="e1126235-8f9b-46f7-aa1d-4c74a912b45d" providerId="ADAL" clId="{DD380D45-D069-B048-9553-C6554020720D}" dt="2023-03-09T09:21:45.387" v="620" actId="478"/>
          <ac:spMkLst>
            <pc:docMk/>
            <pc:sldMk cId="1792702820" sldId="1043"/>
            <ac:spMk id="8" creationId="{AA016D71-8619-EF0A-05E1-44B09835455C}"/>
          </ac:spMkLst>
        </pc:spChg>
        <pc:spChg chg="add mod">
          <ac:chgData name="Starvall Malin - SLF" userId="e1126235-8f9b-46f7-aa1d-4c74a912b45d" providerId="ADAL" clId="{DD380D45-D069-B048-9553-C6554020720D}" dt="2023-03-09T09:27:26.985" v="697" actId="207"/>
          <ac:spMkLst>
            <pc:docMk/>
            <pc:sldMk cId="1792702820" sldId="1043"/>
            <ac:spMk id="9" creationId="{1BAAA7E7-3C43-BF26-82B2-F82090D8C9EE}"/>
          </ac:spMkLst>
        </pc:spChg>
      </pc:sldChg>
      <pc:sldChg chg="addSp delSp modSp add del mod modClrScheme chgLayout">
        <pc:chgData name="Starvall Malin - SLF" userId="e1126235-8f9b-46f7-aa1d-4c74a912b45d" providerId="ADAL" clId="{DD380D45-D069-B048-9553-C6554020720D}" dt="2023-03-09T09:32:19.832" v="701" actId="2696"/>
        <pc:sldMkLst>
          <pc:docMk/>
          <pc:sldMk cId="3105434156" sldId="1044"/>
        </pc:sldMkLst>
        <pc:spChg chg="mod ord">
          <ac:chgData name="Starvall Malin - SLF" userId="e1126235-8f9b-46f7-aa1d-4c74a912b45d" providerId="ADAL" clId="{DD380D45-D069-B048-9553-C6554020720D}" dt="2023-03-09T09:31:12.893" v="700" actId="700"/>
          <ac:spMkLst>
            <pc:docMk/>
            <pc:sldMk cId="3105434156" sldId="1044"/>
            <ac:spMk id="2" creationId="{3D3BDDED-6F7A-D1C1-DF4A-E8C5E19ABF16}"/>
          </ac:spMkLst>
        </pc:spChg>
        <pc:spChg chg="mod ord">
          <ac:chgData name="Starvall Malin - SLF" userId="e1126235-8f9b-46f7-aa1d-4c74a912b45d" providerId="ADAL" clId="{DD380D45-D069-B048-9553-C6554020720D}" dt="2023-03-09T09:31:12.893" v="700" actId="700"/>
          <ac:spMkLst>
            <pc:docMk/>
            <pc:sldMk cId="3105434156" sldId="1044"/>
            <ac:spMk id="3" creationId="{C3AF59C5-180C-025E-9C2A-4357A68B825B}"/>
          </ac:spMkLst>
        </pc:spChg>
        <pc:spChg chg="mod ord">
          <ac:chgData name="Starvall Malin - SLF" userId="e1126235-8f9b-46f7-aa1d-4c74a912b45d" providerId="ADAL" clId="{DD380D45-D069-B048-9553-C6554020720D}" dt="2023-03-09T09:31:12.893" v="700" actId="700"/>
          <ac:spMkLst>
            <pc:docMk/>
            <pc:sldMk cId="3105434156" sldId="1044"/>
            <ac:spMk id="4" creationId="{692889DD-5872-A485-D3DE-55F256199B95}"/>
          </ac:spMkLst>
        </pc:spChg>
        <pc:spChg chg="del">
          <ac:chgData name="Starvall Malin - SLF" userId="e1126235-8f9b-46f7-aa1d-4c74a912b45d" providerId="ADAL" clId="{DD380D45-D069-B048-9553-C6554020720D}" dt="2023-03-09T09:31:12.893" v="700" actId="700"/>
          <ac:spMkLst>
            <pc:docMk/>
            <pc:sldMk cId="3105434156" sldId="1044"/>
            <ac:spMk id="5" creationId="{D99EED8B-027C-E115-76F0-1771AA3835CB}"/>
          </ac:spMkLst>
        </pc:spChg>
        <pc:spChg chg="add mod ord">
          <ac:chgData name="Starvall Malin - SLF" userId="e1126235-8f9b-46f7-aa1d-4c74a912b45d" providerId="ADAL" clId="{DD380D45-D069-B048-9553-C6554020720D}" dt="2023-03-09T09:31:12.893" v="700" actId="700"/>
          <ac:spMkLst>
            <pc:docMk/>
            <pc:sldMk cId="3105434156" sldId="1044"/>
            <ac:spMk id="6" creationId="{96EE51A5-1B47-ACCB-D3E9-F29074FF29FE}"/>
          </ac:spMkLst>
        </pc:spChg>
      </pc:sldChg>
      <pc:sldChg chg="modSp add del mod">
        <pc:chgData name="Starvall Malin - SLF" userId="e1126235-8f9b-46f7-aa1d-4c74a912b45d" providerId="ADAL" clId="{DD380D45-D069-B048-9553-C6554020720D}" dt="2023-03-09T09:33:42.548" v="706" actId="2696"/>
        <pc:sldMkLst>
          <pc:docMk/>
          <pc:sldMk cId="4035924941" sldId="1046"/>
        </pc:sldMkLst>
        <pc:spChg chg="mod">
          <ac:chgData name="Starvall Malin - SLF" userId="e1126235-8f9b-46f7-aa1d-4c74a912b45d" providerId="ADAL" clId="{DD380D45-D069-B048-9553-C6554020720D}" dt="2023-03-09T09:33:39.603" v="704" actId="20577"/>
          <ac:spMkLst>
            <pc:docMk/>
            <pc:sldMk cId="4035924941" sldId="1046"/>
            <ac:spMk id="2" creationId="{5B544920-A6F2-ACB6-EBF2-D49928069EE9}"/>
          </ac:spMkLst>
        </pc:spChg>
      </pc:sldChg>
      <pc:sldChg chg="modSp add mod">
        <pc:chgData name="Starvall Malin - SLF" userId="e1126235-8f9b-46f7-aa1d-4c74a912b45d" providerId="ADAL" clId="{DD380D45-D069-B048-9553-C6554020720D}" dt="2023-03-09T09:35:35.199" v="753" actId="255"/>
        <pc:sldMkLst>
          <pc:docMk/>
          <pc:sldMk cId="1865223589" sldId="1051"/>
        </pc:sldMkLst>
        <pc:spChg chg="mod">
          <ac:chgData name="Starvall Malin - SLF" userId="e1126235-8f9b-46f7-aa1d-4c74a912b45d" providerId="ADAL" clId="{DD380D45-D069-B048-9553-C6554020720D}" dt="2023-03-09T09:33:52.955" v="708"/>
          <ac:spMkLst>
            <pc:docMk/>
            <pc:sldMk cId="1865223589" sldId="1051"/>
            <ac:spMk id="2" creationId="{5B544920-A6F2-ACB6-EBF2-D49928069EE9}"/>
          </ac:spMkLst>
        </pc:spChg>
        <pc:spChg chg="mod">
          <ac:chgData name="Starvall Malin - SLF" userId="e1126235-8f9b-46f7-aa1d-4c74a912b45d" providerId="ADAL" clId="{DD380D45-D069-B048-9553-C6554020720D}" dt="2023-03-09T09:33:59.656" v="709"/>
          <ac:spMkLst>
            <pc:docMk/>
            <pc:sldMk cId="1865223589" sldId="1051"/>
            <ac:spMk id="3" creationId="{0E80915E-AB8B-FD72-CDB4-007B9D5F1481}"/>
          </ac:spMkLst>
        </pc:spChg>
        <pc:spChg chg="mod">
          <ac:chgData name="Starvall Malin - SLF" userId="e1126235-8f9b-46f7-aa1d-4c74a912b45d" providerId="ADAL" clId="{DD380D45-D069-B048-9553-C6554020720D}" dt="2023-03-09T09:34:26.023" v="726" actId="2711"/>
          <ac:spMkLst>
            <pc:docMk/>
            <pc:sldMk cId="1865223589" sldId="1051"/>
            <ac:spMk id="7" creationId="{F1B7189C-0B6B-C52D-3EAC-5CEE25F1918D}"/>
          </ac:spMkLst>
        </pc:spChg>
        <pc:spChg chg="mod">
          <ac:chgData name="Starvall Malin - SLF" userId="e1126235-8f9b-46f7-aa1d-4c74a912b45d" providerId="ADAL" clId="{DD380D45-D069-B048-9553-C6554020720D}" dt="2023-03-09T09:35:03.684" v="749" actId="1036"/>
          <ac:spMkLst>
            <pc:docMk/>
            <pc:sldMk cId="1865223589" sldId="1051"/>
            <ac:spMk id="8" creationId="{83C68FB5-C2BE-DB1F-1220-89A422C2026F}"/>
          </ac:spMkLst>
        </pc:spChg>
        <pc:spChg chg="mod">
          <ac:chgData name="Starvall Malin - SLF" userId="e1126235-8f9b-46f7-aa1d-4c74a912b45d" providerId="ADAL" clId="{DD380D45-D069-B048-9553-C6554020720D}" dt="2023-03-09T09:34:14.592" v="724" actId="1036"/>
          <ac:spMkLst>
            <pc:docMk/>
            <pc:sldMk cId="1865223589" sldId="1051"/>
            <ac:spMk id="9" creationId="{7C8F1E0A-BB72-6389-A18D-A987D0B2C2E7}"/>
          </ac:spMkLst>
        </pc:spChg>
        <pc:spChg chg="mod">
          <ac:chgData name="Starvall Malin - SLF" userId="e1126235-8f9b-46f7-aa1d-4c74a912b45d" providerId="ADAL" clId="{DD380D45-D069-B048-9553-C6554020720D}" dt="2023-03-09T09:35:35.199" v="753" actId="255"/>
          <ac:spMkLst>
            <pc:docMk/>
            <pc:sldMk cId="1865223589" sldId="1051"/>
            <ac:spMk id="10" creationId="{E15DB563-7C74-7ADB-ED60-63B549AE7ADE}"/>
          </ac:spMkLst>
        </pc:spChg>
        <pc:spChg chg="mod">
          <ac:chgData name="Starvall Malin - SLF" userId="e1126235-8f9b-46f7-aa1d-4c74a912b45d" providerId="ADAL" clId="{DD380D45-D069-B048-9553-C6554020720D}" dt="2023-03-09T09:35:27.629" v="751" actId="255"/>
          <ac:spMkLst>
            <pc:docMk/>
            <pc:sldMk cId="1865223589" sldId="1051"/>
            <ac:spMk id="11" creationId="{B1A17836-C6EB-D15D-A914-8C4AD616165C}"/>
          </ac:spMkLst>
        </pc:spChg>
        <pc:spChg chg="mod">
          <ac:chgData name="Starvall Malin - SLF" userId="e1126235-8f9b-46f7-aa1d-4c74a912b45d" providerId="ADAL" clId="{DD380D45-D069-B048-9553-C6554020720D}" dt="2023-03-09T09:35:30.787" v="752" actId="255"/>
          <ac:spMkLst>
            <pc:docMk/>
            <pc:sldMk cId="1865223589" sldId="1051"/>
            <ac:spMk id="12" creationId="{5D4CDA00-0182-B0E5-121E-44E8C9CBCB51}"/>
          </ac:spMkLst>
        </pc:spChg>
      </pc:sldChg>
      <pc:sldMasterChg chg="delSldLayout">
        <pc:chgData name="Starvall Malin - SLF" userId="e1126235-8f9b-46f7-aa1d-4c74a912b45d" providerId="ADAL" clId="{DD380D45-D069-B048-9553-C6554020720D}" dt="2023-03-08T16:23:05.162" v="50" actId="2696"/>
        <pc:sldMasterMkLst>
          <pc:docMk/>
          <pc:sldMasterMk cId="3686393589" sldId="2147484048"/>
        </pc:sldMasterMkLst>
        <pc:sldLayoutChg chg="del">
          <pc:chgData name="Starvall Malin - SLF" userId="e1126235-8f9b-46f7-aa1d-4c74a912b45d" providerId="ADAL" clId="{DD380D45-D069-B048-9553-C6554020720D}" dt="2023-03-08T16:23:05.162" v="50" actId="2696"/>
          <pc:sldLayoutMkLst>
            <pc:docMk/>
            <pc:sldMasterMk cId="3686393589" sldId="2147484048"/>
            <pc:sldLayoutMk cId="2815005871" sldId="2147484099"/>
          </pc:sldLayoutMkLst>
        </pc:sldLayoutChg>
        <pc:sldLayoutChg chg="del">
          <pc:chgData name="Starvall Malin - SLF" userId="e1126235-8f9b-46f7-aa1d-4c74a912b45d" providerId="ADAL" clId="{DD380D45-D069-B048-9553-C6554020720D}" dt="2023-03-08T16:23:05.006" v="33" actId="2696"/>
          <pc:sldLayoutMkLst>
            <pc:docMk/>
            <pc:sldMasterMk cId="3686393589" sldId="2147484048"/>
            <pc:sldLayoutMk cId="1978005500" sldId="2147484101"/>
          </pc:sldLayoutMkLst>
        </pc:sldLayoutChg>
      </pc:sldMasterChg>
      <pc:sldMasterChg chg="delSldLayout">
        <pc:chgData name="Starvall Malin - SLF" userId="e1126235-8f9b-46f7-aa1d-4c74a912b45d" providerId="ADAL" clId="{DD380D45-D069-B048-9553-C6554020720D}" dt="2023-03-08T16:23:05.069" v="43" actId="2696"/>
        <pc:sldMasterMkLst>
          <pc:docMk/>
          <pc:sldMasterMk cId="1944629606" sldId="2147484065"/>
        </pc:sldMasterMkLst>
        <pc:sldLayoutChg chg="del">
          <pc:chgData name="Starvall Malin - SLF" userId="e1126235-8f9b-46f7-aa1d-4c74a912b45d" providerId="ADAL" clId="{DD380D45-D069-B048-9553-C6554020720D}" dt="2023-03-08T16:23:05.069" v="43" actId="2696"/>
          <pc:sldLayoutMkLst>
            <pc:docMk/>
            <pc:sldMasterMk cId="1944629606" sldId="2147484065"/>
            <pc:sldLayoutMk cId="3100781956" sldId="2147484100"/>
          </pc:sldLayoutMkLst>
        </pc:sldLayoutChg>
      </pc:sldMasterChg>
      <pc:sldMasterChg chg="delSldLayout modSldLayout">
        <pc:chgData name="Starvall Malin - SLF" userId="e1126235-8f9b-46f7-aa1d-4c74a912b45d" providerId="ADAL" clId="{DD380D45-D069-B048-9553-C6554020720D}" dt="2023-03-09T09:33:42.552" v="707" actId="2696"/>
        <pc:sldMasterMkLst>
          <pc:docMk/>
          <pc:sldMasterMk cId="3890153176" sldId="2147484076"/>
        </pc:sldMasterMkLst>
        <pc:sldLayoutChg chg="modSp mod">
          <pc:chgData name="Starvall Malin - SLF" userId="e1126235-8f9b-46f7-aa1d-4c74a912b45d" providerId="ADAL" clId="{DD380D45-D069-B048-9553-C6554020720D}" dt="2023-03-09T08:46:31.607" v="106" actId="1076"/>
          <pc:sldLayoutMkLst>
            <pc:docMk/>
            <pc:sldMasterMk cId="3890153176" sldId="2147484076"/>
            <pc:sldLayoutMk cId="2087835417" sldId="2147484086"/>
          </pc:sldLayoutMkLst>
          <pc:spChg chg="mod">
            <ac:chgData name="Starvall Malin - SLF" userId="e1126235-8f9b-46f7-aa1d-4c74a912b45d" providerId="ADAL" clId="{DD380D45-D069-B048-9553-C6554020720D}" dt="2023-03-09T08:46:30.674" v="105" actId="1076"/>
            <ac:spMkLst>
              <pc:docMk/>
              <pc:sldMasterMk cId="3890153176" sldId="2147484076"/>
              <pc:sldLayoutMk cId="2087835417" sldId="2147484086"/>
              <ac:spMk id="2" creationId="{B35A1799-D67C-D435-3AC2-EACAA8720E22}"/>
            </ac:spMkLst>
          </pc:spChg>
          <pc:spChg chg="mod">
            <ac:chgData name="Starvall Malin - SLF" userId="e1126235-8f9b-46f7-aa1d-4c74a912b45d" providerId="ADAL" clId="{DD380D45-D069-B048-9553-C6554020720D}" dt="2023-03-09T08:46:31.607" v="106" actId="1076"/>
            <ac:spMkLst>
              <pc:docMk/>
              <pc:sldMasterMk cId="3890153176" sldId="2147484076"/>
              <pc:sldLayoutMk cId="2087835417" sldId="2147484086"/>
              <ac:spMk id="5" creationId="{6F0220BF-F9A4-FA47-BBD9-EA6C146DF9A8}"/>
            </ac:spMkLst>
          </pc:spChg>
        </pc:sldLayoutChg>
        <pc:sldLayoutChg chg="del">
          <pc:chgData name="Starvall Malin - SLF" userId="e1126235-8f9b-46f7-aa1d-4c74a912b45d" providerId="ADAL" clId="{DD380D45-D069-B048-9553-C6554020720D}" dt="2023-03-09T09:33:42.552" v="707" actId="2696"/>
          <pc:sldLayoutMkLst>
            <pc:docMk/>
            <pc:sldMasterMk cId="3890153176" sldId="2147484076"/>
            <pc:sldLayoutMk cId="1203282927" sldId="2147484105"/>
          </pc:sldLayoutMkLst>
        </pc:sldLayoutChg>
      </pc:sldMasterChg>
    </pc:docChg>
  </pc:docChgLst>
  <pc:docChgLst>
    <pc:chgData name="Starvall Malin - SLF" userId="S::malin.starvall@helsingborg.se::e1126235-8f9b-46f7-aa1d-4c74a912b45d" providerId="AD" clId="Web-{15801EF9-1BEE-4EAE-82F3-B8B27E72BA43}"/>
    <pc:docChg chg="modSld">
      <pc:chgData name="Starvall Malin - SLF" userId="S::malin.starvall@helsingborg.se::e1126235-8f9b-46f7-aa1d-4c74a912b45d" providerId="AD" clId="Web-{15801EF9-1BEE-4EAE-82F3-B8B27E72BA43}" dt="2023-03-10T14:29:38.176" v="1" actId="20577"/>
      <pc:docMkLst>
        <pc:docMk/>
      </pc:docMkLst>
      <pc:sldChg chg="delSp modSp">
        <pc:chgData name="Starvall Malin - SLF" userId="S::malin.starvall@helsingborg.se::e1126235-8f9b-46f7-aa1d-4c74a912b45d" providerId="AD" clId="Web-{15801EF9-1BEE-4EAE-82F3-B8B27E72BA43}" dt="2023-03-10T14:29:38.176" v="1" actId="20577"/>
        <pc:sldMkLst>
          <pc:docMk/>
          <pc:sldMk cId="3258344255" sldId="1030"/>
        </pc:sldMkLst>
        <pc:spChg chg="del">
          <ac:chgData name="Starvall Malin - SLF" userId="S::malin.starvall@helsingborg.se::e1126235-8f9b-46f7-aa1d-4c74a912b45d" providerId="AD" clId="Web-{15801EF9-1BEE-4EAE-82F3-B8B27E72BA43}" dt="2023-03-10T14:28:14.706" v="0"/>
          <ac:spMkLst>
            <pc:docMk/>
            <pc:sldMk cId="3258344255" sldId="1030"/>
            <ac:spMk id="3" creationId="{C3AF59C5-180C-025E-9C2A-4357A68B825B}"/>
          </ac:spMkLst>
        </pc:spChg>
        <pc:spChg chg="mod">
          <ac:chgData name="Starvall Malin - SLF" userId="S::malin.starvall@helsingborg.se::e1126235-8f9b-46f7-aa1d-4c74a912b45d" providerId="AD" clId="Web-{15801EF9-1BEE-4EAE-82F3-B8B27E72BA43}" dt="2023-03-10T14:29:38.176" v="1" actId="20577"/>
          <ac:spMkLst>
            <pc:docMk/>
            <pc:sldMk cId="3258344255" sldId="1030"/>
            <ac:spMk id="6" creationId="{D2345155-5D05-419C-344F-322ACFC4D0AF}"/>
          </ac:spMkLst>
        </pc:spChg>
      </pc:sldChg>
    </pc:docChg>
  </pc:docChgLst>
  <pc:docChgLst>
    <pc:chgData name="Starvall Malin - SLF" userId="S::malin.starvall@helsingborg.se::e1126235-8f9b-46f7-aa1d-4c74a912b45d" providerId="AD" clId="Web-{9B5C3ACD-6156-411D-84E8-B339E441C11D}"/>
    <pc:docChg chg="modSld">
      <pc:chgData name="Starvall Malin - SLF" userId="S::malin.starvall@helsingborg.se::e1126235-8f9b-46f7-aa1d-4c74a912b45d" providerId="AD" clId="Web-{9B5C3ACD-6156-411D-84E8-B339E441C11D}" dt="2023-03-13T07:46:19.954" v="5" actId="1076"/>
      <pc:docMkLst>
        <pc:docMk/>
      </pc:docMkLst>
      <pc:sldChg chg="modSp">
        <pc:chgData name="Starvall Malin - SLF" userId="S::malin.starvall@helsingborg.se::e1126235-8f9b-46f7-aa1d-4c74a912b45d" providerId="AD" clId="Web-{9B5C3ACD-6156-411D-84E8-B339E441C11D}" dt="2023-03-13T07:46:19.954" v="5" actId="1076"/>
        <pc:sldMkLst>
          <pc:docMk/>
          <pc:sldMk cId="57220760" sldId="973"/>
        </pc:sldMkLst>
        <pc:picChg chg="mod">
          <ac:chgData name="Starvall Malin - SLF" userId="S::malin.starvall@helsingborg.se::e1126235-8f9b-46f7-aa1d-4c74a912b45d" providerId="AD" clId="Web-{9B5C3ACD-6156-411D-84E8-B339E441C11D}" dt="2023-03-13T07:46:19.954" v="5" actId="1076"/>
          <ac:picMkLst>
            <pc:docMk/>
            <pc:sldMk cId="57220760" sldId="973"/>
            <ac:picMk id="8" creationId="{3BC1B206-1350-997E-8221-B234B9028747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jainnovation.se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jainnovation.s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C1EE2-83A8-6644-8DF4-D72F39D08D6D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</dgm:pt>
    <dgm:pt modelId="{172E7DEA-68CF-3545-A32C-5B77D5D9663E}">
      <dgm:prSet phldrT="[Text]"/>
      <dgm:spPr>
        <a:solidFill>
          <a:schemeClr val="tx1"/>
        </a:solidFill>
      </dgm:spPr>
      <dgm:t>
        <a:bodyPr/>
        <a:lstStyle/>
        <a:p>
          <a:pPr algn="l"/>
          <a:r>
            <a:rPr lang="sv-SE"/>
            <a:t>Något som vi har identifierat att </a:t>
          </a:r>
          <a:r>
            <a:rPr lang="sv-SE" b="1"/>
            <a:t>våra användare behöver</a:t>
          </a:r>
          <a:r>
            <a:rPr lang="sv-SE"/>
            <a:t>, för att öka kvaliteten på våra tjänster. </a:t>
          </a:r>
        </a:p>
      </dgm:t>
    </dgm:pt>
    <dgm:pt modelId="{0ACEA31D-BA43-3141-8624-602690EBA8F4}" type="parTrans" cxnId="{9DF04C80-E47B-E546-8185-7D9D09BB27AA}">
      <dgm:prSet/>
      <dgm:spPr/>
      <dgm:t>
        <a:bodyPr/>
        <a:lstStyle/>
        <a:p>
          <a:endParaRPr lang="sv-SE"/>
        </a:p>
      </dgm:t>
    </dgm:pt>
    <dgm:pt modelId="{2C212C2D-837B-0444-AAC7-9AB8A9A56BF3}" type="sibTrans" cxnId="{9DF04C80-E47B-E546-8185-7D9D09BB27AA}">
      <dgm:prSet/>
      <dgm:spPr>
        <a:solidFill>
          <a:schemeClr val="tx1"/>
        </a:solidFill>
      </dgm:spPr>
      <dgm:t>
        <a:bodyPr/>
        <a:lstStyle/>
        <a:p>
          <a:endParaRPr lang="sv-SE"/>
        </a:p>
      </dgm:t>
    </dgm:pt>
    <dgm:pt modelId="{4C14B0A5-B0BB-2D41-8D60-F79FA96CFD6A}">
      <dgm:prSet phldrT="[Text]" custT="1"/>
      <dgm:spPr>
        <a:solidFill>
          <a:srgbClr val="F6F5F0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sv-SE" sz="1200">
              <a:solidFill>
                <a:schemeClr val="tx1"/>
              </a:solidFill>
            </a:rPr>
            <a:t>Förarbeta inför grupparbetet, se nästa sida.</a:t>
          </a:r>
        </a:p>
      </dgm:t>
    </dgm:pt>
    <dgm:pt modelId="{F7E665A9-9CB1-974D-9FC2-4C77C4E940E6}" type="parTrans" cxnId="{8498D5AF-79A6-864F-98C1-F8BA60D78D8C}">
      <dgm:prSet/>
      <dgm:spPr/>
      <dgm:t>
        <a:bodyPr/>
        <a:lstStyle/>
        <a:p>
          <a:endParaRPr lang="sv-SE"/>
        </a:p>
      </dgm:t>
    </dgm:pt>
    <dgm:pt modelId="{2552AADC-A6F2-B74F-82DC-6506DB291960}" type="sibTrans" cxnId="{8498D5AF-79A6-864F-98C1-F8BA60D78D8C}">
      <dgm:prSet/>
      <dgm:spPr/>
      <dgm:t>
        <a:bodyPr/>
        <a:lstStyle/>
        <a:p>
          <a:endParaRPr lang="sv-SE"/>
        </a:p>
      </dgm:t>
    </dgm:pt>
    <dgm:pt modelId="{FB3BBF04-1950-D041-8E97-73C1F17DC8C2}" type="pres">
      <dgm:prSet presAssocID="{E5DC1EE2-83A8-6644-8DF4-D72F39D08D6D}" presName="Name0" presStyleCnt="0">
        <dgm:presLayoutVars>
          <dgm:dir/>
          <dgm:resizeHandles val="exact"/>
        </dgm:presLayoutVars>
      </dgm:prSet>
      <dgm:spPr/>
    </dgm:pt>
    <dgm:pt modelId="{CFBDC4EA-4CCD-4D4B-B54B-5936EB35273D}" type="pres">
      <dgm:prSet presAssocID="{172E7DEA-68CF-3545-A32C-5B77D5D9663E}" presName="node" presStyleLbl="node1" presStyleIdx="0" presStyleCnt="2">
        <dgm:presLayoutVars>
          <dgm:bulletEnabled val="1"/>
        </dgm:presLayoutVars>
      </dgm:prSet>
      <dgm:spPr/>
    </dgm:pt>
    <dgm:pt modelId="{053C9684-DAAD-4B4F-A8B7-2BC0F361FA48}" type="pres">
      <dgm:prSet presAssocID="{2C212C2D-837B-0444-AAC7-9AB8A9A56BF3}" presName="sibTrans" presStyleLbl="sibTrans2D1" presStyleIdx="0" presStyleCnt="1"/>
      <dgm:spPr/>
    </dgm:pt>
    <dgm:pt modelId="{BF9ED633-8FDF-CF4B-BE18-EDB31AD89489}" type="pres">
      <dgm:prSet presAssocID="{2C212C2D-837B-0444-AAC7-9AB8A9A56BF3}" presName="connectorText" presStyleLbl="sibTrans2D1" presStyleIdx="0" presStyleCnt="1"/>
      <dgm:spPr/>
    </dgm:pt>
    <dgm:pt modelId="{01BC70A2-4318-F341-B00C-3426C0ABE8C0}" type="pres">
      <dgm:prSet presAssocID="{4C14B0A5-B0BB-2D41-8D60-F79FA96CFD6A}" presName="node" presStyleLbl="node1" presStyleIdx="1" presStyleCnt="2">
        <dgm:presLayoutVars>
          <dgm:bulletEnabled val="1"/>
        </dgm:presLayoutVars>
      </dgm:prSet>
      <dgm:spPr/>
    </dgm:pt>
  </dgm:ptLst>
  <dgm:cxnLst>
    <dgm:cxn modelId="{9DF04C80-E47B-E546-8185-7D9D09BB27AA}" srcId="{E5DC1EE2-83A8-6644-8DF4-D72F39D08D6D}" destId="{172E7DEA-68CF-3545-A32C-5B77D5D9663E}" srcOrd="0" destOrd="0" parTransId="{0ACEA31D-BA43-3141-8624-602690EBA8F4}" sibTransId="{2C212C2D-837B-0444-AAC7-9AB8A9A56BF3}"/>
    <dgm:cxn modelId="{BDF77296-E794-5B4C-B350-23441647ADBA}" type="presOf" srcId="{2C212C2D-837B-0444-AAC7-9AB8A9A56BF3}" destId="{BF9ED633-8FDF-CF4B-BE18-EDB31AD89489}" srcOrd="1" destOrd="0" presId="urn:microsoft.com/office/officeart/2005/8/layout/process1"/>
    <dgm:cxn modelId="{8498D5AF-79A6-864F-98C1-F8BA60D78D8C}" srcId="{E5DC1EE2-83A8-6644-8DF4-D72F39D08D6D}" destId="{4C14B0A5-B0BB-2D41-8D60-F79FA96CFD6A}" srcOrd="1" destOrd="0" parTransId="{F7E665A9-9CB1-974D-9FC2-4C77C4E940E6}" sibTransId="{2552AADC-A6F2-B74F-82DC-6506DB291960}"/>
    <dgm:cxn modelId="{6B439AD3-E57A-EF4B-ABFA-2B424D33932B}" type="presOf" srcId="{E5DC1EE2-83A8-6644-8DF4-D72F39D08D6D}" destId="{FB3BBF04-1950-D041-8E97-73C1F17DC8C2}" srcOrd="0" destOrd="0" presId="urn:microsoft.com/office/officeart/2005/8/layout/process1"/>
    <dgm:cxn modelId="{020CACD7-210F-AC4C-8DAB-BC78188957F6}" type="presOf" srcId="{172E7DEA-68CF-3545-A32C-5B77D5D9663E}" destId="{CFBDC4EA-4CCD-4D4B-B54B-5936EB35273D}" srcOrd="0" destOrd="0" presId="urn:microsoft.com/office/officeart/2005/8/layout/process1"/>
    <dgm:cxn modelId="{0C0B8BD9-CC46-BF49-BB0F-6880AD54E2CC}" type="presOf" srcId="{4C14B0A5-B0BB-2D41-8D60-F79FA96CFD6A}" destId="{01BC70A2-4318-F341-B00C-3426C0ABE8C0}" srcOrd="0" destOrd="0" presId="urn:microsoft.com/office/officeart/2005/8/layout/process1"/>
    <dgm:cxn modelId="{47769DF5-DEAE-E84B-882D-809602B598A4}" type="presOf" srcId="{2C212C2D-837B-0444-AAC7-9AB8A9A56BF3}" destId="{053C9684-DAAD-4B4F-A8B7-2BC0F361FA48}" srcOrd="0" destOrd="0" presId="urn:microsoft.com/office/officeart/2005/8/layout/process1"/>
    <dgm:cxn modelId="{70CE480A-FCE7-A244-A243-168CC562F21E}" type="presParOf" srcId="{FB3BBF04-1950-D041-8E97-73C1F17DC8C2}" destId="{CFBDC4EA-4CCD-4D4B-B54B-5936EB35273D}" srcOrd="0" destOrd="0" presId="urn:microsoft.com/office/officeart/2005/8/layout/process1"/>
    <dgm:cxn modelId="{A6BE7867-1E2A-1F47-96A6-46824F4E5B15}" type="presParOf" srcId="{FB3BBF04-1950-D041-8E97-73C1F17DC8C2}" destId="{053C9684-DAAD-4B4F-A8B7-2BC0F361FA48}" srcOrd="1" destOrd="0" presId="urn:microsoft.com/office/officeart/2005/8/layout/process1"/>
    <dgm:cxn modelId="{C77FF492-1776-D441-8E9A-C904417AFF45}" type="presParOf" srcId="{053C9684-DAAD-4B4F-A8B7-2BC0F361FA48}" destId="{BF9ED633-8FDF-CF4B-BE18-EDB31AD89489}" srcOrd="0" destOrd="0" presId="urn:microsoft.com/office/officeart/2005/8/layout/process1"/>
    <dgm:cxn modelId="{458A0EF1-73F0-DC41-9AB9-23404B39EE04}" type="presParOf" srcId="{FB3BBF04-1950-D041-8E97-73C1F17DC8C2}" destId="{01BC70A2-4318-F341-B00C-3426C0ABE8C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C1EE2-83A8-6644-8DF4-D72F39D08D6D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</dgm:pt>
    <dgm:pt modelId="{172E7DEA-68CF-3545-A32C-5B77D5D9663E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sv-SE" sz="1200" b="1"/>
            <a:t>En intern utmaning </a:t>
          </a:r>
          <a:r>
            <a:rPr lang="sv-SE" sz="1200"/>
            <a:t>för att förbättra våra interna arbetssätt, eller trivsel.</a:t>
          </a:r>
        </a:p>
      </dgm:t>
    </dgm:pt>
    <dgm:pt modelId="{0ACEA31D-BA43-3141-8624-602690EBA8F4}" type="parTrans" cxnId="{9DF04C80-E47B-E546-8185-7D9D09BB27AA}">
      <dgm:prSet/>
      <dgm:spPr/>
      <dgm:t>
        <a:bodyPr/>
        <a:lstStyle/>
        <a:p>
          <a:endParaRPr lang="sv-SE"/>
        </a:p>
      </dgm:t>
    </dgm:pt>
    <dgm:pt modelId="{2C212C2D-837B-0444-AAC7-9AB8A9A56BF3}" type="sibTrans" cxnId="{9DF04C80-E47B-E546-8185-7D9D09BB27AA}">
      <dgm:prSet/>
      <dgm:spPr>
        <a:solidFill>
          <a:schemeClr val="tx1"/>
        </a:solidFill>
      </dgm:spPr>
      <dgm:t>
        <a:bodyPr/>
        <a:lstStyle/>
        <a:p>
          <a:endParaRPr lang="sv-SE"/>
        </a:p>
      </dgm:t>
    </dgm:pt>
    <dgm:pt modelId="{4C14B0A5-B0BB-2D41-8D60-F79FA96CFD6A}">
      <dgm:prSet phldrT="[Text]" custT="1"/>
      <dgm:spPr>
        <a:solidFill>
          <a:srgbClr val="F6F5F0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sv-SE" sz="1200">
              <a:solidFill>
                <a:schemeClr val="tx1"/>
              </a:solidFill>
            </a:rPr>
            <a:t>Välja en utmaning på sida 7 ”En intern utmaning”.</a:t>
          </a:r>
        </a:p>
      </dgm:t>
    </dgm:pt>
    <dgm:pt modelId="{F7E665A9-9CB1-974D-9FC2-4C77C4E940E6}" type="parTrans" cxnId="{8498D5AF-79A6-864F-98C1-F8BA60D78D8C}">
      <dgm:prSet/>
      <dgm:spPr/>
      <dgm:t>
        <a:bodyPr/>
        <a:lstStyle/>
        <a:p>
          <a:endParaRPr lang="sv-SE"/>
        </a:p>
      </dgm:t>
    </dgm:pt>
    <dgm:pt modelId="{2552AADC-A6F2-B74F-82DC-6506DB291960}" type="sibTrans" cxnId="{8498D5AF-79A6-864F-98C1-F8BA60D78D8C}">
      <dgm:prSet/>
      <dgm:spPr/>
      <dgm:t>
        <a:bodyPr/>
        <a:lstStyle/>
        <a:p>
          <a:endParaRPr lang="sv-SE"/>
        </a:p>
      </dgm:t>
    </dgm:pt>
    <dgm:pt modelId="{FB3BBF04-1950-D041-8E97-73C1F17DC8C2}" type="pres">
      <dgm:prSet presAssocID="{E5DC1EE2-83A8-6644-8DF4-D72F39D08D6D}" presName="Name0" presStyleCnt="0">
        <dgm:presLayoutVars>
          <dgm:dir/>
          <dgm:resizeHandles val="exact"/>
        </dgm:presLayoutVars>
      </dgm:prSet>
      <dgm:spPr/>
    </dgm:pt>
    <dgm:pt modelId="{CFBDC4EA-4CCD-4D4B-B54B-5936EB35273D}" type="pres">
      <dgm:prSet presAssocID="{172E7DEA-68CF-3545-A32C-5B77D5D9663E}" presName="node" presStyleLbl="node1" presStyleIdx="0" presStyleCnt="2" custLinFactNeighborX="-117" custLinFactNeighborY="56954">
        <dgm:presLayoutVars>
          <dgm:bulletEnabled val="1"/>
        </dgm:presLayoutVars>
      </dgm:prSet>
      <dgm:spPr/>
    </dgm:pt>
    <dgm:pt modelId="{053C9684-DAAD-4B4F-A8B7-2BC0F361FA48}" type="pres">
      <dgm:prSet presAssocID="{2C212C2D-837B-0444-AAC7-9AB8A9A56BF3}" presName="sibTrans" presStyleLbl="sibTrans2D1" presStyleIdx="0" presStyleCnt="1"/>
      <dgm:spPr/>
    </dgm:pt>
    <dgm:pt modelId="{BF9ED633-8FDF-CF4B-BE18-EDB31AD89489}" type="pres">
      <dgm:prSet presAssocID="{2C212C2D-837B-0444-AAC7-9AB8A9A56BF3}" presName="connectorText" presStyleLbl="sibTrans2D1" presStyleIdx="0" presStyleCnt="1"/>
      <dgm:spPr/>
    </dgm:pt>
    <dgm:pt modelId="{01BC70A2-4318-F341-B00C-3426C0ABE8C0}" type="pres">
      <dgm:prSet presAssocID="{4C14B0A5-B0BB-2D41-8D60-F79FA96CFD6A}" presName="node" presStyleLbl="node1" presStyleIdx="1" presStyleCnt="2">
        <dgm:presLayoutVars>
          <dgm:bulletEnabled val="1"/>
        </dgm:presLayoutVars>
      </dgm:prSet>
      <dgm:spPr/>
    </dgm:pt>
  </dgm:ptLst>
  <dgm:cxnLst>
    <dgm:cxn modelId="{9DF04C80-E47B-E546-8185-7D9D09BB27AA}" srcId="{E5DC1EE2-83A8-6644-8DF4-D72F39D08D6D}" destId="{172E7DEA-68CF-3545-A32C-5B77D5D9663E}" srcOrd="0" destOrd="0" parTransId="{0ACEA31D-BA43-3141-8624-602690EBA8F4}" sibTransId="{2C212C2D-837B-0444-AAC7-9AB8A9A56BF3}"/>
    <dgm:cxn modelId="{BDF77296-E794-5B4C-B350-23441647ADBA}" type="presOf" srcId="{2C212C2D-837B-0444-AAC7-9AB8A9A56BF3}" destId="{BF9ED633-8FDF-CF4B-BE18-EDB31AD89489}" srcOrd="1" destOrd="0" presId="urn:microsoft.com/office/officeart/2005/8/layout/process1"/>
    <dgm:cxn modelId="{8498D5AF-79A6-864F-98C1-F8BA60D78D8C}" srcId="{E5DC1EE2-83A8-6644-8DF4-D72F39D08D6D}" destId="{4C14B0A5-B0BB-2D41-8D60-F79FA96CFD6A}" srcOrd="1" destOrd="0" parTransId="{F7E665A9-9CB1-974D-9FC2-4C77C4E940E6}" sibTransId="{2552AADC-A6F2-B74F-82DC-6506DB291960}"/>
    <dgm:cxn modelId="{6B439AD3-E57A-EF4B-ABFA-2B424D33932B}" type="presOf" srcId="{E5DC1EE2-83A8-6644-8DF4-D72F39D08D6D}" destId="{FB3BBF04-1950-D041-8E97-73C1F17DC8C2}" srcOrd="0" destOrd="0" presId="urn:microsoft.com/office/officeart/2005/8/layout/process1"/>
    <dgm:cxn modelId="{020CACD7-210F-AC4C-8DAB-BC78188957F6}" type="presOf" srcId="{172E7DEA-68CF-3545-A32C-5B77D5D9663E}" destId="{CFBDC4EA-4CCD-4D4B-B54B-5936EB35273D}" srcOrd="0" destOrd="0" presId="urn:microsoft.com/office/officeart/2005/8/layout/process1"/>
    <dgm:cxn modelId="{0C0B8BD9-CC46-BF49-BB0F-6880AD54E2CC}" type="presOf" srcId="{4C14B0A5-B0BB-2D41-8D60-F79FA96CFD6A}" destId="{01BC70A2-4318-F341-B00C-3426C0ABE8C0}" srcOrd="0" destOrd="0" presId="urn:microsoft.com/office/officeart/2005/8/layout/process1"/>
    <dgm:cxn modelId="{47769DF5-DEAE-E84B-882D-809602B598A4}" type="presOf" srcId="{2C212C2D-837B-0444-AAC7-9AB8A9A56BF3}" destId="{053C9684-DAAD-4B4F-A8B7-2BC0F361FA48}" srcOrd="0" destOrd="0" presId="urn:microsoft.com/office/officeart/2005/8/layout/process1"/>
    <dgm:cxn modelId="{70CE480A-FCE7-A244-A243-168CC562F21E}" type="presParOf" srcId="{FB3BBF04-1950-D041-8E97-73C1F17DC8C2}" destId="{CFBDC4EA-4CCD-4D4B-B54B-5936EB35273D}" srcOrd="0" destOrd="0" presId="urn:microsoft.com/office/officeart/2005/8/layout/process1"/>
    <dgm:cxn modelId="{A6BE7867-1E2A-1F47-96A6-46824F4E5B15}" type="presParOf" srcId="{FB3BBF04-1950-D041-8E97-73C1F17DC8C2}" destId="{053C9684-DAAD-4B4F-A8B7-2BC0F361FA48}" srcOrd="1" destOrd="0" presId="urn:microsoft.com/office/officeart/2005/8/layout/process1"/>
    <dgm:cxn modelId="{C77FF492-1776-D441-8E9A-C904417AFF45}" type="presParOf" srcId="{053C9684-DAAD-4B4F-A8B7-2BC0F361FA48}" destId="{BF9ED633-8FDF-CF4B-BE18-EDB31AD89489}" srcOrd="0" destOrd="0" presId="urn:microsoft.com/office/officeart/2005/8/layout/process1"/>
    <dgm:cxn modelId="{458A0EF1-73F0-DC41-9AB9-23404B39EE04}" type="presParOf" srcId="{FB3BBF04-1950-D041-8E97-73C1F17DC8C2}" destId="{01BC70A2-4318-F341-B00C-3426C0ABE8C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C1EE2-83A8-6644-8DF4-D72F39D08D6D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</dgm:pt>
    <dgm:pt modelId="{172E7DEA-68CF-3545-A32C-5B77D5D9663E}">
      <dgm:prSet phldrT="[Text]"/>
      <dgm:spPr>
        <a:solidFill>
          <a:schemeClr val="tx1"/>
        </a:solidFill>
      </dgm:spPr>
      <dgm:t>
        <a:bodyPr/>
        <a:lstStyle/>
        <a:p>
          <a:pPr algn="l"/>
          <a:r>
            <a:rPr lang="sv-SE" b="1"/>
            <a:t>Vad som helst </a:t>
          </a:r>
          <a:r>
            <a:rPr lang="sv-SE"/>
            <a:t>-  vi behöver endast träna på en kreativ metodik, för att öka kunskapen.</a:t>
          </a:r>
        </a:p>
      </dgm:t>
    </dgm:pt>
    <dgm:pt modelId="{0ACEA31D-BA43-3141-8624-602690EBA8F4}" type="parTrans" cxnId="{9DF04C80-E47B-E546-8185-7D9D09BB27AA}">
      <dgm:prSet/>
      <dgm:spPr/>
      <dgm:t>
        <a:bodyPr/>
        <a:lstStyle/>
        <a:p>
          <a:endParaRPr lang="sv-SE"/>
        </a:p>
      </dgm:t>
    </dgm:pt>
    <dgm:pt modelId="{2C212C2D-837B-0444-AAC7-9AB8A9A56BF3}" type="sibTrans" cxnId="{9DF04C80-E47B-E546-8185-7D9D09BB27AA}">
      <dgm:prSet/>
      <dgm:spPr>
        <a:solidFill>
          <a:schemeClr val="tx1"/>
        </a:solidFill>
      </dgm:spPr>
      <dgm:t>
        <a:bodyPr/>
        <a:lstStyle/>
        <a:p>
          <a:endParaRPr lang="sv-SE"/>
        </a:p>
      </dgm:t>
    </dgm:pt>
    <dgm:pt modelId="{4C14B0A5-B0BB-2D41-8D60-F79FA96CFD6A}">
      <dgm:prSet phldrT="[Text]" custT="1"/>
      <dgm:spPr>
        <a:solidFill>
          <a:srgbClr val="F6F5F0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sv-SE" sz="1200">
              <a:solidFill>
                <a:schemeClr val="tx1"/>
              </a:solidFill>
            </a:rPr>
            <a:t>Träna med övningen ”Kreativa tillsammans”, se: </a:t>
          </a:r>
          <a:r>
            <a:rPr lang="sv-SE" sz="1200" b="1">
              <a:solidFill>
                <a:srgbClr val="0072CE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www.hejainnovation.se</a:t>
          </a:r>
          <a:endParaRPr lang="sv-SE" sz="1200">
            <a:solidFill>
              <a:srgbClr val="0072CE"/>
            </a:solidFill>
          </a:endParaRPr>
        </a:p>
      </dgm:t>
    </dgm:pt>
    <dgm:pt modelId="{F7E665A9-9CB1-974D-9FC2-4C77C4E940E6}" type="parTrans" cxnId="{8498D5AF-79A6-864F-98C1-F8BA60D78D8C}">
      <dgm:prSet/>
      <dgm:spPr/>
      <dgm:t>
        <a:bodyPr/>
        <a:lstStyle/>
        <a:p>
          <a:endParaRPr lang="sv-SE"/>
        </a:p>
      </dgm:t>
    </dgm:pt>
    <dgm:pt modelId="{2552AADC-A6F2-B74F-82DC-6506DB291960}" type="sibTrans" cxnId="{8498D5AF-79A6-864F-98C1-F8BA60D78D8C}">
      <dgm:prSet/>
      <dgm:spPr/>
      <dgm:t>
        <a:bodyPr/>
        <a:lstStyle/>
        <a:p>
          <a:endParaRPr lang="sv-SE"/>
        </a:p>
      </dgm:t>
    </dgm:pt>
    <dgm:pt modelId="{FB3BBF04-1950-D041-8E97-73C1F17DC8C2}" type="pres">
      <dgm:prSet presAssocID="{E5DC1EE2-83A8-6644-8DF4-D72F39D08D6D}" presName="Name0" presStyleCnt="0">
        <dgm:presLayoutVars>
          <dgm:dir/>
          <dgm:resizeHandles val="exact"/>
        </dgm:presLayoutVars>
      </dgm:prSet>
      <dgm:spPr/>
    </dgm:pt>
    <dgm:pt modelId="{CFBDC4EA-4CCD-4D4B-B54B-5936EB35273D}" type="pres">
      <dgm:prSet presAssocID="{172E7DEA-68CF-3545-A32C-5B77D5D9663E}" presName="node" presStyleLbl="node1" presStyleIdx="0" presStyleCnt="2">
        <dgm:presLayoutVars>
          <dgm:bulletEnabled val="1"/>
        </dgm:presLayoutVars>
      </dgm:prSet>
      <dgm:spPr/>
    </dgm:pt>
    <dgm:pt modelId="{053C9684-DAAD-4B4F-A8B7-2BC0F361FA48}" type="pres">
      <dgm:prSet presAssocID="{2C212C2D-837B-0444-AAC7-9AB8A9A56BF3}" presName="sibTrans" presStyleLbl="sibTrans2D1" presStyleIdx="0" presStyleCnt="1"/>
      <dgm:spPr/>
    </dgm:pt>
    <dgm:pt modelId="{BF9ED633-8FDF-CF4B-BE18-EDB31AD89489}" type="pres">
      <dgm:prSet presAssocID="{2C212C2D-837B-0444-AAC7-9AB8A9A56BF3}" presName="connectorText" presStyleLbl="sibTrans2D1" presStyleIdx="0" presStyleCnt="1"/>
      <dgm:spPr/>
    </dgm:pt>
    <dgm:pt modelId="{01BC70A2-4318-F341-B00C-3426C0ABE8C0}" type="pres">
      <dgm:prSet presAssocID="{4C14B0A5-B0BB-2D41-8D60-F79FA96CFD6A}" presName="node" presStyleLbl="node1" presStyleIdx="1" presStyleCnt="2">
        <dgm:presLayoutVars>
          <dgm:bulletEnabled val="1"/>
        </dgm:presLayoutVars>
      </dgm:prSet>
      <dgm:spPr/>
    </dgm:pt>
  </dgm:ptLst>
  <dgm:cxnLst>
    <dgm:cxn modelId="{9DF04C80-E47B-E546-8185-7D9D09BB27AA}" srcId="{E5DC1EE2-83A8-6644-8DF4-D72F39D08D6D}" destId="{172E7DEA-68CF-3545-A32C-5B77D5D9663E}" srcOrd="0" destOrd="0" parTransId="{0ACEA31D-BA43-3141-8624-602690EBA8F4}" sibTransId="{2C212C2D-837B-0444-AAC7-9AB8A9A56BF3}"/>
    <dgm:cxn modelId="{BDF77296-E794-5B4C-B350-23441647ADBA}" type="presOf" srcId="{2C212C2D-837B-0444-AAC7-9AB8A9A56BF3}" destId="{BF9ED633-8FDF-CF4B-BE18-EDB31AD89489}" srcOrd="1" destOrd="0" presId="urn:microsoft.com/office/officeart/2005/8/layout/process1"/>
    <dgm:cxn modelId="{8498D5AF-79A6-864F-98C1-F8BA60D78D8C}" srcId="{E5DC1EE2-83A8-6644-8DF4-D72F39D08D6D}" destId="{4C14B0A5-B0BB-2D41-8D60-F79FA96CFD6A}" srcOrd="1" destOrd="0" parTransId="{F7E665A9-9CB1-974D-9FC2-4C77C4E940E6}" sibTransId="{2552AADC-A6F2-B74F-82DC-6506DB291960}"/>
    <dgm:cxn modelId="{6B439AD3-E57A-EF4B-ABFA-2B424D33932B}" type="presOf" srcId="{E5DC1EE2-83A8-6644-8DF4-D72F39D08D6D}" destId="{FB3BBF04-1950-D041-8E97-73C1F17DC8C2}" srcOrd="0" destOrd="0" presId="urn:microsoft.com/office/officeart/2005/8/layout/process1"/>
    <dgm:cxn modelId="{020CACD7-210F-AC4C-8DAB-BC78188957F6}" type="presOf" srcId="{172E7DEA-68CF-3545-A32C-5B77D5D9663E}" destId="{CFBDC4EA-4CCD-4D4B-B54B-5936EB35273D}" srcOrd="0" destOrd="0" presId="urn:microsoft.com/office/officeart/2005/8/layout/process1"/>
    <dgm:cxn modelId="{0C0B8BD9-CC46-BF49-BB0F-6880AD54E2CC}" type="presOf" srcId="{4C14B0A5-B0BB-2D41-8D60-F79FA96CFD6A}" destId="{01BC70A2-4318-F341-B00C-3426C0ABE8C0}" srcOrd="0" destOrd="0" presId="urn:microsoft.com/office/officeart/2005/8/layout/process1"/>
    <dgm:cxn modelId="{47769DF5-DEAE-E84B-882D-809602B598A4}" type="presOf" srcId="{2C212C2D-837B-0444-AAC7-9AB8A9A56BF3}" destId="{053C9684-DAAD-4B4F-A8B7-2BC0F361FA48}" srcOrd="0" destOrd="0" presId="urn:microsoft.com/office/officeart/2005/8/layout/process1"/>
    <dgm:cxn modelId="{70CE480A-FCE7-A244-A243-168CC562F21E}" type="presParOf" srcId="{FB3BBF04-1950-D041-8E97-73C1F17DC8C2}" destId="{CFBDC4EA-4CCD-4D4B-B54B-5936EB35273D}" srcOrd="0" destOrd="0" presId="urn:microsoft.com/office/officeart/2005/8/layout/process1"/>
    <dgm:cxn modelId="{A6BE7867-1E2A-1F47-96A6-46824F4E5B15}" type="presParOf" srcId="{FB3BBF04-1950-D041-8E97-73C1F17DC8C2}" destId="{053C9684-DAAD-4B4F-A8B7-2BC0F361FA48}" srcOrd="1" destOrd="0" presId="urn:microsoft.com/office/officeart/2005/8/layout/process1"/>
    <dgm:cxn modelId="{C77FF492-1776-D441-8E9A-C904417AFF45}" type="presParOf" srcId="{053C9684-DAAD-4B4F-A8B7-2BC0F361FA48}" destId="{BF9ED633-8FDF-CF4B-BE18-EDB31AD89489}" srcOrd="0" destOrd="0" presId="urn:microsoft.com/office/officeart/2005/8/layout/process1"/>
    <dgm:cxn modelId="{458A0EF1-73F0-DC41-9AB9-23404B39EE04}" type="presParOf" srcId="{FB3BBF04-1950-D041-8E97-73C1F17DC8C2}" destId="{01BC70A2-4318-F341-B00C-3426C0ABE8C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DC4EA-4CCD-4D4B-B54B-5936EB35273D}">
      <dsp:nvSpPr>
        <dsp:cNvPr id="0" name=""/>
        <dsp:cNvSpPr/>
      </dsp:nvSpPr>
      <dsp:spPr>
        <a:xfrm>
          <a:off x="967" y="0"/>
          <a:ext cx="2062253" cy="81949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Något som vi har identifierat att </a:t>
          </a:r>
          <a:r>
            <a:rPr lang="sv-SE" sz="1200" b="1" kern="1200"/>
            <a:t>våra användare behöver</a:t>
          </a:r>
          <a:r>
            <a:rPr lang="sv-SE" sz="1200" kern="1200"/>
            <a:t>, för att öka kvaliteten på våra tjänster. </a:t>
          </a:r>
        </a:p>
      </dsp:txBody>
      <dsp:txXfrm>
        <a:off x="24969" y="24002"/>
        <a:ext cx="2014249" cy="771495"/>
      </dsp:txXfrm>
    </dsp:sp>
    <dsp:sp modelId="{053C9684-DAAD-4B4F-A8B7-2BC0F361FA48}">
      <dsp:nvSpPr>
        <dsp:cNvPr id="0" name=""/>
        <dsp:cNvSpPr/>
      </dsp:nvSpPr>
      <dsp:spPr>
        <a:xfrm>
          <a:off x="2269446" y="154030"/>
          <a:ext cx="437197" cy="51143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2269446" y="256318"/>
        <a:ext cx="306038" cy="306862"/>
      </dsp:txXfrm>
    </dsp:sp>
    <dsp:sp modelId="{01BC70A2-4318-F341-B00C-3426C0ABE8C0}">
      <dsp:nvSpPr>
        <dsp:cNvPr id="0" name=""/>
        <dsp:cNvSpPr/>
      </dsp:nvSpPr>
      <dsp:spPr>
        <a:xfrm>
          <a:off x="2888122" y="0"/>
          <a:ext cx="2062253" cy="819499"/>
        </a:xfrm>
        <a:prstGeom prst="roundRect">
          <a:avLst>
            <a:gd name="adj" fmla="val 10000"/>
          </a:avLst>
        </a:prstGeom>
        <a:solidFill>
          <a:srgbClr val="F6F5F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solidFill>
                <a:schemeClr val="tx1"/>
              </a:solidFill>
            </a:rPr>
            <a:t>Förarbeta inför grupparbetet, se nästa sida.</a:t>
          </a:r>
        </a:p>
      </dsp:txBody>
      <dsp:txXfrm>
        <a:off x="2912124" y="24002"/>
        <a:ext cx="2014249" cy="771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DC4EA-4CCD-4D4B-B54B-5936EB35273D}">
      <dsp:nvSpPr>
        <dsp:cNvPr id="0" name=""/>
        <dsp:cNvSpPr/>
      </dsp:nvSpPr>
      <dsp:spPr>
        <a:xfrm>
          <a:off x="1" y="0"/>
          <a:ext cx="2062253" cy="819498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/>
            <a:t>En intern utmaning </a:t>
          </a:r>
          <a:r>
            <a:rPr lang="sv-SE" sz="1200" kern="1200"/>
            <a:t>för att förbättra våra interna arbetssätt, eller trivsel.</a:t>
          </a:r>
        </a:p>
      </dsp:txBody>
      <dsp:txXfrm>
        <a:off x="24003" y="24002"/>
        <a:ext cx="2014249" cy="771494"/>
      </dsp:txXfrm>
    </dsp:sp>
    <dsp:sp modelId="{053C9684-DAAD-4B4F-A8B7-2BC0F361FA48}">
      <dsp:nvSpPr>
        <dsp:cNvPr id="0" name=""/>
        <dsp:cNvSpPr/>
      </dsp:nvSpPr>
      <dsp:spPr>
        <a:xfrm>
          <a:off x="2268722" y="154029"/>
          <a:ext cx="437709" cy="51143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</dsp:txBody>
      <dsp:txXfrm>
        <a:off x="2268722" y="256317"/>
        <a:ext cx="306396" cy="306862"/>
      </dsp:txXfrm>
    </dsp:sp>
    <dsp:sp modelId="{01BC70A2-4318-F341-B00C-3426C0ABE8C0}">
      <dsp:nvSpPr>
        <dsp:cNvPr id="0" name=""/>
        <dsp:cNvSpPr/>
      </dsp:nvSpPr>
      <dsp:spPr>
        <a:xfrm>
          <a:off x="2888122" y="0"/>
          <a:ext cx="2062253" cy="819498"/>
        </a:xfrm>
        <a:prstGeom prst="roundRect">
          <a:avLst>
            <a:gd name="adj" fmla="val 10000"/>
          </a:avLst>
        </a:prstGeom>
        <a:solidFill>
          <a:srgbClr val="F6F5F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solidFill>
                <a:schemeClr val="tx1"/>
              </a:solidFill>
            </a:rPr>
            <a:t>Välja en utmaning på sida 7 ”En intern utmaning”.</a:t>
          </a:r>
        </a:p>
      </dsp:txBody>
      <dsp:txXfrm>
        <a:off x="2912124" y="24002"/>
        <a:ext cx="2014249" cy="771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DC4EA-4CCD-4D4B-B54B-5936EB35273D}">
      <dsp:nvSpPr>
        <dsp:cNvPr id="0" name=""/>
        <dsp:cNvSpPr/>
      </dsp:nvSpPr>
      <dsp:spPr>
        <a:xfrm>
          <a:off x="965" y="0"/>
          <a:ext cx="2058297" cy="819498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b="1" kern="1200"/>
            <a:t>Vad som helst </a:t>
          </a:r>
          <a:r>
            <a:rPr lang="sv-SE" sz="1200" kern="1200"/>
            <a:t>-  vi behöver endast träna på en kreativ metodik, för att öka kunskapen.</a:t>
          </a:r>
        </a:p>
      </dsp:txBody>
      <dsp:txXfrm>
        <a:off x="24967" y="24002"/>
        <a:ext cx="2010293" cy="771494"/>
      </dsp:txXfrm>
    </dsp:sp>
    <dsp:sp modelId="{053C9684-DAAD-4B4F-A8B7-2BC0F361FA48}">
      <dsp:nvSpPr>
        <dsp:cNvPr id="0" name=""/>
        <dsp:cNvSpPr/>
      </dsp:nvSpPr>
      <dsp:spPr>
        <a:xfrm>
          <a:off x="2265092" y="154520"/>
          <a:ext cx="436359" cy="51045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2265092" y="256611"/>
        <a:ext cx="305451" cy="306275"/>
      </dsp:txXfrm>
    </dsp:sp>
    <dsp:sp modelId="{01BC70A2-4318-F341-B00C-3426C0ABE8C0}">
      <dsp:nvSpPr>
        <dsp:cNvPr id="0" name=""/>
        <dsp:cNvSpPr/>
      </dsp:nvSpPr>
      <dsp:spPr>
        <a:xfrm>
          <a:off x="2882581" y="0"/>
          <a:ext cx="2058297" cy="819498"/>
        </a:xfrm>
        <a:prstGeom prst="roundRect">
          <a:avLst>
            <a:gd name="adj" fmla="val 10000"/>
          </a:avLst>
        </a:prstGeom>
        <a:solidFill>
          <a:srgbClr val="F6F5F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solidFill>
                <a:schemeClr val="tx1"/>
              </a:solidFill>
            </a:rPr>
            <a:t>Träna med övningen ”Kreativa tillsammans”, se: </a:t>
          </a:r>
          <a:r>
            <a:rPr lang="sv-SE" sz="1200" b="1" kern="1200">
              <a:solidFill>
                <a:srgbClr val="0072CE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www.hejainnovation.se</a:t>
          </a:r>
          <a:endParaRPr lang="sv-SE" sz="1200" kern="1200">
            <a:solidFill>
              <a:srgbClr val="0072CE"/>
            </a:solidFill>
          </a:endParaRPr>
        </a:p>
      </dsp:txBody>
      <dsp:txXfrm>
        <a:off x="2906583" y="24002"/>
        <a:ext cx="2010293" cy="771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A907-EAA3-4700-AB73-3FDE7AD6B0F1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34E5F-C909-488A-9CE0-60DFFFFC8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497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ACDDA-ECDF-441D-AA30-F627962CB67D}" type="datetimeFigureOut">
              <a:rPr lang="sv-SE" smtClean="0"/>
              <a:t>2023-03-13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85D1D-61DE-406F-8114-F47C63AA3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87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3885897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51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3E0DEE2-831C-2D92-5DF1-D6D2FC2512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000" y="2975098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1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3885897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51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815D81A-816A-C5FB-8999-AC305C684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2800" y="2973600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720000"/>
            <a:ext cx="9144000" cy="238760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B509AD-924F-09E1-A276-375395E34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2800" y="2973600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4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222715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2180413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1798A76-8860-E7E1-F1DB-4F9F64FA8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2800" y="1268116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5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0000"/>
            <a:ext cx="104640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282E32C-4024-D884-E607-059B185C8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2800" y="5490000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79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864000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64000" y="1440000"/>
            <a:ext cx="5156200" cy="3367616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23400" y="1440000"/>
            <a:ext cx="5156200" cy="3367616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ikonen för att lägga till innehåll</a:t>
            </a:r>
          </a:p>
          <a:p>
            <a:pPr lvl="1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0BF057-A8AD-255D-2327-0CFD1E61F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2800" y="5490000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6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7279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460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59BF82-4D19-633E-2728-5BD94DADC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2800" y="5490000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8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4103"/>
            <a:ext cx="9576883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281200" y="0"/>
            <a:ext cx="910800" cy="6858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81200" y="0"/>
            <a:ext cx="910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7B0EC5F-53AD-9C6E-E66F-00464DC4E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2800" y="5490000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51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27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4103"/>
            <a:ext cx="9576883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C59C2C8-8516-DC3C-1553-C2F8E4D80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2800" y="5490000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07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6F0220BF-F9A4-FA47-BBD9-EA6C146D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 lIns="504000" tIns="828000" rIns="360000"/>
          <a:lstStyle>
            <a:lvl1pPr marL="0" indent="0">
              <a:buNone/>
              <a:defRPr sz="4267" baseline="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30191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720000"/>
            <a:ext cx="9144000" cy="238760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1DAEBCF-EC9C-96A0-630A-78C20B7D5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000" y="2975098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28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3885897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51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AC0BB27A-15FF-595E-97F5-A044FD3D8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004" y="2972103"/>
            <a:ext cx="913794" cy="9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7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720000"/>
            <a:ext cx="9144000" cy="238760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B36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chemeClr val="bg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166FB72-9804-55E7-1AF9-2E6F1B87E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004" y="2972103"/>
            <a:ext cx="913794" cy="9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1705484"/>
            <a:ext cx="12192000" cy="5152516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222715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rgbClr val="1B36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2180413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D6DCEA15-1754-C4C2-1BAE-1E6955F62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004" y="1266619"/>
            <a:ext cx="913794" cy="9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4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0000"/>
            <a:ext cx="104640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88C93DB-D280-24E8-463B-CDFFCEB02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004" y="5488206"/>
            <a:ext cx="913794" cy="9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03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864000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64000" y="1440000"/>
            <a:ext cx="5156200" cy="3367616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23400" y="1440000"/>
            <a:ext cx="5156200" cy="3367616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ikonen för att lägga till innehåll</a:t>
            </a:r>
          </a:p>
          <a:p>
            <a:pPr lvl="1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7E1ECA0-769B-E224-CF58-899EC3E79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004" y="5488206"/>
            <a:ext cx="913794" cy="9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3768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460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0EE94E2-D36C-5568-4A36-979A02BB1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004" y="5488206"/>
            <a:ext cx="913794" cy="9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4103"/>
            <a:ext cx="9576883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281200" y="0"/>
            <a:ext cx="910800" cy="6858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81200" y="0"/>
            <a:ext cx="910800" cy="6858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E6CE626E-DDD9-019C-288D-B815B3FE3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004" y="5488206"/>
            <a:ext cx="913794" cy="9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1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279400" cy="6858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4103"/>
            <a:ext cx="9576883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18A78FD-FBF8-5B36-AEA8-AADF3E3AF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004" y="5488206"/>
            <a:ext cx="913794" cy="9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2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chemeClr val="bg1"/>
              </a:solidFill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6F0220BF-F9A4-FA47-BBD9-EA6C146D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 lIns="504000" tIns="828000" rIns="360000"/>
          <a:lstStyle>
            <a:lvl1pPr marL="0" indent="0">
              <a:buNone/>
              <a:defRPr sz="4267" baseline="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8783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192000" cy="1723516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222715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2180413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3063157-771C-F6C8-7F76-6142B337F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000" y="1268413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84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5024264" cy="6858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607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4607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9DEDA8A2-2C69-116E-7279-B90881FBC0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11169" y="730650"/>
            <a:ext cx="2660722" cy="2667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4B255A57-AF2C-525E-55BF-74C7975ED4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1169" y="1163960"/>
            <a:ext cx="2660722" cy="2667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19DE80A9-79C1-9A4A-72EB-576442960F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1169" y="1597270"/>
            <a:ext cx="2660722" cy="2667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B9A412A8-4A61-07DE-166D-18863B3D7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1169" y="2030580"/>
            <a:ext cx="2660722" cy="2667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29D97CC4-785E-EF1B-156D-A64745DC6E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1169" y="2463890"/>
            <a:ext cx="2660722" cy="2667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E23F73B8-DB9B-2643-8FCA-0F844AF33F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1169" y="2897200"/>
            <a:ext cx="2660722" cy="2667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7637B8BE-4510-30B8-E304-4AB7821E84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1169" y="3330510"/>
            <a:ext cx="2660722" cy="2667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3C791CEE-B365-E636-B7E9-AA8F0F905F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11169" y="3763820"/>
            <a:ext cx="2660722" cy="2667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2071EA63-7175-4B39-F857-776E835C1A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11169" y="4197130"/>
            <a:ext cx="2660722" cy="2667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4" name="Platshållare för text 9">
            <a:extLst>
              <a:ext uri="{FF2B5EF4-FFF2-40B4-BE49-F238E27FC236}">
                <a16:creationId xmlns:a16="http://schemas.microsoft.com/office/drawing/2014/main" id="{A0B187B5-F47B-B4A2-76A3-0AFFD9ADD0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1169" y="4630440"/>
            <a:ext cx="2660722" cy="2667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484574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5024264" cy="6858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607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4607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E802B0-462F-8A55-19DD-FAFB28D765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2213" y="863600"/>
            <a:ext cx="3754437" cy="330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02388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5024264" cy="6858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607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4607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E802B0-462F-8A55-19DD-FAFB28D765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018514"/>
            <a:ext cx="5055843" cy="310093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B37BD9B8-A63F-CE59-9395-4C617E77887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1977604"/>
            <a:ext cx="5024264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50692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rgbClr val="00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chemeClr val="bg1"/>
              </a:solidFill>
            </a:endParaRP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DF2726E3-E497-C9B5-BD31-B5E11EC18B0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960000" y="811754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4DB323-104E-DC8F-BA28-48FDCA9D977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960000" y="3677679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DA7656C-49EE-EECC-499A-272CACAE5513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64123" y="3677679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4E5F8E-4971-F95F-FBB7-F638A12E3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000" y="4441825"/>
            <a:ext cx="4419200" cy="19113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9CB3498E-8649-9D10-B611-5E108BF90A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0000" y="4441825"/>
            <a:ext cx="4419200" cy="19113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D18DD9D3-62E4-9E7A-D510-36FDB93E5A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0000" y="1797990"/>
            <a:ext cx="4419200" cy="19113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569671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3885897"/>
            <a:ext cx="91440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6004787"/>
            <a:ext cx="91440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51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2972103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720000"/>
            <a:ext cx="9144000" cy="238760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3885897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Skriv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2972103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4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192000" cy="1723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222715"/>
            <a:ext cx="9144000" cy="1148442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4000" y="2180413"/>
            <a:ext cx="9144000" cy="16552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1268116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08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0000"/>
            <a:ext cx="104640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5489999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31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864000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64000" y="1440000"/>
            <a:ext cx="5156200" cy="3367616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23400" y="1440000"/>
            <a:ext cx="5156200" cy="3367616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ikonen för att lägga till innehåll</a:t>
            </a:r>
          </a:p>
          <a:p>
            <a:pPr lvl="1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5489999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62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32417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104640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0000"/>
            <a:ext cx="104640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34B3C61-0B6D-F0CA-8C53-C6C8656E5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000" y="5490000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2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460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5489999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8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4103"/>
            <a:ext cx="9576883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281200" y="0"/>
            <a:ext cx="910800" cy="6858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81200" y="0"/>
            <a:ext cx="910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5489999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0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279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4103"/>
            <a:ext cx="9576883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3999" y="5489999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19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6F0220BF-F9A4-FA47-BBD9-EA6C146D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 lIns="504000" tIns="828000" rIns="360000"/>
          <a:lstStyle>
            <a:lvl1pPr marL="0" indent="0">
              <a:buNone/>
              <a:defRPr sz="4267" baseline="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8406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864000"/>
            <a:ext cx="1051560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64000" y="1440000"/>
            <a:ext cx="5156200" cy="3367616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85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23400" y="1440000"/>
            <a:ext cx="5156200" cy="3367616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70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55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39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Skriv text här eller klicka på ikonen för att lägga till innehåll</a:t>
            </a:r>
          </a:p>
          <a:p>
            <a:pPr lvl="1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180860D-BAC7-D497-A1A7-694C253D8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000" y="5490000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98100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441920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971996"/>
            <a:ext cx="4419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9460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5946000"/>
            <a:ext cx="12192000" cy="912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31428F-86E1-0391-F9E2-E1F94088D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000" y="5490000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6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4103"/>
            <a:ext cx="9576883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281200" y="0"/>
            <a:ext cx="910800" cy="6858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281200" y="0"/>
            <a:ext cx="910800" cy="6858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C19F31-180F-33B0-2F6D-6FF71076F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000" y="5491201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49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279400" cy="68580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9576883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4000" y="1444103"/>
            <a:ext cx="9576883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Skriv text här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51F795E-1441-1477-A8CA-44A478A76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000" y="5491200"/>
            <a:ext cx="910799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2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863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4" r:id="rId5"/>
    <p:sldLayoutId id="2147484055" r:id="rId6"/>
    <p:sldLayoutId id="2147484056" r:id="rId7"/>
    <p:sldLayoutId id="2147484062" r:id="rId8"/>
    <p:sldLayoutId id="2147484063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219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015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102" r:id="rId11"/>
    <p:sldLayoutId id="2147484103" r:id="rId12"/>
    <p:sldLayoutId id="2147484104" r:id="rId13"/>
    <p:sldLayoutId id="2147484106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462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y68YFTIopi8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hejainnovation.se/" TargetMode="Externa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6/03/how-to-build-a-culture-of-originality" TargetMode="External"/><Relationship Id="rId2" Type="http://schemas.openxmlformats.org/officeDocument/2006/relationships/hyperlink" Target="https://innovation.helsingborg.se/metoder/regler-for-idegenerering/" TargetMode="Externa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toolbox.hyperisland.com/mash-up-innovation" TargetMode="External"/><Relationship Id="rId4" Type="http://schemas.openxmlformats.org/officeDocument/2006/relationships/hyperlink" Target="https://innovationsguiden.se/innovationsguiden/metoderochmallar/taframideer.64417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hyperlink" Target="https://www.uppsala.se/innovationskraft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hejainnovation.se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sv-se/office/dela-inneh%C3%A5ll-i-ett-m%C3%B6te-i-teams-fcc2bf59-aecd-4481-8f99-ce55dd836ce8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4.sv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jainnovation.se/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upport.microsoft.com/sv-se/topic/skapa-och-hantera-grupprum-under-klassm%c3%b6ten-18b340cd-1106-4fa5-a852-5676614f7e7d?ui=sv-se&amp;rs=sv-se&amp;ad=se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64000" y="3885897"/>
            <a:ext cx="9144000" cy="747897"/>
          </a:xfrm>
        </p:spPr>
        <p:txBody>
          <a:bodyPr/>
          <a:lstStyle/>
          <a:p>
            <a:r>
              <a:rPr lang="sv-SE"/>
              <a:t>Lösa utmaningar kreativt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Släpp lös alla era idéer kring en gemensam utmaning!</a:t>
            </a:r>
          </a:p>
        </p:txBody>
      </p:sp>
      <p:pic>
        <p:nvPicPr>
          <p:cNvPr id="8" name="Platshållare för bild 7" descr="En bild som visar person, familj&#10;&#10;Automatiskt genererad beskrivning">
            <a:extLst>
              <a:ext uri="{FF2B5EF4-FFF2-40B4-BE49-F238E27FC236}">
                <a16:creationId xmlns:a16="http://schemas.microsoft.com/office/drawing/2014/main" id="{3BC1B206-1350-997E-8221-B234B90287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5" b="24745"/>
          <a:stretch/>
        </p:blipFill>
        <p:spPr>
          <a:xfrm>
            <a:off x="0" y="10510"/>
            <a:ext cx="12192000" cy="3429000"/>
          </a:xfrm>
        </p:spPr>
      </p:pic>
    </p:spTree>
    <p:extLst>
      <p:ext uri="{BB962C8B-B14F-4D97-AF65-F5344CB8AC3E}">
        <p14:creationId xmlns:p14="http://schemas.microsoft.com/office/powerpoint/2010/main" val="5722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44920-A6F2-ACB6-EBF2-D49928069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Hej och välkomna!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80915E-AB8B-FD72-CDB4-007B9D5F1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/>
              <a:t>Det här är en kreativa övning där ni kommer att skapa idéer för att lösa en utmaning tillsammans. </a:t>
            </a:r>
          </a:p>
          <a:p>
            <a:r>
              <a:rPr lang="sv-SE" b="1"/>
              <a:t>Ni kommer att guidas i 45 min med hjälp av filmen på nästa sida. Häng med!</a:t>
            </a:r>
          </a:p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6F6DAA7-1DC4-E56F-8B7F-90D63F493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B93B3A2-219A-C257-3D61-C32325A8274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sv-SE" b="1">
                <a:solidFill>
                  <a:schemeClr val="tx1"/>
                </a:solidFill>
                <a:latin typeface="+mj-lt"/>
              </a:rPr>
              <a:t>Vi skapar idéer utifrån utmaningen:</a:t>
            </a:r>
          </a:p>
        </p:txBody>
      </p:sp>
    </p:spTree>
    <p:extLst>
      <p:ext uri="{BB962C8B-B14F-4D97-AF65-F5344CB8AC3E}">
        <p14:creationId xmlns:p14="http://schemas.microsoft.com/office/powerpoint/2010/main" val="194098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media 7" descr="Lös utmaningar kreativt 2022-12">
            <a:hlinkClick r:id="" action="ppaction://media"/>
            <a:extLst>
              <a:ext uri="{FF2B5EF4-FFF2-40B4-BE49-F238E27FC236}">
                <a16:creationId xmlns:a16="http://schemas.microsoft.com/office/drawing/2014/main" id="{5FFC6544-E516-913B-1C87-1A75F7AF6C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0ED2F4-7CB1-D80A-838A-BB29FD171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9" y="864000"/>
            <a:ext cx="4534113" cy="553998"/>
          </a:xfrm>
        </p:spPr>
        <p:txBody>
          <a:bodyPr/>
          <a:lstStyle/>
          <a:p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Bra jobbat!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C628F3-7186-DF42-6D41-CA673D30A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971996"/>
            <a:ext cx="4419200" cy="1312049"/>
          </a:xfrm>
        </p:spPr>
        <p:txBody>
          <a:bodyPr/>
          <a:lstStyle/>
          <a:p>
            <a:r>
              <a:rPr lang="sv-SE" b="1"/>
              <a:t>Övningen är klar. </a:t>
            </a:r>
          </a:p>
          <a:p>
            <a:r>
              <a:rPr lang="sv-SE"/>
              <a:t>Gruppövningens sidor slutar här. Följande sida innehåller individuellt steg Utveckla.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CF6A5E-4F1A-69F2-3CDE-C77088EBDF4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r="204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8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F348488-2593-7EF3-6004-7BB48BEE0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Utveckla</a:t>
            </a:r>
          </a:p>
        </p:txBody>
      </p:sp>
      <p:sp>
        <p:nvSpPr>
          <p:cNvPr id="5" name="Platshållare för text 27">
            <a:extLst>
              <a:ext uri="{FF2B5EF4-FFF2-40B4-BE49-F238E27FC236}">
                <a16:creationId xmlns:a16="http://schemas.microsoft.com/office/drawing/2014/main" id="{EE6622A5-74F0-7A65-9B14-FF62BEEA534E}"/>
              </a:ext>
            </a:extLst>
          </p:cNvPr>
          <p:cNvSpPr txBox="1">
            <a:spLocks/>
          </p:cNvSpPr>
          <p:nvPr/>
        </p:nvSpPr>
        <p:spPr>
          <a:xfrm>
            <a:off x="2848100" y="937335"/>
            <a:ext cx="1457682" cy="38953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>
                <a:solidFill>
                  <a:srgbClr val="1B365D"/>
                </a:solidFill>
              </a:rPr>
              <a:t>Enskilt</a:t>
            </a:r>
          </a:p>
        </p:txBody>
      </p:sp>
      <p:sp>
        <p:nvSpPr>
          <p:cNvPr id="8" name="Platshållare för text 27">
            <a:extLst>
              <a:ext uri="{FF2B5EF4-FFF2-40B4-BE49-F238E27FC236}">
                <a16:creationId xmlns:a16="http://schemas.microsoft.com/office/drawing/2014/main" id="{152A4015-C7F4-054E-C402-038E7E7D2BC7}"/>
              </a:ext>
            </a:extLst>
          </p:cNvPr>
          <p:cNvSpPr txBox="1">
            <a:spLocks/>
          </p:cNvSpPr>
          <p:nvPr/>
        </p:nvSpPr>
        <p:spPr>
          <a:xfrm>
            <a:off x="1354914" y="938642"/>
            <a:ext cx="955972" cy="344498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>
                <a:solidFill>
                  <a:srgbClr val="1B365D"/>
                </a:solidFill>
              </a:rPr>
              <a:t>30 min</a:t>
            </a:r>
          </a:p>
        </p:txBody>
      </p:sp>
      <p:pic>
        <p:nvPicPr>
          <p:cNvPr id="13" name="Bild 12" descr="Tidtagarur 33% kontur">
            <a:extLst>
              <a:ext uri="{FF2B5EF4-FFF2-40B4-BE49-F238E27FC236}">
                <a16:creationId xmlns:a16="http://schemas.microsoft.com/office/drawing/2014/main" id="{59E91CF4-37A2-FA87-72A5-7A32DE8DF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700" y="789652"/>
            <a:ext cx="537214" cy="537214"/>
          </a:xfrm>
          <a:prstGeom prst="rect">
            <a:avLst/>
          </a:prstGeom>
        </p:spPr>
      </p:pic>
      <p:pic>
        <p:nvPicPr>
          <p:cNvPr id="15" name="Bild 14" descr="Användare kontur">
            <a:extLst>
              <a:ext uri="{FF2B5EF4-FFF2-40B4-BE49-F238E27FC236}">
                <a16:creationId xmlns:a16="http://schemas.microsoft.com/office/drawing/2014/main" id="{4E25BD5B-0559-F04E-1E44-23958FAAA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0267" y="797660"/>
            <a:ext cx="531779" cy="5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0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BDDED-6F7A-D1C1-DF4A-E8C5E19AB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 fortsätta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8AD4D2-49CA-5BA7-A4CA-365415A45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635819"/>
            <a:ext cx="4419200" cy="602103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sz="1600" b="1"/>
              <a:t>Samla ihop idéerna</a:t>
            </a:r>
            <a:br>
              <a:rPr lang="sv-SE" sz="1600" b="1"/>
            </a:br>
            <a:r>
              <a:rPr lang="sv-SE" sz="1600"/>
              <a:t>Sammanställ idéerna från gruppen på en plats som alla kan ta del av. Du väljer det format som passar din grupp bäst.</a:t>
            </a:r>
            <a:br>
              <a:rPr lang="sv-SE" sz="1600"/>
            </a:br>
            <a:endParaRPr lang="sv-SE" sz="1600"/>
          </a:p>
          <a:p>
            <a:pPr marL="342900" indent="-342900">
              <a:buFont typeface="+mj-lt"/>
              <a:buAutoNum type="arabicPeriod"/>
            </a:pPr>
            <a:r>
              <a:rPr lang="sv-SE" sz="1600" b="1"/>
              <a:t>Dela med dig av underlaget och fördjupning</a:t>
            </a:r>
            <a:br>
              <a:rPr lang="sv-SE" sz="1600" b="1"/>
            </a:br>
            <a:r>
              <a:rPr lang="sv-SE" sz="1600"/>
              <a:t>Dela med dig av dokumentet samt </a:t>
            </a:r>
            <a:r>
              <a:rPr lang="sv-SE" sz="1600" err="1"/>
              <a:t>ev</a:t>
            </a:r>
            <a:r>
              <a:rPr lang="sv-SE" sz="1600"/>
              <a:t> länkar till fördjupning till gruppen (välj från exempel på nästa sida). Kommunicera exempelvis digitalt via mail eller chatt, eller om ni träffas snart igen. </a:t>
            </a:r>
            <a:br>
              <a:rPr lang="sv-SE" sz="1600"/>
            </a:br>
            <a:endParaRPr lang="sv-SE" sz="1600"/>
          </a:p>
          <a:p>
            <a:pPr marL="342900" indent="-342900">
              <a:buFont typeface="+mj-lt"/>
              <a:buAutoNum type="arabicPeriod"/>
            </a:pPr>
            <a:r>
              <a:rPr lang="sv-SE" sz="1600" b="1">
                <a:ea typeface="Roboto Light"/>
                <a:cs typeface="Roboto Light"/>
              </a:rPr>
              <a:t>Påbörja process för att testa en idé</a:t>
            </a:r>
            <a:br>
              <a:rPr lang="sv-SE" sz="1600" b="1"/>
            </a:br>
            <a:r>
              <a:rPr lang="sv-SE" sz="1600">
                <a:ea typeface="Roboto Light"/>
                <a:cs typeface="Roboto Light"/>
              </a:rPr>
              <a:t>Sajten Länk: </a:t>
            </a:r>
            <a:r>
              <a:rPr lang="sv-SE" sz="1600">
                <a:solidFill>
                  <a:srgbClr val="0072CE"/>
                </a:solidFill>
                <a:ea typeface="Roboto Light"/>
                <a:cs typeface="Roboto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www.hejainnovation.se</a:t>
            </a:r>
            <a:r>
              <a:rPr lang="sv-SE" sz="1600">
                <a:solidFill>
                  <a:srgbClr val="0072CE"/>
                </a:solidFill>
                <a:ea typeface="Roboto Light"/>
                <a:cs typeface="Roboto Light"/>
              </a:rPr>
              <a:t> </a:t>
            </a:r>
            <a:r>
              <a:rPr lang="sv-SE" sz="1600">
                <a:ea typeface="Roboto Light"/>
                <a:cs typeface="Roboto Light"/>
              </a:rPr>
              <a:t>har övningar för er att testa och förverkliga idéer. Titta exempelvis på övningarna: Testplan, Utvärdera testet och Skala upp. </a:t>
            </a:r>
            <a:endParaRPr lang="sv-SE" sz="1600"/>
          </a:p>
          <a:p>
            <a:pPr marL="0" indent="0">
              <a:buNone/>
            </a:pPr>
            <a:endParaRPr lang="sv-SE" sz="1600"/>
          </a:p>
          <a:p>
            <a:endParaRPr lang="sv-SE" sz="1600"/>
          </a:p>
          <a:p>
            <a:endParaRPr lang="sv-SE" sz="16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ACD0D6-D18A-D68F-47BE-6D462D40167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r="204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4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BDDED-6F7A-D1C1-DF4A-E8C5E19AB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Länkar till fördjupning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AF59C5-180C-025E-9C2A-4357A68B8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971996"/>
            <a:ext cx="4419200" cy="3681929"/>
          </a:xfrm>
        </p:spPr>
        <p:txBody>
          <a:bodyPr/>
          <a:lstStyle/>
          <a:p>
            <a:r>
              <a:rPr lang="sv-SE" b="1">
                <a:latin typeface="+mj-lt"/>
              </a:rPr>
              <a:t>Påminnelse kring hur vi skapar effektiv idégenerering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1"/>
              <a:t>Förutsättningar för att effektivt komma på idéer.</a:t>
            </a:r>
            <a:br>
              <a:rPr lang="sv-SE" b="1"/>
            </a:br>
            <a:r>
              <a:rPr lang="sv-SE"/>
              <a:t>Länk: </a:t>
            </a:r>
            <a:r>
              <a:rPr lang="sv-SE">
                <a:solidFill>
                  <a:srgbClr val="0072C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https://innovation.helsingborg.se/metoder/regler-for-idegenerering/</a:t>
            </a:r>
            <a:endParaRPr lang="sv-SE">
              <a:solidFill>
                <a:srgbClr val="0072C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1"/>
              <a:t>Fördjupning inom ämnet:</a:t>
            </a:r>
            <a:br>
              <a:rPr lang="sv-SE"/>
            </a:br>
            <a:r>
              <a:rPr lang="sv-SE"/>
              <a:t>Länk: </a:t>
            </a:r>
            <a:br>
              <a:rPr lang="sv-SE"/>
            </a:br>
            <a:r>
              <a:rPr lang="sv-SE">
                <a:solidFill>
                  <a:srgbClr val="0072C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https://hbr.org/2016/03/how-to-build-a-culture-of-originality</a:t>
            </a:r>
            <a:endParaRPr lang="sv-SE">
              <a:solidFill>
                <a:srgbClr val="0072CE"/>
              </a:solidFill>
            </a:endParaRP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BAAA7E7-3C43-BF26-82B2-F82090D8C9EE}"/>
              </a:ext>
            </a:extLst>
          </p:cNvPr>
          <p:cNvSpPr txBox="1">
            <a:spLocks/>
          </p:cNvSpPr>
          <p:nvPr/>
        </p:nvSpPr>
        <p:spPr>
          <a:xfrm>
            <a:off x="6908802" y="1971996"/>
            <a:ext cx="4745196" cy="3558818"/>
          </a:xfrm>
          <a:prstGeom prst="rect">
            <a:avLst/>
          </a:prstGeom>
        </p:spPr>
        <p:txBody>
          <a:bodyPr vert="horz" wrap="square" lIns="0" tIns="324000" rIns="0" bIns="0" rtlCol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>
                <a:solidFill>
                  <a:schemeClr val="tx1"/>
                </a:solidFill>
                <a:latin typeface="+mj-lt"/>
              </a:rPr>
              <a:t>Fler verktyg och metoder för idéframtagning</a:t>
            </a:r>
            <a:br>
              <a:rPr lang="sv-SE" b="1">
                <a:solidFill>
                  <a:schemeClr val="tx1"/>
                </a:solidFill>
                <a:latin typeface="+mj-lt"/>
              </a:rPr>
            </a:br>
            <a:endParaRPr lang="sv-SE" b="1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>
                <a:solidFill>
                  <a:schemeClr val="tx1"/>
                </a:solidFill>
                <a:latin typeface="+mj-lt"/>
              </a:rPr>
              <a:t>Länk:</a:t>
            </a:r>
            <a:br>
              <a:rPr lang="sv-SE" b="1">
                <a:solidFill>
                  <a:schemeClr val="tx1"/>
                </a:solidFill>
                <a:latin typeface="+mj-lt"/>
              </a:rPr>
            </a:br>
            <a:r>
              <a:rPr lang="sv-SE">
                <a:solidFill>
                  <a:srgbClr val="0072C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https://innovationsguiden.se/metodmallar_ta-fram-ideer/</a:t>
            </a:r>
            <a:br>
              <a:rPr lang="sv-SE" b="1">
                <a:solidFill>
                  <a:schemeClr val="tx1"/>
                </a:solidFill>
                <a:latin typeface="+mj-lt"/>
              </a:rPr>
            </a:br>
            <a:endParaRPr lang="sv-SE" b="1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>
                <a:solidFill>
                  <a:schemeClr val="tx1"/>
                </a:solidFill>
                <a:latin typeface="+mj-lt"/>
              </a:rPr>
              <a:t>Länk:</a:t>
            </a:r>
            <a:br>
              <a:rPr lang="sv-SE" b="1">
                <a:solidFill>
                  <a:schemeClr val="tx1"/>
                </a:solidFill>
                <a:latin typeface="+mj-lt"/>
              </a:rPr>
            </a:br>
            <a:r>
              <a:rPr lang="sv-SE">
                <a:solidFill>
                  <a:srgbClr val="0072C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https://toolbox.hyperisland.com/mash-up-innovation</a:t>
            </a:r>
            <a:endParaRPr lang="sv-SE">
              <a:solidFill>
                <a:srgbClr val="0072C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702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44920-A6F2-ACB6-EBF2-D49928069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864000"/>
            <a:ext cx="4419200" cy="553998"/>
          </a:xfrm>
        </p:spPr>
        <p:txBody>
          <a:bodyPr/>
          <a:lstStyle/>
          <a:p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Hur var det?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80915E-AB8B-FD72-CDB4-007B9D5F1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971996"/>
            <a:ext cx="4419200" cy="1158161"/>
          </a:xfrm>
        </p:spPr>
        <p:txBody>
          <a:bodyPr/>
          <a:lstStyle/>
          <a:p>
            <a:r>
              <a:rPr lang="sv-SE"/>
              <a:t>Nu är du klar med övningen </a:t>
            </a:r>
            <a:r>
              <a:rPr lang="sv-SE" b="1"/>
              <a:t>Lös utmaningar kreativt</a:t>
            </a:r>
            <a:r>
              <a:rPr lang="sv-SE"/>
              <a:t> – bra jobbat! ​Fördjupa ditt eget lärande genom att reflektera kring följande:​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B7189C-0B6B-C52D-3EAC-5CEE25F1918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960000" y="811754"/>
            <a:ext cx="4419200" cy="881162"/>
          </a:xfrm>
        </p:spPr>
        <p:txBody>
          <a:bodyPr/>
          <a:lstStyle/>
          <a:p>
            <a:r>
              <a:rPr lang="sv-SE" b="1" i="0">
                <a:latin typeface="+mj-lt"/>
              </a:rPr>
              <a:t>Vad har du lärt dig om dig själv som ledare, teamet och innovation?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C68FB5-C2BE-DB1F-1220-89A422C2026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960000" y="3505430"/>
            <a:ext cx="4419200" cy="881162"/>
          </a:xfrm>
        </p:spPr>
        <p:txBody>
          <a:bodyPr/>
          <a:lstStyle/>
          <a:p>
            <a:r>
              <a:rPr lang="sv-SE" b="1" i="0">
                <a:latin typeface="+mj-lt"/>
              </a:rPr>
              <a:t>Hur kan du ta detta arbetssätt vidare i din vardag?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C8F1E0A-BB72-6389-A18D-A987D0B2C2E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64123" y="3493569"/>
            <a:ext cx="4419077" cy="881162"/>
          </a:xfrm>
        </p:spPr>
        <p:txBody>
          <a:bodyPr/>
          <a:lstStyle/>
          <a:p>
            <a:r>
              <a:rPr lang="sv-SE" b="1" i="0"/>
              <a:t>Hur var det att genomföra övningen? Vad gick bra och vad var utmanande?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15DB563-7C74-7ADB-ED60-63B549AE7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sv-SE" sz="160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B1A17836-C6EB-D15D-A914-8C4AD6161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sv-SE" sz="160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D4CDA00-0182-B0E5-121E-44E8C9CBC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0000" y="1797990"/>
            <a:ext cx="4419200" cy="1707440"/>
          </a:xfrm>
        </p:spPr>
        <p:txBody>
          <a:bodyPr>
            <a:normAutofit/>
          </a:bodyPr>
          <a:lstStyle/>
          <a:p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186522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0ED2F4-7CB1-D80A-838A-BB29FD171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Bra jobbat!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C628F3-7186-DF42-6D41-CA673D30A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b="1"/>
              <a:t>Vi önskar dig och din verksamhet ett varmt lycka till. 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60C837B3-10B5-D57E-1C20-636234A620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84" b="32700"/>
          <a:stretch/>
        </p:blipFill>
        <p:spPr>
          <a:xfrm>
            <a:off x="0" y="10510"/>
            <a:ext cx="12192000" cy="3429000"/>
          </a:xfrm>
        </p:spPr>
      </p:pic>
    </p:spTree>
    <p:extLst>
      <p:ext uri="{BB962C8B-B14F-4D97-AF65-F5344CB8AC3E}">
        <p14:creationId xmlns:p14="http://schemas.microsoft.com/office/powerpoint/2010/main" val="386897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6828BEF8-742D-FEEF-304E-2DE935AE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</a:rPr>
              <a:t>Dokumentets syfte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47B48BB-A155-4839-7B6E-403E425470B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b="1">
                <a:solidFill>
                  <a:schemeClr val="bg1"/>
                </a:solidFill>
              </a:rPr>
              <a:t>Detta dokument är en prototyp av Lärandeprojektet för innovationsledning (2021-2022). </a:t>
            </a:r>
          </a:p>
          <a:p>
            <a:r>
              <a:rPr lang="sv-SE">
                <a:solidFill>
                  <a:schemeClr val="bg1"/>
                </a:solidFill>
              </a:rPr>
              <a:t>Ett projekt av Uppsala kommun tillsammans med Helsingborgs stad, och flera andra kommuner. </a:t>
            </a:r>
            <a:r>
              <a:rPr lang="sv-SE" err="1">
                <a:solidFill>
                  <a:schemeClr val="bg1"/>
                </a:solidFill>
              </a:rPr>
              <a:t>Vinnova</a:t>
            </a:r>
            <a:r>
              <a:rPr lang="sv-SE">
                <a:solidFill>
                  <a:schemeClr val="bg1"/>
                </a:solidFill>
              </a:rPr>
              <a:t> finansierade arbetet. </a:t>
            </a:r>
          </a:p>
          <a:p>
            <a:r>
              <a:rPr lang="sv-SE">
                <a:solidFill>
                  <a:schemeClr val="bg1"/>
                </a:solidFill>
              </a:rPr>
              <a:t>I vetskap om informationen på denna sida får innehållet delas.</a:t>
            </a:r>
          </a:p>
          <a:p>
            <a:endParaRPr lang="sv-SE">
              <a:solidFill>
                <a:schemeClr val="bg1"/>
              </a:solidFill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9DC1DA47-5695-AE7F-C8B4-D9F6C6B49BB8}"/>
              </a:ext>
            </a:extLst>
          </p:cNvPr>
          <p:cNvGrpSpPr/>
          <p:nvPr/>
        </p:nvGrpSpPr>
        <p:grpSpPr>
          <a:xfrm>
            <a:off x="6119232" y="0"/>
            <a:ext cx="6184280" cy="5943601"/>
            <a:chOff x="6128525" y="0"/>
            <a:chExt cx="6184280" cy="5943601"/>
          </a:xfrm>
          <a:solidFill>
            <a:schemeClr val="bg1"/>
          </a:solidFill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DC6D5F34-33C4-298C-0D5A-2BA33E1C0B70}"/>
                </a:ext>
              </a:extLst>
            </p:cNvPr>
            <p:cNvGrpSpPr/>
            <p:nvPr/>
          </p:nvGrpSpPr>
          <p:grpSpPr>
            <a:xfrm>
              <a:off x="7682248" y="0"/>
              <a:ext cx="4630557" cy="5943601"/>
              <a:chOff x="7682248" y="0"/>
              <a:chExt cx="4630557" cy="5943601"/>
            </a:xfrm>
            <a:grpFill/>
          </p:grpSpPr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5472C184-BC71-1EE1-64A8-38A9B0A01685}"/>
                  </a:ext>
                </a:extLst>
              </p:cNvPr>
              <p:cNvSpPr/>
              <p:nvPr/>
            </p:nvSpPr>
            <p:spPr>
              <a:xfrm>
                <a:off x="7682248" y="1"/>
                <a:ext cx="3142445" cy="5943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v-SE" b="1">
                    <a:solidFill>
                      <a:schemeClr val="tx1"/>
                    </a:solidFill>
                    <a:latin typeface="+mj-lt"/>
                  </a:rPr>
                  <a:t>Mer info: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sv-SE" b="1">
                    <a:solidFill>
                      <a:srgbClr val="0072CE"/>
                    </a:solidFill>
                    <a:latin typeface="Calibri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www.hejainnovation.se</a:t>
                </a:r>
                <a:r>
                  <a:rPr lang="sv-SE" b="1">
                    <a:solidFill>
                      <a:srgbClr val="0072CE"/>
                    </a:solidFill>
                    <a:latin typeface="Calibri"/>
                  </a:rPr>
                  <a:t> 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sv-SE" b="1">
                    <a:solidFill>
                      <a:srgbClr val="0072CE"/>
                    </a:solidFill>
                    <a:latin typeface="Calibri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uppsala.se/innovationskraft </a:t>
                </a:r>
                <a:endParaRPr lang="sv-SE" b="1">
                  <a:solidFill>
                    <a:srgbClr val="0072CE"/>
                  </a:solidFill>
                  <a:latin typeface="Calibri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sv-SE" b="1" err="1">
                    <a:solidFill>
                      <a:schemeClr val="tx1"/>
                    </a:solidFill>
                    <a:latin typeface="Calibri"/>
                  </a:rPr>
                  <a:t>innovation@uppsala.se</a:t>
                </a:r>
                <a:endParaRPr lang="sv-SE" b="1">
                  <a:solidFill>
                    <a:schemeClr val="tx1"/>
                  </a:solidFill>
                  <a:latin typeface="Calibri"/>
                </a:endParaRP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24400C07-483E-E5EA-0D02-0119DEF20718}"/>
                  </a:ext>
                </a:extLst>
              </p:cNvPr>
              <p:cNvSpPr/>
              <p:nvPr/>
            </p:nvSpPr>
            <p:spPr>
              <a:xfrm>
                <a:off x="10779617" y="0"/>
                <a:ext cx="1458846" cy="5492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3140C686-A253-4715-1BEF-D30FA2975937}"/>
                  </a:ext>
                </a:extLst>
              </p:cNvPr>
              <p:cNvSpPr/>
              <p:nvPr/>
            </p:nvSpPr>
            <p:spPr>
              <a:xfrm>
                <a:off x="11741947" y="5492180"/>
                <a:ext cx="570858" cy="4514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9E511EC-D1A9-0069-778C-272183678A22}"/>
                </a:ext>
              </a:extLst>
            </p:cNvPr>
            <p:cNvSpPr/>
            <p:nvPr/>
          </p:nvSpPr>
          <p:spPr>
            <a:xfrm>
              <a:off x="6128525" y="0"/>
              <a:ext cx="1586248" cy="5943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Bildobjekt 2" descr="Logga: HEJA Innovation.">
            <a:extLst>
              <a:ext uri="{FF2B5EF4-FFF2-40B4-BE49-F238E27FC236}">
                <a16:creationId xmlns:a16="http://schemas.microsoft.com/office/drawing/2014/main" id="{CC93A405-8264-C89D-4482-78446B851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8" y="6125227"/>
            <a:ext cx="1682147" cy="566541"/>
          </a:xfrm>
          <a:prstGeom prst="rect">
            <a:avLst/>
          </a:prstGeom>
        </p:spPr>
      </p:pic>
      <p:pic>
        <p:nvPicPr>
          <p:cNvPr id="4" name="Picture 2" descr="Logga: Vinnova Sveriges innovationsmyndighet">
            <a:extLst>
              <a:ext uri="{FF2B5EF4-FFF2-40B4-BE49-F238E27FC236}">
                <a16:creationId xmlns:a16="http://schemas.microsoft.com/office/drawing/2014/main" id="{2FF751EC-ADD0-D97B-DD76-7B3FE32E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09" y="6167313"/>
            <a:ext cx="2257511" cy="4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EBA9BD-B359-F758-6BE0-E42FBD8C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" b="855"/>
          <a:stretch/>
        </p:blipFill>
        <p:spPr bwMode="auto">
          <a:xfrm>
            <a:off x="5813454" y="6167313"/>
            <a:ext cx="1432874" cy="5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2334966-34E9-DE8B-C1A8-0A06A009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7890961" y="6162096"/>
            <a:ext cx="1855443" cy="4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FB5206-4FA1-0F3A-208A-B74F52DD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Övningens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76C39B-8746-0CAD-19A7-5EAE17EE335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b="1"/>
              <a:t>I den här övningen kommer ni att ta fram idéer för att lösa en utmaning som ni står inför i vardagen. Du kommer i dina förberedelser få hjälp att välja en utmaning som passar din grupp bäst.</a:t>
            </a:r>
          </a:p>
          <a:p>
            <a:r>
              <a:rPr lang="sv-SE"/>
              <a:t>Gruppens uppgift är att komma på så många idéer som möjligt kring en utvald utmaning</a:t>
            </a:r>
          </a:p>
          <a:p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1228F58-7D5A-692E-C959-4C88AC1C224A}"/>
              </a:ext>
            </a:extLst>
          </p:cNvPr>
          <p:cNvSpPr/>
          <p:nvPr/>
        </p:nvSpPr>
        <p:spPr>
          <a:xfrm>
            <a:off x="6908803" y="740464"/>
            <a:ext cx="4274204" cy="1355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b="1">
                <a:latin typeface="+mj-lt"/>
              </a:rPr>
              <a:t>1. Börja</a:t>
            </a:r>
            <a:br>
              <a:rPr lang="sv-SE"/>
            </a:br>
            <a:r>
              <a:rPr lang="sv-SE" sz="1400"/>
              <a:t>Förbered för att arbeta kreativt tillsammans med andra, genom att bland annat definiera en utmaning.</a:t>
            </a:r>
          </a:p>
          <a:p>
            <a:r>
              <a:rPr lang="sv-SE" sz="1200">
                <a:latin typeface="Roboto Thin" panose="02000000000000000000" pitchFamily="2" charset="0"/>
                <a:ea typeface="Roboto Thin" panose="02000000000000000000" pitchFamily="2" charset="0"/>
              </a:rPr>
              <a:t>Enskilt, 20 min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BEB363-5C32-8611-8376-83E995A17A99}"/>
              </a:ext>
            </a:extLst>
          </p:cNvPr>
          <p:cNvSpPr/>
          <p:nvPr/>
        </p:nvSpPr>
        <p:spPr>
          <a:xfrm>
            <a:off x="6908802" y="2365988"/>
            <a:ext cx="4274203" cy="1355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b="1">
                <a:latin typeface="+mj-lt"/>
              </a:rPr>
              <a:t>2. Pröva</a:t>
            </a:r>
            <a:br>
              <a:rPr lang="sv-SE" sz="1400"/>
            </a:br>
            <a:r>
              <a:rPr lang="sv-SE" sz="1400"/>
              <a:t>En film guidar er genom den kreativa övningen Tillsammans hittar ni lösningar på en utmaning. </a:t>
            </a:r>
          </a:p>
          <a:p>
            <a:r>
              <a:rPr lang="sv-SE" sz="1200">
                <a:latin typeface="Roboto Thin" panose="02000000000000000000" pitchFamily="2" charset="0"/>
                <a:ea typeface="Roboto Thin" panose="02000000000000000000" pitchFamily="2" charset="0"/>
              </a:rPr>
              <a:t>Grupp, 50 min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C8C92B7-4A62-7AC6-7FF1-4CF42D23B5C7}"/>
              </a:ext>
            </a:extLst>
          </p:cNvPr>
          <p:cNvSpPr/>
          <p:nvPr/>
        </p:nvSpPr>
        <p:spPr>
          <a:xfrm>
            <a:off x="6908802" y="3970540"/>
            <a:ext cx="4274202" cy="1355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b="1">
                <a:latin typeface="+mj-lt"/>
              </a:rPr>
              <a:t>3. Utveckla</a:t>
            </a:r>
            <a:br>
              <a:rPr lang="sv-SE"/>
            </a:br>
            <a:r>
              <a:rPr lang="sv-SE" sz="1400"/>
              <a:t>Samla ihop resultatet från den kreativa övningen och reflektera för att ta nästa steg, och förankra lärandet.</a:t>
            </a:r>
          </a:p>
          <a:p>
            <a:r>
              <a:rPr lang="sv-SE" sz="1200">
                <a:latin typeface="Roboto Thin" panose="02000000000000000000" pitchFamily="2" charset="0"/>
                <a:ea typeface="Roboto Thin" panose="02000000000000000000" pitchFamily="2" charset="0"/>
              </a:rPr>
              <a:t>Enskilt, 30 min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619B4E28-C9D4-EE50-6578-784A2AA55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084918" y="8298350"/>
            <a:ext cx="1171683" cy="958649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75290D7E-029E-1A84-A5E8-3B4A0912B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084918" y="11006104"/>
            <a:ext cx="1171683" cy="9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4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F348488-2593-7EF3-6004-7BB48BEE0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Börja</a:t>
            </a:r>
          </a:p>
        </p:txBody>
      </p:sp>
      <p:sp>
        <p:nvSpPr>
          <p:cNvPr id="5" name="Platshållare för text 27">
            <a:extLst>
              <a:ext uri="{FF2B5EF4-FFF2-40B4-BE49-F238E27FC236}">
                <a16:creationId xmlns:a16="http://schemas.microsoft.com/office/drawing/2014/main" id="{EE6622A5-74F0-7A65-9B14-FF62BEEA534E}"/>
              </a:ext>
            </a:extLst>
          </p:cNvPr>
          <p:cNvSpPr txBox="1">
            <a:spLocks/>
          </p:cNvSpPr>
          <p:nvPr/>
        </p:nvSpPr>
        <p:spPr>
          <a:xfrm>
            <a:off x="2848100" y="937335"/>
            <a:ext cx="1457682" cy="38953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>
                <a:solidFill>
                  <a:srgbClr val="1B365D"/>
                </a:solidFill>
              </a:rPr>
              <a:t>Enskilt</a:t>
            </a:r>
          </a:p>
        </p:txBody>
      </p:sp>
      <p:sp>
        <p:nvSpPr>
          <p:cNvPr id="8" name="Platshållare för text 27">
            <a:extLst>
              <a:ext uri="{FF2B5EF4-FFF2-40B4-BE49-F238E27FC236}">
                <a16:creationId xmlns:a16="http://schemas.microsoft.com/office/drawing/2014/main" id="{152A4015-C7F4-054E-C402-038E7E7D2BC7}"/>
              </a:ext>
            </a:extLst>
          </p:cNvPr>
          <p:cNvSpPr txBox="1">
            <a:spLocks/>
          </p:cNvSpPr>
          <p:nvPr/>
        </p:nvSpPr>
        <p:spPr>
          <a:xfrm>
            <a:off x="1354914" y="938642"/>
            <a:ext cx="955972" cy="344498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>
                <a:solidFill>
                  <a:srgbClr val="1B365D"/>
                </a:solidFill>
              </a:rPr>
              <a:t>20 min</a:t>
            </a:r>
          </a:p>
        </p:txBody>
      </p:sp>
      <p:pic>
        <p:nvPicPr>
          <p:cNvPr id="13" name="Bild 12" descr="Tidtagarur 33% kontur">
            <a:extLst>
              <a:ext uri="{FF2B5EF4-FFF2-40B4-BE49-F238E27FC236}">
                <a16:creationId xmlns:a16="http://schemas.microsoft.com/office/drawing/2014/main" id="{59E91CF4-37A2-FA87-72A5-7A32DE8DF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700" y="789652"/>
            <a:ext cx="537214" cy="537214"/>
          </a:xfrm>
          <a:prstGeom prst="rect">
            <a:avLst/>
          </a:prstGeom>
        </p:spPr>
      </p:pic>
      <p:pic>
        <p:nvPicPr>
          <p:cNvPr id="15" name="Bild 14" descr="Användare kontur">
            <a:extLst>
              <a:ext uri="{FF2B5EF4-FFF2-40B4-BE49-F238E27FC236}">
                <a16:creationId xmlns:a16="http://schemas.microsoft.com/office/drawing/2014/main" id="{4E25BD5B-0559-F04E-1E44-23958FAAA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0267" y="797660"/>
            <a:ext cx="531779" cy="5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0ED2F4-7CB1-D80A-838A-BB29FD171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Välkommen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C628F3-7186-DF42-6D41-CA673D30A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971996"/>
            <a:ext cx="4419200" cy="4543703"/>
          </a:xfrm>
        </p:spPr>
        <p:txBody>
          <a:bodyPr/>
          <a:lstStyle/>
          <a:p>
            <a:r>
              <a:rPr lang="sv-SE" b="1">
                <a:latin typeface="+mj-lt"/>
              </a:rPr>
              <a:t>Genom övningen kommer du att:</a:t>
            </a:r>
            <a:br>
              <a:rPr lang="sv-SE" b="1">
                <a:latin typeface="+mj-lt"/>
              </a:rPr>
            </a:br>
            <a:endParaRPr lang="sv-SE" b="1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Uppleva hur en kreativt process kan stötta i att komma på oväntade lösningar på vanliga utmaningar.</a:t>
            </a:r>
            <a:br>
              <a:rPr lang="sv-SE"/>
            </a:b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Utveckla förmågan att leda en kreativ övning som skapar värde i vardagen.</a:t>
            </a:r>
            <a:br>
              <a:rPr lang="sv-SE"/>
            </a:b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Reflektera kring hur kreativitet kan bidra till att utveckla den verksamhet du ansvarar för.</a:t>
            </a:r>
          </a:p>
          <a:p>
            <a:endParaRPr lang="sv-SE"/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759AF389-9A2D-27EB-9D73-5CB8A60007CE}"/>
              </a:ext>
            </a:extLst>
          </p:cNvPr>
          <p:cNvSpPr txBox="1">
            <a:spLocks/>
          </p:cNvSpPr>
          <p:nvPr/>
        </p:nvSpPr>
        <p:spPr>
          <a:xfrm>
            <a:off x="7360795" y="2661087"/>
            <a:ext cx="4419200" cy="1535826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b="1">
                <a:latin typeface="+mj-lt"/>
              </a:rPr>
              <a:t>Film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err="1"/>
              <a:t>PPT:n</a:t>
            </a:r>
            <a:r>
              <a:rPr lang="sv-SE" sz="1800"/>
              <a:t> innehåller en film som guidar gruppen genom övningen. Tips: Dela </a:t>
            </a:r>
            <a:br>
              <a:rPr lang="sv-SE" sz="1800"/>
            </a:br>
            <a:r>
              <a:rPr lang="sv-SE" sz="1800"/>
              <a:t>ljud och bild genom Länk: </a:t>
            </a:r>
            <a:r>
              <a:rPr lang="sv-SE" sz="1800">
                <a:solidFill>
                  <a:srgbClr val="0072C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Teams</a:t>
            </a:r>
            <a:endParaRPr lang="sv-SE" sz="3600"/>
          </a:p>
        </p:txBody>
      </p:sp>
    </p:spTree>
    <p:extLst>
      <p:ext uri="{BB962C8B-B14F-4D97-AF65-F5344CB8AC3E}">
        <p14:creationId xmlns:p14="http://schemas.microsoft.com/office/powerpoint/2010/main" val="73935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4773E-AD1D-9047-909E-6ED62C177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07" y="864000"/>
            <a:ext cx="4419200" cy="553998"/>
          </a:xfrm>
        </p:spPr>
        <p:txBody>
          <a:bodyPr/>
          <a:lstStyle/>
          <a:p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Anta en utmaning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60E813-F6FB-BB8C-02E5-8E675E226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607" y="1971996"/>
            <a:ext cx="4184126" cy="1435160"/>
          </a:xfrm>
        </p:spPr>
        <p:txBody>
          <a:bodyPr/>
          <a:lstStyle/>
          <a:p>
            <a:r>
              <a:rPr lang="sv-SE"/>
              <a:t>Vilken utmaning vill du att gruppen ska skapa många idéer kring? Förbered grupparbetet genom att välja en utmaning som du tror passar för er. 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37E9F0D5-E169-F676-5ED0-745537315DF1}"/>
              </a:ext>
            </a:extLst>
          </p:cNvPr>
          <p:cNvGrpSpPr/>
          <p:nvPr/>
        </p:nvGrpSpPr>
        <p:grpSpPr>
          <a:xfrm>
            <a:off x="6614240" y="2132792"/>
            <a:ext cx="4951343" cy="3580292"/>
            <a:chOff x="7308195" y="1200542"/>
            <a:chExt cx="3332844" cy="4890876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AD9FB6C8-92CB-606F-E56A-035347D7290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44151609"/>
                </p:ext>
              </p:extLst>
            </p:nvPr>
          </p:nvGraphicFramePr>
          <p:xfrm>
            <a:off x="7308195" y="1200542"/>
            <a:ext cx="3332844" cy="11194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147975E0-A19C-A1AC-AA5F-F984DEB1C3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8016488"/>
                </p:ext>
              </p:extLst>
            </p:nvPr>
          </p:nvGraphicFramePr>
          <p:xfrm>
            <a:off x="7308195" y="3012031"/>
            <a:ext cx="3332844" cy="11194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C08C61D9-035F-43F3-5388-9F8B11F457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80846111"/>
                </p:ext>
              </p:extLst>
            </p:nvPr>
          </p:nvGraphicFramePr>
          <p:xfrm>
            <a:off x="7314589" y="4971939"/>
            <a:ext cx="3326450" cy="11194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415AA282-618E-F9A7-7943-9C38F5652E18}"/>
              </a:ext>
            </a:extLst>
          </p:cNvPr>
          <p:cNvGrpSpPr/>
          <p:nvPr/>
        </p:nvGrpSpPr>
        <p:grpSpPr>
          <a:xfrm>
            <a:off x="6188912" y="1825084"/>
            <a:ext cx="5077677" cy="3644349"/>
            <a:chOff x="6188912" y="2409914"/>
            <a:chExt cx="5077677" cy="3644349"/>
          </a:xfrm>
        </p:grpSpPr>
        <p:sp>
          <p:nvSpPr>
            <p:cNvPr id="15" name="Platshållare för text 9">
              <a:extLst>
                <a:ext uri="{FF2B5EF4-FFF2-40B4-BE49-F238E27FC236}">
                  <a16:creationId xmlns:a16="http://schemas.microsoft.com/office/drawing/2014/main" id="{E8A3711C-3559-7F68-E51D-7EDFEC7024DB}"/>
                </a:ext>
              </a:extLst>
            </p:cNvPr>
            <p:cNvSpPr txBox="1">
              <a:spLocks/>
            </p:cNvSpPr>
            <p:nvPr/>
          </p:nvSpPr>
          <p:spPr>
            <a:xfrm>
              <a:off x="6549818" y="2409914"/>
              <a:ext cx="2061746" cy="259403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100000"/>
                </a:lnSpc>
                <a:spcBef>
                  <a:spcPts val="1333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200" b="1">
                  <a:latin typeface="+mj-lt"/>
                </a:rPr>
                <a:t>Vi ska ta fram idéer utifrån:</a:t>
              </a:r>
            </a:p>
          </p:txBody>
        </p:sp>
        <p:sp>
          <p:nvSpPr>
            <p:cNvPr id="16" name="Platshållare för text 9">
              <a:extLst>
                <a:ext uri="{FF2B5EF4-FFF2-40B4-BE49-F238E27FC236}">
                  <a16:creationId xmlns:a16="http://schemas.microsoft.com/office/drawing/2014/main" id="{D72E3E1A-93BF-98AA-D1FE-FFD67E02F0E2}"/>
                </a:ext>
              </a:extLst>
            </p:cNvPr>
            <p:cNvSpPr txBox="1">
              <a:spLocks/>
            </p:cNvSpPr>
            <p:nvPr/>
          </p:nvSpPr>
          <p:spPr>
            <a:xfrm>
              <a:off x="9444255" y="2409914"/>
              <a:ext cx="1822334" cy="259403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100000"/>
                </a:lnSpc>
                <a:spcBef>
                  <a:spcPts val="1333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200" b="1">
                  <a:latin typeface="+mj-lt"/>
                </a:rPr>
                <a:t>Utveckla genom att:</a:t>
              </a:r>
            </a:p>
          </p:txBody>
        </p:sp>
        <p:sp>
          <p:nvSpPr>
            <p:cNvPr id="20" name="Ellips 19">
              <a:extLst>
                <a:ext uri="{FF2B5EF4-FFF2-40B4-BE49-F238E27FC236}">
                  <a16:creationId xmlns:a16="http://schemas.microsoft.com/office/drawing/2014/main" id="{A9F709C4-4171-36FC-4398-3D2063744114}"/>
                </a:ext>
              </a:extLst>
            </p:cNvPr>
            <p:cNvSpPr/>
            <p:nvPr/>
          </p:nvSpPr>
          <p:spPr>
            <a:xfrm>
              <a:off x="6189942" y="2954986"/>
              <a:ext cx="332196" cy="332196"/>
            </a:xfrm>
            <a:prstGeom prst="ellipse">
              <a:avLst/>
            </a:prstGeom>
            <a:solidFill>
              <a:srgbClr val="F6F5F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3EE78AD7-839F-595E-EBF2-08FF5037D68A}"/>
                </a:ext>
              </a:extLst>
            </p:cNvPr>
            <p:cNvSpPr/>
            <p:nvPr/>
          </p:nvSpPr>
          <p:spPr>
            <a:xfrm>
              <a:off x="6189942" y="4287346"/>
              <a:ext cx="332196" cy="332196"/>
            </a:xfrm>
            <a:prstGeom prst="ellipse">
              <a:avLst/>
            </a:prstGeom>
            <a:solidFill>
              <a:srgbClr val="F6F5F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B223029B-DBF3-77BE-9FA5-3764185D7A75}"/>
                </a:ext>
              </a:extLst>
            </p:cNvPr>
            <p:cNvSpPr/>
            <p:nvPr/>
          </p:nvSpPr>
          <p:spPr>
            <a:xfrm>
              <a:off x="6188912" y="5722067"/>
              <a:ext cx="332196" cy="332196"/>
            </a:xfrm>
            <a:prstGeom prst="ellipse">
              <a:avLst/>
            </a:prstGeom>
            <a:solidFill>
              <a:srgbClr val="F6F5F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Platshållare för text 9">
              <a:extLst>
                <a:ext uri="{FF2B5EF4-FFF2-40B4-BE49-F238E27FC236}">
                  <a16:creationId xmlns:a16="http://schemas.microsoft.com/office/drawing/2014/main" id="{CAFB5A4F-1D4F-95C6-5769-F2D0B4DDD996}"/>
                </a:ext>
              </a:extLst>
            </p:cNvPr>
            <p:cNvSpPr txBox="1">
              <a:spLocks/>
            </p:cNvSpPr>
            <p:nvPr/>
          </p:nvSpPr>
          <p:spPr>
            <a:xfrm>
              <a:off x="6549818" y="3733386"/>
              <a:ext cx="2061746" cy="259403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100000"/>
                </a:lnSpc>
                <a:spcBef>
                  <a:spcPts val="1333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200" b="1">
                  <a:latin typeface="+mj-lt"/>
                </a:rPr>
                <a:t>Vi ska ta fram idéer utifrån:</a:t>
              </a:r>
            </a:p>
          </p:txBody>
        </p:sp>
        <p:sp>
          <p:nvSpPr>
            <p:cNvPr id="10" name="Platshållare för text 9">
              <a:extLst>
                <a:ext uri="{FF2B5EF4-FFF2-40B4-BE49-F238E27FC236}">
                  <a16:creationId xmlns:a16="http://schemas.microsoft.com/office/drawing/2014/main" id="{99B6829C-612E-6332-0610-3EB6090C108E}"/>
                </a:ext>
              </a:extLst>
            </p:cNvPr>
            <p:cNvSpPr txBox="1">
              <a:spLocks/>
            </p:cNvSpPr>
            <p:nvPr/>
          </p:nvSpPr>
          <p:spPr>
            <a:xfrm>
              <a:off x="9444255" y="3733386"/>
              <a:ext cx="1822334" cy="259403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100000"/>
                </a:lnSpc>
                <a:spcBef>
                  <a:spcPts val="1333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200" b="1">
                  <a:latin typeface="+mj-lt"/>
                </a:rPr>
                <a:t>Utveckla genom att:</a:t>
              </a:r>
            </a:p>
          </p:txBody>
        </p:sp>
        <p:sp>
          <p:nvSpPr>
            <p:cNvPr id="11" name="Platshållare för text 9">
              <a:extLst>
                <a:ext uri="{FF2B5EF4-FFF2-40B4-BE49-F238E27FC236}">
                  <a16:creationId xmlns:a16="http://schemas.microsoft.com/office/drawing/2014/main" id="{A75F0567-8231-DE5C-618C-8B2436A1F2D6}"/>
                </a:ext>
              </a:extLst>
            </p:cNvPr>
            <p:cNvSpPr txBox="1">
              <a:spLocks/>
            </p:cNvSpPr>
            <p:nvPr/>
          </p:nvSpPr>
          <p:spPr>
            <a:xfrm>
              <a:off x="6549818" y="5168107"/>
              <a:ext cx="2061746" cy="259403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100000"/>
                </a:lnSpc>
                <a:spcBef>
                  <a:spcPts val="1333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200" b="1">
                  <a:latin typeface="+mj-lt"/>
                </a:rPr>
                <a:t>Vi ska ta fram idéer utifrån:</a:t>
              </a:r>
            </a:p>
          </p:txBody>
        </p:sp>
        <p:sp>
          <p:nvSpPr>
            <p:cNvPr id="12" name="Platshållare för text 9">
              <a:extLst>
                <a:ext uri="{FF2B5EF4-FFF2-40B4-BE49-F238E27FC236}">
                  <a16:creationId xmlns:a16="http://schemas.microsoft.com/office/drawing/2014/main" id="{F525E69B-1D47-771A-0C83-5F81587259AC}"/>
                </a:ext>
              </a:extLst>
            </p:cNvPr>
            <p:cNvSpPr txBox="1">
              <a:spLocks/>
            </p:cNvSpPr>
            <p:nvPr/>
          </p:nvSpPr>
          <p:spPr>
            <a:xfrm>
              <a:off x="9444255" y="5168107"/>
              <a:ext cx="1822334" cy="259403"/>
            </a:xfrm>
            <a:prstGeom prst="rect">
              <a:avLst/>
            </a:prstGeom>
          </p:spPr>
          <p:txBody>
            <a:bodyPr/>
            <a:lstStyle>
              <a:lvl1pPr marL="304792" indent="-304792" algn="l" defTabSz="1219170" rtl="0" eaLnBrk="1" latinLnBrk="0" hangingPunct="1">
                <a:lnSpc>
                  <a:spcPct val="100000"/>
                </a:lnSpc>
                <a:spcBef>
                  <a:spcPts val="1333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7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1219170" rtl="0" eaLnBrk="1" latinLnBrk="0" hangingPunct="1">
                <a:lnSpc>
                  <a:spcPct val="100000"/>
                </a:lnSpc>
                <a:spcBef>
                  <a:spcPts val="667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1200" b="1">
                  <a:latin typeface="+mj-lt"/>
                </a:rPr>
                <a:t>Utveckla genom att:</a:t>
              </a:r>
            </a:p>
          </p:txBody>
        </p:sp>
      </p:grpSp>
      <p:sp>
        <p:nvSpPr>
          <p:cNvPr id="24" name="Platshållare för text 6">
            <a:extLst>
              <a:ext uri="{FF2B5EF4-FFF2-40B4-BE49-F238E27FC236}">
                <a16:creationId xmlns:a16="http://schemas.microsoft.com/office/drawing/2014/main" id="{8A4E8494-3F39-C8D7-8B71-33D455ABF091}"/>
              </a:ext>
            </a:extLst>
          </p:cNvPr>
          <p:cNvSpPr txBox="1">
            <a:spLocks/>
          </p:cNvSpPr>
          <p:nvPr/>
        </p:nvSpPr>
        <p:spPr>
          <a:xfrm>
            <a:off x="6356040" y="547601"/>
            <a:ext cx="7771741" cy="537215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>
                <a:latin typeface="+mj-lt"/>
              </a:rPr>
              <a:t>Flytta markören för att markera ditt val</a:t>
            </a:r>
          </a:p>
        </p:txBody>
      </p:sp>
      <p:pic>
        <p:nvPicPr>
          <p:cNvPr id="27" name="Bild 26" descr="Fäst med hel fyllning">
            <a:extLst>
              <a:ext uri="{FF2B5EF4-FFF2-40B4-BE49-F238E27FC236}">
                <a16:creationId xmlns:a16="http://schemas.microsoft.com/office/drawing/2014/main" id="{057DBEFA-F53A-40C7-5998-8C582617D3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35961" y="806064"/>
            <a:ext cx="557503" cy="557503"/>
          </a:xfrm>
          <a:prstGeom prst="rect">
            <a:avLst/>
          </a:prstGeom>
        </p:spPr>
      </p:pic>
      <p:pic>
        <p:nvPicPr>
          <p:cNvPr id="31" name="Bild 30" descr="Linjepil: motsols böj kontur">
            <a:extLst>
              <a:ext uri="{FF2B5EF4-FFF2-40B4-BE49-F238E27FC236}">
                <a16:creationId xmlns:a16="http://schemas.microsoft.com/office/drawing/2014/main" id="{141FD433-6271-766B-B981-C311F271C6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1392056">
            <a:off x="5657512" y="13071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6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0ED2F4-7CB1-D80A-838A-BB29FD171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utmaning om användares behov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C628F3-7186-DF42-6D41-CA673D30A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971996"/>
            <a:ext cx="4419200" cy="3835817"/>
          </a:xfrm>
        </p:spPr>
        <p:txBody>
          <a:bodyPr/>
          <a:lstStyle/>
          <a:p>
            <a:r>
              <a:rPr lang="sv-SE" b="1"/>
              <a:t>Du har valt att arbeta utifrån något som ni har identifierat att era användare behöver, </a:t>
            </a:r>
            <a:r>
              <a:rPr lang="sv-SE"/>
              <a:t>för att öka kvalitén på era tjänster. Inför grupparbetet behöver ni en frågeställning att arbeta med. Det kan ni göra genom att: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Gå igenom de behov som ni har identifierat hos era användare. 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Välj ett behov att skapa idéer kring, genom att tillsammans rösta.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Skriv in utmaningen på sida 10, för att ha med den till grupparbetet.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9E478C-5659-91CE-895F-145ACA22A4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08802" y="2206360"/>
            <a:ext cx="4419200" cy="33670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1800" b="1">
                <a:latin typeface="+mj-lt"/>
              </a:rPr>
              <a:t>Tips!</a:t>
            </a:r>
            <a:br>
              <a:rPr lang="sv-SE" sz="1600" b="1"/>
            </a:br>
            <a:br>
              <a:rPr lang="sv-SE" sz="1600" b="1"/>
            </a:br>
            <a:r>
              <a:rPr lang="sv-SE" sz="1800" b="1"/>
              <a:t>Saknar ni insikter om era användares behov? </a:t>
            </a:r>
            <a:r>
              <a:rPr lang="sv-SE" sz="1800"/>
              <a:t>Då  rekommenderar vi övningen ”Identifiera utvecklingsområden” eller ”Skapa en användarresa”.</a:t>
            </a:r>
          </a:p>
          <a:p>
            <a:pPr marL="0" indent="0">
              <a:buNone/>
            </a:pPr>
            <a:r>
              <a:rPr lang="sv-SE" sz="1800" b="1"/>
              <a:t>Vill ni se till att frågeställningen blir öppet formulerat och enkel att starta med? </a:t>
            </a:r>
            <a:r>
              <a:rPr lang="sv-SE" sz="1800"/>
              <a:t>Då rekommenderar vi övningen ”Ställ frågan rätt”.</a:t>
            </a:r>
          </a:p>
          <a:p>
            <a:pPr marL="0" indent="0">
              <a:buNone/>
            </a:pPr>
            <a:r>
              <a:rPr lang="sv-SE" sz="1800"/>
              <a:t>Alla övningar finns på Länk: </a:t>
            </a:r>
            <a:r>
              <a:rPr lang="sv-SE" sz="1800" b="1">
                <a:solidFill>
                  <a:srgbClr val="0072C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www.hejainnovation.se</a:t>
            </a:r>
            <a:endParaRPr lang="sv-SE" sz="1800" b="1">
              <a:solidFill>
                <a:srgbClr val="0072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6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4773E-AD1D-9047-909E-6ED62C177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07" y="864000"/>
            <a:ext cx="4419200" cy="553998"/>
          </a:xfrm>
        </p:spPr>
        <p:txBody>
          <a:bodyPr/>
          <a:lstStyle/>
          <a:p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intern utmaning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60E813-F6FB-BB8C-02E5-8E675E226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607" y="1971996"/>
            <a:ext cx="4184126" cy="2420045"/>
          </a:xfrm>
        </p:spPr>
        <p:txBody>
          <a:bodyPr/>
          <a:lstStyle/>
          <a:p>
            <a:r>
              <a:rPr lang="sv-SE" b="1"/>
              <a:t>Du har valt att arbeta med en intern utmaning. </a:t>
            </a:r>
            <a:r>
              <a:rPr lang="sv-SE"/>
              <a:t>Här är har vi förberett två frågeställningar som ni snabbt kan arbeta utifrån. Du kan givetvis välja att själv formulera en utmaning. </a:t>
            </a:r>
          </a:p>
          <a:p>
            <a:r>
              <a:rPr lang="sv-SE" b="1"/>
              <a:t>Skriv in frågeställningen på sida 10, </a:t>
            </a:r>
            <a:r>
              <a:rPr lang="sv-SE"/>
              <a:t>för att ha med den till grupparbetet.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A9F709C4-4171-36FC-4398-3D2063744114}"/>
              </a:ext>
            </a:extLst>
          </p:cNvPr>
          <p:cNvSpPr/>
          <p:nvPr/>
        </p:nvSpPr>
        <p:spPr>
          <a:xfrm>
            <a:off x="6323917" y="2277266"/>
            <a:ext cx="332196" cy="332196"/>
          </a:xfrm>
          <a:prstGeom prst="ellipse">
            <a:avLst/>
          </a:prstGeom>
          <a:solidFill>
            <a:srgbClr val="F6F5F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3EE78AD7-839F-595E-EBF2-08FF5037D68A}"/>
              </a:ext>
            </a:extLst>
          </p:cNvPr>
          <p:cNvSpPr/>
          <p:nvPr/>
        </p:nvSpPr>
        <p:spPr>
          <a:xfrm>
            <a:off x="6323917" y="3844059"/>
            <a:ext cx="332196" cy="332196"/>
          </a:xfrm>
          <a:prstGeom prst="ellipse">
            <a:avLst/>
          </a:prstGeom>
          <a:solidFill>
            <a:srgbClr val="F6F5F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B223029B-DBF3-77BE-9FA5-3764185D7A75}"/>
              </a:ext>
            </a:extLst>
          </p:cNvPr>
          <p:cNvSpPr/>
          <p:nvPr/>
        </p:nvSpPr>
        <p:spPr>
          <a:xfrm>
            <a:off x="6323917" y="5410852"/>
            <a:ext cx="332196" cy="332196"/>
          </a:xfrm>
          <a:prstGeom prst="ellipse">
            <a:avLst/>
          </a:prstGeom>
          <a:solidFill>
            <a:srgbClr val="F6F5F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Platshållare för text 6">
            <a:extLst>
              <a:ext uri="{FF2B5EF4-FFF2-40B4-BE49-F238E27FC236}">
                <a16:creationId xmlns:a16="http://schemas.microsoft.com/office/drawing/2014/main" id="{8A4E8494-3F39-C8D7-8B71-33D455ABF091}"/>
              </a:ext>
            </a:extLst>
          </p:cNvPr>
          <p:cNvSpPr txBox="1">
            <a:spLocks/>
          </p:cNvSpPr>
          <p:nvPr/>
        </p:nvSpPr>
        <p:spPr>
          <a:xfrm>
            <a:off x="6807948" y="368180"/>
            <a:ext cx="4419200" cy="537215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>
                <a:latin typeface="+mj-lt"/>
              </a:rPr>
              <a:t>Välj en av dessa alternativ och ta med dig formuleringen till grupparbetet</a:t>
            </a:r>
            <a:br>
              <a:rPr lang="sv-SE" sz="1800" b="1">
                <a:latin typeface="+mj-lt"/>
              </a:rPr>
            </a:br>
            <a:br>
              <a:rPr lang="sv-SE" sz="1800" b="1">
                <a:latin typeface="+mj-lt"/>
              </a:rPr>
            </a:br>
            <a:r>
              <a:rPr lang="sv-SE" sz="1800" b="1">
                <a:latin typeface="+mj-lt"/>
              </a:rPr>
              <a:t>Flytta markören för att markera ditt val</a:t>
            </a:r>
          </a:p>
        </p:txBody>
      </p:sp>
      <p:pic>
        <p:nvPicPr>
          <p:cNvPr id="27" name="Bild 26" descr="Fäst med hel fyllning">
            <a:extLst>
              <a:ext uri="{FF2B5EF4-FFF2-40B4-BE49-F238E27FC236}">
                <a16:creationId xmlns:a16="http://schemas.microsoft.com/office/drawing/2014/main" id="{057DBEFA-F53A-40C7-5998-8C582617D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1263" y="1042669"/>
            <a:ext cx="557503" cy="557503"/>
          </a:xfrm>
          <a:prstGeom prst="rect">
            <a:avLst/>
          </a:prstGeom>
        </p:spPr>
      </p:pic>
      <p:pic>
        <p:nvPicPr>
          <p:cNvPr id="31" name="Bild 30" descr="Linjepil: motsols böj kontur">
            <a:extLst>
              <a:ext uri="{FF2B5EF4-FFF2-40B4-BE49-F238E27FC236}">
                <a16:creationId xmlns:a16="http://schemas.microsoft.com/office/drawing/2014/main" id="{141FD433-6271-766B-B981-C311F271C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628779">
            <a:off x="5980667" y="1387223"/>
            <a:ext cx="686500" cy="6865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6BFECA8-8DFD-ABE3-56CB-7B255F867DFF}"/>
              </a:ext>
            </a:extLst>
          </p:cNvPr>
          <p:cNvSpPr/>
          <p:nvPr/>
        </p:nvSpPr>
        <p:spPr>
          <a:xfrm>
            <a:off x="6952944" y="1778961"/>
            <a:ext cx="4274204" cy="1316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/>
              <a:t>Hur skulle vi kunna uppmuntra alla medarbetare till att plocka bort disken efter sig i fikarummet?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FF23AA3-E455-69AF-BBF4-72B3B72C5ED8}"/>
              </a:ext>
            </a:extLst>
          </p:cNvPr>
          <p:cNvSpPr/>
          <p:nvPr/>
        </p:nvSpPr>
        <p:spPr>
          <a:xfrm>
            <a:off x="6952945" y="3351688"/>
            <a:ext cx="4274203" cy="1316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/>
              <a:t>Hur skulle våra möten kunna bli roligare, mer effektiva och skapa mer värde? Det kan handla om innehållet och/eller formatet.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CC96214-5417-CE91-D9C0-4136EF2E94EF}"/>
              </a:ext>
            </a:extLst>
          </p:cNvPr>
          <p:cNvSpPr/>
          <p:nvPr/>
        </p:nvSpPr>
        <p:spPr>
          <a:xfrm>
            <a:off x="6952946" y="4924415"/>
            <a:ext cx="4274202" cy="1316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/>
              <a:t>Du känner ditt team och er verksamhet bäst – kanske har du en idé på utmaning som skulle passa er bättre?</a:t>
            </a:r>
          </a:p>
        </p:txBody>
      </p:sp>
    </p:spTree>
    <p:extLst>
      <p:ext uri="{BB962C8B-B14F-4D97-AF65-F5344CB8AC3E}">
        <p14:creationId xmlns:p14="http://schemas.microsoft.com/office/powerpoint/2010/main" val="109656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0ED2F4-7CB1-D80A-838A-BB29FD171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9" y="864000"/>
            <a:ext cx="4534113" cy="1107996"/>
          </a:xfrm>
        </p:spPr>
        <p:txBody>
          <a:bodyPr/>
          <a:lstStyle/>
          <a:p>
            <a:r>
              <a:rPr kumimoji="0" lang="sv-SE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Förbered grupptest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C628F3-7186-DF42-6D41-CA673D30A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1971996"/>
            <a:ext cx="4419200" cy="5374700"/>
          </a:xfrm>
        </p:spPr>
        <p:txBody>
          <a:bodyPr/>
          <a:lstStyle/>
          <a:p>
            <a:r>
              <a:rPr lang="sv-SE" sz="2000" b="1">
                <a:latin typeface="+mj-lt"/>
              </a:rPr>
              <a:t>Gruppmöte</a:t>
            </a:r>
          </a:p>
          <a:p>
            <a:r>
              <a:rPr lang="sv-SE"/>
              <a:t>Boka in ett digitalt möte på 45 min med din grupp. Alla tar med tomt papper och penna.</a:t>
            </a:r>
          </a:p>
          <a:p>
            <a:endParaRPr lang="sv-SE"/>
          </a:p>
          <a:p>
            <a:pPr marL="0" indent="0">
              <a:buNone/>
            </a:pPr>
            <a:r>
              <a:rPr lang="sv-SE" sz="2000" b="1">
                <a:latin typeface="+mj-lt"/>
              </a:rPr>
              <a:t>Grupprum</a:t>
            </a:r>
            <a:endParaRPr lang="sv-SE" sz="1800"/>
          </a:p>
          <a:p>
            <a:pPr marL="0" indent="0">
              <a:buNone/>
            </a:pPr>
            <a:r>
              <a:rPr lang="sv-SE" sz="1800"/>
              <a:t>Tänk på att dela in er i grupper på 3-6 personer </a:t>
            </a:r>
            <a:br>
              <a:rPr lang="sv-SE" sz="1800"/>
            </a:br>
            <a:r>
              <a:rPr lang="sv-SE" sz="1800"/>
              <a:t>för bra diskussion. </a:t>
            </a:r>
          </a:p>
          <a:p>
            <a:pPr marL="0" indent="0">
              <a:buNone/>
            </a:pPr>
            <a:r>
              <a:rPr lang="sv-SE" sz="1800"/>
              <a:t>Tips: Länk: ’</a:t>
            </a:r>
            <a:r>
              <a:rPr lang="sv-SE" sz="180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Grupprum</a:t>
            </a:r>
            <a:r>
              <a:rPr lang="sv-SE" sz="1800"/>
              <a:t>’ i Teams under mötet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8BAAA4-EA64-AF05-810E-D1320298EE7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r="2033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0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F348488-2593-7EF3-6004-7BB48BEE0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Pröva</a:t>
            </a:r>
          </a:p>
        </p:txBody>
      </p:sp>
      <p:sp>
        <p:nvSpPr>
          <p:cNvPr id="5" name="Platshållare för text 27">
            <a:extLst>
              <a:ext uri="{FF2B5EF4-FFF2-40B4-BE49-F238E27FC236}">
                <a16:creationId xmlns:a16="http://schemas.microsoft.com/office/drawing/2014/main" id="{EE6622A5-74F0-7A65-9B14-FF62BEEA534E}"/>
              </a:ext>
            </a:extLst>
          </p:cNvPr>
          <p:cNvSpPr txBox="1">
            <a:spLocks/>
          </p:cNvSpPr>
          <p:nvPr/>
        </p:nvSpPr>
        <p:spPr>
          <a:xfrm>
            <a:off x="2929124" y="933884"/>
            <a:ext cx="1133591" cy="344498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>
                <a:solidFill>
                  <a:srgbClr val="1B365D"/>
                </a:solidFill>
              </a:rPr>
              <a:t>Grupp</a:t>
            </a:r>
          </a:p>
        </p:txBody>
      </p:sp>
      <p:sp>
        <p:nvSpPr>
          <p:cNvPr id="8" name="Platshållare för text 27">
            <a:extLst>
              <a:ext uri="{FF2B5EF4-FFF2-40B4-BE49-F238E27FC236}">
                <a16:creationId xmlns:a16="http://schemas.microsoft.com/office/drawing/2014/main" id="{152A4015-C7F4-054E-C402-038E7E7D2BC7}"/>
              </a:ext>
            </a:extLst>
          </p:cNvPr>
          <p:cNvSpPr txBox="1">
            <a:spLocks/>
          </p:cNvSpPr>
          <p:nvPr/>
        </p:nvSpPr>
        <p:spPr>
          <a:xfrm>
            <a:off x="1354914" y="933883"/>
            <a:ext cx="955972" cy="344498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>
                <a:solidFill>
                  <a:srgbClr val="1B365D"/>
                </a:solidFill>
              </a:rPr>
              <a:t>50 min</a:t>
            </a:r>
          </a:p>
        </p:txBody>
      </p:sp>
      <p:pic>
        <p:nvPicPr>
          <p:cNvPr id="11" name="Bild 10" descr="Användare kontur">
            <a:extLst>
              <a:ext uri="{FF2B5EF4-FFF2-40B4-BE49-F238E27FC236}">
                <a16:creationId xmlns:a16="http://schemas.microsoft.com/office/drawing/2014/main" id="{9AFDD506-7CE4-DCC9-C18B-F656817D8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3916" y="714255"/>
            <a:ext cx="660484" cy="660484"/>
          </a:xfrm>
          <a:prstGeom prst="rect">
            <a:avLst/>
          </a:prstGeom>
        </p:spPr>
      </p:pic>
      <p:pic>
        <p:nvPicPr>
          <p:cNvPr id="2" name="Bild 1" descr="Tidtagarur 33% kontur">
            <a:extLst>
              <a:ext uri="{FF2B5EF4-FFF2-40B4-BE49-F238E27FC236}">
                <a16:creationId xmlns:a16="http://schemas.microsoft.com/office/drawing/2014/main" id="{2A6E914D-E593-1099-4E98-0A88A99FA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700" y="791225"/>
            <a:ext cx="537214" cy="5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46632"/>
      </p:ext>
    </p:extLst>
  </p:cSld>
  <p:clrMapOvr>
    <a:masterClrMapping/>
  </p:clrMapOvr>
</p:sld>
</file>

<file path=ppt/theme/theme1.xml><?xml version="1.0" encoding="utf-8"?>
<a:theme xmlns:a="http://schemas.openxmlformats.org/drawingml/2006/main" name="HBG-Helsingborgstegel">
  <a:themeElements>
    <a:clrScheme name="Egen 6">
      <a:dk1>
        <a:srgbClr val="1A355C"/>
      </a:dk1>
      <a:lt1>
        <a:srgbClr val="FEFFFF"/>
      </a:lt1>
      <a:dk2>
        <a:srgbClr val="EDB321"/>
      </a:dk2>
      <a:lt2>
        <a:srgbClr val="FCDDE5"/>
      </a:lt2>
      <a:accent1>
        <a:srgbClr val="00BFB3"/>
      </a:accent1>
      <a:accent2>
        <a:srgbClr val="1A355C"/>
      </a:accent2>
      <a:accent3>
        <a:srgbClr val="E25103"/>
      </a:accent3>
      <a:accent4>
        <a:srgbClr val="D9281C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2D5D2EE0-0EB7-2E44-9E24-18DCDC75CA81}"/>
    </a:ext>
  </a:extLst>
</a:theme>
</file>

<file path=ppt/theme/theme2.xml><?xml version="1.0" encoding="utf-8"?>
<a:theme xmlns:a="http://schemas.openxmlformats.org/drawingml/2006/main" name="HBG-Pålsjö">
  <a:themeElements>
    <a:clrScheme name="Palsjo">
      <a:dk1>
        <a:srgbClr val="1A355C"/>
      </a:dk1>
      <a:lt1>
        <a:srgbClr val="FEFFFF"/>
      </a:lt1>
      <a:dk2>
        <a:srgbClr val="00833D"/>
      </a:dk2>
      <a:lt2>
        <a:srgbClr val="EAE8E1"/>
      </a:lt2>
      <a:accent1>
        <a:srgbClr val="0071CD"/>
      </a:accent1>
      <a:accent2>
        <a:srgbClr val="00BFB3"/>
      </a:accent2>
      <a:accent3>
        <a:srgbClr val="E25103"/>
      </a:accent3>
      <a:accent4>
        <a:srgbClr val="D9281C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1FB1F32C-29A3-F84E-AB36-56EF3C0E52D5}"/>
    </a:ext>
  </a:extLst>
</a:theme>
</file>

<file path=ppt/theme/theme3.xml><?xml version="1.0" encoding="utf-8"?>
<a:theme xmlns:a="http://schemas.openxmlformats.org/drawingml/2006/main" name="HBG-Vintersund">
  <a:themeElements>
    <a:clrScheme name="HBG_Blå">
      <a:dk1>
        <a:srgbClr val="1A355C"/>
      </a:dk1>
      <a:lt1>
        <a:srgbClr val="FEFFFF"/>
      </a:lt1>
      <a:dk2>
        <a:srgbClr val="1A355C"/>
      </a:dk2>
      <a:lt2>
        <a:srgbClr val="EEF5FB"/>
      </a:lt2>
      <a:accent1>
        <a:srgbClr val="E25103"/>
      </a:accent1>
      <a:accent2>
        <a:srgbClr val="1A355C"/>
      </a:accent2>
      <a:accent3>
        <a:srgbClr val="EFB323"/>
      </a:accent3>
      <a:accent4>
        <a:srgbClr val="00BFB3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 Light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0CED7DC9-F604-404C-BF1E-FA46ECD6AC8D}"/>
    </a:ext>
  </a:extLst>
</a:theme>
</file>

<file path=ppt/theme/theme4.xml><?xml version="1.0" encoding="utf-8"?>
<a:theme xmlns:a="http://schemas.openxmlformats.org/drawingml/2006/main" name="HBG-Raps">
  <a:themeElements>
    <a:clrScheme name="Egen 7">
      <a:dk1>
        <a:srgbClr val="1A355C"/>
      </a:dk1>
      <a:lt1>
        <a:srgbClr val="FEFFFF"/>
      </a:lt1>
      <a:dk2>
        <a:srgbClr val="EFB323"/>
      </a:dk2>
      <a:lt2>
        <a:srgbClr val="EAE8E1"/>
      </a:lt2>
      <a:accent1>
        <a:srgbClr val="00BFB2"/>
      </a:accent1>
      <a:accent2>
        <a:srgbClr val="1A355C"/>
      </a:accent2>
      <a:accent3>
        <a:srgbClr val="D9281C"/>
      </a:accent3>
      <a:accent4>
        <a:srgbClr val="75222E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A4E0B890-6B5B-8B48-8C83-0617A08EA4BC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2ba3d5-ae7e-4872-ab6d-f5dc97d22469" xsi:nil="true"/>
    <lcf76f155ced4ddcb4097134ff3c332f xmlns="7a76651c-ba93-4984-9146-c4f11173740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D08E97149E774CB1545E05E955AA76" ma:contentTypeVersion="18" ma:contentTypeDescription="Skapa ett nytt dokument." ma:contentTypeScope="" ma:versionID="4ce0015436e7b6b687222ecb3a6fae71">
  <xsd:schema xmlns:xsd="http://www.w3.org/2001/XMLSchema" xmlns:xs="http://www.w3.org/2001/XMLSchema" xmlns:p="http://schemas.microsoft.com/office/2006/metadata/properties" xmlns:ns2="7a76651c-ba93-4984-9146-c4f111737405" xmlns:ns3="1471652e-0fe0-4654-9522-34c7a0ec1beb" xmlns:ns4="7b2ba3d5-ae7e-4872-ab6d-f5dc97d22469" targetNamespace="http://schemas.microsoft.com/office/2006/metadata/properties" ma:root="true" ma:fieldsID="6e554687a58de2aed2a0c16b748e7b59" ns2:_="" ns3:_="" ns4:_="">
    <xsd:import namespace="7a76651c-ba93-4984-9146-c4f111737405"/>
    <xsd:import namespace="1471652e-0fe0-4654-9522-34c7a0ec1beb"/>
    <xsd:import namespace="7b2ba3d5-ae7e-4872-ab6d-f5dc97d224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6651c-ba93-4984-9146-c4f111737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754130b2-2ff3-49ba-9a00-32ff45e799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1652e-0fe0-4654-9522-34c7a0ec1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ba3d5-ae7e-4872-ab6d-f5dc97d2246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00b87b8-152d-4f80-8f32-d4583f5049d0}" ma:internalName="TaxCatchAll" ma:showField="CatchAllData" ma:web="1471652e-0fe0-4654-9522-34c7a0ec1b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512BB2-E732-436A-B277-2DBDCAA4D4D2}">
  <ds:schemaRefs>
    <ds:schemaRef ds:uri="7a76651c-ba93-4984-9146-c4f111737405"/>
    <ds:schemaRef ds:uri="7b2ba3d5-ae7e-4872-ab6d-f5dc97d22469"/>
    <ds:schemaRef ds:uri="ab45f467-b5b2-40de-b0ea-a1591ac209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3F9385-52AE-4FF0-B877-A24600E4420F}">
  <ds:schemaRefs>
    <ds:schemaRef ds:uri="1471652e-0fe0-4654-9522-34c7a0ec1beb"/>
    <ds:schemaRef ds:uri="7a76651c-ba93-4984-9146-c4f111737405"/>
    <ds:schemaRef ds:uri="7b2ba3d5-ae7e-4872-ab6d-f5dc97d224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A6E28F-A2AD-40A0-9993-3F32C4CD80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HBG-Helsingborgstegel</Template>
  <Application>Microsoft Office PowerPoint</Application>
  <PresentationFormat>Bredbild</PresentationFormat>
  <Slides>18</Slides>
  <Notes>0</Notes>
  <HiddenSlides>1</HiddenSlide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HBG-Helsingborgstegel</vt:lpstr>
      <vt:lpstr>HBG-Pålsjö</vt:lpstr>
      <vt:lpstr>HBG-Vintersund</vt:lpstr>
      <vt:lpstr>HBG-Raps</vt:lpstr>
      <vt:lpstr>Lösa utmaningar kreativt</vt:lpstr>
      <vt:lpstr>Övningens steg</vt:lpstr>
      <vt:lpstr>PowerPoint-presentation</vt:lpstr>
      <vt:lpstr>Välkommen</vt:lpstr>
      <vt:lpstr>Anta en utmaning</vt:lpstr>
      <vt:lpstr>En utmaning om användares behov</vt:lpstr>
      <vt:lpstr>En intern utmaning</vt:lpstr>
      <vt:lpstr>Förbered grupptest</vt:lpstr>
      <vt:lpstr>PowerPoint-presentation</vt:lpstr>
      <vt:lpstr>Hej och välkomna!</vt:lpstr>
      <vt:lpstr>PowerPoint-presentation</vt:lpstr>
      <vt:lpstr>Bra jobbat!</vt:lpstr>
      <vt:lpstr>PowerPoint-presentation</vt:lpstr>
      <vt:lpstr>Att fortsätta</vt:lpstr>
      <vt:lpstr>Länkar till fördjupning</vt:lpstr>
      <vt:lpstr>Hur var det?</vt:lpstr>
      <vt:lpstr>Bra jobbat!</vt:lpstr>
      <vt:lpstr>Dokumentets syfte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</dc:title>
  <dc:creator>Starvall Malin - SLF</dc:creator>
  <cp:revision>6</cp:revision>
  <dcterms:created xsi:type="dcterms:W3CDTF">2023-03-06T10:19:07Z</dcterms:created>
  <dcterms:modified xsi:type="dcterms:W3CDTF">2023-03-13T09:10:11Z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0x01010037D08E97149E774CB1545E05E955AA76</vt:lpwstr>
  </property>
  <property fmtid="{D5CDD505-2E9C-101B-9397-08002B2CF9AE}" pid="3" name="MediaServiceImageTags">
    <vt:lpwstr/>
  </property>
</Properties>
</file>