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138" r:id="rId4"/>
    <p:sldMasterId id="2147484065" r:id="rId5"/>
  </p:sldMasterIdLst>
  <p:notesMasterIdLst>
    <p:notesMasterId r:id="rId34"/>
  </p:notesMasterIdLst>
  <p:handoutMasterIdLst>
    <p:handoutMasterId r:id="rId35"/>
  </p:handoutMasterIdLst>
  <p:sldIdLst>
    <p:sldId id="974" r:id="rId6"/>
    <p:sldId id="975" r:id="rId7"/>
    <p:sldId id="976" r:id="rId8"/>
    <p:sldId id="978" r:id="rId9"/>
    <p:sldId id="980" r:id="rId10"/>
    <p:sldId id="979" r:id="rId11"/>
    <p:sldId id="981" r:id="rId12"/>
    <p:sldId id="982" r:id="rId13"/>
    <p:sldId id="983" r:id="rId14"/>
    <p:sldId id="984" r:id="rId15"/>
    <p:sldId id="985" r:id="rId16"/>
    <p:sldId id="986" r:id="rId17"/>
    <p:sldId id="987" r:id="rId18"/>
    <p:sldId id="988" r:id="rId19"/>
    <p:sldId id="989" r:id="rId20"/>
    <p:sldId id="990" r:id="rId21"/>
    <p:sldId id="991" r:id="rId22"/>
    <p:sldId id="992" r:id="rId23"/>
    <p:sldId id="993" r:id="rId24"/>
    <p:sldId id="994" r:id="rId25"/>
    <p:sldId id="1002" r:id="rId26"/>
    <p:sldId id="1003" r:id="rId27"/>
    <p:sldId id="995" r:id="rId28"/>
    <p:sldId id="996" r:id="rId29"/>
    <p:sldId id="997" r:id="rId30"/>
    <p:sldId id="998" r:id="rId31"/>
    <p:sldId id="999" r:id="rId32"/>
    <p:sldId id="1001" r:id="rId33"/>
  </p:sldIdLst>
  <p:sldSz cx="12192000" cy="6858000"/>
  <p:notesSz cx="6858000" cy="9144000"/>
  <p:embeddedFontLst>
    <p:embeddedFont>
      <p:font typeface="Helsingborg Sans" pitchFamily="2" charset="77"/>
      <p:regular r:id="rId36"/>
      <p:bold r:id="rId37"/>
    </p:embeddedFont>
    <p:embeddedFont>
      <p:font typeface="Roboto" panose="02000000000000000000" pitchFamily="2" charset="0"/>
      <p:regular r:id="rId38"/>
      <p:bold r:id="rId39"/>
      <p:italic r:id="rId40"/>
      <p:boldItalic r:id="rId41"/>
    </p:embeddedFont>
    <p:embeddedFont>
      <p:font typeface="Roboto Light" panose="02000000000000000000" pitchFamily="2" charset="0"/>
      <p:regular r:id="rId42"/>
      <p:italic r:id="rId43"/>
    </p:embeddedFont>
    <p:embeddedFont>
      <p:font typeface="Roboto Medium" panose="02000000000000000000" pitchFamily="2" charset="0"/>
      <p:regular r:id="rId44"/>
      <p:italic r:id="rId45"/>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8E1"/>
    <a:srgbClr val="0072CE"/>
    <a:srgbClr val="DA291C"/>
    <a:srgbClr val="1B365D"/>
    <a:srgbClr val="5E5E5E"/>
    <a:srgbClr val="000000"/>
    <a:srgbClr val="929292"/>
    <a:srgbClr val="C5B9AC"/>
    <a:srgbClr val="E35204"/>
    <a:srgbClr val="C3D7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E2AC3-63EB-D04C-B1D4-659F0CA2D8C8}" v="171" dt="2024-01-11T09:03:41.822"/>
  </p1510:revLst>
</p1510:revInfo>
</file>

<file path=ppt/tableStyles.xml><?xml version="1.0" encoding="utf-8"?>
<a:tblStyleLst xmlns:a="http://schemas.openxmlformats.org/drawingml/2006/main" def="{5C22544A-7EE6-4342-B048-85BDC9FD1C3A}">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2"/>
    <p:restoredTop sz="82415"/>
  </p:normalViewPr>
  <p:slideViewPr>
    <p:cSldViewPr snapToGrid="0">
      <p:cViewPr varScale="1">
        <p:scale>
          <a:sx n="122" d="100"/>
          <a:sy n="122" d="100"/>
        </p:scale>
        <p:origin x="232"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gren Anna - SLF" userId="12adf0e8-6dea-4d9f-85ec-fd061f14db6c" providerId="ADAL" clId="{8F0D0FBE-5EAD-5440-85E4-BA13E89211F8}"/>
    <pc:docChg chg="undo custSel modSld modMainMaster">
      <pc:chgData name="Lindgren Anna - SLF" userId="12adf0e8-6dea-4d9f-85ec-fd061f14db6c" providerId="ADAL" clId="{8F0D0FBE-5EAD-5440-85E4-BA13E89211F8}" dt="2023-03-16T09:54:28.443" v="1529" actId="20577"/>
      <pc:docMkLst>
        <pc:docMk/>
      </pc:docMkLst>
      <pc:sldChg chg="addSp delSp modSp mod modAnim modNotesTx">
        <pc:chgData name="Lindgren Anna - SLF" userId="12adf0e8-6dea-4d9f-85ec-fd061f14db6c" providerId="ADAL" clId="{8F0D0FBE-5EAD-5440-85E4-BA13E89211F8}" dt="2023-03-16T09:52:37.250" v="1525"/>
        <pc:sldMkLst>
          <pc:docMk/>
          <pc:sldMk cId="4147689517" sldId="975"/>
        </pc:sldMkLst>
        <pc:spChg chg="add del mod">
          <ac:chgData name="Lindgren Anna - SLF" userId="12adf0e8-6dea-4d9f-85ec-fd061f14db6c" providerId="ADAL" clId="{8F0D0FBE-5EAD-5440-85E4-BA13E89211F8}" dt="2023-03-14T09:45:40.278" v="1" actId="478"/>
          <ac:spMkLst>
            <pc:docMk/>
            <pc:sldMk cId="4147689517" sldId="975"/>
            <ac:spMk id="2" creationId="{7987BD83-A701-3A63-3FE2-445923D391A2}"/>
          </ac:spMkLst>
        </pc:spChg>
        <pc:spChg chg="add del mod">
          <ac:chgData name="Lindgren Anna - SLF" userId="12adf0e8-6dea-4d9f-85ec-fd061f14db6c" providerId="ADAL" clId="{8F0D0FBE-5EAD-5440-85E4-BA13E89211F8}" dt="2023-03-16T09:38:30.195" v="1492" actId="478"/>
          <ac:spMkLst>
            <pc:docMk/>
            <pc:sldMk cId="4147689517" sldId="975"/>
            <ac:spMk id="2" creationId="{E8067C6D-657D-7861-0F78-CA13B6D9898D}"/>
          </ac:spMkLst>
        </pc:spChg>
        <pc:spChg chg="add del mod">
          <ac:chgData name="Lindgren Anna - SLF" userId="12adf0e8-6dea-4d9f-85ec-fd061f14db6c" providerId="ADAL" clId="{8F0D0FBE-5EAD-5440-85E4-BA13E89211F8}" dt="2023-03-14T09:53:11.485" v="274" actId="478"/>
          <ac:spMkLst>
            <pc:docMk/>
            <pc:sldMk cId="4147689517" sldId="975"/>
            <ac:spMk id="3" creationId="{BCC09E15-E9AF-AD80-AE58-9B977C20115F}"/>
          </ac:spMkLst>
        </pc:spChg>
        <pc:spChg chg="add del mod">
          <ac:chgData name="Lindgren Anna - SLF" userId="12adf0e8-6dea-4d9f-85ec-fd061f14db6c" providerId="ADAL" clId="{8F0D0FBE-5EAD-5440-85E4-BA13E89211F8}" dt="2023-03-16T09:46:04.170" v="1507" actId="478"/>
          <ac:spMkLst>
            <pc:docMk/>
            <pc:sldMk cId="4147689517" sldId="975"/>
            <ac:spMk id="3" creationId="{FA05B189-5F1B-DA16-D83B-54C80B1E201B}"/>
          </ac:spMkLst>
        </pc:spChg>
        <pc:picChg chg="add mod">
          <ac:chgData name="Lindgren Anna - SLF" userId="12adf0e8-6dea-4d9f-85ec-fd061f14db6c" providerId="ADAL" clId="{8F0D0FBE-5EAD-5440-85E4-BA13E89211F8}" dt="2023-03-16T09:52:37.250" v="1525"/>
          <ac:picMkLst>
            <pc:docMk/>
            <pc:sldMk cId="4147689517" sldId="975"/>
            <ac:picMk id="4" creationId="{183C95F4-EF6B-F279-9AB9-4DD46E1F0E00}"/>
          </ac:picMkLst>
        </pc:picChg>
      </pc:sldChg>
      <pc:sldChg chg="modNotesTx">
        <pc:chgData name="Lindgren Anna - SLF" userId="12adf0e8-6dea-4d9f-85ec-fd061f14db6c" providerId="ADAL" clId="{8F0D0FBE-5EAD-5440-85E4-BA13E89211F8}" dt="2023-03-14T09:56:45.972" v="492" actId="790"/>
        <pc:sldMkLst>
          <pc:docMk/>
          <pc:sldMk cId="3345293879" sldId="979"/>
        </pc:sldMkLst>
      </pc:sldChg>
      <pc:sldChg chg="addSp delSp modSp mod">
        <pc:chgData name="Lindgren Anna - SLF" userId="12adf0e8-6dea-4d9f-85ec-fd061f14db6c" providerId="ADAL" clId="{8F0D0FBE-5EAD-5440-85E4-BA13E89211F8}" dt="2023-03-14T10:43:53.762" v="514" actId="478"/>
        <pc:sldMkLst>
          <pc:docMk/>
          <pc:sldMk cId="905635100" sldId="981"/>
        </pc:sldMkLst>
        <pc:spChg chg="add del mod">
          <ac:chgData name="Lindgren Anna - SLF" userId="12adf0e8-6dea-4d9f-85ec-fd061f14db6c" providerId="ADAL" clId="{8F0D0FBE-5EAD-5440-85E4-BA13E89211F8}" dt="2023-03-14T10:43:53.762" v="514" actId="478"/>
          <ac:spMkLst>
            <pc:docMk/>
            <pc:sldMk cId="905635100" sldId="981"/>
            <ac:spMk id="3" creationId="{B2D24B19-B618-8223-8C74-B36591E095EF}"/>
          </ac:spMkLst>
        </pc:spChg>
      </pc:sldChg>
      <pc:sldChg chg="addSp delSp modSp mod">
        <pc:chgData name="Lindgren Anna - SLF" userId="12adf0e8-6dea-4d9f-85ec-fd061f14db6c" providerId="ADAL" clId="{8F0D0FBE-5EAD-5440-85E4-BA13E89211F8}" dt="2023-03-14T10:00:00.632" v="512" actId="478"/>
        <pc:sldMkLst>
          <pc:docMk/>
          <pc:sldMk cId="1467888684" sldId="987"/>
        </pc:sldMkLst>
        <pc:spChg chg="add del mod">
          <ac:chgData name="Lindgren Anna - SLF" userId="12adf0e8-6dea-4d9f-85ec-fd061f14db6c" providerId="ADAL" clId="{8F0D0FBE-5EAD-5440-85E4-BA13E89211F8}" dt="2023-03-14T10:00:00.632" v="512" actId="478"/>
          <ac:spMkLst>
            <pc:docMk/>
            <pc:sldMk cId="1467888684" sldId="987"/>
            <ac:spMk id="4" creationId="{9CB5C02D-1145-BCF6-DFE2-3F3D9099192D}"/>
          </ac:spMkLst>
        </pc:spChg>
      </pc:sldChg>
      <pc:sldChg chg="modNotesTx">
        <pc:chgData name="Lindgren Anna - SLF" userId="12adf0e8-6dea-4d9f-85ec-fd061f14db6c" providerId="ADAL" clId="{8F0D0FBE-5EAD-5440-85E4-BA13E89211F8}" dt="2023-03-14T15:48:35.089" v="1098" actId="20577"/>
        <pc:sldMkLst>
          <pc:docMk/>
          <pc:sldMk cId="3041680540" sldId="994"/>
        </pc:sldMkLst>
      </pc:sldChg>
      <pc:sldChg chg="addSp delSp modSp mod modNotesTx">
        <pc:chgData name="Lindgren Anna - SLF" userId="12adf0e8-6dea-4d9f-85ec-fd061f14db6c" providerId="ADAL" clId="{8F0D0FBE-5EAD-5440-85E4-BA13E89211F8}" dt="2023-03-16T09:54:27.311" v="1528"/>
        <pc:sldMkLst>
          <pc:docMk/>
          <pc:sldMk cId="1185820059" sldId="995"/>
        </pc:sldMkLst>
        <pc:spChg chg="add del mod">
          <ac:chgData name="Lindgren Anna - SLF" userId="12adf0e8-6dea-4d9f-85ec-fd061f14db6c" providerId="ADAL" clId="{8F0D0FBE-5EAD-5440-85E4-BA13E89211F8}" dt="2023-03-16T09:54:27.311" v="1528"/>
          <ac:spMkLst>
            <pc:docMk/>
            <pc:sldMk cId="1185820059" sldId="995"/>
            <ac:spMk id="3" creationId="{A8AF44FA-3454-D738-7C7F-3EC5272C8420}"/>
          </ac:spMkLst>
        </pc:spChg>
      </pc:sldChg>
      <pc:sldChg chg="addSp delSp modSp mod modAnim">
        <pc:chgData name="Lindgren Anna - SLF" userId="12adf0e8-6dea-4d9f-85ec-fd061f14db6c" providerId="ADAL" clId="{8F0D0FBE-5EAD-5440-85E4-BA13E89211F8}" dt="2023-03-16T09:52:04.778" v="1524"/>
        <pc:sldMkLst>
          <pc:docMk/>
          <pc:sldMk cId="210899666" sldId="997"/>
        </pc:sldMkLst>
        <pc:picChg chg="add del mod">
          <ac:chgData name="Lindgren Anna - SLF" userId="12adf0e8-6dea-4d9f-85ec-fd061f14db6c" providerId="ADAL" clId="{8F0D0FBE-5EAD-5440-85E4-BA13E89211F8}" dt="2023-03-16T09:47:52.054" v="1523" actId="478"/>
          <ac:picMkLst>
            <pc:docMk/>
            <pc:sldMk cId="210899666" sldId="997"/>
            <ac:picMk id="3" creationId="{82D37DC5-FAF6-5742-26E0-786EE75D13C5}"/>
          </ac:picMkLst>
        </pc:picChg>
        <pc:picChg chg="add mod">
          <ac:chgData name="Lindgren Anna - SLF" userId="12adf0e8-6dea-4d9f-85ec-fd061f14db6c" providerId="ADAL" clId="{8F0D0FBE-5EAD-5440-85E4-BA13E89211F8}" dt="2023-03-16T09:52:04.778" v="1524"/>
          <ac:picMkLst>
            <pc:docMk/>
            <pc:sldMk cId="210899666" sldId="997"/>
            <ac:picMk id="4" creationId="{52375609-11C6-E09E-B7BE-0C69E0A4F4A2}"/>
          </ac:picMkLst>
        </pc:picChg>
      </pc:sldChg>
      <pc:sldMasterChg chg="modSldLayout">
        <pc:chgData name="Lindgren Anna - SLF" userId="12adf0e8-6dea-4d9f-85ec-fd061f14db6c" providerId="ADAL" clId="{8F0D0FBE-5EAD-5440-85E4-BA13E89211F8}" dt="2023-03-16T09:54:28.443" v="1529" actId="20577"/>
        <pc:sldMasterMkLst>
          <pc:docMk/>
          <pc:sldMasterMk cId="4208906343" sldId="2147484138"/>
        </pc:sldMasterMkLst>
        <pc:sldLayoutChg chg="addSp delSp modSp mod delAnim modAnim">
          <pc:chgData name="Lindgren Anna - SLF" userId="12adf0e8-6dea-4d9f-85ec-fd061f14db6c" providerId="ADAL" clId="{8F0D0FBE-5EAD-5440-85E4-BA13E89211F8}" dt="2023-03-16T09:46:08.453" v="1508" actId="21"/>
          <pc:sldLayoutMkLst>
            <pc:docMk/>
            <pc:sldMasterMk cId="4208906343" sldId="2147484138"/>
            <pc:sldLayoutMk cId="601145681" sldId="2147484152"/>
          </pc:sldLayoutMkLst>
          <pc:spChg chg="add del mod">
            <ac:chgData name="Lindgren Anna - SLF" userId="12adf0e8-6dea-4d9f-85ec-fd061f14db6c" providerId="ADAL" clId="{8F0D0FBE-5EAD-5440-85E4-BA13E89211F8}" dt="2023-03-14T09:50:37.599" v="210" actId="478"/>
            <ac:spMkLst>
              <pc:docMk/>
              <pc:sldMasterMk cId="4208906343" sldId="2147484138"/>
              <pc:sldLayoutMk cId="601145681" sldId="2147484152"/>
              <ac:spMk id="2" creationId="{06916383-6AAE-45CF-63A2-2F82EBF16293}"/>
            </ac:spMkLst>
          </pc:spChg>
          <pc:spChg chg="add del mod">
            <ac:chgData name="Lindgren Anna - SLF" userId="12adf0e8-6dea-4d9f-85ec-fd061f14db6c" providerId="ADAL" clId="{8F0D0FBE-5EAD-5440-85E4-BA13E89211F8}" dt="2023-03-14T09:50:15.577" v="206" actId="478"/>
            <ac:spMkLst>
              <pc:docMk/>
              <pc:sldMasterMk cId="4208906343" sldId="2147484138"/>
              <pc:sldLayoutMk cId="601145681" sldId="2147484152"/>
              <ac:spMk id="3" creationId="{8690BD84-15C5-EB76-39FD-B4BBAB801310}"/>
            </ac:spMkLst>
          </pc:spChg>
          <pc:spChg chg="add mod">
            <ac:chgData name="Lindgren Anna - SLF" userId="12adf0e8-6dea-4d9f-85ec-fd061f14db6c" providerId="ADAL" clId="{8F0D0FBE-5EAD-5440-85E4-BA13E89211F8}" dt="2023-03-14T09:50:33.079" v="208" actId="571"/>
            <ac:spMkLst>
              <pc:docMk/>
              <pc:sldMasterMk cId="4208906343" sldId="2147484138"/>
              <pc:sldLayoutMk cId="601145681" sldId="2147484152"/>
              <ac:spMk id="7" creationId="{25CF5518-5964-3052-A7B8-65B02B6A1C63}"/>
            </ac:spMkLst>
          </pc:spChg>
          <pc:picChg chg="add del mod">
            <ac:chgData name="Lindgren Anna - SLF" userId="12adf0e8-6dea-4d9f-85ec-fd061f14db6c" providerId="ADAL" clId="{8F0D0FBE-5EAD-5440-85E4-BA13E89211F8}" dt="2023-03-16T09:46:08.453" v="1508" actId="21"/>
            <ac:picMkLst>
              <pc:docMk/>
              <pc:sldMasterMk cId="4208906343" sldId="2147484138"/>
              <pc:sldLayoutMk cId="601145681" sldId="2147484152"/>
              <ac:picMk id="3" creationId="{B1F88D0A-B414-0F9F-7913-42841D7E62AA}"/>
            </ac:picMkLst>
          </pc:picChg>
          <pc:picChg chg="del mod">
            <ac:chgData name="Lindgren Anna - SLF" userId="12adf0e8-6dea-4d9f-85ec-fd061f14db6c" providerId="ADAL" clId="{8F0D0FBE-5EAD-5440-85E4-BA13E89211F8}" dt="2023-03-16T09:45:39.225" v="1505" actId="478"/>
            <ac:picMkLst>
              <pc:docMk/>
              <pc:sldMasterMk cId="4208906343" sldId="2147484138"/>
              <pc:sldLayoutMk cId="601145681" sldId="2147484152"/>
              <ac:picMk id="8" creationId="{48338DA3-E5A9-23B2-A384-46F4E8343A76}"/>
            </ac:picMkLst>
          </pc:picChg>
        </pc:sldLayoutChg>
        <pc:sldLayoutChg chg="modSp mod">
          <pc:chgData name="Lindgren Anna - SLF" userId="12adf0e8-6dea-4d9f-85ec-fd061f14db6c" providerId="ADAL" clId="{8F0D0FBE-5EAD-5440-85E4-BA13E89211F8}" dt="2023-03-14T09:54:12.516" v="289" actId="20577"/>
          <pc:sldLayoutMkLst>
            <pc:docMk/>
            <pc:sldMasterMk cId="4208906343" sldId="2147484138"/>
            <pc:sldLayoutMk cId="2027930932" sldId="2147484153"/>
          </pc:sldLayoutMkLst>
          <pc:spChg chg="mod">
            <ac:chgData name="Lindgren Anna - SLF" userId="12adf0e8-6dea-4d9f-85ec-fd061f14db6c" providerId="ADAL" clId="{8F0D0FBE-5EAD-5440-85E4-BA13E89211F8}" dt="2023-03-14T09:53:47.771" v="283" actId="20577"/>
            <ac:spMkLst>
              <pc:docMk/>
              <pc:sldMasterMk cId="4208906343" sldId="2147484138"/>
              <pc:sldLayoutMk cId="2027930932" sldId="2147484153"/>
              <ac:spMk id="25" creationId="{C1C6AF81-EA71-6488-0808-6D368DC7DB3A}"/>
            </ac:spMkLst>
          </pc:spChg>
          <pc:spChg chg="mod">
            <ac:chgData name="Lindgren Anna - SLF" userId="12adf0e8-6dea-4d9f-85ec-fd061f14db6c" providerId="ADAL" clId="{8F0D0FBE-5EAD-5440-85E4-BA13E89211F8}" dt="2023-03-14T09:54:12.516" v="289" actId="20577"/>
            <ac:spMkLst>
              <pc:docMk/>
              <pc:sldMasterMk cId="4208906343" sldId="2147484138"/>
              <pc:sldLayoutMk cId="2027930932" sldId="2147484153"/>
              <ac:spMk id="27" creationId="{BC56EC6D-4E32-E022-3F10-59FC84F76674}"/>
            </ac:spMkLst>
          </pc:spChg>
        </pc:sldLayoutChg>
        <pc:sldLayoutChg chg="modSp mod">
          <pc:chgData name="Lindgren Anna - SLF" userId="12adf0e8-6dea-4d9f-85ec-fd061f14db6c" providerId="ADAL" clId="{8F0D0FBE-5EAD-5440-85E4-BA13E89211F8}" dt="2023-03-14T10:44:04.117" v="522" actId="20577"/>
          <pc:sldLayoutMkLst>
            <pc:docMk/>
            <pc:sldMasterMk cId="4208906343" sldId="2147484138"/>
            <pc:sldLayoutMk cId="3714184985" sldId="2147484161"/>
          </pc:sldLayoutMkLst>
          <pc:spChg chg="mod">
            <ac:chgData name="Lindgren Anna - SLF" userId="12adf0e8-6dea-4d9f-85ec-fd061f14db6c" providerId="ADAL" clId="{8F0D0FBE-5EAD-5440-85E4-BA13E89211F8}" dt="2023-03-14T09:57:05.951" v="493" actId="20577"/>
            <ac:spMkLst>
              <pc:docMk/>
              <pc:sldMasterMk cId="4208906343" sldId="2147484138"/>
              <pc:sldLayoutMk cId="3714184985" sldId="2147484161"/>
              <ac:spMk id="11" creationId="{D93296CD-2A13-47B5-AF49-E9A3F3CA6CBB}"/>
            </ac:spMkLst>
          </pc:spChg>
          <pc:spChg chg="mod">
            <ac:chgData name="Lindgren Anna - SLF" userId="12adf0e8-6dea-4d9f-85ec-fd061f14db6c" providerId="ADAL" clId="{8F0D0FBE-5EAD-5440-85E4-BA13E89211F8}" dt="2023-03-14T10:44:04.117" v="522" actId="20577"/>
            <ac:spMkLst>
              <pc:docMk/>
              <pc:sldMasterMk cId="4208906343" sldId="2147484138"/>
              <pc:sldLayoutMk cId="3714184985" sldId="2147484161"/>
              <ac:spMk id="14" creationId="{8CAAE69E-CB11-F272-B0FF-7BFA114DBC9A}"/>
            </ac:spMkLst>
          </pc:spChg>
        </pc:sldLayoutChg>
        <pc:sldLayoutChg chg="modSp mod">
          <pc:chgData name="Lindgren Anna - SLF" userId="12adf0e8-6dea-4d9f-85ec-fd061f14db6c" providerId="ADAL" clId="{8F0D0FBE-5EAD-5440-85E4-BA13E89211F8}" dt="2023-03-14T10:58:00.831" v="564" actId="20577"/>
          <pc:sldLayoutMkLst>
            <pc:docMk/>
            <pc:sldMasterMk cId="4208906343" sldId="2147484138"/>
            <pc:sldLayoutMk cId="1102216833" sldId="2147484162"/>
          </pc:sldLayoutMkLst>
          <pc:spChg chg="mod">
            <ac:chgData name="Lindgren Anna - SLF" userId="12adf0e8-6dea-4d9f-85ec-fd061f14db6c" providerId="ADAL" clId="{8F0D0FBE-5EAD-5440-85E4-BA13E89211F8}" dt="2023-03-14T09:58:25.216" v="505" actId="20577"/>
            <ac:spMkLst>
              <pc:docMk/>
              <pc:sldMasterMk cId="4208906343" sldId="2147484138"/>
              <pc:sldLayoutMk cId="1102216833" sldId="2147484162"/>
              <ac:spMk id="12" creationId="{F3C1116F-F890-C4AC-BC18-D43AF69805A4}"/>
            </ac:spMkLst>
          </pc:spChg>
          <pc:spChg chg="mod">
            <ac:chgData name="Lindgren Anna - SLF" userId="12adf0e8-6dea-4d9f-85ec-fd061f14db6c" providerId="ADAL" clId="{8F0D0FBE-5EAD-5440-85E4-BA13E89211F8}" dt="2023-03-14T10:58:00.831" v="564" actId="20577"/>
            <ac:spMkLst>
              <pc:docMk/>
              <pc:sldMasterMk cId="4208906343" sldId="2147484138"/>
              <pc:sldLayoutMk cId="1102216833" sldId="2147484162"/>
              <ac:spMk id="15" creationId="{199FC27E-C6C3-07A8-11B6-71CF9408CE35}"/>
            </ac:spMkLst>
          </pc:spChg>
        </pc:sldLayoutChg>
        <pc:sldLayoutChg chg="modSp mod">
          <pc:chgData name="Lindgren Anna - SLF" userId="12adf0e8-6dea-4d9f-85ec-fd061f14db6c" providerId="ADAL" clId="{8F0D0FBE-5EAD-5440-85E4-BA13E89211F8}" dt="2023-03-14T10:58:26.026" v="565" actId="1076"/>
          <pc:sldLayoutMkLst>
            <pc:docMk/>
            <pc:sldMasterMk cId="4208906343" sldId="2147484138"/>
            <pc:sldLayoutMk cId="2414968623" sldId="2147484163"/>
          </pc:sldLayoutMkLst>
          <pc:spChg chg="mod">
            <ac:chgData name="Lindgren Anna - SLF" userId="12adf0e8-6dea-4d9f-85ec-fd061f14db6c" providerId="ADAL" clId="{8F0D0FBE-5EAD-5440-85E4-BA13E89211F8}" dt="2023-03-14T09:59:18.797" v="506" actId="20577"/>
            <ac:spMkLst>
              <pc:docMk/>
              <pc:sldMasterMk cId="4208906343" sldId="2147484138"/>
              <pc:sldLayoutMk cId="2414968623" sldId="2147484163"/>
              <ac:spMk id="12" creationId="{916AF861-CA0B-8E19-5676-6198627545C1}"/>
            </ac:spMkLst>
          </pc:spChg>
          <pc:picChg chg="mod">
            <ac:chgData name="Lindgren Anna - SLF" userId="12adf0e8-6dea-4d9f-85ec-fd061f14db6c" providerId="ADAL" clId="{8F0D0FBE-5EAD-5440-85E4-BA13E89211F8}" dt="2023-03-14T10:58:26.026" v="565" actId="1076"/>
            <ac:picMkLst>
              <pc:docMk/>
              <pc:sldMasterMk cId="4208906343" sldId="2147484138"/>
              <pc:sldLayoutMk cId="2414968623" sldId="2147484163"/>
              <ac:picMk id="13" creationId="{8592BFA0-7CD2-9F61-D5AC-C1157C202500}"/>
            </ac:picMkLst>
          </pc:picChg>
        </pc:sldLayoutChg>
        <pc:sldLayoutChg chg="modSp mod">
          <pc:chgData name="Lindgren Anna - SLF" userId="12adf0e8-6dea-4d9f-85ec-fd061f14db6c" providerId="ADAL" clId="{8F0D0FBE-5EAD-5440-85E4-BA13E89211F8}" dt="2023-03-14T09:59:22.181" v="507" actId="20577"/>
          <pc:sldLayoutMkLst>
            <pc:docMk/>
            <pc:sldMasterMk cId="4208906343" sldId="2147484138"/>
            <pc:sldLayoutMk cId="4251272344" sldId="2147484164"/>
          </pc:sldLayoutMkLst>
          <pc:spChg chg="mod">
            <ac:chgData name="Lindgren Anna - SLF" userId="12adf0e8-6dea-4d9f-85ec-fd061f14db6c" providerId="ADAL" clId="{8F0D0FBE-5EAD-5440-85E4-BA13E89211F8}" dt="2023-03-14T09:59:22.181" v="507" actId="20577"/>
            <ac:spMkLst>
              <pc:docMk/>
              <pc:sldMasterMk cId="4208906343" sldId="2147484138"/>
              <pc:sldLayoutMk cId="4251272344" sldId="2147484164"/>
              <ac:spMk id="12" creationId="{4B708611-7715-9FA5-2FFF-84F7473CA01F}"/>
            </ac:spMkLst>
          </pc:spChg>
        </pc:sldLayoutChg>
        <pc:sldLayoutChg chg="modSp mod">
          <pc:chgData name="Lindgren Anna - SLF" userId="12adf0e8-6dea-4d9f-85ec-fd061f14db6c" providerId="ADAL" clId="{8F0D0FBE-5EAD-5440-85E4-BA13E89211F8}" dt="2023-03-14T11:06:19.658" v="804" actId="20577"/>
          <pc:sldLayoutMkLst>
            <pc:docMk/>
            <pc:sldMasterMk cId="4208906343" sldId="2147484138"/>
            <pc:sldLayoutMk cId="964765723" sldId="2147484165"/>
          </pc:sldLayoutMkLst>
          <pc:spChg chg="mod">
            <ac:chgData name="Lindgren Anna - SLF" userId="12adf0e8-6dea-4d9f-85ec-fd061f14db6c" providerId="ADAL" clId="{8F0D0FBE-5EAD-5440-85E4-BA13E89211F8}" dt="2023-03-14T11:06:19.658" v="804" actId="20577"/>
            <ac:spMkLst>
              <pc:docMk/>
              <pc:sldMasterMk cId="4208906343" sldId="2147484138"/>
              <pc:sldLayoutMk cId="964765723" sldId="2147484165"/>
              <ac:spMk id="12" creationId="{45BA8A6F-DF4F-8C0D-7C93-9AE7F5BDE2A0}"/>
            </ac:spMkLst>
          </pc:spChg>
          <pc:spChg chg="mod">
            <ac:chgData name="Lindgren Anna - SLF" userId="12adf0e8-6dea-4d9f-85ec-fd061f14db6c" providerId="ADAL" clId="{8F0D0FBE-5EAD-5440-85E4-BA13E89211F8}" dt="2023-03-14T11:01:04.200" v="570" actId="20577"/>
            <ac:spMkLst>
              <pc:docMk/>
              <pc:sldMasterMk cId="4208906343" sldId="2147484138"/>
              <pc:sldLayoutMk cId="964765723" sldId="2147484165"/>
              <ac:spMk id="15" creationId="{199FC27E-C6C3-07A8-11B6-71CF9408CE35}"/>
            </ac:spMkLst>
          </pc:spChg>
        </pc:sldLayoutChg>
        <pc:sldLayoutChg chg="modSp mod">
          <pc:chgData name="Lindgren Anna - SLF" userId="12adf0e8-6dea-4d9f-85ec-fd061f14db6c" providerId="ADAL" clId="{8F0D0FBE-5EAD-5440-85E4-BA13E89211F8}" dt="2023-03-14T11:01:41.236" v="575"/>
          <pc:sldLayoutMkLst>
            <pc:docMk/>
            <pc:sldMasterMk cId="4208906343" sldId="2147484138"/>
            <pc:sldLayoutMk cId="1598571565" sldId="2147484166"/>
          </pc:sldLayoutMkLst>
          <pc:spChg chg="mod">
            <ac:chgData name="Lindgren Anna - SLF" userId="12adf0e8-6dea-4d9f-85ec-fd061f14db6c" providerId="ADAL" clId="{8F0D0FBE-5EAD-5440-85E4-BA13E89211F8}" dt="2023-03-14T11:01:41.236" v="575"/>
            <ac:spMkLst>
              <pc:docMk/>
              <pc:sldMasterMk cId="4208906343" sldId="2147484138"/>
              <pc:sldLayoutMk cId="1598571565" sldId="2147484166"/>
              <ac:spMk id="16" creationId="{3CE9355E-013E-B737-443C-149B55332E23}"/>
            </ac:spMkLst>
          </pc:spChg>
        </pc:sldLayoutChg>
        <pc:sldLayoutChg chg="modSp mod">
          <pc:chgData name="Lindgren Anna - SLF" userId="12adf0e8-6dea-4d9f-85ec-fd061f14db6c" providerId="ADAL" clId="{8F0D0FBE-5EAD-5440-85E4-BA13E89211F8}" dt="2023-03-14T11:07:03.297" v="826" actId="20577"/>
          <pc:sldLayoutMkLst>
            <pc:docMk/>
            <pc:sldMasterMk cId="4208906343" sldId="2147484138"/>
            <pc:sldLayoutMk cId="1548124653" sldId="2147484168"/>
          </pc:sldLayoutMkLst>
          <pc:spChg chg="mod">
            <ac:chgData name="Lindgren Anna - SLF" userId="12adf0e8-6dea-4d9f-85ec-fd061f14db6c" providerId="ADAL" clId="{8F0D0FBE-5EAD-5440-85E4-BA13E89211F8}" dt="2023-03-14T11:07:03.297" v="826" actId="20577"/>
            <ac:spMkLst>
              <pc:docMk/>
              <pc:sldMasterMk cId="4208906343" sldId="2147484138"/>
              <pc:sldLayoutMk cId="1548124653" sldId="2147484168"/>
              <ac:spMk id="15" creationId="{199FC27E-C6C3-07A8-11B6-71CF9408CE35}"/>
            </ac:spMkLst>
          </pc:spChg>
        </pc:sldLayoutChg>
        <pc:sldLayoutChg chg="addSp delSp modSp mod">
          <pc:chgData name="Lindgren Anna - SLF" userId="12adf0e8-6dea-4d9f-85ec-fd061f14db6c" providerId="ADAL" clId="{8F0D0FBE-5EAD-5440-85E4-BA13E89211F8}" dt="2023-03-14T11:02:40.190" v="578" actId="478"/>
          <pc:sldLayoutMkLst>
            <pc:docMk/>
            <pc:sldMasterMk cId="4208906343" sldId="2147484138"/>
            <pc:sldLayoutMk cId="4208739408" sldId="2147484169"/>
          </pc:sldLayoutMkLst>
          <pc:spChg chg="add del">
            <ac:chgData name="Lindgren Anna - SLF" userId="12adf0e8-6dea-4d9f-85ec-fd061f14db6c" providerId="ADAL" clId="{8F0D0FBE-5EAD-5440-85E4-BA13E89211F8}" dt="2023-03-14T11:02:34.681" v="576" actId="11529"/>
            <ac:spMkLst>
              <pc:docMk/>
              <pc:sldMasterMk cId="4208906343" sldId="2147484138"/>
              <pc:sldLayoutMk cId="4208739408" sldId="2147484169"/>
              <ac:spMk id="2" creationId="{8F7A5C80-3F07-CC03-7AD8-03CEE9F4DEC8}"/>
            </ac:spMkLst>
          </pc:spChg>
          <pc:spChg chg="add del mod">
            <ac:chgData name="Lindgren Anna - SLF" userId="12adf0e8-6dea-4d9f-85ec-fd061f14db6c" providerId="ADAL" clId="{8F0D0FBE-5EAD-5440-85E4-BA13E89211F8}" dt="2023-03-14T11:02:40.190" v="578" actId="478"/>
            <ac:spMkLst>
              <pc:docMk/>
              <pc:sldMasterMk cId="4208906343" sldId="2147484138"/>
              <pc:sldLayoutMk cId="4208739408" sldId="2147484169"/>
              <ac:spMk id="4" creationId="{1C53002D-5485-0EAE-A494-25B84EF288BE}"/>
            </ac:spMkLst>
          </pc:spChg>
          <pc:spChg chg="mod">
            <ac:chgData name="Lindgren Anna - SLF" userId="12adf0e8-6dea-4d9f-85ec-fd061f14db6c" providerId="ADAL" clId="{8F0D0FBE-5EAD-5440-85E4-BA13E89211F8}" dt="2023-03-14T09:59:42.876" v="510" actId="1076"/>
            <ac:spMkLst>
              <pc:docMk/>
              <pc:sldMasterMk cId="4208906343" sldId="2147484138"/>
              <pc:sldLayoutMk cId="4208739408" sldId="2147484169"/>
              <ac:spMk id="11" creationId="{742FF804-52B6-4527-7711-164F000B762E}"/>
            </ac:spMkLst>
          </pc:spChg>
        </pc:sldLayoutChg>
        <pc:sldLayoutChg chg="modSp mod">
          <pc:chgData name="Lindgren Anna - SLF" userId="12adf0e8-6dea-4d9f-85ec-fd061f14db6c" providerId="ADAL" clId="{8F0D0FBE-5EAD-5440-85E4-BA13E89211F8}" dt="2023-03-14T11:10:12.207" v="888" actId="20577"/>
          <pc:sldLayoutMkLst>
            <pc:docMk/>
            <pc:sldMasterMk cId="4208906343" sldId="2147484138"/>
            <pc:sldLayoutMk cId="622963861" sldId="2147484170"/>
          </pc:sldLayoutMkLst>
          <pc:spChg chg="mod">
            <ac:chgData name="Lindgren Anna - SLF" userId="12adf0e8-6dea-4d9f-85ec-fd061f14db6c" providerId="ADAL" clId="{8F0D0FBE-5EAD-5440-85E4-BA13E89211F8}" dt="2023-03-14T11:06:12.435" v="802" actId="20577"/>
            <ac:spMkLst>
              <pc:docMk/>
              <pc:sldMasterMk cId="4208906343" sldId="2147484138"/>
              <pc:sldLayoutMk cId="622963861" sldId="2147484170"/>
              <ac:spMk id="11" creationId="{7A4D5E30-1A08-228D-EE5C-26A46B52BF19}"/>
            </ac:spMkLst>
          </pc:spChg>
          <pc:spChg chg="mod">
            <ac:chgData name="Lindgren Anna - SLF" userId="12adf0e8-6dea-4d9f-85ec-fd061f14db6c" providerId="ADAL" clId="{8F0D0FBE-5EAD-5440-85E4-BA13E89211F8}" dt="2023-03-14T11:05:53.318" v="789" actId="20577"/>
            <ac:spMkLst>
              <pc:docMk/>
              <pc:sldMasterMk cId="4208906343" sldId="2147484138"/>
              <pc:sldLayoutMk cId="622963861" sldId="2147484170"/>
              <ac:spMk id="14" creationId="{8CAAE69E-CB11-F272-B0FF-7BFA114DBC9A}"/>
            </ac:spMkLst>
          </pc:spChg>
          <pc:spChg chg="mod">
            <ac:chgData name="Lindgren Anna - SLF" userId="12adf0e8-6dea-4d9f-85ec-fd061f14db6c" providerId="ADAL" clId="{8F0D0FBE-5EAD-5440-85E4-BA13E89211F8}" dt="2023-03-14T11:10:12.207" v="888" actId="20577"/>
            <ac:spMkLst>
              <pc:docMk/>
              <pc:sldMasterMk cId="4208906343" sldId="2147484138"/>
              <pc:sldLayoutMk cId="622963861" sldId="2147484170"/>
              <ac:spMk id="15" creationId="{199FC27E-C6C3-07A8-11B6-71CF9408CE35}"/>
            </ac:spMkLst>
          </pc:spChg>
        </pc:sldLayoutChg>
        <pc:sldLayoutChg chg="modSp mod">
          <pc:chgData name="Lindgren Anna - SLF" userId="12adf0e8-6dea-4d9f-85ec-fd061f14db6c" providerId="ADAL" clId="{8F0D0FBE-5EAD-5440-85E4-BA13E89211F8}" dt="2023-03-14T11:07:48.267" v="842" actId="20577"/>
          <pc:sldLayoutMkLst>
            <pc:docMk/>
            <pc:sldMasterMk cId="4208906343" sldId="2147484138"/>
            <pc:sldLayoutMk cId="2343615333" sldId="2147484171"/>
          </pc:sldLayoutMkLst>
          <pc:spChg chg="mod">
            <ac:chgData name="Lindgren Anna - SLF" userId="12adf0e8-6dea-4d9f-85ec-fd061f14db6c" providerId="ADAL" clId="{8F0D0FBE-5EAD-5440-85E4-BA13E89211F8}" dt="2023-03-14T11:07:48.267" v="842" actId="20577"/>
            <ac:spMkLst>
              <pc:docMk/>
              <pc:sldMasterMk cId="4208906343" sldId="2147484138"/>
              <pc:sldLayoutMk cId="2343615333" sldId="2147484171"/>
              <ac:spMk id="15" creationId="{199FC27E-C6C3-07A8-11B6-71CF9408CE35}"/>
            </ac:spMkLst>
          </pc:spChg>
          <pc:spChg chg="mod">
            <ac:chgData name="Lindgren Anna - SLF" userId="12adf0e8-6dea-4d9f-85ec-fd061f14db6c" providerId="ADAL" clId="{8F0D0FBE-5EAD-5440-85E4-BA13E89211F8}" dt="2023-03-14T11:07:32.439" v="829" actId="20577"/>
            <ac:spMkLst>
              <pc:docMk/>
              <pc:sldMasterMk cId="4208906343" sldId="2147484138"/>
              <pc:sldLayoutMk cId="2343615333" sldId="2147484171"/>
              <ac:spMk id="27" creationId="{14BFBC5F-D157-8145-A248-D5297FC0E6A9}"/>
            </ac:spMkLst>
          </pc:spChg>
        </pc:sldLayoutChg>
        <pc:sldLayoutChg chg="modSp mod">
          <pc:chgData name="Lindgren Anna - SLF" userId="12adf0e8-6dea-4d9f-85ec-fd061f14db6c" providerId="ADAL" clId="{8F0D0FBE-5EAD-5440-85E4-BA13E89211F8}" dt="2023-03-14T11:08:47.785" v="857" actId="20577"/>
          <pc:sldLayoutMkLst>
            <pc:docMk/>
            <pc:sldMasterMk cId="4208906343" sldId="2147484138"/>
            <pc:sldLayoutMk cId="3963467877" sldId="2147484172"/>
          </pc:sldLayoutMkLst>
          <pc:spChg chg="mod">
            <ac:chgData name="Lindgren Anna - SLF" userId="12adf0e8-6dea-4d9f-85ec-fd061f14db6c" providerId="ADAL" clId="{8F0D0FBE-5EAD-5440-85E4-BA13E89211F8}" dt="2023-03-14T11:08:15.207" v="856" actId="20577"/>
            <ac:spMkLst>
              <pc:docMk/>
              <pc:sldMasterMk cId="4208906343" sldId="2147484138"/>
              <pc:sldLayoutMk cId="3963467877" sldId="2147484172"/>
              <ac:spMk id="15" creationId="{199FC27E-C6C3-07A8-11B6-71CF9408CE35}"/>
            </ac:spMkLst>
          </pc:spChg>
          <pc:spChg chg="mod">
            <ac:chgData name="Lindgren Anna - SLF" userId="12adf0e8-6dea-4d9f-85ec-fd061f14db6c" providerId="ADAL" clId="{8F0D0FBE-5EAD-5440-85E4-BA13E89211F8}" dt="2023-03-14T11:08:47.785" v="857" actId="20577"/>
            <ac:spMkLst>
              <pc:docMk/>
              <pc:sldMasterMk cId="4208906343" sldId="2147484138"/>
              <pc:sldLayoutMk cId="3963467877" sldId="2147484172"/>
              <ac:spMk id="20" creationId="{6D37B028-E05A-4CBC-894A-A8188058355C}"/>
            </ac:spMkLst>
          </pc:spChg>
        </pc:sldLayoutChg>
        <pc:sldLayoutChg chg="modSp mod">
          <pc:chgData name="Lindgren Anna - SLF" userId="12adf0e8-6dea-4d9f-85ec-fd061f14db6c" providerId="ADAL" clId="{8F0D0FBE-5EAD-5440-85E4-BA13E89211F8}" dt="2023-03-16T09:54:28.443" v="1529" actId="20577"/>
          <pc:sldLayoutMkLst>
            <pc:docMk/>
            <pc:sldMasterMk cId="4208906343" sldId="2147484138"/>
            <pc:sldLayoutMk cId="3695544669" sldId="2147484173"/>
          </pc:sldLayoutMkLst>
          <pc:spChg chg="mod">
            <ac:chgData name="Lindgren Anna - SLF" userId="12adf0e8-6dea-4d9f-85ec-fd061f14db6c" providerId="ADAL" clId="{8F0D0FBE-5EAD-5440-85E4-BA13E89211F8}" dt="2023-03-16T09:54:28.443" v="1529" actId="20577"/>
            <ac:spMkLst>
              <pc:docMk/>
              <pc:sldMasterMk cId="4208906343" sldId="2147484138"/>
              <pc:sldLayoutMk cId="3695544669" sldId="2147484173"/>
              <ac:spMk id="15" creationId="{199FC27E-C6C3-07A8-11B6-71CF9408CE35}"/>
            </ac:spMkLst>
          </pc:spChg>
        </pc:sldLayoutChg>
        <pc:sldLayoutChg chg="modSp mod">
          <pc:chgData name="Lindgren Anna - SLF" userId="12adf0e8-6dea-4d9f-85ec-fd061f14db6c" providerId="ADAL" clId="{8F0D0FBE-5EAD-5440-85E4-BA13E89211F8}" dt="2023-03-14T11:09:50.023" v="884" actId="20577"/>
          <pc:sldLayoutMkLst>
            <pc:docMk/>
            <pc:sldMasterMk cId="4208906343" sldId="2147484138"/>
            <pc:sldLayoutMk cId="2802268013" sldId="2147484174"/>
          </pc:sldLayoutMkLst>
          <pc:spChg chg="mod">
            <ac:chgData name="Lindgren Anna - SLF" userId="12adf0e8-6dea-4d9f-85ec-fd061f14db6c" providerId="ADAL" clId="{8F0D0FBE-5EAD-5440-85E4-BA13E89211F8}" dt="2023-03-14T11:09:37.266" v="867" actId="20577"/>
            <ac:spMkLst>
              <pc:docMk/>
              <pc:sldMasterMk cId="4208906343" sldId="2147484138"/>
              <pc:sldLayoutMk cId="2802268013" sldId="2147484174"/>
              <ac:spMk id="10" creationId="{0D142B33-9788-A897-9F20-B48C54885D1F}"/>
            </ac:spMkLst>
          </pc:spChg>
          <pc:spChg chg="mod">
            <ac:chgData name="Lindgren Anna - SLF" userId="12adf0e8-6dea-4d9f-85ec-fd061f14db6c" providerId="ADAL" clId="{8F0D0FBE-5EAD-5440-85E4-BA13E89211F8}" dt="2023-03-14T11:09:40.846" v="875" actId="20577"/>
            <ac:spMkLst>
              <pc:docMk/>
              <pc:sldMasterMk cId="4208906343" sldId="2147484138"/>
              <pc:sldLayoutMk cId="2802268013" sldId="2147484174"/>
              <ac:spMk id="12" creationId="{10E74EF6-DD3D-9741-F89F-7C6B207E19D7}"/>
            </ac:spMkLst>
          </pc:spChg>
          <pc:spChg chg="mod">
            <ac:chgData name="Lindgren Anna - SLF" userId="12adf0e8-6dea-4d9f-85ec-fd061f14db6c" providerId="ADAL" clId="{8F0D0FBE-5EAD-5440-85E4-BA13E89211F8}" dt="2023-03-14T11:09:50.023" v="884" actId="20577"/>
            <ac:spMkLst>
              <pc:docMk/>
              <pc:sldMasterMk cId="4208906343" sldId="2147484138"/>
              <pc:sldLayoutMk cId="2802268013" sldId="2147484174"/>
              <ac:spMk id="22" creationId="{47C2C72A-AF50-9F48-231E-D750FFB19B5B}"/>
            </ac:spMkLst>
          </pc:spChg>
        </pc:sldLayoutChg>
        <pc:sldLayoutChg chg="delSp modSp mod">
          <pc:chgData name="Lindgren Anna - SLF" userId="12adf0e8-6dea-4d9f-85ec-fd061f14db6c" providerId="ADAL" clId="{8F0D0FBE-5EAD-5440-85E4-BA13E89211F8}" dt="2023-03-16T09:46:40.319" v="1514" actId="21"/>
          <pc:sldLayoutMkLst>
            <pc:docMk/>
            <pc:sldMasterMk cId="4208906343" sldId="2147484138"/>
            <pc:sldLayoutMk cId="4120405591" sldId="2147484175"/>
          </pc:sldLayoutMkLst>
          <pc:spChg chg="mod">
            <ac:chgData name="Lindgren Anna - SLF" userId="12adf0e8-6dea-4d9f-85ec-fd061f14db6c" providerId="ADAL" clId="{8F0D0FBE-5EAD-5440-85E4-BA13E89211F8}" dt="2023-03-14T11:09:01.857" v="860" actId="20577"/>
            <ac:spMkLst>
              <pc:docMk/>
              <pc:sldMasterMk cId="4208906343" sldId="2147484138"/>
              <pc:sldLayoutMk cId="4120405591" sldId="2147484175"/>
              <ac:spMk id="15" creationId="{199FC27E-C6C3-07A8-11B6-71CF9408CE35}"/>
            </ac:spMkLst>
          </pc:spChg>
          <pc:picChg chg="del">
            <ac:chgData name="Lindgren Anna - SLF" userId="12adf0e8-6dea-4d9f-85ec-fd061f14db6c" providerId="ADAL" clId="{8F0D0FBE-5EAD-5440-85E4-BA13E89211F8}" dt="2023-03-16T09:46:40.319" v="1514" actId="21"/>
            <ac:picMkLst>
              <pc:docMk/>
              <pc:sldMasterMk cId="4208906343" sldId="2147484138"/>
              <pc:sldLayoutMk cId="4120405591" sldId="2147484175"/>
              <ac:picMk id="11" creationId="{783D6CE4-123C-B8BA-F3E1-6D094EBD367A}"/>
            </ac:picMkLst>
          </pc:picChg>
        </pc:sldLayoutChg>
        <pc:sldLayoutChg chg="modSp mod">
          <pc:chgData name="Lindgren Anna - SLF" userId="12adf0e8-6dea-4d9f-85ec-fd061f14db6c" providerId="ADAL" clId="{8F0D0FBE-5EAD-5440-85E4-BA13E89211F8}" dt="2023-03-15T13:34:53.970" v="1490" actId="20577"/>
          <pc:sldLayoutMkLst>
            <pc:docMk/>
            <pc:sldMasterMk cId="4208906343" sldId="2147484138"/>
            <pc:sldLayoutMk cId="2491434791" sldId="2147484178"/>
          </pc:sldLayoutMkLst>
          <pc:spChg chg="mod">
            <ac:chgData name="Lindgren Anna - SLF" userId="12adf0e8-6dea-4d9f-85ec-fd061f14db6c" providerId="ADAL" clId="{8F0D0FBE-5EAD-5440-85E4-BA13E89211F8}" dt="2023-03-15T13:34:53.970" v="1490" actId="20577"/>
            <ac:spMkLst>
              <pc:docMk/>
              <pc:sldMasterMk cId="4208906343" sldId="2147484138"/>
              <pc:sldLayoutMk cId="2491434791" sldId="2147484178"/>
              <ac:spMk id="15" creationId="{199FC27E-C6C3-07A8-11B6-71CF9408CE35}"/>
            </ac:spMkLst>
          </pc:spChg>
        </pc:sldLayoutChg>
      </pc:sldMasterChg>
    </pc:docChg>
  </pc:docChgLst>
  <pc:docChgLst>
    <pc:chgData name="Pendek Armin - SLF" userId="51f9b027-0aea-4240-8982-d199f038d370" providerId="ADAL" clId="{9B67DD78-0282-1B46-87CB-6A3C4DA7EDD8}"/>
    <pc:docChg chg="undo redo custSel addSld delSld modSld sldOrd addMainMaster delMainMaster modMainMaster">
      <pc:chgData name="Pendek Armin - SLF" userId="51f9b027-0aea-4240-8982-d199f038d370" providerId="ADAL" clId="{9B67DD78-0282-1B46-87CB-6A3C4DA7EDD8}" dt="2023-03-15T15:22:59.007" v="16040" actId="1035"/>
      <pc:docMkLst>
        <pc:docMk/>
      </pc:docMkLst>
      <pc:sldChg chg="modNotesTx">
        <pc:chgData name="Pendek Armin - SLF" userId="51f9b027-0aea-4240-8982-d199f038d370" providerId="ADAL" clId="{9B67DD78-0282-1B46-87CB-6A3C4DA7EDD8}" dt="2023-03-14T20:39:03.378" v="12515" actId="20577"/>
        <pc:sldMkLst>
          <pc:docMk/>
          <pc:sldMk cId="4147689517" sldId="975"/>
        </pc:sldMkLst>
      </pc:sldChg>
      <pc:sldChg chg="addSp delSp modSp mod modNotesTx">
        <pc:chgData name="Pendek Armin - SLF" userId="51f9b027-0aea-4240-8982-d199f038d370" providerId="ADAL" clId="{9B67DD78-0282-1B46-87CB-6A3C4DA7EDD8}" dt="2023-03-15T08:57:59.404" v="12852" actId="20577"/>
        <pc:sldMkLst>
          <pc:docMk/>
          <pc:sldMk cId="104857536" sldId="976"/>
        </pc:sldMkLst>
        <pc:spChg chg="add del mod">
          <ac:chgData name="Pendek Armin - SLF" userId="51f9b027-0aea-4240-8982-d199f038d370" providerId="ADAL" clId="{9B67DD78-0282-1B46-87CB-6A3C4DA7EDD8}" dt="2023-03-13T15:01:51.926" v="12025" actId="21"/>
          <ac:spMkLst>
            <pc:docMk/>
            <pc:sldMk cId="104857536" sldId="976"/>
            <ac:spMk id="2" creationId="{2803EB44-4A78-D58B-A210-08B2214BC0BA}"/>
          </ac:spMkLst>
        </pc:spChg>
        <pc:spChg chg="add mod">
          <ac:chgData name="Pendek Armin - SLF" userId="51f9b027-0aea-4240-8982-d199f038d370" providerId="ADAL" clId="{9B67DD78-0282-1B46-87CB-6A3C4DA7EDD8}" dt="2023-03-15T08:52:02.634" v="12699" actId="207"/>
          <ac:spMkLst>
            <pc:docMk/>
            <pc:sldMk cId="104857536" sldId="976"/>
            <ac:spMk id="3" creationId="{50D9B070-A1BE-836C-C9B3-501FE0A9A8B3}"/>
          </ac:spMkLst>
        </pc:spChg>
        <pc:spChg chg="add mod">
          <ac:chgData name="Pendek Armin - SLF" userId="51f9b027-0aea-4240-8982-d199f038d370" providerId="ADAL" clId="{9B67DD78-0282-1B46-87CB-6A3C4DA7EDD8}" dt="2023-03-13T15:06:00.835" v="12049" actId="1036"/>
          <ac:spMkLst>
            <pc:docMk/>
            <pc:sldMk cId="104857536" sldId="976"/>
            <ac:spMk id="5" creationId="{08FCB7A4-E7B0-B672-1150-1A9C6D409146}"/>
          </ac:spMkLst>
        </pc:spChg>
        <pc:spChg chg="add mod">
          <ac:chgData name="Pendek Armin - SLF" userId="51f9b027-0aea-4240-8982-d199f038d370" providerId="ADAL" clId="{9B67DD78-0282-1B46-87CB-6A3C4DA7EDD8}" dt="2023-03-13T19:42:53.167" v="12225" actId="207"/>
          <ac:spMkLst>
            <pc:docMk/>
            <pc:sldMk cId="104857536" sldId="976"/>
            <ac:spMk id="7" creationId="{B635DCBC-8F05-75A6-EC3A-76FB4056BC32}"/>
          </ac:spMkLst>
        </pc:spChg>
      </pc:sldChg>
      <pc:sldChg chg="addSp modSp new del mod">
        <pc:chgData name="Pendek Armin - SLF" userId="51f9b027-0aea-4240-8982-d199f038d370" providerId="ADAL" clId="{9B67DD78-0282-1B46-87CB-6A3C4DA7EDD8}" dt="2023-03-15T15:06:48.725" v="15473" actId="2696"/>
        <pc:sldMkLst>
          <pc:docMk/>
          <pc:sldMk cId="1022532960" sldId="977"/>
        </pc:sldMkLst>
        <pc:spChg chg="add mod">
          <ac:chgData name="Pendek Armin - SLF" userId="51f9b027-0aea-4240-8982-d199f038d370" providerId="ADAL" clId="{9B67DD78-0282-1B46-87CB-6A3C4DA7EDD8}" dt="2023-03-11T12:08:49.315" v="10371" actId="20577"/>
          <ac:spMkLst>
            <pc:docMk/>
            <pc:sldMk cId="1022532960" sldId="977"/>
            <ac:spMk id="2" creationId="{4B0E976B-EE3A-8053-C9D5-24E79C989DBC}"/>
          </ac:spMkLst>
        </pc:spChg>
      </pc:sldChg>
      <pc:sldChg chg="addSp delSp modSp new del mod">
        <pc:chgData name="Pendek Armin - SLF" userId="51f9b027-0aea-4240-8982-d199f038d370" providerId="ADAL" clId="{9B67DD78-0282-1B46-87CB-6A3C4DA7EDD8}" dt="2023-03-09T13:48:51.202" v="6028" actId="2696"/>
        <pc:sldMkLst>
          <pc:docMk/>
          <pc:sldMk cId="2085891341" sldId="977"/>
        </pc:sldMkLst>
        <pc:spChg chg="mod">
          <ac:chgData name="Pendek Armin - SLF" userId="51f9b027-0aea-4240-8982-d199f038d370" providerId="ADAL" clId="{9B67DD78-0282-1B46-87CB-6A3C4DA7EDD8}" dt="2023-03-09T13:48:34.217" v="6026" actId="14100"/>
          <ac:spMkLst>
            <pc:docMk/>
            <pc:sldMk cId="2085891341" sldId="977"/>
            <ac:spMk id="2" creationId="{F5695F48-2707-082C-D26F-F68AC969CA5D}"/>
          </ac:spMkLst>
        </pc:spChg>
        <pc:spChg chg="mod">
          <ac:chgData name="Pendek Armin - SLF" userId="51f9b027-0aea-4240-8982-d199f038d370" providerId="ADAL" clId="{9B67DD78-0282-1B46-87CB-6A3C4DA7EDD8}" dt="2023-03-09T13:48:38.348" v="6027" actId="14100"/>
          <ac:spMkLst>
            <pc:docMk/>
            <pc:sldMk cId="2085891341" sldId="977"/>
            <ac:spMk id="3" creationId="{869C2046-C97D-5934-363F-7DCF553B0200}"/>
          </ac:spMkLst>
        </pc:spChg>
        <pc:spChg chg="add del mod">
          <ac:chgData name="Pendek Armin - SLF" userId="51f9b027-0aea-4240-8982-d199f038d370" providerId="ADAL" clId="{9B67DD78-0282-1B46-87CB-6A3C4DA7EDD8}" dt="2023-03-09T13:48:11.305" v="6025"/>
          <ac:spMkLst>
            <pc:docMk/>
            <pc:sldMk cId="2085891341" sldId="977"/>
            <ac:spMk id="4" creationId="{40611240-3A0A-671F-BF5C-A819A4090EF2}"/>
          </ac:spMkLst>
        </pc:spChg>
      </pc:sldChg>
      <pc:sldChg chg="addSp delSp modSp new del mod">
        <pc:chgData name="Pendek Armin - SLF" userId="51f9b027-0aea-4240-8982-d199f038d370" providerId="ADAL" clId="{9B67DD78-0282-1B46-87CB-6A3C4DA7EDD8}" dt="2023-03-11T12:03:00.763" v="9574" actId="2696"/>
        <pc:sldMkLst>
          <pc:docMk/>
          <pc:sldMk cId="2646834657" sldId="977"/>
        </pc:sldMkLst>
        <pc:spChg chg="add del mod">
          <ac:chgData name="Pendek Armin - SLF" userId="51f9b027-0aea-4240-8982-d199f038d370" providerId="ADAL" clId="{9B67DD78-0282-1B46-87CB-6A3C4DA7EDD8}" dt="2023-03-11T12:02:58.170" v="9573"/>
          <ac:spMkLst>
            <pc:docMk/>
            <pc:sldMk cId="2646834657" sldId="977"/>
            <ac:spMk id="2" creationId="{40F125E5-091E-7037-ACBB-D57FB1C368C2}"/>
          </ac:spMkLst>
        </pc:spChg>
      </pc:sldChg>
      <pc:sldChg chg="modSp new del mod">
        <pc:chgData name="Pendek Armin - SLF" userId="51f9b027-0aea-4240-8982-d199f038d370" providerId="ADAL" clId="{9B67DD78-0282-1B46-87CB-6A3C4DA7EDD8}" dt="2023-03-08T21:33:29.790" v="2631" actId="2696"/>
        <pc:sldMkLst>
          <pc:docMk/>
          <pc:sldMk cId="4126312047" sldId="977"/>
        </pc:sldMkLst>
        <pc:spChg chg="mod">
          <ac:chgData name="Pendek Armin - SLF" userId="51f9b027-0aea-4240-8982-d199f038d370" providerId="ADAL" clId="{9B67DD78-0282-1B46-87CB-6A3C4DA7EDD8}" dt="2023-03-08T21:32:12.618" v="2630" actId="20577"/>
          <ac:spMkLst>
            <pc:docMk/>
            <pc:sldMk cId="4126312047" sldId="977"/>
            <ac:spMk id="2" creationId="{EFBC5E05-05D3-B4A0-9897-5D6B60FD4372}"/>
          </ac:spMkLst>
        </pc:spChg>
      </pc:sldChg>
      <pc:sldChg chg="modSp new del mod">
        <pc:chgData name="Pendek Armin - SLF" userId="51f9b027-0aea-4240-8982-d199f038d370" providerId="ADAL" clId="{9B67DD78-0282-1B46-87CB-6A3C4DA7EDD8}" dt="2023-03-08T20:54:59.594" v="2099" actId="2696"/>
        <pc:sldMkLst>
          <pc:docMk/>
          <pc:sldMk cId="4206088846" sldId="977"/>
        </pc:sldMkLst>
        <pc:spChg chg="mod">
          <ac:chgData name="Pendek Armin - SLF" userId="51f9b027-0aea-4240-8982-d199f038d370" providerId="ADAL" clId="{9B67DD78-0282-1B46-87CB-6A3C4DA7EDD8}" dt="2023-03-08T20:54:36.656" v="2098" actId="20577"/>
          <ac:spMkLst>
            <pc:docMk/>
            <pc:sldMk cId="4206088846" sldId="977"/>
            <ac:spMk id="3" creationId="{EB786315-9CCF-8690-246B-29AD223E8694}"/>
          </ac:spMkLst>
        </pc:spChg>
      </pc:sldChg>
      <pc:sldChg chg="addSp delSp modSp new del mod">
        <pc:chgData name="Pendek Armin - SLF" userId="51f9b027-0aea-4240-8982-d199f038d370" providerId="ADAL" clId="{9B67DD78-0282-1B46-87CB-6A3C4DA7EDD8}" dt="2023-03-13T19:36:32.409" v="12050" actId="2696"/>
        <pc:sldMkLst>
          <pc:docMk/>
          <pc:sldMk cId="507112896" sldId="978"/>
        </pc:sldMkLst>
        <pc:spChg chg="mod">
          <ac:chgData name="Pendek Armin - SLF" userId="51f9b027-0aea-4240-8982-d199f038d370" providerId="ADAL" clId="{9B67DD78-0282-1B46-87CB-6A3C4DA7EDD8}" dt="2023-03-13T14:48:25.631" v="11886" actId="20577"/>
          <ac:spMkLst>
            <pc:docMk/>
            <pc:sldMk cId="507112896" sldId="978"/>
            <ac:spMk id="2" creationId="{C11F4DCC-7E83-08E1-3BAA-D8E5CF65CC59}"/>
          </ac:spMkLst>
        </pc:spChg>
        <pc:spChg chg="mod">
          <ac:chgData name="Pendek Armin - SLF" userId="51f9b027-0aea-4240-8982-d199f038d370" providerId="ADAL" clId="{9B67DD78-0282-1B46-87CB-6A3C4DA7EDD8}" dt="2023-03-13T14:48:36.402" v="11906" actId="20577"/>
          <ac:spMkLst>
            <pc:docMk/>
            <pc:sldMk cId="507112896" sldId="978"/>
            <ac:spMk id="3" creationId="{16AADAAA-2AE8-8BB7-068A-80BB4B6131D1}"/>
          </ac:spMkLst>
        </pc:spChg>
        <pc:spChg chg="mod">
          <ac:chgData name="Pendek Armin - SLF" userId="51f9b027-0aea-4240-8982-d199f038d370" providerId="ADAL" clId="{9B67DD78-0282-1B46-87CB-6A3C4DA7EDD8}" dt="2023-03-13T14:45:49.022" v="11682" actId="20577"/>
          <ac:spMkLst>
            <pc:docMk/>
            <pc:sldMk cId="507112896" sldId="978"/>
            <ac:spMk id="4" creationId="{6C38FCF6-697C-36F2-8449-2EAA017E570E}"/>
          </ac:spMkLst>
        </pc:spChg>
        <pc:spChg chg="mod">
          <ac:chgData name="Pendek Armin - SLF" userId="51f9b027-0aea-4240-8982-d199f038d370" providerId="ADAL" clId="{9B67DD78-0282-1B46-87CB-6A3C4DA7EDD8}" dt="2023-03-13T14:49:07.169" v="11912" actId="20577"/>
          <ac:spMkLst>
            <pc:docMk/>
            <pc:sldMk cId="507112896" sldId="978"/>
            <ac:spMk id="6" creationId="{BAA924E3-C0DA-BA81-6B1F-62F04552A553}"/>
          </ac:spMkLst>
        </pc:spChg>
        <pc:spChg chg="add del mod">
          <ac:chgData name="Pendek Armin - SLF" userId="51f9b027-0aea-4240-8982-d199f038d370" providerId="ADAL" clId="{9B67DD78-0282-1B46-87CB-6A3C4DA7EDD8}" dt="2023-03-13T14:49:09.578" v="11914"/>
          <ac:spMkLst>
            <pc:docMk/>
            <pc:sldMk cId="507112896" sldId="978"/>
            <ac:spMk id="9" creationId="{5D8408B0-DB19-5421-887B-39027394E8A3}"/>
          </ac:spMkLst>
        </pc:spChg>
      </pc:sldChg>
      <pc:sldChg chg="new">
        <pc:chgData name="Pendek Armin - SLF" userId="51f9b027-0aea-4240-8982-d199f038d370" providerId="ADAL" clId="{9B67DD78-0282-1B46-87CB-6A3C4DA7EDD8}" dt="2023-03-13T19:36:57.850" v="12053" actId="680"/>
        <pc:sldMkLst>
          <pc:docMk/>
          <pc:sldMk cId="1845028375" sldId="978"/>
        </pc:sldMkLst>
      </pc:sldChg>
      <pc:sldChg chg="new del">
        <pc:chgData name="Pendek Armin - SLF" userId="51f9b027-0aea-4240-8982-d199f038d370" providerId="ADAL" clId="{9B67DD78-0282-1B46-87CB-6A3C4DA7EDD8}" dt="2023-03-13T19:36:49.892" v="12052" actId="2696"/>
        <pc:sldMkLst>
          <pc:docMk/>
          <pc:sldMk cId="2817287119" sldId="978"/>
        </pc:sldMkLst>
      </pc:sldChg>
      <pc:sldChg chg="new modNotesTx">
        <pc:chgData name="Pendek Armin - SLF" userId="51f9b027-0aea-4240-8982-d199f038d370" providerId="ADAL" clId="{9B67DD78-0282-1B46-87CB-6A3C4DA7EDD8}" dt="2023-03-14T10:03:23.053" v="12390" actId="20577"/>
        <pc:sldMkLst>
          <pc:docMk/>
          <pc:sldMk cId="3345293879" sldId="979"/>
        </pc:sldMkLst>
      </pc:sldChg>
      <pc:sldChg chg="addSp delSp modSp new mod ord modNotesTx">
        <pc:chgData name="Pendek Armin - SLF" userId="51f9b027-0aea-4240-8982-d199f038d370" providerId="ADAL" clId="{9B67DD78-0282-1B46-87CB-6A3C4DA7EDD8}" dt="2023-03-15T08:58:21.765" v="12876" actId="20577"/>
        <pc:sldMkLst>
          <pc:docMk/>
          <pc:sldMk cId="2811597279" sldId="980"/>
        </pc:sldMkLst>
        <pc:spChg chg="add mod">
          <ac:chgData name="Pendek Armin - SLF" userId="51f9b027-0aea-4240-8982-d199f038d370" providerId="ADAL" clId="{9B67DD78-0282-1B46-87CB-6A3C4DA7EDD8}" dt="2023-03-15T08:52:51.766" v="12701" actId="1076"/>
          <ac:spMkLst>
            <pc:docMk/>
            <pc:sldMk cId="2811597279" sldId="980"/>
            <ac:spMk id="2" creationId="{444F6A3A-CC8F-EE8C-7CEA-C7A6E486FCB5}"/>
          </ac:spMkLst>
        </pc:spChg>
        <pc:spChg chg="add del mod">
          <ac:chgData name="Pendek Armin - SLF" userId="51f9b027-0aea-4240-8982-d199f038d370" providerId="ADAL" clId="{9B67DD78-0282-1B46-87CB-6A3C4DA7EDD8}" dt="2023-03-15T08:53:10.355" v="12706" actId="478"/>
          <ac:spMkLst>
            <pc:docMk/>
            <pc:sldMk cId="2811597279" sldId="980"/>
            <ac:spMk id="3" creationId="{32228002-EA40-E13C-3E65-A3041941679C}"/>
          </ac:spMkLst>
        </pc:spChg>
      </pc:sldChg>
      <pc:sldChg chg="addSp modSp new mod modNotesTx">
        <pc:chgData name="Pendek Armin - SLF" userId="51f9b027-0aea-4240-8982-d199f038d370" providerId="ADAL" clId="{9B67DD78-0282-1B46-87CB-6A3C4DA7EDD8}" dt="2023-03-15T08:58:54.688" v="12911" actId="20577"/>
        <pc:sldMkLst>
          <pc:docMk/>
          <pc:sldMk cId="905635100" sldId="981"/>
        </pc:sldMkLst>
        <pc:spChg chg="add mod">
          <ac:chgData name="Pendek Armin - SLF" userId="51f9b027-0aea-4240-8982-d199f038d370" providerId="ADAL" clId="{9B67DD78-0282-1B46-87CB-6A3C4DA7EDD8}" dt="2023-03-15T08:48:33.664" v="12672" actId="207"/>
          <ac:spMkLst>
            <pc:docMk/>
            <pc:sldMk cId="905635100" sldId="981"/>
            <ac:spMk id="3" creationId="{19937B2D-FDCD-0749-D886-A9F891495E8D}"/>
          </ac:spMkLst>
        </pc:spChg>
      </pc:sldChg>
      <pc:sldChg chg="new">
        <pc:chgData name="Pendek Armin - SLF" userId="51f9b027-0aea-4240-8982-d199f038d370" providerId="ADAL" clId="{9B67DD78-0282-1B46-87CB-6A3C4DA7EDD8}" dt="2023-03-13T20:03:40.853" v="12314" actId="680"/>
        <pc:sldMkLst>
          <pc:docMk/>
          <pc:sldMk cId="3225017986" sldId="982"/>
        </pc:sldMkLst>
      </pc:sldChg>
      <pc:sldChg chg="new">
        <pc:chgData name="Pendek Armin - SLF" userId="51f9b027-0aea-4240-8982-d199f038d370" providerId="ADAL" clId="{9B67DD78-0282-1B46-87CB-6A3C4DA7EDD8}" dt="2023-03-13T20:03:46.663" v="12315" actId="680"/>
        <pc:sldMkLst>
          <pc:docMk/>
          <pc:sldMk cId="2427990238" sldId="983"/>
        </pc:sldMkLst>
      </pc:sldChg>
      <pc:sldChg chg="new">
        <pc:chgData name="Pendek Armin - SLF" userId="51f9b027-0aea-4240-8982-d199f038d370" providerId="ADAL" clId="{9B67DD78-0282-1B46-87CB-6A3C4DA7EDD8}" dt="2023-03-13T20:03:51.302" v="12316" actId="680"/>
        <pc:sldMkLst>
          <pc:docMk/>
          <pc:sldMk cId="1732220550" sldId="984"/>
        </pc:sldMkLst>
      </pc:sldChg>
      <pc:sldChg chg="new">
        <pc:chgData name="Pendek Armin - SLF" userId="51f9b027-0aea-4240-8982-d199f038d370" providerId="ADAL" clId="{9B67DD78-0282-1B46-87CB-6A3C4DA7EDD8}" dt="2023-03-13T20:03:56.251" v="12317" actId="680"/>
        <pc:sldMkLst>
          <pc:docMk/>
          <pc:sldMk cId="165247311" sldId="985"/>
        </pc:sldMkLst>
      </pc:sldChg>
      <pc:sldChg chg="addSp delSp modSp new mod modNotesTx">
        <pc:chgData name="Pendek Armin - SLF" userId="51f9b027-0aea-4240-8982-d199f038d370" providerId="ADAL" clId="{9B67DD78-0282-1B46-87CB-6A3C4DA7EDD8}" dt="2023-03-15T12:44:45.766" v="14813"/>
        <pc:sldMkLst>
          <pc:docMk/>
          <pc:sldMk cId="1033294717" sldId="986"/>
        </pc:sldMkLst>
        <pc:spChg chg="add del mod">
          <ac:chgData name="Pendek Armin - SLF" userId="51f9b027-0aea-4240-8982-d199f038d370" providerId="ADAL" clId="{9B67DD78-0282-1B46-87CB-6A3C4DA7EDD8}" dt="2023-03-15T08:50:15.974" v="12683" actId="21"/>
          <ac:spMkLst>
            <pc:docMk/>
            <pc:sldMk cId="1033294717" sldId="986"/>
            <ac:spMk id="4" creationId="{4BD4C5D2-A93D-F86F-6408-4596E8C5282A}"/>
          </ac:spMkLst>
        </pc:spChg>
        <pc:spChg chg="add mod">
          <ac:chgData name="Pendek Armin - SLF" userId="51f9b027-0aea-4240-8982-d199f038d370" providerId="ADAL" clId="{9B67DD78-0282-1B46-87CB-6A3C4DA7EDD8}" dt="2023-03-15T12:44:36.454" v="14810" actId="1076"/>
          <ac:spMkLst>
            <pc:docMk/>
            <pc:sldMk cId="1033294717" sldId="986"/>
            <ac:spMk id="5" creationId="{63B14175-8FCA-0966-7C45-E999E66A9855}"/>
          </ac:spMkLst>
        </pc:spChg>
        <pc:spChg chg="add del mod">
          <ac:chgData name="Pendek Armin - SLF" userId="51f9b027-0aea-4240-8982-d199f038d370" providerId="ADAL" clId="{9B67DD78-0282-1B46-87CB-6A3C4DA7EDD8}" dt="2023-03-15T08:50:25.858" v="12687" actId="478"/>
          <ac:spMkLst>
            <pc:docMk/>
            <pc:sldMk cId="1033294717" sldId="986"/>
            <ac:spMk id="6" creationId="{00DC2C8B-F5F7-D309-8E61-BD130F394141}"/>
          </ac:spMkLst>
        </pc:spChg>
        <pc:spChg chg="add del mod">
          <ac:chgData name="Pendek Armin - SLF" userId="51f9b027-0aea-4240-8982-d199f038d370" providerId="ADAL" clId="{9B67DD78-0282-1B46-87CB-6A3C4DA7EDD8}" dt="2023-03-15T12:44:45.766" v="14813"/>
          <ac:spMkLst>
            <pc:docMk/>
            <pc:sldMk cId="1033294717" sldId="986"/>
            <ac:spMk id="7" creationId="{105196F8-520A-B863-61ED-BA7DB398BD6D}"/>
          </ac:spMkLst>
        </pc:spChg>
      </pc:sldChg>
      <pc:sldChg chg="addSp modSp new">
        <pc:chgData name="Pendek Armin - SLF" userId="51f9b027-0aea-4240-8982-d199f038d370" providerId="ADAL" clId="{9B67DD78-0282-1B46-87CB-6A3C4DA7EDD8}" dt="2023-03-15T08:53:14.718" v="12707"/>
        <pc:sldMkLst>
          <pc:docMk/>
          <pc:sldMk cId="1467888684" sldId="987"/>
        </pc:sldMkLst>
        <pc:spChg chg="add mod">
          <ac:chgData name="Pendek Armin - SLF" userId="51f9b027-0aea-4240-8982-d199f038d370" providerId="ADAL" clId="{9B67DD78-0282-1B46-87CB-6A3C4DA7EDD8}" dt="2023-03-15T08:53:14.718" v="12707"/>
          <ac:spMkLst>
            <pc:docMk/>
            <pc:sldMk cId="1467888684" sldId="987"/>
            <ac:spMk id="4" creationId="{8812BA83-48A8-AD67-F6F4-EF107585F856}"/>
          </ac:spMkLst>
        </pc:spChg>
      </pc:sldChg>
      <pc:sldChg chg="new">
        <pc:chgData name="Pendek Armin - SLF" userId="51f9b027-0aea-4240-8982-d199f038d370" providerId="ADAL" clId="{9B67DD78-0282-1B46-87CB-6A3C4DA7EDD8}" dt="2023-03-13T20:04:14.755" v="12320" actId="680"/>
        <pc:sldMkLst>
          <pc:docMk/>
          <pc:sldMk cId="1891239114" sldId="988"/>
        </pc:sldMkLst>
      </pc:sldChg>
      <pc:sldChg chg="new">
        <pc:chgData name="Pendek Armin - SLF" userId="51f9b027-0aea-4240-8982-d199f038d370" providerId="ADAL" clId="{9B67DD78-0282-1B46-87CB-6A3C4DA7EDD8}" dt="2023-03-13T20:04:23.385" v="12321" actId="680"/>
        <pc:sldMkLst>
          <pc:docMk/>
          <pc:sldMk cId="3085739558" sldId="989"/>
        </pc:sldMkLst>
      </pc:sldChg>
      <pc:sldChg chg="new">
        <pc:chgData name="Pendek Armin - SLF" userId="51f9b027-0aea-4240-8982-d199f038d370" providerId="ADAL" clId="{9B67DD78-0282-1B46-87CB-6A3C4DA7EDD8}" dt="2023-03-13T20:04:28.504" v="12322" actId="680"/>
        <pc:sldMkLst>
          <pc:docMk/>
          <pc:sldMk cId="998478350" sldId="990"/>
        </pc:sldMkLst>
      </pc:sldChg>
      <pc:sldChg chg="new">
        <pc:chgData name="Pendek Armin - SLF" userId="51f9b027-0aea-4240-8982-d199f038d370" providerId="ADAL" clId="{9B67DD78-0282-1B46-87CB-6A3C4DA7EDD8}" dt="2023-03-13T20:04:37.312" v="12323" actId="680"/>
        <pc:sldMkLst>
          <pc:docMk/>
          <pc:sldMk cId="2321273578" sldId="991"/>
        </pc:sldMkLst>
      </pc:sldChg>
      <pc:sldChg chg="new">
        <pc:chgData name="Pendek Armin - SLF" userId="51f9b027-0aea-4240-8982-d199f038d370" providerId="ADAL" clId="{9B67DD78-0282-1B46-87CB-6A3C4DA7EDD8}" dt="2023-03-13T20:04:41.131" v="12324" actId="680"/>
        <pc:sldMkLst>
          <pc:docMk/>
          <pc:sldMk cId="2587474021" sldId="992"/>
        </pc:sldMkLst>
      </pc:sldChg>
      <pc:sldChg chg="new">
        <pc:chgData name="Pendek Armin - SLF" userId="51f9b027-0aea-4240-8982-d199f038d370" providerId="ADAL" clId="{9B67DD78-0282-1B46-87CB-6A3C4DA7EDD8}" dt="2023-03-13T20:04:45.232" v="12325" actId="680"/>
        <pc:sldMkLst>
          <pc:docMk/>
          <pc:sldMk cId="3497228322" sldId="993"/>
        </pc:sldMkLst>
      </pc:sldChg>
      <pc:sldChg chg="addSp delSp modSp new mod modNotesTx">
        <pc:chgData name="Pendek Armin - SLF" userId="51f9b027-0aea-4240-8982-d199f038d370" providerId="ADAL" clId="{9B67DD78-0282-1B46-87CB-6A3C4DA7EDD8}" dt="2023-03-15T15:18:47.130" v="15865" actId="478"/>
        <pc:sldMkLst>
          <pc:docMk/>
          <pc:sldMk cId="3041680540" sldId="994"/>
        </pc:sldMkLst>
        <pc:spChg chg="add del mod">
          <ac:chgData name="Pendek Armin - SLF" userId="51f9b027-0aea-4240-8982-d199f038d370" providerId="ADAL" clId="{9B67DD78-0282-1B46-87CB-6A3C4DA7EDD8}" dt="2023-03-15T15:18:47.130" v="15865" actId="478"/>
          <ac:spMkLst>
            <pc:docMk/>
            <pc:sldMk cId="3041680540" sldId="994"/>
            <ac:spMk id="3" creationId="{9F21A163-5E36-4F39-795D-91363B5D82EA}"/>
          </ac:spMkLst>
        </pc:spChg>
      </pc:sldChg>
      <pc:sldChg chg="new modNotesTx">
        <pc:chgData name="Pendek Armin - SLF" userId="51f9b027-0aea-4240-8982-d199f038d370" providerId="ADAL" clId="{9B67DD78-0282-1B46-87CB-6A3C4DA7EDD8}" dt="2023-03-15T15:14:23.474" v="15790" actId="20577"/>
        <pc:sldMkLst>
          <pc:docMk/>
          <pc:sldMk cId="1185820059" sldId="995"/>
        </pc:sldMkLst>
      </pc:sldChg>
      <pc:sldChg chg="addSp delSp modSp new mod">
        <pc:chgData name="Pendek Armin - SLF" userId="51f9b027-0aea-4240-8982-d199f038d370" providerId="ADAL" clId="{9B67DD78-0282-1B46-87CB-6A3C4DA7EDD8}" dt="2023-03-15T15:16:36.811" v="15858" actId="1076"/>
        <pc:sldMkLst>
          <pc:docMk/>
          <pc:sldMk cId="4148929801" sldId="996"/>
        </pc:sldMkLst>
        <pc:spChg chg="add del mod">
          <ac:chgData name="Pendek Armin - SLF" userId="51f9b027-0aea-4240-8982-d199f038d370" providerId="ADAL" clId="{9B67DD78-0282-1B46-87CB-6A3C4DA7EDD8}" dt="2023-03-15T08:54:04.545" v="12724" actId="21"/>
          <ac:spMkLst>
            <pc:docMk/>
            <pc:sldMk cId="4148929801" sldId="996"/>
            <ac:spMk id="2" creationId="{98B9BCB7-F76A-20BA-E9C0-06AA7EB75833}"/>
          </ac:spMkLst>
        </pc:spChg>
        <pc:spChg chg="add mod">
          <ac:chgData name="Pendek Armin - SLF" userId="51f9b027-0aea-4240-8982-d199f038d370" providerId="ADAL" clId="{9B67DD78-0282-1B46-87CB-6A3C4DA7EDD8}" dt="2023-03-15T08:54:14.448" v="12730" actId="1035"/>
          <ac:spMkLst>
            <pc:docMk/>
            <pc:sldMk cId="4148929801" sldId="996"/>
            <ac:spMk id="3" creationId="{A88E1858-AA53-9E9C-33BF-767979B0C0B7}"/>
          </ac:spMkLst>
        </pc:spChg>
        <pc:spChg chg="add mod">
          <ac:chgData name="Pendek Armin - SLF" userId="51f9b027-0aea-4240-8982-d199f038d370" providerId="ADAL" clId="{9B67DD78-0282-1B46-87CB-6A3C4DA7EDD8}" dt="2023-03-15T08:54:11.432" v="12727" actId="1076"/>
          <ac:spMkLst>
            <pc:docMk/>
            <pc:sldMk cId="4148929801" sldId="996"/>
            <ac:spMk id="4" creationId="{0F9848FF-3FDD-401F-786F-7C4425B96044}"/>
          </ac:spMkLst>
        </pc:spChg>
        <pc:spChg chg="add mod">
          <ac:chgData name="Pendek Armin - SLF" userId="51f9b027-0aea-4240-8982-d199f038d370" providerId="ADAL" clId="{9B67DD78-0282-1B46-87CB-6A3C4DA7EDD8}" dt="2023-03-15T15:16:36.811" v="15858" actId="1076"/>
          <ac:spMkLst>
            <pc:docMk/>
            <pc:sldMk cId="4148929801" sldId="996"/>
            <ac:spMk id="5" creationId="{8C66ADAA-30A7-D7C7-9DF1-5A981F50942C}"/>
          </ac:spMkLst>
        </pc:spChg>
        <pc:spChg chg="add mod">
          <ac:chgData name="Pendek Armin - SLF" userId="51f9b027-0aea-4240-8982-d199f038d370" providerId="ADAL" clId="{9B67DD78-0282-1B46-87CB-6A3C4DA7EDD8}" dt="2023-03-15T08:56:54.390" v="12759" actId="408"/>
          <ac:spMkLst>
            <pc:docMk/>
            <pc:sldMk cId="4148929801" sldId="996"/>
            <ac:spMk id="6" creationId="{969A15FE-C7FF-7A2C-D9A6-6798A0FC5A09}"/>
          </ac:spMkLst>
        </pc:spChg>
        <pc:spChg chg="add mod">
          <ac:chgData name="Pendek Armin - SLF" userId="51f9b027-0aea-4240-8982-d199f038d370" providerId="ADAL" clId="{9B67DD78-0282-1B46-87CB-6A3C4DA7EDD8}" dt="2023-03-15T08:56:54.390" v="12759" actId="408"/>
          <ac:spMkLst>
            <pc:docMk/>
            <pc:sldMk cId="4148929801" sldId="996"/>
            <ac:spMk id="7" creationId="{999105C3-B43B-689D-95D8-A46C1A77C9FA}"/>
          </ac:spMkLst>
        </pc:spChg>
        <pc:spChg chg="add mod">
          <ac:chgData name="Pendek Armin - SLF" userId="51f9b027-0aea-4240-8982-d199f038d370" providerId="ADAL" clId="{9B67DD78-0282-1B46-87CB-6A3C4DA7EDD8}" dt="2023-03-15T08:56:54.390" v="12759" actId="408"/>
          <ac:spMkLst>
            <pc:docMk/>
            <pc:sldMk cId="4148929801" sldId="996"/>
            <ac:spMk id="8" creationId="{B7650267-17AE-7ABB-AE5F-A0076C04A321}"/>
          </ac:spMkLst>
        </pc:spChg>
        <pc:spChg chg="add mod">
          <ac:chgData name="Pendek Armin - SLF" userId="51f9b027-0aea-4240-8982-d199f038d370" providerId="ADAL" clId="{9B67DD78-0282-1B46-87CB-6A3C4DA7EDD8}" dt="2023-03-15T08:56:54.390" v="12759" actId="408"/>
          <ac:spMkLst>
            <pc:docMk/>
            <pc:sldMk cId="4148929801" sldId="996"/>
            <ac:spMk id="9" creationId="{18BB9A18-E861-3711-7EC8-CA14DA8EADE4}"/>
          </ac:spMkLst>
        </pc:spChg>
        <pc:spChg chg="add mod">
          <ac:chgData name="Pendek Armin - SLF" userId="51f9b027-0aea-4240-8982-d199f038d370" providerId="ADAL" clId="{9B67DD78-0282-1B46-87CB-6A3C4DA7EDD8}" dt="2023-03-15T08:56:54.390" v="12759" actId="408"/>
          <ac:spMkLst>
            <pc:docMk/>
            <pc:sldMk cId="4148929801" sldId="996"/>
            <ac:spMk id="10" creationId="{A681F2BB-43E5-CD60-312B-BC92528A601A}"/>
          </ac:spMkLst>
        </pc:spChg>
        <pc:spChg chg="add mod">
          <ac:chgData name="Pendek Armin - SLF" userId="51f9b027-0aea-4240-8982-d199f038d370" providerId="ADAL" clId="{9B67DD78-0282-1B46-87CB-6A3C4DA7EDD8}" dt="2023-03-15T08:56:54.390" v="12759" actId="408"/>
          <ac:spMkLst>
            <pc:docMk/>
            <pc:sldMk cId="4148929801" sldId="996"/>
            <ac:spMk id="11" creationId="{16ADABB3-5E22-2D0D-617B-8B5DDEBB4ED1}"/>
          </ac:spMkLst>
        </pc:spChg>
        <pc:spChg chg="add mod">
          <ac:chgData name="Pendek Armin - SLF" userId="51f9b027-0aea-4240-8982-d199f038d370" providerId="ADAL" clId="{9B67DD78-0282-1B46-87CB-6A3C4DA7EDD8}" dt="2023-03-15T08:56:54.390" v="12759" actId="408"/>
          <ac:spMkLst>
            <pc:docMk/>
            <pc:sldMk cId="4148929801" sldId="996"/>
            <ac:spMk id="12" creationId="{3C9D06D1-59F0-497F-2160-19ABE54B8044}"/>
          </ac:spMkLst>
        </pc:spChg>
        <pc:spChg chg="add mod">
          <ac:chgData name="Pendek Armin - SLF" userId="51f9b027-0aea-4240-8982-d199f038d370" providerId="ADAL" clId="{9B67DD78-0282-1B46-87CB-6A3C4DA7EDD8}" dt="2023-03-15T08:56:54.390" v="12759" actId="408"/>
          <ac:spMkLst>
            <pc:docMk/>
            <pc:sldMk cId="4148929801" sldId="996"/>
            <ac:spMk id="13" creationId="{F0879B29-548C-BCAF-84B8-91127931F6BB}"/>
          </ac:spMkLst>
        </pc:spChg>
      </pc:sldChg>
      <pc:sldChg chg="addSp modSp new mod modNotesTx">
        <pc:chgData name="Pendek Armin - SLF" userId="51f9b027-0aea-4240-8982-d199f038d370" providerId="ADAL" clId="{9B67DD78-0282-1B46-87CB-6A3C4DA7EDD8}" dt="2023-03-15T12:43:40.026" v="14805"/>
        <pc:sldMkLst>
          <pc:docMk/>
          <pc:sldMk cId="210899666" sldId="997"/>
        </pc:sldMkLst>
        <pc:spChg chg="add mod">
          <ac:chgData name="Pendek Armin - SLF" userId="51f9b027-0aea-4240-8982-d199f038d370" providerId="ADAL" clId="{9B67DD78-0282-1B46-87CB-6A3C4DA7EDD8}" dt="2023-03-15T09:00:18.857" v="12949" actId="207"/>
          <ac:spMkLst>
            <pc:docMk/>
            <pc:sldMk cId="210899666" sldId="997"/>
            <ac:spMk id="2" creationId="{FD1D9855-3769-5646-784D-CB58862E11F7}"/>
          </ac:spMkLst>
        </pc:spChg>
      </pc:sldChg>
      <pc:sldChg chg="new">
        <pc:chgData name="Pendek Armin - SLF" userId="51f9b027-0aea-4240-8982-d199f038d370" providerId="ADAL" clId="{9B67DD78-0282-1B46-87CB-6A3C4DA7EDD8}" dt="2023-03-13T20:05:20.723" v="12330" actId="680"/>
        <pc:sldMkLst>
          <pc:docMk/>
          <pc:sldMk cId="2732548370" sldId="998"/>
        </pc:sldMkLst>
      </pc:sldChg>
      <pc:sldChg chg="new">
        <pc:chgData name="Pendek Armin - SLF" userId="51f9b027-0aea-4240-8982-d199f038d370" providerId="ADAL" clId="{9B67DD78-0282-1B46-87CB-6A3C4DA7EDD8}" dt="2023-03-13T20:05:26.242" v="12331" actId="680"/>
        <pc:sldMkLst>
          <pc:docMk/>
          <pc:sldMk cId="1546157222" sldId="999"/>
        </pc:sldMkLst>
      </pc:sldChg>
      <pc:sldChg chg="addSp delSp modSp new del mod">
        <pc:chgData name="Pendek Armin - SLF" userId="51f9b027-0aea-4240-8982-d199f038d370" providerId="ADAL" clId="{9B67DD78-0282-1B46-87CB-6A3C4DA7EDD8}" dt="2023-03-15T15:13:19.458" v="15766" actId="2696"/>
        <pc:sldMkLst>
          <pc:docMk/>
          <pc:sldMk cId="2164689714" sldId="1000"/>
        </pc:sldMkLst>
        <pc:spChg chg="add del mod">
          <ac:chgData name="Pendek Armin - SLF" userId="51f9b027-0aea-4240-8982-d199f038d370" providerId="ADAL" clId="{9B67DD78-0282-1B46-87CB-6A3C4DA7EDD8}" dt="2023-03-15T15:08:06.099" v="15504" actId="478"/>
          <ac:spMkLst>
            <pc:docMk/>
            <pc:sldMk cId="2164689714" sldId="1000"/>
            <ac:spMk id="3" creationId="{33747E48-6FF8-0064-2B92-DC509AE9D248}"/>
          </ac:spMkLst>
        </pc:spChg>
        <pc:spChg chg="add mod">
          <ac:chgData name="Pendek Armin - SLF" userId="51f9b027-0aea-4240-8982-d199f038d370" providerId="ADAL" clId="{9B67DD78-0282-1B46-87CB-6A3C4DA7EDD8}" dt="2023-03-15T15:10:34.986" v="15715" actId="1076"/>
          <ac:spMkLst>
            <pc:docMk/>
            <pc:sldMk cId="2164689714" sldId="1000"/>
            <ac:spMk id="4" creationId="{190D3EA5-3902-D16A-FEDE-E69C6A30B75E}"/>
          </ac:spMkLst>
        </pc:spChg>
      </pc:sldChg>
      <pc:sldChg chg="addSp modSp new mod modNotesTx">
        <pc:chgData name="Pendek Armin - SLF" userId="51f9b027-0aea-4240-8982-d199f038d370" providerId="ADAL" clId="{9B67DD78-0282-1B46-87CB-6A3C4DA7EDD8}" dt="2023-03-15T15:18:25.668" v="15863" actId="1076"/>
        <pc:sldMkLst>
          <pc:docMk/>
          <pc:sldMk cId="709564755" sldId="1001"/>
        </pc:sldMkLst>
        <pc:spChg chg="add mod">
          <ac:chgData name="Pendek Armin - SLF" userId="51f9b027-0aea-4240-8982-d199f038d370" providerId="ADAL" clId="{9B67DD78-0282-1B46-87CB-6A3C4DA7EDD8}" dt="2023-03-15T15:18:25.668" v="15863" actId="1076"/>
          <ac:spMkLst>
            <pc:docMk/>
            <pc:sldMk cId="709564755" sldId="1001"/>
            <ac:spMk id="2" creationId="{964E81A4-1464-8294-CAA7-56F95B6D3EE1}"/>
          </ac:spMkLst>
        </pc:spChg>
      </pc:sldChg>
      <pc:sldMasterChg chg="del delSldLayout">
        <pc:chgData name="Pendek Armin - SLF" userId="51f9b027-0aea-4240-8982-d199f038d370" providerId="ADAL" clId="{9B67DD78-0282-1B46-87CB-6A3C4DA7EDD8}" dt="2023-03-13T14:58:02.694" v="12009" actId="2696"/>
        <pc:sldMasterMkLst>
          <pc:docMk/>
          <pc:sldMasterMk cId="3686393589" sldId="2147484048"/>
        </pc:sldMasterMkLst>
        <pc:sldLayoutChg chg="del">
          <pc:chgData name="Pendek Armin - SLF" userId="51f9b027-0aea-4240-8982-d199f038d370" providerId="ADAL" clId="{9B67DD78-0282-1B46-87CB-6A3C4DA7EDD8}" dt="2023-03-13T14:58:02.630" v="11999" actId="2696"/>
          <pc:sldLayoutMkLst>
            <pc:docMk/>
            <pc:sldMasterMk cId="3686393589" sldId="2147484048"/>
            <pc:sldLayoutMk cId="4061821422" sldId="2147484049"/>
          </pc:sldLayoutMkLst>
        </pc:sldLayoutChg>
        <pc:sldLayoutChg chg="del">
          <pc:chgData name="Pendek Armin - SLF" userId="51f9b027-0aea-4240-8982-d199f038d370" providerId="ADAL" clId="{9B67DD78-0282-1B46-87CB-6A3C4DA7EDD8}" dt="2023-03-13T14:58:02.639" v="12000" actId="2696"/>
          <pc:sldLayoutMkLst>
            <pc:docMk/>
            <pc:sldMasterMk cId="3686393589" sldId="2147484048"/>
            <pc:sldLayoutMk cId="1721728490" sldId="2147484050"/>
          </pc:sldLayoutMkLst>
        </pc:sldLayoutChg>
        <pc:sldLayoutChg chg="del">
          <pc:chgData name="Pendek Armin - SLF" userId="51f9b027-0aea-4240-8982-d199f038d370" providerId="ADAL" clId="{9B67DD78-0282-1B46-87CB-6A3C4DA7EDD8}" dt="2023-03-13T14:58:02.648" v="12001" actId="2696"/>
          <pc:sldLayoutMkLst>
            <pc:docMk/>
            <pc:sldMasterMk cId="3686393589" sldId="2147484048"/>
            <pc:sldLayoutMk cId="3352184725" sldId="2147484051"/>
          </pc:sldLayoutMkLst>
        </pc:sldLayoutChg>
        <pc:sldLayoutChg chg="del">
          <pc:chgData name="Pendek Armin - SLF" userId="51f9b027-0aea-4240-8982-d199f038d370" providerId="ADAL" clId="{9B67DD78-0282-1B46-87CB-6A3C4DA7EDD8}" dt="2023-03-13T14:58:02.656" v="12002" actId="2696"/>
          <pc:sldLayoutMkLst>
            <pc:docMk/>
            <pc:sldMasterMk cId="3686393589" sldId="2147484048"/>
            <pc:sldLayoutMk cId="4188972559" sldId="2147484052"/>
          </pc:sldLayoutMkLst>
        </pc:sldLayoutChg>
        <pc:sldLayoutChg chg="del">
          <pc:chgData name="Pendek Armin - SLF" userId="51f9b027-0aea-4240-8982-d199f038d370" providerId="ADAL" clId="{9B67DD78-0282-1B46-87CB-6A3C4DA7EDD8}" dt="2023-03-13T14:58:02.665" v="12003" actId="2696"/>
          <pc:sldLayoutMkLst>
            <pc:docMk/>
            <pc:sldMasterMk cId="3686393589" sldId="2147484048"/>
            <pc:sldLayoutMk cId="945731327" sldId="2147484054"/>
          </pc:sldLayoutMkLst>
        </pc:sldLayoutChg>
        <pc:sldLayoutChg chg="del">
          <pc:chgData name="Pendek Armin - SLF" userId="51f9b027-0aea-4240-8982-d199f038d370" providerId="ADAL" clId="{9B67DD78-0282-1B46-87CB-6A3C4DA7EDD8}" dt="2023-03-13T14:58:02.666" v="12004" actId="2696"/>
          <pc:sldLayoutMkLst>
            <pc:docMk/>
            <pc:sldMasterMk cId="3686393589" sldId="2147484048"/>
            <pc:sldLayoutMk cId="698100923" sldId="2147484055"/>
          </pc:sldLayoutMkLst>
        </pc:sldLayoutChg>
        <pc:sldLayoutChg chg="del">
          <pc:chgData name="Pendek Armin - SLF" userId="51f9b027-0aea-4240-8982-d199f038d370" providerId="ADAL" clId="{9B67DD78-0282-1B46-87CB-6A3C4DA7EDD8}" dt="2023-03-13T14:58:02.675" v="12005" actId="2696"/>
          <pc:sldLayoutMkLst>
            <pc:docMk/>
            <pc:sldMasterMk cId="3686393589" sldId="2147484048"/>
            <pc:sldLayoutMk cId="1767556363" sldId="2147484056"/>
          </pc:sldLayoutMkLst>
        </pc:sldLayoutChg>
        <pc:sldLayoutChg chg="del">
          <pc:chgData name="Pendek Armin - SLF" userId="51f9b027-0aea-4240-8982-d199f038d370" providerId="ADAL" clId="{9B67DD78-0282-1B46-87CB-6A3C4DA7EDD8}" dt="2023-03-13T14:58:02.683" v="12006" actId="2696"/>
          <pc:sldLayoutMkLst>
            <pc:docMk/>
            <pc:sldMasterMk cId="3686393589" sldId="2147484048"/>
            <pc:sldLayoutMk cId="2472349213" sldId="2147484062"/>
          </pc:sldLayoutMkLst>
        </pc:sldLayoutChg>
        <pc:sldLayoutChg chg="del">
          <pc:chgData name="Pendek Armin - SLF" userId="51f9b027-0aea-4240-8982-d199f038d370" providerId="ADAL" clId="{9B67DD78-0282-1B46-87CB-6A3C4DA7EDD8}" dt="2023-03-13T14:58:02.690" v="12007" actId="2696"/>
          <pc:sldLayoutMkLst>
            <pc:docMk/>
            <pc:sldMasterMk cId="3686393589" sldId="2147484048"/>
            <pc:sldLayoutMk cId="3012528498" sldId="2147484063"/>
          </pc:sldLayoutMkLst>
        </pc:sldLayoutChg>
        <pc:sldLayoutChg chg="del">
          <pc:chgData name="Pendek Armin - SLF" userId="51f9b027-0aea-4240-8982-d199f038d370" providerId="ADAL" clId="{9B67DD78-0282-1B46-87CB-6A3C4DA7EDD8}" dt="2023-03-13T14:58:02.692" v="12008" actId="2696"/>
          <pc:sldLayoutMkLst>
            <pc:docMk/>
            <pc:sldMasterMk cId="3686393589" sldId="2147484048"/>
            <pc:sldLayoutMk cId="1478906310" sldId="2147484064"/>
          </pc:sldLayoutMkLst>
        </pc:sldLayoutChg>
      </pc:sldMasterChg>
      <pc:sldMasterChg chg="del delSldLayout">
        <pc:chgData name="Pendek Armin - SLF" userId="51f9b027-0aea-4240-8982-d199f038d370" providerId="ADAL" clId="{9B67DD78-0282-1B46-87CB-6A3C4DA7EDD8}" dt="2023-03-13T14:57:59.729" v="11998" actId="2696"/>
        <pc:sldMasterMkLst>
          <pc:docMk/>
          <pc:sldMasterMk cId="1293943199" sldId="2147484083"/>
        </pc:sldMasterMkLst>
        <pc:sldLayoutChg chg="del">
          <pc:chgData name="Pendek Armin - SLF" userId="51f9b027-0aea-4240-8982-d199f038d370" providerId="ADAL" clId="{9B67DD78-0282-1B46-87CB-6A3C4DA7EDD8}" dt="2023-03-13T14:57:59.655" v="11989" actId="2696"/>
          <pc:sldLayoutMkLst>
            <pc:docMk/>
            <pc:sldMasterMk cId="1293943199" sldId="2147484083"/>
            <pc:sldLayoutMk cId="2673803395" sldId="2147484084"/>
          </pc:sldLayoutMkLst>
        </pc:sldLayoutChg>
        <pc:sldLayoutChg chg="del">
          <pc:chgData name="Pendek Armin - SLF" userId="51f9b027-0aea-4240-8982-d199f038d370" providerId="ADAL" clId="{9B67DD78-0282-1B46-87CB-6A3C4DA7EDD8}" dt="2023-03-13T14:57:59.665" v="11990" actId="2696"/>
          <pc:sldLayoutMkLst>
            <pc:docMk/>
            <pc:sldMasterMk cId="1293943199" sldId="2147484083"/>
            <pc:sldLayoutMk cId="2756185501" sldId="2147484085"/>
          </pc:sldLayoutMkLst>
        </pc:sldLayoutChg>
        <pc:sldLayoutChg chg="del">
          <pc:chgData name="Pendek Armin - SLF" userId="51f9b027-0aea-4240-8982-d199f038d370" providerId="ADAL" clId="{9B67DD78-0282-1B46-87CB-6A3C4DA7EDD8}" dt="2023-03-13T14:57:59.674" v="11991" actId="2696"/>
          <pc:sldLayoutMkLst>
            <pc:docMk/>
            <pc:sldMasterMk cId="1293943199" sldId="2147484083"/>
            <pc:sldLayoutMk cId="10683557" sldId="2147484086"/>
          </pc:sldLayoutMkLst>
        </pc:sldLayoutChg>
        <pc:sldLayoutChg chg="del">
          <pc:chgData name="Pendek Armin - SLF" userId="51f9b027-0aea-4240-8982-d199f038d370" providerId="ADAL" clId="{9B67DD78-0282-1B46-87CB-6A3C4DA7EDD8}" dt="2023-03-13T14:57:59.688" v="11992" actId="2696"/>
          <pc:sldLayoutMkLst>
            <pc:docMk/>
            <pc:sldMasterMk cId="1293943199" sldId="2147484083"/>
            <pc:sldLayoutMk cId="1033407491" sldId="2147484087"/>
          </pc:sldLayoutMkLst>
        </pc:sldLayoutChg>
        <pc:sldLayoutChg chg="del">
          <pc:chgData name="Pendek Armin - SLF" userId="51f9b027-0aea-4240-8982-d199f038d370" providerId="ADAL" clId="{9B67DD78-0282-1B46-87CB-6A3C4DA7EDD8}" dt="2023-03-13T14:57:59.700" v="11993" actId="2696"/>
          <pc:sldLayoutMkLst>
            <pc:docMk/>
            <pc:sldMasterMk cId="1293943199" sldId="2147484083"/>
            <pc:sldLayoutMk cId="4151887276" sldId="2147484089"/>
          </pc:sldLayoutMkLst>
        </pc:sldLayoutChg>
        <pc:sldLayoutChg chg="del">
          <pc:chgData name="Pendek Armin - SLF" userId="51f9b027-0aea-4240-8982-d199f038d370" providerId="ADAL" clId="{9B67DD78-0282-1B46-87CB-6A3C4DA7EDD8}" dt="2023-03-13T14:57:59.702" v="11994" actId="2696"/>
          <pc:sldLayoutMkLst>
            <pc:docMk/>
            <pc:sldMasterMk cId="1293943199" sldId="2147484083"/>
            <pc:sldLayoutMk cId="3630140881" sldId="2147484090"/>
          </pc:sldLayoutMkLst>
        </pc:sldLayoutChg>
        <pc:sldLayoutChg chg="del">
          <pc:chgData name="Pendek Armin - SLF" userId="51f9b027-0aea-4240-8982-d199f038d370" providerId="ADAL" clId="{9B67DD78-0282-1B46-87CB-6A3C4DA7EDD8}" dt="2023-03-13T14:57:59.710" v="11995" actId="2696"/>
          <pc:sldLayoutMkLst>
            <pc:docMk/>
            <pc:sldMasterMk cId="1293943199" sldId="2147484083"/>
            <pc:sldLayoutMk cId="1412362262" sldId="2147484091"/>
          </pc:sldLayoutMkLst>
        </pc:sldLayoutChg>
        <pc:sldLayoutChg chg="del">
          <pc:chgData name="Pendek Armin - SLF" userId="51f9b027-0aea-4240-8982-d199f038d370" providerId="ADAL" clId="{9B67DD78-0282-1B46-87CB-6A3C4DA7EDD8}" dt="2023-03-13T14:57:59.718" v="11996" actId="2696"/>
          <pc:sldLayoutMkLst>
            <pc:docMk/>
            <pc:sldMasterMk cId="1293943199" sldId="2147484083"/>
            <pc:sldLayoutMk cId="3045204164" sldId="2147484097"/>
          </pc:sldLayoutMkLst>
        </pc:sldLayoutChg>
        <pc:sldLayoutChg chg="del">
          <pc:chgData name="Pendek Armin - SLF" userId="51f9b027-0aea-4240-8982-d199f038d370" providerId="ADAL" clId="{9B67DD78-0282-1B46-87CB-6A3C4DA7EDD8}" dt="2023-03-13T14:57:59.727" v="11997" actId="2696"/>
          <pc:sldLayoutMkLst>
            <pc:docMk/>
            <pc:sldMasterMk cId="1293943199" sldId="2147484083"/>
            <pc:sldLayoutMk cId="1207071588" sldId="2147484098"/>
          </pc:sldLayoutMkLst>
        </pc:sldLayoutChg>
      </pc:sldMasterChg>
      <pc:sldMasterChg chg="del delSldLayout">
        <pc:chgData name="Pendek Armin - SLF" userId="51f9b027-0aea-4240-8982-d199f038d370" providerId="ADAL" clId="{9B67DD78-0282-1B46-87CB-6A3C4DA7EDD8}" dt="2023-03-13T14:57:57.691" v="11988" actId="2696"/>
        <pc:sldMasterMkLst>
          <pc:docMk/>
          <pc:sldMasterMk cId="1239216833" sldId="2147484100"/>
        </pc:sldMasterMkLst>
        <pc:sldLayoutChg chg="del">
          <pc:chgData name="Pendek Armin - SLF" userId="51f9b027-0aea-4240-8982-d199f038d370" providerId="ADAL" clId="{9B67DD78-0282-1B46-87CB-6A3C4DA7EDD8}" dt="2023-03-13T14:57:57.607" v="11976" actId="2696"/>
          <pc:sldLayoutMkLst>
            <pc:docMk/>
            <pc:sldMasterMk cId="1239216833" sldId="2147484100"/>
            <pc:sldLayoutMk cId="131053122" sldId="2147484101"/>
          </pc:sldLayoutMkLst>
        </pc:sldLayoutChg>
        <pc:sldLayoutChg chg="del">
          <pc:chgData name="Pendek Armin - SLF" userId="51f9b027-0aea-4240-8982-d199f038d370" providerId="ADAL" clId="{9B67DD78-0282-1B46-87CB-6A3C4DA7EDD8}" dt="2023-03-13T14:57:57.620" v="11977" actId="2696"/>
          <pc:sldLayoutMkLst>
            <pc:docMk/>
            <pc:sldMasterMk cId="1239216833" sldId="2147484100"/>
            <pc:sldLayoutMk cId="236398650" sldId="2147484102"/>
          </pc:sldLayoutMkLst>
        </pc:sldLayoutChg>
        <pc:sldLayoutChg chg="del">
          <pc:chgData name="Pendek Armin - SLF" userId="51f9b027-0aea-4240-8982-d199f038d370" providerId="ADAL" clId="{9B67DD78-0282-1B46-87CB-6A3C4DA7EDD8}" dt="2023-03-13T14:57:57.631" v="11978" actId="2696"/>
          <pc:sldLayoutMkLst>
            <pc:docMk/>
            <pc:sldMasterMk cId="1239216833" sldId="2147484100"/>
            <pc:sldLayoutMk cId="2461029062" sldId="2147484103"/>
          </pc:sldLayoutMkLst>
        </pc:sldLayoutChg>
        <pc:sldLayoutChg chg="del">
          <pc:chgData name="Pendek Armin - SLF" userId="51f9b027-0aea-4240-8982-d199f038d370" providerId="ADAL" clId="{9B67DD78-0282-1B46-87CB-6A3C4DA7EDD8}" dt="2023-03-13T14:57:57.642" v="11979" actId="2696"/>
          <pc:sldLayoutMkLst>
            <pc:docMk/>
            <pc:sldMasterMk cId="1239216833" sldId="2147484100"/>
            <pc:sldLayoutMk cId="4237969074" sldId="2147484104"/>
          </pc:sldLayoutMkLst>
        </pc:sldLayoutChg>
        <pc:sldLayoutChg chg="del">
          <pc:chgData name="Pendek Armin - SLF" userId="51f9b027-0aea-4240-8982-d199f038d370" providerId="ADAL" clId="{9B67DD78-0282-1B46-87CB-6A3C4DA7EDD8}" dt="2023-03-13T14:57:57.653" v="11980" actId="2696"/>
          <pc:sldLayoutMkLst>
            <pc:docMk/>
            <pc:sldMasterMk cId="1239216833" sldId="2147484100"/>
            <pc:sldLayoutMk cId="2938621903" sldId="2147484106"/>
          </pc:sldLayoutMkLst>
        </pc:sldLayoutChg>
        <pc:sldLayoutChg chg="del">
          <pc:chgData name="Pendek Armin - SLF" userId="51f9b027-0aea-4240-8982-d199f038d370" providerId="ADAL" clId="{9B67DD78-0282-1B46-87CB-6A3C4DA7EDD8}" dt="2023-03-13T14:57:57.655" v="11981" actId="2696"/>
          <pc:sldLayoutMkLst>
            <pc:docMk/>
            <pc:sldMasterMk cId="1239216833" sldId="2147484100"/>
            <pc:sldLayoutMk cId="233273504" sldId="2147484107"/>
          </pc:sldLayoutMkLst>
        </pc:sldLayoutChg>
        <pc:sldLayoutChg chg="del">
          <pc:chgData name="Pendek Armin - SLF" userId="51f9b027-0aea-4240-8982-d199f038d370" providerId="ADAL" clId="{9B67DD78-0282-1B46-87CB-6A3C4DA7EDD8}" dt="2023-03-13T14:57:57.665" v="11982" actId="2696"/>
          <pc:sldLayoutMkLst>
            <pc:docMk/>
            <pc:sldMasterMk cId="1239216833" sldId="2147484100"/>
            <pc:sldLayoutMk cId="1618914964" sldId="2147484108"/>
          </pc:sldLayoutMkLst>
        </pc:sldLayoutChg>
        <pc:sldLayoutChg chg="del">
          <pc:chgData name="Pendek Armin - SLF" userId="51f9b027-0aea-4240-8982-d199f038d370" providerId="ADAL" clId="{9B67DD78-0282-1B46-87CB-6A3C4DA7EDD8}" dt="2023-03-13T14:57:57.675" v="11983" actId="2696"/>
          <pc:sldLayoutMkLst>
            <pc:docMk/>
            <pc:sldMasterMk cId="1239216833" sldId="2147484100"/>
            <pc:sldLayoutMk cId="3272332478" sldId="2147484114"/>
          </pc:sldLayoutMkLst>
        </pc:sldLayoutChg>
        <pc:sldLayoutChg chg="del">
          <pc:chgData name="Pendek Armin - SLF" userId="51f9b027-0aea-4240-8982-d199f038d370" providerId="ADAL" clId="{9B67DD78-0282-1B46-87CB-6A3C4DA7EDD8}" dt="2023-03-13T14:57:57.685" v="11984" actId="2696"/>
          <pc:sldLayoutMkLst>
            <pc:docMk/>
            <pc:sldMasterMk cId="1239216833" sldId="2147484100"/>
            <pc:sldLayoutMk cId="4123766904" sldId="2147484115"/>
          </pc:sldLayoutMkLst>
        </pc:sldLayoutChg>
        <pc:sldLayoutChg chg="del">
          <pc:chgData name="Pendek Armin - SLF" userId="51f9b027-0aea-4240-8982-d199f038d370" providerId="ADAL" clId="{9B67DD78-0282-1B46-87CB-6A3C4DA7EDD8}" dt="2023-03-13T14:57:57.686" v="11985" actId="2696"/>
          <pc:sldLayoutMkLst>
            <pc:docMk/>
            <pc:sldMasterMk cId="1239216833" sldId="2147484100"/>
            <pc:sldLayoutMk cId="2279785619" sldId="2147484116"/>
          </pc:sldLayoutMkLst>
        </pc:sldLayoutChg>
        <pc:sldLayoutChg chg="del">
          <pc:chgData name="Pendek Armin - SLF" userId="51f9b027-0aea-4240-8982-d199f038d370" providerId="ADAL" clId="{9B67DD78-0282-1B46-87CB-6A3C4DA7EDD8}" dt="2023-03-13T14:57:57.688" v="11986" actId="2696"/>
          <pc:sldLayoutMkLst>
            <pc:docMk/>
            <pc:sldMasterMk cId="1239216833" sldId="2147484100"/>
            <pc:sldLayoutMk cId="596175530" sldId="2147484136"/>
          </pc:sldLayoutMkLst>
        </pc:sldLayoutChg>
        <pc:sldLayoutChg chg="del">
          <pc:chgData name="Pendek Armin - SLF" userId="51f9b027-0aea-4240-8982-d199f038d370" providerId="ADAL" clId="{9B67DD78-0282-1B46-87CB-6A3C4DA7EDD8}" dt="2023-03-13T14:57:57.690" v="11987" actId="2696"/>
          <pc:sldLayoutMkLst>
            <pc:docMk/>
            <pc:sldMasterMk cId="1239216833" sldId="2147484100"/>
            <pc:sldLayoutMk cId="2655096903" sldId="2147484137"/>
          </pc:sldLayoutMkLst>
        </pc:sldLayoutChg>
      </pc:sldMasterChg>
      <pc:sldMasterChg chg="addSldLayout delSldLayout modSldLayout sldLayoutOrd">
        <pc:chgData name="Pendek Armin - SLF" userId="51f9b027-0aea-4240-8982-d199f038d370" providerId="ADAL" clId="{9B67DD78-0282-1B46-87CB-6A3C4DA7EDD8}" dt="2023-03-15T15:22:59.007" v="16040" actId="1035"/>
        <pc:sldMasterMkLst>
          <pc:docMk/>
          <pc:sldMasterMk cId="4208906343" sldId="2147484138"/>
        </pc:sldMasterMkLst>
        <pc:sldLayoutChg chg="del">
          <pc:chgData name="Pendek Armin - SLF" userId="51f9b027-0aea-4240-8982-d199f038d370" providerId="ADAL" clId="{9B67DD78-0282-1B46-87CB-6A3C4DA7EDD8}" dt="2023-03-13T14:58:09.460" v="12010" actId="2696"/>
          <pc:sldLayoutMkLst>
            <pc:docMk/>
            <pc:sldMasterMk cId="4208906343" sldId="2147484138"/>
            <pc:sldLayoutMk cId="2792191035" sldId="2147484139"/>
          </pc:sldLayoutMkLst>
        </pc:sldLayoutChg>
        <pc:sldLayoutChg chg="del">
          <pc:chgData name="Pendek Armin - SLF" userId="51f9b027-0aea-4240-8982-d199f038d370" providerId="ADAL" clId="{9B67DD78-0282-1B46-87CB-6A3C4DA7EDD8}" dt="2023-03-13T14:58:09.516" v="12018" actId="2696"/>
          <pc:sldLayoutMkLst>
            <pc:docMk/>
            <pc:sldMasterMk cId="4208906343" sldId="2147484138"/>
            <pc:sldLayoutMk cId="1864134436" sldId="2147484140"/>
          </pc:sldLayoutMkLst>
        </pc:sldLayoutChg>
        <pc:sldLayoutChg chg="del">
          <pc:chgData name="Pendek Armin - SLF" userId="51f9b027-0aea-4240-8982-d199f038d370" providerId="ADAL" clId="{9B67DD78-0282-1B46-87CB-6A3C4DA7EDD8}" dt="2023-03-13T14:58:09.539" v="12020" actId="2696"/>
          <pc:sldLayoutMkLst>
            <pc:docMk/>
            <pc:sldMasterMk cId="4208906343" sldId="2147484138"/>
            <pc:sldLayoutMk cId="827737468" sldId="2147484141"/>
          </pc:sldLayoutMkLst>
        </pc:sldLayoutChg>
        <pc:sldLayoutChg chg="del">
          <pc:chgData name="Pendek Armin - SLF" userId="51f9b027-0aea-4240-8982-d199f038d370" providerId="ADAL" clId="{9B67DD78-0282-1B46-87CB-6A3C4DA7EDD8}" dt="2023-03-13T14:58:09.477" v="12011" actId="2696"/>
          <pc:sldLayoutMkLst>
            <pc:docMk/>
            <pc:sldMasterMk cId="4208906343" sldId="2147484138"/>
            <pc:sldLayoutMk cId="3842754740" sldId="2147484142"/>
          </pc:sldLayoutMkLst>
        </pc:sldLayoutChg>
        <pc:sldLayoutChg chg="del">
          <pc:chgData name="Pendek Armin - SLF" userId="51f9b027-0aea-4240-8982-d199f038d370" providerId="ADAL" clId="{9B67DD78-0282-1B46-87CB-6A3C4DA7EDD8}" dt="2023-03-13T14:58:09.530" v="12019" actId="2696"/>
          <pc:sldLayoutMkLst>
            <pc:docMk/>
            <pc:sldMasterMk cId="4208906343" sldId="2147484138"/>
            <pc:sldLayoutMk cId="2092033651" sldId="2147484143"/>
          </pc:sldLayoutMkLst>
        </pc:sldLayoutChg>
        <pc:sldLayoutChg chg="del">
          <pc:chgData name="Pendek Armin - SLF" userId="51f9b027-0aea-4240-8982-d199f038d370" providerId="ADAL" clId="{9B67DD78-0282-1B46-87CB-6A3C4DA7EDD8}" dt="2023-03-13T14:58:09.494" v="12015" actId="2696"/>
          <pc:sldLayoutMkLst>
            <pc:docMk/>
            <pc:sldMasterMk cId="4208906343" sldId="2147484138"/>
            <pc:sldLayoutMk cId="252841039" sldId="2147484144"/>
          </pc:sldLayoutMkLst>
        </pc:sldLayoutChg>
        <pc:sldLayoutChg chg="del">
          <pc:chgData name="Pendek Armin - SLF" userId="51f9b027-0aea-4240-8982-d199f038d370" providerId="ADAL" clId="{9B67DD78-0282-1B46-87CB-6A3C4DA7EDD8}" dt="2023-03-13T14:58:09.554" v="12021" actId="2696"/>
          <pc:sldLayoutMkLst>
            <pc:docMk/>
            <pc:sldMasterMk cId="4208906343" sldId="2147484138"/>
            <pc:sldLayoutMk cId="800455503" sldId="2147484145"/>
          </pc:sldLayoutMkLst>
        </pc:sldLayoutChg>
        <pc:sldLayoutChg chg="del">
          <pc:chgData name="Pendek Armin - SLF" userId="51f9b027-0aea-4240-8982-d199f038d370" providerId="ADAL" clId="{9B67DD78-0282-1B46-87CB-6A3C4DA7EDD8}" dt="2023-03-13T14:58:09.488" v="12012" actId="2696"/>
          <pc:sldLayoutMkLst>
            <pc:docMk/>
            <pc:sldMasterMk cId="4208906343" sldId="2147484138"/>
            <pc:sldLayoutMk cId="512909067" sldId="2147484146"/>
          </pc:sldLayoutMkLst>
        </pc:sldLayoutChg>
        <pc:sldLayoutChg chg="del">
          <pc:chgData name="Pendek Armin - SLF" userId="51f9b027-0aea-4240-8982-d199f038d370" providerId="ADAL" clId="{9B67DD78-0282-1B46-87CB-6A3C4DA7EDD8}" dt="2023-03-13T14:58:09.504" v="12016" actId="2696"/>
          <pc:sldLayoutMkLst>
            <pc:docMk/>
            <pc:sldMasterMk cId="4208906343" sldId="2147484138"/>
            <pc:sldLayoutMk cId="86193325" sldId="2147484147"/>
          </pc:sldLayoutMkLst>
        </pc:sldLayoutChg>
        <pc:sldLayoutChg chg="del">
          <pc:chgData name="Pendek Armin - SLF" userId="51f9b027-0aea-4240-8982-d199f038d370" providerId="ADAL" clId="{9B67DD78-0282-1B46-87CB-6A3C4DA7EDD8}" dt="2023-03-13T14:58:09.490" v="12013" actId="2696"/>
          <pc:sldLayoutMkLst>
            <pc:docMk/>
            <pc:sldMasterMk cId="4208906343" sldId="2147484138"/>
            <pc:sldLayoutMk cId="629966325" sldId="2147484148"/>
          </pc:sldLayoutMkLst>
        </pc:sldLayoutChg>
        <pc:sldLayoutChg chg="del">
          <pc:chgData name="Pendek Armin - SLF" userId="51f9b027-0aea-4240-8982-d199f038d370" providerId="ADAL" clId="{9B67DD78-0282-1B46-87CB-6A3C4DA7EDD8}" dt="2023-03-13T14:58:09.492" v="12014" actId="2696"/>
          <pc:sldLayoutMkLst>
            <pc:docMk/>
            <pc:sldMasterMk cId="4208906343" sldId="2147484138"/>
            <pc:sldLayoutMk cId="3842332412" sldId="2147484149"/>
          </pc:sldLayoutMkLst>
        </pc:sldLayoutChg>
        <pc:sldLayoutChg chg="del">
          <pc:chgData name="Pendek Armin - SLF" userId="51f9b027-0aea-4240-8982-d199f038d370" providerId="ADAL" clId="{9B67DD78-0282-1B46-87CB-6A3C4DA7EDD8}" dt="2023-03-13T14:58:09.506" v="12017" actId="2696"/>
          <pc:sldLayoutMkLst>
            <pc:docMk/>
            <pc:sldMasterMk cId="4208906343" sldId="2147484138"/>
            <pc:sldLayoutMk cId="15572775" sldId="2147484150"/>
          </pc:sldLayoutMkLst>
        </pc:sldLayoutChg>
        <pc:sldLayoutChg chg="addSp delSp modSp mod">
          <pc:chgData name="Pendek Armin - SLF" userId="51f9b027-0aea-4240-8982-d199f038d370" providerId="ADAL" clId="{9B67DD78-0282-1B46-87CB-6A3C4DA7EDD8}" dt="2023-03-15T08:43:16.289" v="12638" actId="20577"/>
          <pc:sldLayoutMkLst>
            <pc:docMk/>
            <pc:sldMasterMk cId="4208906343" sldId="2147484138"/>
            <pc:sldLayoutMk cId="1414652473" sldId="2147484151"/>
          </pc:sldLayoutMkLst>
          <pc:spChg chg="add mod">
            <ac:chgData name="Pendek Armin - SLF" userId="51f9b027-0aea-4240-8982-d199f038d370" providerId="ADAL" clId="{9B67DD78-0282-1B46-87CB-6A3C4DA7EDD8}" dt="2023-03-14T12:45:16.873" v="12498" actId="1036"/>
            <ac:spMkLst>
              <pc:docMk/>
              <pc:sldMasterMk cId="4208906343" sldId="2147484138"/>
              <pc:sldLayoutMk cId="1414652473" sldId="2147484151"/>
              <ac:spMk id="2" creationId="{5EBEF291-68B3-19B1-CB14-D64E4A79196C}"/>
            </ac:spMkLst>
          </pc:spChg>
          <pc:spChg chg="add mod">
            <ac:chgData name="Pendek Armin - SLF" userId="51f9b027-0aea-4240-8982-d199f038d370" providerId="ADAL" clId="{9B67DD78-0282-1B46-87CB-6A3C4DA7EDD8}" dt="2023-03-14T12:45:16.873" v="12498" actId="1036"/>
            <ac:spMkLst>
              <pc:docMk/>
              <pc:sldMasterMk cId="4208906343" sldId="2147484138"/>
              <pc:sldLayoutMk cId="1414652473" sldId="2147484151"/>
              <ac:spMk id="3" creationId="{C471BAD3-AB7C-ADCA-689B-20EF8DFD3D74}"/>
            </ac:spMkLst>
          </pc:spChg>
          <pc:spChg chg="mod">
            <ac:chgData name="Pendek Armin - SLF" userId="51f9b027-0aea-4240-8982-d199f038d370" providerId="ADAL" clId="{9B67DD78-0282-1B46-87CB-6A3C4DA7EDD8}" dt="2023-03-14T12:45:16.873" v="12498" actId="1036"/>
            <ac:spMkLst>
              <pc:docMk/>
              <pc:sldMasterMk cId="4208906343" sldId="2147484138"/>
              <pc:sldLayoutMk cId="1414652473" sldId="2147484151"/>
              <ac:spMk id="14" creationId="{8CAAE69E-CB11-F272-B0FF-7BFA114DBC9A}"/>
            </ac:spMkLst>
          </pc:spChg>
          <pc:spChg chg="mod">
            <ac:chgData name="Pendek Armin - SLF" userId="51f9b027-0aea-4240-8982-d199f038d370" providerId="ADAL" clId="{9B67DD78-0282-1B46-87CB-6A3C4DA7EDD8}" dt="2023-03-15T08:43:16.289" v="12638" actId="20577"/>
            <ac:spMkLst>
              <pc:docMk/>
              <pc:sldMasterMk cId="4208906343" sldId="2147484138"/>
              <pc:sldLayoutMk cId="1414652473" sldId="2147484151"/>
              <ac:spMk id="15" creationId="{199FC27E-C6C3-07A8-11B6-71CF9408CE35}"/>
            </ac:spMkLst>
          </pc:spChg>
          <pc:picChg chg="add mod">
            <ac:chgData name="Pendek Armin - SLF" userId="51f9b027-0aea-4240-8982-d199f038d370" providerId="ADAL" clId="{9B67DD78-0282-1B46-87CB-6A3C4DA7EDD8}" dt="2023-03-14T12:45:22.808" v="12511" actId="1035"/>
            <ac:picMkLst>
              <pc:docMk/>
              <pc:sldMasterMk cId="4208906343" sldId="2147484138"/>
              <pc:sldLayoutMk cId="1414652473" sldId="2147484151"/>
              <ac:picMk id="5" creationId="{EA77CE5B-A406-0173-3DB5-534670E75705}"/>
            </ac:picMkLst>
          </pc:picChg>
          <pc:picChg chg="del mod">
            <ac:chgData name="Pendek Armin - SLF" userId="51f9b027-0aea-4240-8982-d199f038d370" providerId="ADAL" clId="{9B67DD78-0282-1B46-87CB-6A3C4DA7EDD8}" dt="2023-03-10T10:21:10.614" v="7922" actId="478"/>
            <ac:picMkLst>
              <pc:docMk/>
              <pc:sldMasterMk cId="4208906343" sldId="2147484138"/>
              <pc:sldLayoutMk cId="1414652473" sldId="2147484151"/>
              <ac:picMk id="19" creationId="{9282BF12-7C7A-1300-0DCF-138711A10329}"/>
            </ac:picMkLst>
          </pc:picChg>
        </pc:sldLayoutChg>
        <pc:sldLayoutChg chg="addSp modSp mod">
          <pc:chgData name="Pendek Armin - SLF" userId="51f9b027-0aea-4240-8982-d199f038d370" providerId="ADAL" clId="{9B67DD78-0282-1B46-87CB-6A3C4DA7EDD8}" dt="2023-03-15T11:21:15.214" v="12978" actId="2711"/>
          <pc:sldLayoutMkLst>
            <pc:docMk/>
            <pc:sldMasterMk cId="4208906343" sldId="2147484138"/>
            <pc:sldLayoutMk cId="601145681" sldId="2147484152"/>
          </pc:sldLayoutMkLst>
          <pc:spChg chg="add mod">
            <ac:chgData name="Pendek Armin - SLF" userId="51f9b027-0aea-4240-8982-d199f038d370" providerId="ADAL" clId="{9B67DD78-0282-1B46-87CB-6A3C4DA7EDD8}" dt="2023-03-15T11:21:15.214" v="12978" actId="2711"/>
            <ac:spMkLst>
              <pc:docMk/>
              <pc:sldMasterMk cId="4208906343" sldId="2147484138"/>
              <pc:sldLayoutMk cId="601145681" sldId="2147484152"/>
              <ac:spMk id="2" creationId="{077DC36C-A655-7E04-C017-FAFB53C2987B}"/>
            </ac:spMkLst>
          </pc:spChg>
          <pc:spChg chg="mod">
            <ac:chgData name="Pendek Armin - SLF" userId="51f9b027-0aea-4240-8982-d199f038d370" providerId="ADAL" clId="{9B67DD78-0282-1B46-87CB-6A3C4DA7EDD8}" dt="2023-03-15T11:17:28.982" v="12971" actId="1076"/>
            <ac:spMkLst>
              <pc:docMk/>
              <pc:sldMasterMk cId="4208906343" sldId="2147484138"/>
              <pc:sldLayoutMk cId="601145681" sldId="2147484152"/>
              <ac:spMk id="5" creationId="{ED68F095-4647-3D1C-E778-37A157CE1561}"/>
            </ac:spMkLst>
          </pc:spChg>
          <pc:spChg chg="mod">
            <ac:chgData name="Pendek Armin - SLF" userId="51f9b027-0aea-4240-8982-d199f038d370" providerId="ADAL" clId="{9B67DD78-0282-1B46-87CB-6A3C4DA7EDD8}" dt="2023-03-14T20:39:50.022" v="12525" actId="255"/>
            <ac:spMkLst>
              <pc:docMk/>
              <pc:sldMasterMk cId="4208906343" sldId="2147484138"/>
              <pc:sldLayoutMk cId="601145681" sldId="2147484152"/>
              <ac:spMk id="6" creationId="{1150B13F-557D-C881-C8FF-CE374757505C}"/>
            </ac:spMkLst>
          </pc:spChg>
          <pc:spChg chg="mod">
            <ac:chgData name="Pendek Armin - SLF" userId="51f9b027-0aea-4240-8982-d199f038d370" providerId="ADAL" clId="{9B67DD78-0282-1B46-87CB-6A3C4DA7EDD8}" dt="2023-03-08T20:11:28.241" v="1195" actId="255"/>
            <ac:spMkLst>
              <pc:docMk/>
              <pc:sldMasterMk cId="4208906343" sldId="2147484138"/>
              <pc:sldLayoutMk cId="601145681" sldId="2147484152"/>
              <ac:spMk id="14" creationId="{8CAAE69E-CB11-F272-B0FF-7BFA114DBC9A}"/>
            </ac:spMkLst>
          </pc:spChg>
          <pc:spChg chg="mod">
            <ac:chgData name="Pendek Armin - SLF" userId="51f9b027-0aea-4240-8982-d199f038d370" providerId="ADAL" clId="{9B67DD78-0282-1B46-87CB-6A3C4DA7EDD8}" dt="2023-03-14T20:39:15.950" v="12517" actId="20577"/>
            <ac:spMkLst>
              <pc:docMk/>
              <pc:sldMasterMk cId="4208906343" sldId="2147484138"/>
              <pc:sldLayoutMk cId="601145681" sldId="2147484152"/>
              <ac:spMk id="15" creationId="{199FC27E-C6C3-07A8-11B6-71CF9408CE35}"/>
            </ac:spMkLst>
          </pc:spChg>
          <pc:picChg chg="mod">
            <ac:chgData name="Pendek Armin - SLF" userId="51f9b027-0aea-4240-8982-d199f038d370" providerId="ADAL" clId="{9B67DD78-0282-1B46-87CB-6A3C4DA7EDD8}" dt="2023-03-14T20:40:19.459" v="12534" actId="1035"/>
            <ac:picMkLst>
              <pc:docMk/>
              <pc:sldMasterMk cId="4208906343" sldId="2147484138"/>
              <pc:sldLayoutMk cId="601145681" sldId="2147484152"/>
              <ac:picMk id="8" creationId="{48338DA3-E5A9-23B2-A384-46F4E8343A76}"/>
            </ac:picMkLst>
          </pc:picChg>
        </pc:sldLayoutChg>
        <pc:sldLayoutChg chg="addSp delSp modSp mod">
          <pc:chgData name="Pendek Armin - SLF" userId="51f9b027-0aea-4240-8982-d199f038d370" providerId="ADAL" clId="{9B67DD78-0282-1B46-87CB-6A3C4DA7EDD8}" dt="2023-03-15T08:48:58.691" v="12678" actId="20577"/>
          <pc:sldLayoutMkLst>
            <pc:docMk/>
            <pc:sldMasterMk cId="4208906343" sldId="2147484138"/>
            <pc:sldLayoutMk cId="2027930932" sldId="2147484153"/>
          </pc:sldLayoutMkLst>
          <pc:spChg chg="add del">
            <ac:chgData name="Pendek Armin - SLF" userId="51f9b027-0aea-4240-8982-d199f038d370" providerId="ADAL" clId="{9B67DD78-0282-1B46-87CB-6A3C4DA7EDD8}" dt="2023-03-10T10:22:24.321" v="7943" actId="478"/>
            <ac:spMkLst>
              <pc:docMk/>
              <pc:sldMasterMk cId="4208906343" sldId="2147484138"/>
              <pc:sldLayoutMk cId="2027930932" sldId="2147484153"/>
              <ac:spMk id="5" creationId="{56630033-6A1D-C941-D06F-9B20C082C48B}"/>
            </ac:spMkLst>
          </pc:spChg>
          <pc:spChg chg="add del mod">
            <ac:chgData name="Pendek Armin - SLF" userId="51f9b027-0aea-4240-8982-d199f038d370" providerId="ADAL" clId="{9B67DD78-0282-1B46-87CB-6A3C4DA7EDD8}" dt="2023-03-13T15:00:41.400" v="12023" actId="21"/>
            <ac:spMkLst>
              <pc:docMk/>
              <pc:sldMasterMk cId="4208906343" sldId="2147484138"/>
              <pc:sldLayoutMk cId="2027930932" sldId="2147484153"/>
              <ac:spMk id="6" creationId="{2CA48AB9-9E51-53C5-E102-9419E9A61CDC}"/>
            </ac:spMkLst>
          </pc:spChg>
          <pc:spChg chg="add del mod">
            <ac:chgData name="Pendek Armin - SLF" userId="51f9b027-0aea-4240-8982-d199f038d370" providerId="ADAL" clId="{9B67DD78-0282-1B46-87CB-6A3C4DA7EDD8}" dt="2023-03-13T15:02:21.390" v="12027" actId="21"/>
            <ac:spMkLst>
              <pc:docMk/>
              <pc:sldMasterMk cId="4208906343" sldId="2147484138"/>
              <pc:sldLayoutMk cId="2027930932" sldId="2147484153"/>
              <ac:spMk id="7" creationId="{A41E22A1-D0E3-5A1F-1215-2CD969726785}"/>
            </ac:spMkLst>
          </pc:spChg>
          <pc:spChg chg="add del mod">
            <ac:chgData name="Pendek Armin - SLF" userId="51f9b027-0aea-4240-8982-d199f038d370" providerId="ADAL" clId="{9B67DD78-0282-1B46-87CB-6A3C4DA7EDD8}" dt="2023-03-13T15:05:06.988" v="12030" actId="21"/>
            <ac:spMkLst>
              <pc:docMk/>
              <pc:sldMasterMk cId="4208906343" sldId="2147484138"/>
              <pc:sldLayoutMk cId="2027930932" sldId="2147484153"/>
              <ac:spMk id="8" creationId="{9154BD8C-712D-5FF4-4B50-1C340B6515C3}"/>
            </ac:spMkLst>
          </pc:spChg>
          <pc:spChg chg="add mod">
            <ac:chgData name="Pendek Armin - SLF" userId="51f9b027-0aea-4240-8982-d199f038d370" providerId="ADAL" clId="{9B67DD78-0282-1B46-87CB-6A3C4DA7EDD8}" dt="2023-03-15T08:48:58.691" v="12678" actId="20577"/>
            <ac:spMkLst>
              <pc:docMk/>
              <pc:sldMasterMk cId="4208906343" sldId="2147484138"/>
              <pc:sldLayoutMk cId="2027930932" sldId="2147484153"/>
              <ac:spMk id="10" creationId="{872D5B52-D2C4-4FB4-B54B-56007F2A65FC}"/>
            </ac:spMkLst>
          </pc:spChg>
          <pc:spChg chg="mod">
            <ac:chgData name="Pendek Armin - SLF" userId="51f9b027-0aea-4240-8982-d199f038d370" providerId="ADAL" clId="{9B67DD78-0282-1B46-87CB-6A3C4DA7EDD8}" dt="2023-03-11T12:06:58.586" v="10127" actId="20577"/>
            <ac:spMkLst>
              <pc:docMk/>
              <pc:sldMasterMk cId="4208906343" sldId="2147484138"/>
              <pc:sldLayoutMk cId="2027930932" sldId="2147484153"/>
              <ac:spMk id="14" creationId="{8CAAE69E-CB11-F272-B0FF-7BFA114DBC9A}"/>
            </ac:spMkLst>
          </pc:spChg>
          <pc:spChg chg="mod">
            <ac:chgData name="Pendek Armin - SLF" userId="51f9b027-0aea-4240-8982-d199f038d370" providerId="ADAL" clId="{9B67DD78-0282-1B46-87CB-6A3C4DA7EDD8}" dt="2023-03-13T13:44:08.148" v="11051" actId="2711"/>
            <ac:spMkLst>
              <pc:docMk/>
              <pc:sldMasterMk cId="4208906343" sldId="2147484138"/>
              <pc:sldLayoutMk cId="2027930932" sldId="2147484153"/>
              <ac:spMk id="15" creationId="{199FC27E-C6C3-07A8-11B6-71CF9408CE35}"/>
            </ac:spMkLst>
          </pc:spChg>
          <pc:spChg chg="mod">
            <ac:chgData name="Pendek Armin - SLF" userId="51f9b027-0aea-4240-8982-d199f038d370" providerId="ADAL" clId="{9B67DD78-0282-1B46-87CB-6A3C4DA7EDD8}" dt="2023-03-13T19:42:02.950" v="12221" actId="255"/>
            <ac:spMkLst>
              <pc:docMk/>
              <pc:sldMasterMk cId="4208906343" sldId="2147484138"/>
              <pc:sldLayoutMk cId="2027930932" sldId="2147484153"/>
              <ac:spMk id="25" creationId="{C1C6AF81-EA71-6488-0808-6D368DC7DB3A}"/>
            </ac:spMkLst>
          </pc:spChg>
          <pc:spChg chg="mod">
            <ac:chgData name="Pendek Armin - SLF" userId="51f9b027-0aea-4240-8982-d199f038d370" providerId="ADAL" clId="{9B67DD78-0282-1B46-87CB-6A3C4DA7EDD8}" dt="2023-03-13T13:48:37.032" v="11211" actId="14100"/>
            <ac:spMkLst>
              <pc:docMk/>
              <pc:sldMasterMk cId="4208906343" sldId="2147484138"/>
              <pc:sldLayoutMk cId="2027930932" sldId="2147484153"/>
              <ac:spMk id="27" creationId="{BC56EC6D-4E32-E022-3F10-59FC84F76674}"/>
            </ac:spMkLst>
          </pc:spChg>
          <pc:spChg chg="mod">
            <ac:chgData name="Pendek Armin - SLF" userId="51f9b027-0aea-4240-8982-d199f038d370" providerId="ADAL" clId="{9B67DD78-0282-1B46-87CB-6A3C4DA7EDD8}" dt="2023-03-13T15:05:25.022" v="12033" actId="20577"/>
            <ac:spMkLst>
              <pc:docMk/>
              <pc:sldMasterMk cId="4208906343" sldId="2147484138"/>
              <pc:sldLayoutMk cId="2027930932" sldId="2147484153"/>
              <ac:spMk id="30" creationId="{ED794F2F-80F5-4005-0C9F-7A3FB33BED37}"/>
            </ac:spMkLst>
          </pc:spChg>
          <pc:picChg chg="del">
            <ac:chgData name="Pendek Armin - SLF" userId="51f9b027-0aea-4240-8982-d199f038d370" providerId="ADAL" clId="{9B67DD78-0282-1B46-87CB-6A3C4DA7EDD8}" dt="2023-03-10T10:22:20.972" v="7941" actId="478"/>
            <ac:picMkLst>
              <pc:docMk/>
              <pc:sldMasterMk cId="4208906343" sldId="2147484138"/>
              <pc:sldLayoutMk cId="2027930932" sldId="2147484153"/>
              <ac:picMk id="29" creationId="{2B5A2F2E-8314-DE66-A353-A5E94F47C2E9}"/>
            </ac:picMkLst>
          </pc:picChg>
        </pc:sldLayoutChg>
        <pc:sldLayoutChg chg="addSp delSp modSp add del mod ord modTransition">
          <pc:chgData name="Pendek Armin - SLF" userId="51f9b027-0aea-4240-8982-d199f038d370" providerId="ADAL" clId="{9B67DD78-0282-1B46-87CB-6A3C4DA7EDD8}" dt="2023-03-15T13:05:04.472" v="15258" actId="2696"/>
          <pc:sldLayoutMkLst>
            <pc:docMk/>
            <pc:sldMasterMk cId="4208906343" sldId="2147484138"/>
            <pc:sldLayoutMk cId="1190436865" sldId="2147484154"/>
          </pc:sldLayoutMkLst>
          <pc:spChg chg="add del mod">
            <ac:chgData name="Pendek Armin - SLF" userId="51f9b027-0aea-4240-8982-d199f038d370" providerId="ADAL" clId="{9B67DD78-0282-1B46-87CB-6A3C4DA7EDD8}" dt="2023-03-08T20:05:21.427" v="1102"/>
            <ac:spMkLst>
              <pc:docMk/>
              <pc:sldMasterMk cId="4208906343" sldId="2147484138"/>
              <pc:sldLayoutMk cId="1190436865" sldId="2147484154"/>
              <ac:spMk id="2" creationId="{8B84706F-301B-E25C-EBC2-6A47F93BC7D2}"/>
            </ac:spMkLst>
          </pc:spChg>
          <pc:spChg chg="add mod">
            <ac:chgData name="Pendek Armin - SLF" userId="51f9b027-0aea-4240-8982-d199f038d370" providerId="ADAL" clId="{9B67DD78-0282-1B46-87CB-6A3C4DA7EDD8}" dt="2023-03-13T20:11:50.941" v="12387" actId="20577"/>
            <ac:spMkLst>
              <pc:docMk/>
              <pc:sldMasterMk cId="4208906343" sldId="2147484138"/>
              <pc:sldLayoutMk cId="1190436865" sldId="2147484154"/>
              <ac:spMk id="3" creationId="{CE5125E0-D3A6-C24B-3CE6-650AC13ACDAD}"/>
            </ac:spMkLst>
          </pc:spChg>
          <pc:spChg chg="del mod">
            <ac:chgData name="Pendek Armin - SLF" userId="51f9b027-0aea-4240-8982-d199f038d370" providerId="ADAL" clId="{9B67DD78-0282-1B46-87CB-6A3C4DA7EDD8}" dt="2023-03-08T07:38:36.280" v="6" actId="478"/>
            <ac:spMkLst>
              <pc:docMk/>
              <pc:sldMasterMk cId="4208906343" sldId="2147484138"/>
              <pc:sldLayoutMk cId="1190436865" sldId="2147484154"/>
              <ac:spMk id="4" creationId="{D04917EE-8324-E067-11E0-3B8430733568}"/>
            </ac:spMkLst>
          </pc:spChg>
          <pc:spChg chg="del mod">
            <ac:chgData name="Pendek Armin - SLF" userId="51f9b027-0aea-4240-8982-d199f038d370" providerId="ADAL" clId="{9B67DD78-0282-1B46-87CB-6A3C4DA7EDD8}" dt="2023-03-08T07:39:22.048" v="9" actId="478"/>
            <ac:spMkLst>
              <pc:docMk/>
              <pc:sldMasterMk cId="4208906343" sldId="2147484138"/>
              <pc:sldLayoutMk cId="1190436865" sldId="2147484154"/>
              <ac:spMk id="5" creationId="{ED68F095-4647-3D1C-E778-37A157CE1561}"/>
            </ac:spMkLst>
          </pc:spChg>
          <pc:spChg chg="del mod">
            <ac:chgData name="Pendek Armin - SLF" userId="51f9b027-0aea-4240-8982-d199f038d370" providerId="ADAL" clId="{9B67DD78-0282-1B46-87CB-6A3C4DA7EDD8}" dt="2023-03-08T07:39:22.048" v="9" actId="478"/>
            <ac:spMkLst>
              <pc:docMk/>
              <pc:sldMasterMk cId="4208906343" sldId="2147484138"/>
              <pc:sldLayoutMk cId="1190436865" sldId="2147484154"/>
              <ac:spMk id="6" creationId="{1150B13F-557D-C881-C8FF-CE374757505C}"/>
            </ac:spMkLst>
          </pc:spChg>
          <pc:spChg chg="mod">
            <ac:chgData name="Pendek Armin - SLF" userId="51f9b027-0aea-4240-8982-d199f038d370" providerId="ADAL" clId="{9B67DD78-0282-1B46-87CB-6A3C4DA7EDD8}" dt="2023-03-08T20:12:46.217" v="1201" actId="207"/>
            <ac:spMkLst>
              <pc:docMk/>
              <pc:sldMasterMk cId="4208906343" sldId="2147484138"/>
              <pc:sldLayoutMk cId="1190436865" sldId="2147484154"/>
              <ac:spMk id="9" creationId="{C7D19C55-431D-69BC-7256-A57A595DB7E0}"/>
            </ac:spMkLst>
          </pc:spChg>
          <pc:spChg chg="mod">
            <ac:chgData name="Pendek Armin - SLF" userId="51f9b027-0aea-4240-8982-d199f038d370" providerId="ADAL" clId="{9B67DD78-0282-1B46-87CB-6A3C4DA7EDD8}" dt="2023-03-08T20:07:49.705" v="1116" actId="14100"/>
            <ac:spMkLst>
              <pc:docMk/>
              <pc:sldMasterMk cId="4208906343" sldId="2147484138"/>
              <pc:sldLayoutMk cId="1190436865" sldId="2147484154"/>
              <ac:spMk id="14" creationId="{8CAAE69E-CB11-F272-B0FF-7BFA114DBC9A}"/>
            </ac:spMkLst>
          </pc:spChg>
          <pc:spChg chg="mod">
            <ac:chgData name="Pendek Armin - SLF" userId="51f9b027-0aea-4240-8982-d199f038d370" providerId="ADAL" clId="{9B67DD78-0282-1B46-87CB-6A3C4DA7EDD8}" dt="2023-03-13T20:11:39.978" v="12371" actId="20577"/>
            <ac:spMkLst>
              <pc:docMk/>
              <pc:sldMasterMk cId="4208906343" sldId="2147484138"/>
              <pc:sldLayoutMk cId="1190436865" sldId="2147484154"/>
              <ac:spMk id="15" creationId="{199FC27E-C6C3-07A8-11B6-71CF9408CE35}"/>
            </ac:spMkLst>
          </pc:spChg>
          <pc:picChg chg="del">
            <ac:chgData name="Pendek Armin - SLF" userId="51f9b027-0aea-4240-8982-d199f038d370" providerId="ADAL" clId="{9B67DD78-0282-1B46-87CB-6A3C4DA7EDD8}" dt="2023-03-08T07:38:39.318" v="7" actId="478"/>
            <ac:picMkLst>
              <pc:docMk/>
              <pc:sldMasterMk cId="4208906343" sldId="2147484138"/>
              <pc:sldLayoutMk cId="1190436865" sldId="2147484154"/>
              <ac:picMk id="8" creationId="{48338DA3-E5A9-23B2-A384-46F4E8343A76}"/>
            </ac:picMkLst>
          </pc:picChg>
        </pc:sldLayoutChg>
        <pc:sldLayoutChg chg="addSp delSp modSp add del mod ord modTransition">
          <pc:chgData name="Pendek Armin - SLF" userId="51f9b027-0aea-4240-8982-d199f038d370" providerId="ADAL" clId="{9B67DD78-0282-1B46-87CB-6A3C4DA7EDD8}" dt="2023-03-11T11:30:15.530" v="8593" actId="2696"/>
          <pc:sldLayoutMkLst>
            <pc:docMk/>
            <pc:sldMasterMk cId="4208906343" sldId="2147484138"/>
            <pc:sldLayoutMk cId="2060824318" sldId="2147484155"/>
          </pc:sldLayoutMkLst>
          <pc:spChg chg="add mod">
            <ac:chgData name="Pendek Armin - SLF" userId="51f9b027-0aea-4240-8982-d199f038d370" providerId="ADAL" clId="{9B67DD78-0282-1B46-87CB-6A3C4DA7EDD8}" dt="2023-03-08T12:27:04.223" v="454" actId="207"/>
            <ac:spMkLst>
              <pc:docMk/>
              <pc:sldMasterMk cId="4208906343" sldId="2147484138"/>
              <pc:sldLayoutMk cId="2060824318" sldId="2147484155"/>
              <ac:spMk id="2" creationId="{B5086A0E-EDD5-FCD7-68D1-9E19A7DE6E37}"/>
            </ac:spMkLst>
          </pc:spChg>
          <pc:spChg chg="del">
            <ac:chgData name="Pendek Armin - SLF" userId="51f9b027-0aea-4240-8982-d199f038d370" providerId="ADAL" clId="{9B67DD78-0282-1B46-87CB-6A3C4DA7EDD8}" dt="2023-03-08T07:45:39.252" v="70" actId="478"/>
            <ac:spMkLst>
              <pc:docMk/>
              <pc:sldMasterMk cId="4208906343" sldId="2147484138"/>
              <pc:sldLayoutMk cId="2060824318" sldId="2147484155"/>
              <ac:spMk id="4" creationId="{D04917EE-8324-E067-11E0-3B8430733568}"/>
            </ac:spMkLst>
          </pc:spChg>
          <pc:spChg chg="del">
            <ac:chgData name="Pendek Armin - SLF" userId="51f9b027-0aea-4240-8982-d199f038d370" providerId="ADAL" clId="{9B67DD78-0282-1B46-87CB-6A3C4DA7EDD8}" dt="2023-03-08T07:45:56.429" v="93" actId="478"/>
            <ac:spMkLst>
              <pc:docMk/>
              <pc:sldMasterMk cId="4208906343" sldId="2147484138"/>
              <pc:sldLayoutMk cId="2060824318" sldId="2147484155"/>
              <ac:spMk id="5" creationId="{ED68F095-4647-3D1C-E778-37A157CE1561}"/>
            </ac:spMkLst>
          </pc:spChg>
          <pc:spChg chg="del">
            <ac:chgData name="Pendek Armin - SLF" userId="51f9b027-0aea-4240-8982-d199f038d370" providerId="ADAL" clId="{9B67DD78-0282-1B46-87CB-6A3C4DA7EDD8}" dt="2023-03-08T07:45:56.429" v="93" actId="478"/>
            <ac:spMkLst>
              <pc:docMk/>
              <pc:sldMasterMk cId="4208906343" sldId="2147484138"/>
              <pc:sldLayoutMk cId="2060824318" sldId="2147484155"/>
              <ac:spMk id="6" creationId="{1150B13F-557D-C881-C8FF-CE374757505C}"/>
            </ac:spMkLst>
          </pc:spChg>
          <pc:spChg chg="mod">
            <ac:chgData name="Pendek Armin - SLF" userId="51f9b027-0aea-4240-8982-d199f038d370" providerId="ADAL" clId="{9B67DD78-0282-1B46-87CB-6A3C4DA7EDD8}" dt="2023-03-08T07:46:04.291" v="94" actId="14100"/>
            <ac:spMkLst>
              <pc:docMk/>
              <pc:sldMasterMk cId="4208906343" sldId="2147484138"/>
              <pc:sldLayoutMk cId="2060824318" sldId="2147484155"/>
              <ac:spMk id="9" creationId="{C7D19C55-431D-69BC-7256-A57A595DB7E0}"/>
            </ac:spMkLst>
          </pc:spChg>
          <pc:spChg chg="add del mod">
            <ac:chgData name="Pendek Armin - SLF" userId="51f9b027-0aea-4240-8982-d199f038d370" providerId="ADAL" clId="{9B67DD78-0282-1B46-87CB-6A3C4DA7EDD8}" dt="2023-03-08T07:55:23.489" v="131" actId="478"/>
            <ac:spMkLst>
              <pc:docMk/>
              <pc:sldMasterMk cId="4208906343" sldId="2147484138"/>
              <pc:sldLayoutMk cId="2060824318" sldId="2147484155"/>
              <ac:spMk id="10" creationId="{B4ACFD1F-CF13-F2F2-0D7D-E28FAEFCB479}"/>
            </ac:spMkLst>
          </pc:spChg>
          <pc:spChg chg="add del mod">
            <ac:chgData name="Pendek Armin - SLF" userId="51f9b027-0aea-4240-8982-d199f038d370" providerId="ADAL" clId="{9B67DD78-0282-1B46-87CB-6A3C4DA7EDD8}" dt="2023-03-09T13:04:24.123" v="5646" actId="478"/>
            <ac:spMkLst>
              <pc:docMk/>
              <pc:sldMasterMk cId="4208906343" sldId="2147484138"/>
              <pc:sldLayoutMk cId="2060824318" sldId="2147484155"/>
              <ac:spMk id="11" creationId="{164729A8-C8B7-F053-29FC-30F0F8569079}"/>
            </ac:spMkLst>
          </pc:spChg>
          <pc:spChg chg="mod">
            <ac:chgData name="Pendek Armin - SLF" userId="51f9b027-0aea-4240-8982-d199f038d370" providerId="ADAL" clId="{9B67DD78-0282-1B46-87CB-6A3C4DA7EDD8}" dt="2023-03-08T07:55:26.968" v="132" actId="1076"/>
            <ac:spMkLst>
              <pc:docMk/>
              <pc:sldMasterMk cId="4208906343" sldId="2147484138"/>
              <pc:sldLayoutMk cId="2060824318" sldId="2147484155"/>
              <ac:spMk id="14" creationId="{8CAAE69E-CB11-F272-B0FF-7BFA114DBC9A}"/>
            </ac:spMkLst>
          </pc:spChg>
          <pc:spChg chg="mod">
            <ac:chgData name="Pendek Armin - SLF" userId="51f9b027-0aea-4240-8982-d199f038d370" providerId="ADAL" clId="{9B67DD78-0282-1B46-87CB-6A3C4DA7EDD8}" dt="2023-03-09T12:52:52.766" v="5577" actId="20577"/>
            <ac:spMkLst>
              <pc:docMk/>
              <pc:sldMasterMk cId="4208906343" sldId="2147484138"/>
              <pc:sldLayoutMk cId="2060824318" sldId="2147484155"/>
              <ac:spMk id="15" creationId="{199FC27E-C6C3-07A8-11B6-71CF9408CE35}"/>
            </ac:spMkLst>
          </pc:spChg>
          <pc:picChg chg="add mod">
            <ac:chgData name="Pendek Armin - SLF" userId="51f9b027-0aea-4240-8982-d199f038d370" providerId="ADAL" clId="{9B67DD78-0282-1B46-87CB-6A3C4DA7EDD8}" dt="2023-03-08T07:47:47.261" v="113" actId="1036"/>
            <ac:picMkLst>
              <pc:docMk/>
              <pc:sldMasterMk cId="4208906343" sldId="2147484138"/>
              <pc:sldLayoutMk cId="2060824318" sldId="2147484155"/>
              <ac:picMk id="7" creationId="{4D8FBC5B-4807-9EB7-C51A-B66C67FDC229}"/>
            </ac:picMkLst>
          </pc:picChg>
          <pc:picChg chg="del">
            <ac:chgData name="Pendek Armin - SLF" userId="51f9b027-0aea-4240-8982-d199f038d370" providerId="ADAL" clId="{9B67DD78-0282-1B46-87CB-6A3C4DA7EDD8}" dt="2023-03-08T07:45:56.429" v="93" actId="478"/>
            <ac:picMkLst>
              <pc:docMk/>
              <pc:sldMasterMk cId="4208906343" sldId="2147484138"/>
              <pc:sldLayoutMk cId="2060824318" sldId="2147484155"/>
              <ac:picMk id="8" creationId="{48338DA3-E5A9-23B2-A384-46F4E8343A76}"/>
            </ac:picMkLst>
          </pc:picChg>
          <pc:picChg chg="del">
            <ac:chgData name="Pendek Armin - SLF" userId="51f9b027-0aea-4240-8982-d199f038d370" providerId="ADAL" clId="{9B67DD78-0282-1B46-87CB-6A3C4DA7EDD8}" dt="2023-03-08T07:47:44.900" v="108" actId="478"/>
            <ac:picMkLst>
              <pc:docMk/>
              <pc:sldMasterMk cId="4208906343" sldId="2147484138"/>
              <pc:sldLayoutMk cId="2060824318" sldId="2147484155"/>
              <ac:picMk id="13" creationId="{41812CD6-823D-6696-38A7-16F34F82626E}"/>
            </ac:picMkLst>
          </pc:picChg>
          <pc:picChg chg="add del mod">
            <ac:chgData name="Pendek Armin - SLF" userId="51f9b027-0aea-4240-8982-d199f038d370" providerId="ADAL" clId="{9B67DD78-0282-1B46-87CB-6A3C4DA7EDD8}" dt="2023-03-08T13:22:02.129" v="874"/>
            <ac:picMkLst>
              <pc:docMk/>
              <pc:sldMasterMk cId="4208906343" sldId="2147484138"/>
              <pc:sldLayoutMk cId="2060824318" sldId="2147484155"/>
              <ac:picMk id="16" creationId="{A4985CCD-0A87-B5F3-42CB-B975F5B38F15}"/>
            </ac:picMkLst>
          </pc:picChg>
          <pc:picChg chg="add del mod">
            <ac:chgData name="Pendek Armin - SLF" userId="51f9b027-0aea-4240-8982-d199f038d370" providerId="ADAL" clId="{9B67DD78-0282-1B46-87CB-6A3C4DA7EDD8}" dt="2023-03-08T13:21:56.306" v="865"/>
            <ac:picMkLst>
              <pc:docMk/>
              <pc:sldMasterMk cId="4208906343" sldId="2147484138"/>
              <pc:sldLayoutMk cId="2060824318" sldId="2147484155"/>
              <ac:picMk id="18" creationId="{BAB03A62-2A21-889C-4EE4-35F105746A4F}"/>
            </ac:picMkLst>
          </pc:picChg>
          <pc:picChg chg="add del mod">
            <ac:chgData name="Pendek Armin - SLF" userId="51f9b027-0aea-4240-8982-d199f038d370" providerId="ADAL" clId="{9B67DD78-0282-1B46-87CB-6A3C4DA7EDD8}" dt="2023-03-09T13:08:44.206" v="5651" actId="21"/>
            <ac:picMkLst>
              <pc:docMk/>
              <pc:sldMasterMk cId="4208906343" sldId="2147484138"/>
              <pc:sldLayoutMk cId="2060824318" sldId="2147484155"/>
              <ac:picMk id="19" creationId="{3A906394-A167-0678-05D7-0A2621F45CC9}"/>
            </ac:picMkLst>
          </pc:picChg>
          <pc:picChg chg="add mod">
            <ac:chgData name="Pendek Armin - SLF" userId="51f9b027-0aea-4240-8982-d199f038d370" providerId="ADAL" clId="{9B67DD78-0282-1B46-87CB-6A3C4DA7EDD8}" dt="2023-03-09T13:08:39.696" v="5650"/>
            <ac:picMkLst>
              <pc:docMk/>
              <pc:sldMasterMk cId="4208906343" sldId="2147484138"/>
              <pc:sldLayoutMk cId="2060824318" sldId="2147484155"/>
              <ac:picMk id="20" creationId="{C16D589F-8E51-D7C7-C2ED-1E5A8E48D3AF}"/>
            </ac:picMkLst>
          </pc:picChg>
        </pc:sldLayoutChg>
        <pc:sldLayoutChg chg="addSp delSp modSp add mod modTransition">
          <pc:chgData name="Pendek Armin - SLF" userId="51f9b027-0aea-4240-8982-d199f038d370" providerId="ADAL" clId="{9B67DD78-0282-1B46-87CB-6A3C4DA7EDD8}" dt="2023-03-15T12:42:13.680" v="14804" actId="20577"/>
          <pc:sldLayoutMkLst>
            <pc:docMk/>
            <pc:sldMasterMk cId="4208906343" sldId="2147484138"/>
            <pc:sldLayoutMk cId="3634560049" sldId="2147484156"/>
          </pc:sldLayoutMkLst>
          <pc:spChg chg="add mod">
            <ac:chgData name="Pendek Armin - SLF" userId="51f9b027-0aea-4240-8982-d199f038d370" providerId="ADAL" clId="{9B67DD78-0282-1B46-87CB-6A3C4DA7EDD8}" dt="2023-03-08T21:11:16.914" v="2164" actId="207"/>
            <ac:spMkLst>
              <pc:docMk/>
              <pc:sldMasterMk cId="4208906343" sldId="2147484138"/>
              <pc:sldLayoutMk cId="3634560049" sldId="2147484156"/>
              <ac:spMk id="3" creationId="{0A2BBBD9-45A3-431D-1EC6-38B9A06B40E4}"/>
            </ac:spMkLst>
          </pc:spChg>
          <pc:spChg chg="add del mod">
            <ac:chgData name="Pendek Armin - SLF" userId="51f9b027-0aea-4240-8982-d199f038d370" providerId="ADAL" clId="{9B67DD78-0282-1B46-87CB-6A3C4DA7EDD8}" dt="2023-03-08T07:58:43.300" v="155" actId="478"/>
            <ac:spMkLst>
              <pc:docMk/>
              <pc:sldMasterMk cId="4208906343" sldId="2147484138"/>
              <pc:sldLayoutMk cId="3634560049" sldId="2147484156"/>
              <ac:spMk id="4" creationId="{7FA040DD-ECC0-AA48-51B6-655F13A27D43}"/>
            </ac:spMkLst>
          </pc:spChg>
          <pc:spChg chg="add mod">
            <ac:chgData name="Pendek Armin - SLF" userId="51f9b027-0aea-4240-8982-d199f038d370" providerId="ADAL" clId="{9B67DD78-0282-1B46-87CB-6A3C4DA7EDD8}" dt="2023-03-08T21:11:16.914" v="2164" actId="207"/>
            <ac:spMkLst>
              <pc:docMk/>
              <pc:sldMasterMk cId="4208906343" sldId="2147484138"/>
              <pc:sldLayoutMk cId="3634560049" sldId="2147484156"/>
              <ac:spMk id="5" creationId="{D244845E-F87B-876B-A26F-712AE55CF7EC}"/>
            </ac:spMkLst>
          </pc:spChg>
          <pc:spChg chg="add mod">
            <ac:chgData name="Pendek Armin - SLF" userId="51f9b027-0aea-4240-8982-d199f038d370" providerId="ADAL" clId="{9B67DD78-0282-1B46-87CB-6A3C4DA7EDD8}" dt="2023-03-09T11:08:32.523" v="5271"/>
            <ac:spMkLst>
              <pc:docMk/>
              <pc:sldMasterMk cId="4208906343" sldId="2147484138"/>
              <pc:sldLayoutMk cId="3634560049" sldId="2147484156"/>
              <ac:spMk id="6" creationId="{56A59FF1-454C-287D-3305-1C4D51123DD8}"/>
            </ac:spMkLst>
          </pc:spChg>
          <pc:spChg chg="add mod">
            <ac:chgData name="Pendek Armin - SLF" userId="51f9b027-0aea-4240-8982-d199f038d370" providerId="ADAL" clId="{9B67DD78-0282-1B46-87CB-6A3C4DA7EDD8}" dt="2023-03-09T11:08:41.503" v="5273"/>
            <ac:spMkLst>
              <pc:docMk/>
              <pc:sldMasterMk cId="4208906343" sldId="2147484138"/>
              <pc:sldLayoutMk cId="3634560049" sldId="2147484156"/>
              <ac:spMk id="8" creationId="{CB236661-4878-7EAD-15BC-231987D598AB}"/>
            </ac:spMkLst>
          </pc:spChg>
          <pc:spChg chg="add mod">
            <ac:chgData name="Pendek Armin - SLF" userId="51f9b027-0aea-4240-8982-d199f038d370" providerId="ADAL" clId="{9B67DD78-0282-1B46-87CB-6A3C4DA7EDD8}" dt="2023-03-08T12:21:23.023" v="382" actId="1038"/>
            <ac:spMkLst>
              <pc:docMk/>
              <pc:sldMasterMk cId="4208906343" sldId="2147484138"/>
              <pc:sldLayoutMk cId="3634560049" sldId="2147484156"/>
              <ac:spMk id="10" creationId="{AE91ABE5-E4AB-9C2B-4BA7-6A93C3D165C1}"/>
            </ac:spMkLst>
          </pc:spChg>
          <pc:spChg chg="add del mod">
            <ac:chgData name="Pendek Armin - SLF" userId="51f9b027-0aea-4240-8982-d199f038d370" providerId="ADAL" clId="{9B67DD78-0282-1B46-87CB-6A3C4DA7EDD8}" dt="2023-03-08T12:17:02.756" v="315" actId="478"/>
            <ac:spMkLst>
              <pc:docMk/>
              <pc:sldMasterMk cId="4208906343" sldId="2147484138"/>
              <pc:sldLayoutMk cId="3634560049" sldId="2147484156"/>
              <ac:spMk id="11" creationId="{DEA2A23C-2664-C7A8-589A-7867B763AAD2}"/>
            </ac:spMkLst>
          </pc:spChg>
          <pc:spChg chg="add del mod">
            <ac:chgData name="Pendek Armin - SLF" userId="51f9b027-0aea-4240-8982-d199f038d370" providerId="ADAL" clId="{9B67DD78-0282-1B46-87CB-6A3C4DA7EDD8}" dt="2023-03-08T12:17:02.756" v="315" actId="478"/>
            <ac:spMkLst>
              <pc:docMk/>
              <pc:sldMasterMk cId="4208906343" sldId="2147484138"/>
              <pc:sldLayoutMk cId="3634560049" sldId="2147484156"/>
              <ac:spMk id="12" creationId="{42BB9C23-B662-7FAE-37E9-3094D30E8322}"/>
            </ac:spMkLst>
          </pc:spChg>
          <pc:spChg chg="add del mod">
            <ac:chgData name="Pendek Armin - SLF" userId="51f9b027-0aea-4240-8982-d199f038d370" providerId="ADAL" clId="{9B67DD78-0282-1B46-87CB-6A3C4DA7EDD8}" dt="2023-03-08T12:17:02.756" v="315" actId="478"/>
            <ac:spMkLst>
              <pc:docMk/>
              <pc:sldMasterMk cId="4208906343" sldId="2147484138"/>
              <pc:sldLayoutMk cId="3634560049" sldId="2147484156"/>
              <ac:spMk id="13" creationId="{646A05F6-21AE-DE83-1D80-EFE97A4C6F82}"/>
            </ac:spMkLst>
          </pc:spChg>
          <pc:spChg chg="mod">
            <ac:chgData name="Pendek Armin - SLF" userId="51f9b027-0aea-4240-8982-d199f038d370" providerId="ADAL" clId="{9B67DD78-0282-1B46-87CB-6A3C4DA7EDD8}" dt="2023-03-08T07:54:54.554" v="128" actId="1076"/>
            <ac:spMkLst>
              <pc:docMk/>
              <pc:sldMasterMk cId="4208906343" sldId="2147484138"/>
              <pc:sldLayoutMk cId="3634560049" sldId="2147484156"/>
              <ac:spMk id="14" creationId="{8CAAE69E-CB11-F272-B0FF-7BFA114DBC9A}"/>
            </ac:spMkLst>
          </pc:spChg>
          <pc:spChg chg="del">
            <ac:chgData name="Pendek Armin - SLF" userId="51f9b027-0aea-4240-8982-d199f038d370" providerId="ADAL" clId="{9B67DD78-0282-1B46-87CB-6A3C4DA7EDD8}" dt="2023-03-08T07:54:46.585" v="126" actId="478"/>
            <ac:spMkLst>
              <pc:docMk/>
              <pc:sldMasterMk cId="4208906343" sldId="2147484138"/>
              <pc:sldLayoutMk cId="3634560049" sldId="2147484156"/>
              <ac:spMk id="15" creationId="{199FC27E-C6C3-07A8-11B6-71CF9408CE35}"/>
            </ac:spMkLst>
          </pc:spChg>
          <pc:spChg chg="add mod">
            <ac:chgData name="Pendek Armin - SLF" userId="51f9b027-0aea-4240-8982-d199f038d370" providerId="ADAL" clId="{9B67DD78-0282-1B46-87CB-6A3C4DA7EDD8}" dt="2023-03-09T11:09:10.230" v="5282" actId="255"/>
            <ac:spMkLst>
              <pc:docMk/>
              <pc:sldMasterMk cId="4208906343" sldId="2147484138"/>
              <pc:sldLayoutMk cId="3634560049" sldId="2147484156"/>
              <ac:spMk id="16" creationId="{C6257E8A-0DAB-1640-1D4E-DCAE8511F0C1}"/>
            </ac:spMkLst>
          </pc:spChg>
          <pc:spChg chg="add mod">
            <ac:chgData name="Pendek Armin - SLF" userId="51f9b027-0aea-4240-8982-d199f038d370" providerId="ADAL" clId="{9B67DD78-0282-1B46-87CB-6A3C4DA7EDD8}" dt="2023-03-09T11:09:32.774" v="5322" actId="20577"/>
            <ac:spMkLst>
              <pc:docMk/>
              <pc:sldMasterMk cId="4208906343" sldId="2147484138"/>
              <pc:sldLayoutMk cId="3634560049" sldId="2147484156"/>
              <ac:spMk id="17" creationId="{BE483592-6253-6C1C-E40C-466CB64D83DA}"/>
            </ac:spMkLst>
          </pc:spChg>
          <pc:spChg chg="add mod">
            <ac:chgData name="Pendek Armin - SLF" userId="51f9b027-0aea-4240-8982-d199f038d370" providerId="ADAL" clId="{9B67DD78-0282-1B46-87CB-6A3C4DA7EDD8}" dt="2023-03-15T12:42:13.680" v="14804" actId="20577"/>
            <ac:spMkLst>
              <pc:docMk/>
              <pc:sldMasterMk cId="4208906343" sldId="2147484138"/>
              <pc:sldLayoutMk cId="3634560049" sldId="2147484156"/>
              <ac:spMk id="18" creationId="{FFEBA1C0-9D43-A185-63ED-13A7BCAF072A}"/>
            </ac:spMkLst>
          </pc:spChg>
          <pc:spChg chg="add mod">
            <ac:chgData name="Pendek Armin - SLF" userId="51f9b027-0aea-4240-8982-d199f038d370" providerId="ADAL" clId="{9B67DD78-0282-1B46-87CB-6A3C4DA7EDD8}" dt="2023-03-08T12:21:25.113" v="385" actId="1038"/>
            <ac:spMkLst>
              <pc:docMk/>
              <pc:sldMasterMk cId="4208906343" sldId="2147484138"/>
              <pc:sldLayoutMk cId="3634560049" sldId="2147484156"/>
              <ac:spMk id="19" creationId="{D4AE107F-25F2-91DF-C3E6-BEBE5B304DF6}"/>
            </ac:spMkLst>
          </pc:spChg>
          <pc:spChg chg="add mod">
            <ac:chgData name="Pendek Armin - SLF" userId="51f9b027-0aea-4240-8982-d199f038d370" providerId="ADAL" clId="{9B67DD78-0282-1B46-87CB-6A3C4DA7EDD8}" dt="2023-03-08T12:21:27.125" v="389" actId="1038"/>
            <ac:spMkLst>
              <pc:docMk/>
              <pc:sldMasterMk cId="4208906343" sldId="2147484138"/>
              <pc:sldLayoutMk cId="3634560049" sldId="2147484156"/>
              <ac:spMk id="20" creationId="{CBEF92C2-84D9-408B-1B42-EDB6A05C0F24}"/>
            </ac:spMkLst>
          </pc:spChg>
          <pc:spChg chg="add mod">
            <ac:chgData name="Pendek Armin - SLF" userId="51f9b027-0aea-4240-8982-d199f038d370" providerId="ADAL" clId="{9B67DD78-0282-1B46-87CB-6A3C4DA7EDD8}" dt="2023-03-08T12:21:30.350" v="396" actId="1037"/>
            <ac:spMkLst>
              <pc:docMk/>
              <pc:sldMasterMk cId="4208906343" sldId="2147484138"/>
              <pc:sldLayoutMk cId="3634560049" sldId="2147484156"/>
              <ac:spMk id="21" creationId="{E61D0085-5AEA-4800-6AAE-1C270DF3DF16}"/>
            </ac:spMkLst>
          </pc:spChg>
          <pc:spChg chg="add mod">
            <ac:chgData name="Pendek Armin - SLF" userId="51f9b027-0aea-4240-8982-d199f038d370" providerId="ADAL" clId="{9B67DD78-0282-1B46-87CB-6A3C4DA7EDD8}" dt="2023-03-08T12:21:32.039" v="399" actId="1038"/>
            <ac:spMkLst>
              <pc:docMk/>
              <pc:sldMasterMk cId="4208906343" sldId="2147484138"/>
              <pc:sldLayoutMk cId="3634560049" sldId="2147484156"/>
              <ac:spMk id="22" creationId="{4F53B916-4988-B202-F5A5-AC9356928CA4}"/>
            </ac:spMkLst>
          </pc:spChg>
          <pc:spChg chg="add mod">
            <ac:chgData name="Pendek Armin - SLF" userId="51f9b027-0aea-4240-8982-d199f038d370" providerId="ADAL" clId="{9B67DD78-0282-1B46-87CB-6A3C4DA7EDD8}" dt="2023-03-08T12:21:34.184" v="401" actId="1038"/>
            <ac:spMkLst>
              <pc:docMk/>
              <pc:sldMasterMk cId="4208906343" sldId="2147484138"/>
              <pc:sldLayoutMk cId="3634560049" sldId="2147484156"/>
              <ac:spMk id="23" creationId="{77398909-5F48-D548-85F6-F51280B8CCBA}"/>
            </ac:spMkLst>
          </pc:spChg>
          <pc:spChg chg="add mod">
            <ac:chgData name="Pendek Armin - SLF" userId="51f9b027-0aea-4240-8982-d199f038d370" providerId="ADAL" clId="{9B67DD78-0282-1B46-87CB-6A3C4DA7EDD8}" dt="2023-03-08T12:21:37.959" v="402" actId="1038"/>
            <ac:spMkLst>
              <pc:docMk/>
              <pc:sldMasterMk cId="4208906343" sldId="2147484138"/>
              <pc:sldLayoutMk cId="3634560049" sldId="2147484156"/>
              <ac:spMk id="24" creationId="{4F95CE36-B302-D01C-E128-8BFDFCA2B410}"/>
            </ac:spMkLst>
          </pc:spChg>
          <pc:spChg chg="add del mod">
            <ac:chgData name="Pendek Armin - SLF" userId="51f9b027-0aea-4240-8982-d199f038d370" providerId="ADAL" clId="{9B67DD78-0282-1B46-87CB-6A3C4DA7EDD8}" dt="2023-03-08T20:21:50.314" v="1688" actId="478"/>
            <ac:spMkLst>
              <pc:docMk/>
              <pc:sldMasterMk cId="4208906343" sldId="2147484138"/>
              <pc:sldLayoutMk cId="3634560049" sldId="2147484156"/>
              <ac:spMk id="25" creationId="{AC70C787-A85F-4660-AE61-2F0DE33F06D5}"/>
            </ac:spMkLst>
          </pc:spChg>
        </pc:sldLayoutChg>
        <pc:sldLayoutChg chg="addSp delSp modSp add mod modTransition">
          <pc:chgData name="Pendek Armin - SLF" userId="51f9b027-0aea-4240-8982-d199f038d370" providerId="ADAL" clId="{9B67DD78-0282-1B46-87CB-6A3C4DA7EDD8}" dt="2023-03-15T12:37:59.766" v="14764" actId="20577"/>
          <pc:sldLayoutMkLst>
            <pc:docMk/>
            <pc:sldMasterMk cId="4208906343" sldId="2147484138"/>
            <pc:sldLayoutMk cId="2474149969" sldId="2147484157"/>
          </pc:sldLayoutMkLst>
          <pc:spChg chg="mod">
            <ac:chgData name="Pendek Armin - SLF" userId="51f9b027-0aea-4240-8982-d199f038d370" providerId="ADAL" clId="{9B67DD78-0282-1B46-87CB-6A3C4DA7EDD8}" dt="2023-03-08T12:23:38.123" v="420" actId="207"/>
            <ac:spMkLst>
              <pc:docMk/>
              <pc:sldMasterMk cId="4208906343" sldId="2147484138"/>
              <pc:sldLayoutMk cId="2474149969" sldId="2147484157"/>
              <ac:spMk id="2" creationId="{B5086A0E-EDD5-FCD7-68D1-9E19A7DE6E37}"/>
            </ac:spMkLst>
          </pc:spChg>
          <pc:spChg chg="mod">
            <ac:chgData name="Pendek Armin - SLF" userId="51f9b027-0aea-4240-8982-d199f038d370" providerId="ADAL" clId="{9B67DD78-0282-1B46-87CB-6A3C4DA7EDD8}" dt="2023-03-08T12:34:40.809" v="782" actId="408"/>
            <ac:spMkLst>
              <pc:docMk/>
              <pc:sldMasterMk cId="4208906343" sldId="2147484138"/>
              <pc:sldLayoutMk cId="2474149969" sldId="2147484157"/>
              <ac:spMk id="3" creationId="{0A2BBBD9-45A3-431D-1EC6-38B9A06B40E4}"/>
            </ac:spMkLst>
          </pc:spChg>
          <pc:spChg chg="mod">
            <ac:chgData name="Pendek Armin - SLF" userId="51f9b027-0aea-4240-8982-d199f038d370" providerId="ADAL" clId="{9B67DD78-0282-1B46-87CB-6A3C4DA7EDD8}" dt="2023-03-08T12:34:40.809" v="782" actId="408"/>
            <ac:spMkLst>
              <pc:docMk/>
              <pc:sldMasterMk cId="4208906343" sldId="2147484138"/>
              <pc:sldLayoutMk cId="2474149969" sldId="2147484157"/>
              <ac:spMk id="5" creationId="{D244845E-F87B-876B-A26F-712AE55CF7EC}"/>
            </ac:spMkLst>
          </pc:spChg>
          <pc:spChg chg="mod">
            <ac:chgData name="Pendek Armin - SLF" userId="51f9b027-0aea-4240-8982-d199f038d370" providerId="ADAL" clId="{9B67DD78-0282-1B46-87CB-6A3C4DA7EDD8}" dt="2023-03-15T12:37:59.766" v="14764" actId="20577"/>
            <ac:spMkLst>
              <pc:docMk/>
              <pc:sldMasterMk cId="4208906343" sldId="2147484138"/>
              <pc:sldLayoutMk cId="2474149969" sldId="2147484157"/>
              <ac:spMk id="6" creationId="{56A59FF1-454C-287D-3305-1C4D51123DD8}"/>
            </ac:spMkLst>
          </pc:spChg>
          <pc:spChg chg="mod">
            <ac:chgData name="Pendek Armin - SLF" userId="51f9b027-0aea-4240-8982-d199f038d370" providerId="ADAL" clId="{9B67DD78-0282-1B46-87CB-6A3C4DA7EDD8}" dt="2023-03-08T12:34:40.809" v="782" actId="408"/>
            <ac:spMkLst>
              <pc:docMk/>
              <pc:sldMasterMk cId="4208906343" sldId="2147484138"/>
              <pc:sldLayoutMk cId="2474149969" sldId="2147484157"/>
              <ac:spMk id="8" creationId="{CB236661-4878-7EAD-15BC-231987D598AB}"/>
            </ac:spMkLst>
          </pc:spChg>
          <pc:spChg chg="mod">
            <ac:chgData name="Pendek Armin - SLF" userId="51f9b027-0aea-4240-8982-d199f038d370" providerId="ADAL" clId="{9B67DD78-0282-1B46-87CB-6A3C4DA7EDD8}" dt="2023-03-08T12:22:12.905" v="412" actId="207"/>
            <ac:spMkLst>
              <pc:docMk/>
              <pc:sldMasterMk cId="4208906343" sldId="2147484138"/>
              <pc:sldLayoutMk cId="2474149969" sldId="2147484157"/>
              <ac:spMk id="9" creationId="{C7D19C55-431D-69BC-7256-A57A595DB7E0}"/>
            </ac:spMkLst>
          </pc:spChg>
          <pc:spChg chg="mod">
            <ac:chgData name="Pendek Armin - SLF" userId="51f9b027-0aea-4240-8982-d199f038d370" providerId="ADAL" clId="{9B67DD78-0282-1B46-87CB-6A3C4DA7EDD8}" dt="2023-03-08T12:34:53.077" v="783" actId="14100"/>
            <ac:spMkLst>
              <pc:docMk/>
              <pc:sldMasterMk cId="4208906343" sldId="2147484138"/>
              <pc:sldLayoutMk cId="2474149969" sldId="2147484157"/>
              <ac:spMk id="10" creationId="{AE91ABE5-E4AB-9C2B-4BA7-6A93C3D165C1}"/>
            </ac:spMkLst>
          </pc:spChg>
          <pc:spChg chg="mod">
            <ac:chgData name="Pendek Armin - SLF" userId="51f9b027-0aea-4240-8982-d199f038d370" providerId="ADAL" clId="{9B67DD78-0282-1B46-87CB-6A3C4DA7EDD8}" dt="2023-03-08T12:34:55.671" v="785" actId="20577"/>
            <ac:spMkLst>
              <pc:docMk/>
              <pc:sldMasterMk cId="4208906343" sldId="2147484138"/>
              <pc:sldLayoutMk cId="2474149969" sldId="2147484157"/>
              <ac:spMk id="14" creationId="{8CAAE69E-CB11-F272-B0FF-7BFA114DBC9A}"/>
            </ac:spMkLst>
          </pc:spChg>
          <pc:spChg chg="mod">
            <ac:chgData name="Pendek Armin - SLF" userId="51f9b027-0aea-4240-8982-d199f038d370" providerId="ADAL" clId="{9B67DD78-0282-1B46-87CB-6A3C4DA7EDD8}" dt="2023-03-08T22:20:34.979" v="2897" actId="20577"/>
            <ac:spMkLst>
              <pc:docMk/>
              <pc:sldMasterMk cId="4208906343" sldId="2147484138"/>
              <pc:sldLayoutMk cId="2474149969" sldId="2147484157"/>
              <ac:spMk id="16" creationId="{C6257E8A-0DAB-1640-1D4E-DCAE8511F0C1}"/>
            </ac:spMkLst>
          </pc:spChg>
          <pc:spChg chg="mod">
            <ac:chgData name="Pendek Armin - SLF" userId="51f9b027-0aea-4240-8982-d199f038d370" providerId="ADAL" clId="{9B67DD78-0282-1B46-87CB-6A3C4DA7EDD8}" dt="2023-03-08T22:22:17.029" v="2901" actId="20577"/>
            <ac:spMkLst>
              <pc:docMk/>
              <pc:sldMasterMk cId="4208906343" sldId="2147484138"/>
              <pc:sldLayoutMk cId="2474149969" sldId="2147484157"/>
              <ac:spMk id="17" creationId="{BE483592-6253-6C1C-E40C-466CB64D83DA}"/>
            </ac:spMkLst>
          </pc:spChg>
          <pc:spChg chg="del mod">
            <ac:chgData name="Pendek Armin - SLF" userId="51f9b027-0aea-4240-8982-d199f038d370" providerId="ADAL" clId="{9B67DD78-0282-1B46-87CB-6A3C4DA7EDD8}" dt="2023-03-08T12:33:45.954" v="775" actId="478"/>
            <ac:spMkLst>
              <pc:docMk/>
              <pc:sldMasterMk cId="4208906343" sldId="2147484138"/>
              <pc:sldLayoutMk cId="2474149969" sldId="2147484157"/>
              <ac:spMk id="18" creationId="{FFEBA1C0-9D43-A185-63ED-13A7BCAF072A}"/>
            </ac:spMkLst>
          </pc:spChg>
          <pc:spChg chg="mod">
            <ac:chgData name="Pendek Armin - SLF" userId="51f9b027-0aea-4240-8982-d199f038d370" providerId="ADAL" clId="{9B67DD78-0282-1B46-87CB-6A3C4DA7EDD8}" dt="2023-03-08T13:08:09.160" v="836" actId="1076"/>
            <ac:spMkLst>
              <pc:docMk/>
              <pc:sldMasterMk cId="4208906343" sldId="2147484138"/>
              <pc:sldLayoutMk cId="2474149969" sldId="2147484157"/>
              <ac:spMk id="19" creationId="{D4AE107F-25F2-91DF-C3E6-BEBE5B304DF6}"/>
            </ac:spMkLst>
          </pc:spChg>
          <pc:spChg chg="mod">
            <ac:chgData name="Pendek Armin - SLF" userId="51f9b027-0aea-4240-8982-d199f038d370" providerId="ADAL" clId="{9B67DD78-0282-1B46-87CB-6A3C4DA7EDD8}" dt="2023-03-08T13:08:11.679" v="837" actId="1076"/>
            <ac:spMkLst>
              <pc:docMk/>
              <pc:sldMasterMk cId="4208906343" sldId="2147484138"/>
              <pc:sldLayoutMk cId="2474149969" sldId="2147484157"/>
              <ac:spMk id="20" creationId="{CBEF92C2-84D9-408B-1B42-EDB6A05C0F24}"/>
            </ac:spMkLst>
          </pc:spChg>
          <pc:spChg chg="mod">
            <ac:chgData name="Pendek Armin - SLF" userId="51f9b027-0aea-4240-8982-d199f038d370" providerId="ADAL" clId="{9B67DD78-0282-1B46-87CB-6A3C4DA7EDD8}" dt="2023-03-08T13:08:40.728" v="840" actId="1076"/>
            <ac:spMkLst>
              <pc:docMk/>
              <pc:sldMasterMk cId="4208906343" sldId="2147484138"/>
              <pc:sldLayoutMk cId="2474149969" sldId="2147484157"/>
              <ac:spMk id="21" creationId="{E61D0085-5AEA-4800-6AAE-1C270DF3DF16}"/>
            </ac:spMkLst>
          </pc:spChg>
          <pc:spChg chg="mod">
            <ac:chgData name="Pendek Armin - SLF" userId="51f9b027-0aea-4240-8982-d199f038d370" providerId="ADAL" clId="{9B67DD78-0282-1B46-87CB-6A3C4DA7EDD8}" dt="2023-03-08T13:08:43.132" v="841" actId="1076"/>
            <ac:spMkLst>
              <pc:docMk/>
              <pc:sldMasterMk cId="4208906343" sldId="2147484138"/>
              <pc:sldLayoutMk cId="2474149969" sldId="2147484157"/>
              <ac:spMk id="22" creationId="{4F53B916-4988-B202-F5A5-AC9356928CA4}"/>
            </ac:spMkLst>
          </pc:spChg>
          <pc:spChg chg="mod">
            <ac:chgData name="Pendek Armin - SLF" userId="51f9b027-0aea-4240-8982-d199f038d370" providerId="ADAL" clId="{9B67DD78-0282-1B46-87CB-6A3C4DA7EDD8}" dt="2023-03-08T13:08:47.579" v="842" actId="1076"/>
            <ac:spMkLst>
              <pc:docMk/>
              <pc:sldMasterMk cId="4208906343" sldId="2147484138"/>
              <pc:sldLayoutMk cId="2474149969" sldId="2147484157"/>
              <ac:spMk id="23" creationId="{77398909-5F48-D548-85F6-F51280B8CCBA}"/>
            </ac:spMkLst>
          </pc:spChg>
          <pc:spChg chg="del">
            <ac:chgData name="Pendek Armin - SLF" userId="51f9b027-0aea-4240-8982-d199f038d370" providerId="ADAL" clId="{9B67DD78-0282-1B46-87CB-6A3C4DA7EDD8}" dt="2023-03-08T12:33:47.192" v="776" actId="478"/>
            <ac:spMkLst>
              <pc:docMk/>
              <pc:sldMasterMk cId="4208906343" sldId="2147484138"/>
              <pc:sldLayoutMk cId="2474149969" sldId="2147484157"/>
              <ac:spMk id="24" creationId="{4F95CE36-B302-D01C-E128-8BFDFCA2B410}"/>
            </ac:spMkLst>
          </pc:spChg>
          <pc:picChg chg="add del">
            <ac:chgData name="Pendek Armin - SLF" userId="51f9b027-0aea-4240-8982-d199f038d370" providerId="ADAL" clId="{9B67DD78-0282-1B46-87CB-6A3C4DA7EDD8}" dt="2023-03-08T12:25:16.092" v="439" actId="478"/>
            <ac:picMkLst>
              <pc:docMk/>
              <pc:sldMasterMk cId="4208906343" sldId="2147484138"/>
              <pc:sldLayoutMk cId="2474149969" sldId="2147484157"/>
              <ac:picMk id="7" creationId="{4D8FBC5B-4807-9EB7-C51A-B66C67FDC229}"/>
            </ac:picMkLst>
          </pc:picChg>
          <pc:picChg chg="add mod">
            <ac:chgData name="Pendek Armin - SLF" userId="51f9b027-0aea-4240-8982-d199f038d370" providerId="ADAL" clId="{9B67DD78-0282-1B46-87CB-6A3C4DA7EDD8}" dt="2023-03-08T12:25:19.084" v="452" actId="1036"/>
            <ac:picMkLst>
              <pc:docMk/>
              <pc:sldMasterMk cId="4208906343" sldId="2147484138"/>
              <pc:sldLayoutMk cId="2474149969" sldId="2147484157"/>
              <ac:picMk id="11" creationId="{17D42D6E-B7A8-7D96-9AED-76CEDF53D34A}"/>
            </ac:picMkLst>
          </pc:picChg>
        </pc:sldLayoutChg>
        <pc:sldLayoutChg chg="addSp delSp modSp add del mod ord modTransition">
          <pc:chgData name="Pendek Armin - SLF" userId="51f9b027-0aea-4240-8982-d199f038d370" providerId="ADAL" clId="{9B67DD78-0282-1B46-87CB-6A3C4DA7EDD8}" dt="2023-03-10T15:23:33.308" v="8552" actId="2696"/>
          <pc:sldLayoutMkLst>
            <pc:docMk/>
            <pc:sldMasterMk cId="4208906343" sldId="2147484138"/>
            <pc:sldLayoutMk cId="805333752" sldId="2147484158"/>
          </pc:sldLayoutMkLst>
          <pc:spChg chg="mod">
            <ac:chgData name="Pendek Armin - SLF" userId="51f9b027-0aea-4240-8982-d199f038d370" providerId="ADAL" clId="{9B67DD78-0282-1B46-87CB-6A3C4DA7EDD8}" dt="2023-03-08T13:04:56.140" v="829" actId="207"/>
            <ac:spMkLst>
              <pc:docMk/>
              <pc:sldMasterMk cId="4208906343" sldId="2147484138"/>
              <pc:sldLayoutMk cId="805333752" sldId="2147484158"/>
              <ac:spMk id="2" creationId="{B5086A0E-EDD5-FCD7-68D1-9E19A7DE6E37}"/>
            </ac:spMkLst>
          </pc:spChg>
          <pc:spChg chg="add mod">
            <ac:chgData name="Pendek Armin - SLF" userId="51f9b027-0aea-4240-8982-d199f038d370" providerId="ADAL" clId="{9B67DD78-0282-1B46-87CB-6A3C4DA7EDD8}" dt="2023-03-09T14:12:31.295" v="6820" actId="1076"/>
            <ac:spMkLst>
              <pc:docMk/>
              <pc:sldMasterMk cId="4208906343" sldId="2147484138"/>
              <pc:sldLayoutMk cId="805333752" sldId="2147484158"/>
              <ac:spMk id="3" creationId="{69D74A87-DC8F-7D01-8168-929B13A48AA4}"/>
            </ac:spMkLst>
          </pc:spChg>
          <pc:spChg chg="mod">
            <ac:chgData name="Pendek Armin - SLF" userId="51f9b027-0aea-4240-8982-d199f038d370" providerId="ADAL" clId="{9B67DD78-0282-1B46-87CB-6A3C4DA7EDD8}" dt="2023-03-08T13:04:40.607" v="827" actId="207"/>
            <ac:spMkLst>
              <pc:docMk/>
              <pc:sldMasterMk cId="4208906343" sldId="2147484138"/>
              <pc:sldLayoutMk cId="805333752" sldId="2147484158"/>
              <ac:spMk id="9" creationId="{C7D19C55-431D-69BC-7256-A57A595DB7E0}"/>
            </ac:spMkLst>
          </pc:spChg>
          <pc:spChg chg="del mod">
            <ac:chgData name="Pendek Armin - SLF" userId="51f9b027-0aea-4240-8982-d199f038d370" providerId="ADAL" clId="{9B67DD78-0282-1B46-87CB-6A3C4DA7EDD8}" dt="2023-03-09T13:08:51.021" v="5652" actId="478"/>
            <ac:spMkLst>
              <pc:docMk/>
              <pc:sldMasterMk cId="4208906343" sldId="2147484138"/>
              <pc:sldLayoutMk cId="805333752" sldId="2147484158"/>
              <ac:spMk id="11" creationId="{164729A8-C8B7-F053-29FC-30F0F8569079}"/>
            </ac:spMkLst>
          </pc:spChg>
          <pc:spChg chg="mod">
            <ac:chgData name="Pendek Armin - SLF" userId="51f9b027-0aea-4240-8982-d199f038d370" providerId="ADAL" clId="{9B67DD78-0282-1B46-87CB-6A3C4DA7EDD8}" dt="2023-03-09T13:03:49.936" v="5643" actId="14100"/>
            <ac:spMkLst>
              <pc:docMk/>
              <pc:sldMasterMk cId="4208906343" sldId="2147484138"/>
              <pc:sldLayoutMk cId="805333752" sldId="2147484158"/>
              <ac:spMk id="14" creationId="{8CAAE69E-CB11-F272-B0FF-7BFA114DBC9A}"/>
            </ac:spMkLst>
          </pc:spChg>
          <pc:spChg chg="mod">
            <ac:chgData name="Pendek Armin - SLF" userId="51f9b027-0aea-4240-8982-d199f038d370" providerId="ADAL" clId="{9B67DD78-0282-1B46-87CB-6A3C4DA7EDD8}" dt="2023-03-09T14:12:23.858" v="6819" actId="20577"/>
            <ac:spMkLst>
              <pc:docMk/>
              <pc:sldMasterMk cId="4208906343" sldId="2147484138"/>
              <pc:sldLayoutMk cId="805333752" sldId="2147484158"/>
              <ac:spMk id="15" creationId="{199FC27E-C6C3-07A8-11B6-71CF9408CE35}"/>
            </ac:spMkLst>
          </pc:spChg>
          <pc:picChg chg="add del mod">
            <ac:chgData name="Pendek Armin - SLF" userId="51f9b027-0aea-4240-8982-d199f038d370" providerId="ADAL" clId="{9B67DD78-0282-1B46-87CB-6A3C4DA7EDD8}" dt="2023-03-09T12:58:05.528" v="5604" actId="21"/>
            <ac:picMkLst>
              <pc:docMk/>
              <pc:sldMasterMk cId="4208906343" sldId="2147484138"/>
              <pc:sldLayoutMk cId="805333752" sldId="2147484158"/>
              <ac:picMk id="4" creationId="{D97D5353-9942-DF1C-06A5-E41DFAD8E61B}"/>
            </ac:picMkLst>
          </pc:picChg>
          <pc:picChg chg="add del mod modCrop">
            <ac:chgData name="Pendek Armin - SLF" userId="51f9b027-0aea-4240-8982-d199f038d370" providerId="ADAL" clId="{9B67DD78-0282-1B46-87CB-6A3C4DA7EDD8}" dt="2023-03-09T13:08:35.122" v="5649" actId="21"/>
            <ac:picMkLst>
              <pc:docMk/>
              <pc:sldMasterMk cId="4208906343" sldId="2147484138"/>
              <pc:sldLayoutMk cId="805333752" sldId="2147484158"/>
              <ac:picMk id="6" creationId="{45526714-C726-59A7-0C8B-A85DB513ACE1}"/>
            </ac:picMkLst>
          </pc:picChg>
          <pc:picChg chg="del">
            <ac:chgData name="Pendek Armin - SLF" userId="51f9b027-0aea-4240-8982-d199f038d370" providerId="ADAL" clId="{9B67DD78-0282-1B46-87CB-6A3C4DA7EDD8}" dt="2023-03-08T13:05:03.477" v="830" actId="478"/>
            <ac:picMkLst>
              <pc:docMk/>
              <pc:sldMasterMk cId="4208906343" sldId="2147484138"/>
              <pc:sldLayoutMk cId="805333752" sldId="2147484158"/>
              <ac:picMk id="7" creationId="{4D8FBC5B-4807-9EB7-C51A-B66C67FDC229}"/>
            </ac:picMkLst>
          </pc:picChg>
          <pc:picChg chg="add del mod">
            <ac:chgData name="Pendek Armin - SLF" userId="51f9b027-0aea-4240-8982-d199f038d370" providerId="ADAL" clId="{9B67DD78-0282-1B46-87CB-6A3C4DA7EDD8}" dt="2023-03-09T12:58:05.044" v="5603"/>
            <ac:picMkLst>
              <pc:docMk/>
              <pc:sldMasterMk cId="4208906343" sldId="2147484138"/>
              <pc:sldLayoutMk cId="805333752" sldId="2147484158"/>
              <ac:picMk id="8" creationId="{232CD42E-23FE-9033-4128-7D64373D3258}"/>
            </ac:picMkLst>
          </pc:picChg>
          <pc:picChg chg="add mod">
            <ac:chgData name="Pendek Armin - SLF" userId="51f9b027-0aea-4240-8982-d199f038d370" providerId="ADAL" clId="{9B67DD78-0282-1B46-87CB-6A3C4DA7EDD8}" dt="2023-03-09T13:08:51.676" v="5653"/>
            <ac:picMkLst>
              <pc:docMk/>
              <pc:sldMasterMk cId="4208906343" sldId="2147484138"/>
              <pc:sldLayoutMk cId="805333752" sldId="2147484158"/>
              <ac:picMk id="10" creationId="{DB53FA63-7F99-7718-28DF-528500A5081D}"/>
            </ac:picMkLst>
          </pc:picChg>
        </pc:sldLayoutChg>
        <pc:sldLayoutChg chg="addSp delSp modSp add mod ord modTransition">
          <pc:chgData name="Pendek Armin - SLF" userId="51f9b027-0aea-4240-8982-d199f038d370" providerId="ADAL" clId="{9B67DD78-0282-1B46-87CB-6A3C4DA7EDD8}" dt="2023-03-15T13:05:57.273" v="15259" actId="20578"/>
          <pc:sldLayoutMkLst>
            <pc:docMk/>
            <pc:sldMasterMk cId="4208906343" sldId="2147484138"/>
            <pc:sldLayoutMk cId="3645458053" sldId="2147484159"/>
          </pc:sldLayoutMkLst>
          <pc:spChg chg="del">
            <ac:chgData name="Pendek Armin - SLF" userId="51f9b027-0aea-4240-8982-d199f038d370" providerId="ADAL" clId="{9B67DD78-0282-1B46-87CB-6A3C4DA7EDD8}" dt="2023-03-08T20:22:23.010" v="1696" actId="478"/>
            <ac:spMkLst>
              <pc:docMk/>
              <pc:sldMasterMk cId="4208906343" sldId="2147484138"/>
              <pc:sldLayoutMk cId="3645458053" sldId="2147484159"/>
              <ac:spMk id="2" creationId="{B5086A0E-EDD5-FCD7-68D1-9E19A7DE6E37}"/>
            </ac:spMkLst>
          </pc:spChg>
          <pc:spChg chg="add mod">
            <ac:chgData name="Pendek Armin - SLF" userId="51f9b027-0aea-4240-8982-d199f038d370" providerId="ADAL" clId="{9B67DD78-0282-1B46-87CB-6A3C4DA7EDD8}" dt="2023-03-08T20:49:17.096" v="1917" actId="113"/>
            <ac:spMkLst>
              <pc:docMk/>
              <pc:sldMasterMk cId="4208906343" sldId="2147484138"/>
              <pc:sldLayoutMk cId="3645458053" sldId="2147484159"/>
              <ac:spMk id="3" creationId="{22662CF1-889D-74FB-40EF-BADB7A77BB14}"/>
            </ac:spMkLst>
          </pc:spChg>
          <pc:spChg chg="add del">
            <ac:chgData name="Pendek Armin - SLF" userId="51f9b027-0aea-4240-8982-d199f038d370" providerId="ADAL" clId="{9B67DD78-0282-1B46-87CB-6A3C4DA7EDD8}" dt="2023-03-08T20:25:52.875" v="1758" actId="478"/>
            <ac:spMkLst>
              <pc:docMk/>
              <pc:sldMasterMk cId="4208906343" sldId="2147484138"/>
              <pc:sldLayoutMk cId="3645458053" sldId="2147484159"/>
              <ac:spMk id="5" creationId="{36FC47A3-6486-6D4A-8EDA-EDAB49D13643}"/>
            </ac:spMkLst>
          </pc:spChg>
          <pc:spChg chg="add del">
            <ac:chgData name="Pendek Armin - SLF" userId="51f9b027-0aea-4240-8982-d199f038d370" providerId="ADAL" clId="{9B67DD78-0282-1B46-87CB-6A3C4DA7EDD8}" dt="2023-03-08T20:22:19.509" v="1694" actId="478"/>
            <ac:spMkLst>
              <pc:docMk/>
              <pc:sldMasterMk cId="4208906343" sldId="2147484138"/>
              <pc:sldLayoutMk cId="3645458053" sldId="2147484159"/>
              <ac:spMk id="9" creationId="{C7D19C55-431D-69BC-7256-A57A595DB7E0}"/>
            </ac:spMkLst>
          </pc:spChg>
          <pc:spChg chg="del">
            <ac:chgData name="Pendek Armin - SLF" userId="51f9b027-0aea-4240-8982-d199f038d370" providerId="ADAL" clId="{9B67DD78-0282-1B46-87CB-6A3C4DA7EDD8}" dt="2023-03-08T20:22:21.751" v="1695" actId="478"/>
            <ac:spMkLst>
              <pc:docMk/>
              <pc:sldMasterMk cId="4208906343" sldId="2147484138"/>
              <pc:sldLayoutMk cId="3645458053" sldId="2147484159"/>
              <ac:spMk id="11" creationId="{164729A8-C8B7-F053-29FC-30F0F8569079}"/>
            </ac:spMkLst>
          </pc:spChg>
          <pc:spChg chg="mod">
            <ac:chgData name="Pendek Armin - SLF" userId="51f9b027-0aea-4240-8982-d199f038d370" providerId="ADAL" clId="{9B67DD78-0282-1B46-87CB-6A3C4DA7EDD8}" dt="2023-03-08T20:58:00.902" v="2102" actId="14100"/>
            <ac:spMkLst>
              <pc:docMk/>
              <pc:sldMasterMk cId="4208906343" sldId="2147484138"/>
              <pc:sldLayoutMk cId="3645458053" sldId="2147484159"/>
              <ac:spMk id="14" creationId="{8CAAE69E-CB11-F272-B0FF-7BFA114DBC9A}"/>
            </ac:spMkLst>
          </pc:spChg>
          <pc:spChg chg="mod">
            <ac:chgData name="Pendek Armin - SLF" userId="51f9b027-0aea-4240-8982-d199f038d370" providerId="ADAL" clId="{9B67DD78-0282-1B46-87CB-6A3C4DA7EDD8}" dt="2023-03-08T20:58:03.238" v="2103" actId="14100"/>
            <ac:spMkLst>
              <pc:docMk/>
              <pc:sldMasterMk cId="4208906343" sldId="2147484138"/>
              <pc:sldLayoutMk cId="3645458053" sldId="2147484159"/>
              <ac:spMk id="15" creationId="{199FC27E-C6C3-07A8-11B6-71CF9408CE35}"/>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6" creationId="{7908FC90-94B4-0DBB-A7E4-5F4883AE13E0}"/>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7" creationId="{45B8AB00-70E2-3770-9273-7B71A286C9E8}"/>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8" creationId="{2A336A0A-0A26-C69C-4538-22959D39C6F4}"/>
            </ac:spMkLst>
          </pc:spChg>
          <pc:spChg chg="add mod">
            <ac:chgData name="Pendek Armin - SLF" userId="51f9b027-0aea-4240-8982-d199f038d370" providerId="ADAL" clId="{9B67DD78-0282-1B46-87CB-6A3C4DA7EDD8}" dt="2023-03-08T21:09:43.057" v="2159" actId="1076"/>
            <ac:spMkLst>
              <pc:docMk/>
              <pc:sldMasterMk cId="4208906343" sldId="2147484138"/>
              <pc:sldLayoutMk cId="3645458053" sldId="2147484159"/>
              <ac:spMk id="19" creationId="{E47C43F9-F1B4-5093-9CAD-CFAF49D2E02C}"/>
            </ac:spMkLst>
          </pc:spChg>
          <pc:spChg chg="add del mod">
            <ac:chgData name="Pendek Armin - SLF" userId="51f9b027-0aea-4240-8982-d199f038d370" providerId="ADAL" clId="{9B67DD78-0282-1B46-87CB-6A3C4DA7EDD8}" dt="2023-03-15T08:43:47.032" v="12639" actId="21"/>
            <ac:spMkLst>
              <pc:docMk/>
              <pc:sldMasterMk cId="4208906343" sldId="2147484138"/>
              <pc:sldLayoutMk cId="3645458053" sldId="2147484159"/>
              <ac:spMk id="20" creationId="{C2A5EC96-DAD9-F330-6030-215D13556910}"/>
            </ac:spMkLst>
          </pc:spChg>
          <pc:picChg chg="del">
            <ac:chgData name="Pendek Armin - SLF" userId="51f9b027-0aea-4240-8982-d199f038d370" providerId="ADAL" clId="{9B67DD78-0282-1B46-87CB-6A3C4DA7EDD8}" dt="2023-03-08T20:22:24.180" v="1697" actId="478"/>
            <ac:picMkLst>
              <pc:docMk/>
              <pc:sldMasterMk cId="4208906343" sldId="2147484138"/>
              <pc:sldLayoutMk cId="3645458053" sldId="2147484159"/>
              <ac:picMk id="7" creationId="{4D8FBC5B-4807-9EB7-C51A-B66C67FDC229}"/>
            </ac:picMkLst>
          </pc:picChg>
          <pc:picChg chg="add mod modCrop">
            <ac:chgData name="Pendek Armin - SLF" userId="51f9b027-0aea-4240-8982-d199f038d370" providerId="ADAL" clId="{9B67DD78-0282-1B46-87CB-6A3C4DA7EDD8}" dt="2023-03-13T20:00:21.261" v="12301" actId="14826"/>
            <ac:picMkLst>
              <pc:docMk/>
              <pc:sldMasterMk cId="4208906343" sldId="2147484138"/>
              <pc:sldLayoutMk cId="3645458053" sldId="2147484159"/>
              <ac:picMk id="8" creationId="{2F1A3151-02F0-C420-8720-40E74908DBE9}"/>
            </ac:picMkLst>
          </pc:picChg>
          <pc:picChg chg="add mod">
            <ac:chgData name="Pendek Armin - SLF" userId="51f9b027-0aea-4240-8982-d199f038d370" providerId="ADAL" clId="{9B67DD78-0282-1B46-87CB-6A3C4DA7EDD8}" dt="2023-03-08T21:09:43.057" v="2159" actId="1076"/>
            <ac:picMkLst>
              <pc:docMk/>
              <pc:sldMasterMk cId="4208906343" sldId="2147484138"/>
              <pc:sldLayoutMk cId="3645458053" sldId="2147484159"/>
              <ac:picMk id="10" creationId="{8CD46848-E316-33A6-7789-5DF01ABB9DD3}"/>
            </ac:picMkLst>
          </pc:picChg>
          <pc:picChg chg="add mod">
            <ac:chgData name="Pendek Armin - SLF" userId="51f9b027-0aea-4240-8982-d199f038d370" providerId="ADAL" clId="{9B67DD78-0282-1B46-87CB-6A3C4DA7EDD8}" dt="2023-03-08T21:09:43.057" v="2159" actId="1076"/>
            <ac:picMkLst>
              <pc:docMk/>
              <pc:sldMasterMk cId="4208906343" sldId="2147484138"/>
              <pc:sldLayoutMk cId="3645458053" sldId="2147484159"/>
              <ac:picMk id="13" creationId="{3AE24A01-23A3-BF85-8158-934DBBF8F8C3}"/>
            </ac:picMkLst>
          </pc:picChg>
          <pc:picChg chg="add del mod">
            <ac:chgData name="Pendek Armin - SLF" userId="51f9b027-0aea-4240-8982-d199f038d370" providerId="ADAL" clId="{9B67DD78-0282-1B46-87CB-6A3C4DA7EDD8}" dt="2023-03-08T22:19:28.680" v="2890" actId="478"/>
            <ac:picMkLst>
              <pc:docMk/>
              <pc:sldMasterMk cId="4208906343" sldId="2147484138"/>
              <pc:sldLayoutMk cId="3645458053" sldId="2147484159"/>
              <ac:picMk id="21" creationId="{A8A65068-B445-E1A4-B013-665097C057FE}"/>
            </ac:picMkLst>
          </pc:picChg>
        </pc:sldLayoutChg>
        <pc:sldLayoutChg chg="addSp delSp modSp add del mod ord modTransition">
          <pc:chgData name="Pendek Armin - SLF" userId="51f9b027-0aea-4240-8982-d199f038d370" providerId="ADAL" clId="{9B67DD78-0282-1B46-87CB-6A3C4DA7EDD8}" dt="2023-03-09T08:16:07.469" v="2919" actId="2696"/>
          <pc:sldLayoutMkLst>
            <pc:docMk/>
            <pc:sldMasterMk cId="4208906343" sldId="2147484138"/>
            <pc:sldLayoutMk cId="3455484827" sldId="2147484160"/>
          </pc:sldLayoutMkLst>
          <pc:spChg chg="del">
            <ac:chgData name="Pendek Armin - SLF" userId="51f9b027-0aea-4240-8982-d199f038d370" providerId="ADAL" clId="{9B67DD78-0282-1B46-87CB-6A3C4DA7EDD8}" dt="2023-03-08T20:50:01.902" v="1921" actId="478"/>
            <ac:spMkLst>
              <pc:docMk/>
              <pc:sldMasterMk cId="4208906343" sldId="2147484138"/>
              <pc:sldLayoutMk cId="3455484827" sldId="2147484160"/>
              <ac:spMk id="2" creationId="{B5086A0E-EDD5-FCD7-68D1-9E19A7DE6E37}"/>
            </ac:spMkLst>
          </pc:spChg>
          <pc:spChg chg="add mod">
            <ac:chgData name="Pendek Armin - SLF" userId="51f9b027-0aea-4240-8982-d199f038d370" providerId="ADAL" clId="{9B67DD78-0282-1B46-87CB-6A3C4DA7EDD8}" dt="2023-03-08T21:00:14.121" v="2123" actId="113"/>
            <ac:spMkLst>
              <pc:docMk/>
              <pc:sldMasterMk cId="4208906343" sldId="2147484138"/>
              <pc:sldLayoutMk cId="3455484827" sldId="2147484160"/>
              <ac:spMk id="3" creationId="{3D56BC9C-6ADE-C806-0DC3-1B6B76C7A7C5}"/>
            </ac:spMkLst>
          </pc:spChg>
          <pc:spChg chg="add del">
            <ac:chgData name="Pendek Armin - SLF" userId="51f9b027-0aea-4240-8982-d199f038d370" providerId="ADAL" clId="{9B67DD78-0282-1B46-87CB-6A3C4DA7EDD8}" dt="2023-03-08T21:06:37.108" v="2129" actId="11529"/>
            <ac:spMkLst>
              <pc:docMk/>
              <pc:sldMasterMk cId="4208906343" sldId="2147484138"/>
              <pc:sldLayoutMk cId="3455484827" sldId="2147484160"/>
              <ac:spMk id="4" creationId="{AFB91704-980C-4979-BFFB-911216425097}"/>
            </ac:spMkLst>
          </pc:spChg>
          <pc:spChg chg="add mod">
            <ac:chgData name="Pendek Armin - SLF" userId="51f9b027-0aea-4240-8982-d199f038d370" providerId="ADAL" clId="{9B67DD78-0282-1B46-87CB-6A3C4DA7EDD8}" dt="2023-03-08T21:10:05.675" v="2160" actId="207"/>
            <ac:spMkLst>
              <pc:docMk/>
              <pc:sldMasterMk cId="4208906343" sldId="2147484138"/>
              <pc:sldLayoutMk cId="3455484827" sldId="2147484160"/>
              <ac:spMk id="5" creationId="{3D998B31-EEB0-47B2-A2D4-CCF7864A880C}"/>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8" creationId="{8B20F0C6-4EFB-B019-40C4-138DEE5139CE}"/>
            </ac:spMkLst>
          </pc:spChg>
          <pc:spChg chg="mod">
            <ac:chgData name="Pendek Armin - SLF" userId="51f9b027-0aea-4240-8982-d199f038d370" providerId="ADAL" clId="{9B67DD78-0282-1B46-87CB-6A3C4DA7EDD8}" dt="2023-03-08T21:30:12.390" v="2337" actId="1076"/>
            <ac:spMkLst>
              <pc:docMk/>
              <pc:sldMasterMk cId="4208906343" sldId="2147484138"/>
              <pc:sldLayoutMk cId="3455484827" sldId="2147484160"/>
              <ac:spMk id="9" creationId="{C7D19C55-431D-69BC-7256-A57A595DB7E0}"/>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0" creationId="{2A1B10B0-56A8-CC07-6AD7-C765B8D24E67}"/>
            </ac:spMkLst>
          </pc:spChg>
          <pc:spChg chg="del">
            <ac:chgData name="Pendek Armin - SLF" userId="51f9b027-0aea-4240-8982-d199f038d370" providerId="ADAL" clId="{9B67DD78-0282-1B46-87CB-6A3C4DA7EDD8}" dt="2023-03-08T20:50:13.761" v="1924" actId="478"/>
            <ac:spMkLst>
              <pc:docMk/>
              <pc:sldMasterMk cId="4208906343" sldId="2147484138"/>
              <pc:sldLayoutMk cId="3455484827" sldId="2147484160"/>
              <ac:spMk id="11" creationId="{164729A8-C8B7-F053-29FC-30F0F8569079}"/>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2" creationId="{4289A5ED-83F3-48F7-9C91-43BB3E791741}"/>
            </ac:spMkLst>
          </pc:spChg>
          <pc:spChg chg="mod">
            <ac:chgData name="Pendek Armin - SLF" userId="51f9b027-0aea-4240-8982-d199f038d370" providerId="ADAL" clId="{9B67DD78-0282-1B46-87CB-6A3C4DA7EDD8}" dt="2023-03-08T21:08:34.088" v="2158" actId="14100"/>
            <ac:spMkLst>
              <pc:docMk/>
              <pc:sldMasterMk cId="4208906343" sldId="2147484138"/>
              <pc:sldLayoutMk cId="3455484827" sldId="2147484160"/>
              <ac:spMk id="14" creationId="{8CAAE69E-CB11-F272-B0FF-7BFA114DBC9A}"/>
            </ac:spMkLst>
          </pc:spChg>
          <pc:spChg chg="mod">
            <ac:chgData name="Pendek Armin - SLF" userId="51f9b027-0aea-4240-8982-d199f038d370" providerId="ADAL" clId="{9B67DD78-0282-1B46-87CB-6A3C4DA7EDD8}" dt="2023-03-08T21:12:08.505" v="2166" actId="1076"/>
            <ac:spMkLst>
              <pc:docMk/>
              <pc:sldMasterMk cId="4208906343" sldId="2147484138"/>
              <pc:sldLayoutMk cId="3455484827" sldId="2147484160"/>
              <ac:spMk id="15" creationId="{199FC27E-C6C3-07A8-11B6-71CF9408CE35}"/>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6" creationId="{3CE9355E-013E-B737-443C-149B55332E23}"/>
            </ac:spMkLst>
          </pc:spChg>
          <pc:spChg chg="add mod">
            <ac:chgData name="Pendek Armin - SLF" userId="51f9b027-0aea-4240-8982-d199f038d370" providerId="ADAL" clId="{9B67DD78-0282-1B46-87CB-6A3C4DA7EDD8}" dt="2023-03-08T22:18:32.110" v="2886" actId="1076"/>
            <ac:spMkLst>
              <pc:docMk/>
              <pc:sldMasterMk cId="4208906343" sldId="2147484138"/>
              <pc:sldLayoutMk cId="3455484827" sldId="2147484160"/>
              <ac:spMk id="19" creationId="{BB83863F-10E4-7C28-D5CC-34B310F9B7C9}"/>
            </ac:spMkLst>
          </pc:spChg>
          <pc:spChg chg="add del mod">
            <ac:chgData name="Pendek Armin - SLF" userId="51f9b027-0aea-4240-8982-d199f038d370" providerId="ADAL" clId="{9B67DD78-0282-1B46-87CB-6A3C4DA7EDD8}" dt="2023-03-08T21:50:10.957" v="2639" actId="478"/>
            <ac:spMkLst>
              <pc:docMk/>
              <pc:sldMasterMk cId="4208906343" sldId="2147484138"/>
              <pc:sldLayoutMk cId="3455484827" sldId="2147484160"/>
              <ac:spMk id="20" creationId="{6A0F035C-E47B-8D40-D3D0-55C97E763712}"/>
            </ac:spMkLst>
          </pc:spChg>
          <pc:spChg chg="add del">
            <ac:chgData name="Pendek Armin - SLF" userId="51f9b027-0aea-4240-8982-d199f038d370" providerId="ADAL" clId="{9B67DD78-0282-1B46-87CB-6A3C4DA7EDD8}" dt="2023-03-08T22:10:46.764" v="2810" actId="478"/>
            <ac:spMkLst>
              <pc:docMk/>
              <pc:sldMasterMk cId="4208906343" sldId="2147484138"/>
              <pc:sldLayoutMk cId="3455484827" sldId="2147484160"/>
              <ac:spMk id="22" creationId="{397E8327-BFBE-B97E-5C54-28CEEC0BA875}"/>
            </ac:spMkLst>
          </pc:spChg>
          <pc:spChg chg="add mod">
            <ac:chgData name="Pendek Armin - SLF" userId="51f9b027-0aea-4240-8982-d199f038d370" providerId="ADAL" clId="{9B67DD78-0282-1B46-87CB-6A3C4DA7EDD8}" dt="2023-03-08T22:14:15.392" v="2844" actId="14100"/>
            <ac:spMkLst>
              <pc:docMk/>
              <pc:sldMasterMk cId="4208906343" sldId="2147484138"/>
              <pc:sldLayoutMk cId="3455484827" sldId="2147484160"/>
              <ac:spMk id="23" creationId="{B5EC901D-2525-4C71-3F74-F26C2A551ECC}"/>
            </ac:spMkLst>
          </pc:spChg>
          <pc:spChg chg="add mod">
            <ac:chgData name="Pendek Armin - SLF" userId="51f9b027-0aea-4240-8982-d199f038d370" providerId="ADAL" clId="{9B67DD78-0282-1B46-87CB-6A3C4DA7EDD8}" dt="2023-03-08T22:13:26.812" v="2829" actId="14100"/>
            <ac:spMkLst>
              <pc:docMk/>
              <pc:sldMasterMk cId="4208906343" sldId="2147484138"/>
              <pc:sldLayoutMk cId="3455484827" sldId="2147484160"/>
              <ac:spMk id="24" creationId="{5264EEF3-BBAD-F1E0-5DE4-39259D5832E3}"/>
            </ac:spMkLst>
          </pc:spChg>
          <pc:spChg chg="add mod">
            <ac:chgData name="Pendek Armin - SLF" userId="51f9b027-0aea-4240-8982-d199f038d370" providerId="ADAL" clId="{9B67DD78-0282-1B46-87CB-6A3C4DA7EDD8}" dt="2023-03-09T07:02:56.291" v="2904" actId="20577"/>
            <ac:spMkLst>
              <pc:docMk/>
              <pc:sldMasterMk cId="4208906343" sldId="2147484138"/>
              <pc:sldLayoutMk cId="3455484827" sldId="2147484160"/>
              <ac:spMk id="25" creationId="{97961582-40AB-50E6-7DB3-D5CCBFBB0A80}"/>
            </ac:spMkLst>
          </pc:spChg>
          <pc:picChg chg="del mod">
            <ac:chgData name="Pendek Armin - SLF" userId="51f9b027-0aea-4240-8982-d199f038d370" providerId="ADAL" clId="{9B67DD78-0282-1B46-87CB-6A3C4DA7EDD8}" dt="2023-03-08T21:19:27.464" v="2252" actId="478"/>
            <ac:picMkLst>
              <pc:docMk/>
              <pc:sldMasterMk cId="4208906343" sldId="2147484138"/>
              <pc:sldLayoutMk cId="3455484827" sldId="2147484160"/>
              <ac:picMk id="7" creationId="{4D8FBC5B-4807-9EB7-C51A-B66C67FDC229}"/>
            </ac:picMkLst>
          </pc:picChg>
          <pc:picChg chg="add del mod modCrop">
            <ac:chgData name="Pendek Armin - SLF" userId="51f9b027-0aea-4240-8982-d199f038d370" providerId="ADAL" clId="{9B67DD78-0282-1B46-87CB-6A3C4DA7EDD8}" dt="2023-03-08T21:23:15.680" v="2263" actId="478"/>
            <ac:picMkLst>
              <pc:docMk/>
              <pc:sldMasterMk cId="4208906343" sldId="2147484138"/>
              <pc:sldLayoutMk cId="3455484827" sldId="2147484160"/>
              <ac:picMk id="13" creationId="{DF2031DF-8310-7410-1B6C-48F58465D2F3}"/>
            </ac:picMkLst>
          </pc:picChg>
          <pc:picChg chg="add del mod modCrop">
            <ac:chgData name="Pendek Armin - SLF" userId="51f9b027-0aea-4240-8982-d199f038d370" providerId="ADAL" clId="{9B67DD78-0282-1B46-87CB-6A3C4DA7EDD8}" dt="2023-03-08T21:53:51.749" v="2661" actId="478"/>
            <ac:picMkLst>
              <pc:docMk/>
              <pc:sldMasterMk cId="4208906343" sldId="2147484138"/>
              <pc:sldLayoutMk cId="3455484827" sldId="2147484160"/>
              <ac:picMk id="17" creationId="{201FF5DD-D47A-53A6-B5A5-1DE9E7B5CDA6}"/>
            </ac:picMkLst>
          </pc:picChg>
          <pc:picChg chg="add mod">
            <ac:chgData name="Pendek Armin - SLF" userId="51f9b027-0aea-4240-8982-d199f038d370" providerId="ADAL" clId="{9B67DD78-0282-1B46-87CB-6A3C4DA7EDD8}" dt="2023-03-08T22:18:32.110" v="2886" actId="1076"/>
            <ac:picMkLst>
              <pc:docMk/>
              <pc:sldMasterMk cId="4208906343" sldId="2147484138"/>
              <pc:sldLayoutMk cId="3455484827" sldId="2147484160"/>
              <ac:picMk id="18" creationId="{9056907D-0DF7-2743-CD7A-9796D9AAAB33}"/>
            </ac:picMkLst>
          </pc:picChg>
          <pc:picChg chg="add mod">
            <ac:chgData name="Pendek Armin - SLF" userId="51f9b027-0aea-4240-8982-d199f038d370" providerId="ADAL" clId="{9B67DD78-0282-1B46-87CB-6A3C4DA7EDD8}" dt="2023-03-08T22:18:32.110" v="2886" actId="1076"/>
            <ac:picMkLst>
              <pc:docMk/>
              <pc:sldMasterMk cId="4208906343" sldId="2147484138"/>
              <pc:sldLayoutMk cId="3455484827" sldId="2147484160"/>
              <ac:picMk id="21" creationId="{31125F67-76EE-87CD-B345-D3B9CC1784B2}"/>
            </ac:picMkLst>
          </pc:picChg>
          <pc:picChg chg="add del mod">
            <ac:chgData name="Pendek Armin - SLF" userId="51f9b027-0aea-4240-8982-d199f038d370" providerId="ADAL" clId="{9B67DD78-0282-1B46-87CB-6A3C4DA7EDD8}" dt="2023-03-08T22:19:54.984" v="2894" actId="478"/>
            <ac:picMkLst>
              <pc:docMk/>
              <pc:sldMasterMk cId="4208906343" sldId="2147484138"/>
              <pc:sldLayoutMk cId="3455484827" sldId="2147484160"/>
              <ac:picMk id="26" creationId="{BC50B488-544E-43E0-689A-E88D470A8F1A}"/>
            </ac:picMkLst>
          </pc:picChg>
        </pc:sldLayoutChg>
        <pc:sldLayoutChg chg="addSp delSp modSp add mod ord modTransition">
          <pc:chgData name="Pendek Armin - SLF" userId="51f9b027-0aea-4240-8982-d199f038d370" providerId="ADAL" clId="{9B67DD78-0282-1B46-87CB-6A3C4DA7EDD8}" dt="2023-03-15T13:20:50.996" v="15466" actId="1076"/>
          <pc:sldLayoutMkLst>
            <pc:docMk/>
            <pc:sldMasterMk cId="4208906343" sldId="2147484138"/>
            <pc:sldLayoutMk cId="3714184985" sldId="2147484161"/>
          </pc:sldLayoutMkLst>
          <pc:spChg chg="add del mod">
            <ac:chgData name="Pendek Armin - SLF" userId="51f9b027-0aea-4240-8982-d199f038d370" providerId="ADAL" clId="{9B67DD78-0282-1B46-87CB-6A3C4DA7EDD8}" dt="2023-03-09T22:32:32.641" v="7633" actId="478"/>
            <ac:spMkLst>
              <pc:docMk/>
              <pc:sldMasterMk cId="4208906343" sldId="2147484138"/>
              <pc:sldLayoutMk cId="3714184985" sldId="2147484161"/>
              <ac:spMk id="2" creationId="{C2DB5D06-5890-FE10-72C9-D0F235E65A0C}"/>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3" creationId="{3D56BC9C-6ADE-C806-0DC3-1B6B76C7A7C5}"/>
            </ac:spMkLst>
          </pc:spChg>
          <pc:spChg chg="add 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4" creationId="{D77228B1-C42C-5788-9B2C-62821C7D2B3C}"/>
            </ac:spMkLst>
          </pc:spChg>
          <pc:spChg chg="mod">
            <ac:chgData name="Pendek Armin - SLF" userId="51f9b027-0aea-4240-8982-d199f038d370" providerId="ADAL" clId="{9B67DD78-0282-1B46-87CB-6A3C4DA7EDD8}" dt="2023-03-11T11:39:54.663" v="8813" actId="20577"/>
            <ac:spMkLst>
              <pc:docMk/>
              <pc:sldMasterMk cId="4208906343" sldId="2147484138"/>
              <pc:sldLayoutMk cId="3714184985" sldId="2147484161"/>
              <ac:spMk id="5" creationId="{3D998B31-EEB0-47B2-A2D4-CCF7864A880C}"/>
            </ac:spMkLst>
          </pc:spChg>
          <pc:spChg chg="add 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6" creationId="{1291C73A-971B-40FD-D9C6-0F71417C7A95}"/>
            </ac:spMkLst>
          </pc:spChg>
          <pc:spChg chg="mod">
            <ac:chgData name="Pendek Armin - SLF" userId="51f9b027-0aea-4240-8982-d199f038d370" providerId="ADAL" clId="{9B67DD78-0282-1B46-87CB-6A3C4DA7EDD8}" dt="2023-03-15T13:20:50.996" v="15466" actId="1076"/>
            <ac:spMkLst>
              <pc:docMk/>
              <pc:sldMasterMk cId="4208906343" sldId="2147484138"/>
              <pc:sldLayoutMk cId="3714184985" sldId="2147484161"/>
              <ac:spMk id="8" creationId="{8B20F0C6-4EFB-B019-40C4-138DEE5139CE}"/>
            </ac:spMkLst>
          </pc:spChg>
          <pc:spChg chg="mod">
            <ac:chgData name="Pendek Armin - SLF" userId="51f9b027-0aea-4240-8982-d199f038d370" providerId="ADAL" clId="{9B67DD78-0282-1B46-87CB-6A3C4DA7EDD8}" dt="2023-03-11T11:35:17.704" v="8615" actId="1076"/>
            <ac:spMkLst>
              <pc:docMk/>
              <pc:sldMasterMk cId="4208906343" sldId="2147484138"/>
              <pc:sldLayoutMk cId="3714184985" sldId="2147484161"/>
              <ac:spMk id="9" creationId="{C7D19C55-431D-69BC-7256-A57A595DB7E0}"/>
            </ac:spMkLst>
          </pc:spChg>
          <pc:spChg chg="mod">
            <ac:chgData name="Pendek Armin - SLF" userId="51f9b027-0aea-4240-8982-d199f038d370" providerId="ADAL" clId="{9B67DD78-0282-1B46-87CB-6A3C4DA7EDD8}" dt="2023-03-15T13:20:50.996" v="15466" actId="1076"/>
            <ac:spMkLst>
              <pc:docMk/>
              <pc:sldMasterMk cId="4208906343" sldId="2147484138"/>
              <pc:sldLayoutMk cId="3714184985" sldId="2147484161"/>
              <ac:spMk id="10" creationId="{2A1B10B0-56A8-CC07-6AD7-C765B8D24E67}"/>
            </ac:spMkLst>
          </pc:spChg>
          <pc:spChg chg="add 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11" creationId="{D93296CD-2A13-47B5-AF49-E9A3F3CA6CBB}"/>
            </ac:spMkLst>
          </pc:spChg>
          <pc:spChg chg="mod">
            <ac:chgData name="Pendek Armin - SLF" userId="51f9b027-0aea-4240-8982-d199f038d370" providerId="ADAL" clId="{9B67DD78-0282-1B46-87CB-6A3C4DA7EDD8}" dt="2023-03-09T22:25:23.972" v="7540" actId="1076"/>
            <ac:spMkLst>
              <pc:docMk/>
              <pc:sldMasterMk cId="4208906343" sldId="2147484138"/>
              <pc:sldLayoutMk cId="3714184985" sldId="2147484161"/>
              <ac:spMk id="12" creationId="{4289A5ED-83F3-48F7-9C91-43BB3E791741}"/>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14" creationId="{8CAAE69E-CB11-F272-B0FF-7BFA114DBC9A}"/>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15" creationId="{199FC27E-C6C3-07A8-11B6-71CF9408CE35}"/>
            </ac:spMkLst>
          </pc:spChg>
          <pc:spChg chg="del mod">
            <ac:chgData name="Pendek Armin - SLF" userId="51f9b027-0aea-4240-8982-d199f038d370" providerId="ADAL" clId="{9B67DD78-0282-1B46-87CB-6A3C4DA7EDD8}" dt="2023-03-09T22:32:18.640" v="7630" actId="478"/>
            <ac:spMkLst>
              <pc:docMk/>
              <pc:sldMasterMk cId="4208906343" sldId="2147484138"/>
              <pc:sldLayoutMk cId="3714184985" sldId="2147484161"/>
              <ac:spMk id="16" creationId="{3CE9355E-013E-B737-443C-149B55332E23}"/>
            </ac:spMkLst>
          </pc:spChg>
          <pc:spChg chg="mod">
            <ac:chgData name="Pendek Armin - SLF" userId="51f9b027-0aea-4240-8982-d199f038d370" providerId="ADAL" clId="{9B67DD78-0282-1B46-87CB-6A3C4DA7EDD8}" dt="2023-03-15T12:22:43.074" v="14320" actId="1076"/>
            <ac:spMkLst>
              <pc:docMk/>
              <pc:sldMasterMk cId="4208906343" sldId="2147484138"/>
              <pc:sldLayoutMk cId="3714184985" sldId="2147484161"/>
              <ac:spMk id="19" creationId="{BB83863F-10E4-7C28-D5CC-34B310F9B7C9}"/>
            </ac:spMkLst>
          </pc:spChg>
          <pc:spChg chg="add del mod">
            <ac:chgData name="Pendek Armin - SLF" userId="51f9b027-0aea-4240-8982-d199f038d370" providerId="ADAL" clId="{9B67DD78-0282-1B46-87CB-6A3C4DA7EDD8}" dt="2023-03-09T11:02:49.007" v="5210" actId="1037"/>
            <ac:spMkLst>
              <pc:docMk/>
              <pc:sldMasterMk cId="4208906343" sldId="2147484138"/>
              <pc:sldLayoutMk cId="3714184985" sldId="2147484161"/>
              <ac:spMk id="23" creationId="{B5EC901D-2525-4C71-3F74-F26C2A551ECC}"/>
            </ac:spMkLst>
          </pc:spChg>
          <pc:spChg chg="del mod">
            <ac:chgData name="Pendek Armin - SLF" userId="51f9b027-0aea-4240-8982-d199f038d370" providerId="ADAL" clId="{9B67DD78-0282-1B46-87CB-6A3C4DA7EDD8}" dt="2023-03-09T08:16:35.810" v="2927" actId="478"/>
            <ac:spMkLst>
              <pc:docMk/>
              <pc:sldMasterMk cId="4208906343" sldId="2147484138"/>
              <pc:sldLayoutMk cId="3714184985" sldId="2147484161"/>
              <ac:spMk id="24" creationId="{5264EEF3-BBAD-F1E0-5DE4-39259D5832E3}"/>
            </ac:spMkLst>
          </pc:spChg>
          <pc:spChg chg="mod">
            <ac:chgData name="Pendek Armin - SLF" userId="51f9b027-0aea-4240-8982-d199f038d370" providerId="ADAL" clId="{9B67DD78-0282-1B46-87CB-6A3C4DA7EDD8}" dt="2023-03-09T11:02:49.007" v="5210" actId="1037"/>
            <ac:spMkLst>
              <pc:docMk/>
              <pc:sldMasterMk cId="4208906343" sldId="2147484138"/>
              <pc:sldLayoutMk cId="3714184985" sldId="2147484161"/>
              <ac:spMk id="25" creationId="{97961582-40AB-50E6-7DB3-D5CCBFBB0A80}"/>
            </ac:spMkLst>
          </pc:spChg>
          <pc:picChg chg="add mod">
            <ac:chgData name="Pendek Armin - SLF" userId="51f9b027-0aea-4240-8982-d199f038d370" providerId="ADAL" clId="{9B67DD78-0282-1B46-87CB-6A3C4DA7EDD8}" dt="2023-03-15T12:22:43.074" v="14320" actId="1076"/>
            <ac:picMkLst>
              <pc:docMk/>
              <pc:sldMasterMk cId="4208906343" sldId="2147484138"/>
              <pc:sldLayoutMk cId="3714184985" sldId="2147484161"/>
              <ac:picMk id="7" creationId="{5105BD9B-0095-A4DB-D659-3B012D2A3E70}"/>
            </ac:picMkLst>
          </pc:picChg>
          <pc:picChg chg="add mod">
            <ac:chgData name="Pendek Armin - SLF" userId="51f9b027-0aea-4240-8982-d199f038d370" providerId="ADAL" clId="{9B67DD78-0282-1B46-87CB-6A3C4DA7EDD8}" dt="2023-03-15T12:22:43.074" v="14320" actId="1076"/>
            <ac:picMkLst>
              <pc:docMk/>
              <pc:sldMasterMk cId="4208906343" sldId="2147484138"/>
              <pc:sldLayoutMk cId="3714184985" sldId="2147484161"/>
              <ac:picMk id="13" creationId="{FB43377E-7DF0-3DBF-7981-D474997139D4}"/>
            </ac:picMkLst>
          </pc:picChg>
          <pc:picChg chg="del mod modCrop">
            <ac:chgData name="Pendek Armin - SLF" userId="51f9b027-0aea-4240-8982-d199f038d370" providerId="ADAL" clId="{9B67DD78-0282-1B46-87CB-6A3C4DA7EDD8}" dt="2023-03-09T22:32:22.542" v="7631" actId="478"/>
            <ac:picMkLst>
              <pc:docMk/>
              <pc:sldMasterMk cId="4208906343" sldId="2147484138"/>
              <pc:sldLayoutMk cId="3714184985" sldId="2147484161"/>
              <ac:picMk id="18" creationId="{9056907D-0DF7-2743-CD7A-9796D9AAAB33}"/>
            </ac:picMkLst>
          </pc:picChg>
          <pc:picChg chg="del mod">
            <ac:chgData name="Pendek Armin - SLF" userId="51f9b027-0aea-4240-8982-d199f038d370" providerId="ADAL" clId="{9B67DD78-0282-1B46-87CB-6A3C4DA7EDD8}" dt="2023-03-10T15:20:26.501" v="8518" actId="478"/>
            <ac:picMkLst>
              <pc:docMk/>
              <pc:sldMasterMk cId="4208906343" sldId="2147484138"/>
              <pc:sldLayoutMk cId="3714184985" sldId="2147484161"/>
              <ac:picMk id="21" creationId="{31125F67-76EE-87CD-B345-D3B9CC1784B2}"/>
            </ac:picMkLst>
          </pc:picChg>
        </pc:sldLayoutChg>
        <pc:sldLayoutChg chg="add del mod modTransition">
          <pc:chgData name="Pendek Armin - SLF" userId="51f9b027-0aea-4240-8982-d199f038d370" providerId="ADAL" clId="{9B67DD78-0282-1B46-87CB-6A3C4DA7EDD8}" dt="2023-03-09T08:16:07.482" v="2920" actId="2696"/>
          <pc:sldLayoutMkLst>
            <pc:docMk/>
            <pc:sldMasterMk cId="4208906343" sldId="2147484138"/>
            <pc:sldLayoutMk cId="370261796" sldId="2147484162"/>
          </pc:sldLayoutMkLst>
        </pc:sldLayoutChg>
        <pc:sldLayoutChg chg="addSp delSp modSp add mod modTransition">
          <pc:chgData name="Pendek Armin - SLF" userId="51f9b027-0aea-4240-8982-d199f038d370" providerId="ADAL" clId="{9B67DD78-0282-1B46-87CB-6A3C4DA7EDD8}" dt="2023-03-13T20:00:57.341" v="12303" actId="14826"/>
          <pc:sldLayoutMkLst>
            <pc:docMk/>
            <pc:sldMasterMk cId="4208906343" sldId="2147484138"/>
            <pc:sldLayoutMk cId="1102216833" sldId="2147484162"/>
          </pc:sldLayoutMkLst>
          <pc:spChg chg="add del mod">
            <ac:chgData name="Pendek Armin - SLF" userId="51f9b027-0aea-4240-8982-d199f038d370" providerId="ADAL" clId="{9B67DD78-0282-1B46-87CB-6A3C4DA7EDD8}" dt="2023-03-10T15:21:05.545" v="8521" actId="478"/>
            <ac:spMkLst>
              <pc:docMk/>
              <pc:sldMasterMk cId="4208906343" sldId="2147484138"/>
              <pc:sldLayoutMk cId="1102216833" sldId="2147484162"/>
              <ac:spMk id="2" creationId="{FFF368C7-181E-D8ED-0E0B-F4BB1E4D0251}"/>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3" creationId="{3D56BC9C-6ADE-C806-0DC3-1B6B76C7A7C5}"/>
            </ac:spMkLst>
          </pc:spChg>
          <pc:spChg chg="add del mod">
            <ac:chgData name="Pendek Armin - SLF" userId="51f9b027-0aea-4240-8982-d199f038d370" providerId="ADAL" clId="{9B67DD78-0282-1B46-87CB-6A3C4DA7EDD8}" dt="2023-03-10T15:21:04.655" v="8520" actId="478"/>
            <ac:spMkLst>
              <pc:docMk/>
              <pc:sldMasterMk cId="4208906343" sldId="2147484138"/>
              <pc:sldLayoutMk cId="1102216833" sldId="2147484162"/>
              <ac:spMk id="4" creationId="{1B5790EF-A8AD-73EF-77D0-5E262F533F99}"/>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5" creationId="{3D998B31-EEB0-47B2-A2D4-CCF7864A880C}"/>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6" creationId="{753F5D11-7247-74D9-6B31-B15586224778}"/>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7" creationId="{A81CFEEC-2D2C-7927-543D-70D00DD38F3C}"/>
            </ac:spMkLst>
          </pc:spChg>
          <pc:spChg chg="del">
            <ac:chgData name="Pendek Armin - SLF" userId="51f9b027-0aea-4240-8982-d199f038d370" providerId="ADAL" clId="{9B67DD78-0282-1B46-87CB-6A3C4DA7EDD8}" dt="2023-03-09T08:24:43.417" v="3264" actId="478"/>
            <ac:spMkLst>
              <pc:docMk/>
              <pc:sldMasterMk cId="4208906343" sldId="2147484138"/>
              <pc:sldLayoutMk cId="1102216833" sldId="2147484162"/>
              <ac:spMk id="8" creationId="{8B20F0C6-4EFB-B019-40C4-138DEE5139CE}"/>
            </ac:spMkLst>
          </pc:spChg>
          <pc:spChg chg="add mod">
            <ac:chgData name="Pendek Armin - SLF" userId="51f9b027-0aea-4240-8982-d199f038d370" providerId="ADAL" clId="{9B67DD78-0282-1B46-87CB-6A3C4DA7EDD8}" dt="2023-03-11T11:47:01.024" v="8841" actId="14100"/>
            <ac:spMkLst>
              <pc:docMk/>
              <pc:sldMasterMk cId="4208906343" sldId="2147484138"/>
              <pc:sldLayoutMk cId="1102216833" sldId="2147484162"/>
              <ac:spMk id="8" creationId="{D83F8F46-005F-938A-CFBE-7EE6D2D66AAA}"/>
            </ac:spMkLst>
          </pc:spChg>
          <pc:spChg chg="del mod">
            <ac:chgData name="Pendek Armin - SLF" userId="51f9b027-0aea-4240-8982-d199f038d370" providerId="ADAL" clId="{9B67DD78-0282-1B46-87CB-6A3C4DA7EDD8}" dt="2023-03-09T11:00:47.003" v="5152" actId="478"/>
            <ac:spMkLst>
              <pc:docMk/>
              <pc:sldMasterMk cId="4208906343" sldId="2147484138"/>
              <pc:sldLayoutMk cId="1102216833" sldId="2147484162"/>
              <ac:spMk id="9" creationId="{C7D19C55-431D-69BC-7256-A57A595DB7E0}"/>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9" creationId="{C8F5FE8D-EA5C-2D0A-AF4B-46615D27AA47}"/>
            </ac:spMkLst>
          </pc:spChg>
          <pc:spChg chg="del">
            <ac:chgData name="Pendek Armin - SLF" userId="51f9b027-0aea-4240-8982-d199f038d370" providerId="ADAL" clId="{9B67DD78-0282-1B46-87CB-6A3C4DA7EDD8}" dt="2023-03-09T08:24:43.417" v="3264" actId="478"/>
            <ac:spMkLst>
              <pc:docMk/>
              <pc:sldMasterMk cId="4208906343" sldId="2147484138"/>
              <pc:sldLayoutMk cId="1102216833" sldId="2147484162"/>
              <ac:spMk id="10" creationId="{2A1B10B0-56A8-CC07-6AD7-C765B8D24E67}"/>
            </ac:spMkLst>
          </pc:spChg>
          <pc:spChg chg="add mod">
            <ac:chgData name="Pendek Armin - SLF" userId="51f9b027-0aea-4240-8982-d199f038d370" providerId="ADAL" clId="{9B67DD78-0282-1B46-87CB-6A3C4DA7EDD8}" dt="2023-03-11T11:47:35.821" v="8845" actId="20577"/>
            <ac:spMkLst>
              <pc:docMk/>
              <pc:sldMasterMk cId="4208906343" sldId="2147484138"/>
              <pc:sldLayoutMk cId="1102216833" sldId="2147484162"/>
              <ac:spMk id="10" creationId="{B6141CF2-286A-709D-1E2F-85FF1CA78072}"/>
            </ac:spMkLst>
          </pc:spChg>
          <pc:spChg chg="del">
            <ac:chgData name="Pendek Armin - SLF" userId="51f9b027-0aea-4240-8982-d199f038d370" providerId="ADAL" clId="{9B67DD78-0282-1B46-87CB-6A3C4DA7EDD8}" dt="2023-03-09T11:03:39.848" v="5225" actId="478"/>
            <ac:spMkLst>
              <pc:docMk/>
              <pc:sldMasterMk cId="4208906343" sldId="2147484138"/>
              <pc:sldLayoutMk cId="1102216833" sldId="2147484162"/>
              <ac:spMk id="12" creationId="{4289A5ED-83F3-48F7-9C91-43BB3E791741}"/>
            </ac:spMkLst>
          </pc:spChg>
          <pc:spChg chg="add mod">
            <ac:chgData name="Pendek Armin - SLF" userId="51f9b027-0aea-4240-8982-d199f038d370" providerId="ADAL" clId="{9B67DD78-0282-1B46-87CB-6A3C4DA7EDD8}" dt="2023-03-10T15:21:06.313" v="8522"/>
            <ac:spMkLst>
              <pc:docMk/>
              <pc:sldMasterMk cId="4208906343" sldId="2147484138"/>
              <pc:sldLayoutMk cId="1102216833" sldId="2147484162"/>
              <ac:spMk id="12" creationId="{F3C1116F-F890-C4AC-BC18-D43AF69805A4}"/>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14" creationId="{8CAAE69E-CB11-F272-B0FF-7BFA114DBC9A}"/>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15" creationId="{199FC27E-C6C3-07A8-11B6-71CF9408CE35}"/>
            </ac:spMkLst>
          </pc:spChg>
          <pc:spChg chg="del mod">
            <ac:chgData name="Pendek Armin - SLF" userId="51f9b027-0aea-4240-8982-d199f038d370" providerId="ADAL" clId="{9B67DD78-0282-1B46-87CB-6A3C4DA7EDD8}" dt="2023-03-10T15:21:04.655" v="8520" actId="478"/>
            <ac:spMkLst>
              <pc:docMk/>
              <pc:sldMasterMk cId="4208906343" sldId="2147484138"/>
              <pc:sldLayoutMk cId="1102216833" sldId="2147484162"/>
              <ac:spMk id="16" creationId="{3CE9355E-013E-B737-443C-149B55332E23}"/>
            </ac:spMkLst>
          </pc:spChg>
          <pc:spChg chg="del mod">
            <ac:chgData name="Pendek Armin - SLF" userId="51f9b027-0aea-4240-8982-d199f038d370" providerId="ADAL" clId="{9B67DD78-0282-1B46-87CB-6A3C4DA7EDD8}" dt="2023-03-10T15:21:04.655" v="8520" actId="478"/>
            <ac:spMkLst>
              <pc:docMk/>
              <pc:sldMasterMk cId="4208906343" sldId="2147484138"/>
              <pc:sldLayoutMk cId="1102216833" sldId="2147484162"/>
              <ac:spMk id="19" creationId="{BB83863F-10E4-7C28-D5CC-34B310F9B7C9}"/>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23" creationId="{B5EC901D-2525-4C71-3F74-F26C2A551ECC}"/>
            </ac:spMkLst>
          </pc:spChg>
          <pc:spChg chg="mod">
            <ac:chgData name="Pendek Armin - SLF" userId="51f9b027-0aea-4240-8982-d199f038d370" providerId="ADAL" clId="{9B67DD78-0282-1B46-87CB-6A3C4DA7EDD8}" dt="2023-03-09T11:02:44.572" v="5204" actId="1037"/>
            <ac:spMkLst>
              <pc:docMk/>
              <pc:sldMasterMk cId="4208906343" sldId="2147484138"/>
              <pc:sldLayoutMk cId="1102216833" sldId="2147484162"/>
              <ac:spMk id="24" creationId="{5264EEF3-BBAD-F1E0-5DE4-39259D5832E3}"/>
            </ac:spMkLst>
          </pc:spChg>
          <pc:spChg chg="mod">
            <ac:chgData name="Pendek Armin - SLF" userId="51f9b027-0aea-4240-8982-d199f038d370" providerId="ADAL" clId="{9B67DD78-0282-1B46-87CB-6A3C4DA7EDD8}" dt="2023-03-11T12:16:40.535" v="10836" actId="20577"/>
            <ac:spMkLst>
              <pc:docMk/>
              <pc:sldMasterMk cId="4208906343" sldId="2147484138"/>
              <pc:sldLayoutMk cId="1102216833" sldId="2147484162"/>
              <ac:spMk id="25" creationId="{97961582-40AB-50E6-7DB3-D5CCBFBB0A80}"/>
            </ac:spMkLst>
          </pc:spChg>
          <pc:picChg chg="add mod">
            <ac:chgData name="Pendek Armin - SLF" userId="51f9b027-0aea-4240-8982-d199f038d370" providerId="ADAL" clId="{9B67DD78-0282-1B46-87CB-6A3C4DA7EDD8}" dt="2023-03-13T20:00:57.341" v="12303" actId="14826"/>
            <ac:picMkLst>
              <pc:docMk/>
              <pc:sldMasterMk cId="4208906343" sldId="2147484138"/>
              <pc:sldLayoutMk cId="1102216833" sldId="2147484162"/>
              <ac:picMk id="11" creationId="{B7CEEA31-FB5B-584C-8279-FDBA97E36394}"/>
            </ac:picMkLst>
          </pc:picChg>
          <pc:picChg chg="add mod">
            <ac:chgData name="Pendek Armin - SLF" userId="51f9b027-0aea-4240-8982-d199f038d370" providerId="ADAL" clId="{9B67DD78-0282-1B46-87CB-6A3C4DA7EDD8}" dt="2023-03-10T15:21:06.313" v="8522"/>
            <ac:picMkLst>
              <pc:docMk/>
              <pc:sldMasterMk cId="4208906343" sldId="2147484138"/>
              <pc:sldLayoutMk cId="1102216833" sldId="2147484162"/>
              <ac:picMk id="13" creationId="{52D02D5E-3E82-0011-2E89-BBC62F820E87}"/>
            </ac:picMkLst>
          </pc:picChg>
          <pc:picChg chg="del">
            <ac:chgData name="Pendek Armin - SLF" userId="51f9b027-0aea-4240-8982-d199f038d370" providerId="ADAL" clId="{9B67DD78-0282-1B46-87CB-6A3C4DA7EDD8}" dt="2023-03-10T15:21:04.655" v="8520" actId="478"/>
            <ac:picMkLst>
              <pc:docMk/>
              <pc:sldMasterMk cId="4208906343" sldId="2147484138"/>
              <pc:sldLayoutMk cId="1102216833" sldId="2147484162"/>
              <ac:picMk id="18" creationId="{9056907D-0DF7-2743-CD7A-9796D9AAAB33}"/>
            </ac:picMkLst>
          </pc:picChg>
          <pc:picChg chg="del">
            <ac:chgData name="Pendek Armin - SLF" userId="51f9b027-0aea-4240-8982-d199f038d370" providerId="ADAL" clId="{9B67DD78-0282-1B46-87CB-6A3C4DA7EDD8}" dt="2023-03-10T15:21:04.655" v="8520" actId="478"/>
            <ac:picMkLst>
              <pc:docMk/>
              <pc:sldMasterMk cId="4208906343" sldId="2147484138"/>
              <pc:sldLayoutMk cId="1102216833" sldId="2147484162"/>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2:21.782" v="12979" actId="1076"/>
          <pc:sldLayoutMkLst>
            <pc:docMk/>
            <pc:sldMasterMk cId="4208906343" sldId="2147484138"/>
            <pc:sldLayoutMk cId="2414968623" sldId="2147484163"/>
          </pc:sldLayoutMkLst>
          <pc:spChg chg="add del mod">
            <ac:chgData name="Pendek Armin - SLF" userId="51f9b027-0aea-4240-8982-d199f038d370" providerId="ADAL" clId="{9B67DD78-0282-1B46-87CB-6A3C4DA7EDD8}" dt="2023-03-10T15:21:12.322" v="8524" actId="478"/>
            <ac:spMkLst>
              <pc:docMk/>
              <pc:sldMasterMk cId="4208906343" sldId="2147484138"/>
              <pc:sldLayoutMk cId="2414968623" sldId="2147484163"/>
              <ac:spMk id="2" creationId="{980D5DD3-7EFD-2193-E72F-4B28F0A4662D}"/>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3" creationId="{3D56BC9C-6ADE-C806-0DC3-1B6B76C7A7C5}"/>
            </ac:spMkLst>
          </pc:spChg>
          <pc:spChg chg="add del mod">
            <ac:chgData name="Pendek Armin - SLF" userId="51f9b027-0aea-4240-8982-d199f038d370" providerId="ADAL" clId="{9B67DD78-0282-1B46-87CB-6A3C4DA7EDD8}" dt="2023-03-10T15:21:11.166" v="8523" actId="478"/>
            <ac:spMkLst>
              <pc:docMk/>
              <pc:sldMasterMk cId="4208906343" sldId="2147484138"/>
              <pc:sldLayoutMk cId="2414968623" sldId="2147484163"/>
              <ac:spMk id="4" creationId="{EF0DD37A-1491-696B-8975-8D870A926E49}"/>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5" creationId="{3D998B31-EEB0-47B2-A2D4-CCF7864A880C}"/>
            </ac:spMkLst>
          </pc:spChg>
          <pc:spChg chg="add mod">
            <ac:chgData name="Pendek Armin - SLF" userId="51f9b027-0aea-4240-8982-d199f038d370" providerId="ADAL" clId="{9B67DD78-0282-1B46-87CB-6A3C4DA7EDD8}" dt="2023-03-10T15:21:12.720" v="8525"/>
            <ac:spMkLst>
              <pc:docMk/>
              <pc:sldMasterMk cId="4208906343" sldId="2147484138"/>
              <pc:sldLayoutMk cId="2414968623" sldId="2147484163"/>
              <ac:spMk id="6" creationId="{86C9FD00-DEB6-0755-AE9A-04892E108A53}"/>
            </ac:spMkLst>
          </pc:spChg>
          <pc:spChg chg="add mod">
            <ac:chgData name="Pendek Armin - SLF" userId="51f9b027-0aea-4240-8982-d199f038d370" providerId="ADAL" clId="{9B67DD78-0282-1B46-87CB-6A3C4DA7EDD8}" dt="2023-03-10T15:21:12.720" v="8525"/>
            <ac:spMkLst>
              <pc:docMk/>
              <pc:sldMasterMk cId="4208906343" sldId="2147484138"/>
              <pc:sldLayoutMk cId="2414968623" sldId="2147484163"/>
              <ac:spMk id="7" creationId="{20FA0B3E-C4BF-C2E8-973D-4EB05B29E15B}"/>
            </ac:spMkLst>
          </pc:spChg>
          <pc:spChg chg="add mod">
            <ac:chgData name="Pendek Armin - SLF" userId="51f9b027-0aea-4240-8982-d199f038d370" providerId="ADAL" clId="{9B67DD78-0282-1B46-87CB-6A3C4DA7EDD8}" dt="2023-03-11T11:57:45.744" v="9508" actId="20577"/>
            <ac:spMkLst>
              <pc:docMk/>
              <pc:sldMasterMk cId="4208906343" sldId="2147484138"/>
              <pc:sldLayoutMk cId="2414968623" sldId="2147484163"/>
              <ac:spMk id="8" creationId="{256F2EDA-C10F-89AC-9338-66E5815988E8}"/>
            </ac:spMkLst>
          </pc:spChg>
          <pc:spChg chg="del">
            <ac:chgData name="Pendek Armin - SLF" userId="51f9b027-0aea-4240-8982-d199f038d370" providerId="ADAL" clId="{9B67DD78-0282-1B46-87CB-6A3C4DA7EDD8}" dt="2023-03-09T08:26:54.642" v="3299" actId="478"/>
            <ac:spMkLst>
              <pc:docMk/>
              <pc:sldMasterMk cId="4208906343" sldId="2147484138"/>
              <pc:sldLayoutMk cId="2414968623" sldId="2147484163"/>
              <ac:spMk id="8" creationId="{8B20F0C6-4EFB-B019-40C4-138DEE5139CE}"/>
            </ac:spMkLst>
          </pc:spChg>
          <pc:spChg chg="add mod">
            <ac:chgData name="Pendek Armin - SLF" userId="51f9b027-0aea-4240-8982-d199f038d370" providerId="ADAL" clId="{9B67DD78-0282-1B46-87CB-6A3C4DA7EDD8}" dt="2023-03-10T15:21:12.720" v="8525"/>
            <ac:spMkLst>
              <pc:docMk/>
              <pc:sldMasterMk cId="4208906343" sldId="2147484138"/>
              <pc:sldLayoutMk cId="2414968623" sldId="2147484163"/>
              <ac:spMk id="9" creationId="{58E5FD1C-3C9E-9247-125F-E642AAE18145}"/>
            </ac:spMkLst>
          </pc:spChg>
          <pc:spChg chg="del">
            <ac:chgData name="Pendek Armin - SLF" userId="51f9b027-0aea-4240-8982-d199f038d370" providerId="ADAL" clId="{9B67DD78-0282-1B46-87CB-6A3C4DA7EDD8}" dt="2023-03-09T11:00:50.414" v="5153" actId="478"/>
            <ac:spMkLst>
              <pc:docMk/>
              <pc:sldMasterMk cId="4208906343" sldId="2147484138"/>
              <pc:sldLayoutMk cId="2414968623" sldId="2147484163"/>
              <ac:spMk id="9" creationId="{C7D19C55-431D-69BC-7256-A57A595DB7E0}"/>
            </ac:spMkLst>
          </pc:spChg>
          <pc:spChg chg="del">
            <ac:chgData name="Pendek Armin - SLF" userId="51f9b027-0aea-4240-8982-d199f038d370" providerId="ADAL" clId="{9B67DD78-0282-1B46-87CB-6A3C4DA7EDD8}" dt="2023-03-09T08:26:54.642" v="3299" actId="478"/>
            <ac:spMkLst>
              <pc:docMk/>
              <pc:sldMasterMk cId="4208906343" sldId="2147484138"/>
              <pc:sldLayoutMk cId="2414968623" sldId="2147484163"/>
              <ac:spMk id="10" creationId="{2A1B10B0-56A8-CC07-6AD7-C765B8D24E67}"/>
            </ac:spMkLst>
          </pc:spChg>
          <pc:spChg chg="add mod">
            <ac:chgData name="Pendek Armin - SLF" userId="51f9b027-0aea-4240-8982-d199f038d370" providerId="ADAL" clId="{9B67DD78-0282-1B46-87CB-6A3C4DA7EDD8}" dt="2023-03-15T11:22:21.782" v="12979" actId="1076"/>
            <ac:spMkLst>
              <pc:docMk/>
              <pc:sldMasterMk cId="4208906343" sldId="2147484138"/>
              <pc:sldLayoutMk cId="2414968623" sldId="2147484163"/>
              <ac:spMk id="10" creationId="{4B028862-E8B8-0069-0E34-33C1CC06B9AF}"/>
            </ac:spMkLst>
          </pc:spChg>
          <pc:spChg chg="del">
            <ac:chgData name="Pendek Armin - SLF" userId="51f9b027-0aea-4240-8982-d199f038d370" providerId="ADAL" clId="{9B67DD78-0282-1B46-87CB-6A3C4DA7EDD8}" dt="2023-03-09T11:03:48.065" v="5229" actId="478"/>
            <ac:spMkLst>
              <pc:docMk/>
              <pc:sldMasterMk cId="4208906343" sldId="2147484138"/>
              <pc:sldLayoutMk cId="2414968623" sldId="2147484163"/>
              <ac:spMk id="12" creationId="{4289A5ED-83F3-48F7-9C91-43BB3E791741}"/>
            </ac:spMkLst>
          </pc:spChg>
          <pc:spChg chg="add mod">
            <ac:chgData name="Pendek Armin - SLF" userId="51f9b027-0aea-4240-8982-d199f038d370" providerId="ADAL" clId="{9B67DD78-0282-1B46-87CB-6A3C4DA7EDD8}" dt="2023-03-15T11:22:21.782" v="12979" actId="1076"/>
            <ac:spMkLst>
              <pc:docMk/>
              <pc:sldMasterMk cId="4208906343" sldId="2147484138"/>
              <pc:sldLayoutMk cId="2414968623" sldId="2147484163"/>
              <ac:spMk id="12" creationId="{916AF861-CA0B-8E19-5676-6198627545C1}"/>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14" creationId="{8CAAE69E-CB11-F272-B0FF-7BFA114DBC9A}"/>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15" creationId="{199FC27E-C6C3-07A8-11B6-71CF9408CE35}"/>
            </ac:spMkLst>
          </pc:spChg>
          <pc:spChg chg="del mod">
            <ac:chgData name="Pendek Armin - SLF" userId="51f9b027-0aea-4240-8982-d199f038d370" providerId="ADAL" clId="{9B67DD78-0282-1B46-87CB-6A3C4DA7EDD8}" dt="2023-03-10T15:21:11.166" v="8523" actId="478"/>
            <ac:spMkLst>
              <pc:docMk/>
              <pc:sldMasterMk cId="4208906343" sldId="2147484138"/>
              <pc:sldLayoutMk cId="2414968623" sldId="2147484163"/>
              <ac:spMk id="16" creationId="{3CE9355E-013E-B737-443C-149B55332E23}"/>
            </ac:spMkLst>
          </pc:spChg>
          <pc:spChg chg="del mod">
            <ac:chgData name="Pendek Armin - SLF" userId="51f9b027-0aea-4240-8982-d199f038d370" providerId="ADAL" clId="{9B67DD78-0282-1B46-87CB-6A3C4DA7EDD8}" dt="2023-03-10T15:21:11.166" v="8523" actId="478"/>
            <ac:spMkLst>
              <pc:docMk/>
              <pc:sldMasterMk cId="4208906343" sldId="2147484138"/>
              <pc:sldLayoutMk cId="2414968623" sldId="2147484163"/>
              <ac:spMk id="19" creationId="{BB83863F-10E4-7C28-D5CC-34B310F9B7C9}"/>
            </ac:spMkLst>
          </pc:spChg>
          <pc:spChg chg="mod">
            <ac:chgData name="Pendek Armin - SLF" userId="51f9b027-0aea-4240-8982-d199f038d370" providerId="ADAL" clId="{9B67DD78-0282-1B46-87CB-6A3C4DA7EDD8}" dt="2023-03-09T11:02:40.181" v="5198" actId="1037"/>
            <ac:spMkLst>
              <pc:docMk/>
              <pc:sldMasterMk cId="4208906343" sldId="2147484138"/>
              <pc:sldLayoutMk cId="2414968623" sldId="2147484163"/>
              <ac:spMk id="23" creationId="{B5EC901D-2525-4C71-3F74-F26C2A551ECC}"/>
            </ac:spMkLst>
          </pc:spChg>
          <pc:spChg chg="mod">
            <ac:chgData name="Pendek Armin - SLF" userId="51f9b027-0aea-4240-8982-d199f038d370" providerId="ADAL" clId="{9B67DD78-0282-1B46-87CB-6A3C4DA7EDD8}" dt="2023-03-11T12:17:18.139" v="10842" actId="14100"/>
            <ac:spMkLst>
              <pc:docMk/>
              <pc:sldMasterMk cId="4208906343" sldId="2147484138"/>
              <pc:sldLayoutMk cId="2414968623" sldId="2147484163"/>
              <ac:spMk id="24" creationId="{5264EEF3-BBAD-F1E0-5DE4-39259D5832E3}"/>
            </ac:spMkLst>
          </pc:spChg>
          <pc:spChg chg="mod">
            <ac:chgData name="Pendek Armin - SLF" userId="51f9b027-0aea-4240-8982-d199f038d370" providerId="ADAL" clId="{9B67DD78-0282-1B46-87CB-6A3C4DA7EDD8}" dt="2023-03-11T12:18:43.024" v="10857" actId="20577"/>
            <ac:spMkLst>
              <pc:docMk/>
              <pc:sldMasterMk cId="4208906343" sldId="2147484138"/>
              <pc:sldLayoutMk cId="2414968623" sldId="2147484163"/>
              <ac:spMk id="25" creationId="{97961582-40AB-50E6-7DB3-D5CCBFBB0A80}"/>
            </ac:spMkLst>
          </pc:spChg>
          <pc:picChg chg="add mod">
            <ac:chgData name="Pendek Armin - SLF" userId="51f9b027-0aea-4240-8982-d199f038d370" providerId="ADAL" clId="{9B67DD78-0282-1B46-87CB-6A3C4DA7EDD8}" dt="2023-03-15T11:22:21.782" v="12979" actId="1076"/>
            <ac:picMkLst>
              <pc:docMk/>
              <pc:sldMasterMk cId="4208906343" sldId="2147484138"/>
              <pc:sldLayoutMk cId="2414968623" sldId="2147484163"/>
              <ac:picMk id="11" creationId="{F1227E44-5DE0-58D9-C074-7E1A80EF0358}"/>
            </ac:picMkLst>
          </pc:picChg>
          <pc:picChg chg="add mod">
            <ac:chgData name="Pendek Armin - SLF" userId="51f9b027-0aea-4240-8982-d199f038d370" providerId="ADAL" clId="{9B67DD78-0282-1B46-87CB-6A3C4DA7EDD8}" dt="2023-03-10T15:21:12.720" v="8525"/>
            <ac:picMkLst>
              <pc:docMk/>
              <pc:sldMasterMk cId="4208906343" sldId="2147484138"/>
              <pc:sldLayoutMk cId="2414968623" sldId="2147484163"/>
              <ac:picMk id="13" creationId="{8592BFA0-7CD2-9F61-D5AC-C1157C202500}"/>
            </ac:picMkLst>
          </pc:picChg>
          <pc:picChg chg="del">
            <ac:chgData name="Pendek Armin - SLF" userId="51f9b027-0aea-4240-8982-d199f038d370" providerId="ADAL" clId="{9B67DD78-0282-1B46-87CB-6A3C4DA7EDD8}" dt="2023-03-10T15:21:11.166" v="8523" actId="478"/>
            <ac:picMkLst>
              <pc:docMk/>
              <pc:sldMasterMk cId="4208906343" sldId="2147484138"/>
              <pc:sldLayoutMk cId="2414968623" sldId="2147484163"/>
              <ac:picMk id="18" creationId="{9056907D-0DF7-2743-CD7A-9796D9AAAB33}"/>
            </ac:picMkLst>
          </pc:picChg>
          <pc:picChg chg="del">
            <ac:chgData name="Pendek Armin - SLF" userId="51f9b027-0aea-4240-8982-d199f038d370" providerId="ADAL" clId="{9B67DD78-0282-1B46-87CB-6A3C4DA7EDD8}" dt="2023-03-10T15:21:11.166" v="8523" actId="478"/>
            <ac:picMkLst>
              <pc:docMk/>
              <pc:sldMasterMk cId="4208906343" sldId="2147484138"/>
              <pc:sldLayoutMk cId="2414968623" sldId="2147484163"/>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2:59.700" v="12981" actId="20577"/>
          <pc:sldLayoutMkLst>
            <pc:docMk/>
            <pc:sldMasterMk cId="4208906343" sldId="2147484138"/>
            <pc:sldLayoutMk cId="4251272344" sldId="2147484164"/>
          </pc:sldLayoutMkLst>
          <pc:spChg chg="add mod">
            <ac:chgData name="Pendek Armin - SLF" userId="51f9b027-0aea-4240-8982-d199f038d370" providerId="ADAL" clId="{9B67DD78-0282-1B46-87CB-6A3C4DA7EDD8}" dt="2023-03-10T15:21:19.464" v="8528"/>
            <ac:spMkLst>
              <pc:docMk/>
              <pc:sldMasterMk cId="4208906343" sldId="2147484138"/>
              <pc:sldLayoutMk cId="4251272344" sldId="2147484164"/>
              <ac:spMk id="2" creationId="{35B85C30-5A11-AF1E-A3B4-7F46D840AB58}"/>
            </ac:spMkLst>
          </pc:spChg>
          <pc:spChg chg="add del mod">
            <ac:chgData name="Pendek Armin - SLF" userId="51f9b027-0aea-4240-8982-d199f038d370" providerId="ADAL" clId="{9B67DD78-0282-1B46-87CB-6A3C4DA7EDD8}" dt="2023-03-09T08:30:05.852" v="3313" actId="478"/>
            <ac:spMkLst>
              <pc:docMk/>
              <pc:sldMasterMk cId="4208906343" sldId="2147484138"/>
              <pc:sldLayoutMk cId="4251272344" sldId="2147484164"/>
              <ac:spMk id="2" creationId="{BB2F455D-10BF-F609-3D08-056DD35041CB}"/>
            </ac:spMkLst>
          </pc:spChg>
          <pc:spChg chg="mod">
            <ac:chgData name="Pendek Armin - SLF" userId="51f9b027-0aea-4240-8982-d199f038d370" providerId="ADAL" clId="{9B67DD78-0282-1B46-87CB-6A3C4DA7EDD8}" dt="2023-03-09T11:02:35.473" v="5192" actId="1037"/>
            <ac:spMkLst>
              <pc:docMk/>
              <pc:sldMasterMk cId="4208906343" sldId="2147484138"/>
              <pc:sldLayoutMk cId="4251272344" sldId="2147484164"/>
              <ac:spMk id="3" creationId="{3D56BC9C-6ADE-C806-0DC3-1B6B76C7A7C5}"/>
            </ac:spMkLst>
          </pc:spChg>
          <pc:spChg chg="add del mod">
            <ac:chgData name="Pendek Armin - SLF" userId="51f9b027-0aea-4240-8982-d199f038d370" providerId="ADAL" clId="{9B67DD78-0282-1B46-87CB-6A3C4DA7EDD8}" dt="2023-03-10T15:21:18.994" v="8527" actId="478"/>
            <ac:spMkLst>
              <pc:docMk/>
              <pc:sldMasterMk cId="4208906343" sldId="2147484138"/>
              <pc:sldLayoutMk cId="4251272344" sldId="2147484164"/>
              <ac:spMk id="4" creationId="{AD4A7743-008B-4F9C-CC71-FC02FB55774D}"/>
            </ac:spMkLst>
          </pc:spChg>
          <pc:spChg chg="mod">
            <ac:chgData name="Pendek Armin - SLF" userId="51f9b027-0aea-4240-8982-d199f038d370" providerId="ADAL" clId="{9B67DD78-0282-1B46-87CB-6A3C4DA7EDD8}" dt="2023-03-10T15:21:48.657" v="8532" actId="14100"/>
            <ac:spMkLst>
              <pc:docMk/>
              <pc:sldMasterMk cId="4208906343" sldId="2147484138"/>
              <pc:sldLayoutMk cId="4251272344" sldId="2147484164"/>
              <ac:spMk id="5" creationId="{3D998B31-EEB0-47B2-A2D4-CCF7864A880C}"/>
            </ac:spMkLst>
          </pc:spChg>
          <pc:spChg chg="add del mod">
            <ac:chgData name="Pendek Armin - SLF" userId="51f9b027-0aea-4240-8982-d199f038d370" providerId="ADAL" clId="{9B67DD78-0282-1B46-87CB-6A3C4DA7EDD8}" dt="2023-03-10T15:21:18.143" v="8526" actId="478"/>
            <ac:spMkLst>
              <pc:docMk/>
              <pc:sldMasterMk cId="4208906343" sldId="2147484138"/>
              <pc:sldLayoutMk cId="4251272344" sldId="2147484164"/>
              <ac:spMk id="6" creationId="{0A5C6398-DDE9-7B67-D501-A897EED53152}"/>
            </ac:spMkLst>
          </pc:spChg>
          <pc:spChg chg="add mod">
            <ac:chgData name="Pendek Armin - SLF" userId="51f9b027-0aea-4240-8982-d199f038d370" providerId="ADAL" clId="{9B67DD78-0282-1B46-87CB-6A3C4DA7EDD8}" dt="2023-03-10T15:21:19.464" v="8528"/>
            <ac:spMkLst>
              <pc:docMk/>
              <pc:sldMasterMk cId="4208906343" sldId="2147484138"/>
              <pc:sldLayoutMk cId="4251272344" sldId="2147484164"/>
              <ac:spMk id="7" creationId="{9AE8756D-B471-03EC-2293-1A37898CCF13}"/>
            </ac:spMkLst>
          </pc:spChg>
          <pc:spChg chg="add mod">
            <ac:chgData name="Pendek Armin - SLF" userId="51f9b027-0aea-4240-8982-d199f038d370" providerId="ADAL" clId="{9B67DD78-0282-1B46-87CB-6A3C4DA7EDD8}" dt="2023-03-15T11:22:59.700" v="12981" actId="20577"/>
            <ac:spMkLst>
              <pc:docMk/>
              <pc:sldMasterMk cId="4208906343" sldId="2147484138"/>
              <pc:sldLayoutMk cId="4251272344" sldId="2147484164"/>
              <ac:spMk id="8" creationId="{CD67EE29-85DE-EFC6-587C-B173640E243E}"/>
            </ac:spMkLst>
          </pc:spChg>
          <pc:spChg chg="add mod">
            <ac:chgData name="Pendek Armin - SLF" userId="51f9b027-0aea-4240-8982-d199f038d370" providerId="ADAL" clId="{9B67DD78-0282-1B46-87CB-6A3C4DA7EDD8}" dt="2023-03-10T15:21:19.464" v="8528"/>
            <ac:spMkLst>
              <pc:docMk/>
              <pc:sldMasterMk cId="4208906343" sldId="2147484138"/>
              <pc:sldLayoutMk cId="4251272344" sldId="2147484164"/>
              <ac:spMk id="9" creationId="{7977075B-C4EB-ADF1-FE9A-2E11EFCF171B}"/>
            </ac:spMkLst>
          </pc:spChg>
          <pc:spChg chg="del">
            <ac:chgData name="Pendek Armin - SLF" userId="51f9b027-0aea-4240-8982-d199f038d370" providerId="ADAL" clId="{9B67DD78-0282-1B46-87CB-6A3C4DA7EDD8}" dt="2023-03-09T11:01:03.127" v="5156" actId="478"/>
            <ac:spMkLst>
              <pc:docMk/>
              <pc:sldMasterMk cId="4208906343" sldId="2147484138"/>
              <pc:sldLayoutMk cId="4251272344" sldId="2147484164"/>
              <ac:spMk id="9" creationId="{C7D19C55-431D-69BC-7256-A57A595DB7E0}"/>
            </ac:spMkLst>
          </pc:spChg>
          <pc:spChg chg="add mod">
            <ac:chgData name="Pendek Armin - SLF" userId="51f9b027-0aea-4240-8982-d199f038d370" providerId="ADAL" clId="{9B67DD78-0282-1B46-87CB-6A3C4DA7EDD8}" dt="2023-03-11T11:52:39.079" v="9152" actId="1076"/>
            <ac:spMkLst>
              <pc:docMk/>
              <pc:sldMasterMk cId="4208906343" sldId="2147484138"/>
              <pc:sldLayoutMk cId="4251272344" sldId="2147484164"/>
              <ac:spMk id="10" creationId="{FFBCD097-D877-CEB3-A2E7-F0CA355C74D9}"/>
            </ac:spMkLst>
          </pc:spChg>
          <pc:spChg chg="del">
            <ac:chgData name="Pendek Armin - SLF" userId="51f9b027-0aea-4240-8982-d199f038d370" providerId="ADAL" clId="{9B67DD78-0282-1B46-87CB-6A3C4DA7EDD8}" dt="2023-03-09T11:03:55.250" v="5233" actId="478"/>
            <ac:spMkLst>
              <pc:docMk/>
              <pc:sldMasterMk cId="4208906343" sldId="2147484138"/>
              <pc:sldLayoutMk cId="4251272344" sldId="2147484164"/>
              <ac:spMk id="12" creationId="{4289A5ED-83F3-48F7-9C91-43BB3E791741}"/>
            </ac:spMkLst>
          </pc:spChg>
          <pc:spChg chg="add mod">
            <ac:chgData name="Pendek Armin - SLF" userId="51f9b027-0aea-4240-8982-d199f038d370" providerId="ADAL" clId="{9B67DD78-0282-1B46-87CB-6A3C4DA7EDD8}" dt="2023-03-11T11:52:39.079" v="9152" actId="1076"/>
            <ac:spMkLst>
              <pc:docMk/>
              <pc:sldMasterMk cId="4208906343" sldId="2147484138"/>
              <pc:sldLayoutMk cId="4251272344" sldId="2147484164"/>
              <ac:spMk id="12" creationId="{4B708611-7715-9FA5-2FFF-84F7473CA01F}"/>
            </ac:spMkLst>
          </pc:spChg>
          <pc:spChg chg="mod">
            <ac:chgData name="Pendek Armin - SLF" userId="51f9b027-0aea-4240-8982-d199f038d370" providerId="ADAL" clId="{9B67DD78-0282-1B46-87CB-6A3C4DA7EDD8}" dt="2023-03-09T11:02:35.473" v="5192" actId="1037"/>
            <ac:spMkLst>
              <pc:docMk/>
              <pc:sldMasterMk cId="4208906343" sldId="2147484138"/>
              <pc:sldLayoutMk cId="4251272344" sldId="2147484164"/>
              <ac:spMk id="14" creationId="{8CAAE69E-CB11-F272-B0FF-7BFA114DBC9A}"/>
            </ac:spMkLst>
          </pc:spChg>
          <pc:spChg chg="mod">
            <ac:chgData name="Pendek Armin - SLF" userId="51f9b027-0aea-4240-8982-d199f038d370" providerId="ADAL" clId="{9B67DD78-0282-1B46-87CB-6A3C4DA7EDD8}" dt="2023-03-10T15:21:30.572" v="8529" actId="14100"/>
            <ac:spMkLst>
              <pc:docMk/>
              <pc:sldMasterMk cId="4208906343" sldId="2147484138"/>
              <pc:sldLayoutMk cId="4251272344" sldId="2147484164"/>
              <ac:spMk id="15" creationId="{199FC27E-C6C3-07A8-11B6-71CF9408CE35}"/>
            </ac:spMkLst>
          </pc:spChg>
          <pc:spChg chg="del mod">
            <ac:chgData name="Pendek Armin - SLF" userId="51f9b027-0aea-4240-8982-d199f038d370" providerId="ADAL" clId="{9B67DD78-0282-1B46-87CB-6A3C4DA7EDD8}" dt="2023-03-10T15:21:18.143" v="8526" actId="478"/>
            <ac:spMkLst>
              <pc:docMk/>
              <pc:sldMasterMk cId="4208906343" sldId="2147484138"/>
              <pc:sldLayoutMk cId="4251272344" sldId="2147484164"/>
              <ac:spMk id="16" creationId="{3CE9355E-013E-B737-443C-149B55332E23}"/>
            </ac:spMkLst>
          </pc:spChg>
          <pc:spChg chg="del mod">
            <ac:chgData name="Pendek Armin - SLF" userId="51f9b027-0aea-4240-8982-d199f038d370" providerId="ADAL" clId="{9B67DD78-0282-1B46-87CB-6A3C4DA7EDD8}" dt="2023-03-10T15:21:18.143" v="8526" actId="478"/>
            <ac:spMkLst>
              <pc:docMk/>
              <pc:sldMasterMk cId="4208906343" sldId="2147484138"/>
              <pc:sldLayoutMk cId="4251272344" sldId="2147484164"/>
              <ac:spMk id="19" creationId="{BB83863F-10E4-7C28-D5CC-34B310F9B7C9}"/>
            </ac:spMkLst>
          </pc:spChg>
          <pc:spChg chg="mod">
            <ac:chgData name="Pendek Armin - SLF" userId="51f9b027-0aea-4240-8982-d199f038d370" providerId="ADAL" clId="{9B67DD78-0282-1B46-87CB-6A3C4DA7EDD8}" dt="2023-03-09T11:02:35.473" v="5192" actId="1037"/>
            <ac:spMkLst>
              <pc:docMk/>
              <pc:sldMasterMk cId="4208906343" sldId="2147484138"/>
              <pc:sldLayoutMk cId="4251272344" sldId="2147484164"/>
              <ac:spMk id="23" creationId="{B5EC901D-2525-4C71-3F74-F26C2A551ECC}"/>
            </ac:spMkLst>
          </pc:spChg>
          <pc:spChg chg="mod">
            <ac:chgData name="Pendek Armin - SLF" userId="51f9b027-0aea-4240-8982-d199f038d370" providerId="ADAL" clId="{9B67DD78-0282-1B46-87CB-6A3C4DA7EDD8}" dt="2023-03-11T12:18:56.380" v="10862" actId="14100"/>
            <ac:spMkLst>
              <pc:docMk/>
              <pc:sldMasterMk cId="4208906343" sldId="2147484138"/>
              <pc:sldLayoutMk cId="4251272344" sldId="2147484164"/>
              <ac:spMk id="24" creationId="{5264EEF3-BBAD-F1E0-5DE4-39259D5832E3}"/>
            </ac:spMkLst>
          </pc:spChg>
          <pc:spChg chg="mod">
            <ac:chgData name="Pendek Armin - SLF" userId="51f9b027-0aea-4240-8982-d199f038d370" providerId="ADAL" clId="{9B67DD78-0282-1B46-87CB-6A3C4DA7EDD8}" dt="2023-03-11T12:18:50.036" v="10861" actId="20577"/>
            <ac:spMkLst>
              <pc:docMk/>
              <pc:sldMasterMk cId="4208906343" sldId="2147484138"/>
              <pc:sldLayoutMk cId="4251272344" sldId="2147484164"/>
              <ac:spMk id="25" creationId="{97961582-40AB-50E6-7DB3-D5CCBFBB0A80}"/>
            </ac:spMkLst>
          </pc:spChg>
          <pc:picChg chg="add mod">
            <ac:chgData name="Pendek Armin - SLF" userId="51f9b027-0aea-4240-8982-d199f038d370" providerId="ADAL" clId="{9B67DD78-0282-1B46-87CB-6A3C4DA7EDD8}" dt="2023-03-13T20:01:18.532" v="12305" actId="14826"/>
            <ac:picMkLst>
              <pc:docMk/>
              <pc:sldMasterMk cId="4208906343" sldId="2147484138"/>
              <pc:sldLayoutMk cId="4251272344" sldId="2147484164"/>
              <ac:picMk id="11" creationId="{EE834A9C-6F8B-18D2-1AC6-CB7C1D576CD9}"/>
            </ac:picMkLst>
          </pc:picChg>
          <pc:picChg chg="add mod">
            <ac:chgData name="Pendek Armin - SLF" userId="51f9b027-0aea-4240-8982-d199f038d370" providerId="ADAL" clId="{9B67DD78-0282-1B46-87CB-6A3C4DA7EDD8}" dt="2023-03-10T15:21:19.464" v="8528"/>
            <ac:picMkLst>
              <pc:docMk/>
              <pc:sldMasterMk cId="4208906343" sldId="2147484138"/>
              <pc:sldLayoutMk cId="4251272344" sldId="2147484164"/>
              <ac:picMk id="13" creationId="{5A422932-7E27-AF35-E8EF-514E1C64FEFE}"/>
            </ac:picMkLst>
          </pc:picChg>
          <pc:picChg chg="del">
            <ac:chgData name="Pendek Armin - SLF" userId="51f9b027-0aea-4240-8982-d199f038d370" providerId="ADAL" clId="{9B67DD78-0282-1B46-87CB-6A3C4DA7EDD8}" dt="2023-03-10T15:21:18.143" v="8526" actId="478"/>
            <ac:picMkLst>
              <pc:docMk/>
              <pc:sldMasterMk cId="4208906343" sldId="2147484138"/>
              <pc:sldLayoutMk cId="4251272344" sldId="2147484164"/>
              <ac:picMk id="18" creationId="{9056907D-0DF7-2743-CD7A-9796D9AAAB33}"/>
            </ac:picMkLst>
          </pc:picChg>
          <pc:picChg chg="del">
            <ac:chgData name="Pendek Armin - SLF" userId="51f9b027-0aea-4240-8982-d199f038d370" providerId="ADAL" clId="{9B67DD78-0282-1B46-87CB-6A3C4DA7EDD8}" dt="2023-03-10T15:21:18.143" v="8526" actId="478"/>
            <ac:picMkLst>
              <pc:docMk/>
              <pc:sldMasterMk cId="4208906343" sldId="2147484138"/>
              <pc:sldLayoutMk cId="4251272344" sldId="2147484164"/>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5:27.184" v="13031" actId="20577"/>
          <pc:sldLayoutMkLst>
            <pc:docMk/>
            <pc:sldMasterMk cId="4208906343" sldId="2147484138"/>
            <pc:sldLayoutMk cId="964765723" sldId="2147484165"/>
          </pc:sldLayoutMkLst>
          <pc:spChg chg="add del mod">
            <ac:chgData name="Pendek Armin - SLF" userId="51f9b027-0aea-4240-8982-d199f038d370" providerId="ADAL" clId="{9B67DD78-0282-1B46-87CB-6A3C4DA7EDD8}" dt="2023-03-10T15:21:56.834" v="8534" actId="478"/>
            <ac:spMkLst>
              <pc:docMk/>
              <pc:sldMasterMk cId="4208906343" sldId="2147484138"/>
              <pc:sldLayoutMk cId="964765723" sldId="2147484165"/>
              <ac:spMk id="2" creationId="{53E3CCFC-D5D8-EC46-5F52-1E951EF723F7}"/>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3" creationId="{3D56BC9C-6ADE-C806-0DC3-1B6B76C7A7C5}"/>
            </ac:spMkLst>
          </pc:spChg>
          <pc:spChg chg="add del mod">
            <ac:chgData name="Pendek Armin - SLF" userId="51f9b027-0aea-4240-8982-d199f038d370" providerId="ADAL" clId="{9B67DD78-0282-1B46-87CB-6A3C4DA7EDD8}" dt="2023-03-10T15:21:56.119" v="8533" actId="478"/>
            <ac:spMkLst>
              <pc:docMk/>
              <pc:sldMasterMk cId="4208906343" sldId="2147484138"/>
              <pc:sldLayoutMk cId="964765723" sldId="2147484165"/>
              <ac:spMk id="4" creationId="{B883089A-AA09-F47F-0382-9D0E09348BD5}"/>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5" creationId="{3D998B31-EEB0-47B2-A2D4-CCF7864A880C}"/>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6" creationId="{60B2340C-86E9-725C-3C11-FDB110823636}"/>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7" creationId="{9B87CED1-335C-F312-84E5-F176AB4CABEB}"/>
            </ac:spMkLst>
          </pc:spChg>
          <pc:spChg chg="add mod">
            <ac:chgData name="Pendek Armin - SLF" userId="51f9b027-0aea-4240-8982-d199f038d370" providerId="ADAL" clId="{9B67DD78-0282-1B46-87CB-6A3C4DA7EDD8}" dt="2023-03-11T11:58:21.479" v="9509" actId="20577"/>
            <ac:spMkLst>
              <pc:docMk/>
              <pc:sldMasterMk cId="4208906343" sldId="2147484138"/>
              <pc:sldLayoutMk cId="964765723" sldId="2147484165"/>
              <ac:spMk id="8" creationId="{CC961D8D-8019-65E9-6255-1F07314BA653}"/>
            </ac:spMkLst>
          </pc:spChg>
          <pc:spChg chg="del">
            <ac:chgData name="Pendek Armin - SLF" userId="51f9b027-0aea-4240-8982-d199f038d370" providerId="ADAL" clId="{9B67DD78-0282-1B46-87CB-6A3C4DA7EDD8}" dt="2023-03-09T11:01:47.682" v="5160" actId="478"/>
            <ac:spMkLst>
              <pc:docMk/>
              <pc:sldMasterMk cId="4208906343" sldId="2147484138"/>
              <pc:sldLayoutMk cId="964765723" sldId="2147484165"/>
              <ac:spMk id="9" creationId="{C7D19C55-431D-69BC-7256-A57A595DB7E0}"/>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9" creationId="{E2299E1D-2CE5-4F06-E552-9D26214E2E02}"/>
            </ac:spMkLst>
          </pc:spChg>
          <pc:spChg chg="add mod">
            <ac:chgData name="Pendek Armin - SLF" userId="51f9b027-0aea-4240-8982-d199f038d370" providerId="ADAL" clId="{9B67DD78-0282-1B46-87CB-6A3C4DA7EDD8}" dt="2023-03-15T11:25:27.184" v="13031" actId="20577"/>
            <ac:spMkLst>
              <pc:docMk/>
              <pc:sldMasterMk cId="4208906343" sldId="2147484138"/>
              <pc:sldLayoutMk cId="964765723" sldId="2147484165"/>
              <ac:spMk id="10" creationId="{21AB261D-AEF5-688D-3E7E-7E10CCE6F4D6}"/>
            </ac:spMkLst>
          </pc:spChg>
          <pc:spChg chg="del">
            <ac:chgData name="Pendek Armin - SLF" userId="51f9b027-0aea-4240-8982-d199f038d370" providerId="ADAL" clId="{9B67DD78-0282-1B46-87CB-6A3C4DA7EDD8}" dt="2023-03-09T11:04:03.291" v="5237" actId="478"/>
            <ac:spMkLst>
              <pc:docMk/>
              <pc:sldMasterMk cId="4208906343" sldId="2147484138"/>
              <pc:sldLayoutMk cId="964765723" sldId="2147484165"/>
              <ac:spMk id="12" creationId="{4289A5ED-83F3-48F7-9C91-43BB3E791741}"/>
            </ac:spMkLst>
          </pc:spChg>
          <pc:spChg chg="add mod">
            <ac:chgData name="Pendek Armin - SLF" userId="51f9b027-0aea-4240-8982-d199f038d370" providerId="ADAL" clId="{9B67DD78-0282-1B46-87CB-6A3C4DA7EDD8}" dt="2023-03-10T15:21:57.460" v="8535"/>
            <ac:spMkLst>
              <pc:docMk/>
              <pc:sldMasterMk cId="4208906343" sldId="2147484138"/>
              <pc:sldLayoutMk cId="964765723" sldId="2147484165"/>
              <ac:spMk id="12" creationId="{45BA8A6F-DF4F-8C0D-7C93-9AE7F5BDE2A0}"/>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14" creationId="{8CAAE69E-CB11-F272-B0FF-7BFA114DBC9A}"/>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15" creationId="{199FC27E-C6C3-07A8-11B6-71CF9408CE35}"/>
            </ac:spMkLst>
          </pc:spChg>
          <pc:spChg chg="del mod">
            <ac:chgData name="Pendek Armin - SLF" userId="51f9b027-0aea-4240-8982-d199f038d370" providerId="ADAL" clId="{9B67DD78-0282-1B46-87CB-6A3C4DA7EDD8}" dt="2023-03-10T15:21:56.119" v="8533" actId="478"/>
            <ac:spMkLst>
              <pc:docMk/>
              <pc:sldMasterMk cId="4208906343" sldId="2147484138"/>
              <pc:sldLayoutMk cId="964765723" sldId="2147484165"/>
              <ac:spMk id="16" creationId="{3CE9355E-013E-B737-443C-149B55332E23}"/>
            </ac:spMkLst>
          </pc:spChg>
          <pc:spChg chg="del mod">
            <ac:chgData name="Pendek Armin - SLF" userId="51f9b027-0aea-4240-8982-d199f038d370" providerId="ADAL" clId="{9B67DD78-0282-1B46-87CB-6A3C4DA7EDD8}" dt="2023-03-10T15:21:56.119" v="8533" actId="478"/>
            <ac:spMkLst>
              <pc:docMk/>
              <pc:sldMasterMk cId="4208906343" sldId="2147484138"/>
              <pc:sldLayoutMk cId="964765723" sldId="2147484165"/>
              <ac:spMk id="19" creationId="{BB83863F-10E4-7C28-D5CC-34B310F9B7C9}"/>
            </ac:spMkLst>
          </pc:spChg>
          <pc:spChg chg="mod">
            <ac:chgData name="Pendek Armin - SLF" userId="51f9b027-0aea-4240-8982-d199f038d370" providerId="ADAL" clId="{9B67DD78-0282-1B46-87CB-6A3C4DA7EDD8}" dt="2023-03-09T11:02:31.060" v="5186" actId="1037"/>
            <ac:spMkLst>
              <pc:docMk/>
              <pc:sldMasterMk cId="4208906343" sldId="2147484138"/>
              <pc:sldLayoutMk cId="964765723" sldId="2147484165"/>
              <ac:spMk id="23" creationId="{B5EC901D-2525-4C71-3F74-F26C2A551ECC}"/>
            </ac:spMkLst>
          </pc:spChg>
          <pc:spChg chg="mod">
            <ac:chgData name="Pendek Armin - SLF" userId="51f9b027-0aea-4240-8982-d199f038d370" providerId="ADAL" clId="{9B67DD78-0282-1B46-87CB-6A3C4DA7EDD8}" dt="2023-03-11T12:19:06.460" v="10863" actId="14100"/>
            <ac:spMkLst>
              <pc:docMk/>
              <pc:sldMasterMk cId="4208906343" sldId="2147484138"/>
              <pc:sldLayoutMk cId="964765723" sldId="2147484165"/>
              <ac:spMk id="24" creationId="{5264EEF3-BBAD-F1E0-5DE4-39259D5832E3}"/>
            </ac:spMkLst>
          </pc:spChg>
          <pc:spChg chg="mod">
            <ac:chgData name="Pendek Armin - SLF" userId="51f9b027-0aea-4240-8982-d199f038d370" providerId="ADAL" clId="{9B67DD78-0282-1B46-87CB-6A3C4DA7EDD8}" dt="2023-03-11T12:19:11.149" v="10867" actId="20577"/>
            <ac:spMkLst>
              <pc:docMk/>
              <pc:sldMasterMk cId="4208906343" sldId="2147484138"/>
              <pc:sldLayoutMk cId="964765723" sldId="2147484165"/>
              <ac:spMk id="25" creationId="{97961582-40AB-50E6-7DB3-D5CCBFBB0A80}"/>
            </ac:spMkLst>
          </pc:spChg>
          <pc:picChg chg="add mod">
            <ac:chgData name="Pendek Armin - SLF" userId="51f9b027-0aea-4240-8982-d199f038d370" providerId="ADAL" clId="{9B67DD78-0282-1B46-87CB-6A3C4DA7EDD8}" dt="2023-03-13T20:01:33.711" v="12306" actId="14826"/>
            <ac:picMkLst>
              <pc:docMk/>
              <pc:sldMasterMk cId="4208906343" sldId="2147484138"/>
              <pc:sldLayoutMk cId="964765723" sldId="2147484165"/>
              <ac:picMk id="11" creationId="{3F811259-4633-36E1-B19E-4CB1B674323E}"/>
            </ac:picMkLst>
          </pc:picChg>
          <pc:picChg chg="add mod">
            <ac:chgData name="Pendek Armin - SLF" userId="51f9b027-0aea-4240-8982-d199f038d370" providerId="ADAL" clId="{9B67DD78-0282-1B46-87CB-6A3C4DA7EDD8}" dt="2023-03-10T15:21:57.460" v="8535"/>
            <ac:picMkLst>
              <pc:docMk/>
              <pc:sldMasterMk cId="4208906343" sldId="2147484138"/>
              <pc:sldLayoutMk cId="964765723" sldId="2147484165"/>
              <ac:picMk id="13" creationId="{40FFDF60-CDB7-5713-F594-5CC4B4430E79}"/>
            </ac:picMkLst>
          </pc:picChg>
          <pc:picChg chg="del">
            <ac:chgData name="Pendek Armin - SLF" userId="51f9b027-0aea-4240-8982-d199f038d370" providerId="ADAL" clId="{9B67DD78-0282-1B46-87CB-6A3C4DA7EDD8}" dt="2023-03-10T15:21:56.119" v="8533" actId="478"/>
            <ac:picMkLst>
              <pc:docMk/>
              <pc:sldMasterMk cId="4208906343" sldId="2147484138"/>
              <pc:sldLayoutMk cId="964765723" sldId="2147484165"/>
              <ac:picMk id="18" creationId="{9056907D-0DF7-2743-CD7A-9796D9AAAB33}"/>
            </ac:picMkLst>
          </pc:picChg>
          <pc:picChg chg="del">
            <ac:chgData name="Pendek Armin - SLF" userId="51f9b027-0aea-4240-8982-d199f038d370" providerId="ADAL" clId="{9B67DD78-0282-1B46-87CB-6A3C4DA7EDD8}" dt="2023-03-10T15:21:56.119" v="8533" actId="478"/>
            <ac:picMkLst>
              <pc:docMk/>
              <pc:sldMasterMk cId="4208906343" sldId="2147484138"/>
              <pc:sldLayoutMk cId="964765723" sldId="2147484165"/>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1:28:09.137" v="13101" actId="20577"/>
          <pc:sldLayoutMkLst>
            <pc:docMk/>
            <pc:sldMasterMk cId="4208906343" sldId="2147484138"/>
            <pc:sldLayoutMk cId="1598571565" sldId="2147484166"/>
          </pc:sldLayoutMkLst>
          <pc:spChg chg="add mod">
            <ac:chgData name="Pendek Armin - SLF" userId="51f9b027-0aea-4240-8982-d199f038d370" providerId="ADAL" clId="{9B67DD78-0282-1B46-87CB-6A3C4DA7EDD8}" dt="2023-03-10T15:22:17.800" v="8539" actId="167"/>
            <ac:spMkLst>
              <pc:docMk/>
              <pc:sldMasterMk cId="4208906343" sldId="2147484138"/>
              <pc:sldLayoutMk cId="1598571565" sldId="2147484166"/>
              <ac:spMk id="2" creationId="{ADD5B41C-AC60-D702-B325-0EA35BAF7ACA}"/>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3" creationId="{3D56BC9C-6ADE-C806-0DC3-1B6B76C7A7C5}"/>
            </ac:spMkLst>
          </pc:spChg>
          <pc:spChg chg="add del mod">
            <ac:chgData name="Pendek Armin - SLF" userId="51f9b027-0aea-4240-8982-d199f038d370" providerId="ADAL" clId="{9B67DD78-0282-1B46-87CB-6A3C4DA7EDD8}" dt="2023-03-09T08:55:07.562" v="4226" actId="478"/>
            <ac:spMkLst>
              <pc:docMk/>
              <pc:sldMasterMk cId="4208906343" sldId="2147484138"/>
              <pc:sldLayoutMk cId="1598571565" sldId="2147484166"/>
              <ac:spMk id="4" creationId="{33FAB3CF-A0B5-74A1-F3D0-14E587B25C31}"/>
            </ac:spMkLst>
          </pc:spChg>
          <pc:spChg chg="add del mod">
            <ac:chgData name="Pendek Armin - SLF" userId="51f9b027-0aea-4240-8982-d199f038d370" providerId="ADAL" clId="{9B67DD78-0282-1B46-87CB-6A3C4DA7EDD8}" dt="2023-03-10T15:22:52.176" v="8550" actId="478"/>
            <ac:spMkLst>
              <pc:docMk/>
              <pc:sldMasterMk cId="4208906343" sldId="2147484138"/>
              <pc:sldLayoutMk cId="1598571565" sldId="2147484166"/>
              <ac:spMk id="4" creationId="{590D13C7-F663-440D-EEDD-DA4E09BAF7B9}"/>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5" creationId="{3D998B31-EEB0-47B2-A2D4-CCF7864A880C}"/>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6" creationId="{5E04842B-4E60-5711-8207-98EA08D7657A}"/>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7" creationId="{21B6FF89-9B65-3523-C966-1B0F550C9BB8}"/>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8" creationId="{390C83DD-0C4A-3901-1431-7F2AB05521FD}"/>
            </ac:spMkLst>
          </pc:spChg>
          <pc:spChg chg="del">
            <ac:chgData name="Pendek Armin - SLF" userId="51f9b027-0aea-4240-8982-d199f038d370" providerId="ADAL" clId="{9B67DD78-0282-1B46-87CB-6A3C4DA7EDD8}" dt="2023-03-09T11:01:55.352" v="5163" actId="478"/>
            <ac:spMkLst>
              <pc:docMk/>
              <pc:sldMasterMk cId="4208906343" sldId="2147484138"/>
              <pc:sldLayoutMk cId="1598571565" sldId="2147484166"/>
              <ac:spMk id="9" creationId="{C7D19C55-431D-69BC-7256-A57A595DB7E0}"/>
            </ac:spMkLst>
          </pc:spChg>
          <pc:spChg chg="add del mod">
            <ac:chgData name="Pendek Armin - SLF" userId="51f9b027-0aea-4240-8982-d199f038d370" providerId="ADAL" clId="{9B67DD78-0282-1B46-87CB-6A3C4DA7EDD8}" dt="2023-03-10T15:22:11.415" v="8537" actId="478"/>
            <ac:spMkLst>
              <pc:docMk/>
              <pc:sldMasterMk cId="4208906343" sldId="2147484138"/>
              <pc:sldLayoutMk cId="1598571565" sldId="2147484166"/>
              <ac:spMk id="10" creationId="{2CF9E7E2-17F0-B8B1-4EE0-43BF796938A0}"/>
            </ac:spMkLst>
          </pc:spChg>
          <pc:spChg chg="add del mod">
            <ac:chgData name="Pendek Armin - SLF" userId="51f9b027-0aea-4240-8982-d199f038d370" providerId="ADAL" clId="{9B67DD78-0282-1B46-87CB-6A3C4DA7EDD8}" dt="2023-03-09T10:35:36.011" v="4435" actId="478"/>
            <ac:spMkLst>
              <pc:docMk/>
              <pc:sldMasterMk cId="4208906343" sldId="2147484138"/>
              <pc:sldLayoutMk cId="1598571565" sldId="2147484166"/>
              <ac:spMk id="11" creationId="{84F20BBC-43F8-AC30-EA1F-CD5482B9BC72}"/>
            </ac:spMkLst>
          </pc:spChg>
          <pc:spChg chg="del mod">
            <ac:chgData name="Pendek Armin - SLF" userId="51f9b027-0aea-4240-8982-d199f038d370" providerId="ADAL" clId="{9B67DD78-0282-1B46-87CB-6A3C4DA7EDD8}" dt="2023-03-09T11:04:15.748" v="5241" actId="478"/>
            <ac:spMkLst>
              <pc:docMk/>
              <pc:sldMasterMk cId="4208906343" sldId="2147484138"/>
              <pc:sldLayoutMk cId="1598571565" sldId="2147484166"/>
              <ac:spMk id="12" creationId="{4289A5ED-83F3-48F7-9C91-43BB3E791741}"/>
            </ac:spMkLst>
          </pc:spChg>
          <pc:spChg chg="add del mod">
            <ac:chgData name="Pendek Armin - SLF" userId="51f9b027-0aea-4240-8982-d199f038d370" providerId="ADAL" clId="{9B67DD78-0282-1B46-87CB-6A3C4DA7EDD8}" dt="2023-03-13T20:06:08.324" v="12336" actId="478"/>
            <ac:spMkLst>
              <pc:docMk/>
              <pc:sldMasterMk cId="4208906343" sldId="2147484138"/>
              <pc:sldLayoutMk cId="1598571565" sldId="2147484166"/>
              <ac:spMk id="12" creationId="{CF13B46C-6CBD-1BB6-9AFC-57D10A0C5DBA}"/>
            </ac:spMkLst>
          </pc:spChg>
          <pc:spChg chg="add del mod">
            <ac:chgData name="Pendek Armin - SLF" userId="51f9b027-0aea-4240-8982-d199f038d370" providerId="ADAL" clId="{9B67DD78-0282-1B46-87CB-6A3C4DA7EDD8}" dt="2023-03-09T10:37:14.666" v="4450" actId="478"/>
            <ac:spMkLst>
              <pc:docMk/>
              <pc:sldMasterMk cId="4208906343" sldId="2147484138"/>
              <pc:sldLayoutMk cId="1598571565" sldId="2147484166"/>
              <ac:spMk id="13" creationId="{217ABDBD-2C86-77F2-EE88-962040FA7AF8}"/>
            </ac:spMkLst>
          </pc:spChg>
          <pc:spChg chg="mod">
            <ac:chgData name="Pendek Armin - SLF" userId="51f9b027-0aea-4240-8982-d199f038d370" providerId="ADAL" clId="{9B67DD78-0282-1B46-87CB-6A3C4DA7EDD8}" dt="2023-03-13T20:06:04.741" v="12335" actId="1076"/>
            <ac:spMkLst>
              <pc:docMk/>
              <pc:sldMasterMk cId="4208906343" sldId="2147484138"/>
              <pc:sldLayoutMk cId="1598571565" sldId="2147484166"/>
              <ac:spMk id="14" creationId="{8CAAE69E-CB11-F272-B0FF-7BFA114DBC9A}"/>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15" creationId="{199FC27E-C6C3-07A8-11B6-71CF9408CE35}"/>
            </ac:spMkLst>
          </pc:spChg>
          <pc:spChg chg="mod">
            <ac:chgData name="Pendek Armin - SLF" userId="51f9b027-0aea-4240-8982-d199f038d370" providerId="ADAL" clId="{9B67DD78-0282-1B46-87CB-6A3C4DA7EDD8}" dt="2023-03-15T11:28:09.137" v="13101" actId="20577"/>
            <ac:spMkLst>
              <pc:docMk/>
              <pc:sldMasterMk cId="4208906343" sldId="2147484138"/>
              <pc:sldLayoutMk cId="1598571565" sldId="2147484166"/>
              <ac:spMk id="16" creationId="{3CE9355E-013E-B737-443C-149B55332E23}"/>
            </ac:spMkLst>
          </pc:spChg>
          <pc:spChg chg="add del mod">
            <ac:chgData name="Pendek Armin - SLF" userId="51f9b027-0aea-4240-8982-d199f038d370" providerId="ADAL" clId="{9B67DD78-0282-1B46-87CB-6A3C4DA7EDD8}" dt="2023-03-09T10:27:04.772" v="4307"/>
            <ac:spMkLst>
              <pc:docMk/>
              <pc:sldMasterMk cId="4208906343" sldId="2147484138"/>
              <pc:sldLayoutMk cId="1598571565" sldId="2147484166"/>
              <ac:spMk id="17" creationId="{B276D8FE-429C-7663-A6A6-4EA477C7E4A6}"/>
            </ac:spMkLst>
          </pc:spChg>
          <pc:spChg chg="del mod">
            <ac:chgData name="Pendek Armin - SLF" userId="51f9b027-0aea-4240-8982-d199f038d370" providerId="ADAL" clId="{9B67DD78-0282-1B46-87CB-6A3C4DA7EDD8}" dt="2023-03-09T08:39:24.471" v="3452" actId="478"/>
            <ac:spMkLst>
              <pc:docMk/>
              <pc:sldMasterMk cId="4208906343" sldId="2147484138"/>
              <pc:sldLayoutMk cId="1598571565" sldId="2147484166"/>
              <ac:spMk id="19" creationId="{BB83863F-10E4-7C28-D5CC-34B310F9B7C9}"/>
            </ac:spMkLst>
          </pc:spChg>
          <pc:spChg chg="add del mod">
            <ac:chgData name="Pendek Armin - SLF" userId="51f9b027-0aea-4240-8982-d199f038d370" providerId="ADAL" clId="{9B67DD78-0282-1B46-87CB-6A3C4DA7EDD8}" dt="2023-03-09T10:39:49.721" v="4481" actId="478"/>
            <ac:spMkLst>
              <pc:docMk/>
              <pc:sldMasterMk cId="4208906343" sldId="2147484138"/>
              <pc:sldLayoutMk cId="1598571565" sldId="2147484166"/>
              <ac:spMk id="20" creationId="{1B8D5DAE-7506-42C4-8E0E-963CDC973AFC}"/>
            </ac:spMkLst>
          </pc:spChg>
          <pc:spChg chg="add del mod">
            <ac:chgData name="Pendek Armin - SLF" userId="51f9b027-0aea-4240-8982-d199f038d370" providerId="ADAL" clId="{9B67DD78-0282-1B46-87CB-6A3C4DA7EDD8}" dt="2023-03-15T08:50:06.895" v="12681" actId="21"/>
            <ac:spMkLst>
              <pc:docMk/>
              <pc:sldMasterMk cId="4208906343" sldId="2147484138"/>
              <pc:sldLayoutMk cId="1598571565" sldId="2147484166"/>
              <ac:spMk id="22" creationId="{D3F1551E-B738-610E-196A-26B8C1D33B37}"/>
            </ac:spMkLst>
          </pc:spChg>
          <pc:spChg chg="mod">
            <ac:chgData name="Pendek Armin - SLF" userId="51f9b027-0aea-4240-8982-d199f038d370" providerId="ADAL" clId="{9B67DD78-0282-1B46-87CB-6A3C4DA7EDD8}" dt="2023-03-09T11:02:26.235" v="5180" actId="1037"/>
            <ac:spMkLst>
              <pc:docMk/>
              <pc:sldMasterMk cId="4208906343" sldId="2147484138"/>
              <pc:sldLayoutMk cId="1598571565" sldId="2147484166"/>
              <ac:spMk id="23" creationId="{B5EC901D-2525-4C71-3F74-F26C2A551ECC}"/>
            </ac:spMkLst>
          </pc:spChg>
          <pc:spChg chg="mod">
            <ac:chgData name="Pendek Armin - SLF" userId="51f9b027-0aea-4240-8982-d199f038d370" providerId="ADAL" clId="{9B67DD78-0282-1B46-87CB-6A3C4DA7EDD8}" dt="2023-03-11T12:19:49.662" v="10879" actId="14100"/>
            <ac:spMkLst>
              <pc:docMk/>
              <pc:sldMasterMk cId="4208906343" sldId="2147484138"/>
              <pc:sldLayoutMk cId="1598571565" sldId="2147484166"/>
              <ac:spMk id="24" creationId="{5264EEF3-BBAD-F1E0-5DE4-39259D5832E3}"/>
            </ac:spMkLst>
          </pc:spChg>
          <pc:spChg chg="mod">
            <ac:chgData name="Pendek Armin - SLF" userId="51f9b027-0aea-4240-8982-d199f038d370" providerId="ADAL" clId="{9B67DD78-0282-1B46-87CB-6A3C4DA7EDD8}" dt="2023-03-11T12:19:39.870" v="10878" actId="20577"/>
            <ac:spMkLst>
              <pc:docMk/>
              <pc:sldMasterMk cId="4208906343" sldId="2147484138"/>
              <pc:sldLayoutMk cId="1598571565" sldId="2147484166"/>
              <ac:spMk id="25" creationId="{97961582-40AB-50E6-7DB3-D5CCBFBB0A80}"/>
            </ac:spMkLst>
          </pc:spChg>
          <pc:spChg chg="add del mod">
            <ac:chgData name="Pendek Armin - SLF" userId="51f9b027-0aea-4240-8982-d199f038d370" providerId="ADAL" clId="{9B67DD78-0282-1B46-87CB-6A3C4DA7EDD8}" dt="2023-03-09T10:39:49.721" v="4481" actId="478"/>
            <ac:spMkLst>
              <pc:docMk/>
              <pc:sldMasterMk cId="4208906343" sldId="2147484138"/>
              <pc:sldLayoutMk cId="1598571565" sldId="2147484166"/>
              <ac:spMk id="26" creationId="{E61083F9-FEFF-4090-980A-BCEB2FE4D887}"/>
            </ac:spMkLst>
          </pc:spChg>
          <pc:spChg chg="add mod">
            <ac:chgData name="Pendek Armin - SLF" userId="51f9b027-0aea-4240-8982-d199f038d370" providerId="ADAL" clId="{9B67DD78-0282-1B46-87CB-6A3C4DA7EDD8}" dt="2023-03-09T11:01:59.807" v="5165" actId="167"/>
            <ac:spMkLst>
              <pc:docMk/>
              <pc:sldMasterMk cId="4208906343" sldId="2147484138"/>
              <pc:sldLayoutMk cId="1598571565" sldId="2147484166"/>
              <ac:spMk id="27" creationId="{DFE673BE-069D-B211-A45F-E90BBADF9E34}"/>
            </ac:spMkLst>
          </pc:spChg>
          <pc:spChg chg="add mod">
            <ac:chgData name="Pendek Armin - SLF" userId="51f9b027-0aea-4240-8982-d199f038d370" providerId="ADAL" clId="{9B67DD78-0282-1B46-87CB-6A3C4DA7EDD8}" dt="2023-03-10T15:22:31.422" v="8543" actId="1076"/>
            <ac:spMkLst>
              <pc:docMk/>
              <pc:sldMasterMk cId="4208906343" sldId="2147484138"/>
              <pc:sldLayoutMk cId="1598571565" sldId="2147484166"/>
              <ac:spMk id="28" creationId="{F8AA59B9-BA96-3486-203A-B96CF268FB29}"/>
            </ac:spMkLst>
          </pc:spChg>
          <pc:picChg chg="add del mod">
            <ac:chgData name="Pendek Armin - SLF" userId="51f9b027-0aea-4240-8982-d199f038d370" providerId="ADAL" clId="{9B67DD78-0282-1B46-87CB-6A3C4DA7EDD8}" dt="2023-03-09T08:58:30.889" v="4236" actId="478"/>
            <ac:picMkLst>
              <pc:docMk/>
              <pc:sldMasterMk cId="4208906343" sldId="2147484138"/>
              <pc:sldLayoutMk cId="1598571565" sldId="2147484166"/>
              <ac:picMk id="7" creationId="{4C6D2583-1415-403A-0AC0-7C851D23D020}"/>
            </ac:picMkLst>
          </pc:picChg>
          <pc:picChg chg="add del mod">
            <ac:chgData name="Pendek Armin - SLF" userId="51f9b027-0aea-4240-8982-d199f038d370" providerId="ADAL" clId="{9B67DD78-0282-1B46-87CB-6A3C4DA7EDD8}" dt="2023-03-10T15:22:13.001" v="8538" actId="478"/>
            <ac:picMkLst>
              <pc:docMk/>
              <pc:sldMasterMk cId="4208906343" sldId="2147484138"/>
              <pc:sldLayoutMk cId="1598571565" sldId="2147484166"/>
              <ac:picMk id="9" creationId="{7E6AEF97-2DA2-FB58-4D3F-CFE2AFE4A34C}"/>
            </ac:picMkLst>
          </pc:picChg>
          <pc:picChg chg="add del mod">
            <ac:chgData name="Pendek Armin - SLF" userId="51f9b027-0aea-4240-8982-d199f038d370" providerId="ADAL" clId="{9B67DD78-0282-1B46-87CB-6A3C4DA7EDD8}" dt="2023-03-09T08:58:30.889" v="4236" actId="478"/>
            <ac:picMkLst>
              <pc:docMk/>
              <pc:sldMasterMk cId="4208906343" sldId="2147484138"/>
              <pc:sldLayoutMk cId="1598571565" sldId="2147484166"/>
              <ac:picMk id="10" creationId="{AA378F75-B9FE-FAAA-455C-C70883BF76E7}"/>
            </ac:picMkLst>
          </pc:picChg>
          <pc:picChg chg="add del mod">
            <ac:chgData name="Pendek Armin - SLF" userId="51f9b027-0aea-4240-8982-d199f038d370" providerId="ADAL" clId="{9B67DD78-0282-1B46-87CB-6A3C4DA7EDD8}" dt="2023-03-10T15:22:13.001" v="8538" actId="478"/>
            <ac:picMkLst>
              <pc:docMk/>
              <pc:sldMasterMk cId="4208906343" sldId="2147484138"/>
              <pc:sldLayoutMk cId="1598571565" sldId="2147484166"/>
              <ac:picMk id="11" creationId="{0CDF189F-1DCF-1AB5-364C-E369DA55D679}"/>
            </ac:picMkLst>
          </pc:picChg>
          <pc:picChg chg="del">
            <ac:chgData name="Pendek Armin - SLF" userId="51f9b027-0aea-4240-8982-d199f038d370" providerId="ADAL" clId="{9B67DD78-0282-1B46-87CB-6A3C4DA7EDD8}" dt="2023-03-09T08:39:22.011" v="3450" actId="478"/>
            <ac:picMkLst>
              <pc:docMk/>
              <pc:sldMasterMk cId="4208906343" sldId="2147484138"/>
              <pc:sldLayoutMk cId="1598571565" sldId="2147484166"/>
              <ac:picMk id="18" creationId="{9056907D-0DF7-2743-CD7A-9796D9AAAB33}"/>
            </ac:picMkLst>
          </pc:picChg>
          <pc:picChg chg="del">
            <ac:chgData name="Pendek Armin - SLF" userId="51f9b027-0aea-4240-8982-d199f038d370" providerId="ADAL" clId="{9B67DD78-0282-1B46-87CB-6A3C4DA7EDD8}" dt="2023-03-09T08:39:22.011" v="3450" actId="478"/>
            <ac:picMkLst>
              <pc:docMk/>
              <pc:sldMasterMk cId="4208906343" sldId="2147484138"/>
              <pc:sldLayoutMk cId="1598571565" sldId="2147484166"/>
              <ac:picMk id="21" creationId="{31125F67-76EE-87CD-B345-D3B9CC1784B2}"/>
            </ac:picMkLst>
          </pc:picChg>
        </pc:sldLayoutChg>
        <pc:sldLayoutChg chg="addSp delSp modSp add del mod ord modTransition">
          <pc:chgData name="Pendek Armin - SLF" userId="51f9b027-0aea-4240-8982-d199f038d370" providerId="ADAL" clId="{9B67DD78-0282-1B46-87CB-6A3C4DA7EDD8}" dt="2023-03-09T11:05:24.489" v="5254" actId="2696"/>
          <pc:sldLayoutMkLst>
            <pc:docMk/>
            <pc:sldMasterMk cId="4208906343" sldId="2147484138"/>
            <pc:sldLayoutMk cId="2201662440" sldId="2147484167"/>
          </pc:sldLayoutMkLst>
          <pc:spChg chg="add mod">
            <ac:chgData name="Pendek Armin - SLF" userId="51f9b027-0aea-4240-8982-d199f038d370" providerId="ADAL" clId="{9B67DD78-0282-1B46-87CB-6A3C4DA7EDD8}" dt="2023-03-09T11:02:07.056" v="5168" actId="167"/>
            <ac:spMkLst>
              <pc:docMk/>
              <pc:sldMasterMk cId="4208906343" sldId="2147484138"/>
              <pc:sldLayoutMk cId="2201662440" sldId="2147484167"/>
              <ac:spMk id="2" creationId="{3EA38DF8-2383-995B-EC22-7EDC6CB3533F}"/>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3" creationId="{3D56BC9C-6ADE-C806-0DC3-1B6B76C7A7C5}"/>
            </ac:spMkLst>
          </pc:spChg>
          <pc:spChg chg="add mod">
            <ac:chgData name="Pendek Armin - SLF" userId="51f9b027-0aea-4240-8982-d199f038d370" providerId="ADAL" clId="{9B67DD78-0282-1B46-87CB-6A3C4DA7EDD8}" dt="2023-03-09T11:04:38.885" v="5251"/>
            <ac:spMkLst>
              <pc:docMk/>
              <pc:sldMasterMk cId="4208906343" sldId="2147484138"/>
              <pc:sldLayoutMk cId="2201662440" sldId="2147484167"/>
              <ac:spMk id="4" creationId="{CF7F34D8-389B-4449-AA78-CF4DC8C7AA76}"/>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5" creationId="{3D998B31-EEB0-47B2-A2D4-CCF7864A880C}"/>
            </ac:spMkLst>
          </pc:spChg>
          <pc:spChg chg="del">
            <ac:chgData name="Pendek Armin - SLF" userId="51f9b027-0aea-4240-8982-d199f038d370" providerId="ADAL" clId="{9B67DD78-0282-1B46-87CB-6A3C4DA7EDD8}" dt="2023-03-09T11:02:03.270" v="5166" actId="478"/>
            <ac:spMkLst>
              <pc:docMk/>
              <pc:sldMasterMk cId="4208906343" sldId="2147484138"/>
              <pc:sldLayoutMk cId="2201662440" sldId="2147484167"/>
              <ac:spMk id="9" creationId="{C7D19C55-431D-69BC-7256-A57A595DB7E0}"/>
            </ac:spMkLst>
          </pc:spChg>
          <pc:spChg chg="del">
            <ac:chgData name="Pendek Armin - SLF" userId="51f9b027-0aea-4240-8982-d199f038d370" providerId="ADAL" clId="{9B67DD78-0282-1B46-87CB-6A3C4DA7EDD8}" dt="2023-03-09T11:04:38.446" v="5250" actId="478"/>
            <ac:spMkLst>
              <pc:docMk/>
              <pc:sldMasterMk cId="4208906343" sldId="2147484138"/>
              <pc:sldLayoutMk cId="2201662440" sldId="2147484167"/>
              <ac:spMk id="12" creationId="{4289A5ED-83F3-48F7-9C91-43BB3E791741}"/>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14" creationId="{8CAAE69E-CB11-F272-B0FF-7BFA114DBC9A}"/>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15" creationId="{199FC27E-C6C3-07A8-11B6-71CF9408CE35}"/>
            </ac:spMkLst>
          </pc:spChg>
          <pc:spChg chg="mod">
            <ac:chgData name="Pendek Armin - SLF" userId="51f9b027-0aea-4240-8982-d199f038d370" providerId="ADAL" clId="{9B67DD78-0282-1B46-87CB-6A3C4DA7EDD8}" dt="2023-03-09T11:04:41.039" v="5252" actId="14100"/>
            <ac:spMkLst>
              <pc:docMk/>
              <pc:sldMasterMk cId="4208906343" sldId="2147484138"/>
              <pc:sldLayoutMk cId="2201662440" sldId="2147484167"/>
              <ac:spMk id="16" creationId="{3CE9355E-013E-B737-443C-149B55332E23}"/>
            </ac:spMkLst>
          </pc:spChg>
          <pc:spChg chg="mod">
            <ac:chgData name="Pendek Armin - SLF" userId="51f9b027-0aea-4240-8982-d199f038d370" providerId="ADAL" clId="{9B67DD78-0282-1B46-87CB-6A3C4DA7EDD8}" dt="2023-03-09T11:04:42.747" v="5253" actId="14100"/>
            <ac:spMkLst>
              <pc:docMk/>
              <pc:sldMasterMk cId="4208906343" sldId="2147484138"/>
              <pc:sldLayoutMk cId="2201662440" sldId="2147484167"/>
              <ac:spMk id="19" creationId="{BB83863F-10E4-7C28-D5CC-34B310F9B7C9}"/>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23" creationId="{B5EC901D-2525-4C71-3F74-F26C2A551ECC}"/>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24" creationId="{5264EEF3-BBAD-F1E0-5DE4-39259D5832E3}"/>
            </ac:spMkLst>
          </pc:spChg>
          <pc:spChg chg="mod">
            <ac:chgData name="Pendek Armin - SLF" userId="51f9b027-0aea-4240-8982-d199f038d370" providerId="ADAL" clId="{9B67DD78-0282-1B46-87CB-6A3C4DA7EDD8}" dt="2023-03-09T11:02:20.611" v="5174" actId="1037"/>
            <ac:spMkLst>
              <pc:docMk/>
              <pc:sldMasterMk cId="4208906343" sldId="2147484138"/>
              <pc:sldLayoutMk cId="2201662440" sldId="2147484167"/>
              <ac:spMk id="25" creationId="{97961582-40AB-50E6-7DB3-D5CCBFBB0A80}"/>
            </ac:spMkLst>
          </pc:spChg>
        </pc:sldLayoutChg>
        <pc:sldLayoutChg chg="addSp delSp modSp add mod ord modTransition">
          <pc:chgData name="Pendek Armin - SLF" userId="51f9b027-0aea-4240-8982-d199f038d370" providerId="ADAL" clId="{9B67DD78-0282-1B46-87CB-6A3C4DA7EDD8}" dt="2023-03-14T14:03:17.044" v="12512" actId="14826"/>
          <pc:sldLayoutMkLst>
            <pc:docMk/>
            <pc:sldMasterMk cId="4208906343" sldId="2147484138"/>
            <pc:sldLayoutMk cId="1548124653" sldId="2147484168"/>
          </pc:sldLayoutMkLst>
          <pc:spChg chg="mod">
            <ac:chgData name="Pendek Armin - SLF" userId="51f9b027-0aea-4240-8982-d199f038d370" providerId="ADAL" clId="{9B67DD78-0282-1B46-87CB-6A3C4DA7EDD8}" dt="2023-03-11T12:20:37.212" v="10888" actId="14100"/>
            <ac:spMkLst>
              <pc:docMk/>
              <pc:sldMasterMk cId="4208906343" sldId="2147484138"/>
              <pc:sldLayoutMk cId="1548124653" sldId="2147484168"/>
              <ac:spMk id="2" creationId="{B5086A0E-EDD5-FCD7-68D1-9E19A7DE6E37}"/>
            </ac:spMkLst>
          </pc:spChg>
          <pc:spChg chg="add mod">
            <ac:chgData name="Pendek Armin - SLF" userId="51f9b027-0aea-4240-8982-d199f038d370" providerId="ADAL" clId="{9B67DD78-0282-1B46-87CB-6A3C4DA7EDD8}" dt="2023-03-09T10:45:20.629" v="4543" actId="1076"/>
            <ac:spMkLst>
              <pc:docMk/>
              <pc:sldMasterMk cId="4208906343" sldId="2147484138"/>
              <pc:sldLayoutMk cId="1548124653" sldId="2147484168"/>
              <ac:spMk id="3" creationId="{8CD01283-DACE-8D18-378F-C90D4F245DFE}"/>
            </ac:spMkLst>
          </pc:spChg>
          <pc:spChg chg="mod">
            <ac:chgData name="Pendek Armin - SLF" userId="51f9b027-0aea-4240-8982-d199f038d370" providerId="ADAL" clId="{9B67DD78-0282-1B46-87CB-6A3C4DA7EDD8}" dt="2023-03-11T12:20:45.861" v="10889" actId="14100"/>
            <ac:spMkLst>
              <pc:docMk/>
              <pc:sldMasterMk cId="4208906343" sldId="2147484138"/>
              <pc:sldLayoutMk cId="1548124653" sldId="2147484168"/>
              <ac:spMk id="9" creationId="{C7D19C55-431D-69BC-7256-A57A595DB7E0}"/>
            </ac:spMkLst>
          </pc:spChg>
          <pc:spChg chg="del">
            <ac:chgData name="Pendek Armin - SLF" userId="51f9b027-0aea-4240-8982-d199f038d370" providerId="ADAL" clId="{9B67DD78-0282-1B46-87CB-6A3C4DA7EDD8}" dt="2023-03-09T13:24:11.954" v="5654" actId="478"/>
            <ac:spMkLst>
              <pc:docMk/>
              <pc:sldMasterMk cId="4208906343" sldId="2147484138"/>
              <pc:sldLayoutMk cId="1548124653" sldId="2147484168"/>
              <ac:spMk id="11" creationId="{164729A8-C8B7-F053-29FC-30F0F8569079}"/>
            </ac:spMkLst>
          </pc:spChg>
          <pc:spChg chg="mod">
            <ac:chgData name="Pendek Armin - SLF" userId="51f9b027-0aea-4240-8982-d199f038d370" providerId="ADAL" clId="{9B67DD78-0282-1B46-87CB-6A3C4DA7EDD8}" dt="2023-03-09T10:44:42.276" v="4537" actId="20577"/>
            <ac:spMkLst>
              <pc:docMk/>
              <pc:sldMasterMk cId="4208906343" sldId="2147484138"/>
              <pc:sldLayoutMk cId="1548124653" sldId="2147484168"/>
              <ac:spMk id="14" creationId="{8CAAE69E-CB11-F272-B0FF-7BFA114DBC9A}"/>
            </ac:spMkLst>
          </pc:spChg>
          <pc:spChg chg="mod">
            <ac:chgData name="Pendek Armin - SLF" userId="51f9b027-0aea-4240-8982-d199f038d370" providerId="ADAL" clId="{9B67DD78-0282-1B46-87CB-6A3C4DA7EDD8}" dt="2023-03-13T13:53:31.084" v="11214" actId="14100"/>
            <ac:spMkLst>
              <pc:docMk/>
              <pc:sldMasterMk cId="4208906343" sldId="2147484138"/>
              <pc:sldLayoutMk cId="1548124653" sldId="2147484168"/>
              <ac:spMk id="15" creationId="{199FC27E-C6C3-07A8-11B6-71CF9408CE35}"/>
            </ac:spMkLst>
          </pc:spChg>
          <pc:picChg chg="add mod modCrop">
            <ac:chgData name="Pendek Armin - SLF" userId="51f9b027-0aea-4240-8982-d199f038d370" providerId="ADAL" clId="{9B67DD78-0282-1B46-87CB-6A3C4DA7EDD8}" dt="2023-03-14T14:03:17.044" v="12512" actId="14826"/>
            <ac:picMkLst>
              <pc:docMk/>
              <pc:sldMasterMk cId="4208906343" sldId="2147484138"/>
              <pc:sldLayoutMk cId="1548124653" sldId="2147484168"/>
              <ac:picMk id="4" creationId="{62B1E4E5-0366-FBEA-8BAA-E93F39CDDCD3}"/>
            </ac:picMkLst>
          </pc:picChg>
          <pc:picChg chg="add mod">
            <ac:chgData name="Pendek Armin - SLF" userId="51f9b027-0aea-4240-8982-d199f038d370" providerId="ADAL" clId="{9B67DD78-0282-1B46-87CB-6A3C4DA7EDD8}" dt="2023-03-10T10:16:16.651" v="7857"/>
            <ac:picMkLst>
              <pc:docMk/>
              <pc:sldMasterMk cId="4208906343" sldId="2147484138"/>
              <pc:sldLayoutMk cId="1548124653" sldId="2147484168"/>
              <ac:picMk id="5" creationId="{84735192-C104-8B74-739E-EA8A93D2F0C9}"/>
            </ac:picMkLst>
          </pc:picChg>
          <pc:picChg chg="add mod">
            <ac:chgData name="Pendek Armin - SLF" userId="51f9b027-0aea-4240-8982-d199f038d370" providerId="ADAL" clId="{9B67DD78-0282-1B46-87CB-6A3C4DA7EDD8}" dt="2023-03-10T10:16:13.409" v="7850"/>
            <ac:picMkLst>
              <pc:docMk/>
              <pc:sldMasterMk cId="4208906343" sldId="2147484138"/>
              <pc:sldLayoutMk cId="1548124653" sldId="2147484168"/>
              <ac:picMk id="6" creationId="{C0B54386-5284-DF9E-5690-E6230BA09340}"/>
            </ac:picMkLst>
          </pc:picChg>
        </pc:sldLayoutChg>
        <pc:sldLayoutChg chg="addSp delSp modSp add mod modTransition">
          <pc:chgData name="Pendek Armin - SLF" userId="51f9b027-0aea-4240-8982-d199f038d370" providerId="ADAL" clId="{9B67DD78-0282-1B46-87CB-6A3C4DA7EDD8}" dt="2023-03-15T08:53:04.512" v="12702" actId="21"/>
          <pc:sldLayoutMkLst>
            <pc:docMk/>
            <pc:sldMasterMk cId="4208906343" sldId="2147484138"/>
            <pc:sldLayoutMk cId="4208739408" sldId="2147484169"/>
          </pc:sldLayoutMkLst>
          <pc:spChg chg="add del mod">
            <ac:chgData name="Pendek Armin - SLF" userId="51f9b027-0aea-4240-8982-d199f038d370" providerId="ADAL" clId="{9B67DD78-0282-1B46-87CB-6A3C4DA7EDD8}" dt="2023-03-09T10:53:23.139" v="4914" actId="478"/>
            <ac:spMkLst>
              <pc:docMk/>
              <pc:sldMasterMk cId="4208906343" sldId="2147484138"/>
              <pc:sldLayoutMk cId="4208739408" sldId="2147484169"/>
              <ac:spMk id="2" creationId="{5B96FA26-8751-0670-A477-D355A6926B00}"/>
            </ac:spMkLst>
          </pc:spChg>
          <pc:spChg chg="mod">
            <ac:chgData name="Pendek Armin - SLF" userId="51f9b027-0aea-4240-8982-d199f038d370" providerId="ADAL" clId="{9B67DD78-0282-1B46-87CB-6A3C4DA7EDD8}" dt="2023-03-09T10:51:35.879" v="4809" actId="20577"/>
            <ac:spMkLst>
              <pc:docMk/>
              <pc:sldMasterMk cId="4208906343" sldId="2147484138"/>
              <pc:sldLayoutMk cId="4208739408" sldId="2147484169"/>
              <ac:spMk id="3" creationId="{3D56BC9C-6ADE-C806-0DC3-1B6B76C7A7C5}"/>
            </ac:spMkLst>
          </pc:spChg>
          <pc:spChg chg="add del mod">
            <ac:chgData name="Pendek Armin - SLF" userId="51f9b027-0aea-4240-8982-d199f038d370" providerId="ADAL" clId="{9B67DD78-0282-1B46-87CB-6A3C4DA7EDD8}" dt="2023-03-09T10:53:23.139" v="4914" actId="478"/>
            <ac:spMkLst>
              <pc:docMk/>
              <pc:sldMasterMk cId="4208906343" sldId="2147484138"/>
              <pc:sldLayoutMk cId="4208739408" sldId="2147484169"/>
              <ac:spMk id="4" creationId="{AE6E51DA-0773-A935-F316-359765EC61F0}"/>
            </ac:spMkLst>
          </pc:spChg>
          <pc:spChg chg="mod">
            <ac:chgData name="Pendek Armin - SLF" userId="51f9b027-0aea-4240-8982-d199f038d370" providerId="ADAL" clId="{9B67DD78-0282-1B46-87CB-6A3C4DA7EDD8}" dt="2023-03-09T13:49:52.612" v="6036" actId="2711"/>
            <ac:spMkLst>
              <pc:docMk/>
              <pc:sldMasterMk cId="4208906343" sldId="2147484138"/>
              <pc:sldLayoutMk cId="4208739408" sldId="2147484169"/>
              <ac:spMk id="5" creationId="{3D998B31-EEB0-47B2-A2D4-CCF7864A880C}"/>
            </ac:spMkLst>
          </pc:spChg>
          <pc:spChg chg="add mod">
            <ac:chgData name="Pendek Armin - SLF" userId="51f9b027-0aea-4240-8982-d199f038d370" providerId="ADAL" clId="{9B67DD78-0282-1B46-87CB-6A3C4DA7EDD8}" dt="2023-03-09T13:49:17.914" v="6030" actId="14100"/>
            <ac:spMkLst>
              <pc:docMk/>
              <pc:sldMasterMk cId="4208906343" sldId="2147484138"/>
              <pc:sldLayoutMk cId="4208739408" sldId="2147484169"/>
              <ac:spMk id="6" creationId="{A1E4B98E-5420-60D4-148F-D4F17801F7B9}"/>
            </ac:spMkLst>
          </pc:spChg>
          <pc:spChg chg="add mod">
            <ac:chgData name="Pendek Armin - SLF" userId="51f9b027-0aea-4240-8982-d199f038d370" providerId="ADAL" clId="{9B67DD78-0282-1B46-87CB-6A3C4DA7EDD8}" dt="2023-03-09T13:50:13.904" v="6040" actId="2711"/>
            <ac:spMkLst>
              <pc:docMk/>
              <pc:sldMasterMk cId="4208906343" sldId="2147484138"/>
              <pc:sldLayoutMk cId="4208739408" sldId="2147484169"/>
              <ac:spMk id="7" creationId="{5EE597B6-A8BE-1261-1794-BB12391E4AEA}"/>
            </ac:spMkLst>
          </pc:spChg>
          <pc:spChg chg="add mod">
            <ac:chgData name="Pendek Armin - SLF" userId="51f9b027-0aea-4240-8982-d199f038d370" providerId="ADAL" clId="{9B67DD78-0282-1B46-87CB-6A3C4DA7EDD8}" dt="2023-03-09T13:49:26.117" v="6031" actId="14100"/>
            <ac:spMkLst>
              <pc:docMk/>
              <pc:sldMasterMk cId="4208906343" sldId="2147484138"/>
              <pc:sldLayoutMk cId="4208739408" sldId="2147484169"/>
              <ac:spMk id="8" creationId="{2EEA5167-4BE0-E09C-AEDF-674A9DA4946C}"/>
            </ac:spMkLst>
          </pc:spChg>
          <pc:spChg chg="mod">
            <ac:chgData name="Pendek Armin - SLF" userId="51f9b027-0aea-4240-8982-d199f038d370" providerId="ADAL" clId="{9B67DD78-0282-1B46-87CB-6A3C4DA7EDD8}" dt="2023-03-09T10:56:50.737" v="5036" actId="14100"/>
            <ac:spMkLst>
              <pc:docMk/>
              <pc:sldMasterMk cId="4208906343" sldId="2147484138"/>
              <pc:sldLayoutMk cId="4208739408" sldId="2147484169"/>
              <ac:spMk id="9" creationId="{C7D19C55-431D-69BC-7256-A57A595DB7E0}"/>
            </ac:spMkLst>
          </pc:spChg>
          <pc:spChg chg="add mod">
            <ac:chgData name="Pendek Armin - SLF" userId="51f9b027-0aea-4240-8982-d199f038d370" providerId="ADAL" clId="{9B67DD78-0282-1B46-87CB-6A3C4DA7EDD8}" dt="2023-03-09T13:50:13.904" v="6040" actId="2711"/>
            <ac:spMkLst>
              <pc:docMk/>
              <pc:sldMasterMk cId="4208906343" sldId="2147484138"/>
              <pc:sldLayoutMk cId="4208739408" sldId="2147484169"/>
              <ac:spMk id="10" creationId="{0D142B33-9788-A897-9F20-B48C54885D1F}"/>
            </ac:spMkLst>
          </pc:spChg>
          <pc:spChg chg="add del mod">
            <ac:chgData name="Pendek Armin - SLF" userId="51f9b027-0aea-4240-8982-d199f038d370" providerId="ADAL" clId="{9B67DD78-0282-1B46-87CB-6A3C4DA7EDD8}" dt="2023-03-15T08:53:04.512" v="12702" actId="21"/>
            <ac:spMkLst>
              <pc:docMk/>
              <pc:sldMasterMk cId="4208906343" sldId="2147484138"/>
              <pc:sldLayoutMk cId="4208739408" sldId="2147484169"/>
              <ac:spMk id="11" creationId="{742FF804-52B6-4527-7711-164F000B762E}"/>
            </ac:spMkLst>
          </pc:spChg>
          <pc:spChg chg="del">
            <ac:chgData name="Pendek Armin - SLF" userId="51f9b027-0aea-4240-8982-d199f038d370" providerId="ADAL" clId="{9B67DD78-0282-1B46-87CB-6A3C4DA7EDD8}" dt="2023-03-09T10:52:16.398" v="4864" actId="478"/>
            <ac:spMkLst>
              <pc:docMk/>
              <pc:sldMasterMk cId="4208906343" sldId="2147484138"/>
              <pc:sldLayoutMk cId="4208739408" sldId="2147484169"/>
              <ac:spMk id="12" creationId="{4289A5ED-83F3-48F7-9C91-43BB3E791741}"/>
            </ac:spMkLst>
          </pc:spChg>
          <pc:spChg chg="add mod">
            <ac:chgData name="Pendek Armin - SLF" userId="51f9b027-0aea-4240-8982-d199f038d370" providerId="ADAL" clId="{9B67DD78-0282-1B46-87CB-6A3C4DA7EDD8}" dt="2023-03-09T10:59:25.797" v="5125" actId="1035"/>
            <ac:spMkLst>
              <pc:docMk/>
              <pc:sldMasterMk cId="4208906343" sldId="2147484138"/>
              <pc:sldLayoutMk cId="4208739408" sldId="2147484169"/>
              <ac:spMk id="13" creationId="{2C6CC9B0-D29C-B9CB-92D1-64E383A3ECB3}"/>
            </ac:spMkLst>
          </pc:spChg>
          <pc:spChg chg="mod">
            <ac:chgData name="Pendek Armin - SLF" userId="51f9b027-0aea-4240-8982-d199f038d370" providerId="ADAL" clId="{9B67DD78-0282-1B46-87CB-6A3C4DA7EDD8}" dt="2023-03-09T10:55:25.226" v="4968" actId="20577"/>
            <ac:spMkLst>
              <pc:docMk/>
              <pc:sldMasterMk cId="4208906343" sldId="2147484138"/>
              <pc:sldLayoutMk cId="4208739408" sldId="2147484169"/>
              <ac:spMk id="14" creationId="{8CAAE69E-CB11-F272-B0FF-7BFA114DBC9A}"/>
            </ac:spMkLst>
          </pc:spChg>
          <pc:spChg chg="mod">
            <ac:chgData name="Pendek Armin - SLF" userId="51f9b027-0aea-4240-8982-d199f038d370" providerId="ADAL" clId="{9B67DD78-0282-1B46-87CB-6A3C4DA7EDD8}" dt="2023-03-09T13:50:13.904" v="6040" actId="2711"/>
            <ac:spMkLst>
              <pc:docMk/>
              <pc:sldMasterMk cId="4208906343" sldId="2147484138"/>
              <pc:sldLayoutMk cId="4208739408" sldId="2147484169"/>
              <ac:spMk id="15" creationId="{199FC27E-C6C3-07A8-11B6-71CF9408CE35}"/>
            </ac:spMkLst>
          </pc:spChg>
          <pc:spChg chg="del">
            <ac:chgData name="Pendek Armin - SLF" userId="51f9b027-0aea-4240-8982-d199f038d370" providerId="ADAL" clId="{9B67DD78-0282-1B46-87CB-6A3C4DA7EDD8}" dt="2023-03-09T10:52:16.398" v="4864" actId="478"/>
            <ac:spMkLst>
              <pc:docMk/>
              <pc:sldMasterMk cId="4208906343" sldId="2147484138"/>
              <pc:sldLayoutMk cId="4208739408" sldId="2147484169"/>
              <ac:spMk id="16" creationId="{3CE9355E-013E-B737-443C-149B55332E23}"/>
            </ac:spMkLst>
          </pc:spChg>
          <pc:spChg chg="add mod">
            <ac:chgData name="Pendek Armin - SLF" userId="51f9b027-0aea-4240-8982-d199f038d370" providerId="ADAL" clId="{9B67DD78-0282-1B46-87CB-6A3C4DA7EDD8}" dt="2023-03-09T13:49:29.406" v="6032" actId="1076"/>
            <ac:spMkLst>
              <pc:docMk/>
              <pc:sldMasterMk cId="4208906343" sldId="2147484138"/>
              <pc:sldLayoutMk cId="4208739408" sldId="2147484169"/>
              <ac:spMk id="17" creationId="{60A72F25-B985-B4F0-375F-3C61EFB69753}"/>
            </ac:spMkLst>
          </pc:spChg>
          <pc:spChg chg="del">
            <ac:chgData name="Pendek Armin - SLF" userId="51f9b027-0aea-4240-8982-d199f038d370" providerId="ADAL" clId="{9B67DD78-0282-1B46-87CB-6A3C4DA7EDD8}" dt="2023-03-09T10:52:16.398" v="4864" actId="478"/>
            <ac:spMkLst>
              <pc:docMk/>
              <pc:sldMasterMk cId="4208906343" sldId="2147484138"/>
              <pc:sldLayoutMk cId="4208739408" sldId="2147484169"/>
              <ac:spMk id="19" creationId="{BB83863F-10E4-7C28-D5CC-34B310F9B7C9}"/>
            </ac:spMkLst>
          </pc:spChg>
          <pc:spChg chg="mod">
            <ac:chgData name="Pendek Armin - SLF" userId="51f9b027-0aea-4240-8982-d199f038d370" providerId="ADAL" clId="{9B67DD78-0282-1B46-87CB-6A3C4DA7EDD8}" dt="2023-03-11T12:20:06.405" v="10881" actId="14100"/>
            <ac:spMkLst>
              <pc:docMk/>
              <pc:sldMasterMk cId="4208906343" sldId="2147484138"/>
              <pc:sldLayoutMk cId="4208739408" sldId="2147484169"/>
              <ac:spMk id="24" creationId="{5264EEF3-BBAD-F1E0-5DE4-39259D5832E3}"/>
            </ac:spMkLst>
          </pc:spChg>
          <pc:spChg chg="mod">
            <ac:chgData name="Pendek Armin - SLF" userId="51f9b027-0aea-4240-8982-d199f038d370" providerId="ADAL" clId="{9B67DD78-0282-1B46-87CB-6A3C4DA7EDD8}" dt="2023-03-11T12:20:09.622" v="10884" actId="20577"/>
            <ac:spMkLst>
              <pc:docMk/>
              <pc:sldMasterMk cId="4208906343" sldId="2147484138"/>
              <pc:sldLayoutMk cId="4208739408" sldId="2147484169"/>
              <ac:spMk id="25" creationId="{97961582-40AB-50E6-7DB3-D5CCBFBB0A80}"/>
            </ac:spMkLst>
          </pc:spChg>
          <pc:picChg chg="del">
            <ac:chgData name="Pendek Armin - SLF" userId="51f9b027-0aea-4240-8982-d199f038d370" providerId="ADAL" clId="{9B67DD78-0282-1B46-87CB-6A3C4DA7EDD8}" dt="2023-03-09T10:52:17.998" v="4865" actId="478"/>
            <ac:picMkLst>
              <pc:docMk/>
              <pc:sldMasterMk cId="4208906343" sldId="2147484138"/>
              <pc:sldLayoutMk cId="4208739408" sldId="2147484169"/>
              <ac:picMk id="18" creationId="{9056907D-0DF7-2743-CD7A-9796D9AAAB33}"/>
            </ac:picMkLst>
          </pc:picChg>
          <pc:picChg chg="add mod">
            <ac:chgData name="Pendek Armin - SLF" userId="51f9b027-0aea-4240-8982-d199f038d370" providerId="ADAL" clId="{9B67DD78-0282-1B46-87CB-6A3C4DA7EDD8}" dt="2023-03-09T11:00:01.842" v="5146" actId="1037"/>
            <ac:picMkLst>
              <pc:docMk/>
              <pc:sldMasterMk cId="4208906343" sldId="2147484138"/>
              <pc:sldLayoutMk cId="4208739408" sldId="2147484169"/>
              <ac:picMk id="20" creationId="{81D6FD48-5FEF-20FD-8344-406811DB5B6E}"/>
            </ac:picMkLst>
          </pc:picChg>
          <pc:picChg chg="del">
            <ac:chgData name="Pendek Armin - SLF" userId="51f9b027-0aea-4240-8982-d199f038d370" providerId="ADAL" clId="{9B67DD78-0282-1B46-87CB-6A3C4DA7EDD8}" dt="2023-03-09T10:52:17.998" v="4865" actId="478"/>
            <ac:picMkLst>
              <pc:docMk/>
              <pc:sldMasterMk cId="4208906343" sldId="2147484138"/>
              <pc:sldLayoutMk cId="4208739408" sldId="2147484169"/>
              <ac:picMk id="21" creationId="{31125F67-76EE-87CD-B345-D3B9CC1784B2}"/>
            </ac:picMkLst>
          </pc:picChg>
        </pc:sldLayoutChg>
        <pc:sldLayoutChg chg="addSp delSp modSp add mod ord modTransition">
          <pc:chgData name="Pendek Armin - SLF" userId="51f9b027-0aea-4240-8982-d199f038d370" providerId="ADAL" clId="{9B67DD78-0282-1B46-87CB-6A3C4DA7EDD8}" dt="2023-03-15T12:49:21.939" v="14942" actId="20577"/>
          <pc:sldLayoutMkLst>
            <pc:docMk/>
            <pc:sldMasterMk cId="4208906343" sldId="2147484138"/>
            <pc:sldLayoutMk cId="622963861" sldId="2147484170"/>
          </pc:sldLayoutMkLst>
          <pc:spChg chg="add del mod">
            <ac:chgData name="Pendek Armin - SLF" userId="51f9b027-0aea-4240-8982-d199f038d370" providerId="ADAL" clId="{9B67DD78-0282-1B46-87CB-6A3C4DA7EDD8}" dt="2023-03-09T13:39:35.954" v="5793" actId="478"/>
            <ac:spMkLst>
              <pc:docMk/>
              <pc:sldMasterMk cId="4208906343" sldId="2147484138"/>
              <pc:sldLayoutMk cId="622963861" sldId="2147484170"/>
              <ac:spMk id="2" creationId="{41E21EC0-4E71-3C55-42F9-A92BC7AC0428}"/>
            </ac:spMkLst>
          </pc:spChg>
          <pc:spChg chg="add mod">
            <ac:chgData name="Pendek Armin - SLF" userId="51f9b027-0aea-4240-8982-d199f038d370" providerId="ADAL" clId="{9B67DD78-0282-1B46-87CB-6A3C4DA7EDD8}" dt="2023-03-10T15:23:57.264" v="8558" actId="207"/>
            <ac:spMkLst>
              <pc:docMk/>
              <pc:sldMasterMk cId="4208906343" sldId="2147484138"/>
              <pc:sldLayoutMk cId="622963861" sldId="2147484170"/>
              <ac:spMk id="2" creationId="{F7CDAF64-008D-F4F9-F161-C9656F91161C}"/>
            </ac:spMkLst>
          </pc:spChg>
          <pc:spChg chg="mod">
            <ac:chgData name="Pendek Armin - SLF" userId="51f9b027-0aea-4240-8982-d199f038d370" providerId="ADAL" clId="{9B67DD78-0282-1B46-87CB-6A3C4DA7EDD8}" dt="2023-03-09T13:38:27.445" v="5760" actId="20577"/>
            <ac:spMkLst>
              <pc:docMk/>
              <pc:sldMasterMk cId="4208906343" sldId="2147484138"/>
              <pc:sldLayoutMk cId="622963861" sldId="2147484170"/>
              <ac:spMk id="3" creationId="{3D56BC9C-6ADE-C806-0DC3-1B6B76C7A7C5}"/>
            </ac:spMkLst>
          </pc:spChg>
          <pc:spChg chg="add mod">
            <ac:chgData name="Pendek Armin - SLF" userId="51f9b027-0aea-4240-8982-d199f038d370" providerId="ADAL" clId="{9B67DD78-0282-1B46-87CB-6A3C4DA7EDD8}" dt="2023-03-10T15:23:46.737" v="8555"/>
            <ac:spMkLst>
              <pc:docMk/>
              <pc:sldMasterMk cId="4208906343" sldId="2147484138"/>
              <pc:sldLayoutMk cId="622963861" sldId="2147484170"/>
              <ac:spMk id="4" creationId="{AE81D886-584C-10EB-A330-0E909A8656A3}"/>
            </ac:spMkLst>
          </pc:spChg>
          <pc:spChg chg="mod">
            <ac:chgData name="Pendek Armin - SLF" userId="51f9b027-0aea-4240-8982-d199f038d370" providerId="ADAL" clId="{9B67DD78-0282-1B46-87CB-6A3C4DA7EDD8}" dt="2023-03-09T13:39:22.745" v="5790" actId="14100"/>
            <ac:spMkLst>
              <pc:docMk/>
              <pc:sldMasterMk cId="4208906343" sldId="2147484138"/>
              <pc:sldLayoutMk cId="622963861" sldId="2147484170"/>
              <ac:spMk id="5" creationId="{3D998B31-EEB0-47B2-A2D4-CCF7864A880C}"/>
            </ac:spMkLst>
          </pc:spChg>
          <pc:spChg chg="add mod">
            <ac:chgData name="Pendek Armin - SLF" userId="51f9b027-0aea-4240-8982-d199f038d370" providerId="ADAL" clId="{9B67DD78-0282-1B46-87CB-6A3C4DA7EDD8}" dt="2023-03-11T12:46:08.041" v="10977" actId="20577"/>
            <ac:spMkLst>
              <pc:docMk/>
              <pc:sldMasterMk cId="4208906343" sldId="2147484138"/>
              <pc:sldLayoutMk cId="622963861" sldId="2147484170"/>
              <ac:spMk id="6" creationId="{CB0D8E9A-1F76-6AAA-53DA-4B94981510D9}"/>
            </ac:spMkLst>
          </pc:spChg>
          <pc:spChg chg="add mod">
            <ac:chgData name="Pendek Armin - SLF" userId="51f9b027-0aea-4240-8982-d199f038d370" providerId="ADAL" clId="{9B67DD78-0282-1B46-87CB-6A3C4DA7EDD8}" dt="2023-03-10T15:23:46.737" v="8555"/>
            <ac:spMkLst>
              <pc:docMk/>
              <pc:sldMasterMk cId="4208906343" sldId="2147484138"/>
              <pc:sldLayoutMk cId="622963861" sldId="2147484170"/>
              <ac:spMk id="7" creationId="{79E6871D-180C-58ED-B912-164DF423D5CD}"/>
            </ac:spMkLst>
          </pc:spChg>
          <pc:spChg chg="add mod">
            <ac:chgData name="Pendek Armin - SLF" userId="51f9b027-0aea-4240-8982-d199f038d370" providerId="ADAL" clId="{9B67DD78-0282-1B46-87CB-6A3C4DA7EDD8}" dt="2023-03-15T12:49:21.939" v="14942" actId="20577"/>
            <ac:spMkLst>
              <pc:docMk/>
              <pc:sldMasterMk cId="4208906343" sldId="2147484138"/>
              <pc:sldLayoutMk cId="622963861" sldId="2147484170"/>
              <ac:spMk id="8" creationId="{03EABE84-251A-21D3-6AFC-03BE3EF688A2}"/>
            </ac:spMkLst>
          </pc:spChg>
          <pc:spChg chg="del">
            <ac:chgData name="Pendek Armin - SLF" userId="51f9b027-0aea-4240-8982-d199f038d370" providerId="ADAL" clId="{9B67DD78-0282-1B46-87CB-6A3C4DA7EDD8}" dt="2023-03-09T13:39:26.988" v="5791" actId="478"/>
            <ac:spMkLst>
              <pc:docMk/>
              <pc:sldMasterMk cId="4208906343" sldId="2147484138"/>
              <pc:sldLayoutMk cId="622963861" sldId="2147484170"/>
              <ac:spMk id="8" creationId="{8B20F0C6-4EFB-B019-40C4-138DEE5139CE}"/>
            </ac:spMkLst>
          </pc:spChg>
          <pc:spChg chg="del mod">
            <ac:chgData name="Pendek Armin - SLF" userId="51f9b027-0aea-4240-8982-d199f038d370" providerId="ADAL" clId="{9B67DD78-0282-1B46-87CB-6A3C4DA7EDD8}" dt="2023-03-10T15:23:45.951" v="8554" actId="478"/>
            <ac:spMkLst>
              <pc:docMk/>
              <pc:sldMasterMk cId="4208906343" sldId="2147484138"/>
              <pc:sldLayoutMk cId="622963861" sldId="2147484170"/>
              <ac:spMk id="9" creationId="{C7D19C55-431D-69BC-7256-A57A595DB7E0}"/>
            </ac:spMkLst>
          </pc:spChg>
          <pc:spChg chg="del">
            <ac:chgData name="Pendek Armin - SLF" userId="51f9b027-0aea-4240-8982-d199f038d370" providerId="ADAL" clId="{9B67DD78-0282-1B46-87CB-6A3C4DA7EDD8}" dt="2023-03-09T13:39:26.988" v="5791" actId="478"/>
            <ac:spMkLst>
              <pc:docMk/>
              <pc:sldMasterMk cId="4208906343" sldId="2147484138"/>
              <pc:sldLayoutMk cId="622963861" sldId="2147484170"/>
              <ac:spMk id="10" creationId="{2A1B10B0-56A8-CC07-6AD7-C765B8D24E67}"/>
            </ac:spMkLst>
          </pc:spChg>
          <pc:spChg chg="add mod">
            <ac:chgData name="Pendek Armin - SLF" userId="51f9b027-0aea-4240-8982-d199f038d370" providerId="ADAL" clId="{9B67DD78-0282-1B46-87CB-6A3C4DA7EDD8}" dt="2023-03-11T12:46:26.157" v="10981" actId="1036"/>
            <ac:spMkLst>
              <pc:docMk/>
              <pc:sldMasterMk cId="4208906343" sldId="2147484138"/>
              <pc:sldLayoutMk cId="622963861" sldId="2147484170"/>
              <ac:spMk id="11" creationId="{7A4D5E30-1A08-228D-EE5C-26A46B52BF19}"/>
            </ac:spMkLst>
          </pc:spChg>
          <pc:spChg chg="del">
            <ac:chgData name="Pendek Armin - SLF" userId="51f9b027-0aea-4240-8982-d199f038d370" providerId="ADAL" clId="{9B67DD78-0282-1B46-87CB-6A3C4DA7EDD8}" dt="2023-03-10T15:23:45.022" v="8553" actId="478"/>
            <ac:spMkLst>
              <pc:docMk/>
              <pc:sldMasterMk cId="4208906343" sldId="2147484138"/>
              <pc:sldLayoutMk cId="622963861" sldId="2147484170"/>
              <ac:spMk id="12" creationId="{4289A5ED-83F3-48F7-9C91-43BB3E791741}"/>
            </ac:spMkLst>
          </pc:spChg>
          <pc:spChg chg="mod">
            <ac:chgData name="Pendek Armin - SLF" userId="51f9b027-0aea-4240-8982-d199f038d370" providerId="ADAL" clId="{9B67DD78-0282-1B46-87CB-6A3C4DA7EDD8}" dt="2023-03-09T13:38:59.885" v="5787" actId="20577"/>
            <ac:spMkLst>
              <pc:docMk/>
              <pc:sldMasterMk cId="4208906343" sldId="2147484138"/>
              <pc:sldLayoutMk cId="622963861" sldId="2147484170"/>
              <ac:spMk id="14" creationId="{8CAAE69E-CB11-F272-B0FF-7BFA114DBC9A}"/>
            </ac:spMkLst>
          </pc:spChg>
          <pc:spChg chg="mod">
            <ac:chgData name="Pendek Armin - SLF" userId="51f9b027-0aea-4240-8982-d199f038d370" providerId="ADAL" clId="{9B67DD78-0282-1B46-87CB-6A3C4DA7EDD8}" dt="2023-03-11T12:16:11.872" v="10833" actId="14100"/>
            <ac:spMkLst>
              <pc:docMk/>
              <pc:sldMasterMk cId="4208906343" sldId="2147484138"/>
              <pc:sldLayoutMk cId="622963861" sldId="2147484170"/>
              <ac:spMk id="15" creationId="{199FC27E-C6C3-07A8-11B6-71CF9408CE35}"/>
            </ac:spMkLst>
          </pc:spChg>
          <pc:spChg chg="del">
            <ac:chgData name="Pendek Armin - SLF" userId="51f9b027-0aea-4240-8982-d199f038d370" providerId="ADAL" clId="{9B67DD78-0282-1B46-87CB-6A3C4DA7EDD8}" dt="2023-03-10T15:23:45.022" v="8553" actId="478"/>
            <ac:spMkLst>
              <pc:docMk/>
              <pc:sldMasterMk cId="4208906343" sldId="2147484138"/>
              <pc:sldLayoutMk cId="622963861" sldId="2147484170"/>
              <ac:spMk id="16" creationId="{3CE9355E-013E-B737-443C-149B55332E23}"/>
            </ac:spMkLst>
          </pc:spChg>
          <pc:spChg chg="del">
            <ac:chgData name="Pendek Armin - SLF" userId="51f9b027-0aea-4240-8982-d199f038d370" providerId="ADAL" clId="{9B67DD78-0282-1B46-87CB-6A3C4DA7EDD8}" dt="2023-03-10T15:23:45.022" v="8553" actId="478"/>
            <ac:spMkLst>
              <pc:docMk/>
              <pc:sldMasterMk cId="4208906343" sldId="2147484138"/>
              <pc:sldLayoutMk cId="622963861" sldId="2147484170"/>
              <ac:spMk id="19" creationId="{BB83863F-10E4-7C28-D5CC-34B310F9B7C9}"/>
            </ac:spMkLst>
          </pc:spChg>
          <pc:spChg chg="add del mod">
            <ac:chgData name="Pendek Armin - SLF" userId="51f9b027-0aea-4240-8982-d199f038d370" providerId="ADAL" clId="{9B67DD78-0282-1B46-87CB-6A3C4DA7EDD8}" dt="2023-03-11T12:15:26.065" v="10827" actId="478"/>
            <ac:spMkLst>
              <pc:docMk/>
              <pc:sldMasterMk cId="4208906343" sldId="2147484138"/>
              <pc:sldLayoutMk cId="622963861" sldId="2147484170"/>
              <ac:spMk id="20" creationId="{C695FCFB-2A6A-F774-E5D2-EB4FB636700F}"/>
            </ac:spMkLst>
          </pc:spChg>
          <pc:spChg chg="add del mod">
            <ac:chgData name="Pendek Armin - SLF" userId="51f9b027-0aea-4240-8982-d199f038d370" providerId="ADAL" clId="{9B67DD78-0282-1B46-87CB-6A3C4DA7EDD8}" dt="2023-03-11T12:45:43.365" v="10962" actId="478"/>
            <ac:spMkLst>
              <pc:docMk/>
              <pc:sldMasterMk cId="4208906343" sldId="2147484138"/>
              <pc:sldLayoutMk cId="622963861" sldId="2147484170"/>
              <ac:spMk id="22" creationId="{36837018-49A3-002E-A0F6-E23D75B721EF}"/>
            </ac:spMkLst>
          </pc:spChg>
          <pc:spChg chg="mod">
            <ac:chgData name="Pendek Armin - SLF" userId="51f9b027-0aea-4240-8982-d199f038d370" providerId="ADAL" clId="{9B67DD78-0282-1B46-87CB-6A3C4DA7EDD8}" dt="2023-03-09T13:38:19.677" v="5758" actId="1038"/>
            <ac:spMkLst>
              <pc:docMk/>
              <pc:sldMasterMk cId="4208906343" sldId="2147484138"/>
              <pc:sldLayoutMk cId="622963861" sldId="2147484170"/>
              <ac:spMk id="23" creationId="{B5EC901D-2525-4C71-3F74-F26C2A551ECC}"/>
            </ac:spMkLst>
          </pc:spChg>
          <pc:spChg chg="add del mod">
            <ac:chgData name="Pendek Armin - SLF" userId="51f9b027-0aea-4240-8982-d199f038d370" providerId="ADAL" clId="{9B67DD78-0282-1B46-87CB-6A3C4DA7EDD8}" dt="2023-03-11T12:45:43.365" v="10962" actId="478"/>
            <ac:spMkLst>
              <pc:docMk/>
              <pc:sldMasterMk cId="4208906343" sldId="2147484138"/>
              <pc:sldLayoutMk cId="622963861" sldId="2147484170"/>
              <ac:spMk id="24" creationId="{09379B39-B305-23BF-8ED4-0FCF70198052}"/>
            </ac:spMkLst>
          </pc:spChg>
          <pc:spChg chg="mod">
            <ac:chgData name="Pendek Armin - SLF" userId="51f9b027-0aea-4240-8982-d199f038d370" providerId="ADAL" clId="{9B67DD78-0282-1B46-87CB-6A3C4DA7EDD8}" dt="2023-03-09T13:38:19.677" v="5758" actId="1038"/>
            <ac:spMkLst>
              <pc:docMk/>
              <pc:sldMasterMk cId="4208906343" sldId="2147484138"/>
              <pc:sldLayoutMk cId="622963861" sldId="2147484170"/>
              <ac:spMk id="25" creationId="{97961582-40AB-50E6-7DB3-D5CCBFBB0A80}"/>
            </ac:spMkLst>
          </pc:spChg>
          <pc:picChg chg="add mod">
            <ac:chgData name="Pendek Armin - SLF" userId="51f9b027-0aea-4240-8982-d199f038d370" providerId="ADAL" clId="{9B67DD78-0282-1B46-87CB-6A3C4DA7EDD8}" dt="2023-03-13T20:02:19.652" v="12309" actId="14826"/>
            <ac:picMkLst>
              <pc:docMk/>
              <pc:sldMasterMk cId="4208906343" sldId="2147484138"/>
              <pc:sldLayoutMk cId="622963861" sldId="2147484170"/>
              <ac:picMk id="10" creationId="{45B8C35B-5A3F-A14D-F6EA-7300B9DB03A5}"/>
            </ac:picMkLst>
          </pc:picChg>
          <pc:picChg chg="add mod">
            <ac:chgData name="Pendek Armin - SLF" userId="51f9b027-0aea-4240-8982-d199f038d370" providerId="ADAL" clId="{9B67DD78-0282-1B46-87CB-6A3C4DA7EDD8}" dt="2023-03-10T15:23:46.737" v="8555"/>
            <ac:picMkLst>
              <pc:docMk/>
              <pc:sldMasterMk cId="4208906343" sldId="2147484138"/>
              <pc:sldLayoutMk cId="622963861" sldId="2147484170"/>
              <ac:picMk id="13" creationId="{DBC78145-C6F2-A18B-50D0-8D0C693F1DBA}"/>
            </ac:picMkLst>
          </pc:picChg>
          <pc:picChg chg="del">
            <ac:chgData name="Pendek Armin - SLF" userId="51f9b027-0aea-4240-8982-d199f038d370" providerId="ADAL" clId="{9B67DD78-0282-1B46-87CB-6A3C4DA7EDD8}" dt="2023-03-10T15:23:45.022" v="8553" actId="478"/>
            <ac:picMkLst>
              <pc:docMk/>
              <pc:sldMasterMk cId="4208906343" sldId="2147484138"/>
              <pc:sldLayoutMk cId="622963861" sldId="2147484170"/>
              <ac:picMk id="18" creationId="{9056907D-0DF7-2743-CD7A-9796D9AAAB33}"/>
            </ac:picMkLst>
          </pc:picChg>
          <pc:picChg chg="del">
            <ac:chgData name="Pendek Armin - SLF" userId="51f9b027-0aea-4240-8982-d199f038d370" providerId="ADAL" clId="{9B67DD78-0282-1B46-87CB-6A3C4DA7EDD8}" dt="2023-03-10T15:23:45.022" v="8553" actId="478"/>
            <ac:picMkLst>
              <pc:docMk/>
              <pc:sldMasterMk cId="4208906343" sldId="2147484138"/>
              <pc:sldLayoutMk cId="622963861" sldId="2147484170"/>
              <ac:picMk id="21" creationId="{31125F67-76EE-87CD-B345-D3B9CC1784B2}"/>
            </ac:picMkLst>
          </pc:picChg>
        </pc:sldLayoutChg>
        <pc:sldLayoutChg chg="addSp delSp modSp add mod modTransition">
          <pc:chgData name="Pendek Armin - SLF" userId="51f9b027-0aea-4240-8982-d199f038d370" providerId="ADAL" clId="{9B67DD78-0282-1B46-87CB-6A3C4DA7EDD8}" dt="2023-03-15T12:56:52.506" v="15145" actId="1076"/>
          <pc:sldLayoutMkLst>
            <pc:docMk/>
            <pc:sldMasterMk cId="4208906343" sldId="2147484138"/>
            <pc:sldLayoutMk cId="2343615333" sldId="2147484171"/>
          </pc:sldLayoutMkLst>
          <pc:spChg chg="mod">
            <ac:chgData name="Pendek Armin - SLF" userId="51f9b027-0aea-4240-8982-d199f038d370" providerId="ADAL" clId="{9B67DD78-0282-1B46-87CB-6A3C4DA7EDD8}" dt="2023-03-09T13:43:59.741" v="5850" actId="20577"/>
            <ac:spMkLst>
              <pc:docMk/>
              <pc:sldMasterMk cId="4208906343" sldId="2147484138"/>
              <pc:sldLayoutMk cId="2343615333" sldId="2147484171"/>
              <ac:spMk id="3" creationId="{3D56BC9C-6ADE-C806-0DC3-1B6B76C7A7C5}"/>
            </ac:spMkLst>
          </pc:spChg>
          <pc:spChg chg="add mod">
            <ac:chgData name="Pendek Armin - SLF" userId="51f9b027-0aea-4240-8982-d199f038d370" providerId="ADAL" clId="{9B67DD78-0282-1B46-87CB-6A3C4DA7EDD8}" dt="2023-03-15T12:56:25.576" v="15142" actId="14100"/>
            <ac:spMkLst>
              <pc:docMk/>
              <pc:sldMasterMk cId="4208906343" sldId="2147484138"/>
              <pc:sldLayoutMk cId="2343615333" sldId="2147484171"/>
              <ac:spMk id="4" creationId="{1D33F6BC-4256-8AF4-24DE-E12D3DC6DA32}"/>
            </ac:spMkLst>
          </pc:spChg>
          <pc:spChg chg="add del mod">
            <ac:chgData name="Pendek Armin - SLF" userId="51f9b027-0aea-4240-8982-d199f038d370" providerId="ADAL" clId="{9B67DD78-0282-1B46-87CB-6A3C4DA7EDD8}" dt="2023-03-09T13:41:57.185" v="5844" actId="478"/>
            <ac:spMkLst>
              <pc:docMk/>
              <pc:sldMasterMk cId="4208906343" sldId="2147484138"/>
              <pc:sldLayoutMk cId="2343615333" sldId="2147484171"/>
              <ac:spMk id="4" creationId="{A931E6F6-4B59-9BCC-C89E-969281419406}"/>
            </ac:spMkLst>
          </pc:spChg>
          <pc:spChg chg="add del mod">
            <ac:chgData name="Pendek Armin - SLF" userId="51f9b027-0aea-4240-8982-d199f038d370" providerId="ADAL" clId="{9B67DD78-0282-1B46-87CB-6A3C4DA7EDD8}" dt="2023-03-10T15:24:38.403" v="8568" actId="478"/>
            <ac:spMkLst>
              <pc:docMk/>
              <pc:sldMasterMk cId="4208906343" sldId="2147484138"/>
              <pc:sldLayoutMk cId="2343615333" sldId="2147484171"/>
              <ac:spMk id="4" creationId="{AC355436-8676-FE20-248A-968D6A47EB01}"/>
            </ac:spMkLst>
          </pc:spChg>
          <pc:spChg chg="add mod">
            <ac:chgData name="Pendek Armin - SLF" userId="51f9b027-0aea-4240-8982-d199f038d370" providerId="ADAL" clId="{9B67DD78-0282-1B46-87CB-6A3C4DA7EDD8}" dt="2023-03-10T15:24:09.761" v="8559"/>
            <ac:spMkLst>
              <pc:docMk/>
              <pc:sldMasterMk cId="4208906343" sldId="2147484138"/>
              <pc:sldLayoutMk cId="2343615333" sldId="2147484171"/>
              <ac:spMk id="5" creationId="{055ABC49-1381-045F-B768-C3A23ACEFCDA}"/>
            </ac:spMkLst>
          </pc:spChg>
          <pc:spChg chg="del mod">
            <ac:chgData name="Pendek Armin - SLF" userId="51f9b027-0aea-4240-8982-d199f038d370" providerId="ADAL" clId="{9B67DD78-0282-1B46-87CB-6A3C4DA7EDD8}" dt="2023-03-09T13:41:57.185" v="5844" actId="478"/>
            <ac:spMkLst>
              <pc:docMk/>
              <pc:sldMasterMk cId="4208906343" sldId="2147484138"/>
              <pc:sldLayoutMk cId="2343615333" sldId="2147484171"/>
              <ac:spMk id="5" creationId="{3D998B31-EEB0-47B2-A2D4-CCF7864A880C}"/>
            </ac:spMkLst>
          </pc:spChg>
          <pc:spChg chg="add mod">
            <ac:chgData name="Pendek Armin - SLF" userId="51f9b027-0aea-4240-8982-d199f038d370" providerId="ADAL" clId="{9B67DD78-0282-1B46-87CB-6A3C4DA7EDD8}" dt="2023-03-15T12:56:19.402" v="15141" actId="14100"/>
            <ac:spMkLst>
              <pc:docMk/>
              <pc:sldMasterMk cId="4208906343" sldId="2147484138"/>
              <pc:sldLayoutMk cId="2343615333" sldId="2147484171"/>
              <ac:spMk id="6" creationId="{0D92D083-1809-F5D3-8C15-03AB612525F9}"/>
            </ac:spMkLst>
          </pc:spChg>
          <pc:spChg chg="add mod">
            <ac:chgData name="Pendek Armin - SLF" userId="51f9b027-0aea-4240-8982-d199f038d370" providerId="ADAL" clId="{9B67DD78-0282-1B46-87CB-6A3C4DA7EDD8}" dt="2023-03-09T13:59:24.990" v="6115" actId="1037"/>
            <ac:spMkLst>
              <pc:docMk/>
              <pc:sldMasterMk cId="4208906343" sldId="2147484138"/>
              <pc:sldLayoutMk cId="2343615333" sldId="2147484171"/>
              <ac:spMk id="7" creationId="{5BA32B88-D9E8-9DC4-6059-E4291BE3A7DE}"/>
            </ac:spMkLst>
          </pc:spChg>
          <pc:spChg chg="add mod">
            <ac:chgData name="Pendek Armin - SLF" userId="51f9b027-0aea-4240-8982-d199f038d370" providerId="ADAL" clId="{9B67DD78-0282-1B46-87CB-6A3C4DA7EDD8}" dt="2023-03-09T13:59:24.990" v="6115" actId="1037"/>
            <ac:spMkLst>
              <pc:docMk/>
              <pc:sldMasterMk cId="4208906343" sldId="2147484138"/>
              <pc:sldLayoutMk cId="2343615333" sldId="2147484171"/>
              <ac:spMk id="8" creationId="{9AEC1355-914D-4C82-0FC5-C763BFA9F783}"/>
            </ac:spMkLst>
          </pc:spChg>
          <pc:spChg chg="add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9" creationId="{5A20F8AA-133B-BC87-ABB5-27E1BEE4D6F4}"/>
            </ac:spMkLst>
          </pc:spChg>
          <pc:spChg chg="add del mod">
            <ac:chgData name="Pendek Armin - SLF" userId="51f9b027-0aea-4240-8982-d199f038d370" providerId="ADAL" clId="{9B67DD78-0282-1B46-87CB-6A3C4DA7EDD8}" dt="2023-03-10T15:24:50.344" v="8576" actId="478"/>
            <ac:spMkLst>
              <pc:docMk/>
              <pc:sldMasterMk cId="4208906343" sldId="2147484138"/>
              <pc:sldLayoutMk cId="2343615333" sldId="2147484171"/>
              <ac:spMk id="9" creationId="{827A15F1-1130-8CD9-A12F-190D03BE04D0}"/>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9" creationId="{C7D19C55-431D-69BC-7256-A57A595DB7E0}"/>
            </ac:spMkLst>
          </pc:spChg>
          <pc:spChg chg="add mod">
            <ac:chgData name="Pendek Armin - SLF" userId="51f9b027-0aea-4240-8982-d199f038d370" providerId="ADAL" clId="{9B67DD78-0282-1B46-87CB-6A3C4DA7EDD8}" dt="2023-03-15T12:56:19.402" v="15141" actId="14100"/>
            <ac:spMkLst>
              <pc:docMk/>
              <pc:sldMasterMk cId="4208906343" sldId="2147484138"/>
              <pc:sldLayoutMk cId="2343615333" sldId="2147484171"/>
              <ac:spMk id="10" creationId="{2F41DA82-5D02-B0EF-A2FC-3DA004602525}"/>
            </ac:spMkLst>
          </pc:spChg>
          <pc:spChg chg="add del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11" creationId="{624C11BC-98A3-AE9D-B2AD-64E760ECEDEB}"/>
            </ac:spMkLst>
          </pc:spChg>
          <pc:spChg chg="add del mod">
            <ac:chgData name="Pendek Armin - SLF" userId="51f9b027-0aea-4240-8982-d199f038d370" providerId="ADAL" clId="{9B67DD78-0282-1B46-87CB-6A3C4DA7EDD8}" dt="2023-03-15T12:56:05.357" v="15138" actId="478"/>
            <ac:spMkLst>
              <pc:docMk/>
              <pc:sldMasterMk cId="4208906343" sldId="2147484138"/>
              <pc:sldLayoutMk cId="2343615333" sldId="2147484171"/>
              <ac:spMk id="12" creationId="{21B0B219-A0E2-11F1-1E96-6FF11109E726}"/>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12" creationId="{4289A5ED-83F3-48F7-9C91-43BB3E791741}"/>
            </ac:spMkLst>
          </pc:spChg>
          <pc:spChg chg="add del mod">
            <ac:chgData name="Pendek Armin - SLF" userId="51f9b027-0aea-4240-8982-d199f038d370" providerId="ADAL" clId="{9B67DD78-0282-1B46-87CB-6A3C4DA7EDD8}" dt="2023-03-10T15:24:50.344" v="8576" actId="478"/>
            <ac:spMkLst>
              <pc:docMk/>
              <pc:sldMasterMk cId="4208906343" sldId="2147484138"/>
              <pc:sldLayoutMk cId="2343615333" sldId="2147484171"/>
              <ac:spMk id="12" creationId="{EC6053A8-4FE6-2C41-4756-BEC4DE206A00}"/>
            </ac:spMkLst>
          </pc:spChg>
          <pc:spChg chg="add del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13" creationId="{2D0DD808-CD96-4F93-1515-3EF843A6623D}"/>
            </ac:spMkLst>
          </pc:spChg>
          <pc:spChg chg="mod">
            <ac:chgData name="Pendek Armin - SLF" userId="51f9b027-0aea-4240-8982-d199f038d370" providerId="ADAL" clId="{9B67DD78-0282-1B46-87CB-6A3C4DA7EDD8}" dt="2023-03-09T13:42:36.801" v="5845" actId="14100"/>
            <ac:spMkLst>
              <pc:docMk/>
              <pc:sldMasterMk cId="4208906343" sldId="2147484138"/>
              <pc:sldLayoutMk cId="2343615333" sldId="2147484171"/>
              <ac:spMk id="14" creationId="{8CAAE69E-CB11-F272-B0FF-7BFA114DBC9A}"/>
            </ac:spMkLst>
          </pc:spChg>
          <pc:spChg chg="mod">
            <ac:chgData name="Pendek Armin - SLF" userId="51f9b027-0aea-4240-8982-d199f038d370" providerId="ADAL" clId="{9B67DD78-0282-1B46-87CB-6A3C4DA7EDD8}" dt="2023-03-10T10:20:26.468" v="7921" actId="14100"/>
            <ac:spMkLst>
              <pc:docMk/>
              <pc:sldMasterMk cId="4208906343" sldId="2147484138"/>
              <pc:sldLayoutMk cId="2343615333" sldId="2147484171"/>
              <ac:spMk id="15" creationId="{199FC27E-C6C3-07A8-11B6-71CF9408CE35}"/>
            </ac:spMkLst>
          </pc:spChg>
          <pc:spChg chg="add mod">
            <ac:chgData name="Pendek Armin - SLF" userId="51f9b027-0aea-4240-8982-d199f038d370" providerId="ADAL" clId="{9B67DD78-0282-1B46-87CB-6A3C4DA7EDD8}" dt="2023-03-15T12:56:25.576" v="15142" actId="14100"/>
            <ac:spMkLst>
              <pc:docMk/>
              <pc:sldMasterMk cId="4208906343" sldId="2147484138"/>
              <pc:sldLayoutMk cId="2343615333" sldId="2147484171"/>
              <ac:spMk id="16" creationId="{2F93EA92-3EE7-A312-3784-7AC152B793BA}"/>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16" creationId="{3CE9355E-013E-B737-443C-149B55332E23}"/>
            </ac:spMkLst>
          </pc:spChg>
          <pc:spChg chg="add del mod">
            <ac:chgData name="Pendek Armin - SLF" userId="51f9b027-0aea-4240-8982-d199f038d370" providerId="ADAL" clId="{9B67DD78-0282-1B46-87CB-6A3C4DA7EDD8}" dt="2023-03-10T15:24:52.121" v="8577" actId="478"/>
            <ac:spMkLst>
              <pc:docMk/>
              <pc:sldMasterMk cId="4208906343" sldId="2147484138"/>
              <pc:sldLayoutMk cId="2343615333" sldId="2147484171"/>
              <ac:spMk id="16" creationId="{F61A2EC7-71AF-6140-0BE9-37BFC7604BAB}"/>
            </ac:spMkLst>
          </pc:spChg>
          <pc:spChg chg="add del mod">
            <ac:chgData name="Pendek Armin - SLF" userId="51f9b027-0aea-4240-8982-d199f038d370" providerId="ADAL" clId="{9B67DD78-0282-1B46-87CB-6A3C4DA7EDD8}" dt="2023-03-15T12:56:06.793" v="15139" actId="478"/>
            <ac:spMkLst>
              <pc:docMk/>
              <pc:sldMasterMk cId="4208906343" sldId="2147484138"/>
              <pc:sldLayoutMk cId="2343615333" sldId="2147484171"/>
              <ac:spMk id="17" creationId="{169C2F5A-0407-7B18-F4AE-624EE940553B}"/>
            </ac:spMkLst>
          </pc:spChg>
          <pc:spChg chg="add mod">
            <ac:chgData name="Pendek Armin - SLF" userId="51f9b027-0aea-4240-8982-d199f038d370" providerId="ADAL" clId="{9B67DD78-0282-1B46-87CB-6A3C4DA7EDD8}" dt="2023-03-15T12:56:52.506" v="15145" actId="1076"/>
            <ac:spMkLst>
              <pc:docMk/>
              <pc:sldMasterMk cId="4208906343" sldId="2147484138"/>
              <pc:sldLayoutMk cId="2343615333" sldId="2147484171"/>
              <ac:spMk id="18" creationId="{D324B8C9-9A96-9EEA-9F0D-74FB612FD78A}"/>
            </ac:spMkLst>
          </pc:spChg>
          <pc:spChg chg="add del mod">
            <ac:chgData name="Pendek Armin - SLF" userId="51f9b027-0aea-4240-8982-d199f038d370" providerId="ADAL" clId="{9B67DD78-0282-1B46-87CB-6A3C4DA7EDD8}" dt="2023-03-15T12:56:05.357" v="15138" actId="478"/>
            <ac:spMkLst>
              <pc:docMk/>
              <pc:sldMasterMk cId="4208906343" sldId="2147484138"/>
              <pc:sldLayoutMk cId="2343615333" sldId="2147484171"/>
              <ac:spMk id="19" creationId="{45F94713-23D3-E089-D2A5-742DE9DBC9D2}"/>
            </ac:spMkLst>
          </pc:spChg>
          <pc:spChg chg="del">
            <ac:chgData name="Pendek Armin - SLF" userId="51f9b027-0aea-4240-8982-d199f038d370" providerId="ADAL" clId="{9B67DD78-0282-1B46-87CB-6A3C4DA7EDD8}" dt="2023-03-09T13:41:19.769" v="5838" actId="478"/>
            <ac:spMkLst>
              <pc:docMk/>
              <pc:sldMasterMk cId="4208906343" sldId="2147484138"/>
              <pc:sldLayoutMk cId="2343615333" sldId="2147484171"/>
              <ac:spMk id="19" creationId="{BB83863F-10E4-7C28-D5CC-34B310F9B7C9}"/>
            </ac:spMkLst>
          </pc:spChg>
          <pc:spChg chg="add del mod">
            <ac:chgData name="Pendek Armin - SLF" userId="51f9b027-0aea-4240-8982-d199f038d370" providerId="ADAL" clId="{9B67DD78-0282-1B46-87CB-6A3C4DA7EDD8}" dt="2023-03-10T15:24:52.121" v="8577" actId="478"/>
            <ac:spMkLst>
              <pc:docMk/>
              <pc:sldMasterMk cId="4208906343" sldId="2147484138"/>
              <pc:sldLayoutMk cId="2343615333" sldId="2147484171"/>
              <ac:spMk id="19" creationId="{FB5493B6-BE27-F7B6-8315-1D0A172EB295}"/>
            </ac:spMkLst>
          </pc:spChg>
          <pc:spChg chg="add del mod">
            <ac:chgData name="Pendek Armin - SLF" userId="51f9b027-0aea-4240-8982-d199f038d370" providerId="ADAL" clId="{9B67DD78-0282-1B46-87CB-6A3C4DA7EDD8}" dt="2023-03-15T12:56:06.793" v="15139" actId="478"/>
            <ac:spMkLst>
              <pc:docMk/>
              <pc:sldMasterMk cId="4208906343" sldId="2147484138"/>
              <pc:sldLayoutMk cId="2343615333" sldId="2147484171"/>
              <ac:spMk id="20" creationId="{71D88148-813C-64FF-21B8-1A989B124EE2}"/>
            </ac:spMkLst>
          </pc:spChg>
          <pc:spChg chg="add mod">
            <ac:chgData name="Pendek Armin - SLF" userId="51f9b027-0aea-4240-8982-d199f038d370" providerId="ADAL" clId="{9B67DD78-0282-1B46-87CB-6A3C4DA7EDD8}" dt="2023-03-10T15:24:41.070" v="8574" actId="1035"/>
            <ac:spMkLst>
              <pc:docMk/>
              <pc:sldMasterMk cId="4208906343" sldId="2147484138"/>
              <pc:sldLayoutMk cId="2343615333" sldId="2147484171"/>
              <ac:spMk id="22" creationId="{5246FF8F-E24A-669E-1267-249DBDBA46F5}"/>
            </ac:spMkLst>
          </pc:spChg>
          <pc:spChg chg="add del mod">
            <ac:chgData name="Pendek Armin - SLF" userId="51f9b027-0aea-4240-8982-d199f038d370" providerId="ADAL" clId="{9B67DD78-0282-1B46-87CB-6A3C4DA7EDD8}" dt="2023-03-10T15:24:47.941" v="8575" actId="478"/>
            <ac:spMkLst>
              <pc:docMk/>
              <pc:sldMasterMk cId="4208906343" sldId="2147484138"/>
              <pc:sldLayoutMk cId="2343615333" sldId="2147484171"/>
              <ac:spMk id="24" creationId="{F53E47B9-07ED-9900-F664-EBE0D7E12038}"/>
            </ac:spMkLst>
          </pc:spChg>
          <pc:spChg chg="add mod">
            <ac:chgData name="Pendek Armin - SLF" userId="51f9b027-0aea-4240-8982-d199f038d370" providerId="ADAL" clId="{9B67DD78-0282-1B46-87CB-6A3C4DA7EDD8}" dt="2023-03-11T12:43:44.400" v="10942" actId="2711"/>
            <ac:spMkLst>
              <pc:docMk/>
              <pc:sldMasterMk cId="4208906343" sldId="2147484138"/>
              <pc:sldLayoutMk cId="2343615333" sldId="2147484171"/>
              <ac:spMk id="26" creationId="{13E99D68-5D96-DFCB-1BDC-5FADE35CE374}"/>
            </ac:spMkLst>
          </pc:spChg>
          <pc:spChg chg="add mod">
            <ac:chgData name="Pendek Armin - SLF" userId="51f9b027-0aea-4240-8982-d199f038d370" providerId="ADAL" clId="{9B67DD78-0282-1B46-87CB-6A3C4DA7EDD8}" dt="2023-03-15T12:51:18.873" v="14953" actId="242"/>
            <ac:spMkLst>
              <pc:docMk/>
              <pc:sldMasterMk cId="4208906343" sldId="2147484138"/>
              <pc:sldLayoutMk cId="2343615333" sldId="2147484171"/>
              <ac:spMk id="27" creationId="{14BFBC5F-D157-8145-A248-D5297FC0E6A9}"/>
            </ac:spMkLst>
          </pc:spChg>
          <pc:spChg chg="add mod">
            <ac:chgData name="Pendek Armin - SLF" userId="51f9b027-0aea-4240-8982-d199f038d370" providerId="ADAL" clId="{9B67DD78-0282-1B46-87CB-6A3C4DA7EDD8}" dt="2023-03-15T12:54:39.420" v="15009" actId="20577"/>
            <ac:spMkLst>
              <pc:docMk/>
              <pc:sldMasterMk cId="4208906343" sldId="2147484138"/>
              <pc:sldLayoutMk cId="2343615333" sldId="2147484171"/>
              <ac:spMk id="28" creationId="{E1003CAC-8FC2-26F1-9D9B-B85E29B2DFB8}"/>
            </ac:spMkLst>
          </pc:spChg>
          <pc:spChg chg="add mod">
            <ac:chgData name="Pendek Armin - SLF" userId="51f9b027-0aea-4240-8982-d199f038d370" providerId="ADAL" clId="{9B67DD78-0282-1B46-87CB-6A3C4DA7EDD8}" dt="2023-03-15T12:55:39.528" v="15137" actId="20577"/>
            <ac:spMkLst>
              <pc:docMk/>
              <pc:sldMasterMk cId="4208906343" sldId="2147484138"/>
              <pc:sldLayoutMk cId="2343615333" sldId="2147484171"/>
              <ac:spMk id="29" creationId="{E38F9DE2-73A5-D02C-E776-7FEEB9F3AD19}"/>
            </ac:spMkLst>
          </pc:spChg>
          <pc:spChg chg="add del mod">
            <ac:chgData name="Pendek Armin - SLF" userId="51f9b027-0aea-4240-8982-d199f038d370" providerId="ADAL" clId="{9B67DD78-0282-1B46-87CB-6A3C4DA7EDD8}" dt="2023-03-09T14:01:48.947" v="6181" actId="478"/>
            <ac:spMkLst>
              <pc:docMk/>
              <pc:sldMasterMk cId="4208906343" sldId="2147484138"/>
              <pc:sldLayoutMk cId="2343615333" sldId="2147484171"/>
              <ac:spMk id="30" creationId="{B5A08D99-6655-D671-3D69-2611EBC6B15C}"/>
            </ac:spMkLst>
          </pc:spChg>
          <pc:picChg chg="add del mod">
            <ac:chgData name="Pendek Armin - SLF" userId="51f9b027-0aea-4240-8982-d199f038d370" providerId="ADAL" clId="{9B67DD78-0282-1B46-87CB-6A3C4DA7EDD8}" dt="2023-03-10T15:24:55.835" v="8578" actId="478"/>
            <ac:picMkLst>
              <pc:docMk/>
              <pc:sldMasterMk cId="4208906343" sldId="2147484138"/>
              <pc:sldLayoutMk cId="2343615333" sldId="2147484171"/>
              <ac:picMk id="18" creationId="{31E3C5B9-09AE-22A3-BD3F-56A6B5003CDE}"/>
            </ac:picMkLst>
          </pc:picChg>
          <pc:picChg chg="del">
            <ac:chgData name="Pendek Armin - SLF" userId="51f9b027-0aea-4240-8982-d199f038d370" providerId="ADAL" clId="{9B67DD78-0282-1B46-87CB-6A3C4DA7EDD8}" dt="2023-03-09T13:41:19.769" v="5838" actId="478"/>
            <ac:picMkLst>
              <pc:docMk/>
              <pc:sldMasterMk cId="4208906343" sldId="2147484138"/>
              <pc:sldLayoutMk cId="2343615333" sldId="2147484171"/>
              <ac:picMk id="18" creationId="{9056907D-0DF7-2743-CD7A-9796D9AAAB33}"/>
            </ac:picMkLst>
          </pc:picChg>
          <pc:picChg chg="del">
            <ac:chgData name="Pendek Armin - SLF" userId="51f9b027-0aea-4240-8982-d199f038d370" providerId="ADAL" clId="{9B67DD78-0282-1B46-87CB-6A3C4DA7EDD8}" dt="2023-03-09T13:41:19.769" v="5838" actId="478"/>
            <ac:picMkLst>
              <pc:docMk/>
              <pc:sldMasterMk cId="4208906343" sldId="2147484138"/>
              <pc:sldLayoutMk cId="2343615333" sldId="2147484171"/>
              <ac:picMk id="21" creationId="{31125F67-76EE-87CD-B345-D3B9CC1784B2}"/>
            </ac:picMkLst>
          </pc:picChg>
          <pc:picChg chg="add del mod">
            <ac:chgData name="Pendek Armin - SLF" userId="51f9b027-0aea-4240-8982-d199f038d370" providerId="ADAL" clId="{9B67DD78-0282-1B46-87CB-6A3C4DA7EDD8}" dt="2023-03-10T15:24:55.835" v="8578" actId="478"/>
            <ac:picMkLst>
              <pc:docMk/>
              <pc:sldMasterMk cId="4208906343" sldId="2147484138"/>
              <pc:sldLayoutMk cId="2343615333" sldId="2147484171"/>
              <ac:picMk id="21" creationId="{435B39F4-BA03-03C1-62FE-D5929026F734}"/>
            </ac:picMkLst>
          </pc:picChg>
          <pc:picChg chg="add mod">
            <ac:chgData name="Pendek Armin - SLF" userId="51f9b027-0aea-4240-8982-d199f038d370" providerId="ADAL" clId="{9B67DD78-0282-1B46-87CB-6A3C4DA7EDD8}" dt="2023-03-09T14:04:12.486" v="6211" actId="1037"/>
            <ac:picMkLst>
              <pc:docMk/>
              <pc:sldMasterMk cId="4208906343" sldId="2147484138"/>
              <pc:sldLayoutMk cId="2343615333" sldId="2147484171"/>
              <ac:picMk id="31" creationId="{9A2DBD35-7C37-DDC2-36F7-9C19A9E3D405}"/>
            </ac:picMkLst>
          </pc:picChg>
          <pc:picChg chg="add mod">
            <ac:chgData name="Pendek Armin - SLF" userId="51f9b027-0aea-4240-8982-d199f038d370" providerId="ADAL" clId="{9B67DD78-0282-1B46-87CB-6A3C4DA7EDD8}" dt="2023-03-13T20:02:30.605" v="12310" actId="14826"/>
            <ac:picMkLst>
              <pc:docMk/>
              <pc:sldMasterMk cId="4208906343" sldId="2147484138"/>
              <pc:sldLayoutMk cId="2343615333" sldId="2147484171"/>
              <ac:picMk id="32" creationId="{7E0F1CB6-A8D5-7DD8-0799-46A373778DEB}"/>
            </ac:picMkLst>
          </pc:picChg>
        </pc:sldLayoutChg>
        <pc:sldLayoutChg chg="addSp delSp modSp add mod ord modTransition">
          <pc:chgData name="Pendek Armin - SLF" userId="51f9b027-0aea-4240-8982-d199f038d370" providerId="ADAL" clId="{9B67DD78-0282-1B46-87CB-6A3C4DA7EDD8}" dt="2023-03-15T15:22:59.007" v="16040" actId="1035"/>
          <pc:sldLayoutMkLst>
            <pc:docMk/>
            <pc:sldMasterMk cId="4208906343" sldId="2147484138"/>
            <pc:sldLayoutMk cId="3963467877" sldId="2147484172"/>
          </pc:sldLayoutMkLst>
          <pc:spChg chg="add mod">
            <ac:chgData name="Pendek Armin - SLF" userId="51f9b027-0aea-4240-8982-d199f038d370" providerId="ADAL" clId="{9B67DD78-0282-1B46-87CB-6A3C4DA7EDD8}" dt="2023-03-09T14:05:43.958" v="6233"/>
            <ac:spMkLst>
              <pc:docMk/>
              <pc:sldMasterMk cId="4208906343" sldId="2147484138"/>
              <pc:sldLayoutMk cId="3963467877" sldId="2147484172"/>
              <ac:spMk id="2" creationId="{413D7945-0C25-304D-04BE-DBB37884FC57}"/>
            </ac:spMkLst>
          </pc:spChg>
          <pc:spChg chg="mod">
            <ac:chgData name="Pendek Armin - SLF" userId="51f9b027-0aea-4240-8982-d199f038d370" providerId="ADAL" clId="{9B67DD78-0282-1B46-87CB-6A3C4DA7EDD8}" dt="2023-03-09T14:05:46.647" v="6235" actId="20577"/>
            <ac:spMkLst>
              <pc:docMk/>
              <pc:sldMasterMk cId="4208906343" sldId="2147484138"/>
              <pc:sldLayoutMk cId="3963467877" sldId="2147484172"/>
              <ac:spMk id="3" creationId="{3D56BC9C-6ADE-C806-0DC3-1B6B76C7A7C5}"/>
            </ac:spMkLst>
          </pc:spChg>
          <pc:spChg chg="add mod">
            <ac:chgData name="Pendek Armin - SLF" userId="51f9b027-0aea-4240-8982-d199f038d370" providerId="ADAL" clId="{9B67DD78-0282-1B46-87CB-6A3C4DA7EDD8}" dt="2023-03-15T12:37:42.981" v="14757" actId="1035"/>
            <ac:spMkLst>
              <pc:docMk/>
              <pc:sldMasterMk cId="4208906343" sldId="2147484138"/>
              <pc:sldLayoutMk cId="3963467877" sldId="2147484172"/>
              <ac:spMk id="4" creationId="{9DFDC847-86C6-3178-9EAE-C80950A05B66}"/>
            </ac:spMkLst>
          </pc:spChg>
          <pc:spChg chg="mod">
            <ac:chgData name="Pendek Armin - SLF" userId="51f9b027-0aea-4240-8982-d199f038d370" providerId="ADAL" clId="{9B67DD78-0282-1B46-87CB-6A3C4DA7EDD8}" dt="2023-03-09T14:06:50.237" v="6289" actId="14100"/>
            <ac:spMkLst>
              <pc:docMk/>
              <pc:sldMasterMk cId="4208906343" sldId="2147484138"/>
              <pc:sldLayoutMk cId="3963467877" sldId="2147484172"/>
              <ac:spMk id="5" creationId="{3D998B31-EEB0-47B2-A2D4-CCF7864A880C}"/>
            </ac:spMkLst>
          </pc:spChg>
          <pc:spChg chg="add mod">
            <ac:chgData name="Pendek Armin - SLF" userId="51f9b027-0aea-4240-8982-d199f038d370" providerId="ADAL" clId="{9B67DD78-0282-1B46-87CB-6A3C4DA7EDD8}" dt="2023-03-15T12:37:42.981" v="14757" actId="1035"/>
            <ac:spMkLst>
              <pc:docMk/>
              <pc:sldMasterMk cId="4208906343" sldId="2147484138"/>
              <pc:sldLayoutMk cId="3963467877" sldId="2147484172"/>
              <ac:spMk id="6" creationId="{0EEA4BA9-0C0D-8C4F-0DC6-01844FA45F3E}"/>
            </ac:spMkLst>
          </pc:spChg>
          <pc:spChg chg="add mod">
            <ac:chgData name="Pendek Armin - SLF" userId="51f9b027-0aea-4240-8982-d199f038d370" providerId="ADAL" clId="{9B67DD78-0282-1B46-87CB-6A3C4DA7EDD8}" dt="2023-03-10T15:25:33.745" v="8582"/>
            <ac:spMkLst>
              <pc:docMk/>
              <pc:sldMasterMk cId="4208906343" sldId="2147484138"/>
              <pc:sldLayoutMk cId="3963467877" sldId="2147484172"/>
              <ac:spMk id="7" creationId="{A2893257-56A7-19C7-D7AF-73710E529557}"/>
            </ac:spMkLst>
          </pc:spChg>
          <pc:spChg chg="add mod">
            <ac:chgData name="Pendek Armin - SLF" userId="51f9b027-0aea-4240-8982-d199f038d370" providerId="ADAL" clId="{9B67DD78-0282-1B46-87CB-6A3C4DA7EDD8}" dt="2023-03-10T15:25:33.745" v="8582"/>
            <ac:spMkLst>
              <pc:docMk/>
              <pc:sldMasterMk cId="4208906343" sldId="2147484138"/>
              <pc:sldLayoutMk cId="3963467877" sldId="2147484172"/>
              <ac:spMk id="8" creationId="{27AA3041-4877-7EA1-AAC4-C99E7D63AC7C}"/>
            </ac:spMkLst>
          </pc:spChg>
          <pc:spChg chg="del">
            <ac:chgData name="Pendek Armin - SLF" userId="51f9b027-0aea-4240-8982-d199f038d370" providerId="ADAL" clId="{9B67DD78-0282-1B46-87CB-6A3C4DA7EDD8}" dt="2023-03-10T15:25:32.877" v="8581" actId="478"/>
            <ac:spMkLst>
              <pc:docMk/>
              <pc:sldMasterMk cId="4208906343" sldId="2147484138"/>
              <pc:sldLayoutMk cId="3963467877" sldId="2147484172"/>
              <ac:spMk id="9" creationId="{C7D19C55-431D-69BC-7256-A57A595DB7E0}"/>
            </ac:spMkLst>
          </pc:spChg>
          <pc:spChg chg="add mod">
            <ac:chgData name="Pendek Armin - SLF" userId="51f9b027-0aea-4240-8982-d199f038d370" providerId="ADAL" clId="{9B67DD78-0282-1B46-87CB-6A3C4DA7EDD8}" dt="2023-03-15T15:22:53.968" v="16034" actId="20577"/>
            <ac:spMkLst>
              <pc:docMk/>
              <pc:sldMasterMk cId="4208906343" sldId="2147484138"/>
              <pc:sldLayoutMk cId="3963467877" sldId="2147484172"/>
              <ac:spMk id="10" creationId="{36F629E2-5CC2-37CB-92A4-6184A8C8E5FD}"/>
            </ac:spMkLst>
          </pc:spChg>
          <pc:spChg chg="add mod">
            <ac:chgData name="Pendek Armin - SLF" userId="51f9b027-0aea-4240-8982-d199f038d370" providerId="ADAL" clId="{9B67DD78-0282-1B46-87CB-6A3C4DA7EDD8}" dt="2023-03-15T12:37:32.284" v="14745" actId="1035"/>
            <ac:spMkLst>
              <pc:docMk/>
              <pc:sldMasterMk cId="4208906343" sldId="2147484138"/>
              <pc:sldLayoutMk cId="3963467877" sldId="2147484172"/>
              <ac:spMk id="11" creationId="{F4B12C3D-7F99-95C6-2B9E-59C2F7C8B2D7}"/>
            </ac:spMkLst>
          </pc:spChg>
          <pc:spChg chg="del">
            <ac:chgData name="Pendek Armin - SLF" userId="51f9b027-0aea-4240-8982-d199f038d370" providerId="ADAL" clId="{9B67DD78-0282-1B46-87CB-6A3C4DA7EDD8}" dt="2023-03-10T15:25:31.944" v="8580" actId="478"/>
            <ac:spMkLst>
              <pc:docMk/>
              <pc:sldMasterMk cId="4208906343" sldId="2147484138"/>
              <pc:sldLayoutMk cId="3963467877" sldId="2147484172"/>
              <ac:spMk id="12" creationId="{4289A5ED-83F3-48F7-9C91-43BB3E791741}"/>
            </ac:spMkLst>
          </pc:spChg>
          <pc:spChg chg="add del mod">
            <ac:chgData name="Pendek Armin - SLF" userId="51f9b027-0aea-4240-8982-d199f038d370" providerId="ADAL" clId="{9B67DD78-0282-1B46-87CB-6A3C4DA7EDD8}" dt="2023-03-15T12:35:55.409" v="14733" actId="478"/>
            <ac:spMkLst>
              <pc:docMk/>
              <pc:sldMasterMk cId="4208906343" sldId="2147484138"/>
              <pc:sldLayoutMk cId="3963467877" sldId="2147484172"/>
              <ac:spMk id="12" creationId="{D62727EF-CC30-DE93-3A4B-BD15D2D23D05}"/>
            </ac:spMkLst>
          </pc:spChg>
          <pc:spChg chg="add mod">
            <ac:chgData name="Pendek Armin - SLF" userId="51f9b027-0aea-4240-8982-d199f038d370" providerId="ADAL" clId="{9B67DD78-0282-1B46-87CB-6A3C4DA7EDD8}" dt="2023-03-15T15:22:06.528" v="16010" actId="1036"/>
            <ac:spMkLst>
              <pc:docMk/>
              <pc:sldMasterMk cId="4208906343" sldId="2147484138"/>
              <pc:sldLayoutMk cId="3963467877" sldId="2147484172"/>
              <ac:spMk id="13" creationId="{2F91A647-855D-C676-7929-3E4EBAE46B32}"/>
            </ac:spMkLst>
          </pc:spChg>
          <pc:spChg chg="mod">
            <ac:chgData name="Pendek Armin - SLF" userId="51f9b027-0aea-4240-8982-d199f038d370" providerId="ADAL" clId="{9B67DD78-0282-1B46-87CB-6A3C4DA7EDD8}" dt="2023-03-15T12:30:51.604" v="14423" actId="20577"/>
            <ac:spMkLst>
              <pc:docMk/>
              <pc:sldMasterMk cId="4208906343" sldId="2147484138"/>
              <pc:sldLayoutMk cId="3963467877" sldId="2147484172"/>
              <ac:spMk id="14" creationId="{8CAAE69E-CB11-F272-B0FF-7BFA114DBC9A}"/>
            </ac:spMkLst>
          </pc:spChg>
          <pc:spChg chg="mod">
            <ac:chgData name="Pendek Armin - SLF" userId="51f9b027-0aea-4240-8982-d199f038d370" providerId="ADAL" clId="{9B67DD78-0282-1B46-87CB-6A3C4DA7EDD8}" dt="2023-03-15T13:17:45.650" v="15424" actId="1035"/>
            <ac:spMkLst>
              <pc:docMk/>
              <pc:sldMasterMk cId="4208906343" sldId="2147484138"/>
              <pc:sldLayoutMk cId="3963467877" sldId="2147484172"/>
              <ac:spMk id="15" creationId="{199FC27E-C6C3-07A8-11B6-71CF9408CE35}"/>
            </ac:spMkLst>
          </pc:spChg>
          <pc:spChg chg="del">
            <ac:chgData name="Pendek Armin - SLF" userId="51f9b027-0aea-4240-8982-d199f038d370" providerId="ADAL" clId="{9B67DD78-0282-1B46-87CB-6A3C4DA7EDD8}" dt="2023-03-10T15:25:31.944" v="8580" actId="478"/>
            <ac:spMkLst>
              <pc:docMk/>
              <pc:sldMasterMk cId="4208906343" sldId="2147484138"/>
              <pc:sldLayoutMk cId="3963467877" sldId="2147484172"/>
              <ac:spMk id="16" creationId="{3CE9355E-013E-B737-443C-149B55332E23}"/>
            </ac:spMkLst>
          </pc:spChg>
          <pc:spChg chg="del">
            <ac:chgData name="Pendek Armin - SLF" userId="51f9b027-0aea-4240-8982-d199f038d370" providerId="ADAL" clId="{9B67DD78-0282-1B46-87CB-6A3C4DA7EDD8}" dt="2023-03-10T15:25:31.944" v="8580" actId="478"/>
            <ac:spMkLst>
              <pc:docMk/>
              <pc:sldMasterMk cId="4208906343" sldId="2147484138"/>
              <pc:sldLayoutMk cId="3963467877" sldId="2147484172"/>
              <ac:spMk id="19" creationId="{BB83863F-10E4-7C28-D5CC-34B310F9B7C9}"/>
            </ac:spMkLst>
          </pc:spChg>
          <pc:spChg chg="add mod">
            <ac:chgData name="Pendek Armin - SLF" userId="51f9b027-0aea-4240-8982-d199f038d370" providerId="ADAL" clId="{9B67DD78-0282-1B46-87CB-6A3C4DA7EDD8}" dt="2023-03-15T15:22:06.528" v="16010" actId="1036"/>
            <ac:spMkLst>
              <pc:docMk/>
              <pc:sldMasterMk cId="4208906343" sldId="2147484138"/>
              <pc:sldLayoutMk cId="3963467877" sldId="2147484172"/>
              <ac:spMk id="20" creationId="{6D37B028-E05A-4CBC-894A-A8188058355C}"/>
            </ac:spMkLst>
          </pc:spChg>
          <pc:picChg chg="add mod">
            <ac:chgData name="Pendek Armin - SLF" userId="51f9b027-0aea-4240-8982-d199f038d370" providerId="ADAL" clId="{9B67DD78-0282-1B46-87CB-6A3C4DA7EDD8}" dt="2023-03-15T15:22:06.528" v="16010" actId="1036"/>
            <ac:picMkLst>
              <pc:docMk/>
              <pc:sldMasterMk cId="4208906343" sldId="2147484138"/>
              <pc:sldLayoutMk cId="3963467877" sldId="2147484172"/>
              <ac:picMk id="17" creationId="{1236EC41-0C36-C580-DEA6-F0F589AC9705}"/>
            </ac:picMkLst>
          </pc:picChg>
          <pc:picChg chg="del">
            <ac:chgData name="Pendek Armin - SLF" userId="51f9b027-0aea-4240-8982-d199f038d370" providerId="ADAL" clId="{9B67DD78-0282-1B46-87CB-6A3C4DA7EDD8}" dt="2023-03-10T15:25:31.944" v="8580" actId="478"/>
            <ac:picMkLst>
              <pc:docMk/>
              <pc:sldMasterMk cId="4208906343" sldId="2147484138"/>
              <pc:sldLayoutMk cId="3963467877" sldId="2147484172"/>
              <ac:picMk id="18" creationId="{9056907D-0DF7-2743-CD7A-9796D9AAAB33}"/>
            </ac:picMkLst>
          </pc:picChg>
          <pc:picChg chg="del">
            <ac:chgData name="Pendek Armin - SLF" userId="51f9b027-0aea-4240-8982-d199f038d370" providerId="ADAL" clId="{9B67DD78-0282-1B46-87CB-6A3C4DA7EDD8}" dt="2023-03-10T15:25:31.944" v="8580" actId="478"/>
            <ac:picMkLst>
              <pc:docMk/>
              <pc:sldMasterMk cId="4208906343" sldId="2147484138"/>
              <pc:sldLayoutMk cId="3963467877" sldId="2147484172"/>
              <ac:picMk id="21" creationId="{31125F67-76EE-87CD-B345-D3B9CC1784B2}"/>
            </ac:picMkLst>
          </pc:picChg>
          <pc:picChg chg="add mod">
            <ac:chgData name="Pendek Armin - SLF" userId="51f9b027-0aea-4240-8982-d199f038d370" providerId="ADAL" clId="{9B67DD78-0282-1B46-87CB-6A3C4DA7EDD8}" dt="2023-03-15T15:22:59.007" v="16040" actId="1035"/>
            <ac:picMkLst>
              <pc:docMk/>
              <pc:sldMasterMk cId="4208906343" sldId="2147484138"/>
              <pc:sldLayoutMk cId="3963467877" sldId="2147484172"/>
              <ac:picMk id="22" creationId="{7FE52B8C-186B-D702-D067-FB12DDAD94D0}"/>
            </ac:picMkLst>
          </pc:picChg>
        </pc:sldLayoutChg>
        <pc:sldLayoutChg chg="addSp delSp modSp add mod modTransition">
          <pc:chgData name="Pendek Armin - SLF" userId="51f9b027-0aea-4240-8982-d199f038d370" providerId="ADAL" clId="{9B67DD78-0282-1B46-87CB-6A3C4DA7EDD8}" dt="2023-03-15T13:19:37.072" v="15465" actId="1035"/>
          <pc:sldLayoutMkLst>
            <pc:docMk/>
            <pc:sldMasterMk cId="4208906343" sldId="2147484138"/>
            <pc:sldLayoutMk cId="3695544669" sldId="2147484173"/>
          </pc:sldLayoutMkLst>
          <pc:spChg chg="mod">
            <ac:chgData name="Pendek Armin - SLF" userId="51f9b027-0aea-4240-8982-d199f038d370" providerId="ADAL" clId="{9B67DD78-0282-1B46-87CB-6A3C4DA7EDD8}" dt="2023-03-15T12:58:39.559" v="15257" actId="20577"/>
            <ac:spMkLst>
              <pc:docMk/>
              <pc:sldMasterMk cId="4208906343" sldId="2147484138"/>
              <pc:sldLayoutMk cId="3695544669" sldId="2147484173"/>
              <ac:spMk id="4" creationId="{9DFDC847-86C6-3178-9EAE-C80950A05B66}"/>
            </ac:spMkLst>
          </pc:spChg>
          <pc:spChg chg="mod">
            <ac:chgData name="Pendek Armin - SLF" userId="51f9b027-0aea-4240-8982-d199f038d370" providerId="ADAL" clId="{9B67DD78-0282-1B46-87CB-6A3C4DA7EDD8}" dt="2023-03-09T14:10:29.739" v="6686" actId="14100"/>
            <ac:spMkLst>
              <pc:docMk/>
              <pc:sldMasterMk cId="4208906343" sldId="2147484138"/>
              <pc:sldLayoutMk cId="3695544669" sldId="2147484173"/>
              <ac:spMk id="5" creationId="{3D998B31-EEB0-47B2-A2D4-CCF7864A880C}"/>
            </ac:spMkLst>
          </pc:spChg>
          <pc:spChg chg="mod">
            <ac:chgData name="Pendek Armin - SLF" userId="51f9b027-0aea-4240-8982-d199f038d370" providerId="ADAL" clId="{9B67DD78-0282-1B46-87CB-6A3C4DA7EDD8}" dt="2023-03-15T11:59:18.358" v="14282" actId="1076"/>
            <ac:spMkLst>
              <pc:docMk/>
              <pc:sldMasterMk cId="4208906343" sldId="2147484138"/>
              <pc:sldLayoutMk cId="3695544669" sldId="2147484173"/>
              <ac:spMk id="6" creationId="{0EEA4BA9-0C0D-8C4F-0DC6-01844FA45F3E}"/>
            </ac:spMkLst>
          </pc:spChg>
          <pc:spChg chg="add mod">
            <ac:chgData name="Pendek Armin - SLF" userId="51f9b027-0aea-4240-8982-d199f038d370" providerId="ADAL" clId="{9B67DD78-0282-1B46-87CB-6A3C4DA7EDD8}" dt="2023-03-10T15:26:20.831" v="8588" actId="167"/>
            <ac:spMkLst>
              <pc:docMk/>
              <pc:sldMasterMk cId="4208906343" sldId="2147484138"/>
              <pc:sldLayoutMk cId="3695544669" sldId="2147484173"/>
              <ac:spMk id="7" creationId="{ECEC75DB-7909-820C-2F52-235026407607}"/>
            </ac:spMkLst>
          </pc:spChg>
          <pc:spChg chg="add mod">
            <ac:chgData name="Pendek Armin - SLF" userId="51f9b027-0aea-4240-8982-d199f038d370" providerId="ADAL" clId="{9B67DD78-0282-1B46-87CB-6A3C4DA7EDD8}" dt="2023-03-10T15:26:20.831" v="8588" actId="167"/>
            <ac:spMkLst>
              <pc:docMk/>
              <pc:sldMasterMk cId="4208906343" sldId="2147484138"/>
              <pc:sldLayoutMk cId="3695544669" sldId="2147484173"/>
              <ac:spMk id="8" creationId="{ABE893B8-E331-3BDA-23A4-3A6258255150}"/>
            </ac:spMkLst>
          </pc:spChg>
          <pc:spChg chg="del">
            <ac:chgData name="Pendek Armin - SLF" userId="51f9b027-0aea-4240-8982-d199f038d370" providerId="ADAL" clId="{9B67DD78-0282-1B46-87CB-6A3C4DA7EDD8}" dt="2023-03-10T15:26:15.012" v="8586" actId="478"/>
            <ac:spMkLst>
              <pc:docMk/>
              <pc:sldMasterMk cId="4208906343" sldId="2147484138"/>
              <pc:sldLayoutMk cId="3695544669" sldId="2147484173"/>
              <ac:spMk id="9" creationId="{C7D19C55-431D-69BC-7256-A57A595DB7E0}"/>
            </ac:spMkLst>
          </pc:spChg>
          <pc:spChg chg="add mod">
            <ac:chgData name="Pendek Armin - SLF" userId="51f9b027-0aea-4240-8982-d199f038d370" providerId="ADAL" clId="{9B67DD78-0282-1B46-87CB-6A3C4DA7EDD8}" dt="2023-03-15T11:57:57.374" v="14278" actId="20577"/>
            <ac:spMkLst>
              <pc:docMk/>
              <pc:sldMasterMk cId="4208906343" sldId="2147484138"/>
              <pc:sldLayoutMk cId="3695544669" sldId="2147484173"/>
              <ac:spMk id="10" creationId="{881367AE-32F8-549E-DD25-342E661A4ED7}"/>
            </ac:spMkLst>
          </pc:spChg>
          <pc:spChg chg="add mod">
            <ac:chgData name="Pendek Armin - SLF" userId="51f9b027-0aea-4240-8982-d199f038d370" providerId="ADAL" clId="{9B67DD78-0282-1B46-87CB-6A3C4DA7EDD8}" dt="2023-03-10T15:26:20.831" v="8588" actId="167"/>
            <ac:spMkLst>
              <pc:docMk/>
              <pc:sldMasterMk cId="4208906343" sldId="2147484138"/>
              <pc:sldLayoutMk cId="3695544669" sldId="2147484173"/>
              <ac:spMk id="11" creationId="{BEC87D1C-E890-35B4-83B2-BA159FE21070}"/>
            </ac:spMkLst>
          </pc:spChg>
          <pc:spChg chg="del">
            <ac:chgData name="Pendek Armin - SLF" userId="51f9b027-0aea-4240-8982-d199f038d370" providerId="ADAL" clId="{9B67DD78-0282-1B46-87CB-6A3C4DA7EDD8}" dt="2023-03-10T15:26:13.150" v="8585" actId="478"/>
            <ac:spMkLst>
              <pc:docMk/>
              <pc:sldMasterMk cId="4208906343" sldId="2147484138"/>
              <pc:sldLayoutMk cId="3695544669" sldId="2147484173"/>
              <ac:spMk id="12" creationId="{4289A5ED-83F3-48F7-9C91-43BB3E791741}"/>
            </ac:spMkLst>
          </pc:spChg>
          <pc:spChg chg="add mod">
            <ac:chgData name="Pendek Armin - SLF" userId="51f9b027-0aea-4240-8982-d199f038d370" providerId="ADAL" clId="{9B67DD78-0282-1B46-87CB-6A3C4DA7EDD8}" dt="2023-03-15T13:19:37.072" v="15465" actId="1035"/>
            <ac:spMkLst>
              <pc:docMk/>
              <pc:sldMasterMk cId="4208906343" sldId="2147484138"/>
              <pc:sldLayoutMk cId="3695544669" sldId="2147484173"/>
              <ac:spMk id="13" creationId="{44334A14-B452-1D6F-CDAE-87BC777751C4}"/>
            </ac:spMkLst>
          </pc:spChg>
          <pc:spChg chg="mod">
            <ac:chgData name="Pendek Armin - SLF" userId="51f9b027-0aea-4240-8982-d199f038d370" providerId="ADAL" clId="{9B67DD78-0282-1B46-87CB-6A3C4DA7EDD8}" dt="2023-03-09T14:08:57.374" v="6523" actId="20577"/>
            <ac:spMkLst>
              <pc:docMk/>
              <pc:sldMasterMk cId="4208906343" sldId="2147484138"/>
              <pc:sldLayoutMk cId="3695544669" sldId="2147484173"/>
              <ac:spMk id="14" creationId="{8CAAE69E-CB11-F272-B0FF-7BFA114DBC9A}"/>
            </ac:spMkLst>
          </pc:spChg>
          <pc:spChg chg="mod">
            <ac:chgData name="Pendek Armin - SLF" userId="51f9b027-0aea-4240-8982-d199f038d370" providerId="ADAL" clId="{9B67DD78-0282-1B46-87CB-6A3C4DA7EDD8}" dt="2023-03-09T14:09:14.028" v="6539" actId="20577"/>
            <ac:spMkLst>
              <pc:docMk/>
              <pc:sldMasterMk cId="4208906343" sldId="2147484138"/>
              <pc:sldLayoutMk cId="3695544669" sldId="2147484173"/>
              <ac:spMk id="15" creationId="{199FC27E-C6C3-07A8-11B6-71CF9408CE35}"/>
            </ac:spMkLst>
          </pc:spChg>
          <pc:spChg chg="del">
            <ac:chgData name="Pendek Armin - SLF" userId="51f9b027-0aea-4240-8982-d199f038d370" providerId="ADAL" clId="{9B67DD78-0282-1B46-87CB-6A3C4DA7EDD8}" dt="2023-03-10T15:26:13.150" v="8585" actId="478"/>
            <ac:spMkLst>
              <pc:docMk/>
              <pc:sldMasterMk cId="4208906343" sldId="2147484138"/>
              <pc:sldLayoutMk cId="3695544669" sldId="2147484173"/>
              <ac:spMk id="16" creationId="{3CE9355E-013E-B737-443C-149B55332E23}"/>
            </ac:spMkLst>
          </pc:spChg>
          <pc:spChg chg="del">
            <ac:chgData name="Pendek Armin - SLF" userId="51f9b027-0aea-4240-8982-d199f038d370" providerId="ADAL" clId="{9B67DD78-0282-1B46-87CB-6A3C4DA7EDD8}" dt="2023-03-10T15:26:13.150" v="8585" actId="478"/>
            <ac:spMkLst>
              <pc:docMk/>
              <pc:sldMasterMk cId="4208906343" sldId="2147484138"/>
              <pc:sldLayoutMk cId="3695544669" sldId="2147484173"/>
              <ac:spMk id="19" creationId="{BB83863F-10E4-7C28-D5CC-34B310F9B7C9}"/>
            </ac:spMkLst>
          </pc:spChg>
          <pc:spChg chg="add mod">
            <ac:chgData name="Pendek Armin - SLF" userId="51f9b027-0aea-4240-8982-d199f038d370" providerId="ADAL" clId="{9B67DD78-0282-1B46-87CB-6A3C4DA7EDD8}" dt="2023-03-15T13:19:37.072" v="15465" actId="1035"/>
            <ac:spMkLst>
              <pc:docMk/>
              <pc:sldMasterMk cId="4208906343" sldId="2147484138"/>
              <pc:sldLayoutMk cId="3695544669" sldId="2147484173"/>
              <ac:spMk id="20" creationId="{F8082673-2B68-6915-77BC-E99981187083}"/>
            </ac:spMkLst>
          </pc:spChg>
          <pc:picChg chg="add mod">
            <ac:chgData name="Pendek Armin - SLF" userId="51f9b027-0aea-4240-8982-d199f038d370" providerId="ADAL" clId="{9B67DD78-0282-1B46-87CB-6A3C4DA7EDD8}" dt="2023-03-15T11:59:40.552" v="14308" actId="1036"/>
            <ac:picMkLst>
              <pc:docMk/>
              <pc:sldMasterMk cId="4208906343" sldId="2147484138"/>
              <pc:sldLayoutMk cId="3695544669" sldId="2147484173"/>
              <ac:picMk id="17" creationId="{1639147C-7356-2151-9FCE-4DE9EDB0946B}"/>
            </ac:picMkLst>
          </pc:picChg>
          <pc:picChg chg="del">
            <ac:chgData name="Pendek Armin - SLF" userId="51f9b027-0aea-4240-8982-d199f038d370" providerId="ADAL" clId="{9B67DD78-0282-1B46-87CB-6A3C4DA7EDD8}" dt="2023-03-10T15:26:13.150" v="8585" actId="478"/>
            <ac:picMkLst>
              <pc:docMk/>
              <pc:sldMasterMk cId="4208906343" sldId="2147484138"/>
              <pc:sldLayoutMk cId="3695544669" sldId="2147484173"/>
              <ac:picMk id="18" creationId="{9056907D-0DF7-2743-CD7A-9796D9AAAB33}"/>
            </ac:picMkLst>
          </pc:picChg>
          <pc:picChg chg="del">
            <ac:chgData name="Pendek Armin - SLF" userId="51f9b027-0aea-4240-8982-d199f038d370" providerId="ADAL" clId="{9B67DD78-0282-1B46-87CB-6A3C4DA7EDD8}" dt="2023-03-10T15:26:13.150" v="8585" actId="478"/>
            <ac:picMkLst>
              <pc:docMk/>
              <pc:sldMasterMk cId="4208906343" sldId="2147484138"/>
              <pc:sldLayoutMk cId="3695544669" sldId="2147484173"/>
              <ac:picMk id="21" creationId="{31125F67-76EE-87CD-B345-D3B9CC1784B2}"/>
            </ac:picMkLst>
          </pc:picChg>
          <pc:picChg chg="add mod">
            <ac:chgData name="Pendek Armin - SLF" userId="51f9b027-0aea-4240-8982-d199f038d370" providerId="ADAL" clId="{9B67DD78-0282-1B46-87CB-6A3C4DA7EDD8}" dt="2023-03-10T15:26:20.831" v="8588" actId="167"/>
            <ac:picMkLst>
              <pc:docMk/>
              <pc:sldMasterMk cId="4208906343" sldId="2147484138"/>
              <pc:sldLayoutMk cId="3695544669" sldId="2147484173"/>
              <ac:picMk id="22" creationId="{6F3CF3A0-39D8-CF63-4752-58386B70B997}"/>
            </ac:picMkLst>
          </pc:picChg>
        </pc:sldLayoutChg>
        <pc:sldLayoutChg chg="addSp delSp modSp add mod ord modTransition">
          <pc:chgData name="Pendek Armin - SLF" userId="51f9b027-0aea-4240-8982-d199f038d370" providerId="ADAL" clId="{9B67DD78-0282-1B46-87CB-6A3C4DA7EDD8}" dt="2023-03-15T15:16:08.612" v="15856" actId="1036"/>
          <pc:sldLayoutMkLst>
            <pc:docMk/>
            <pc:sldMasterMk cId="4208906343" sldId="2147484138"/>
            <pc:sldLayoutMk cId="2802268013" sldId="2147484174"/>
          </pc:sldLayoutMkLst>
          <pc:spChg chg="add mod">
            <ac:chgData name="Pendek Armin - SLF" userId="51f9b027-0aea-4240-8982-d199f038d370" providerId="ADAL" clId="{9B67DD78-0282-1B46-87CB-6A3C4DA7EDD8}" dt="2023-03-15T15:16:08.612" v="15856" actId="1036"/>
            <ac:spMkLst>
              <pc:docMk/>
              <pc:sldMasterMk cId="4208906343" sldId="2147484138"/>
              <pc:sldLayoutMk cId="2802268013" sldId="2147484174"/>
              <ac:spMk id="2" creationId="{D833732B-D270-A115-CA8F-F071F118C8DE}"/>
            </ac:spMkLst>
          </pc:spChg>
          <pc:spChg chg="mod">
            <ac:chgData name="Pendek Armin - SLF" userId="51f9b027-0aea-4240-8982-d199f038d370" providerId="ADAL" clId="{9B67DD78-0282-1B46-87CB-6A3C4DA7EDD8}" dt="2023-03-09T14:13:49.120" v="6831" actId="14100"/>
            <ac:spMkLst>
              <pc:docMk/>
              <pc:sldMasterMk cId="4208906343" sldId="2147484138"/>
              <pc:sldLayoutMk cId="2802268013" sldId="2147484174"/>
              <ac:spMk id="3" creationId="{3D56BC9C-6ADE-C806-0DC3-1B6B76C7A7C5}"/>
            </ac:spMkLst>
          </pc:spChg>
          <pc:spChg chg="del">
            <ac:chgData name="Pendek Armin - SLF" userId="51f9b027-0aea-4240-8982-d199f038d370" providerId="ADAL" clId="{9B67DD78-0282-1B46-87CB-6A3C4DA7EDD8}" dt="2023-03-09T14:56:11.295" v="7238" actId="478"/>
            <ac:spMkLst>
              <pc:docMk/>
              <pc:sldMasterMk cId="4208906343" sldId="2147484138"/>
              <pc:sldLayoutMk cId="2802268013" sldId="2147484174"/>
              <ac:spMk id="5" creationId="{3D998B31-EEB0-47B2-A2D4-CCF7864A880C}"/>
            </ac:spMkLst>
          </pc:spChg>
          <pc:spChg chg="add del">
            <ac:chgData name="Pendek Armin - SLF" userId="51f9b027-0aea-4240-8982-d199f038d370" providerId="ADAL" clId="{9B67DD78-0282-1B46-87CB-6A3C4DA7EDD8}" dt="2023-03-09T15:00:32.307" v="7402" actId="478"/>
            <ac:spMkLst>
              <pc:docMk/>
              <pc:sldMasterMk cId="4208906343" sldId="2147484138"/>
              <pc:sldLayoutMk cId="2802268013" sldId="2147484174"/>
              <ac:spMk id="6" creationId="{A1E4B98E-5420-60D4-148F-D4F17801F7B9}"/>
            </ac:spMkLst>
          </pc:spChg>
          <pc:spChg chg="add del mod">
            <ac:chgData name="Pendek Armin - SLF" userId="51f9b027-0aea-4240-8982-d199f038d370" providerId="ADAL" clId="{9B67DD78-0282-1B46-87CB-6A3C4DA7EDD8}" dt="2023-03-15T08:56:17.301" v="12744" actId="1076"/>
            <ac:spMkLst>
              <pc:docMk/>
              <pc:sldMasterMk cId="4208906343" sldId="2147484138"/>
              <pc:sldLayoutMk cId="2802268013" sldId="2147484174"/>
              <ac:spMk id="7" creationId="{5EE597B6-A8BE-1261-1794-BB12391E4AEA}"/>
            </ac:spMkLst>
          </pc:spChg>
          <pc:spChg chg="mod">
            <ac:chgData name="Pendek Armin - SLF" userId="51f9b027-0aea-4240-8982-d199f038d370" providerId="ADAL" clId="{9B67DD78-0282-1B46-87CB-6A3C4DA7EDD8}" dt="2023-03-09T14:58:50.739" v="7348" actId="1076"/>
            <ac:spMkLst>
              <pc:docMk/>
              <pc:sldMasterMk cId="4208906343" sldId="2147484138"/>
              <pc:sldLayoutMk cId="2802268013" sldId="2147484174"/>
              <ac:spMk id="8" creationId="{2EEA5167-4BE0-E09C-AEDF-674A9DA4946C}"/>
            </ac:spMkLst>
          </pc:spChg>
          <pc:spChg chg="mod">
            <ac:chgData name="Pendek Armin - SLF" userId="51f9b027-0aea-4240-8982-d199f038d370" providerId="ADAL" clId="{9B67DD78-0282-1B46-87CB-6A3C4DA7EDD8}" dt="2023-03-09T14:13:00.573" v="6821" actId="207"/>
            <ac:spMkLst>
              <pc:docMk/>
              <pc:sldMasterMk cId="4208906343" sldId="2147484138"/>
              <pc:sldLayoutMk cId="2802268013" sldId="2147484174"/>
              <ac:spMk id="9" creationId="{C7D19C55-431D-69BC-7256-A57A595DB7E0}"/>
            </ac:spMkLst>
          </pc:spChg>
          <pc:spChg chg="mod">
            <ac:chgData name="Pendek Armin - SLF" userId="51f9b027-0aea-4240-8982-d199f038d370" providerId="ADAL" clId="{9B67DD78-0282-1B46-87CB-6A3C4DA7EDD8}" dt="2023-03-09T14:58:44.135" v="7347" actId="255"/>
            <ac:spMkLst>
              <pc:docMk/>
              <pc:sldMasterMk cId="4208906343" sldId="2147484138"/>
              <pc:sldLayoutMk cId="2802268013" sldId="2147484174"/>
              <ac:spMk id="10" creationId="{0D142B33-9788-A897-9F20-B48C54885D1F}"/>
            </ac:spMkLst>
          </pc:spChg>
          <pc:spChg chg="del mod">
            <ac:chgData name="Pendek Armin - SLF" userId="51f9b027-0aea-4240-8982-d199f038d370" providerId="ADAL" clId="{9B67DD78-0282-1B46-87CB-6A3C4DA7EDD8}" dt="2023-03-15T08:53:54.999" v="12716" actId="478"/>
            <ac:spMkLst>
              <pc:docMk/>
              <pc:sldMasterMk cId="4208906343" sldId="2147484138"/>
              <pc:sldLayoutMk cId="2802268013" sldId="2147484174"/>
              <ac:spMk id="11" creationId="{742FF804-52B6-4527-7711-164F000B762E}"/>
            </ac:spMkLst>
          </pc:spChg>
          <pc:spChg chg="add mod">
            <ac:chgData name="Pendek Armin - SLF" userId="51f9b027-0aea-4240-8982-d199f038d370" providerId="ADAL" clId="{9B67DD78-0282-1B46-87CB-6A3C4DA7EDD8}" dt="2023-03-09T15:03:01.717" v="7423" actId="255"/>
            <ac:spMkLst>
              <pc:docMk/>
              <pc:sldMasterMk cId="4208906343" sldId="2147484138"/>
              <pc:sldLayoutMk cId="2802268013" sldId="2147484174"/>
              <ac:spMk id="12" creationId="{10E74EF6-DD3D-9741-F89F-7C6B207E19D7}"/>
            </ac:spMkLst>
          </pc:spChg>
          <pc:spChg chg="mod">
            <ac:chgData name="Pendek Armin - SLF" userId="51f9b027-0aea-4240-8982-d199f038d370" providerId="ADAL" clId="{9B67DD78-0282-1B46-87CB-6A3C4DA7EDD8}" dt="2023-03-09T14:58:50.739" v="7348" actId="1076"/>
            <ac:spMkLst>
              <pc:docMk/>
              <pc:sldMasterMk cId="4208906343" sldId="2147484138"/>
              <pc:sldLayoutMk cId="2802268013" sldId="2147484174"/>
              <ac:spMk id="13" creationId="{2C6CC9B0-D29C-B9CB-92D1-64E383A3ECB3}"/>
            </ac:spMkLst>
          </pc:spChg>
          <pc:spChg chg="mod">
            <ac:chgData name="Pendek Armin - SLF" userId="51f9b027-0aea-4240-8982-d199f038d370" providerId="ADAL" clId="{9B67DD78-0282-1B46-87CB-6A3C4DA7EDD8}" dt="2023-03-09T14:55:58.028" v="7237" actId="20577"/>
            <ac:spMkLst>
              <pc:docMk/>
              <pc:sldMasterMk cId="4208906343" sldId="2147484138"/>
              <pc:sldLayoutMk cId="2802268013" sldId="2147484174"/>
              <ac:spMk id="14" creationId="{8CAAE69E-CB11-F272-B0FF-7BFA114DBC9A}"/>
            </ac:spMkLst>
          </pc:spChg>
          <pc:spChg chg="del mod">
            <ac:chgData name="Pendek Armin - SLF" userId="51f9b027-0aea-4240-8982-d199f038d370" providerId="ADAL" clId="{9B67DD78-0282-1B46-87CB-6A3C4DA7EDD8}" dt="2023-03-09T14:56:11.295" v="7238" actId="478"/>
            <ac:spMkLst>
              <pc:docMk/>
              <pc:sldMasterMk cId="4208906343" sldId="2147484138"/>
              <pc:sldLayoutMk cId="2802268013" sldId="2147484174"/>
              <ac:spMk id="15" creationId="{199FC27E-C6C3-07A8-11B6-71CF9408CE35}"/>
            </ac:spMkLst>
          </pc:spChg>
          <pc:spChg chg="add mod">
            <ac:chgData name="Pendek Armin - SLF" userId="51f9b027-0aea-4240-8982-d199f038d370" providerId="ADAL" clId="{9B67DD78-0282-1B46-87CB-6A3C4DA7EDD8}" dt="2023-03-09T14:59:32.306" v="7359" actId="1036"/>
            <ac:spMkLst>
              <pc:docMk/>
              <pc:sldMasterMk cId="4208906343" sldId="2147484138"/>
              <pc:sldLayoutMk cId="2802268013" sldId="2147484174"/>
              <ac:spMk id="16" creationId="{4AB90612-3A6B-89C1-4636-BF87E81D20CA}"/>
            </ac:spMkLst>
          </pc:spChg>
          <pc:spChg chg="mod">
            <ac:chgData name="Pendek Armin - SLF" userId="51f9b027-0aea-4240-8982-d199f038d370" providerId="ADAL" clId="{9B67DD78-0282-1B46-87CB-6A3C4DA7EDD8}" dt="2023-03-09T14:58:50.739" v="7348" actId="1076"/>
            <ac:spMkLst>
              <pc:docMk/>
              <pc:sldMasterMk cId="4208906343" sldId="2147484138"/>
              <pc:sldLayoutMk cId="2802268013" sldId="2147484174"/>
              <ac:spMk id="17" creationId="{60A72F25-B985-B4F0-375F-3C61EFB69753}"/>
            </ac:spMkLst>
          </pc:spChg>
          <pc:spChg chg="add del mod">
            <ac:chgData name="Pendek Armin - SLF" userId="51f9b027-0aea-4240-8982-d199f038d370" providerId="ADAL" clId="{9B67DD78-0282-1B46-87CB-6A3C4DA7EDD8}" dt="2023-03-15T08:53:56.320" v="12717" actId="478"/>
            <ac:spMkLst>
              <pc:docMk/>
              <pc:sldMasterMk cId="4208906343" sldId="2147484138"/>
              <pc:sldLayoutMk cId="2802268013" sldId="2147484174"/>
              <ac:spMk id="18" creationId="{160320A7-A2C2-A6FD-A039-D5794EB92F11}"/>
            </ac:spMkLst>
          </pc:spChg>
          <pc:spChg chg="add mod">
            <ac:chgData name="Pendek Armin - SLF" userId="51f9b027-0aea-4240-8982-d199f038d370" providerId="ADAL" clId="{9B67DD78-0282-1B46-87CB-6A3C4DA7EDD8}" dt="2023-03-09T14:59:32.306" v="7359" actId="1036"/>
            <ac:spMkLst>
              <pc:docMk/>
              <pc:sldMasterMk cId="4208906343" sldId="2147484138"/>
              <pc:sldLayoutMk cId="2802268013" sldId="2147484174"/>
              <ac:spMk id="19" creationId="{09715A62-204B-3F26-17D0-3BBBB271A1B5}"/>
            </ac:spMkLst>
          </pc:spChg>
          <pc:spChg chg="add mod">
            <ac:chgData name="Pendek Armin - SLF" userId="51f9b027-0aea-4240-8982-d199f038d370" providerId="ADAL" clId="{9B67DD78-0282-1B46-87CB-6A3C4DA7EDD8}" dt="2023-03-09T14:59:32.306" v="7359" actId="1036"/>
            <ac:spMkLst>
              <pc:docMk/>
              <pc:sldMasterMk cId="4208906343" sldId="2147484138"/>
              <pc:sldLayoutMk cId="2802268013" sldId="2147484174"/>
              <ac:spMk id="21" creationId="{0FD44149-3E8E-8F0D-AA11-05398149398B}"/>
            </ac:spMkLst>
          </pc:spChg>
          <pc:spChg chg="add mod">
            <ac:chgData name="Pendek Armin - SLF" userId="51f9b027-0aea-4240-8982-d199f038d370" providerId="ADAL" clId="{9B67DD78-0282-1B46-87CB-6A3C4DA7EDD8}" dt="2023-03-09T15:03:11.345" v="7436" actId="1036"/>
            <ac:spMkLst>
              <pc:docMk/>
              <pc:sldMasterMk cId="4208906343" sldId="2147484138"/>
              <pc:sldLayoutMk cId="2802268013" sldId="2147484174"/>
              <ac:spMk id="22" creationId="{47C2C72A-AF50-9F48-231E-D750FFB19B5B}"/>
            </ac:spMkLst>
          </pc:spChg>
          <pc:spChg chg="mod">
            <ac:chgData name="Pendek Armin - SLF" userId="51f9b027-0aea-4240-8982-d199f038d370" providerId="ADAL" clId="{9B67DD78-0282-1B46-87CB-6A3C4DA7EDD8}" dt="2023-03-09T14:13:51.106" v="6832" actId="207"/>
            <ac:spMkLst>
              <pc:docMk/>
              <pc:sldMasterMk cId="4208906343" sldId="2147484138"/>
              <pc:sldLayoutMk cId="2802268013" sldId="2147484174"/>
              <ac:spMk id="24" creationId="{5264EEF3-BBAD-F1E0-5DE4-39259D5832E3}"/>
            </ac:spMkLst>
          </pc:spChg>
          <pc:spChg chg="mod">
            <ac:chgData name="Pendek Armin - SLF" userId="51f9b027-0aea-4240-8982-d199f038d370" providerId="ADAL" clId="{9B67DD78-0282-1B46-87CB-6A3C4DA7EDD8}" dt="2023-03-09T14:13:36.644" v="6829" actId="207"/>
            <ac:spMkLst>
              <pc:docMk/>
              <pc:sldMasterMk cId="4208906343" sldId="2147484138"/>
              <pc:sldLayoutMk cId="2802268013" sldId="2147484174"/>
              <ac:spMk id="25" creationId="{97961582-40AB-50E6-7DB3-D5CCBFBB0A80}"/>
            </ac:spMkLst>
          </pc:spChg>
          <pc:spChg chg="add mod">
            <ac:chgData name="Pendek Armin - SLF" userId="51f9b027-0aea-4240-8982-d199f038d370" providerId="ADAL" clId="{9B67DD78-0282-1B46-87CB-6A3C4DA7EDD8}" dt="2023-03-15T08:56:17.301" v="12744" actId="1076"/>
            <ac:spMkLst>
              <pc:docMk/>
              <pc:sldMasterMk cId="4208906343" sldId="2147484138"/>
              <pc:sldLayoutMk cId="2802268013" sldId="2147484174"/>
              <ac:spMk id="26" creationId="{1428C587-A65B-E856-5A08-E133D9560868}"/>
            </ac:spMkLst>
          </pc:spChg>
          <pc:picChg chg="add del mod">
            <ac:chgData name="Pendek Armin - SLF" userId="51f9b027-0aea-4240-8982-d199f038d370" providerId="ADAL" clId="{9B67DD78-0282-1B46-87CB-6A3C4DA7EDD8}" dt="2023-03-09T14:13:18.273" v="6825" actId="21"/>
            <ac:picMkLst>
              <pc:docMk/>
              <pc:sldMasterMk cId="4208906343" sldId="2147484138"/>
              <pc:sldLayoutMk cId="2802268013" sldId="2147484174"/>
              <ac:picMk id="2" creationId="{B88C97D0-8FF3-3F15-CA4C-0E26F79606F7}"/>
            </ac:picMkLst>
          </pc:picChg>
          <pc:picChg chg="add mod">
            <ac:chgData name="Pendek Armin - SLF" userId="51f9b027-0aea-4240-8982-d199f038d370" providerId="ADAL" clId="{9B67DD78-0282-1B46-87CB-6A3C4DA7EDD8}" dt="2023-03-09T14:13:20.159" v="6827"/>
            <ac:picMkLst>
              <pc:docMk/>
              <pc:sldMasterMk cId="4208906343" sldId="2147484138"/>
              <pc:sldLayoutMk cId="2802268013" sldId="2147484174"/>
              <ac:picMk id="4" creationId="{674B2F04-1415-4D3E-8B89-987C02130932}"/>
            </ac:picMkLst>
          </pc:picChg>
          <pc:picChg chg="del">
            <ac:chgData name="Pendek Armin - SLF" userId="51f9b027-0aea-4240-8982-d199f038d370" providerId="ADAL" clId="{9B67DD78-0282-1B46-87CB-6A3C4DA7EDD8}" dt="2023-03-09T14:13:19.743" v="6826" actId="478"/>
            <ac:picMkLst>
              <pc:docMk/>
              <pc:sldMasterMk cId="4208906343" sldId="2147484138"/>
              <pc:sldLayoutMk cId="2802268013" sldId="2147484174"/>
              <ac:picMk id="20" creationId="{81D6FD48-5FEF-20FD-8344-406811DB5B6E}"/>
            </ac:picMkLst>
          </pc:picChg>
        </pc:sldLayoutChg>
        <pc:sldLayoutChg chg="addSp delSp modSp add mod ord modTransition">
          <pc:chgData name="Pendek Armin - SLF" userId="51f9b027-0aea-4240-8982-d199f038d370" providerId="ADAL" clId="{9B67DD78-0282-1B46-87CB-6A3C4DA7EDD8}" dt="2023-03-15T11:21:00.770" v="12977" actId="2711"/>
          <pc:sldLayoutMkLst>
            <pc:docMk/>
            <pc:sldMasterMk cId="4208906343" sldId="2147484138"/>
            <pc:sldLayoutMk cId="4120405591" sldId="2147484175"/>
          </pc:sldLayoutMkLst>
          <pc:spChg chg="mod">
            <ac:chgData name="Pendek Armin - SLF" userId="51f9b027-0aea-4240-8982-d199f038d370" providerId="ADAL" clId="{9B67DD78-0282-1B46-87CB-6A3C4DA7EDD8}" dt="2023-03-09T14:40:18.333" v="6913" actId="14100"/>
            <ac:spMkLst>
              <pc:docMk/>
              <pc:sldMasterMk cId="4208906343" sldId="2147484138"/>
              <pc:sldLayoutMk cId="4120405591" sldId="2147484175"/>
              <ac:spMk id="2" creationId="{B5086A0E-EDD5-FCD7-68D1-9E19A7DE6E37}"/>
            </ac:spMkLst>
          </pc:spChg>
          <pc:spChg chg="del">
            <ac:chgData name="Pendek Armin - SLF" userId="51f9b027-0aea-4240-8982-d199f038d370" providerId="ADAL" clId="{9B67DD78-0282-1B46-87CB-6A3C4DA7EDD8}" dt="2023-03-09T14:33:50.516" v="6858" actId="478"/>
            <ac:spMkLst>
              <pc:docMk/>
              <pc:sldMasterMk cId="4208906343" sldId="2147484138"/>
              <pc:sldLayoutMk cId="4120405591" sldId="2147484175"/>
              <ac:spMk id="3" creationId="{69D74A87-DC8F-7D01-8168-929B13A48AA4}"/>
            </ac:spMkLst>
          </pc:spChg>
          <pc:spChg chg="add mod">
            <ac:chgData name="Pendek Armin - SLF" userId="51f9b027-0aea-4240-8982-d199f038d370" providerId="ADAL" clId="{9B67DD78-0282-1B46-87CB-6A3C4DA7EDD8}" dt="2023-03-14T21:11:07.625" v="12568" actId="1076"/>
            <ac:spMkLst>
              <pc:docMk/>
              <pc:sldMasterMk cId="4208906343" sldId="2147484138"/>
              <pc:sldLayoutMk cId="4120405591" sldId="2147484175"/>
              <ac:spMk id="3" creationId="{DB3E4793-DBE8-21FA-1169-0A8D58F6A4A9}"/>
            </ac:spMkLst>
          </pc:spChg>
          <pc:spChg chg="add mod">
            <ac:chgData name="Pendek Armin - SLF" userId="51f9b027-0aea-4240-8982-d199f038d370" providerId="ADAL" clId="{9B67DD78-0282-1B46-87CB-6A3C4DA7EDD8}" dt="2023-03-09T14:33:26.763" v="6846"/>
            <ac:spMkLst>
              <pc:docMk/>
              <pc:sldMasterMk cId="4208906343" sldId="2147484138"/>
              <pc:sldLayoutMk cId="4120405591" sldId="2147484175"/>
              <ac:spMk id="5" creationId="{44B17680-0220-CD27-7CD7-EB017ED9F20A}"/>
            </ac:spMkLst>
          </pc:spChg>
          <pc:spChg chg="add mod">
            <ac:chgData name="Pendek Armin - SLF" userId="51f9b027-0aea-4240-8982-d199f038d370" providerId="ADAL" clId="{9B67DD78-0282-1B46-87CB-6A3C4DA7EDD8}" dt="2023-03-09T14:33:37.302" v="6857" actId="14100"/>
            <ac:spMkLst>
              <pc:docMk/>
              <pc:sldMasterMk cId="4208906343" sldId="2147484138"/>
              <pc:sldLayoutMk cId="4120405591" sldId="2147484175"/>
              <ac:spMk id="6" creationId="{9AA7AF87-CD75-2C2F-3413-8C9746CCAA31}"/>
            </ac:spMkLst>
          </pc:spChg>
          <pc:spChg chg="add mod">
            <ac:chgData name="Pendek Armin - SLF" userId="51f9b027-0aea-4240-8982-d199f038d370" providerId="ADAL" clId="{9B67DD78-0282-1B46-87CB-6A3C4DA7EDD8}" dt="2023-03-14T21:09:40.592" v="12539" actId="1076"/>
            <ac:spMkLst>
              <pc:docMk/>
              <pc:sldMasterMk cId="4208906343" sldId="2147484138"/>
              <pc:sldLayoutMk cId="4120405591" sldId="2147484175"/>
              <ac:spMk id="7" creationId="{A1244457-A6C2-1109-5521-C07436969719}"/>
            </ac:spMkLst>
          </pc:spChg>
          <pc:spChg chg="add mod">
            <ac:chgData name="Pendek Armin - SLF" userId="51f9b027-0aea-4240-8982-d199f038d370" providerId="ADAL" clId="{9B67DD78-0282-1B46-87CB-6A3C4DA7EDD8}" dt="2023-03-09T14:41:11.426" v="6998" actId="20577"/>
            <ac:spMkLst>
              <pc:docMk/>
              <pc:sldMasterMk cId="4208906343" sldId="2147484138"/>
              <pc:sldLayoutMk cId="4120405591" sldId="2147484175"/>
              <ac:spMk id="8" creationId="{991D0A70-BA60-97E8-298D-CB5E275AFAD0}"/>
            </ac:spMkLst>
          </pc:spChg>
          <pc:spChg chg="mod">
            <ac:chgData name="Pendek Armin - SLF" userId="51f9b027-0aea-4240-8982-d199f038d370" providerId="ADAL" clId="{9B67DD78-0282-1B46-87CB-6A3C4DA7EDD8}" dt="2023-03-09T14:40:15.308" v="6912" actId="14100"/>
            <ac:spMkLst>
              <pc:docMk/>
              <pc:sldMasterMk cId="4208906343" sldId="2147484138"/>
              <pc:sldLayoutMk cId="4120405591" sldId="2147484175"/>
              <ac:spMk id="9" creationId="{C7D19C55-431D-69BC-7256-A57A595DB7E0}"/>
            </ac:spMkLst>
          </pc:spChg>
          <pc:spChg chg="add del mod">
            <ac:chgData name="Pendek Armin - SLF" userId="51f9b027-0aea-4240-8982-d199f038d370" providerId="ADAL" clId="{9B67DD78-0282-1B46-87CB-6A3C4DA7EDD8}" dt="2023-03-15T08:59:38.676" v="12946" actId="21"/>
            <ac:spMkLst>
              <pc:docMk/>
              <pc:sldMasterMk cId="4208906343" sldId="2147484138"/>
              <pc:sldLayoutMk cId="4120405591" sldId="2147484175"/>
              <ac:spMk id="12" creationId="{64B6B18B-521D-3255-5CAC-FA919A058486}"/>
            </ac:spMkLst>
          </pc:spChg>
          <pc:spChg chg="add mod">
            <ac:chgData name="Pendek Armin - SLF" userId="51f9b027-0aea-4240-8982-d199f038d370" providerId="ADAL" clId="{9B67DD78-0282-1B46-87CB-6A3C4DA7EDD8}" dt="2023-03-15T11:21:00.770" v="12977" actId="2711"/>
            <ac:spMkLst>
              <pc:docMk/>
              <pc:sldMasterMk cId="4208906343" sldId="2147484138"/>
              <pc:sldLayoutMk cId="4120405591" sldId="2147484175"/>
              <ac:spMk id="13" creationId="{0C1D32D0-6932-D37F-6BC6-977745807AF7}"/>
            </ac:spMkLst>
          </pc:spChg>
          <pc:spChg chg="del mod">
            <ac:chgData name="Pendek Armin - SLF" userId="51f9b027-0aea-4240-8982-d199f038d370" providerId="ADAL" clId="{9B67DD78-0282-1B46-87CB-6A3C4DA7EDD8}" dt="2023-03-09T14:33:25.272" v="6845" actId="478"/>
            <ac:spMkLst>
              <pc:docMk/>
              <pc:sldMasterMk cId="4208906343" sldId="2147484138"/>
              <pc:sldLayoutMk cId="4120405591" sldId="2147484175"/>
              <ac:spMk id="14" creationId="{8CAAE69E-CB11-F272-B0FF-7BFA114DBC9A}"/>
            </ac:spMkLst>
          </pc:spChg>
          <pc:spChg chg="mod">
            <ac:chgData name="Pendek Armin - SLF" userId="51f9b027-0aea-4240-8982-d199f038d370" providerId="ADAL" clId="{9B67DD78-0282-1B46-87CB-6A3C4DA7EDD8}" dt="2023-03-14T21:11:48.799" v="12587" actId="20577"/>
            <ac:spMkLst>
              <pc:docMk/>
              <pc:sldMasterMk cId="4208906343" sldId="2147484138"/>
              <pc:sldLayoutMk cId="4120405591" sldId="2147484175"/>
              <ac:spMk id="15" creationId="{199FC27E-C6C3-07A8-11B6-71CF9408CE35}"/>
            </ac:spMkLst>
          </pc:spChg>
          <pc:picChg chg="add del mod">
            <ac:chgData name="Pendek Armin - SLF" userId="51f9b027-0aea-4240-8982-d199f038d370" providerId="ADAL" clId="{9B67DD78-0282-1B46-87CB-6A3C4DA7EDD8}" dt="2023-03-14T21:09:30.508" v="12537" actId="478"/>
            <ac:picMkLst>
              <pc:docMk/>
              <pc:sldMasterMk cId="4208906343" sldId="2147484138"/>
              <pc:sldLayoutMk cId="4120405591" sldId="2147484175"/>
              <ac:picMk id="10" creationId="{78914B5D-83A3-123B-6503-750FFC08DFD0}"/>
            </ac:picMkLst>
          </pc:picChg>
          <pc:picChg chg="del">
            <ac:chgData name="Pendek Armin - SLF" userId="51f9b027-0aea-4240-8982-d199f038d370" providerId="ADAL" clId="{9B67DD78-0282-1B46-87CB-6A3C4DA7EDD8}" dt="2023-03-09T14:39:33.143" v="6905" actId="478"/>
            <ac:picMkLst>
              <pc:docMk/>
              <pc:sldMasterMk cId="4208906343" sldId="2147484138"/>
              <pc:sldLayoutMk cId="4120405591" sldId="2147484175"/>
              <ac:picMk id="10" creationId="{DB53FA63-7F99-7718-28DF-528500A5081D}"/>
            </ac:picMkLst>
          </pc:picChg>
          <pc:picChg chg="add mod">
            <ac:chgData name="Pendek Armin - SLF" userId="51f9b027-0aea-4240-8982-d199f038d370" providerId="ADAL" clId="{9B67DD78-0282-1B46-87CB-6A3C4DA7EDD8}" dt="2023-03-14T21:09:36.577" v="12538" actId="14100"/>
            <ac:picMkLst>
              <pc:docMk/>
              <pc:sldMasterMk cId="4208906343" sldId="2147484138"/>
              <pc:sldLayoutMk cId="4120405591" sldId="2147484175"/>
              <ac:picMk id="11" creationId="{783D6CE4-123C-B8BA-F3E1-6D094EBD367A}"/>
            </ac:picMkLst>
          </pc:picChg>
        </pc:sldLayoutChg>
        <pc:sldLayoutChg chg="delSp modSp add del mod modTransition">
          <pc:chgData name="Pendek Armin - SLF" userId="51f9b027-0aea-4240-8982-d199f038d370" providerId="ADAL" clId="{9B67DD78-0282-1B46-87CB-6A3C4DA7EDD8}" dt="2023-03-09T14:53:21.530" v="7203" actId="2696"/>
          <pc:sldLayoutMkLst>
            <pc:docMk/>
            <pc:sldMasterMk cId="4208906343" sldId="2147484138"/>
            <pc:sldLayoutMk cId="2029527352" sldId="2147484176"/>
          </pc:sldLayoutMkLst>
          <pc:spChg chg="del">
            <ac:chgData name="Pendek Armin - SLF" userId="51f9b027-0aea-4240-8982-d199f038d370" providerId="ADAL" clId="{9B67DD78-0282-1B46-87CB-6A3C4DA7EDD8}" dt="2023-03-09T14:51:58.031" v="7181" actId="478"/>
            <ac:spMkLst>
              <pc:docMk/>
              <pc:sldMasterMk cId="4208906343" sldId="2147484138"/>
              <pc:sldLayoutMk cId="2029527352" sldId="2147484176"/>
              <ac:spMk id="2" creationId="{B5086A0E-EDD5-FCD7-68D1-9E19A7DE6E37}"/>
            </ac:spMkLst>
          </pc:spChg>
          <pc:spChg chg="del mod">
            <ac:chgData name="Pendek Armin - SLF" userId="51f9b027-0aea-4240-8982-d199f038d370" providerId="ADAL" clId="{9B67DD78-0282-1B46-87CB-6A3C4DA7EDD8}" dt="2023-03-09T14:51:36.149" v="7158" actId="478"/>
            <ac:spMkLst>
              <pc:docMk/>
              <pc:sldMasterMk cId="4208906343" sldId="2147484138"/>
              <pc:sldLayoutMk cId="2029527352" sldId="2147484176"/>
              <ac:spMk id="3" creationId="{8CD01283-DACE-8D18-378F-C90D4F245DFE}"/>
            </ac:spMkLst>
          </pc:spChg>
          <pc:spChg chg="del mod">
            <ac:chgData name="Pendek Armin - SLF" userId="51f9b027-0aea-4240-8982-d199f038d370" providerId="ADAL" clId="{9B67DD78-0282-1B46-87CB-6A3C4DA7EDD8}" dt="2023-03-09T14:51:56.829" v="7180" actId="478"/>
            <ac:spMkLst>
              <pc:docMk/>
              <pc:sldMasterMk cId="4208906343" sldId="2147484138"/>
              <pc:sldLayoutMk cId="2029527352" sldId="2147484176"/>
              <ac:spMk id="9" creationId="{C7D19C55-431D-69BC-7256-A57A595DB7E0}"/>
            </ac:spMkLst>
          </pc:spChg>
          <pc:spChg chg="mod">
            <ac:chgData name="Pendek Armin - SLF" userId="51f9b027-0aea-4240-8982-d199f038d370" providerId="ADAL" clId="{9B67DD78-0282-1B46-87CB-6A3C4DA7EDD8}" dt="2023-03-09T14:52:15.780" v="7184" actId="1076"/>
            <ac:spMkLst>
              <pc:docMk/>
              <pc:sldMasterMk cId="4208906343" sldId="2147484138"/>
              <pc:sldLayoutMk cId="2029527352" sldId="2147484176"/>
              <ac:spMk id="14" creationId="{8CAAE69E-CB11-F272-B0FF-7BFA114DBC9A}"/>
            </ac:spMkLst>
          </pc:spChg>
          <pc:spChg chg="del">
            <ac:chgData name="Pendek Armin - SLF" userId="51f9b027-0aea-4240-8982-d199f038d370" providerId="ADAL" clId="{9B67DD78-0282-1B46-87CB-6A3C4DA7EDD8}" dt="2023-03-09T14:51:32.921" v="7156" actId="478"/>
            <ac:spMkLst>
              <pc:docMk/>
              <pc:sldMasterMk cId="4208906343" sldId="2147484138"/>
              <pc:sldLayoutMk cId="2029527352" sldId="2147484176"/>
              <ac:spMk id="15" creationId="{199FC27E-C6C3-07A8-11B6-71CF9408CE35}"/>
            </ac:spMkLst>
          </pc:spChg>
          <pc:picChg chg="del">
            <ac:chgData name="Pendek Armin - SLF" userId="51f9b027-0aea-4240-8982-d199f038d370" providerId="ADAL" clId="{9B67DD78-0282-1B46-87CB-6A3C4DA7EDD8}" dt="2023-03-09T14:51:32.921" v="7156" actId="478"/>
            <ac:picMkLst>
              <pc:docMk/>
              <pc:sldMasterMk cId="4208906343" sldId="2147484138"/>
              <pc:sldLayoutMk cId="2029527352" sldId="2147484176"/>
              <ac:picMk id="4" creationId="{62B1E4E5-0366-FBEA-8BAA-E93F39CDDCD3}"/>
            </ac:picMkLst>
          </pc:picChg>
        </pc:sldLayoutChg>
        <pc:sldLayoutChg chg="addSp delSp modSp add mod ord modTransition">
          <pc:chgData name="Pendek Armin - SLF" userId="51f9b027-0aea-4240-8982-d199f038d370" providerId="ADAL" clId="{9B67DD78-0282-1B46-87CB-6A3C4DA7EDD8}" dt="2023-03-13T13:54:29.225" v="11223" actId="20577"/>
          <pc:sldLayoutMkLst>
            <pc:docMk/>
            <pc:sldMasterMk cId="4208906343" sldId="2147484138"/>
            <pc:sldLayoutMk cId="837467067" sldId="2147484177"/>
          </pc:sldLayoutMkLst>
          <pc:spChg chg="mod">
            <ac:chgData name="Pendek Armin - SLF" userId="51f9b027-0aea-4240-8982-d199f038d370" providerId="ADAL" clId="{9B67DD78-0282-1B46-87CB-6A3C4DA7EDD8}" dt="2023-03-13T13:54:22.030" v="11219" actId="14100"/>
            <ac:spMkLst>
              <pc:docMk/>
              <pc:sldMasterMk cId="4208906343" sldId="2147484138"/>
              <pc:sldLayoutMk cId="837467067" sldId="2147484177"/>
              <ac:spMk id="4" creationId="{D04917EE-8324-E067-11E0-3B8430733568}"/>
            </ac:spMkLst>
          </pc:spChg>
          <pc:spChg chg="mod">
            <ac:chgData name="Pendek Armin - SLF" userId="51f9b027-0aea-4240-8982-d199f038d370" providerId="ADAL" clId="{9B67DD78-0282-1B46-87CB-6A3C4DA7EDD8}" dt="2023-03-13T13:54:22.563" v="11220" actId="14100"/>
            <ac:spMkLst>
              <pc:docMk/>
              <pc:sldMasterMk cId="4208906343" sldId="2147484138"/>
              <pc:sldLayoutMk cId="837467067" sldId="2147484177"/>
              <ac:spMk id="11" creationId="{43C7440C-109E-136D-9BEB-821960B15A98}"/>
            </ac:spMkLst>
          </pc:spChg>
          <pc:spChg chg="mod">
            <ac:chgData name="Pendek Armin - SLF" userId="51f9b027-0aea-4240-8982-d199f038d370" providerId="ADAL" clId="{9B67DD78-0282-1B46-87CB-6A3C4DA7EDD8}" dt="2023-03-13T13:54:29.225" v="11223" actId="20577"/>
            <ac:spMkLst>
              <pc:docMk/>
              <pc:sldMasterMk cId="4208906343" sldId="2147484138"/>
              <pc:sldLayoutMk cId="837467067" sldId="2147484177"/>
              <ac:spMk id="14" creationId="{8CAAE69E-CB11-F272-B0FF-7BFA114DBC9A}"/>
            </ac:spMkLst>
          </pc:spChg>
          <pc:spChg chg="del">
            <ac:chgData name="Pendek Armin - SLF" userId="51f9b027-0aea-4240-8982-d199f038d370" providerId="ADAL" clId="{9B67DD78-0282-1B46-87CB-6A3C4DA7EDD8}" dt="2023-03-09T14:52:46.555" v="7190" actId="478"/>
            <ac:spMkLst>
              <pc:docMk/>
              <pc:sldMasterMk cId="4208906343" sldId="2147484138"/>
              <pc:sldLayoutMk cId="837467067" sldId="2147484177"/>
              <ac:spMk id="15" creationId="{199FC27E-C6C3-07A8-11B6-71CF9408CE35}"/>
            </ac:spMkLst>
          </pc:spChg>
          <pc:picChg chg="add mod">
            <ac:chgData name="Pendek Armin - SLF" userId="51f9b027-0aea-4240-8982-d199f038d370" providerId="ADAL" clId="{9B67DD78-0282-1B46-87CB-6A3C4DA7EDD8}" dt="2023-03-11T12:22:08.963" v="10908" actId="1076"/>
            <ac:picMkLst>
              <pc:docMk/>
              <pc:sldMasterMk cId="4208906343" sldId="2147484138"/>
              <pc:sldLayoutMk cId="837467067" sldId="2147484177"/>
              <ac:picMk id="2" creationId="{3F01FA4C-CEB8-A495-D5A8-4CEB1DA135A9}"/>
            </ac:picMkLst>
          </pc:picChg>
          <pc:picChg chg="add del mod">
            <ac:chgData name="Pendek Armin - SLF" userId="51f9b027-0aea-4240-8982-d199f038d370" providerId="ADAL" clId="{9B67DD78-0282-1B46-87CB-6A3C4DA7EDD8}" dt="2023-03-09T14:55:20.430" v="7210" actId="478"/>
            <ac:picMkLst>
              <pc:docMk/>
              <pc:sldMasterMk cId="4208906343" sldId="2147484138"/>
              <pc:sldLayoutMk cId="837467067" sldId="2147484177"/>
              <ac:picMk id="3" creationId="{D06725AE-694F-CF5C-898C-ABC3F3F568FF}"/>
            </ac:picMkLst>
          </pc:picChg>
          <pc:picChg chg="del">
            <ac:chgData name="Pendek Armin - SLF" userId="51f9b027-0aea-4240-8982-d199f038d370" providerId="ADAL" clId="{9B67DD78-0282-1B46-87CB-6A3C4DA7EDD8}" dt="2023-03-11T12:22:05.902" v="10907" actId="478"/>
            <ac:picMkLst>
              <pc:docMk/>
              <pc:sldMasterMk cId="4208906343" sldId="2147484138"/>
              <pc:sldLayoutMk cId="837467067" sldId="2147484177"/>
              <ac:picMk id="13" creationId="{41812CD6-823D-6696-38A7-16F34F82626E}"/>
            </ac:picMkLst>
          </pc:picChg>
          <pc:picChg chg="del">
            <ac:chgData name="Pendek Armin - SLF" userId="51f9b027-0aea-4240-8982-d199f038d370" providerId="ADAL" clId="{9B67DD78-0282-1B46-87CB-6A3C4DA7EDD8}" dt="2023-03-09T14:52:46.555" v="7190" actId="478"/>
            <ac:picMkLst>
              <pc:docMk/>
              <pc:sldMasterMk cId="4208906343" sldId="2147484138"/>
              <pc:sldLayoutMk cId="837467067" sldId="2147484177"/>
              <ac:picMk id="19" creationId="{9282BF12-7C7A-1300-0DCF-138711A10329}"/>
            </ac:picMkLst>
          </pc:picChg>
        </pc:sldLayoutChg>
        <pc:sldLayoutChg chg="addSp delSp modSp add mod modTransition">
          <pc:chgData name="Pendek Armin - SLF" userId="51f9b027-0aea-4240-8982-d199f038d370" providerId="ADAL" clId="{9B67DD78-0282-1B46-87CB-6A3C4DA7EDD8}" dt="2023-03-15T12:41:57.297" v="14791" actId="20577"/>
          <pc:sldLayoutMkLst>
            <pc:docMk/>
            <pc:sldMasterMk cId="4208906343" sldId="2147484138"/>
            <pc:sldLayoutMk cId="2491434791" sldId="2147484178"/>
          </pc:sldLayoutMkLst>
          <pc:spChg chg="mod">
            <ac:chgData name="Pendek Armin - SLF" userId="51f9b027-0aea-4240-8982-d199f038d370" providerId="ADAL" clId="{9B67DD78-0282-1B46-87CB-6A3C4DA7EDD8}" dt="2023-03-09T20:11:45.209" v="7462" actId="14100"/>
            <ac:spMkLst>
              <pc:docMk/>
              <pc:sldMasterMk cId="4208906343" sldId="2147484138"/>
              <pc:sldLayoutMk cId="2491434791" sldId="2147484178"/>
              <ac:spMk id="2" creationId="{B5086A0E-EDD5-FCD7-68D1-9E19A7DE6E37}"/>
            </ac:spMkLst>
          </pc:spChg>
          <pc:spChg chg="add del mod">
            <ac:chgData name="Pendek Armin - SLF" userId="51f9b027-0aea-4240-8982-d199f038d370" providerId="ADAL" clId="{9B67DD78-0282-1B46-87CB-6A3C4DA7EDD8}" dt="2023-03-09T20:16:29.706" v="7495" actId="478"/>
            <ac:spMkLst>
              <pc:docMk/>
              <pc:sldMasterMk cId="4208906343" sldId="2147484138"/>
              <pc:sldLayoutMk cId="2491434791" sldId="2147484178"/>
              <ac:spMk id="4" creationId="{F98D8F3C-F553-2AA7-9329-5A7DA6045517}"/>
            </ac:spMkLst>
          </pc:spChg>
          <pc:spChg chg="mod">
            <ac:chgData name="Pendek Armin - SLF" userId="51f9b027-0aea-4240-8982-d199f038d370" providerId="ADAL" clId="{9B67DD78-0282-1B46-87CB-6A3C4DA7EDD8}" dt="2023-03-09T20:11:56.931" v="7464" actId="167"/>
            <ac:spMkLst>
              <pc:docMk/>
              <pc:sldMasterMk cId="4208906343" sldId="2147484138"/>
              <pc:sldLayoutMk cId="2491434791" sldId="2147484178"/>
              <ac:spMk id="9" creationId="{C7D19C55-431D-69BC-7256-A57A595DB7E0}"/>
            </ac:spMkLst>
          </pc:spChg>
          <pc:spChg chg="mod">
            <ac:chgData name="Pendek Armin - SLF" userId="51f9b027-0aea-4240-8982-d199f038d370" providerId="ADAL" clId="{9B67DD78-0282-1B46-87CB-6A3C4DA7EDD8}" dt="2023-03-10T10:11:27.234" v="7681" actId="207"/>
            <ac:spMkLst>
              <pc:docMk/>
              <pc:sldMasterMk cId="4208906343" sldId="2147484138"/>
              <pc:sldLayoutMk cId="2491434791" sldId="2147484178"/>
              <ac:spMk id="14" creationId="{8CAAE69E-CB11-F272-B0FF-7BFA114DBC9A}"/>
            </ac:spMkLst>
          </pc:spChg>
          <pc:spChg chg="mod">
            <ac:chgData name="Pendek Armin - SLF" userId="51f9b027-0aea-4240-8982-d199f038d370" providerId="ADAL" clId="{9B67DD78-0282-1B46-87CB-6A3C4DA7EDD8}" dt="2023-03-15T12:41:57.297" v="14791" actId="20577"/>
            <ac:spMkLst>
              <pc:docMk/>
              <pc:sldMasterMk cId="4208906343" sldId="2147484138"/>
              <pc:sldLayoutMk cId="2491434791" sldId="2147484178"/>
              <ac:spMk id="15" creationId="{199FC27E-C6C3-07A8-11B6-71CF9408CE35}"/>
            </ac:spMkLst>
          </pc:spChg>
          <pc:picChg chg="add mod">
            <ac:chgData name="Pendek Armin - SLF" userId="51f9b027-0aea-4240-8982-d199f038d370" providerId="ADAL" clId="{9B67DD78-0282-1B46-87CB-6A3C4DA7EDD8}" dt="2023-03-09T20:12:38.075" v="7470"/>
            <ac:picMkLst>
              <pc:docMk/>
              <pc:sldMasterMk cId="4208906343" sldId="2147484138"/>
              <pc:sldLayoutMk cId="2491434791" sldId="2147484178"/>
              <ac:picMk id="3" creationId="{CFB6FF2E-FF5A-08FD-FB18-BD09AB35214B}"/>
            </ac:picMkLst>
          </pc:picChg>
          <pc:picChg chg="del">
            <ac:chgData name="Pendek Armin - SLF" userId="51f9b027-0aea-4240-8982-d199f038d370" providerId="ADAL" clId="{9B67DD78-0282-1B46-87CB-6A3C4DA7EDD8}" dt="2023-03-09T20:12:36.992" v="7469" actId="21"/>
            <ac:picMkLst>
              <pc:docMk/>
              <pc:sldMasterMk cId="4208906343" sldId="2147484138"/>
              <pc:sldLayoutMk cId="2491434791" sldId="2147484178"/>
              <ac:picMk id="7" creationId="{4D8FBC5B-4807-9EB7-C51A-B66C67FDC229}"/>
            </ac:picMkLst>
          </pc:picChg>
          <pc:picChg chg="mod modCrop">
            <ac:chgData name="Pendek Armin - SLF" userId="51f9b027-0aea-4240-8982-d199f038d370" providerId="ADAL" clId="{9B67DD78-0282-1B46-87CB-6A3C4DA7EDD8}" dt="2023-03-13T19:59:34.333" v="12300" actId="18131"/>
            <ac:picMkLst>
              <pc:docMk/>
              <pc:sldMasterMk cId="4208906343" sldId="2147484138"/>
              <pc:sldLayoutMk cId="2491434791" sldId="2147484178"/>
              <ac:picMk id="20" creationId="{C16D589F-8E51-D7C7-C2ED-1E5A8E48D3AF}"/>
            </ac:picMkLst>
          </pc:picChg>
        </pc:sldLayoutChg>
        <pc:sldLayoutChg chg="add del mod modTransition">
          <pc:chgData name="Pendek Armin - SLF" userId="51f9b027-0aea-4240-8982-d199f038d370" providerId="ADAL" clId="{9B67DD78-0282-1B46-87CB-6A3C4DA7EDD8}" dt="2023-03-10T15:21:00.821" v="8519" actId="2696"/>
          <pc:sldLayoutMkLst>
            <pc:docMk/>
            <pc:sldMasterMk cId="4208906343" sldId="2147484138"/>
            <pc:sldLayoutMk cId="695208796" sldId="2147484179"/>
          </pc:sldLayoutMkLst>
        </pc:sldLayoutChg>
        <pc:sldLayoutChg chg="modSp add mod modTransition">
          <pc:chgData name="Pendek Armin - SLF" userId="51f9b027-0aea-4240-8982-d199f038d370" providerId="ADAL" clId="{9B67DD78-0282-1B46-87CB-6A3C4DA7EDD8}" dt="2023-03-13T20:10:13.571" v="12353" actId="1076"/>
          <pc:sldLayoutMkLst>
            <pc:docMk/>
            <pc:sldMasterMk cId="4208906343" sldId="2147484138"/>
            <pc:sldLayoutMk cId="3760019411" sldId="2147484180"/>
          </pc:sldLayoutMkLst>
          <pc:spChg chg="mod">
            <ac:chgData name="Pendek Armin - SLF" userId="51f9b027-0aea-4240-8982-d199f038d370" providerId="ADAL" clId="{9B67DD78-0282-1B46-87CB-6A3C4DA7EDD8}" dt="2023-03-13T20:08:56.916" v="12345" actId="1036"/>
            <ac:spMkLst>
              <pc:docMk/>
              <pc:sldMasterMk cId="4208906343" sldId="2147484138"/>
              <pc:sldLayoutMk cId="3760019411" sldId="2147484180"/>
              <ac:spMk id="2" creationId="{B5086A0E-EDD5-FCD7-68D1-9E19A7DE6E37}"/>
            </ac:spMkLst>
          </pc:spChg>
          <pc:spChg chg="mod">
            <ac:chgData name="Pendek Armin - SLF" userId="51f9b027-0aea-4240-8982-d199f038d370" providerId="ADAL" clId="{9B67DD78-0282-1B46-87CB-6A3C4DA7EDD8}" dt="2023-03-13T20:10:13.571" v="12353" actId="1076"/>
            <ac:spMkLst>
              <pc:docMk/>
              <pc:sldMasterMk cId="4208906343" sldId="2147484138"/>
              <pc:sldLayoutMk cId="3760019411" sldId="2147484180"/>
              <ac:spMk id="3" creationId="{69D74A87-DC8F-7D01-8168-929B13A48AA4}"/>
            </ac:spMkLst>
          </pc:spChg>
          <pc:spChg chg="mod">
            <ac:chgData name="Pendek Armin - SLF" userId="51f9b027-0aea-4240-8982-d199f038d370" providerId="ADAL" clId="{9B67DD78-0282-1B46-87CB-6A3C4DA7EDD8}" dt="2023-03-10T10:17:55.024" v="7870" actId="167"/>
            <ac:spMkLst>
              <pc:docMk/>
              <pc:sldMasterMk cId="4208906343" sldId="2147484138"/>
              <pc:sldLayoutMk cId="3760019411" sldId="2147484180"/>
              <ac:spMk id="9" creationId="{C7D19C55-431D-69BC-7256-A57A595DB7E0}"/>
            </ac:spMkLst>
          </pc:spChg>
          <pc:spChg chg="mod">
            <ac:chgData name="Pendek Armin - SLF" userId="51f9b027-0aea-4240-8982-d199f038d370" providerId="ADAL" clId="{9B67DD78-0282-1B46-87CB-6A3C4DA7EDD8}" dt="2023-03-13T20:10:08.879" v="12352" actId="1036"/>
            <ac:spMkLst>
              <pc:docMk/>
              <pc:sldMasterMk cId="4208906343" sldId="2147484138"/>
              <pc:sldLayoutMk cId="3760019411" sldId="2147484180"/>
              <ac:spMk id="15" creationId="{199FC27E-C6C3-07A8-11B6-71CF9408CE35}"/>
            </ac:spMkLst>
          </pc:spChg>
          <pc:picChg chg="mod modCrop">
            <ac:chgData name="Pendek Armin - SLF" userId="51f9b027-0aea-4240-8982-d199f038d370" providerId="ADAL" clId="{9B67DD78-0282-1B46-87CB-6A3C4DA7EDD8}" dt="2023-03-13T20:08:20.399" v="12344" actId="18131"/>
            <ac:picMkLst>
              <pc:docMk/>
              <pc:sldMasterMk cId="4208906343" sldId="2147484138"/>
              <pc:sldLayoutMk cId="3760019411" sldId="2147484180"/>
              <ac:picMk id="10" creationId="{DB53FA63-7F99-7718-28DF-528500A5081D}"/>
            </ac:picMkLst>
          </pc:picChg>
        </pc:sldLayoutChg>
        <pc:sldLayoutChg chg="addSp delSp modSp add del mod modTransition">
          <pc:chgData name="Pendek Armin - SLF" userId="51f9b027-0aea-4240-8982-d199f038d370" providerId="ADAL" clId="{9B67DD78-0282-1B46-87CB-6A3C4DA7EDD8}" dt="2023-03-13T14:53:05.774" v="11938" actId="14100"/>
          <pc:sldLayoutMkLst>
            <pc:docMk/>
            <pc:sldMasterMk cId="4208906343" sldId="2147484138"/>
            <pc:sldLayoutMk cId="401598042" sldId="2147484181"/>
          </pc:sldLayoutMkLst>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2" creationId="{B5086A0E-EDD5-FCD7-68D1-9E19A7DE6E37}"/>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3" creationId="{DB3E4793-DBE8-21FA-1169-0A8D58F6A4A9}"/>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5" creationId="{44B17680-0220-CD27-7CD7-EB017ED9F20A}"/>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6" creationId="{9AA7AF87-CD75-2C2F-3413-8C9746CCAA31}"/>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7" creationId="{A1244457-A6C2-1109-5521-C07436969719}"/>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8" creationId="{991D0A70-BA60-97E8-298D-CB5E275AFAD0}"/>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9" creationId="{C7D19C55-431D-69BC-7256-A57A595DB7E0}"/>
            </ac:spMkLst>
          </pc:spChg>
          <pc:spChg chg="add del mod">
            <ac:chgData name="Pendek Armin - SLF" userId="51f9b027-0aea-4240-8982-d199f038d370" providerId="ADAL" clId="{9B67DD78-0282-1B46-87CB-6A3C4DA7EDD8}" dt="2023-03-13T14:15:58.304" v="11229" actId="478"/>
            <ac:spMkLst>
              <pc:docMk/>
              <pc:sldMasterMk cId="4208906343" sldId="2147484138"/>
              <pc:sldLayoutMk cId="401598042" sldId="2147484181"/>
              <ac:spMk id="10" creationId="{D0FFE45D-8735-DE74-AD3D-97B5C123DF10}"/>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12" creationId="{64B6B18B-521D-3255-5CAC-FA919A058486}"/>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4" creationId="{CE0F5D8B-9627-5D7B-3CA7-EB3C5617E300}"/>
            </ac:spMkLst>
          </pc:spChg>
          <pc:spChg chg="del">
            <ac:chgData name="Pendek Armin - SLF" userId="51f9b027-0aea-4240-8982-d199f038d370" providerId="ADAL" clId="{9B67DD78-0282-1B46-87CB-6A3C4DA7EDD8}" dt="2023-03-10T15:10:09.392" v="8427" actId="478"/>
            <ac:spMkLst>
              <pc:docMk/>
              <pc:sldMasterMk cId="4208906343" sldId="2147484138"/>
              <pc:sldLayoutMk cId="401598042" sldId="2147484181"/>
              <ac:spMk id="15" creationId="{199FC27E-C6C3-07A8-11B6-71CF9408CE35}"/>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6" creationId="{D20F4120-C672-1AE9-C76C-BA22FC7EEB0E}"/>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7" creationId="{6D9930F4-FBD9-9FE4-552A-D172CE8DF04E}"/>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8" creationId="{816B92C0-9A40-1035-0AE6-5302EA98B257}"/>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19" creationId="{333CF66B-40E2-09F8-12E9-D56CC523890B}"/>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0" creationId="{D8B39AA5-744A-0F47-8D2F-37960E2B48F6}"/>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1" creationId="{00C2CCE9-DCF4-B759-544F-C8ABD9D429EC}"/>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2" creationId="{D69ED066-C089-0636-CE92-D8D338D52294}"/>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3" creationId="{56E6B26A-2885-1C8A-F6CA-28E36902927A}"/>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4" creationId="{76FE3A35-8552-7EFA-5B0B-8C230BFC5CD6}"/>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5" creationId="{5A04D26E-A57D-86C8-E0F2-457BFB874490}"/>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6" creationId="{3C8DD546-D064-07E8-BD4A-B6275CA5A62C}"/>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7" creationId="{0EF5FD07-F3A6-6CAB-7C53-9171F85DEC7C}"/>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28" creationId="{C18A58CB-2AF2-0CBE-F3A4-1E77B20D36A8}"/>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1" creationId="{7ADC6191-664C-FFE5-FF66-2E666CCE6590}"/>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2" creationId="{BE2E4BFB-59DA-6960-6823-99E2E665F3BF}"/>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3" creationId="{AFA02FD5-C815-0D6C-9779-F372DA31E944}"/>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4" creationId="{EA5C1D3C-B1AA-99AD-6605-25D2288B22A5}"/>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5" creationId="{2894967A-E12B-21D7-30F6-9731B9BFFB0A}"/>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6" creationId="{625DD5C9-4375-43D7-9F91-BFD535A4F392}"/>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39" creationId="{47BECE33-75C3-A419-7034-F9591D01E05F}"/>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0" creationId="{EE845844-55E0-2D25-62B6-B666323C9AA0}"/>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1" creationId="{2847DD0D-4702-2FA2-E4BB-FEAB004CE948}"/>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3" creationId="{7BE5C5ED-8D4D-C4DB-C817-49F8A79EFF72}"/>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4" creationId="{449FECC0-B5E2-5683-EF64-F354D17857AA}"/>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5" creationId="{4C2EF18D-8CFC-28F1-7FA7-B82133335F87}"/>
            </ac:spMkLst>
          </pc:spChg>
          <pc:spChg chg="add del mod">
            <ac:chgData name="Pendek Armin - SLF" userId="51f9b027-0aea-4240-8982-d199f038d370" providerId="ADAL" clId="{9B67DD78-0282-1B46-87CB-6A3C4DA7EDD8}" dt="2023-03-11T12:50:47.198" v="10994"/>
            <ac:spMkLst>
              <pc:docMk/>
              <pc:sldMasterMk cId="4208906343" sldId="2147484138"/>
              <pc:sldLayoutMk cId="401598042" sldId="2147484181"/>
              <ac:spMk id="46" creationId="{0DBC5F2B-91F7-8120-916E-F2746CBB7A71}"/>
            </ac:spMkLst>
          </pc:spChg>
          <pc:spChg chg="add del">
            <ac:chgData name="Pendek Armin - SLF" userId="51f9b027-0aea-4240-8982-d199f038d370" providerId="ADAL" clId="{9B67DD78-0282-1B46-87CB-6A3C4DA7EDD8}" dt="2023-03-13T14:16:59.875" v="11232" actId="478"/>
            <ac:spMkLst>
              <pc:docMk/>
              <pc:sldMasterMk cId="4208906343" sldId="2147484138"/>
              <pc:sldLayoutMk cId="401598042" sldId="2147484181"/>
              <ac:spMk id="48" creationId="{80633771-E512-881B-620C-F77B73356769}"/>
            </ac:spMkLst>
          </pc:spChg>
          <pc:spChg chg="add del mod">
            <ac:chgData name="Pendek Armin - SLF" userId="51f9b027-0aea-4240-8982-d199f038d370" providerId="ADAL" clId="{9B67DD78-0282-1B46-87CB-6A3C4DA7EDD8}" dt="2023-03-13T14:24:30.842" v="11398" actId="478"/>
            <ac:spMkLst>
              <pc:docMk/>
              <pc:sldMasterMk cId="4208906343" sldId="2147484138"/>
              <pc:sldLayoutMk cId="401598042" sldId="2147484181"/>
              <ac:spMk id="50" creationId="{308ED183-14EA-4BE6-6A3D-90516538C642}"/>
            </ac:spMkLst>
          </pc:spChg>
          <pc:spChg chg="add mod">
            <ac:chgData name="Pendek Armin - SLF" userId="51f9b027-0aea-4240-8982-d199f038d370" providerId="ADAL" clId="{9B67DD78-0282-1B46-87CB-6A3C4DA7EDD8}" dt="2023-03-13T14:33:56.481" v="11499" actId="1076"/>
            <ac:spMkLst>
              <pc:docMk/>
              <pc:sldMasterMk cId="4208906343" sldId="2147484138"/>
              <pc:sldLayoutMk cId="401598042" sldId="2147484181"/>
              <ac:spMk id="51" creationId="{040B6C0C-6B56-007D-12B9-773A2B072C43}"/>
            </ac:spMkLst>
          </pc:spChg>
          <pc:spChg chg="add mod">
            <ac:chgData name="Pendek Armin - SLF" userId="51f9b027-0aea-4240-8982-d199f038d370" providerId="ADAL" clId="{9B67DD78-0282-1B46-87CB-6A3C4DA7EDD8}" dt="2023-03-13T14:33:56.481" v="11499" actId="1076"/>
            <ac:spMkLst>
              <pc:docMk/>
              <pc:sldMasterMk cId="4208906343" sldId="2147484138"/>
              <pc:sldLayoutMk cId="401598042" sldId="2147484181"/>
              <ac:spMk id="52" creationId="{C60B405E-5025-8A28-DE9E-483E9EC5ADC7}"/>
            </ac:spMkLst>
          </pc:spChg>
          <pc:spChg chg="add del mod">
            <ac:chgData name="Pendek Armin - SLF" userId="51f9b027-0aea-4240-8982-d199f038d370" providerId="ADAL" clId="{9B67DD78-0282-1B46-87CB-6A3C4DA7EDD8}" dt="2023-03-13T14:31:17.456" v="11473" actId="478"/>
            <ac:spMkLst>
              <pc:docMk/>
              <pc:sldMasterMk cId="4208906343" sldId="2147484138"/>
              <pc:sldLayoutMk cId="401598042" sldId="2147484181"/>
              <ac:spMk id="58" creationId="{3FD38D5F-D46E-6AFC-7DF7-87EA940F9AC0}"/>
            </ac:spMkLst>
          </pc:spChg>
          <pc:spChg chg="add mod">
            <ac:chgData name="Pendek Armin - SLF" userId="51f9b027-0aea-4240-8982-d199f038d370" providerId="ADAL" clId="{9B67DD78-0282-1B46-87CB-6A3C4DA7EDD8}" dt="2023-03-13T14:33:43.414" v="11498" actId="255"/>
            <ac:spMkLst>
              <pc:docMk/>
              <pc:sldMasterMk cId="4208906343" sldId="2147484138"/>
              <pc:sldLayoutMk cId="401598042" sldId="2147484181"/>
              <ac:spMk id="60" creationId="{28097B22-3348-FEC5-D719-1C8D4BCF253D}"/>
            </ac:spMkLst>
          </pc:spChg>
          <pc:spChg chg="add del">
            <ac:chgData name="Pendek Armin - SLF" userId="51f9b027-0aea-4240-8982-d199f038d370" providerId="ADAL" clId="{9B67DD78-0282-1B46-87CB-6A3C4DA7EDD8}" dt="2023-03-13T14:41:11.872" v="11584" actId="11529"/>
            <ac:spMkLst>
              <pc:docMk/>
              <pc:sldMasterMk cId="4208906343" sldId="2147484138"/>
              <pc:sldLayoutMk cId="401598042" sldId="2147484181"/>
              <ac:spMk id="61" creationId="{68DAC635-6CAB-E038-60AF-6E40B026BA1C}"/>
            </ac:spMkLst>
          </pc:spChg>
          <pc:spChg chg="add mod">
            <ac:chgData name="Pendek Armin - SLF" userId="51f9b027-0aea-4240-8982-d199f038d370" providerId="ADAL" clId="{9B67DD78-0282-1B46-87CB-6A3C4DA7EDD8}" dt="2023-03-13T14:48:50.817" v="11907" actId="1035"/>
            <ac:spMkLst>
              <pc:docMk/>
              <pc:sldMasterMk cId="4208906343" sldId="2147484138"/>
              <pc:sldLayoutMk cId="401598042" sldId="2147484181"/>
              <ac:spMk id="62" creationId="{6E0B9E1F-EA00-61B4-DDFB-D78F7AF94ED6}"/>
            </ac:spMkLst>
          </pc:spChg>
          <pc:spChg chg="add mod">
            <ac:chgData name="Pendek Armin - SLF" userId="51f9b027-0aea-4240-8982-d199f038d370" providerId="ADAL" clId="{9B67DD78-0282-1B46-87CB-6A3C4DA7EDD8}" dt="2023-03-13T14:48:50.817" v="11907" actId="1035"/>
            <ac:spMkLst>
              <pc:docMk/>
              <pc:sldMasterMk cId="4208906343" sldId="2147484138"/>
              <pc:sldLayoutMk cId="401598042" sldId="2147484181"/>
              <ac:spMk id="63" creationId="{9DB3DD8B-94C8-0580-A868-C2D5A0A38000}"/>
            </ac:spMkLst>
          </pc:spChg>
          <pc:spChg chg="add mod">
            <ac:chgData name="Pendek Armin - SLF" userId="51f9b027-0aea-4240-8982-d199f038d370" providerId="ADAL" clId="{9B67DD78-0282-1B46-87CB-6A3C4DA7EDD8}" dt="2023-03-13T14:47:10.481" v="11747" actId="3064"/>
            <ac:spMkLst>
              <pc:docMk/>
              <pc:sldMasterMk cId="4208906343" sldId="2147484138"/>
              <pc:sldLayoutMk cId="401598042" sldId="2147484181"/>
              <ac:spMk id="64" creationId="{435B8133-EF42-646F-15AB-12B4714E423B}"/>
            </ac:spMkLst>
          </pc:spChg>
          <pc:spChg chg="add mod">
            <ac:chgData name="Pendek Armin - SLF" userId="51f9b027-0aea-4240-8982-d199f038d370" providerId="ADAL" clId="{9B67DD78-0282-1B46-87CB-6A3C4DA7EDD8}" dt="2023-03-13T14:49:50.251" v="11934" actId="14100"/>
            <ac:spMkLst>
              <pc:docMk/>
              <pc:sldMasterMk cId="4208906343" sldId="2147484138"/>
              <pc:sldLayoutMk cId="401598042" sldId="2147484181"/>
              <ac:spMk id="65" creationId="{2A29E79E-7254-0A1D-A988-559F422D0EB9}"/>
            </ac:spMkLst>
          </pc:spChg>
          <pc:spChg chg="add mod">
            <ac:chgData name="Pendek Armin - SLF" userId="51f9b027-0aea-4240-8982-d199f038d370" providerId="ADAL" clId="{9B67DD78-0282-1B46-87CB-6A3C4DA7EDD8}" dt="2023-03-13T14:52:50.081" v="11935" actId="14100"/>
            <ac:spMkLst>
              <pc:docMk/>
              <pc:sldMasterMk cId="4208906343" sldId="2147484138"/>
              <pc:sldLayoutMk cId="401598042" sldId="2147484181"/>
              <ac:spMk id="66" creationId="{A6D78350-5D85-9262-27D3-82D85C2C2C92}"/>
            </ac:spMkLst>
          </pc:spChg>
          <pc:spChg chg="add mod">
            <ac:chgData name="Pendek Armin - SLF" userId="51f9b027-0aea-4240-8982-d199f038d370" providerId="ADAL" clId="{9B67DD78-0282-1B46-87CB-6A3C4DA7EDD8}" dt="2023-03-13T14:52:54.173" v="11936" actId="14100"/>
            <ac:spMkLst>
              <pc:docMk/>
              <pc:sldMasterMk cId="4208906343" sldId="2147484138"/>
              <pc:sldLayoutMk cId="401598042" sldId="2147484181"/>
              <ac:spMk id="67" creationId="{9D9A07A8-C99E-F777-E932-27F8B60FFF06}"/>
            </ac:spMkLst>
          </pc:spChg>
          <pc:spChg chg="add mod">
            <ac:chgData name="Pendek Armin - SLF" userId="51f9b027-0aea-4240-8982-d199f038d370" providerId="ADAL" clId="{9B67DD78-0282-1B46-87CB-6A3C4DA7EDD8}" dt="2023-03-13T14:53:05.774" v="11938" actId="14100"/>
            <ac:spMkLst>
              <pc:docMk/>
              <pc:sldMasterMk cId="4208906343" sldId="2147484138"/>
              <pc:sldLayoutMk cId="401598042" sldId="2147484181"/>
              <ac:spMk id="68" creationId="{F5EF797A-9561-839F-38B1-63FBEB3155E8}"/>
            </ac:spMkLst>
          </pc:spChg>
          <pc:spChg chg="add del mod">
            <ac:chgData name="Pendek Armin - SLF" userId="51f9b027-0aea-4240-8982-d199f038d370" providerId="ADAL" clId="{9B67DD78-0282-1B46-87CB-6A3C4DA7EDD8}" dt="2023-03-13T14:47:34.101" v="11756"/>
            <ac:spMkLst>
              <pc:docMk/>
              <pc:sldMasterMk cId="4208906343" sldId="2147484138"/>
              <pc:sldLayoutMk cId="401598042" sldId="2147484181"/>
              <ac:spMk id="69" creationId="{9BD709F6-0CFA-6DE9-F173-EA3DC53DCAF7}"/>
            </ac:spMkLst>
          </pc:spChg>
          <pc:graphicFrameChg chg="add del mod modGraphic">
            <ac:chgData name="Pendek Armin - SLF" userId="51f9b027-0aea-4240-8982-d199f038d370" providerId="ADAL" clId="{9B67DD78-0282-1B46-87CB-6A3C4DA7EDD8}" dt="2023-03-13T14:19:08.223" v="11311" actId="478"/>
            <ac:graphicFrameMkLst>
              <pc:docMk/>
              <pc:sldMasterMk cId="4208906343" sldId="2147484138"/>
              <pc:sldLayoutMk cId="401598042" sldId="2147484181"/>
              <ac:graphicFrameMk id="47" creationId="{8212995F-97F3-B6CA-7986-DAF07A46AF27}"/>
            </ac:graphicFrameMkLst>
          </pc:graphicFrameChg>
          <pc:graphicFrameChg chg="add mod modGraphic">
            <ac:chgData name="Pendek Armin - SLF" userId="51f9b027-0aea-4240-8982-d199f038d370" providerId="ADAL" clId="{9B67DD78-0282-1B46-87CB-6A3C4DA7EDD8}" dt="2023-03-13T14:44:43.911" v="11654" actId="255"/>
            <ac:graphicFrameMkLst>
              <pc:docMk/>
              <pc:sldMasterMk cId="4208906343" sldId="2147484138"/>
              <pc:sldLayoutMk cId="401598042" sldId="2147484181"/>
              <ac:graphicFrameMk id="49" creationId="{0A44F4D5-E482-6F1A-6B74-7B9FF0B5EE78}"/>
            </ac:graphicFrameMkLst>
          </pc:graphicFrameChg>
          <pc:graphicFrameChg chg="add del mod">
            <ac:chgData name="Pendek Armin - SLF" userId="51f9b027-0aea-4240-8982-d199f038d370" providerId="ADAL" clId="{9B67DD78-0282-1B46-87CB-6A3C4DA7EDD8}" dt="2023-03-13T14:32:03.413" v="11478"/>
            <ac:graphicFrameMkLst>
              <pc:docMk/>
              <pc:sldMasterMk cId="4208906343" sldId="2147484138"/>
              <pc:sldLayoutMk cId="401598042" sldId="2147484181"/>
              <ac:graphicFrameMk id="59" creationId="{C7FBFDCA-C9E5-0AC2-0E1D-A52A2BED13CA}"/>
            </ac:graphicFrameMkLst>
          </pc:graphicFrameChg>
          <pc:picChg chg="del">
            <ac:chgData name="Pendek Armin - SLF" userId="51f9b027-0aea-4240-8982-d199f038d370" providerId="ADAL" clId="{9B67DD78-0282-1B46-87CB-6A3C4DA7EDD8}" dt="2023-03-10T15:10:09.392" v="8427" actId="478"/>
            <ac:picMkLst>
              <pc:docMk/>
              <pc:sldMasterMk cId="4208906343" sldId="2147484138"/>
              <pc:sldLayoutMk cId="401598042" sldId="2147484181"/>
              <ac:picMk id="4" creationId="{D97D5353-9942-DF1C-06A5-E41DFAD8E61B}"/>
            </ac:picMkLst>
          </pc:picChg>
          <pc:picChg chg="del">
            <ac:chgData name="Pendek Armin - SLF" userId="51f9b027-0aea-4240-8982-d199f038d370" providerId="ADAL" clId="{9B67DD78-0282-1B46-87CB-6A3C4DA7EDD8}" dt="2023-03-10T15:10:09.392" v="8427" actId="478"/>
            <ac:picMkLst>
              <pc:docMk/>
              <pc:sldMasterMk cId="4208906343" sldId="2147484138"/>
              <pc:sldLayoutMk cId="401598042" sldId="2147484181"/>
              <ac:picMk id="11" creationId="{783D6CE4-123C-B8BA-F3E1-6D094EBD367A}"/>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13" creationId="{F3A23A4D-2E12-B329-DD61-D68C26F5F788}"/>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29" creationId="{82F5E5EE-3319-978B-F3D7-C0C44B831A5F}"/>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30" creationId="{05A5F2F5-5102-0101-869F-2082486543DE}"/>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37" creationId="{7152A5E1-B289-30B0-C7CB-C8E02833D888}"/>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38" creationId="{32C3E8FC-E777-F074-9C76-50D8624207B7}"/>
            </ac:picMkLst>
          </pc:picChg>
          <pc:picChg chg="add del mod">
            <ac:chgData name="Pendek Armin - SLF" userId="51f9b027-0aea-4240-8982-d199f038d370" providerId="ADAL" clId="{9B67DD78-0282-1B46-87CB-6A3C4DA7EDD8}" dt="2023-03-11T12:50:47.198" v="10994"/>
            <ac:picMkLst>
              <pc:docMk/>
              <pc:sldMasterMk cId="4208906343" sldId="2147484138"/>
              <pc:sldLayoutMk cId="401598042" sldId="2147484181"/>
              <ac:picMk id="42" creationId="{08B42FB3-0019-7350-EF97-2369DF397776}"/>
            </ac:picMkLst>
          </pc:picChg>
          <pc:cxnChg chg="add del mod">
            <ac:chgData name="Pendek Armin - SLF" userId="51f9b027-0aea-4240-8982-d199f038d370" providerId="ADAL" clId="{9B67DD78-0282-1B46-87CB-6A3C4DA7EDD8}" dt="2023-03-13T14:28:17.176" v="11467" actId="478"/>
            <ac:cxnSpMkLst>
              <pc:docMk/>
              <pc:sldMasterMk cId="4208906343" sldId="2147484138"/>
              <pc:sldLayoutMk cId="401598042" sldId="2147484181"/>
              <ac:cxnSpMk id="54" creationId="{A7D176AB-9245-49C5-347D-83216661B689}"/>
            </ac:cxnSpMkLst>
          </pc:cxnChg>
          <pc:cxnChg chg="add del mod">
            <ac:chgData name="Pendek Armin - SLF" userId="51f9b027-0aea-4240-8982-d199f038d370" providerId="ADAL" clId="{9B67DD78-0282-1B46-87CB-6A3C4DA7EDD8}" dt="2023-03-13T14:28:17.176" v="11467" actId="478"/>
            <ac:cxnSpMkLst>
              <pc:docMk/>
              <pc:sldMasterMk cId="4208906343" sldId="2147484138"/>
              <pc:sldLayoutMk cId="401598042" sldId="2147484181"/>
              <ac:cxnSpMk id="56" creationId="{594E0670-4763-CB6B-C88D-9929F7BA304B}"/>
            </ac:cxnSpMkLst>
          </pc:cxnChg>
        </pc:sldLayoutChg>
        <pc:sldLayoutChg chg="addSp delSp modSp add mod modTransition">
          <pc:chgData name="Pendek Armin - SLF" userId="51f9b027-0aea-4240-8982-d199f038d370" providerId="ADAL" clId="{9B67DD78-0282-1B46-87CB-6A3C4DA7EDD8}" dt="2023-03-13T14:57:32.063" v="11973" actId="1037"/>
          <pc:sldLayoutMkLst>
            <pc:docMk/>
            <pc:sldMasterMk cId="4208906343" sldId="2147484138"/>
            <pc:sldLayoutMk cId="1495435049" sldId="2147484182"/>
          </pc:sldLayoutMkLst>
          <pc:spChg chg="add del mod">
            <ac:chgData name="Pendek Armin - SLF" userId="51f9b027-0aea-4240-8982-d199f038d370" providerId="ADAL" clId="{9B67DD78-0282-1B46-87CB-6A3C4DA7EDD8}" dt="2023-03-13T14:32:48.181" v="11479" actId="478"/>
            <ac:spMkLst>
              <pc:docMk/>
              <pc:sldMasterMk cId="4208906343" sldId="2147484138"/>
              <pc:sldLayoutMk cId="1495435049" sldId="2147484182"/>
              <ac:spMk id="2" creationId="{A0D87C3C-40AB-03E1-B7D2-EF8913DC17CA}"/>
            </ac:spMkLst>
          </pc:spChg>
          <pc:spChg chg="add del mod">
            <ac:chgData name="Pendek Armin - SLF" userId="51f9b027-0aea-4240-8982-d199f038d370" providerId="ADAL" clId="{9B67DD78-0282-1B46-87CB-6A3C4DA7EDD8}" dt="2023-03-13T14:34:13.134" v="11500" actId="478"/>
            <ac:spMkLst>
              <pc:docMk/>
              <pc:sldMasterMk cId="4208906343" sldId="2147484138"/>
              <pc:sldLayoutMk cId="1495435049" sldId="2147484182"/>
              <ac:spMk id="4" creationId="{B8C9A99B-6138-EB8D-C55F-C9D173427E9B}"/>
            </ac:spMkLst>
          </pc:spChg>
          <pc:spChg chg="add del mod">
            <ac:chgData name="Pendek Armin - SLF" userId="51f9b027-0aea-4240-8982-d199f038d370" providerId="ADAL" clId="{9B67DD78-0282-1B46-87CB-6A3C4DA7EDD8}" dt="2023-03-13T14:34:13.134" v="11500" actId="478"/>
            <ac:spMkLst>
              <pc:docMk/>
              <pc:sldMasterMk cId="4208906343" sldId="2147484138"/>
              <pc:sldLayoutMk cId="1495435049" sldId="2147484182"/>
              <ac:spMk id="5" creationId="{F6A5048B-2220-9E58-98CF-418D0ACA5613}"/>
            </ac:spMkLst>
          </pc:spChg>
          <pc:spChg chg="add mod">
            <ac:chgData name="Pendek Armin - SLF" userId="51f9b027-0aea-4240-8982-d199f038d370" providerId="ADAL" clId="{9B67DD78-0282-1B46-87CB-6A3C4DA7EDD8}" dt="2023-03-13T14:57:32.063" v="11973" actId="1037"/>
            <ac:spMkLst>
              <pc:docMk/>
              <pc:sldMasterMk cId="4208906343" sldId="2147484138"/>
              <pc:sldLayoutMk cId="1495435049" sldId="2147484182"/>
              <ac:spMk id="6" creationId="{97334D85-1F64-BF37-76E0-8618252F1EA1}"/>
            </ac:spMkLst>
          </pc:spChg>
          <pc:spChg chg="add mod">
            <ac:chgData name="Pendek Armin - SLF" userId="51f9b027-0aea-4240-8982-d199f038d370" providerId="ADAL" clId="{9B67DD78-0282-1B46-87CB-6A3C4DA7EDD8}" dt="2023-03-13T14:34:13.571" v="11501"/>
            <ac:spMkLst>
              <pc:docMk/>
              <pc:sldMasterMk cId="4208906343" sldId="2147484138"/>
              <pc:sldLayoutMk cId="1495435049" sldId="2147484182"/>
              <ac:spMk id="7" creationId="{7786DF09-D4DA-F86B-9F8F-3E87FE65FCC4}"/>
            </ac:spMkLst>
          </pc:spChg>
          <pc:spChg chg="add mod">
            <ac:chgData name="Pendek Armin - SLF" userId="51f9b027-0aea-4240-8982-d199f038d370" providerId="ADAL" clId="{9B67DD78-0282-1B46-87CB-6A3C4DA7EDD8}" dt="2023-03-13T14:34:18.984" v="11512" actId="20577"/>
            <ac:spMkLst>
              <pc:docMk/>
              <pc:sldMasterMk cId="4208906343" sldId="2147484138"/>
              <pc:sldLayoutMk cId="1495435049" sldId="2147484182"/>
              <ac:spMk id="8" creationId="{D493762D-F3EC-9338-8AD0-A54B59B94748}"/>
            </ac:spMkLst>
          </pc:spChg>
          <pc:spChg chg="add mod">
            <ac:chgData name="Pendek Armin - SLF" userId="51f9b027-0aea-4240-8982-d199f038d370" providerId="ADAL" clId="{9B67DD78-0282-1B46-87CB-6A3C4DA7EDD8}" dt="2023-03-13T14:53:23.360" v="11939"/>
            <ac:spMkLst>
              <pc:docMk/>
              <pc:sldMasterMk cId="4208906343" sldId="2147484138"/>
              <pc:sldLayoutMk cId="1495435049" sldId="2147484182"/>
              <ac:spMk id="9" creationId="{A0F96DE0-EC26-1EDF-157F-24AC7DB76987}"/>
            </ac:spMkLst>
          </pc:spChg>
          <pc:spChg chg="add mod">
            <ac:chgData name="Pendek Armin - SLF" userId="51f9b027-0aea-4240-8982-d199f038d370" providerId="ADAL" clId="{9B67DD78-0282-1B46-87CB-6A3C4DA7EDD8}" dt="2023-03-13T14:53:23.360" v="11939"/>
            <ac:spMkLst>
              <pc:docMk/>
              <pc:sldMasterMk cId="4208906343" sldId="2147484138"/>
              <pc:sldLayoutMk cId="1495435049" sldId="2147484182"/>
              <ac:spMk id="10" creationId="{B9974D3A-0770-BC4D-6B08-F966D92FC8CD}"/>
            </ac:spMkLst>
          </pc:spChg>
          <pc:spChg chg="add mod">
            <ac:chgData name="Pendek Armin - SLF" userId="51f9b027-0aea-4240-8982-d199f038d370" providerId="ADAL" clId="{9B67DD78-0282-1B46-87CB-6A3C4DA7EDD8}" dt="2023-03-13T14:53:31.254" v="11940" actId="14100"/>
            <ac:spMkLst>
              <pc:docMk/>
              <pc:sldMasterMk cId="4208906343" sldId="2147484138"/>
              <pc:sldLayoutMk cId="1495435049" sldId="2147484182"/>
              <ac:spMk id="11" creationId="{402BC2C3-6277-1920-56F5-7C9E1A374F79}"/>
            </ac:spMkLst>
          </pc:spChg>
          <pc:spChg chg="add mod">
            <ac:chgData name="Pendek Armin - SLF" userId="51f9b027-0aea-4240-8982-d199f038d370" providerId="ADAL" clId="{9B67DD78-0282-1B46-87CB-6A3C4DA7EDD8}" dt="2023-03-13T14:53:39.349" v="11942" actId="14100"/>
            <ac:spMkLst>
              <pc:docMk/>
              <pc:sldMasterMk cId="4208906343" sldId="2147484138"/>
              <pc:sldLayoutMk cId="1495435049" sldId="2147484182"/>
              <ac:spMk id="12" creationId="{9A485AF5-E350-DF0B-DDCD-EF0EB678BF42}"/>
            </ac:spMkLst>
          </pc:spChg>
          <pc:spChg chg="add mod">
            <ac:chgData name="Pendek Armin - SLF" userId="51f9b027-0aea-4240-8982-d199f038d370" providerId="ADAL" clId="{9B67DD78-0282-1B46-87CB-6A3C4DA7EDD8}" dt="2023-03-13T14:54:16.177" v="11953" actId="1036"/>
            <ac:spMkLst>
              <pc:docMk/>
              <pc:sldMasterMk cId="4208906343" sldId="2147484138"/>
              <pc:sldLayoutMk cId="1495435049" sldId="2147484182"/>
              <ac:spMk id="13" creationId="{76400559-E146-544F-A8D1-FC4D79709C75}"/>
            </ac:spMkLst>
          </pc:spChg>
          <pc:spChg chg="add mod">
            <ac:chgData name="Pendek Armin - SLF" userId="51f9b027-0aea-4240-8982-d199f038d370" providerId="ADAL" clId="{9B67DD78-0282-1B46-87CB-6A3C4DA7EDD8}" dt="2023-03-13T14:54:26.534" v="11957" actId="14100"/>
            <ac:spMkLst>
              <pc:docMk/>
              <pc:sldMasterMk cId="4208906343" sldId="2147484138"/>
              <pc:sldLayoutMk cId="1495435049" sldId="2147484182"/>
              <ac:spMk id="14" creationId="{41C1102B-7878-FDFC-AF94-9889D5852B47}"/>
            </ac:spMkLst>
          </pc:spChg>
          <pc:graphicFrameChg chg="add mod modGraphic">
            <ac:chgData name="Pendek Armin - SLF" userId="51f9b027-0aea-4240-8982-d199f038d370" providerId="ADAL" clId="{9B67DD78-0282-1B46-87CB-6A3C4DA7EDD8}" dt="2023-03-13T14:36:15.632" v="11582"/>
            <ac:graphicFrameMkLst>
              <pc:docMk/>
              <pc:sldMasterMk cId="4208906343" sldId="2147484138"/>
              <pc:sldLayoutMk cId="1495435049" sldId="2147484182"/>
              <ac:graphicFrameMk id="3" creationId="{4D3E77B5-C7EC-BBD5-2913-5B0195690FF3}"/>
            </ac:graphicFrameMkLst>
          </pc:graphicFrameChg>
        </pc:sldLayoutChg>
        <pc:sldLayoutChg chg="delSp add mod modTransition">
          <pc:chgData name="Pendek Armin - SLF" userId="51f9b027-0aea-4240-8982-d199f038d370" providerId="ADAL" clId="{9B67DD78-0282-1B46-87CB-6A3C4DA7EDD8}" dt="2023-03-11T12:03:15.438" v="9576" actId="478"/>
          <pc:sldLayoutMkLst>
            <pc:docMk/>
            <pc:sldMasterMk cId="4208906343" sldId="2147484138"/>
            <pc:sldLayoutMk cId="1853146928" sldId="2147484183"/>
          </pc:sldLayoutMkLst>
          <pc:spChg chg="del">
            <ac:chgData name="Pendek Armin - SLF" userId="51f9b027-0aea-4240-8982-d199f038d370" providerId="ADAL" clId="{9B67DD78-0282-1B46-87CB-6A3C4DA7EDD8}" dt="2023-03-11T12:03:15.438" v="9576" actId="478"/>
            <ac:spMkLst>
              <pc:docMk/>
              <pc:sldMasterMk cId="4208906343" sldId="2147484138"/>
              <pc:sldLayoutMk cId="1853146928" sldId="2147484183"/>
              <ac:spMk id="2" creationId="{A0D87C3C-40AB-03E1-B7D2-EF8913DC17CA}"/>
            </ac:spMkLst>
          </pc:spChg>
        </pc:sldLayoutChg>
        <pc:sldLayoutChg chg="add del mod modTransition">
          <pc:chgData name="Pendek Armin - SLF" userId="51f9b027-0aea-4240-8982-d199f038d370" providerId="ADAL" clId="{9B67DD78-0282-1B46-87CB-6A3C4DA7EDD8}" dt="2023-03-11T12:01:51.138" v="9568" actId="2696"/>
          <pc:sldLayoutMkLst>
            <pc:docMk/>
            <pc:sldMasterMk cId="4208906343" sldId="2147484138"/>
            <pc:sldLayoutMk cId="1858915360" sldId="2147484183"/>
          </pc:sldLayoutMkLst>
        </pc:sldLayoutChg>
        <pc:sldLayoutChg chg="new del mod">
          <pc:chgData name="Pendek Armin - SLF" userId="51f9b027-0aea-4240-8982-d199f038d370" providerId="ADAL" clId="{9B67DD78-0282-1B46-87CB-6A3C4DA7EDD8}" dt="2023-03-11T11:30:13.545" v="8592" actId="2696"/>
          <pc:sldLayoutMkLst>
            <pc:docMk/>
            <pc:sldMasterMk cId="4208906343" sldId="2147484138"/>
            <pc:sldLayoutMk cId="3372669399" sldId="2147484183"/>
          </pc:sldLayoutMkLst>
        </pc:sldLayoutChg>
        <pc:sldLayoutChg chg="addSp delSp modSp add mod ord modTransition">
          <pc:chgData name="Pendek Armin - SLF" userId="51f9b027-0aea-4240-8982-d199f038d370" providerId="ADAL" clId="{9B67DD78-0282-1B46-87CB-6A3C4DA7EDD8}" dt="2023-03-15T15:10:22.480" v="15714" actId="20577"/>
          <pc:sldLayoutMkLst>
            <pc:docMk/>
            <pc:sldMasterMk cId="4208906343" sldId="2147484138"/>
            <pc:sldLayoutMk cId="3351147402" sldId="2147484184"/>
          </pc:sldLayoutMkLst>
          <pc:spChg chg="add mod">
            <ac:chgData name="Pendek Armin - SLF" userId="51f9b027-0aea-4240-8982-d199f038d370" providerId="ADAL" clId="{9B67DD78-0282-1B46-87CB-6A3C4DA7EDD8}" dt="2023-03-15T15:08:39.422" v="15536" actId="1076"/>
            <ac:spMkLst>
              <pc:docMk/>
              <pc:sldMasterMk cId="4208906343" sldId="2147484138"/>
              <pc:sldLayoutMk cId="3351147402" sldId="2147484184"/>
              <ac:spMk id="3" creationId="{39061E2C-725F-C34B-4E25-E42CDC4AF177}"/>
            </ac:spMkLst>
          </pc:spChg>
          <pc:spChg chg="add mod">
            <ac:chgData name="Pendek Armin - SLF" userId="51f9b027-0aea-4240-8982-d199f038d370" providerId="ADAL" clId="{9B67DD78-0282-1B46-87CB-6A3C4DA7EDD8}" dt="2023-03-15T15:10:22.480" v="15714" actId="20577"/>
            <ac:spMkLst>
              <pc:docMk/>
              <pc:sldMasterMk cId="4208906343" sldId="2147484138"/>
              <pc:sldLayoutMk cId="3351147402" sldId="2147484184"/>
              <ac:spMk id="5" creationId="{F9A8B633-F2C4-54AD-7929-127B5D3B5A8A}"/>
            </ac:spMkLst>
          </pc:spChg>
          <pc:spChg chg="del">
            <ac:chgData name="Pendek Armin - SLF" userId="51f9b027-0aea-4240-8982-d199f038d370" providerId="ADAL" clId="{9B67DD78-0282-1B46-87CB-6A3C4DA7EDD8}" dt="2023-03-15T15:06:36.703" v="15472" actId="478"/>
            <ac:spMkLst>
              <pc:docMk/>
              <pc:sldMasterMk cId="4208906343" sldId="2147484138"/>
              <pc:sldLayoutMk cId="3351147402" sldId="2147484184"/>
              <ac:spMk id="14" creationId="{8CAAE69E-CB11-F272-B0FF-7BFA114DBC9A}"/>
            </ac:spMkLst>
          </pc:spChg>
        </pc:sldLayoutChg>
        <pc:sldLayoutChg chg="delSp modSp add mod ord modTransition">
          <pc:chgData name="Pendek Armin - SLF" userId="51f9b027-0aea-4240-8982-d199f038d370" providerId="ADAL" clId="{9B67DD78-0282-1B46-87CB-6A3C4DA7EDD8}" dt="2023-03-15T15:18:16.270" v="15862" actId="14100"/>
          <pc:sldLayoutMkLst>
            <pc:docMk/>
            <pc:sldMasterMk cId="4208906343" sldId="2147484138"/>
            <pc:sldLayoutMk cId="2241635137" sldId="2147484185"/>
          </pc:sldLayoutMkLst>
          <pc:spChg chg="del mod">
            <ac:chgData name="Pendek Armin - SLF" userId="51f9b027-0aea-4240-8982-d199f038d370" providerId="ADAL" clId="{9B67DD78-0282-1B46-87CB-6A3C4DA7EDD8}" dt="2023-03-15T15:11:58.457" v="15728" actId="21"/>
            <ac:spMkLst>
              <pc:docMk/>
              <pc:sldMasterMk cId="4208906343" sldId="2147484138"/>
              <pc:sldLayoutMk cId="2241635137" sldId="2147484185"/>
              <ac:spMk id="2" creationId="{5EBEF291-68B3-19B1-CB14-D64E4A79196C}"/>
            </ac:spMkLst>
          </pc:spChg>
          <pc:spChg chg="del">
            <ac:chgData name="Pendek Armin - SLF" userId="51f9b027-0aea-4240-8982-d199f038d370" providerId="ADAL" clId="{9B67DD78-0282-1B46-87CB-6A3C4DA7EDD8}" dt="2023-03-15T15:11:51.864" v="15726" actId="478"/>
            <ac:spMkLst>
              <pc:docMk/>
              <pc:sldMasterMk cId="4208906343" sldId="2147484138"/>
              <pc:sldLayoutMk cId="2241635137" sldId="2147484185"/>
              <ac:spMk id="3" creationId="{C471BAD3-AB7C-ADCA-689B-20EF8DFD3D74}"/>
            </ac:spMkLst>
          </pc:spChg>
          <pc:spChg chg="mod">
            <ac:chgData name="Pendek Armin - SLF" userId="51f9b027-0aea-4240-8982-d199f038d370" providerId="ADAL" clId="{9B67DD78-0282-1B46-87CB-6A3C4DA7EDD8}" dt="2023-03-15T15:11:28.655" v="15723"/>
            <ac:spMkLst>
              <pc:docMk/>
              <pc:sldMasterMk cId="4208906343" sldId="2147484138"/>
              <pc:sldLayoutMk cId="2241635137" sldId="2147484185"/>
              <ac:spMk id="14" creationId="{8CAAE69E-CB11-F272-B0FF-7BFA114DBC9A}"/>
            </ac:spMkLst>
          </pc:spChg>
          <pc:spChg chg="mod">
            <ac:chgData name="Pendek Armin - SLF" userId="51f9b027-0aea-4240-8982-d199f038d370" providerId="ADAL" clId="{9B67DD78-0282-1B46-87CB-6A3C4DA7EDD8}" dt="2023-03-15T15:18:16.270" v="15862" actId="14100"/>
            <ac:spMkLst>
              <pc:docMk/>
              <pc:sldMasterMk cId="4208906343" sldId="2147484138"/>
              <pc:sldLayoutMk cId="2241635137" sldId="2147484185"/>
              <ac:spMk id="15" creationId="{199FC27E-C6C3-07A8-11B6-71CF9408CE35}"/>
            </ac:spMkLst>
          </pc:spChg>
          <pc:picChg chg="del">
            <ac:chgData name="Pendek Armin - SLF" userId="51f9b027-0aea-4240-8982-d199f038d370" providerId="ADAL" clId="{9B67DD78-0282-1B46-87CB-6A3C4DA7EDD8}" dt="2023-03-15T15:11:55.767" v="15727" actId="478"/>
            <ac:picMkLst>
              <pc:docMk/>
              <pc:sldMasterMk cId="4208906343" sldId="2147484138"/>
              <pc:sldLayoutMk cId="2241635137" sldId="2147484185"/>
              <ac:picMk id="5" creationId="{EA77CE5B-A406-0173-3DB5-534670E75705}"/>
            </ac:picMkLst>
          </pc:picChg>
        </pc:sldLayoutChg>
      </pc:sldMasterChg>
      <pc:sldMasterChg chg="new del mod addSldLayout delSldLayout">
        <pc:chgData name="Pendek Armin - SLF" userId="51f9b027-0aea-4240-8982-d199f038d370" providerId="ADAL" clId="{9B67DD78-0282-1B46-87CB-6A3C4DA7EDD8}" dt="2023-03-14T10:26:49.848" v="12403" actId="2696"/>
        <pc:sldMasterMkLst>
          <pc:docMk/>
          <pc:sldMasterMk cId="312426859" sldId="2147484184"/>
        </pc:sldMasterMkLst>
        <pc:sldLayoutChg chg="new del replId">
          <pc:chgData name="Pendek Armin - SLF" userId="51f9b027-0aea-4240-8982-d199f038d370" providerId="ADAL" clId="{9B67DD78-0282-1B46-87CB-6A3C4DA7EDD8}" dt="2023-03-14T10:26:49.833" v="12392" actId="2696"/>
          <pc:sldLayoutMkLst>
            <pc:docMk/>
            <pc:sldMasterMk cId="312426859" sldId="2147484184"/>
            <pc:sldLayoutMk cId="278127281" sldId="2147484185"/>
          </pc:sldLayoutMkLst>
        </pc:sldLayoutChg>
        <pc:sldLayoutChg chg="new del replId">
          <pc:chgData name="Pendek Armin - SLF" userId="51f9b027-0aea-4240-8982-d199f038d370" providerId="ADAL" clId="{9B67DD78-0282-1B46-87CB-6A3C4DA7EDD8}" dt="2023-03-14T10:26:49.835" v="12393" actId="2696"/>
          <pc:sldLayoutMkLst>
            <pc:docMk/>
            <pc:sldMasterMk cId="312426859" sldId="2147484184"/>
            <pc:sldLayoutMk cId="15130757" sldId="2147484186"/>
          </pc:sldLayoutMkLst>
        </pc:sldLayoutChg>
        <pc:sldLayoutChg chg="new del replId">
          <pc:chgData name="Pendek Armin - SLF" userId="51f9b027-0aea-4240-8982-d199f038d370" providerId="ADAL" clId="{9B67DD78-0282-1B46-87CB-6A3C4DA7EDD8}" dt="2023-03-14T10:26:49.837" v="12394" actId="2696"/>
          <pc:sldLayoutMkLst>
            <pc:docMk/>
            <pc:sldMasterMk cId="312426859" sldId="2147484184"/>
            <pc:sldLayoutMk cId="3442730317" sldId="2147484187"/>
          </pc:sldLayoutMkLst>
        </pc:sldLayoutChg>
        <pc:sldLayoutChg chg="new del replId">
          <pc:chgData name="Pendek Armin - SLF" userId="51f9b027-0aea-4240-8982-d199f038d370" providerId="ADAL" clId="{9B67DD78-0282-1B46-87CB-6A3C4DA7EDD8}" dt="2023-03-14T10:26:49.838" v="12395" actId="2696"/>
          <pc:sldLayoutMkLst>
            <pc:docMk/>
            <pc:sldMasterMk cId="312426859" sldId="2147484184"/>
            <pc:sldLayoutMk cId="101782756" sldId="2147484188"/>
          </pc:sldLayoutMkLst>
        </pc:sldLayoutChg>
        <pc:sldLayoutChg chg="new del replId">
          <pc:chgData name="Pendek Armin - SLF" userId="51f9b027-0aea-4240-8982-d199f038d370" providerId="ADAL" clId="{9B67DD78-0282-1B46-87CB-6A3C4DA7EDD8}" dt="2023-03-14T10:26:49.839" v="12396" actId="2696"/>
          <pc:sldLayoutMkLst>
            <pc:docMk/>
            <pc:sldMasterMk cId="312426859" sldId="2147484184"/>
            <pc:sldLayoutMk cId="3507749732" sldId="2147484189"/>
          </pc:sldLayoutMkLst>
        </pc:sldLayoutChg>
        <pc:sldLayoutChg chg="new del replId">
          <pc:chgData name="Pendek Armin - SLF" userId="51f9b027-0aea-4240-8982-d199f038d370" providerId="ADAL" clId="{9B67DD78-0282-1B46-87CB-6A3C4DA7EDD8}" dt="2023-03-14T10:26:49.840" v="12397" actId="2696"/>
          <pc:sldLayoutMkLst>
            <pc:docMk/>
            <pc:sldMasterMk cId="312426859" sldId="2147484184"/>
            <pc:sldLayoutMk cId="1597758151" sldId="2147484190"/>
          </pc:sldLayoutMkLst>
        </pc:sldLayoutChg>
        <pc:sldLayoutChg chg="new del replId">
          <pc:chgData name="Pendek Armin - SLF" userId="51f9b027-0aea-4240-8982-d199f038d370" providerId="ADAL" clId="{9B67DD78-0282-1B46-87CB-6A3C4DA7EDD8}" dt="2023-03-14T10:26:49.841" v="12398" actId="2696"/>
          <pc:sldLayoutMkLst>
            <pc:docMk/>
            <pc:sldMasterMk cId="312426859" sldId="2147484184"/>
            <pc:sldLayoutMk cId="702979952" sldId="2147484191"/>
          </pc:sldLayoutMkLst>
        </pc:sldLayoutChg>
        <pc:sldLayoutChg chg="new del replId">
          <pc:chgData name="Pendek Armin - SLF" userId="51f9b027-0aea-4240-8982-d199f038d370" providerId="ADAL" clId="{9B67DD78-0282-1B46-87CB-6A3C4DA7EDD8}" dt="2023-03-14T10:26:49.843" v="12399" actId="2696"/>
          <pc:sldLayoutMkLst>
            <pc:docMk/>
            <pc:sldMasterMk cId="312426859" sldId="2147484184"/>
            <pc:sldLayoutMk cId="2905015822" sldId="2147484192"/>
          </pc:sldLayoutMkLst>
        </pc:sldLayoutChg>
        <pc:sldLayoutChg chg="new del replId">
          <pc:chgData name="Pendek Armin - SLF" userId="51f9b027-0aea-4240-8982-d199f038d370" providerId="ADAL" clId="{9B67DD78-0282-1B46-87CB-6A3C4DA7EDD8}" dt="2023-03-14T10:26:49.844" v="12400" actId="2696"/>
          <pc:sldLayoutMkLst>
            <pc:docMk/>
            <pc:sldMasterMk cId="312426859" sldId="2147484184"/>
            <pc:sldLayoutMk cId="2667113653" sldId="2147484193"/>
          </pc:sldLayoutMkLst>
        </pc:sldLayoutChg>
        <pc:sldLayoutChg chg="new del replId">
          <pc:chgData name="Pendek Armin - SLF" userId="51f9b027-0aea-4240-8982-d199f038d370" providerId="ADAL" clId="{9B67DD78-0282-1B46-87CB-6A3C4DA7EDD8}" dt="2023-03-14T10:26:49.845" v="12401" actId="2696"/>
          <pc:sldLayoutMkLst>
            <pc:docMk/>
            <pc:sldMasterMk cId="312426859" sldId="2147484184"/>
            <pc:sldLayoutMk cId="282119009" sldId="2147484194"/>
          </pc:sldLayoutMkLst>
        </pc:sldLayoutChg>
        <pc:sldLayoutChg chg="new del replId">
          <pc:chgData name="Pendek Armin - SLF" userId="51f9b027-0aea-4240-8982-d199f038d370" providerId="ADAL" clId="{9B67DD78-0282-1B46-87CB-6A3C4DA7EDD8}" dt="2023-03-14T10:26:49.845" v="12402" actId="2696"/>
          <pc:sldLayoutMkLst>
            <pc:docMk/>
            <pc:sldMasterMk cId="312426859" sldId="2147484184"/>
            <pc:sldLayoutMk cId="3768697690" sldId="2147484195"/>
          </pc:sldLayoutMkLst>
        </pc:sldLayoutChg>
      </pc:sldMasterChg>
      <pc:sldMasterChg chg="new del mod addSldLayout delSldLayout">
        <pc:chgData name="Pendek Armin - SLF" userId="51f9b027-0aea-4240-8982-d199f038d370" providerId="ADAL" clId="{9B67DD78-0282-1B46-87CB-6A3C4DA7EDD8}" dt="2023-03-13T14:57:45.614" v="11975" actId="6938"/>
        <pc:sldMasterMkLst>
          <pc:docMk/>
          <pc:sldMasterMk cId="1821753567" sldId="2147484184"/>
        </pc:sldMasterMkLst>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487602687" sldId="2147484185"/>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51925922" sldId="2147484186"/>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730852213" sldId="2147484187"/>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282498633" sldId="2147484188"/>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240802980" sldId="2147484189"/>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1502250964" sldId="2147484190"/>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938084034" sldId="2147484191"/>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967574563" sldId="2147484192"/>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2212534364" sldId="2147484193"/>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556937860" sldId="2147484194"/>
          </pc:sldLayoutMkLst>
        </pc:sldLayoutChg>
        <pc:sldLayoutChg chg="new del replId">
          <pc:chgData name="Pendek Armin - SLF" userId="51f9b027-0aea-4240-8982-d199f038d370" providerId="ADAL" clId="{9B67DD78-0282-1B46-87CB-6A3C4DA7EDD8}" dt="2023-03-13T14:57:45.614" v="11975" actId="6938"/>
          <pc:sldLayoutMkLst>
            <pc:docMk/>
            <pc:sldMasterMk cId="1821753567" sldId="2147484184"/>
            <pc:sldLayoutMk cId="3981816465" sldId="2147484195"/>
          </pc:sldLayoutMkLst>
        </pc:sldLayoutChg>
      </pc:sldMasterChg>
    </pc:docChg>
  </pc:docChgLst>
  <pc:docChgLst>
    <pc:chgData name="Pendek Armin - SLF" userId="51f9b027-0aea-4240-8982-d199f038d370" providerId="ADAL" clId="{5E6E2AC3-63EB-D04C-B1D4-659F0CA2D8C8}"/>
    <pc:docChg chg="undo custSel addSld modSld modMainMaster addSection delSection modSection">
      <pc:chgData name="Pendek Armin - SLF" userId="51f9b027-0aea-4240-8982-d199f038d370" providerId="ADAL" clId="{5E6E2AC3-63EB-D04C-B1D4-659F0CA2D8C8}" dt="2024-01-11T09:03:41.821" v="989"/>
      <pc:docMkLst>
        <pc:docMk/>
      </pc:docMkLst>
      <pc:sldChg chg="modSp mod">
        <pc:chgData name="Pendek Armin - SLF" userId="51f9b027-0aea-4240-8982-d199f038d370" providerId="ADAL" clId="{5E6E2AC3-63EB-D04C-B1D4-659F0CA2D8C8}" dt="2023-03-16T10:24:07.067" v="62" actId="1076"/>
        <pc:sldMkLst>
          <pc:docMk/>
          <pc:sldMk cId="905635100" sldId="981"/>
        </pc:sldMkLst>
        <pc:spChg chg="mod">
          <ac:chgData name="Pendek Armin - SLF" userId="51f9b027-0aea-4240-8982-d199f038d370" providerId="ADAL" clId="{5E6E2AC3-63EB-D04C-B1D4-659F0CA2D8C8}" dt="2023-03-16T10:24:07.067" v="62" actId="1076"/>
          <ac:spMkLst>
            <pc:docMk/>
            <pc:sldMk cId="905635100" sldId="981"/>
            <ac:spMk id="3" creationId="{19937B2D-FDCD-0749-D886-A9F891495E8D}"/>
          </ac:spMkLst>
        </pc:spChg>
      </pc:sldChg>
      <pc:sldChg chg="addSp modSp mod">
        <pc:chgData name="Pendek Armin - SLF" userId="51f9b027-0aea-4240-8982-d199f038d370" providerId="ADAL" clId="{5E6E2AC3-63EB-D04C-B1D4-659F0CA2D8C8}" dt="2024-01-11T09:03:41.821" v="989"/>
        <pc:sldMkLst>
          <pc:docMk/>
          <pc:sldMk cId="3041680540" sldId="994"/>
        </pc:sldMkLst>
        <pc:spChg chg="add mod">
          <ac:chgData name="Pendek Armin - SLF" userId="51f9b027-0aea-4240-8982-d199f038d370" providerId="ADAL" clId="{5E6E2AC3-63EB-D04C-B1D4-659F0CA2D8C8}" dt="2024-01-11T09:03:41.821" v="989"/>
          <ac:spMkLst>
            <pc:docMk/>
            <pc:sldMk cId="3041680540" sldId="994"/>
            <ac:spMk id="3" creationId="{C81E0A7B-96FE-2445-F577-1FCC2D2E221A}"/>
          </ac:spMkLst>
        </pc:spChg>
      </pc:sldChg>
      <pc:sldChg chg="modSp mod">
        <pc:chgData name="Pendek Armin - SLF" userId="51f9b027-0aea-4240-8982-d199f038d370" providerId="ADAL" clId="{5E6E2AC3-63EB-D04C-B1D4-659F0CA2D8C8}" dt="2023-03-16T10:16:23.476" v="61" actId="1076"/>
        <pc:sldMkLst>
          <pc:docMk/>
          <pc:sldMk cId="709564755" sldId="1001"/>
        </pc:sldMkLst>
        <pc:spChg chg="mod">
          <ac:chgData name="Pendek Armin - SLF" userId="51f9b027-0aea-4240-8982-d199f038d370" providerId="ADAL" clId="{5E6E2AC3-63EB-D04C-B1D4-659F0CA2D8C8}" dt="2023-03-16T10:16:23.476" v="61" actId="1076"/>
          <ac:spMkLst>
            <pc:docMk/>
            <pc:sldMk cId="709564755" sldId="1001"/>
            <ac:spMk id="2" creationId="{964E81A4-1464-8294-CAA7-56F95B6D3EE1}"/>
          </ac:spMkLst>
        </pc:spChg>
      </pc:sldChg>
      <pc:sldChg chg="addSp modSp new mod">
        <pc:chgData name="Pendek Armin - SLF" userId="51f9b027-0aea-4240-8982-d199f038d370" providerId="ADAL" clId="{5E6E2AC3-63EB-D04C-B1D4-659F0CA2D8C8}" dt="2024-01-10T14:41:35.877" v="960"/>
        <pc:sldMkLst>
          <pc:docMk/>
          <pc:sldMk cId="292987924" sldId="1002"/>
        </pc:sldMkLst>
        <pc:spChg chg="add mod">
          <ac:chgData name="Pendek Armin - SLF" userId="51f9b027-0aea-4240-8982-d199f038d370" providerId="ADAL" clId="{5E6E2AC3-63EB-D04C-B1D4-659F0CA2D8C8}" dt="2024-01-10T14:41:35.877" v="960"/>
          <ac:spMkLst>
            <pc:docMk/>
            <pc:sldMk cId="292987924" sldId="1002"/>
            <ac:spMk id="6" creationId="{41FBC9B4-DA01-3D59-33C2-EE5FF02C7446}"/>
          </ac:spMkLst>
        </pc:spChg>
      </pc:sldChg>
      <pc:sldChg chg="new">
        <pc:chgData name="Pendek Armin - SLF" userId="51f9b027-0aea-4240-8982-d199f038d370" providerId="ADAL" clId="{5E6E2AC3-63EB-D04C-B1D4-659F0CA2D8C8}" dt="2024-01-10T14:38:53.760" v="942" actId="680"/>
        <pc:sldMkLst>
          <pc:docMk/>
          <pc:sldMk cId="647709523" sldId="1003"/>
        </pc:sldMkLst>
      </pc:sldChg>
      <pc:sldMasterChg chg="addSldLayout delSldLayout modSldLayout sldLayoutOrd">
        <pc:chgData name="Pendek Armin - SLF" userId="51f9b027-0aea-4240-8982-d199f038d370" providerId="ADAL" clId="{5E6E2AC3-63EB-D04C-B1D4-659F0CA2D8C8}" dt="2024-01-11T09:02:42.490" v="965" actId="20577"/>
        <pc:sldMasterMkLst>
          <pc:docMk/>
          <pc:sldMasterMk cId="4208906343" sldId="2147484138"/>
        </pc:sldMasterMkLst>
        <pc:sldLayoutChg chg="addSp delSp modSp mod">
          <pc:chgData name="Pendek Armin - SLF" userId="51f9b027-0aea-4240-8982-d199f038d370" providerId="ADAL" clId="{5E6E2AC3-63EB-D04C-B1D4-659F0CA2D8C8}" dt="2023-03-16T10:27:04.454" v="149" actId="478"/>
          <pc:sldLayoutMkLst>
            <pc:docMk/>
            <pc:sldMasterMk cId="4208906343" sldId="2147484138"/>
            <pc:sldLayoutMk cId="1102216833" sldId="2147484162"/>
          </pc:sldLayoutMkLst>
          <pc:spChg chg="add del mod">
            <ac:chgData name="Pendek Armin - SLF" userId="51f9b027-0aea-4240-8982-d199f038d370" providerId="ADAL" clId="{5E6E2AC3-63EB-D04C-B1D4-659F0CA2D8C8}" dt="2023-03-16T10:27:04.454" v="149" actId="478"/>
            <ac:spMkLst>
              <pc:docMk/>
              <pc:sldMasterMk cId="4208906343" sldId="2147484138"/>
              <pc:sldLayoutMk cId="1102216833" sldId="2147484162"/>
              <ac:spMk id="2" creationId="{2B5D63F2-AE98-CB2F-D504-898D33349972}"/>
            </ac:spMkLst>
          </pc:spChg>
          <pc:spChg chg="add del mod">
            <ac:chgData name="Pendek Armin - SLF" userId="51f9b027-0aea-4240-8982-d199f038d370" providerId="ADAL" clId="{5E6E2AC3-63EB-D04C-B1D4-659F0CA2D8C8}" dt="2023-03-16T10:27:04.454" v="149" actId="478"/>
            <ac:spMkLst>
              <pc:docMk/>
              <pc:sldMasterMk cId="4208906343" sldId="2147484138"/>
              <pc:sldLayoutMk cId="1102216833" sldId="2147484162"/>
              <ac:spMk id="4" creationId="{3C87DD29-DF23-4BAF-F341-C68E28D04931}"/>
            </ac:spMkLst>
          </pc:spChg>
          <pc:spChg chg="mod">
            <ac:chgData name="Pendek Armin - SLF" userId="51f9b027-0aea-4240-8982-d199f038d370" providerId="ADAL" clId="{5E6E2AC3-63EB-D04C-B1D4-659F0CA2D8C8}" dt="2023-03-16T10:26:12.826" v="67" actId="20578"/>
            <ac:spMkLst>
              <pc:docMk/>
              <pc:sldMasterMk cId="4208906343" sldId="2147484138"/>
              <pc:sldLayoutMk cId="1102216833" sldId="2147484162"/>
              <ac:spMk id="6" creationId="{753F5D11-7247-74D9-6B31-B15586224778}"/>
            </ac:spMkLst>
          </pc:spChg>
        </pc:sldLayoutChg>
        <pc:sldLayoutChg chg="modSp mod">
          <pc:chgData name="Pendek Armin - SLF" userId="51f9b027-0aea-4240-8982-d199f038d370" providerId="ADAL" clId="{5E6E2AC3-63EB-D04C-B1D4-659F0CA2D8C8}" dt="2023-03-16T10:24:31.262" v="65" actId="20577"/>
          <pc:sldLayoutMkLst>
            <pc:docMk/>
            <pc:sldMasterMk cId="4208906343" sldId="2147484138"/>
            <pc:sldLayoutMk cId="2414968623" sldId="2147484163"/>
          </pc:sldLayoutMkLst>
          <pc:spChg chg="mod">
            <ac:chgData name="Pendek Armin - SLF" userId="51f9b027-0aea-4240-8982-d199f038d370" providerId="ADAL" clId="{5E6E2AC3-63EB-D04C-B1D4-659F0CA2D8C8}" dt="2023-03-16T10:24:31.262" v="65" actId="20577"/>
            <ac:spMkLst>
              <pc:docMk/>
              <pc:sldMasterMk cId="4208906343" sldId="2147484138"/>
              <pc:sldLayoutMk cId="2414968623" sldId="2147484163"/>
              <ac:spMk id="10" creationId="{4B028862-E8B8-0069-0E34-33C1CC06B9AF}"/>
            </ac:spMkLst>
          </pc:spChg>
        </pc:sldLayoutChg>
        <pc:sldLayoutChg chg="addSp delSp modSp mod">
          <pc:chgData name="Pendek Armin - SLF" userId="51f9b027-0aea-4240-8982-d199f038d370" providerId="ADAL" clId="{5E6E2AC3-63EB-D04C-B1D4-659F0CA2D8C8}" dt="2024-01-10T14:43:37.686" v="962"/>
          <pc:sldLayoutMkLst>
            <pc:docMk/>
            <pc:sldMasterMk cId="4208906343" sldId="2147484138"/>
            <pc:sldLayoutMk cId="4251272344" sldId="2147484164"/>
          </pc:sldLayoutMkLst>
          <pc:spChg chg="add del mod">
            <ac:chgData name="Pendek Armin - SLF" userId="51f9b027-0aea-4240-8982-d199f038d370" providerId="ADAL" clId="{5E6E2AC3-63EB-D04C-B1D4-659F0CA2D8C8}" dt="2024-01-10T14:43:36.201" v="961" actId="478"/>
            <ac:spMkLst>
              <pc:docMk/>
              <pc:sldMasterMk cId="4208906343" sldId="2147484138"/>
              <pc:sldLayoutMk cId="4251272344" sldId="2147484164"/>
              <ac:spMk id="4" creationId="{E851A120-E0A9-A1B7-B531-2D11805E0802}"/>
            </ac:spMkLst>
          </pc:spChg>
          <pc:spChg chg="add mod">
            <ac:chgData name="Pendek Armin - SLF" userId="51f9b027-0aea-4240-8982-d199f038d370" providerId="ADAL" clId="{5E6E2AC3-63EB-D04C-B1D4-659F0CA2D8C8}" dt="2024-01-10T14:43:37.686" v="962"/>
            <ac:spMkLst>
              <pc:docMk/>
              <pc:sldMasterMk cId="4208906343" sldId="2147484138"/>
              <pc:sldLayoutMk cId="4251272344" sldId="2147484164"/>
              <ac:spMk id="6" creationId="{123C6A9E-5F50-71C8-E6BF-BEEFC9D58E39}"/>
            </ac:spMkLst>
          </pc:spChg>
          <pc:spChg chg="del mod">
            <ac:chgData name="Pendek Armin - SLF" userId="51f9b027-0aea-4240-8982-d199f038d370" providerId="ADAL" clId="{5E6E2AC3-63EB-D04C-B1D4-659F0CA2D8C8}" dt="2024-01-10T14:00:45.081" v="486" actId="478"/>
            <ac:spMkLst>
              <pc:docMk/>
              <pc:sldMasterMk cId="4208906343" sldId="2147484138"/>
              <pc:sldLayoutMk cId="4251272344" sldId="2147484164"/>
              <ac:spMk id="8" creationId="{CD67EE29-85DE-EFC6-587C-B173640E243E}"/>
            </ac:spMkLst>
          </pc:spChg>
          <pc:spChg chg="mod">
            <ac:chgData name="Pendek Armin - SLF" userId="51f9b027-0aea-4240-8982-d199f038d370" providerId="ADAL" clId="{5E6E2AC3-63EB-D04C-B1D4-659F0CA2D8C8}" dt="2024-01-10T13:53:06.044" v="481" actId="1076"/>
            <ac:spMkLst>
              <pc:docMk/>
              <pc:sldMasterMk cId="4208906343" sldId="2147484138"/>
              <pc:sldLayoutMk cId="4251272344" sldId="2147484164"/>
              <ac:spMk id="10" creationId="{FFBCD097-D877-CEB3-A2E7-F0CA355C74D9}"/>
            </ac:spMkLst>
          </pc:spChg>
          <pc:spChg chg="mod">
            <ac:chgData name="Pendek Armin - SLF" userId="51f9b027-0aea-4240-8982-d199f038d370" providerId="ADAL" clId="{5E6E2AC3-63EB-D04C-B1D4-659F0CA2D8C8}" dt="2024-01-10T13:53:06.044" v="481" actId="1076"/>
            <ac:spMkLst>
              <pc:docMk/>
              <pc:sldMasterMk cId="4208906343" sldId="2147484138"/>
              <pc:sldLayoutMk cId="4251272344" sldId="2147484164"/>
              <ac:spMk id="12" creationId="{4B708611-7715-9FA5-2FFF-84F7473CA01F}"/>
            </ac:spMkLst>
          </pc:spChg>
          <pc:picChg chg="mod">
            <ac:chgData name="Pendek Armin - SLF" userId="51f9b027-0aea-4240-8982-d199f038d370" providerId="ADAL" clId="{5E6E2AC3-63EB-D04C-B1D4-659F0CA2D8C8}" dt="2024-01-10T13:53:06.044" v="481" actId="1076"/>
            <ac:picMkLst>
              <pc:docMk/>
              <pc:sldMasterMk cId="4208906343" sldId="2147484138"/>
              <pc:sldLayoutMk cId="4251272344" sldId="2147484164"/>
              <ac:picMk id="11" creationId="{EE834A9C-6F8B-18D2-1AC6-CB7C1D576CD9}"/>
            </ac:picMkLst>
          </pc:picChg>
        </pc:sldLayoutChg>
        <pc:sldLayoutChg chg="addSp modSp mod">
          <pc:chgData name="Pendek Armin - SLF" userId="51f9b027-0aea-4240-8982-d199f038d370" providerId="ADAL" clId="{5E6E2AC3-63EB-D04C-B1D4-659F0CA2D8C8}" dt="2023-03-16T10:14:58.719" v="50" actId="207"/>
          <pc:sldLayoutMkLst>
            <pc:docMk/>
            <pc:sldMasterMk cId="4208906343" sldId="2147484138"/>
            <pc:sldLayoutMk cId="1548124653" sldId="2147484168"/>
          </pc:sldLayoutMkLst>
          <pc:spChg chg="add mod">
            <ac:chgData name="Pendek Armin - SLF" userId="51f9b027-0aea-4240-8982-d199f038d370" providerId="ADAL" clId="{5E6E2AC3-63EB-D04C-B1D4-659F0CA2D8C8}" dt="2023-03-16T10:14:58.719" v="50" actId="207"/>
            <ac:spMkLst>
              <pc:docMk/>
              <pc:sldMasterMk cId="4208906343" sldId="2147484138"/>
              <pc:sldLayoutMk cId="1548124653" sldId="2147484168"/>
              <ac:spMk id="5" creationId="{46713D52-DBBE-3754-6F2E-B70F2F695341}"/>
            </ac:spMkLst>
          </pc:spChg>
          <pc:spChg chg="add mod">
            <ac:chgData name="Pendek Armin - SLF" userId="51f9b027-0aea-4240-8982-d199f038d370" providerId="ADAL" clId="{5E6E2AC3-63EB-D04C-B1D4-659F0CA2D8C8}" dt="2023-03-16T10:14:48.230" v="47" actId="20577"/>
            <ac:spMkLst>
              <pc:docMk/>
              <pc:sldMasterMk cId="4208906343" sldId="2147484138"/>
              <pc:sldLayoutMk cId="1548124653" sldId="2147484168"/>
              <ac:spMk id="6" creationId="{263B4BD0-23F6-A80B-3865-FF33B011E58D}"/>
            </ac:spMkLst>
          </pc:spChg>
        </pc:sldLayoutChg>
        <pc:sldLayoutChg chg="modSp mod">
          <pc:chgData name="Pendek Armin - SLF" userId="51f9b027-0aea-4240-8982-d199f038d370" providerId="ADAL" clId="{5E6E2AC3-63EB-D04C-B1D4-659F0CA2D8C8}" dt="2024-01-10T14:18:03.309" v="737" actId="207"/>
          <pc:sldLayoutMkLst>
            <pc:docMk/>
            <pc:sldMasterMk cId="4208906343" sldId="2147484138"/>
            <pc:sldLayoutMk cId="2343615333" sldId="2147484171"/>
          </pc:sldLayoutMkLst>
          <pc:spChg chg="mod">
            <ac:chgData name="Pendek Armin - SLF" userId="51f9b027-0aea-4240-8982-d199f038d370" providerId="ADAL" clId="{5E6E2AC3-63EB-D04C-B1D4-659F0CA2D8C8}" dt="2024-01-10T14:18:03.309" v="737" actId="207"/>
            <ac:spMkLst>
              <pc:docMk/>
              <pc:sldMasterMk cId="4208906343" sldId="2147484138"/>
              <pc:sldLayoutMk cId="2343615333" sldId="2147484171"/>
              <ac:spMk id="6" creationId="{0D92D083-1809-F5D3-8C15-03AB612525F9}"/>
            </ac:spMkLst>
          </pc:spChg>
          <pc:spChg chg="mod">
            <ac:chgData name="Pendek Armin - SLF" userId="51f9b027-0aea-4240-8982-d199f038d370" providerId="ADAL" clId="{5E6E2AC3-63EB-D04C-B1D4-659F0CA2D8C8}" dt="2024-01-10T14:18:03.309" v="737" actId="207"/>
            <ac:spMkLst>
              <pc:docMk/>
              <pc:sldMasterMk cId="4208906343" sldId="2147484138"/>
              <pc:sldLayoutMk cId="2343615333" sldId="2147484171"/>
              <ac:spMk id="10" creationId="{2F41DA82-5D02-B0EF-A2FC-3DA004602525}"/>
            </ac:spMkLst>
          </pc:spChg>
          <pc:spChg chg="mod">
            <ac:chgData name="Pendek Armin - SLF" userId="51f9b027-0aea-4240-8982-d199f038d370" providerId="ADAL" clId="{5E6E2AC3-63EB-D04C-B1D4-659F0CA2D8C8}" dt="2024-01-10T14:18:03.309" v="737" actId="207"/>
            <ac:spMkLst>
              <pc:docMk/>
              <pc:sldMasterMk cId="4208906343" sldId="2147484138"/>
              <pc:sldLayoutMk cId="2343615333" sldId="2147484171"/>
              <ac:spMk id="11" creationId="{624C11BC-98A3-AE9D-B2AD-64E760ECEDEB}"/>
            </ac:spMkLst>
          </pc:spChg>
          <pc:spChg chg="mod">
            <ac:chgData name="Pendek Armin - SLF" userId="51f9b027-0aea-4240-8982-d199f038d370" providerId="ADAL" clId="{5E6E2AC3-63EB-D04C-B1D4-659F0CA2D8C8}" dt="2024-01-10T14:18:03.309" v="737" actId="207"/>
            <ac:spMkLst>
              <pc:docMk/>
              <pc:sldMasterMk cId="4208906343" sldId="2147484138"/>
              <pc:sldLayoutMk cId="2343615333" sldId="2147484171"/>
              <ac:spMk id="13" creationId="{2D0DD808-CD96-4F93-1515-3EF843A6623D}"/>
            </ac:spMkLst>
          </pc:spChg>
          <pc:spChg chg="mod">
            <ac:chgData name="Pendek Armin - SLF" userId="51f9b027-0aea-4240-8982-d199f038d370" providerId="ADAL" clId="{5E6E2AC3-63EB-D04C-B1D4-659F0CA2D8C8}" dt="2023-03-16T10:12:54.439" v="19" actId="20577"/>
            <ac:spMkLst>
              <pc:docMk/>
              <pc:sldMasterMk cId="4208906343" sldId="2147484138"/>
              <pc:sldLayoutMk cId="2343615333" sldId="2147484171"/>
              <ac:spMk id="25" creationId="{97961582-40AB-50E6-7DB3-D5CCBFBB0A80}"/>
            </ac:spMkLst>
          </pc:spChg>
        </pc:sldLayoutChg>
        <pc:sldLayoutChg chg="modSp mod">
          <pc:chgData name="Pendek Armin - SLF" userId="51f9b027-0aea-4240-8982-d199f038d370" providerId="ADAL" clId="{5E6E2AC3-63EB-D04C-B1D4-659F0CA2D8C8}" dt="2024-01-11T09:02:42.490" v="965" actId="20577"/>
          <pc:sldLayoutMkLst>
            <pc:docMk/>
            <pc:sldMasterMk cId="4208906343" sldId="2147484138"/>
            <pc:sldLayoutMk cId="3963467877" sldId="2147484172"/>
          </pc:sldLayoutMkLst>
          <pc:spChg chg="mod">
            <ac:chgData name="Pendek Armin - SLF" userId="51f9b027-0aea-4240-8982-d199f038d370" providerId="ADAL" clId="{5E6E2AC3-63EB-D04C-B1D4-659F0CA2D8C8}" dt="2023-03-16T10:13:12.613" v="20" actId="14100"/>
            <ac:spMkLst>
              <pc:docMk/>
              <pc:sldMasterMk cId="4208906343" sldId="2147484138"/>
              <pc:sldLayoutMk cId="3963467877" sldId="2147484172"/>
              <ac:spMk id="2" creationId="{413D7945-0C25-304D-04BE-DBB37884FC57}"/>
            </ac:spMkLst>
          </pc:spChg>
          <pc:spChg chg="mod">
            <ac:chgData name="Pendek Armin - SLF" userId="51f9b027-0aea-4240-8982-d199f038d370" providerId="ADAL" clId="{5E6E2AC3-63EB-D04C-B1D4-659F0CA2D8C8}" dt="2024-01-11T09:02:42.490" v="965" actId="20577"/>
            <ac:spMkLst>
              <pc:docMk/>
              <pc:sldMasterMk cId="4208906343" sldId="2147484138"/>
              <pc:sldLayoutMk cId="3963467877" sldId="2147484172"/>
              <ac:spMk id="4" creationId="{9DFDC847-86C6-3178-9EAE-C80950A05B66}"/>
            </ac:spMkLst>
          </pc:spChg>
          <pc:spChg chg="mod">
            <ac:chgData name="Pendek Armin - SLF" userId="51f9b027-0aea-4240-8982-d199f038d370" providerId="ADAL" clId="{5E6E2AC3-63EB-D04C-B1D4-659F0CA2D8C8}" dt="2023-03-16T10:11:48.493" v="16" actId="20577"/>
            <ac:spMkLst>
              <pc:docMk/>
              <pc:sldMasterMk cId="4208906343" sldId="2147484138"/>
              <pc:sldLayoutMk cId="3963467877" sldId="2147484172"/>
              <ac:spMk id="10" creationId="{36F629E2-5CC2-37CB-92A4-6184A8C8E5FD}"/>
            </ac:spMkLst>
          </pc:spChg>
          <pc:spChg chg="mod">
            <ac:chgData name="Pendek Armin - SLF" userId="51f9b027-0aea-4240-8982-d199f038d370" providerId="ADAL" clId="{5E6E2AC3-63EB-D04C-B1D4-659F0CA2D8C8}" dt="2023-03-16T10:13:15.364" v="23" actId="20577"/>
            <ac:spMkLst>
              <pc:docMk/>
              <pc:sldMasterMk cId="4208906343" sldId="2147484138"/>
              <pc:sldLayoutMk cId="3963467877" sldId="2147484172"/>
              <ac:spMk id="25" creationId="{97961582-40AB-50E6-7DB3-D5CCBFBB0A80}"/>
            </ac:spMkLst>
          </pc:spChg>
        </pc:sldLayoutChg>
        <pc:sldLayoutChg chg="modSp mod">
          <pc:chgData name="Pendek Armin - SLF" userId="51f9b027-0aea-4240-8982-d199f038d370" providerId="ADAL" clId="{5E6E2AC3-63EB-D04C-B1D4-659F0CA2D8C8}" dt="2023-03-16T10:14:00.041" v="33" actId="20577"/>
          <pc:sldLayoutMkLst>
            <pc:docMk/>
            <pc:sldMasterMk cId="4208906343" sldId="2147484138"/>
            <pc:sldLayoutMk cId="3695544669" sldId="2147484173"/>
          </pc:sldLayoutMkLst>
          <pc:spChg chg="mod">
            <ac:chgData name="Pendek Armin - SLF" userId="51f9b027-0aea-4240-8982-d199f038d370" providerId="ADAL" clId="{5E6E2AC3-63EB-D04C-B1D4-659F0CA2D8C8}" dt="2023-03-16T10:13:27.935" v="24" actId="14100"/>
            <ac:spMkLst>
              <pc:docMk/>
              <pc:sldMasterMk cId="4208906343" sldId="2147484138"/>
              <pc:sldLayoutMk cId="3695544669" sldId="2147484173"/>
              <ac:spMk id="2" creationId="{413D7945-0C25-304D-04BE-DBB37884FC57}"/>
            </ac:spMkLst>
          </pc:spChg>
          <pc:spChg chg="mod">
            <ac:chgData name="Pendek Armin - SLF" userId="51f9b027-0aea-4240-8982-d199f038d370" providerId="ADAL" clId="{5E6E2AC3-63EB-D04C-B1D4-659F0CA2D8C8}" dt="2023-03-16T10:14:00.041" v="33" actId="20577"/>
            <ac:spMkLst>
              <pc:docMk/>
              <pc:sldMasterMk cId="4208906343" sldId="2147484138"/>
              <pc:sldLayoutMk cId="3695544669" sldId="2147484173"/>
              <ac:spMk id="3" creationId="{3D56BC9C-6ADE-C806-0DC3-1B6B76C7A7C5}"/>
            </ac:spMkLst>
          </pc:spChg>
          <pc:spChg chg="mod">
            <ac:chgData name="Pendek Armin - SLF" userId="51f9b027-0aea-4240-8982-d199f038d370" providerId="ADAL" clId="{5E6E2AC3-63EB-D04C-B1D4-659F0CA2D8C8}" dt="2023-03-16T10:13:32.996" v="27" actId="20577"/>
            <ac:spMkLst>
              <pc:docMk/>
              <pc:sldMasterMk cId="4208906343" sldId="2147484138"/>
              <pc:sldLayoutMk cId="3695544669" sldId="2147484173"/>
              <ac:spMk id="25" creationId="{97961582-40AB-50E6-7DB3-D5CCBFBB0A80}"/>
            </ac:spMkLst>
          </pc:spChg>
        </pc:sldLayoutChg>
        <pc:sldLayoutChg chg="modSp mod">
          <pc:chgData name="Pendek Armin - SLF" userId="51f9b027-0aea-4240-8982-d199f038d370" providerId="ADAL" clId="{5E6E2AC3-63EB-D04C-B1D4-659F0CA2D8C8}" dt="2023-03-16T10:14:05.697" v="37" actId="20577"/>
          <pc:sldLayoutMkLst>
            <pc:docMk/>
            <pc:sldMasterMk cId="4208906343" sldId="2147484138"/>
            <pc:sldLayoutMk cId="2802268013" sldId="2147484174"/>
          </pc:sldLayoutMkLst>
          <pc:spChg chg="mod">
            <ac:chgData name="Pendek Armin - SLF" userId="51f9b027-0aea-4240-8982-d199f038d370" providerId="ADAL" clId="{5E6E2AC3-63EB-D04C-B1D4-659F0CA2D8C8}" dt="2023-03-16T10:14:05.697" v="37" actId="20577"/>
            <ac:spMkLst>
              <pc:docMk/>
              <pc:sldMasterMk cId="4208906343" sldId="2147484138"/>
              <pc:sldLayoutMk cId="2802268013" sldId="2147484174"/>
              <ac:spMk id="3" creationId="{3D56BC9C-6ADE-C806-0DC3-1B6B76C7A7C5}"/>
            </ac:spMkLst>
          </pc:spChg>
          <pc:spChg chg="mod">
            <ac:chgData name="Pendek Armin - SLF" userId="51f9b027-0aea-4240-8982-d199f038d370" providerId="ADAL" clId="{5E6E2AC3-63EB-D04C-B1D4-659F0CA2D8C8}" dt="2023-03-16T10:13:51.513" v="31" actId="14100"/>
            <ac:spMkLst>
              <pc:docMk/>
              <pc:sldMasterMk cId="4208906343" sldId="2147484138"/>
              <pc:sldLayoutMk cId="2802268013" sldId="2147484174"/>
              <ac:spMk id="24" creationId="{5264EEF3-BBAD-F1E0-5DE4-39259D5832E3}"/>
            </ac:spMkLst>
          </pc:spChg>
          <pc:spChg chg="mod">
            <ac:chgData name="Pendek Armin - SLF" userId="51f9b027-0aea-4240-8982-d199f038d370" providerId="ADAL" clId="{5E6E2AC3-63EB-D04C-B1D4-659F0CA2D8C8}" dt="2023-03-16T10:13:46.002" v="30" actId="20577"/>
            <ac:spMkLst>
              <pc:docMk/>
              <pc:sldMasterMk cId="4208906343" sldId="2147484138"/>
              <pc:sldLayoutMk cId="2802268013" sldId="2147484174"/>
              <ac:spMk id="25" creationId="{97961582-40AB-50E6-7DB3-D5CCBFBB0A80}"/>
            </ac:spMkLst>
          </pc:spChg>
        </pc:sldLayoutChg>
        <pc:sldLayoutChg chg="addSp modSp mod">
          <pc:chgData name="Pendek Armin - SLF" userId="51f9b027-0aea-4240-8982-d199f038d370" providerId="ADAL" clId="{5E6E2AC3-63EB-D04C-B1D4-659F0CA2D8C8}" dt="2023-03-16T10:15:48.277" v="60" actId="207"/>
          <pc:sldLayoutMkLst>
            <pc:docMk/>
            <pc:sldMasterMk cId="4208906343" sldId="2147484138"/>
            <pc:sldLayoutMk cId="4120405591" sldId="2147484175"/>
          </pc:sldLayoutMkLst>
          <pc:spChg chg="mod">
            <ac:chgData name="Pendek Armin - SLF" userId="51f9b027-0aea-4240-8982-d199f038d370" providerId="ADAL" clId="{5E6E2AC3-63EB-D04C-B1D4-659F0CA2D8C8}" dt="2023-03-16T10:14:12.730" v="41" actId="20577"/>
            <ac:spMkLst>
              <pc:docMk/>
              <pc:sldMasterMk cId="4208906343" sldId="2147484138"/>
              <pc:sldLayoutMk cId="4120405591" sldId="2147484175"/>
              <ac:spMk id="6" creationId="{9AA7AF87-CD75-2C2F-3413-8C9746CCAA31}"/>
            </ac:spMkLst>
          </pc:spChg>
          <pc:spChg chg="add mod">
            <ac:chgData name="Pendek Armin - SLF" userId="51f9b027-0aea-4240-8982-d199f038d370" providerId="ADAL" clId="{5E6E2AC3-63EB-D04C-B1D4-659F0CA2D8C8}" dt="2023-03-16T10:15:48.277" v="60" actId="207"/>
            <ac:spMkLst>
              <pc:docMk/>
              <pc:sldMasterMk cId="4208906343" sldId="2147484138"/>
              <pc:sldLayoutMk cId="4120405591" sldId="2147484175"/>
              <ac:spMk id="10" creationId="{5415A4E9-0663-513C-907E-A80736C3EDCC}"/>
            </ac:spMkLst>
          </pc:spChg>
          <pc:spChg chg="add mod">
            <ac:chgData name="Pendek Armin - SLF" userId="51f9b027-0aea-4240-8982-d199f038d370" providerId="ADAL" clId="{5E6E2AC3-63EB-D04C-B1D4-659F0CA2D8C8}" dt="2023-03-16T10:15:39.354" v="58" actId="20577"/>
            <ac:spMkLst>
              <pc:docMk/>
              <pc:sldMasterMk cId="4208906343" sldId="2147484138"/>
              <pc:sldLayoutMk cId="4120405591" sldId="2147484175"/>
              <ac:spMk id="11" creationId="{A665AB5E-D5E3-373B-37DD-258F46EC3DD5}"/>
            </ac:spMkLst>
          </pc:spChg>
        </pc:sldLayoutChg>
        <pc:sldLayoutChg chg="addSp delSp modSp add del mod ord modTransition">
          <pc:chgData name="Pendek Armin - SLF" userId="51f9b027-0aea-4240-8982-d199f038d370" providerId="ADAL" clId="{5E6E2AC3-63EB-D04C-B1D4-659F0CA2D8C8}" dt="2024-01-10T14:05:38.514" v="532" actId="2696"/>
          <pc:sldLayoutMkLst>
            <pc:docMk/>
            <pc:sldMasterMk cId="4208906343" sldId="2147484138"/>
            <pc:sldLayoutMk cId="2789081479" sldId="2147484186"/>
          </pc:sldLayoutMkLst>
          <pc:spChg chg="add mod">
            <ac:chgData name="Pendek Armin - SLF" userId="51f9b027-0aea-4240-8982-d199f038d370" providerId="ADAL" clId="{5E6E2AC3-63EB-D04C-B1D4-659F0CA2D8C8}" dt="2024-01-10T13:44:00.047" v="372" actId="1076"/>
            <ac:spMkLst>
              <pc:docMk/>
              <pc:sldMasterMk cId="4208906343" sldId="2147484138"/>
              <pc:sldLayoutMk cId="2789081479" sldId="2147484186"/>
              <ac:spMk id="4" creationId="{3690C9B8-8371-228A-17B2-1C247265A4F1}"/>
            </ac:spMkLst>
          </pc:spChg>
          <pc:spChg chg="mod">
            <ac:chgData name="Pendek Armin - SLF" userId="51f9b027-0aea-4240-8982-d199f038d370" providerId="ADAL" clId="{5E6E2AC3-63EB-D04C-B1D4-659F0CA2D8C8}" dt="2024-01-10T13:43:51.557" v="370" actId="1076"/>
            <ac:spMkLst>
              <pc:docMk/>
              <pc:sldMasterMk cId="4208906343" sldId="2147484138"/>
              <pc:sldLayoutMk cId="2789081479" sldId="2147484186"/>
              <ac:spMk id="5" creationId="{3D998B31-EEB0-47B2-A2D4-CCF7864A880C}"/>
            </ac:spMkLst>
          </pc:spChg>
          <pc:spChg chg="add mod">
            <ac:chgData name="Pendek Armin - SLF" userId="51f9b027-0aea-4240-8982-d199f038d370" providerId="ADAL" clId="{5E6E2AC3-63EB-D04C-B1D4-659F0CA2D8C8}" dt="2024-01-10T13:44:25.047" v="381" actId="1076"/>
            <ac:spMkLst>
              <pc:docMk/>
              <pc:sldMasterMk cId="4208906343" sldId="2147484138"/>
              <pc:sldLayoutMk cId="2789081479" sldId="2147484186"/>
              <ac:spMk id="6" creationId="{B7FA7233-7ADF-31CF-11C3-78130FBA9C52}"/>
            </ac:spMkLst>
          </pc:spChg>
          <pc:spChg chg="add del mod">
            <ac:chgData name="Pendek Armin - SLF" userId="51f9b027-0aea-4240-8982-d199f038d370" providerId="ADAL" clId="{5E6E2AC3-63EB-D04C-B1D4-659F0CA2D8C8}" dt="2024-01-10T13:49:02.583" v="473" actId="20577"/>
            <ac:spMkLst>
              <pc:docMk/>
              <pc:sldMasterMk cId="4208906343" sldId="2147484138"/>
              <pc:sldLayoutMk cId="2789081479" sldId="2147484186"/>
              <ac:spMk id="7" creationId="{9AE8756D-B471-03EC-2293-1A37898CCF13}"/>
            </ac:spMkLst>
          </pc:spChg>
          <pc:spChg chg="add del">
            <ac:chgData name="Pendek Armin - SLF" userId="51f9b027-0aea-4240-8982-d199f038d370" providerId="ADAL" clId="{5E6E2AC3-63EB-D04C-B1D4-659F0CA2D8C8}" dt="2024-01-10T13:44:57.119" v="384" actId="478"/>
            <ac:spMkLst>
              <pc:docMk/>
              <pc:sldMasterMk cId="4208906343" sldId="2147484138"/>
              <pc:sldLayoutMk cId="2789081479" sldId="2147484186"/>
              <ac:spMk id="8" creationId="{CD67EE29-85DE-EFC6-587C-B173640E243E}"/>
            </ac:spMkLst>
          </pc:spChg>
          <pc:spChg chg="add del">
            <ac:chgData name="Pendek Armin - SLF" userId="51f9b027-0aea-4240-8982-d199f038d370" providerId="ADAL" clId="{5E6E2AC3-63EB-D04C-B1D4-659F0CA2D8C8}" dt="2024-01-10T13:44:57.119" v="384" actId="478"/>
            <ac:spMkLst>
              <pc:docMk/>
              <pc:sldMasterMk cId="4208906343" sldId="2147484138"/>
              <pc:sldLayoutMk cId="2789081479" sldId="2147484186"/>
              <ac:spMk id="9" creationId="{7977075B-C4EB-ADF1-FE9A-2E11EFCF171B}"/>
            </ac:spMkLst>
          </pc:spChg>
          <pc:spChg chg="add del">
            <ac:chgData name="Pendek Armin - SLF" userId="51f9b027-0aea-4240-8982-d199f038d370" providerId="ADAL" clId="{5E6E2AC3-63EB-D04C-B1D4-659F0CA2D8C8}" dt="2024-01-10T13:44:57.119" v="384" actId="478"/>
            <ac:spMkLst>
              <pc:docMk/>
              <pc:sldMasterMk cId="4208906343" sldId="2147484138"/>
              <pc:sldLayoutMk cId="2789081479" sldId="2147484186"/>
              <ac:spMk id="10" creationId="{FFBCD097-D877-CEB3-A2E7-F0CA355C74D9}"/>
            </ac:spMkLst>
          </pc:spChg>
          <pc:spChg chg="add del">
            <ac:chgData name="Pendek Armin - SLF" userId="51f9b027-0aea-4240-8982-d199f038d370" providerId="ADAL" clId="{5E6E2AC3-63EB-D04C-B1D4-659F0CA2D8C8}" dt="2024-01-10T13:44:57.119" v="384" actId="478"/>
            <ac:spMkLst>
              <pc:docMk/>
              <pc:sldMasterMk cId="4208906343" sldId="2147484138"/>
              <pc:sldLayoutMk cId="2789081479" sldId="2147484186"/>
              <ac:spMk id="12" creationId="{4B708611-7715-9FA5-2FFF-84F7473CA01F}"/>
            </ac:spMkLst>
          </pc:spChg>
          <pc:spChg chg="mod">
            <ac:chgData name="Pendek Armin - SLF" userId="51f9b027-0aea-4240-8982-d199f038d370" providerId="ADAL" clId="{5E6E2AC3-63EB-D04C-B1D4-659F0CA2D8C8}" dt="2024-01-10T13:34:57.020" v="175" actId="20577"/>
            <ac:spMkLst>
              <pc:docMk/>
              <pc:sldMasterMk cId="4208906343" sldId="2147484138"/>
              <pc:sldLayoutMk cId="2789081479" sldId="2147484186"/>
              <ac:spMk id="14" creationId="{8CAAE69E-CB11-F272-B0FF-7BFA114DBC9A}"/>
            </ac:spMkLst>
          </pc:spChg>
          <pc:spChg chg="mod">
            <ac:chgData name="Pendek Armin - SLF" userId="51f9b027-0aea-4240-8982-d199f038d370" providerId="ADAL" clId="{5E6E2AC3-63EB-D04C-B1D4-659F0CA2D8C8}" dt="2024-01-10T13:48:33.952" v="455" actId="20577"/>
            <ac:spMkLst>
              <pc:docMk/>
              <pc:sldMasterMk cId="4208906343" sldId="2147484138"/>
              <pc:sldLayoutMk cId="2789081479" sldId="2147484186"/>
              <ac:spMk id="15" creationId="{199FC27E-C6C3-07A8-11B6-71CF9408CE35}"/>
            </ac:spMkLst>
          </pc:spChg>
          <pc:spChg chg="add mod">
            <ac:chgData name="Pendek Armin - SLF" userId="51f9b027-0aea-4240-8982-d199f038d370" providerId="ADAL" clId="{5E6E2AC3-63EB-D04C-B1D4-659F0CA2D8C8}" dt="2024-01-10T13:44:25.047" v="381" actId="1076"/>
            <ac:spMkLst>
              <pc:docMk/>
              <pc:sldMasterMk cId="4208906343" sldId="2147484138"/>
              <pc:sldLayoutMk cId="2789081479" sldId="2147484186"/>
              <ac:spMk id="16" creationId="{14B13D30-7778-1974-B839-D497C8055B54}"/>
            </ac:spMkLst>
          </pc:spChg>
          <pc:spChg chg="add mod">
            <ac:chgData name="Pendek Armin - SLF" userId="51f9b027-0aea-4240-8982-d199f038d370" providerId="ADAL" clId="{5E6E2AC3-63EB-D04C-B1D4-659F0CA2D8C8}" dt="2024-01-10T13:44:13.255" v="376" actId="1076"/>
            <ac:spMkLst>
              <pc:docMk/>
              <pc:sldMasterMk cId="4208906343" sldId="2147484138"/>
              <pc:sldLayoutMk cId="2789081479" sldId="2147484186"/>
              <ac:spMk id="17" creationId="{BF08D840-5A40-2B51-4841-BDE5BED0CD5F}"/>
            </ac:spMkLst>
          </pc:spChg>
          <pc:spChg chg="add mod">
            <ac:chgData name="Pendek Armin - SLF" userId="51f9b027-0aea-4240-8982-d199f038d370" providerId="ADAL" clId="{5E6E2AC3-63EB-D04C-B1D4-659F0CA2D8C8}" dt="2024-01-10T13:44:20.449" v="380" actId="20577"/>
            <ac:spMkLst>
              <pc:docMk/>
              <pc:sldMasterMk cId="4208906343" sldId="2147484138"/>
              <pc:sldLayoutMk cId="2789081479" sldId="2147484186"/>
              <ac:spMk id="18" creationId="{73C62DA8-F869-AB16-AADF-235E9C661AFB}"/>
            </ac:spMkLst>
          </pc:spChg>
          <pc:spChg chg="add del mod">
            <ac:chgData name="Pendek Armin - SLF" userId="51f9b027-0aea-4240-8982-d199f038d370" providerId="ADAL" clId="{5E6E2AC3-63EB-D04C-B1D4-659F0CA2D8C8}" dt="2024-01-10T14:00:40.035" v="484" actId="21"/>
            <ac:spMkLst>
              <pc:docMk/>
              <pc:sldMasterMk cId="4208906343" sldId="2147484138"/>
              <pc:sldLayoutMk cId="2789081479" sldId="2147484186"/>
              <ac:spMk id="19" creationId="{8D263C21-0E19-7388-3909-634CB8D78733}"/>
            </ac:spMkLst>
          </pc:spChg>
          <pc:spChg chg="add mod">
            <ac:chgData name="Pendek Armin - SLF" userId="51f9b027-0aea-4240-8982-d199f038d370" providerId="ADAL" clId="{5E6E2AC3-63EB-D04C-B1D4-659F0CA2D8C8}" dt="2024-01-10T13:48:56.656" v="456"/>
            <ac:spMkLst>
              <pc:docMk/>
              <pc:sldMasterMk cId="4208906343" sldId="2147484138"/>
              <pc:sldLayoutMk cId="2789081479" sldId="2147484186"/>
              <ac:spMk id="20" creationId="{68C96396-53B4-601C-DE3B-A9336043865D}"/>
            </ac:spMkLst>
          </pc:spChg>
          <pc:spChg chg="add mod">
            <ac:chgData name="Pendek Armin - SLF" userId="51f9b027-0aea-4240-8982-d199f038d370" providerId="ADAL" clId="{5E6E2AC3-63EB-D04C-B1D4-659F0CA2D8C8}" dt="2024-01-10T14:03:16.492" v="500" actId="20577"/>
            <ac:spMkLst>
              <pc:docMk/>
              <pc:sldMasterMk cId="4208906343" sldId="2147484138"/>
              <pc:sldLayoutMk cId="2789081479" sldId="2147484186"/>
              <ac:spMk id="21" creationId="{E7847592-5164-7B9D-41E1-BB60059F33BB}"/>
            </ac:spMkLst>
          </pc:spChg>
          <pc:spChg chg="add mod">
            <ac:chgData name="Pendek Armin - SLF" userId="51f9b027-0aea-4240-8982-d199f038d370" providerId="ADAL" clId="{5E6E2AC3-63EB-D04C-B1D4-659F0CA2D8C8}" dt="2024-01-10T13:48:56.656" v="456"/>
            <ac:spMkLst>
              <pc:docMk/>
              <pc:sldMasterMk cId="4208906343" sldId="2147484138"/>
              <pc:sldLayoutMk cId="2789081479" sldId="2147484186"/>
              <ac:spMk id="26" creationId="{360F1B1C-32D6-FBC1-7204-1EC0FD5DB752}"/>
            </ac:spMkLst>
          </pc:spChg>
          <pc:spChg chg="add mod">
            <ac:chgData name="Pendek Armin - SLF" userId="51f9b027-0aea-4240-8982-d199f038d370" providerId="ADAL" clId="{5E6E2AC3-63EB-D04C-B1D4-659F0CA2D8C8}" dt="2024-01-10T14:03:30.718" v="502" actId="20577"/>
            <ac:spMkLst>
              <pc:docMk/>
              <pc:sldMasterMk cId="4208906343" sldId="2147484138"/>
              <pc:sldLayoutMk cId="2789081479" sldId="2147484186"/>
              <ac:spMk id="28" creationId="{E96AE798-DF7E-8C8F-A371-1AA74E705DA2}"/>
            </ac:spMkLst>
          </pc:spChg>
          <pc:picChg chg="add del">
            <ac:chgData name="Pendek Armin - SLF" userId="51f9b027-0aea-4240-8982-d199f038d370" providerId="ADAL" clId="{5E6E2AC3-63EB-D04C-B1D4-659F0CA2D8C8}" dt="2024-01-10T13:44:57.119" v="384" actId="478"/>
            <ac:picMkLst>
              <pc:docMk/>
              <pc:sldMasterMk cId="4208906343" sldId="2147484138"/>
              <pc:sldLayoutMk cId="2789081479" sldId="2147484186"/>
              <ac:picMk id="11" creationId="{EE834A9C-6F8B-18D2-1AC6-CB7C1D576CD9}"/>
            </ac:picMkLst>
          </pc:picChg>
          <pc:picChg chg="add del">
            <ac:chgData name="Pendek Armin - SLF" userId="51f9b027-0aea-4240-8982-d199f038d370" providerId="ADAL" clId="{5E6E2AC3-63EB-D04C-B1D4-659F0CA2D8C8}" dt="2024-01-10T13:44:57.119" v="384" actId="478"/>
            <ac:picMkLst>
              <pc:docMk/>
              <pc:sldMasterMk cId="4208906343" sldId="2147484138"/>
              <pc:sldLayoutMk cId="2789081479" sldId="2147484186"/>
              <ac:picMk id="13" creationId="{5A422932-7E27-AF35-E8EF-514E1C64FEFE}"/>
            </ac:picMkLst>
          </pc:picChg>
          <pc:picChg chg="add mod">
            <ac:chgData name="Pendek Armin - SLF" userId="51f9b027-0aea-4240-8982-d199f038d370" providerId="ADAL" clId="{5E6E2AC3-63EB-D04C-B1D4-659F0CA2D8C8}" dt="2024-01-10T13:48:56.656" v="456"/>
            <ac:picMkLst>
              <pc:docMk/>
              <pc:sldMasterMk cId="4208906343" sldId="2147484138"/>
              <pc:sldLayoutMk cId="2789081479" sldId="2147484186"/>
              <ac:picMk id="22" creationId="{C373EA56-98E3-3FF1-4F19-CFFE6F12BC7F}"/>
            </ac:picMkLst>
          </pc:picChg>
          <pc:picChg chg="add mod">
            <ac:chgData name="Pendek Armin - SLF" userId="51f9b027-0aea-4240-8982-d199f038d370" providerId="ADAL" clId="{5E6E2AC3-63EB-D04C-B1D4-659F0CA2D8C8}" dt="2024-01-10T13:48:56.656" v="456"/>
            <ac:picMkLst>
              <pc:docMk/>
              <pc:sldMasterMk cId="4208906343" sldId="2147484138"/>
              <pc:sldLayoutMk cId="2789081479" sldId="2147484186"/>
              <ac:picMk id="27" creationId="{B42CF29D-ABFC-2F88-E26D-311953376FA2}"/>
            </ac:picMkLst>
          </pc:picChg>
        </pc:sldLayoutChg>
        <pc:sldLayoutChg chg="addSp delSp modSp add mod modTransition">
          <pc:chgData name="Pendek Armin - SLF" userId="51f9b027-0aea-4240-8982-d199f038d370" providerId="ADAL" clId="{5E6E2AC3-63EB-D04C-B1D4-659F0CA2D8C8}" dt="2024-01-10T14:40:49.754" v="956" actId="114"/>
          <pc:sldLayoutMkLst>
            <pc:docMk/>
            <pc:sldMasterMk cId="4208906343" sldId="2147484138"/>
            <pc:sldLayoutMk cId="1526819304" sldId="2147484187"/>
          </pc:sldLayoutMkLst>
          <pc:spChg chg="mod">
            <ac:chgData name="Pendek Armin - SLF" userId="51f9b027-0aea-4240-8982-d199f038d370" providerId="ADAL" clId="{5E6E2AC3-63EB-D04C-B1D4-659F0CA2D8C8}" dt="2024-01-10T14:17:33.302" v="736" actId="14100"/>
            <ac:spMkLst>
              <pc:docMk/>
              <pc:sldMasterMk cId="4208906343" sldId="2147484138"/>
              <pc:sldLayoutMk cId="1526819304" sldId="2147484187"/>
              <ac:spMk id="2" creationId="{413D7945-0C25-304D-04BE-DBB37884FC57}"/>
            </ac:spMkLst>
          </pc:spChg>
          <pc:spChg chg="del">
            <ac:chgData name="Pendek Armin - SLF" userId="51f9b027-0aea-4240-8982-d199f038d370" providerId="ADAL" clId="{5E6E2AC3-63EB-D04C-B1D4-659F0CA2D8C8}" dt="2024-01-10T14:05:14.601" v="528" actId="478"/>
            <ac:spMkLst>
              <pc:docMk/>
              <pc:sldMasterMk cId="4208906343" sldId="2147484138"/>
              <pc:sldLayoutMk cId="1526819304" sldId="2147484187"/>
              <ac:spMk id="4" creationId="{9DFDC847-86C6-3178-9EAE-C80950A05B66}"/>
            </ac:spMkLst>
          </pc:spChg>
          <pc:spChg chg="del">
            <ac:chgData name="Pendek Armin - SLF" userId="51f9b027-0aea-4240-8982-d199f038d370" providerId="ADAL" clId="{5E6E2AC3-63EB-D04C-B1D4-659F0CA2D8C8}" dt="2024-01-10T14:05:10.837" v="527" actId="478"/>
            <ac:spMkLst>
              <pc:docMk/>
              <pc:sldMasterMk cId="4208906343" sldId="2147484138"/>
              <pc:sldLayoutMk cId="1526819304" sldId="2147484187"/>
              <ac:spMk id="5" creationId="{3D998B31-EEB0-47B2-A2D4-CCF7864A880C}"/>
            </ac:spMkLst>
          </pc:spChg>
          <pc:spChg chg="del">
            <ac:chgData name="Pendek Armin - SLF" userId="51f9b027-0aea-4240-8982-d199f038d370" providerId="ADAL" clId="{5E6E2AC3-63EB-D04C-B1D4-659F0CA2D8C8}" dt="2024-01-10T14:05:14.601" v="528" actId="478"/>
            <ac:spMkLst>
              <pc:docMk/>
              <pc:sldMasterMk cId="4208906343" sldId="2147484138"/>
              <pc:sldLayoutMk cId="1526819304" sldId="2147484187"/>
              <ac:spMk id="6" creationId="{0EEA4BA9-0C0D-8C4F-0DC6-01844FA45F3E}"/>
            </ac:spMkLst>
          </pc:spChg>
          <pc:spChg chg="add mod">
            <ac:chgData name="Pendek Armin - SLF" userId="51f9b027-0aea-4240-8982-d199f038d370" providerId="ADAL" clId="{5E6E2AC3-63EB-D04C-B1D4-659F0CA2D8C8}" dt="2024-01-10T14:05:26.664" v="530"/>
            <ac:spMkLst>
              <pc:docMk/>
              <pc:sldMasterMk cId="4208906343" sldId="2147484138"/>
              <pc:sldLayoutMk cId="1526819304" sldId="2147484187"/>
              <ac:spMk id="9" creationId="{6276B272-22B6-7445-64A6-8EA7BE8E1EA6}"/>
            </ac:spMkLst>
          </pc:spChg>
          <pc:spChg chg="del">
            <ac:chgData name="Pendek Armin - SLF" userId="51f9b027-0aea-4240-8982-d199f038d370" providerId="ADAL" clId="{5E6E2AC3-63EB-D04C-B1D4-659F0CA2D8C8}" dt="2024-01-10T14:05:19.771" v="529" actId="478"/>
            <ac:spMkLst>
              <pc:docMk/>
              <pc:sldMasterMk cId="4208906343" sldId="2147484138"/>
              <pc:sldLayoutMk cId="1526819304" sldId="2147484187"/>
              <ac:spMk id="10" creationId="{36F629E2-5CC2-37CB-92A4-6184A8C8E5FD}"/>
            </ac:spMkLst>
          </pc:spChg>
          <pc:spChg chg="del">
            <ac:chgData name="Pendek Armin - SLF" userId="51f9b027-0aea-4240-8982-d199f038d370" providerId="ADAL" clId="{5E6E2AC3-63EB-D04C-B1D4-659F0CA2D8C8}" dt="2024-01-10T14:05:19.771" v="529" actId="478"/>
            <ac:spMkLst>
              <pc:docMk/>
              <pc:sldMasterMk cId="4208906343" sldId="2147484138"/>
              <pc:sldLayoutMk cId="1526819304" sldId="2147484187"/>
              <ac:spMk id="11" creationId="{F4B12C3D-7F99-95C6-2B9E-59C2F7C8B2D7}"/>
            </ac:spMkLst>
          </pc:spChg>
          <pc:spChg chg="add mod">
            <ac:chgData name="Pendek Armin - SLF" userId="51f9b027-0aea-4240-8982-d199f038d370" providerId="ADAL" clId="{5E6E2AC3-63EB-D04C-B1D4-659F0CA2D8C8}" dt="2024-01-10T14:40:49.754" v="956" actId="114"/>
            <ac:spMkLst>
              <pc:docMk/>
              <pc:sldMasterMk cId="4208906343" sldId="2147484138"/>
              <pc:sldLayoutMk cId="1526819304" sldId="2147484187"/>
              <ac:spMk id="12" creationId="{7C307931-0149-6E72-9ED1-EDBFD0B5A9C6}"/>
            </ac:spMkLst>
          </pc:spChg>
          <pc:spChg chg="del">
            <ac:chgData name="Pendek Armin - SLF" userId="51f9b027-0aea-4240-8982-d199f038d370" providerId="ADAL" clId="{5E6E2AC3-63EB-D04C-B1D4-659F0CA2D8C8}" dt="2024-01-10T14:05:19.771" v="529" actId="478"/>
            <ac:spMkLst>
              <pc:docMk/>
              <pc:sldMasterMk cId="4208906343" sldId="2147484138"/>
              <pc:sldLayoutMk cId="1526819304" sldId="2147484187"/>
              <ac:spMk id="13" creationId="{2F91A647-855D-C676-7929-3E4EBAE46B32}"/>
            </ac:spMkLst>
          </pc:spChg>
          <pc:spChg chg="del mod">
            <ac:chgData name="Pendek Armin - SLF" userId="51f9b027-0aea-4240-8982-d199f038d370" providerId="ADAL" clId="{5E6E2AC3-63EB-D04C-B1D4-659F0CA2D8C8}" dt="2024-01-10T14:33:11.822" v="740" actId="478"/>
            <ac:spMkLst>
              <pc:docMk/>
              <pc:sldMasterMk cId="4208906343" sldId="2147484138"/>
              <pc:sldLayoutMk cId="1526819304" sldId="2147484187"/>
              <ac:spMk id="14" creationId="{8CAAE69E-CB11-F272-B0FF-7BFA114DBC9A}"/>
            </ac:spMkLst>
          </pc:spChg>
          <pc:spChg chg="mod">
            <ac:chgData name="Pendek Armin - SLF" userId="51f9b027-0aea-4240-8982-d199f038d370" providerId="ADAL" clId="{5E6E2AC3-63EB-D04C-B1D4-659F0CA2D8C8}" dt="2024-01-10T14:35:32.606" v="855" actId="1035"/>
            <ac:spMkLst>
              <pc:docMk/>
              <pc:sldMasterMk cId="4208906343" sldId="2147484138"/>
              <pc:sldLayoutMk cId="1526819304" sldId="2147484187"/>
              <ac:spMk id="15" creationId="{199FC27E-C6C3-07A8-11B6-71CF9408CE35}"/>
            </ac:spMkLst>
          </pc:spChg>
          <pc:spChg chg="add mod">
            <ac:chgData name="Pendek Armin - SLF" userId="51f9b027-0aea-4240-8982-d199f038d370" providerId="ADAL" clId="{5E6E2AC3-63EB-D04C-B1D4-659F0CA2D8C8}" dt="2024-01-10T14:05:26.664" v="530"/>
            <ac:spMkLst>
              <pc:docMk/>
              <pc:sldMasterMk cId="4208906343" sldId="2147484138"/>
              <pc:sldLayoutMk cId="1526819304" sldId="2147484187"/>
              <ac:spMk id="16" creationId="{79D93DCE-2E8E-68F4-6BD8-4002565347EA}"/>
            </ac:spMkLst>
          </pc:spChg>
          <pc:spChg chg="add mod">
            <ac:chgData name="Pendek Armin - SLF" userId="51f9b027-0aea-4240-8982-d199f038d370" providerId="ADAL" clId="{5E6E2AC3-63EB-D04C-B1D4-659F0CA2D8C8}" dt="2024-01-10T14:05:26.664" v="530"/>
            <ac:spMkLst>
              <pc:docMk/>
              <pc:sldMasterMk cId="4208906343" sldId="2147484138"/>
              <pc:sldLayoutMk cId="1526819304" sldId="2147484187"/>
              <ac:spMk id="18" creationId="{38DC4F94-1A88-D44F-476C-8993D0FED73C}"/>
            </ac:spMkLst>
          </pc:spChg>
          <pc:spChg chg="add mod">
            <ac:chgData name="Pendek Armin - SLF" userId="51f9b027-0aea-4240-8982-d199f038d370" providerId="ADAL" clId="{5E6E2AC3-63EB-D04C-B1D4-659F0CA2D8C8}" dt="2024-01-10T14:35:37.853" v="858" actId="1036"/>
            <ac:spMkLst>
              <pc:docMk/>
              <pc:sldMasterMk cId="4208906343" sldId="2147484138"/>
              <pc:sldLayoutMk cId="1526819304" sldId="2147484187"/>
              <ac:spMk id="19" creationId="{8B0E2A74-B3CF-4491-CB34-61BA6745BC4E}"/>
            </ac:spMkLst>
          </pc:spChg>
          <pc:spChg chg="del">
            <ac:chgData name="Pendek Armin - SLF" userId="51f9b027-0aea-4240-8982-d199f038d370" providerId="ADAL" clId="{5E6E2AC3-63EB-D04C-B1D4-659F0CA2D8C8}" dt="2024-01-10T14:05:19.771" v="529" actId="478"/>
            <ac:spMkLst>
              <pc:docMk/>
              <pc:sldMasterMk cId="4208906343" sldId="2147484138"/>
              <pc:sldLayoutMk cId="1526819304" sldId="2147484187"/>
              <ac:spMk id="20" creationId="{6D37B028-E05A-4CBC-894A-A8188058355C}"/>
            </ac:spMkLst>
          </pc:spChg>
          <pc:spChg chg="add mod">
            <ac:chgData name="Pendek Armin - SLF" userId="51f9b027-0aea-4240-8982-d199f038d370" providerId="ADAL" clId="{5E6E2AC3-63EB-D04C-B1D4-659F0CA2D8C8}" dt="2024-01-10T14:35:37.853" v="858" actId="1036"/>
            <ac:spMkLst>
              <pc:docMk/>
              <pc:sldMasterMk cId="4208906343" sldId="2147484138"/>
              <pc:sldLayoutMk cId="1526819304" sldId="2147484187"/>
              <ac:spMk id="21" creationId="{75CBE751-9D89-6883-505D-2CDEFA6FA0E6}"/>
            </ac:spMkLst>
          </pc:spChg>
          <pc:spChg chg="add mod">
            <ac:chgData name="Pendek Armin - SLF" userId="51f9b027-0aea-4240-8982-d199f038d370" providerId="ADAL" clId="{5E6E2AC3-63EB-D04C-B1D4-659F0CA2D8C8}" dt="2024-01-10T14:35:37.853" v="858" actId="1036"/>
            <ac:spMkLst>
              <pc:docMk/>
              <pc:sldMasterMk cId="4208906343" sldId="2147484138"/>
              <pc:sldLayoutMk cId="1526819304" sldId="2147484187"/>
              <ac:spMk id="24" creationId="{415D7306-0BA7-34AC-ED0E-3509A95558AE}"/>
            </ac:spMkLst>
          </pc:spChg>
          <pc:spChg chg="add mod">
            <ac:chgData name="Pendek Armin - SLF" userId="51f9b027-0aea-4240-8982-d199f038d370" providerId="ADAL" clId="{5E6E2AC3-63EB-D04C-B1D4-659F0CA2D8C8}" dt="2024-01-10T14:35:37.853" v="858" actId="1036"/>
            <ac:spMkLst>
              <pc:docMk/>
              <pc:sldMasterMk cId="4208906343" sldId="2147484138"/>
              <pc:sldLayoutMk cId="1526819304" sldId="2147484187"/>
              <ac:spMk id="26" creationId="{B57875F0-EEA5-DAA0-7CEA-FF0D024C409B}"/>
            </ac:spMkLst>
          </pc:spChg>
          <pc:spChg chg="add mod">
            <ac:chgData name="Pendek Armin - SLF" userId="51f9b027-0aea-4240-8982-d199f038d370" providerId="ADAL" clId="{5E6E2AC3-63EB-D04C-B1D4-659F0CA2D8C8}" dt="2024-01-10T14:35:37.853" v="858" actId="1036"/>
            <ac:spMkLst>
              <pc:docMk/>
              <pc:sldMasterMk cId="4208906343" sldId="2147484138"/>
              <pc:sldLayoutMk cId="1526819304" sldId="2147484187"/>
              <ac:spMk id="27" creationId="{83039B6C-1AC0-10A7-F2C9-D810A93C2AEC}"/>
            </ac:spMkLst>
          </pc:spChg>
          <pc:spChg chg="add mod">
            <ac:chgData name="Pendek Armin - SLF" userId="51f9b027-0aea-4240-8982-d199f038d370" providerId="ADAL" clId="{5E6E2AC3-63EB-D04C-B1D4-659F0CA2D8C8}" dt="2024-01-10T14:35:37.853" v="858" actId="1036"/>
            <ac:spMkLst>
              <pc:docMk/>
              <pc:sldMasterMk cId="4208906343" sldId="2147484138"/>
              <pc:sldLayoutMk cId="1526819304" sldId="2147484187"/>
              <ac:spMk id="28" creationId="{87DC425D-5E61-5515-0B3D-C7E4621383F8}"/>
            </ac:spMkLst>
          </pc:spChg>
          <pc:spChg chg="add del mod">
            <ac:chgData name="Pendek Armin - SLF" userId="51f9b027-0aea-4240-8982-d199f038d370" providerId="ADAL" clId="{5E6E2AC3-63EB-D04C-B1D4-659F0CA2D8C8}" dt="2024-01-10T14:33:18.761" v="742" actId="21"/>
            <ac:spMkLst>
              <pc:docMk/>
              <pc:sldMasterMk cId="4208906343" sldId="2147484138"/>
              <pc:sldLayoutMk cId="1526819304" sldId="2147484187"/>
              <ac:spMk id="29" creationId="{06C8B635-9971-66BC-4B67-E6E29AA9FA02}"/>
            </ac:spMkLst>
          </pc:spChg>
          <pc:spChg chg="add mod">
            <ac:chgData name="Pendek Armin - SLF" userId="51f9b027-0aea-4240-8982-d199f038d370" providerId="ADAL" clId="{5E6E2AC3-63EB-D04C-B1D4-659F0CA2D8C8}" dt="2024-01-10T14:33:23.902" v="743"/>
            <ac:spMkLst>
              <pc:docMk/>
              <pc:sldMasterMk cId="4208906343" sldId="2147484138"/>
              <pc:sldLayoutMk cId="1526819304" sldId="2147484187"/>
              <ac:spMk id="30" creationId="{DC179B26-09FB-4B7E-5017-DBA9514B1CD9}"/>
            </ac:spMkLst>
          </pc:spChg>
          <pc:spChg chg="add mod">
            <ac:chgData name="Pendek Armin - SLF" userId="51f9b027-0aea-4240-8982-d199f038d370" providerId="ADAL" clId="{5E6E2AC3-63EB-D04C-B1D4-659F0CA2D8C8}" dt="2024-01-10T14:39:35.385" v="948" actId="1076"/>
            <ac:spMkLst>
              <pc:docMk/>
              <pc:sldMasterMk cId="4208906343" sldId="2147484138"/>
              <pc:sldLayoutMk cId="1526819304" sldId="2147484187"/>
              <ac:spMk id="31" creationId="{47AB2936-3776-3894-9361-A3731DABE755}"/>
            </ac:spMkLst>
          </pc:spChg>
        </pc:sldLayoutChg>
        <pc:sldLayoutChg chg="addSp delSp modSp add mod modTransition">
          <pc:chgData name="Pendek Armin - SLF" userId="51f9b027-0aea-4240-8982-d199f038d370" providerId="ADAL" clId="{5E6E2AC3-63EB-D04C-B1D4-659F0CA2D8C8}" dt="2024-01-10T14:14:11.787" v="650" actId="20577"/>
          <pc:sldLayoutMkLst>
            <pc:docMk/>
            <pc:sldMasterMk cId="4208906343" sldId="2147484138"/>
            <pc:sldLayoutMk cId="1810921055" sldId="2147484188"/>
          </pc:sldLayoutMkLst>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 creationId="{413D7945-0C25-304D-04BE-DBB37884FC57}"/>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3" creationId="{3D56BC9C-6ADE-C806-0DC3-1B6B76C7A7C5}"/>
            </ac:spMkLst>
          </pc:spChg>
          <pc:spChg chg="add mod">
            <ac:chgData name="Pendek Armin - SLF" userId="51f9b027-0aea-4240-8982-d199f038d370" providerId="ADAL" clId="{5E6E2AC3-63EB-D04C-B1D4-659F0CA2D8C8}" dt="2024-01-10T14:13:02.418" v="636" actId="20577"/>
            <ac:spMkLst>
              <pc:docMk/>
              <pc:sldMasterMk cId="4208906343" sldId="2147484138"/>
              <pc:sldLayoutMk cId="1810921055" sldId="2147484188"/>
              <ac:spMk id="4" creationId="{BC254B79-D6A5-2310-495F-C15BEBE393AB}"/>
            </ac:spMkLst>
          </pc:spChg>
          <pc:spChg chg="add mod">
            <ac:chgData name="Pendek Armin - SLF" userId="51f9b027-0aea-4240-8982-d199f038d370" providerId="ADAL" clId="{5E6E2AC3-63EB-D04C-B1D4-659F0CA2D8C8}" dt="2024-01-10T14:14:11.787" v="650" actId="20577"/>
            <ac:spMkLst>
              <pc:docMk/>
              <pc:sldMasterMk cId="4208906343" sldId="2147484138"/>
              <pc:sldLayoutMk cId="1810921055" sldId="2147484188"/>
              <ac:spMk id="6" creationId="{FC37A153-8F7C-ED01-DAFF-0585F7F3332B}"/>
            </ac:spMkLst>
          </pc:spChg>
          <pc:spChg chg="mod">
            <ac:chgData name="Pendek Armin - SLF" userId="51f9b027-0aea-4240-8982-d199f038d370" providerId="ADAL" clId="{5E6E2AC3-63EB-D04C-B1D4-659F0CA2D8C8}" dt="2024-01-10T14:11:22.699" v="583" actId="14100"/>
            <ac:spMkLst>
              <pc:docMk/>
              <pc:sldMasterMk cId="4208906343" sldId="2147484138"/>
              <pc:sldLayoutMk cId="1810921055" sldId="2147484188"/>
              <ac:spMk id="7" creationId="{A2893257-56A7-19C7-D7AF-73710E529557}"/>
            </ac:spMkLst>
          </pc:spChg>
          <pc:spChg chg="del">
            <ac:chgData name="Pendek Armin - SLF" userId="51f9b027-0aea-4240-8982-d199f038d370" providerId="ADAL" clId="{5E6E2AC3-63EB-D04C-B1D4-659F0CA2D8C8}" dt="2024-01-10T14:11:53.672" v="614" actId="478"/>
            <ac:spMkLst>
              <pc:docMk/>
              <pc:sldMasterMk cId="4208906343" sldId="2147484138"/>
              <pc:sldLayoutMk cId="1810921055" sldId="2147484188"/>
              <ac:spMk id="8" creationId="{27AA3041-4877-7EA1-AAC4-C99E7D63AC7C}"/>
            </ac:spMkLst>
          </pc:spChg>
          <pc:spChg chg="del">
            <ac:chgData name="Pendek Armin - SLF" userId="51f9b027-0aea-4240-8982-d199f038d370" providerId="ADAL" clId="{5E6E2AC3-63EB-D04C-B1D4-659F0CA2D8C8}" dt="2024-01-10T14:11:53.672" v="614" actId="478"/>
            <ac:spMkLst>
              <pc:docMk/>
              <pc:sldMasterMk cId="4208906343" sldId="2147484138"/>
              <pc:sldLayoutMk cId="1810921055" sldId="2147484188"/>
              <ac:spMk id="9" creationId="{6276B272-22B6-7445-64A6-8EA7BE8E1EA6}"/>
            </ac:spMkLst>
          </pc:spChg>
          <pc:spChg chg="del">
            <ac:chgData name="Pendek Armin - SLF" userId="51f9b027-0aea-4240-8982-d199f038d370" providerId="ADAL" clId="{5E6E2AC3-63EB-D04C-B1D4-659F0CA2D8C8}" dt="2024-01-10T14:11:53.672" v="614" actId="478"/>
            <ac:spMkLst>
              <pc:docMk/>
              <pc:sldMasterMk cId="4208906343" sldId="2147484138"/>
              <pc:sldLayoutMk cId="1810921055" sldId="2147484188"/>
              <ac:spMk id="12" creationId="{7C307931-0149-6E72-9ED1-EDBFD0B5A9C6}"/>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14" creationId="{8CAAE69E-CB11-F272-B0FF-7BFA114DBC9A}"/>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15" creationId="{199FC27E-C6C3-07A8-11B6-71CF9408CE35}"/>
            </ac:spMkLst>
          </pc:spChg>
          <pc:spChg chg="del">
            <ac:chgData name="Pendek Armin - SLF" userId="51f9b027-0aea-4240-8982-d199f038d370" providerId="ADAL" clId="{5E6E2AC3-63EB-D04C-B1D4-659F0CA2D8C8}" dt="2024-01-10T14:11:53.672" v="614" actId="478"/>
            <ac:spMkLst>
              <pc:docMk/>
              <pc:sldMasterMk cId="4208906343" sldId="2147484138"/>
              <pc:sldLayoutMk cId="1810921055" sldId="2147484188"/>
              <ac:spMk id="16" creationId="{79D93DCE-2E8E-68F4-6BD8-4002565347EA}"/>
            </ac:spMkLst>
          </pc:spChg>
          <pc:spChg chg="del">
            <ac:chgData name="Pendek Armin - SLF" userId="51f9b027-0aea-4240-8982-d199f038d370" providerId="ADAL" clId="{5E6E2AC3-63EB-D04C-B1D4-659F0CA2D8C8}" dt="2024-01-10T14:11:53.672" v="614" actId="478"/>
            <ac:spMkLst>
              <pc:docMk/>
              <pc:sldMasterMk cId="4208906343" sldId="2147484138"/>
              <pc:sldLayoutMk cId="1810921055" sldId="2147484188"/>
              <ac:spMk id="18" creationId="{38DC4F94-1A88-D44F-476C-8993D0FED73C}"/>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19" creationId="{8B0E2A74-B3CF-4491-CB34-61BA6745BC4E}"/>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1" creationId="{75CBE751-9D89-6883-505D-2CDEFA6FA0E6}"/>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3" creationId="{B5EC901D-2525-4C71-3F74-F26C2A551ECC}"/>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4" creationId="{415D7306-0BA7-34AC-ED0E-3509A95558AE}"/>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5" creationId="{97961582-40AB-50E6-7DB3-D5CCBFBB0A80}"/>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6" creationId="{B57875F0-EEA5-DAA0-7CEA-FF0D024C409B}"/>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7" creationId="{83039B6C-1AC0-10A7-F2C9-D810A93C2AEC}"/>
            </ac:spMkLst>
          </pc:spChg>
          <pc:spChg chg="del">
            <ac:chgData name="Pendek Armin - SLF" userId="51f9b027-0aea-4240-8982-d199f038d370" providerId="ADAL" clId="{5E6E2AC3-63EB-D04C-B1D4-659F0CA2D8C8}" dt="2024-01-10T14:11:17.188" v="582" actId="478"/>
            <ac:spMkLst>
              <pc:docMk/>
              <pc:sldMasterMk cId="4208906343" sldId="2147484138"/>
              <pc:sldLayoutMk cId="1810921055" sldId="2147484188"/>
              <ac:spMk id="28" creationId="{87DC425D-5E61-5515-0B3D-C7E4621383F8}"/>
            </ac:spMkLst>
          </pc:spChg>
          <pc:picChg chg="del">
            <ac:chgData name="Pendek Armin - SLF" userId="51f9b027-0aea-4240-8982-d199f038d370" providerId="ADAL" clId="{5E6E2AC3-63EB-D04C-B1D4-659F0CA2D8C8}" dt="2024-01-10T14:11:53.672" v="614" actId="478"/>
            <ac:picMkLst>
              <pc:docMk/>
              <pc:sldMasterMk cId="4208906343" sldId="2147484138"/>
              <pc:sldLayoutMk cId="1810921055" sldId="2147484188"/>
              <ac:picMk id="17" creationId="{1236EC41-0C36-C580-DEA6-F0F589AC9705}"/>
            </ac:picMkLst>
          </pc:picChg>
          <pc:picChg chg="del">
            <ac:chgData name="Pendek Armin - SLF" userId="51f9b027-0aea-4240-8982-d199f038d370" providerId="ADAL" clId="{5E6E2AC3-63EB-D04C-B1D4-659F0CA2D8C8}" dt="2024-01-10T14:11:53.672" v="614" actId="478"/>
            <ac:picMkLst>
              <pc:docMk/>
              <pc:sldMasterMk cId="4208906343" sldId="2147484138"/>
              <pc:sldLayoutMk cId="1810921055" sldId="2147484188"/>
              <ac:picMk id="22" creationId="{7FE52B8C-186B-D702-D067-FB12DDAD94D0}"/>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9F780FD-7455-F33F-1F81-8612D9CECD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2787F2AA-B236-0DE3-400A-BD70814819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06E6EE-9E0C-204B-909D-0AF6E259210D}" type="datetimeFigureOut">
              <a:rPr lang="sv-SE" smtClean="0"/>
              <a:t>2024-01-11</a:t>
            </a:fld>
            <a:endParaRPr lang="sv-SE"/>
          </a:p>
        </p:txBody>
      </p:sp>
      <p:sp>
        <p:nvSpPr>
          <p:cNvPr id="4" name="Platshållare för sidfot 3">
            <a:extLst>
              <a:ext uri="{FF2B5EF4-FFF2-40B4-BE49-F238E27FC236}">
                <a16:creationId xmlns:a16="http://schemas.microsoft.com/office/drawing/2014/main" id="{7D702633-668A-7278-6116-4D2926693E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CAC495E9-0772-FB22-A013-05FABCB089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F808B-4F20-A74F-85DF-DFFB9C9E6296}" type="slidenum">
              <a:rPr lang="sv-SE" smtClean="0"/>
              <a:t>‹#›</a:t>
            </a:fld>
            <a:endParaRPr lang="sv-SE"/>
          </a:p>
        </p:txBody>
      </p:sp>
    </p:spTree>
    <p:extLst>
      <p:ext uri="{BB962C8B-B14F-4D97-AF65-F5344CB8AC3E}">
        <p14:creationId xmlns:p14="http://schemas.microsoft.com/office/powerpoint/2010/main" val="246185048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ACDDA-ECDF-441D-AA30-F627962CB67D}" type="datetimeFigureOut">
              <a:rPr lang="sv-SE" smtClean="0"/>
              <a:t>2024-01-11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A885D1D-61DE-406F-8114-F47C63AA3126}" type="slidenum">
              <a:rPr lang="sv-SE" smtClean="0"/>
              <a:t>‹#›</a:t>
            </a:fld>
            <a:endParaRPr lang="sv-SE"/>
          </a:p>
        </p:txBody>
      </p:sp>
    </p:spTree>
    <p:extLst>
      <p:ext uri="{BB962C8B-B14F-4D97-AF65-F5344CB8AC3E}">
        <p14:creationId xmlns:p14="http://schemas.microsoft.com/office/powerpoint/2010/main" val="3721876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a:solidFill>
                <a:schemeClr val="bg1"/>
              </a:solidFill>
              <a:effectLst/>
              <a:latin typeface="Roboto Light" panose="02000000000000000000" pitchFamily="2" charset="0"/>
              <a:ea typeface="Roboto Light" panose="02000000000000000000" pitchFamily="2" charset="0"/>
            </a:endParaRPr>
          </a:p>
        </p:txBody>
      </p:sp>
      <p:sp>
        <p:nvSpPr>
          <p:cNvPr id="4" name="Platshållare för bildnummer 3"/>
          <p:cNvSpPr>
            <a:spLocks noGrp="1"/>
          </p:cNvSpPr>
          <p:nvPr>
            <p:ph type="sldNum" sz="quarter" idx="5"/>
          </p:nvPr>
        </p:nvSpPr>
        <p:spPr/>
        <p:txBody>
          <a:bodyPr/>
          <a:lstStyle/>
          <a:p>
            <a:fld id="{1A885D1D-61DE-406F-8114-F47C63AA3126}" type="slidenum">
              <a:rPr lang="sv-SE" smtClean="0"/>
              <a:t>2</a:t>
            </a:fld>
            <a:endParaRPr lang="sv-SE"/>
          </a:p>
        </p:txBody>
      </p:sp>
    </p:spTree>
    <p:extLst>
      <p:ext uri="{BB962C8B-B14F-4D97-AF65-F5344CB8AC3E}">
        <p14:creationId xmlns:p14="http://schemas.microsoft.com/office/powerpoint/2010/main" val="412422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Ge feedback här </a:t>
            </a:r>
            <a:r>
              <a:rPr lang="sv-SE" err="1"/>
              <a:t>https</a:t>
            </a:r>
            <a:r>
              <a:rPr lang="sv-SE"/>
              <a:t>://</a:t>
            </a:r>
            <a:r>
              <a:rPr lang="sv-SE" err="1"/>
              <a:t>forms.office.com</a:t>
            </a:r>
            <a:r>
              <a:rPr lang="sv-SE"/>
              <a:t>/Pages/</a:t>
            </a:r>
            <a:r>
              <a:rPr lang="sv-SE" err="1"/>
              <a:t>ResponsePage.aspx?id</a:t>
            </a:r>
            <a:r>
              <a:rPr lang="sv-SE"/>
              <a:t>=J8ay-4hFL0y2pA37XcMTMCew-VHqCkBCiYLRmfA403BURFc4QjFJOUhYOTEzMTEyUDBCSk9IQ0RNQy4u</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28</a:t>
            </a:fld>
            <a:endParaRPr lang="sv-SE"/>
          </a:p>
        </p:txBody>
      </p:sp>
    </p:spTree>
    <p:extLst>
      <p:ext uri="{BB962C8B-B14F-4D97-AF65-F5344CB8AC3E}">
        <p14:creationId xmlns:p14="http://schemas.microsoft.com/office/powerpoint/2010/main" val="3563709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Kontakta innovationsledare </a:t>
            </a:r>
            <a:r>
              <a:rPr lang="sv-SE" err="1"/>
              <a:t>https</a:t>
            </a:r>
            <a:r>
              <a:rPr lang="sv-SE"/>
              <a:t>://</a:t>
            </a:r>
            <a:r>
              <a:rPr lang="sv-SE" err="1"/>
              <a:t>intranat.helsingborg.se</a:t>
            </a:r>
            <a:r>
              <a:rPr lang="sv-SE"/>
              <a:t>/innovation/att-jobba-med-innovation/</a:t>
            </a:r>
            <a:r>
              <a:rPr lang="sv-SE" err="1"/>
              <a:t>hjalp</a:t>
            </a:r>
            <a:r>
              <a:rPr lang="sv-SE"/>
              <a:t>-och-stod/</a:t>
            </a:r>
          </a:p>
          <a:p>
            <a:r>
              <a:rPr lang="sv-SE"/>
              <a:t>Läs mer om innovationsarbetet &amp; innovationsmodellen </a:t>
            </a:r>
            <a:r>
              <a:rPr lang="sv-SE" err="1"/>
              <a:t>https</a:t>
            </a:r>
            <a:r>
              <a:rPr lang="sv-SE"/>
              <a:t>://</a:t>
            </a:r>
            <a:r>
              <a:rPr lang="sv-SE" err="1"/>
              <a:t>intranat.helsingborg.se</a:t>
            </a:r>
            <a:r>
              <a:rPr lang="sv-SE"/>
              <a:t>/innovation/att-jobba-med-innovation/</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3</a:t>
            </a:fld>
            <a:endParaRPr lang="sv-SE"/>
          </a:p>
        </p:txBody>
      </p:sp>
    </p:spTree>
    <p:extLst>
      <p:ext uri="{BB962C8B-B14F-4D97-AF65-F5344CB8AC3E}">
        <p14:creationId xmlns:p14="http://schemas.microsoft.com/office/powerpoint/2010/main" val="374352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Innovationer i staden </a:t>
            </a:r>
            <a:r>
              <a:rPr lang="sv-SE" err="1"/>
              <a:t>https</a:t>
            </a:r>
            <a:r>
              <a:rPr lang="sv-SE"/>
              <a:t>://</a:t>
            </a:r>
            <a:r>
              <a:rPr lang="sv-SE" err="1"/>
              <a:t>innovation.helsingborg.se</a:t>
            </a:r>
            <a:r>
              <a:rPr lang="sv-SE"/>
              <a:t>/initiativ/</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5</a:t>
            </a:fld>
            <a:endParaRPr lang="sv-SE"/>
          </a:p>
        </p:txBody>
      </p:sp>
    </p:spTree>
    <p:extLst>
      <p:ext uri="{BB962C8B-B14F-4D97-AF65-F5344CB8AC3E}">
        <p14:creationId xmlns:p14="http://schemas.microsoft.com/office/powerpoint/2010/main" val="463207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6</a:t>
            </a:fld>
            <a:endParaRPr lang="sv-SE"/>
          </a:p>
        </p:txBody>
      </p:sp>
    </p:spTree>
    <p:extLst>
      <p:ext uri="{BB962C8B-B14F-4D97-AF65-F5344CB8AC3E}">
        <p14:creationId xmlns:p14="http://schemas.microsoft.com/office/powerpoint/2010/main" val="3424512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Tips för att intervjua </a:t>
            </a:r>
            <a:r>
              <a:rPr lang="sv-SE" err="1"/>
              <a:t>https</a:t>
            </a:r>
            <a:r>
              <a:rPr lang="sv-SE"/>
              <a:t>://</a:t>
            </a:r>
            <a:r>
              <a:rPr lang="sv-SE" err="1"/>
              <a:t>innovationsguiden.se</a:t>
            </a:r>
            <a:r>
              <a:rPr lang="sv-SE"/>
              <a:t>/innovationsguiden/metoderochmallar/</a:t>
            </a:r>
            <a:r>
              <a:rPr lang="sv-SE" err="1"/>
              <a:t>undersoka</a:t>
            </a:r>
            <a:r>
              <a:rPr lang="sv-SE"/>
              <a:t>/intervju.64432.html</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7</a:t>
            </a:fld>
            <a:endParaRPr lang="sv-SE"/>
          </a:p>
        </p:txBody>
      </p:sp>
    </p:spTree>
    <p:extLst>
      <p:ext uri="{BB962C8B-B14F-4D97-AF65-F5344CB8AC3E}">
        <p14:creationId xmlns:p14="http://schemas.microsoft.com/office/powerpoint/2010/main" val="1864897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Innovationer i staden </a:t>
            </a:r>
            <a:r>
              <a:rPr lang="sv-SE" err="1"/>
              <a:t>https</a:t>
            </a:r>
            <a:r>
              <a:rPr lang="sv-SE"/>
              <a:t>://</a:t>
            </a:r>
            <a:r>
              <a:rPr lang="sv-SE" err="1"/>
              <a:t>innovation.helsingborg.se</a:t>
            </a:r>
            <a:r>
              <a:rPr lang="sv-SE"/>
              <a:t>/initiativ/</a:t>
            </a:r>
          </a:p>
        </p:txBody>
      </p:sp>
      <p:sp>
        <p:nvSpPr>
          <p:cNvPr id="4" name="Platshållare för bildnummer 3"/>
          <p:cNvSpPr>
            <a:spLocks noGrp="1"/>
          </p:cNvSpPr>
          <p:nvPr>
            <p:ph type="sldNum" sz="quarter" idx="5"/>
          </p:nvPr>
        </p:nvSpPr>
        <p:spPr/>
        <p:txBody>
          <a:bodyPr/>
          <a:lstStyle/>
          <a:p>
            <a:fld id="{1A885D1D-61DE-406F-8114-F47C63AA3126}" type="slidenum">
              <a:rPr lang="sv-SE" smtClean="0"/>
              <a:t>12</a:t>
            </a:fld>
            <a:endParaRPr lang="sv-SE"/>
          </a:p>
        </p:txBody>
      </p:sp>
    </p:spTree>
    <p:extLst>
      <p:ext uri="{BB962C8B-B14F-4D97-AF65-F5344CB8AC3E}">
        <p14:creationId xmlns:p14="http://schemas.microsoft.com/office/powerpoint/2010/main" val="741647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Innovationer i staden </a:t>
            </a:r>
            <a:r>
              <a:rPr lang="sv-SE" err="1"/>
              <a:t>https</a:t>
            </a:r>
            <a:r>
              <a:rPr lang="sv-SE"/>
              <a:t>://</a:t>
            </a:r>
            <a:r>
              <a:rPr lang="sv-SE" err="1"/>
              <a:t>innovation.helsingborg.se</a:t>
            </a:r>
            <a:r>
              <a:rPr lang="sv-SE"/>
              <a:t>/initiativ/</a:t>
            </a:r>
          </a:p>
        </p:txBody>
      </p:sp>
      <p:sp>
        <p:nvSpPr>
          <p:cNvPr id="4" name="Platshållare för bildnummer 3"/>
          <p:cNvSpPr>
            <a:spLocks noGrp="1"/>
          </p:cNvSpPr>
          <p:nvPr>
            <p:ph type="sldNum" sz="quarter" idx="5"/>
          </p:nvPr>
        </p:nvSpPr>
        <p:spPr/>
        <p:txBody>
          <a:bodyPr/>
          <a:lstStyle/>
          <a:p>
            <a:fld id="{1A885D1D-61DE-406F-8114-F47C63AA3126}" type="slidenum">
              <a:rPr lang="sv-SE" smtClean="0"/>
              <a:t>20</a:t>
            </a:fld>
            <a:endParaRPr lang="sv-SE"/>
          </a:p>
        </p:txBody>
      </p:sp>
    </p:spTree>
    <p:extLst>
      <p:ext uri="{BB962C8B-B14F-4D97-AF65-F5344CB8AC3E}">
        <p14:creationId xmlns:p14="http://schemas.microsoft.com/office/powerpoint/2010/main" val="2735333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23</a:t>
            </a:fld>
            <a:endParaRPr lang="sv-SE"/>
          </a:p>
        </p:txBody>
      </p:sp>
    </p:spTree>
    <p:extLst>
      <p:ext uri="{BB962C8B-B14F-4D97-AF65-F5344CB8AC3E}">
        <p14:creationId xmlns:p14="http://schemas.microsoft.com/office/powerpoint/2010/main" val="87729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Kontakta innovationsledare </a:t>
            </a:r>
            <a:r>
              <a:rPr lang="sv-SE" err="1"/>
              <a:t>https</a:t>
            </a:r>
            <a:r>
              <a:rPr lang="sv-SE"/>
              <a:t>://</a:t>
            </a:r>
            <a:r>
              <a:rPr lang="sv-SE" err="1"/>
              <a:t>intranat.helsingborg.se</a:t>
            </a:r>
            <a:r>
              <a:rPr lang="sv-SE"/>
              <a:t>/innovation/att-jobba-med-innovation/</a:t>
            </a:r>
            <a:r>
              <a:rPr lang="sv-SE" err="1"/>
              <a:t>hjalp</a:t>
            </a:r>
            <a:r>
              <a:rPr lang="sv-SE"/>
              <a:t>-och-stod/</a:t>
            </a:r>
          </a:p>
          <a:p>
            <a:endParaRPr lang="sv-SE"/>
          </a:p>
        </p:txBody>
      </p:sp>
      <p:sp>
        <p:nvSpPr>
          <p:cNvPr id="4" name="Platshållare för bildnummer 3"/>
          <p:cNvSpPr>
            <a:spLocks noGrp="1"/>
          </p:cNvSpPr>
          <p:nvPr>
            <p:ph type="sldNum" sz="quarter" idx="5"/>
          </p:nvPr>
        </p:nvSpPr>
        <p:spPr/>
        <p:txBody>
          <a:bodyPr/>
          <a:lstStyle/>
          <a:p>
            <a:fld id="{1A885D1D-61DE-406F-8114-F47C63AA3126}" type="slidenum">
              <a:rPr lang="sv-SE" smtClean="0"/>
              <a:t>25</a:t>
            </a:fld>
            <a:endParaRPr lang="sv-SE"/>
          </a:p>
        </p:txBody>
      </p:sp>
    </p:spTree>
    <p:extLst>
      <p:ext uri="{BB962C8B-B14F-4D97-AF65-F5344CB8AC3E}">
        <p14:creationId xmlns:p14="http://schemas.microsoft.com/office/powerpoint/2010/main" val="6994548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0769600" cy="5988755"/>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p:nvSpPr>
        <p:spPr>
          <a:xfrm>
            <a:off x="864000" y="869244"/>
            <a:ext cx="11328000" cy="5988755"/>
          </a:xfrm>
          <a:prstGeom prst="rect">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43C7440C-109E-136D-9BEB-821960B15A98}"/>
              </a:ext>
            </a:extLst>
          </p:cNvPr>
          <p:cNvSpPr/>
          <p:nvPr userDrawn="1"/>
        </p:nvSpPr>
        <p:spPr>
          <a:xfrm>
            <a:off x="864000" y="869243"/>
            <a:ext cx="9905600" cy="5119511"/>
          </a:xfrm>
          <a:prstGeom prst="rect">
            <a:avLst/>
          </a:prstGeom>
          <a:solidFill>
            <a:srgbClr val="FAB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3" name="Bild 12">
            <a:extLst>
              <a:ext uri="{FF2B5EF4-FFF2-40B4-BE49-F238E27FC236}">
                <a16:creationId xmlns:a16="http://schemas.microsoft.com/office/drawing/2014/main" id="{41812CD6-823D-6696-38A7-16F34F8262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4200" y="4622556"/>
            <a:ext cx="910799" cy="910799"/>
          </a:xfrm>
          <a:prstGeom prst="rect">
            <a:avLst/>
          </a:prstGeom>
        </p:spPr>
      </p:pic>
      <p:sp>
        <p:nvSpPr>
          <p:cNvPr id="14" name="textruta 13">
            <a:extLst>
              <a:ext uri="{FF2B5EF4-FFF2-40B4-BE49-F238E27FC236}">
                <a16:creationId xmlns:a16="http://schemas.microsoft.com/office/drawing/2014/main" id="{8CAAE69E-CB11-F272-B0FF-7BFA114DBC9A}"/>
              </a:ext>
            </a:extLst>
          </p:cNvPr>
          <p:cNvSpPr txBox="1"/>
          <p:nvPr userDrawn="1"/>
        </p:nvSpPr>
        <p:spPr>
          <a:xfrm>
            <a:off x="1275646" y="1747023"/>
            <a:ext cx="5002491" cy="1336520"/>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Utforska idé och upplägg</a:t>
            </a:r>
            <a:endParaRPr lang="sv-SE" sz="5400" b="1" i="0">
              <a:solidFill>
                <a:schemeClr val="bg1"/>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1275646" y="3197181"/>
            <a:ext cx="5734754" cy="1107996"/>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Följ denna steg-för-steg-guide för att komma vidare med din idé och utforska lösningarna som gör Helsingborg till en bättre plats. I slutet av guiden är du redo att söka pengar för att testa din idé.</a:t>
            </a:r>
            <a:endParaRPr lang="sv-SE" sz="1800" b="0" i="0">
              <a:solidFill>
                <a:schemeClr val="bg1"/>
              </a:solidFill>
              <a:latin typeface="Roboto Medium" panose="02000000000000000000" pitchFamily="2" charset="0"/>
              <a:ea typeface="Roboto Medium" panose="02000000000000000000" pitchFamily="2" charset="0"/>
            </a:endParaRPr>
          </a:p>
        </p:txBody>
      </p:sp>
      <p:sp>
        <p:nvSpPr>
          <p:cNvPr id="2" name="Rektangel med rundade hörn 1">
            <a:extLst>
              <a:ext uri="{FF2B5EF4-FFF2-40B4-BE49-F238E27FC236}">
                <a16:creationId xmlns:a16="http://schemas.microsoft.com/office/drawing/2014/main" id="{5EBEF291-68B3-19B1-CB14-D64E4A79196C}"/>
              </a:ext>
            </a:extLst>
          </p:cNvPr>
          <p:cNvSpPr/>
          <p:nvPr userDrawn="1"/>
        </p:nvSpPr>
        <p:spPr>
          <a:xfrm>
            <a:off x="1275646" y="4629256"/>
            <a:ext cx="2072465" cy="5451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rtlCol="0" anchor="ctr"/>
          <a:lstStyle/>
          <a:p>
            <a:pPr algn="l"/>
            <a:r>
              <a:rPr lang="sv-SE" sz="1600" b="1" i="0">
                <a:solidFill>
                  <a:srgbClr val="DA291C"/>
                </a:solidFill>
                <a:latin typeface="Helsingborg Sans" pitchFamily="2" charset="77"/>
              </a:rPr>
              <a:t>Kör igång  </a:t>
            </a:r>
          </a:p>
        </p:txBody>
      </p:sp>
      <p:pic>
        <p:nvPicPr>
          <p:cNvPr id="5" name="Bild 4" descr="Högerpil med hel fyllning">
            <a:extLst>
              <a:ext uri="{FF2B5EF4-FFF2-40B4-BE49-F238E27FC236}">
                <a16:creationId xmlns:a16="http://schemas.microsoft.com/office/drawing/2014/main" id="{EA77CE5B-A406-0173-3DB5-534670E7570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76944" y="4730977"/>
            <a:ext cx="345088" cy="345088"/>
          </a:xfrm>
          <a:prstGeom prst="rect">
            <a:avLst/>
          </a:prstGeom>
        </p:spPr>
      </p:pic>
      <p:sp>
        <p:nvSpPr>
          <p:cNvPr id="3" name="textruta 2">
            <a:extLst>
              <a:ext uri="{FF2B5EF4-FFF2-40B4-BE49-F238E27FC236}">
                <a16:creationId xmlns:a16="http://schemas.microsoft.com/office/drawing/2014/main" id="{C471BAD3-AB7C-ADCA-689B-20EF8DFD3D74}"/>
              </a:ext>
            </a:extLst>
          </p:cNvPr>
          <p:cNvSpPr txBox="1"/>
          <p:nvPr userDrawn="1"/>
        </p:nvSpPr>
        <p:spPr>
          <a:xfrm>
            <a:off x="1275646" y="1370027"/>
            <a:ext cx="1969300"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Steg 1 &amp; 2</a:t>
            </a:r>
            <a:endParaRPr lang="sv-SE" sz="1400" b="1" i="0">
              <a:solidFill>
                <a:schemeClr val="bg1"/>
              </a:solidFill>
              <a:latin typeface="Helsingborg Sans" pitchFamily="2" charset="77"/>
            </a:endParaRPr>
          </a:p>
        </p:txBody>
      </p:sp>
    </p:spTree>
    <p:extLst>
      <p:ext uri="{BB962C8B-B14F-4D97-AF65-F5344CB8AC3E}">
        <p14:creationId xmlns:p14="http://schemas.microsoft.com/office/powerpoint/2010/main" val="1414652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5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00BFB3"/>
                </a:solidFill>
                <a:effectLst/>
                <a:latin typeface="Helsingborg Sans" pitchFamily="2" charset="77"/>
              </a:rPr>
              <a:t>Att mäta effekterna av din idé</a:t>
            </a:r>
            <a:endParaRPr lang="sv-SE" sz="40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8" y="1756627"/>
            <a:ext cx="6754488" cy="1107996"/>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Vi behöver hitta sätt att mäta om idén faktiskt skapar det värde och den effekt vi är ute efter. Hur vi mäter beror helt och hållet på vad det är för idé. Vad tror du att du kan mäta för att visa att din idé har effekt?</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1969300"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 (4/7)</a:t>
            </a:r>
            <a:endParaRPr lang="sv-SE" sz="1400" b="1" i="0">
              <a:solidFill>
                <a:srgbClr val="00BFB3"/>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9" y="3133955"/>
            <a:ext cx="6971428" cy="3254813"/>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462043"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460664" y="731013"/>
            <a:ext cx="456402" cy="89556"/>
          </a:xfrm>
          <a:prstGeom prst="roundRect">
            <a:avLst>
              <a:gd name="adj" fmla="val 50000"/>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3988079" y="674300"/>
            <a:ext cx="2889171" cy="184666"/>
          </a:xfrm>
          <a:prstGeom prst="rect">
            <a:avLst/>
          </a:prstGeom>
          <a:noFill/>
        </p:spPr>
        <p:txBody>
          <a:bodyPr wrap="square" lIns="0" tIns="0" rIns="0" bIns="0">
            <a:spAutoFit/>
          </a:bodyPr>
          <a:lstStyle/>
          <a:p>
            <a:r>
              <a:rPr lang="sv-SE" sz="1200" b="0" i="0">
                <a:solidFill>
                  <a:srgbClr val="00BFB3"/>
                </a:solidFill>
                <a:effectLst/>
                <a:latin typeface="+mn-lt"/>
              </a:rPr>
              <a:t>36% färdig</a:t>
            </a:r>
            <a:endParaRPr lang="sv-SE" sz="1200">
              <a:solidFill>
                <a:srgbClr val="00BFB3"/>
              </a:solidFill>
              <a:latin typeface="+mn-lt"/>
            </a:endParaRPr>
          </a:p>
        </p:txBody>
      </p:sp>
      <p:sp>
        <p:nvSpPr>
          <p:cNvPr id="2" name="Rektangel 1">
            <a:extLst>
              <a:ext uri="{FF2B5EF4-FFF2-40B4-BE49-F238E27FC236}">
                <a16:creationId xmlns:a16="http://schemas.microsoft.com/office/drawing/2014/main" id="{35B85C30-5A11-AF1E-A3B4-7F46D840AB58}"/>
              </a:ext>
            </a:extLst>
          </p:cNvPr>
          <p:cNvSpPr/>
          <p:nvPr userDrawn="1"/>
        </p:nvSpPr>
        <p:spPr>
          <a:xfrm>
            <a:off x="8207022" y="0"/>
            <a:ext cx="3984977"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textruta 6">
            <a:extLst>
              <a:ext uri="{FF2B5EF4-FFF2-40B4-BE49-F238E27FC236}">
                <a16:creationId xmlns:a16="http://schemas.microsoft.com/office/drawing/2014/main" id="{9AE8756D-B471-03EC-2293-1A37898CCF13}"/>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9" name="textruta 8">
            <a:extLst>
              <a:ext uri="{FF2B5EF4-FFF2-40B4-BE49-F238E27FC236}">
                <a16:creationId xmlns:a16="http://schemas.microsoft.com/office/drawing/2014/main" id="{7977075B-C4EB-ADF1-FE9A-2E11EFCF171B}"/>
              </a:ext>
            </a:extLst>
          </p:cNvPr>
          <p:cNvSpPr txBox="1"/>
          <p:nvPr userDrawn="1"/>
        </p:nvSpPr>
        <p:spPr>
          <a:xfrm>
            <a:off x="8665354" y="130424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FFBCD097-D877-CEB3-A2E7-F0CA355C74D9}"/>
              </a:ext>
            </a:extLst>
          </p:cNvPr>
          <p:cNvSpPr txBox="1"/>
          <p:nvPr userDrawn="1"/>
        </p:nvSpPr>
        <p:spPr>
          <a:xfrm>
            <a:off x="8665354" y="2891947"/>
            <a:ext cx="3127336" cy="1000274"/>
          </a:xfrm>
          <a:prstGeom prst="rect">
            <a:avLst/>
          </a:prstGeom>
          <a:noFill/>
        </p:spPr>
        <p:txBody>
          <a:bodyPr wrap="square" lIns="0" tIns="0" rIns="0" bIns="0">
            <a:spAutoFit/>
          </a:bodyPr>
          <a:lstStyle/>
          <a:p>
            <a:r>
              <a:rPr lang="sv-SE" sz="1300" b="0" i="0" dirty="0">
                <a:solidFill>
                  <a:schemeClr val="bg1"/>
                </a:solidFill>
                <a:effectLst/>
                <a:latin typeface="+mn-lt"/>
              </a:rPr>
              <a:t>Mäta känslan av isolering och </a:t>
            </a:r>
          </a:p>
          <a:p>
            <a:r>
              <a:rPr lang="sv-SE" sz="1300" b="0" i="0" dirty="0">
                <a:solidFill>
                  <a:schemeClr val="bg1"/>
                </a:solidFill>
                <a:effectLst/>
                <a:latin typeface="+mn-lt"/>
              </a:rPr>
              <a:t>utanförskap hos äldre. Mäta antal </a:t>
            </a:r>
          </a:p>
          <a:p>
            <a:r>
              <a:rPr lang="sv-SE" sz="1300" b="0" i="0" dirty="0">
                <a:solidFill>
                  <a:schemeClr val="bg1"/>
                </a:solidFill>
                <a:effectLst/>
                <a:latin typeface="+mn-lt"/>
              </a:rPr>
              <a:t>privata kontakter för äldre som har anhöriga på annan ort och som normalt har få fysiska besök.</a:t>
            </a:r>
            <a:endParaRPr lang="sv-SE" sz="1300" dirty="0">
              <a:solidFill>
                <a:schemeClr val="bg1"/>
              </a:solidFill>
              <a:latin typeface="+mn-lt"/>
            </a:endParaRPr>
          </a:p>
        </p:txBody>
      </p:sp>
      <p:pic>
        <p:nvPicPr>
          <p:cNvPr id="11" name="Bildobjekt 10">
            <a:extLst>
              <a:ext uri="{FF2B5EF4-FFF2-40B4-BE49-F238E27FC236}">
                <a16:creationId xmlns:a16="http://schemas.microsoft.com/office/drawing/2014/main" id="{EE834A9C-6F8B-18D2-1AC6-CB7C1D576CD9}"/>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241498"/>
            <a:ext cx="862494" cy="860400"/>
          </a:xfrm>
          <a:prstGeom prst="ellipse">
            <a:avLst/>
          </a:prstGeom>
        </p:spPr>
      </p:pic>
      <p:sp>
        <p:nvSpPr>
          <p:cNvPr id="12" name="textruta 11">
            <a:extLst>
              <a:ext uri="{FF2B5EF4-FFF2-40B4-BE49-F238E27FC236}">
                <a16:creationId xmlns:a16="http://schemas.microsoft.com/office/drawing/2014/main" id="{4B708611-7715-9FA5-2FFF-84F7473CA01F}"/>
              </a:ext>
            </a:extLst>
          </p:cNvPr>
          <p:cNvSpPr txBox="1"/>
          <p:nvPr userDrawn="1"/>
        </p:nvSpPr>
        <p:spPr>
          <a:xfrm>
            <a:off x="8665354" y="2674610"/>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13" name="Bildobjekt 12">
            <a:extLst>
              <a:ext uri="{FF2B5EF4-FFF2-40B4-BE49-F238E27FC236}">
                <a16:creationId xmlns:a16="http://schemas.microsoft.com/office/drawing/2014/main" id="{5A422932-7E27-AF35-E8EF-514E1C64FEFE}"/>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869679"/>
            <a:ext cx="862494" cy="860399"/>
          </a:xfrm>
          <a:prstGeom prst="ellipse">
            <a:avLst/>
          </a:prstGeom>
        </p:spPr>
      </p:pic>
      <p:sp>
        <p:nvSpPr>
          <p:cNvPr id="6" name="textruta 5">
            <a:extLst>
              <a:ext uri="{FF2B5EF4-FFF2-40B4-BE49-F238E27FC236}">
                <a16:creationId xmlns:a16="http://schemas.microsoft.com/office/drawing/2014/main" id="{123C6A9E-5F50-71C8-E6BF-BEEFC9D58E39}"/>
              </a:ext>
            </a:extLst>
          </p:cNvPr>
          <p:cNvSpPr txBox="1"/>
          <p:nvPr userDrawn="1"/>
        </p:nvSpPr>
        <p:spPr>
          <a:xfrm>
            <a:off x="8665353" y="1521581"/>
            <a:ext cx="3127337" cy="400110"/>
          </a:xfrm>
          <a:prstGeom prst="rect">
            <a:avLst/>
          </a:prstGeom>
          <a:noFill/>
        </p:spPr>
        <p:txBody>
          <a:bodyPr wrap="square" lIns="0" tIns="0" rIns="0" bIns="0">
            <a:spAutoFit/>
          </a:bodyPr>
          <a:lstStyle/>
          <a:p>
            <a:r>
              <a:rPr lang="sv-SE" sz="1300" b="0" i="0" dirty="0">
                <a:solidFill>
                  <a:schemeClr val="bg1"/>
                </a:solidFill>
                <a:effectLst/>
                <a:latin typeface="+mn-lt"/>
              </a:rPr>
              <a:t>Mäta den ökade möjligheten </a:t>
            </a:r>
          </a:p>
          <a:p>
            <a:r>
              <a:rPr lang="sv-SE" sz="1300" b="0" i="0" dirty="0">
                <a:solidFill>
                  <a:schemeClr val="bg1"/>
                </a:solidFill>
                <a:effectLst/>
                <a:latin typeface="+mn-lt"/>
              </a:rPr>
              <a:t>att få information om skolan.</a:t>
            </a:r>
            <a:endParaRPr lang="sv-SE" sz="1300" dirty="0">
              <a:solidFill>
                <a:schemeClr val="bg1"/>
              </a:solidFill>
              <a:latin typeface="+mn-lt"/>
            </a:endParaRPr>
          </a:p>
        </p:txBody>
      </p:sp>
    </p:spTree>
    <p:extLst>
      <p:ext uri="{BB962C8B-B14F-4D97-AF65-F5344CB8AC3E}">
        <p14:creationId xmlns:p14="http://schemas.microsoft.com/office/powerpoint/2010/main" val="42512723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00BFB3"/>
                </a:solidFill>
                <a:effectLst/>
                <a:latin typeface="Helsingborg Sans" pitchFamily="2" charset="77"/>
              </a:rPr>
              <a:t>Samarbetspartners</a:t>
            </a:r>
            <a:endParaRPr lang="sv-SE" sz="40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8" y="1756627"/>
            <a:ext cx="7091746" cy="830997"/>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Lista vilka samarbetspartners som kan behövas för att lösningen ska bli verklighet och för att den ska bli så bra som möjligt. Skriv också varför dessa partners är viktiga.</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1969300"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 (5/7)</a:t>
            </a:r>
            <a:endParaRPr lang="sv-SE" sz="1400" b="1" i="0">
              <a:solidFill>
                <a:srgbClr val="00BFB3"/>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882609"/>
            <a:ext cx="7091746" cy="3506159"/>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462043"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460663" y="731013"/>
            <a:ext cx="744231" cy="89556"/>
          </a:xfrm>
          <a:prstGeom prst="roundRect">
            <a:avLst>
              <a:gd name="adj" fmla="val 50000"/>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3988079" y="674300"/>
            <a:ext cx="2889171" cy="184666"/>
          </a:xfrm>
          <a:prstGeom prst="rect">
            <a:avLst/>
          </a:prstGeom>
          <a:noFill/>
        </p:spPr>
        <p:txBody>
          <a:bodyPr wrap="square" lIns="0" tIns="0" rIns="0" bIns="0">
            <a:spAutoFit/>
          </a:bodyPr>
          <a:lstStyle/>
          <a:p>
            <a:r>
              <a:rPr lang="sv-SE" sz="1200" b="0" i="0">
                <a:solidFill>
                  <a:srgbClr val="00BFB3"/>
                </a:solidFill>
                <a:effectLst/>
                <a:latin typeface="+mn-lt"/>
              </a:rPr>
              <a:t>56% färdig</a:t>
            </a:r>
            <a:endParaRPr lang="sv-SE" sz="1200">
              <a:solidFill>
                <a:srgbClr val="00BFB3"/>
              </a:solidFill>
              <a:latin typeface="+mn-lt"/>
            </a:endParaRPr>
          </a:p>
        </p:txBody>
      </p:sp>
      <p:sp>
        <p:nvSpPr>
          <p:cNvPr id="6" name="Rektangel 5">
            <a:extLst>
              <a:ext uri="{FF2B5EF4-FFF2-40B4-BE49-F238E27FC236}">
                <a16:creationId xmlns:a16="http://schemas.microsoft.com/office/drawing/2014/main" id="{60B2340C-86E9-725C-3C11-FDB110823636}"/>
              </a:ext>
            </a:extLst>
          </p:cNvPr>
          <p:cNvSpPr/>
          <p:nvPr userDrawn="1"/>
        </p:nvSpPr>
        <p:spPr>
          <a:xfrm>
            <a:off x="8207022" y="0"/>
            <a:ext cx="3984977"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textruta 6">
            <a:extLst>
              <a:ext uri="{FF2B5EF4-FFF2-40B4-BE49-F238E27FC236}">
                <a16:creationId xmlns:a16="http://schemas.microsoft.com/office/drawing/2014/main" id="{9B87CED1-335C-F312-84E5-F176AB4CABEB}"/>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8" name="textruta 7">
            <a:extLst>
              <a:ext uri="{FF2B5EF4-FFF2-40B4-BE49-F238E27FC236}">
                <a16:creationId xmlns:a16="http://schemas.microsoft.com/office/drawing/2014/main" id="{CC961D8D-8019-65E9-6255-1F07314BA653}"/>
              </a:ext>
            </a:extLst>
          </p:cNvPr>
          <p:cNvSpPr txBox="1"/>
          <p:nvPr userDrawn="1"/>
        </p:nvSpPr>
        <p:spPr>
          <a:xfrm>
            <a:off x="8665354" y="1521581"/>
            <a:ext cx="2718668" cy="1000274"/>
          </a:xfrm>
          <a:prstGeom prst="rect">
            <a:avLst/>
          </a:prstGeom>
          <a:noFill/>
        </p:spPr>
        <p:txBody>
          <a:bodyPr wrap="square" lIns="0" tIns="0" rIns="0" bIns="0">
            <a:spAutoFit/>
          </a:bodyPr>
          <a:lstStyle/>
          <a:p>
            <a:r>
              <a:rPr lang="sv-SE" sz="1300" b="0" i="0">
                <a:solidFill>
                  <a:schemeClr val="bg1"/>
                </a:solidFill>
                <a:effectLst/>
                <a:latin typeface="+mn-lt"/>
              </a:rPr>
              <a:t>För digital kompetens, </a:t>
            </a:r>
            <a:r>
              <a:rPr lang="sv-SE" sz="1300" b="0" i="0" err="1">
                <a:solidFill>
                  <a:schemeClr val="bg1"/>
                </a:solidFill>
                <a:effectLst/>
                <a:latin typeface="+mn-lt"/>
              </a:rPr>
              <a:t>app</a:t>
            </a:r>
            <a:r>
              <a:rPr lang="sv-SE" sz="1300" b="0" i="0">
                <a:solidFill>
                  <a:schemeClr val="bg1"/>
                </a:solidFill>
                <a:effectLst/>
                <a:latin typeface="+mn-lt"/>
              </a:rPr>
              <a:t>-utvecklare. För språk, översättare. Föreningsansvariga för informationssökning.</a:t>
            </a:r>
          </a:p>
          <a:p>
            <a:endParaRPr lang="sv-SE" sz="1300">
              <a:solidFill>
                <a:schemeClr val="bg1"/>
              </a:solidFill>
              <a:latin typeface="+mn-lt"/>
            </a:endParaRPr>
          </a:p>
        </p:txBody>
      </p:sp>
      <p:sp>
        <p:nvSpPr>
          <p:cNvPr id="9" name="textruta 8">
            <a:extLst>
              <a:ext uri="{FF2B5EF4-FFF2-40B4-BE49-F238E27FC236}">
                <a16:creationId xmlns:a16="http://schemas.microsoft.com/office/drawing/2014/main" id="{E2299E1D-2CE5-4F06-E552-9D26214E2E02}"/>
              </a:ext>
            </a:extLst>
          </p:cNvPr>
          <p:cNvSpPr txBox="1"/>
          <p:nvPr userDrawn="1"/>
        </p:nvSpPr>
        <p:spPr>
          <a:xfrm>
            <a:off x="8665354" y="130424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21AB261D-AEF5-688D-3E7E-7E10CCE6F4D6}"/>
              </a:ext>
            </a:extLst>
          </p:cNvPr>
          <p:cNvSpPr txBox="1"/>
          <p:nvPr userDrawn="1"/>
        </p:nvSpPr>
        <p:spPr>
          <a:xfrm>
            <a:off x="8665354" y="2924004"/>
            <a:ext cx="2718668" cy="400110"/>
          </a:xfrm>
          <a:prstGeom prst="rect">
            <a:avLst/>
          </a:prstGeom>
          <a:noFill/>
        </p:spPr>
        <p:txBody>
          <a:bodyPr wrap="square" lIns="0" tIns="0" rIns="0" bIns="0">
            <a:spAutoFit/>
          </a:bodyPr>
          <a:lstStyle/>
          <a:p>
            <a:r>
              <a:rPr lang="sv-SE" sz="1300" b="0" i="0">
                <a:solidFill>
                  <a:schemeClr val="bg1"/>
                </a:solidFill>
                <a:effectLst/>
                <a:latin typeface="+mn-lt"/>
              </a:rPr>
              <a:t>För testning, äldrevårdsboende </a:t>
            </a:r>
          </a:p>
          <a:p>
            <a:r>
              <a:rPr lang="sv-SE" sz="1300" b="0" i="0">
                <a:solidFill>
                  <a:schemeClr val="bg1"/>
                </a:solidFill>
                <a:effectLst/>
                <a:latin typeface="+mn-lt"/>
              </a:rPr>
              <a:t>och hemvården.</a:t>
            </a:r>
          </a:p>
        </p:txBody>
      </p:sp>
      <p:pic>
        <p:nvPicPr>
          <p:cNvPr id="11" name="Bildobjekt 10">
            <a:extLst>
              <a:ext uri="{FF2B5EF4-FFF2-40B4-BE49-F238E27FC236}">
                <a16:creationId xmlns:a16="http://schemas.microsoft.com/office/drawing/2014/main" id="{3F811259-4633-36E1-B19E-4CB1B674323E}"/>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273555"/>
            <a:ext cx="862494" cy="860400"/>
          </a:xfrm>
          <a:prstGeom prst="ellipse">
            <a:avLst/>
          </a:prstGeom>
        </p:spPr>
      </p:pic>
      <p:sp>
        <p:nvSpPr>
          <p:cNvPr id="12" name="textruta 11">
            <a:extLst>
              <a:ext uri="{FF2B5EF4-FFF2-40B4-BE49-F238E27FC236}">
                <a16:creationId xmlns:a16="http://schemas.microsoft.com/office/drawing/2014/main" id="{45BA8A6F-DF4F-8C0D-7C93-9AE7F5BDE2A0}"/>
              </a:ext>
            </a:extLst>
          </p:cNvPr>
          <p:cNvSpPr txBox="1"/>
          <p:nvPr userDrawn="1"/>
        </p:nvSpPr>
        <p:spPr>
          <a:xfrm>
            <a:off x="8665354" y="2706667"/>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13" name="Bildobjekt 12">
            <a:extLst>
              <a:ext uri="{FF2B5EF4-FFF2-40B4-BE49-F238E27FC236}">
                <a16:creationId xmlns:a16="http://schemas.microsoft.com/office/drawing/2014/main" id="{40FFDF60-CDB7-5713-F594-5CC4B4430E79}"/>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869679"/>
            <a:ext cx="862494" cy="860399"/>
          </a:xfrm>
          <a:prstGeom prst="ellipse">
            <a:avLst/>
          </a:prstGeom>
        </p:spPr>
      </p:pic>
    </p:spTree>
    <p:extLst>
      <p:ext uri="{BB962C8B-B14F-4D97-AF65-F5344CB8AC3E}">
        <p14:creationId xmlns:p14="http://schemas.microsoft.com/office/powerpoint/2010/main" val="9647657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Rubrikbild-med-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DD5B41C-AC60-D702-B325-0EA35BAF7ACA}"/>
              </a:ext>
            </a:extLst>
          </p:cNvPr>
          <p:cNvSpPr/>
          <p:nvPr userDrawn="1"/>
        </p:nvSpPr>
        <p:spPr>
          <a:xfrm>
            <a:off x="8207022" y="0"/>
            <a:ext cx="3984977"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7" name="Rektangel 26">
            <a:extLst>
              <a:ext uri="{FF2B5EF4-FFF2-40B4-BE49-F238E27FC236}">
                <a16:creationId xmlns:a16="http://schemas.microsoft.com/office/drawing/2014/main" id="{DFE673BE-069D-B211-A45F-E90BBADF9E34}"/>
              </a:ext>
            </a:extLst>
          </p:cNvPr>
          <p:cNvSpPr/>
          <p:nvPr userDrawn="1"/>
        </p:nvSpPr>
        <p:spPr>
          <a:xfrm>
            <a:off x="8337884" y="0"/>
            <a:ext cx="3854115"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00BFB3"/>
                </a:solidFill>
                <a:effectLst/>
                <a:latin typeface="Helsingborg Sans" pitchFamily="2" charset="77"/>
              </a:rPr>
              <a:t>Omvärldskoll</a:t>
            </a:r>
            <a:endParaRPr lang="sv-SE" sz="40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8" y="1756627"/>
            <a:ext cx="7091746" cy="276999"/>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Finns det liknande lösningar tillgängliga idag?</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1969300"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 (6/7)</a:t>
            </a:r>
            <a:endParaRPr lang="sv-SE" sz="1400" b="1" i="0">
              <a:solidFill>
                <a:srgbClr val="00BFB3"/>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418347"/>
            <a:ext cx="7091746" cy="3970421"/>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16" name="textruta 15">
            <a:extLst>
              <a:ext uri="{FF2B5EF4-FFF2-40B4-BE49-F238E27FC236}">
                <a16:creationId xmlns:a16="http://schemas.microsoft.com/office/drawing/2014/main" id="{3CE9355E-013E-B737-443C-149B55332E23}"/>
              </a:ext>
            </a:extLst>
          </p:cNvPr>
          <p:cNvSpPr txBox="1"/>
          <p:nvPr userDrawn="1"/>
        </p:nvSpPr>
        <p:spPr>
          <a:xfrm>
            <a:off x="8658269" y="1153284"/>
            <a:ext cx="3179992" cy="3600986"/>
          </a:xfrm>
          <a:prstGeom prst="rect">
            <a:avLst/>
          </a:prstGeom>
          <a:noFill/>
        </p:spPr>
        <p:txBody>
          <a:bodyPr wrap="square" lIns="0" tIns="0" rIns="0" bIns="0">
            <a:spAutoFit/>
          </a:bodyPr>
          <a:lstStyle/>
          <a:p>
            <a:r>
              <a:rPr lang="sv-SE" sz="1300" b="0" i="0">
                <a:solidFill>
                  <a:schemeClr val="bg1"/>
                </a:solidFill>
                <a:effectLst/>
                <a:latin typeface="+mn-lt"/>
              </a:rPr>
              <a:t>Googla efter liknande idéer. Har någon gjort något i en annan kommun eller i privat sektor?</a:t>
            </a:r>
          </a:p>
          <a:p>
            <a:endParaRPr lang="sv-SE" sz="1300" b="0" i="0">
              <a:solidFill>
                <a:schemeClr val="bg1"/>
              </a:solidFill>
              <a:effectLst/>
              <a:latin typeface="+mn-lt"/>
            </a:endParaRPr>
          </a:p>
          <a:p>
            <a:r>
              <a:rPr lang="sv-SE" sz="1300" b="0" i="0">
                <a:solidFill>
                  <a:schemeClr val="bg1"/>
                </a:solidFill>
                <a:effectLst/>
                <a:latin typeface="+mn-lt"/>
              </a:rPr>
              <a:t>Fråga kollegor i din förvaltning och titta över förvaltningsgränser. Sök i stadens innovationsdatabas.</a:t>
            </a:r>
          </a:p>
          <a:p>
            <a:endParaRPr lang="sv-SE" sz="1300" b="0" i="0">
              <a:solidFill>
                <a:schemeClr val="bg1"/>
              </a:solidFill>
              <a:effectLst/>
              <a:latin typeface="+mn-lt"/>
            </a:endParaRPr>
          </a:p>
          <a:p>
            <a:r>
              <a:rPr lang="sv-SE" sz="1300" b="0" i="0">
                <a:solidFill>
                  <a:schemeClr val="bg1"/>
                </a:solidFill>
                <a:effectLst/>
                <a:latin typeface="+mn-lt"/>
              </a:rPr>
              <a:t>Hittar du något intressant, ta kontakt och berätta om din idé. Finns det ingen annan som gör det du vill testa? Då är nästa steg att utforska upplägg för att kunna testa idén.</a:t>
            </a:r>
          </a:p>
          <a:p>
            <a:endParaRPr lang="sv-SE" sz="1300" b="0" i="0">
              <a:solidFill>
                <a:schemeClr val="bg1"/>
              </a:solidFill>
              <a:effectLst/>
              <a:latin typeface="+mn-lt"/>
            </a:endParaRPr>
          </a:p>
          <a:p>
            <a:r>
              <a:rPr lang="sv-SE" sz="1300" b="0" i="0">
                <a:solidFill>
                  <a:schemeClr val="bg1"/>
                </a:solidFill>
                <a:effectLst/>
                <a:latin typeface="+mn-lt"/>
              </a:rPr>
              <a:t>Lägg ca 20 min på första omvärldskollen och fortsätt att vara nyfiken på omvärlden under processens gång. Anteckna det mest intressanta du hittar.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462043"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460663" y="731013"/>
            <a:ext cx="977996" cy="89556"/>
          </a:xfrm>
          <a:prstGeom prst="roundRect">
            <a:avLst>
              <a:gd name="adj" fmla="val 50000"/>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3988079" y="674300"/>
            <a:ext cx="2889171" cy="184666"/>
          </a:xfrm>
          <a:prstGeom prst="rect">
            <a:avLst/>
          </a:prstGeom>
          <a:noFill/>
        </p:spPr>
        <p:txBody>
          <a:bodyPr wrap="square" lIns="0" tIns="0" rIns="0" bIns="0">
            <a:spAutoFit/>
          </a:bodyPr>
          <a:lstStyle/>
          <a:p>
            <a:r>
              <a:rPr lang="sv-SE" sz="1200" b="0" i="0">
                <a:solidFill>
                  <a:srgbClr val="00BFB3"/>
                </a:solidFill>
                <a:effectLst/>
                <a:latin typeface="+mn-lt"/>
              </a:rPr>
              <a:t>74% färdig</a:t>
            </a:r>
            <a:endParaRPr lang="sv-SE" sz="1200">
              <a:solidFill>
                <a:srgbClr val="00BFB3"/>
              </a:solidFill>
              <a:latin typeface="+mn-lt"/>
            </a:endParaRPr>
          </a:p>
        </p:txBody>
      </p:sp>
      <p:sp>
        <p:nvSpPr>
          <p:cNvPr id="28" name="textruta 27">
            <a:extLst>
              <a:ext uri="{FF2B5EF4-FFF2-40B4-BE49-F238E27FC236}">
                <a16:creationId xmlns:a16="http://schemas.microsoft.com/office/drawing/2014/main" id="{F8AA59B9-BA96-3486-203A-B96CF268FB29}"/>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Tips</a:t>
            </a:r>
            <a:endParaRPr lang="sv-SE" sz="2700" b="1" i="0">
              <a:solidFill>
                <a:schemeClr val="bg1"/>
              </a:solidFill>
              <a:latin typeface="Helsingborg Sans" pitchFamily="2" charset="77"/>
            </a:endParaRPr>
          </a:p>
        </p:txBody>
      </p:sp>
    </p:spTree>
    <p:extLst>
      <p:ext uri="{BB962C8B-B14F-4D97-AF65-F5344CB8AC3E}">
        <p14:creationId xmlns:p14="http://schemas.microsoft.com/office/powerpoint/2010/main" val="1598571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5931567"/>
            <a:ext cx="12191999" cy="926431"/>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49" y="1108449"/>
            <a:ext cx="7877231" cy="497572"/>
          </a:xfrm>
          <a:prstGeom prst="rect">
            <a:avLst/>
          </a:prstGeom>
          <a:noFill/>
        </p:spPr>
        <p:txBody>
          <a:bodyPr wrap="square" lIns="0" tIns="0" rIns="0" bIns="0" rtlCol="0">
            <a:spAutoFit/>
          </a:bodyPr>
          <a:lstStyle/>
          <a:p>
            <a:pPr>
              <a:lnSpc>
                <a:spcPct val="80000"/>
              </a:lnSpc>
            </a:pPr>
            <a:r>
              <a:rPr lang="sv-SE" sz="4000" b="1" i="0">
                <a:solidFill>
                  <a:srgbClr val="00BFB3"/>
                </a:solidFill>
                <a:effectLst/>
                <a:latin typeface="Helsingborg Sans" pitchFamily="2" charset="77"/>
              </a:rPr>
              <a:t>Hur har det gått?</a:t>
            </a:r>
            <a:endParaRPr lang="sv-SE" sz="40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50" y="2489054"/>
            <a:ext cx="5303450" cy="276999"/>
          </a:xfrm>
          <a:prstGeom prst="rect">
            <a:avLst/>
          </a:prstGeom>
          <a:noFill/>
        </p:spPr>
        <p:txBody>
          <a:bodyPr wrap="square" lIns="0" tIns="0" rIns="0" bIns="0" rtlCol="0">
            <a:spAutoFit/>
          </a:bodyPr>
          <a:lstStyle/>
          <a:p>
            <a:r>
              <a:rPr lang="sv-SE" sz="1800" b="0" i="0" dirty="0">
                <a:solidFill>
                  <a:srgbClr val="00BFB3"/>
                </a:solidFill>
                <a:effectLst/>
                <a:latin typeface="Roboto Medium" panose="02000000000000000000" pitchFamily="2" charset="0"/>
                <a:ea typeface="Roboto Medium" panose="02000000000000000000" pitchFamily="2" charset="0"/>
              </a:rPr>
              <a:t>Vad har gått bra, vad har gått mindre bra?</a:t>
            </a:r>
            <a:endParaRPr lang="sv-SE" sz="1800" b="0" i="0" dirty="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716750" y="699531"/>
            <a:ext cx="1969300"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 (7/7)</a:t>
            </a:r>
            <a:endParaRPr lang="sv-SE" sz="1400" b="1" i="0">
              <a:solidFill>
                <a:srgbClr val="00BFB3"/>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716750" y="2916659"/>
            <a:ext cx="4974187" cy="2604336"/>
          </a:xfrm>
        </p:spPr>
        <p:txBody>
          <a:bodyPr lIns="0">
            <a:normAutofit/>
          </a:bodyPr>
          <a:lstStyle>
            <a:lvl1pPr marL="0" indent="0">
              <a:buNone/>
              <a:defRPr sz="1800" b="0" i="0">
                <a:solidFill>
                  <a:srgbClr val="1B365D"/>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534235"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532855" y="731013"/>
            <a:ext cx="1253534" cy="89556"/>
          </a:xfrm>
          <a:prstGeom prst="roundRect">
            <a:avLst>
              <a:gd name="adj" fmla="val 50000"/>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060271" y="674300"/>
            <a:ext cx="2889171" cy="184666"/>
          </a:xfrm>
          <a:prstGeom prst="rect">
            <a:avLst/>
          </a:prstGeom>
          <a:noFill/>
        </p:spPr>
        <p:txBody>
          <a:bodyPr wrap="square" lIns="0" tIns="0" rIns="0" bIns="0">
            <a:spAutoFit/>
          </a:bodyPr>
          <a:lstStyle/>
          <a:p>
            <a:r>
              <a:rPr lang="sv-SE" sz="1200" b="0" i="0">
                <a:solidFill>
                  <a:srgbClr val="00BFB3"/>
                </a:solidFill>
                <a:effectLst/>
                <a:latin typeface="+mn-lt"/>
              </a:rPr>
              <a:t>98% färdig</a:t>
            </a:r>
            <a:endParaRPr lang="sv-SE" sz="1200">
              <a:solidFill>
                <a:srgbClr val="00BFB3"/>
              </a:solidFill>
              <a:latin typeface="+mn-lt"/>
            </a:endParaRPr>
          </a:p>
        </p:txBody>
      </p:sp>
      <p:sp>
        <p:nvSpPr>
          <p:cNvPr id="6" name="Platshållare för text 4">
            <a:extLst>
              <a:ext uri="{FF2B5EF4-FFF2-40B4-BE49-F238E27FC236}">
                <a16:creationId xmlns:a16="http://schemas.microsoft.com/office/drawing/2014/main" id="{A1E4B98E-5420-60D4-148F-D4F17801F7B9}"/>
              </a:ext>
            </a:extLst>
          </p:cNvPr>
          <p:cNvSpPr>
            <a:spLocks noGrp="1"/>
          </p:cNvSpPr>
          <p:nvPr>
            <p:ph type="body" sz="quarter" idx="13" hasCustomPrompt="1"/>
          </p:nvPr>
        </p:nvSpPr>
        <p:spPr>
          <a:xfrm>
            <a:off x="6223400" y="2913705"/>
            <a:ext cx="4974187" cy="2604335"/>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7" name="textruta 6">
            <a:extLst>
              <a:ext uri="{FF2B5EF4-FFF2-40B4-BE49-F238E27FC236}">
                <a16:creationId xmlns:a16="http://schemas.microsoft.com/office/drawing/2014/main" id="{5EE597B6-A8BE-1261-1794-BB12391E4AEA}"/>
              </a:ext>
            </a:extLst>
          </p:cNvPr>
          <p:cNvSpPr txBox="1"/>
          <p:nvPr userDrawn="1"/>
        </p:nvSpPr>
        <p:spPr>
          <a:xfrm>
            <a:off x="6223400" y="2487827"/>
            <a:ext cx="5303450" cy="276999"/>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Finns det saker som du behöver hjälp med?</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8" name="Rektangel med rundade hörn 7">
            <a:extLst>
              <a:ext uri="{FF2B5EF4-FFF2-40B4-BE49-F238E27FC236}">
                <a16:creationId xmlns:a16="http://schemas.microsoft.com/office/drawing/2014/main" id="{2EEA5167-4BE0-E09C-AEDF-674A9DA4946C}"/>
              </a:ext>
            </a:extLst>
          </p:cNvPr>
          <p:cNvSpPr/>
          <p:nvPr userDrawn="1"/>
        </p:nvSpPr>
        <p:spPr>
          <a:xfrm>
            <a:off x="6223400" y="1666665"/>
            <a:ext cx="4974187" cy="142429"/>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0D142B33-9788-A897-9F20-B48C54885D1F}"/>
              </a:ext>
            </a:extLst>
          </p:cNvPr>
          <p:cNvSpPr txBox="1"/>
          <p:nvPr userDrawn="1"/>
        </p:nvSpPr>
        <p:spPr>
          <a:xfrm>
            <a:off x="6223400" y="1074743"/>
            <a:ext cx="5303450" cy="276999"/>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Vad är din upplevelse av att utforska idén?</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13" name="textruta 12">
            <a:extLst>
              <a:ext uri="{FF2B5EF4-FFF2-40B4-BE49-F238E27FC236}">
                <a16:creationId xmlns:a16="http://schemas.microsoft.com/office/drawing/2014/main" id="{2C6CC9B0-D29C-B9CB-92D1-64E383A3ECB3}"/>
              </a:ext>
            </a:extLst>
          </p:cNvPr>
          <p:cNvSpPr txBox="1"/>
          <p:nvPr userDrawn="1"/>
        </p:nvSpPr>
        <p:spPr>
          <a:xfrm>
            <a:off x="6223401" y="1912953"/>
            <a:ext cx="1103832" cy="184666"/>
          </a:xfrm>
          <a:prstGeom prst="rect">
            <a:avLst/>
          </a:prstGeom>
          <a:noFill/>
        </p:spPr>
        <p:txBody>
          <a:bodyPr wrap="square" lIns="0" tIns="0" rIns="0" bIns="0">
            <a:spAutoFit/>
          </a:bodyPr>
          <a:lstStyle/>
          <a:p>
            <a:r>
              <a:rPr lang="sv-SE" sz="1200" b="0" i="0">
                <a:solidFill>
                  <a:srgbClr val="1B365D"/>
                </a:solidFill>
                <a:effectLst/>
                <a:latin typeface="+mn-lt"/>
              </a:rPr>
              <a:t>Inga problem</a:t>
            </a:r>
            <a:endParaRPr lang="sv-SE" sz="1200">
              <a:solidFill>
                <a:srgbClr val="1B365D"/>
              </a:solidFill>
              <a:latin typeface="+mn-lt"/>
            </a:endParaRPr>
          </a:p>
        </p:txBody>
      </p:sp>
      <p:sp>
        <p:nvSpPr>
          <p:cNvPr id="17" name="textruta 16">
            <a:extLst>
              <a:ext uri="{FF2B5EF4-FFF2-40B4-BE49-F238E27FC236}">
                <a16:creationId xmlns:a16="http://schemas.microsoft.com/office/drawing/2014/main" id="{60A72F25-B985-B4F0-375F-3C61EFB69753}"/>
              </a:ext>
            </a:extLst>
          </p:cNvPr>
          <p:cNvSpPr txBox="1"/>
          <p:nvPr userDrawn="1"/>
        </p:nvSpPr>
        <p:spPr>
          <a:xfrm>
            <a:off x="10093755" y="1917458"/>
            <a:ext cx="1103832" cy="184666"/>
          </a:xfrm>
          <a:prstGeom prst="rect">
            <a:avLst/>
          </a:prstGeom>
          <a:noFill/>
        </p:spPr>
        <p:txBody>
          <a:bodyPr wrap="square" lIns="0" tIns="0" rIns="0" bIns="0">
            <a:spAutoFit/>
          </a:bodyPr>
          <a:lstStyle/>
          <a:p>
            <a:pPr algn="r"/>
            <a:r>
              <a:rPr lang="sv-SE" sz="1200" b="0" i="0">
                <a:solidFill>
                  <a:srgbClr val="1B365D"/>
                </a:solidFill>
                <a:effectLst/>
                <a:latin typeface="+mn-lt"/>
              </a:rPr>
              <a:t>Mycket svårt</a:t>
            </a:r>
            <a:endParaRPr lang="sv-SE" sz="1200">
              <a:solidFill>
                <a:srgbClr val="1B365D"/>
              </a:solidFill>
              <a:latin typeface="+mn-lt"/>
            </a:endParaRPr>
          </a:p>
        </p:txBody>
      </p:sp>
      <p:pic>
        <p:nvPicPr>
          <p:cNvPr id="20" name="Bild 19">
            <a:extLst>
              <a:ext uri="{FF2B5EF4-FFF2-40B4-BE49-F238E27FC236}">
                <a16:creationId xmlns:a16="http://schemas.microsoft.com/office/drawing/2014/main" id="{81D6FD48-5FEF-20FD-8344-406811DB5B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2204" y="5566478"/>
            <a:ext cx="724268" cy="724268"/>
          </a:xfrm>
          <a:prstGeom prst="rect">
            <a:avLst/>
          </a:prstGeom>
        </p:spPr>
      </p:pic>
    </p:spTree>
    <p:extLst>
      <p:ext uri="{BB962C8B-B14F-4D97-AF65-F5344CB8AC3E}">
        <p14:creationId xmlns:p14="http://schemas.microsoft.com/office/powerpoint/2010/main" val="42087394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Rubrikbild-med-bi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B1E4E5-0366-FBEA-8BAA-E93F39CDDCD3}"/>
              </a:ext>
            </a:extLst>
          </p:cNvPr>
          <p:cNvPicPr>
            <a:picLocks noChangeAspect="1"/>
          </p:cNvPicPr>
          <p:nvPr userDrawn="1"/>
        </p:nvPicPr>
        <p:blipFill>
          <a:blip r:embed="rId2">
            <a:extLst>
              <a:ext uri="{28A0092B-C50C-407E-A947-70E740481C1C}">
                <a14:useLocalDpi xmlns:a14="http://schemas.microsoft.com/office/drawing/2010/main" val="0"/>
              </a:ext>
            </a:extLst>
          </a:blip>
          <a:srcRect l="15865" r="15865"/>
          <a:stretch/>
        </p:blipFill>
        <p:spPr>
          <a:xfrm>
            <a:off x="6095998" y="-1"/>
            <a:ext cx="6096001" cy="5943600"/>
          </a:xfrm>
          <a:prstGeom prst="rect">
            <a:avLst/>
          </a:prstGeom>
        </p:spPr>
      </p:pic>
      <p:sp>
        <p:nvSpPr>
          <p:cNvPr id="2" name="Rektangel 1">
            <a:extLst>
              <a:ext uri="{FF2B5EF4-FFF2-40B4-BE49-F238E27FC236}">
                <a16:creationId xmlns:a16="http://schemas.microsoft.com/office/drawing/2014/main" id="{B5086A0E-EDD5-FCD7-68D1-9E19A7DE6E37}"/>
              </a:ext>
            </a:extLst>
          </p:cNvPr>
          <p:cNvSpPr/>
          <p:nvPr userDrawn="1"/>
        </p:nvSpPr>
        <p:spPr>
          <a:xfrm>
            <a:off x="-1" y="5947198"/>
            <a:ext cx="12192001" cy="9108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C7D19C55-431D-69BC-7256-A57A595DB7E0}"/>
              </a:ext>
            </a:extLst>
          </p:cNvPr>
          <p:cNvSpPr/>
          <p:nvPr userDrawn="1"/>
        </p:nvSpPr>
        <p:spPr>
          <a:xfrm>
            <a:off x="-1" y="1"/>
            <a:ext cx="6096001" cy="5947198"/>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1282599"/>
            <a:ext cx="5207800" cy="671722"/>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Bra jobbat!</a:t>
            </a:r>
            <a:endParaRPr lang="sv-SE" sz="5400" b="1" i="0">
              <a:solidFill>
                <a:schemeClr val="bg1"/>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50" y="2146666"/>
            <a:ext cx="4589541" cy="3323987"/>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Nu har du utforskat idén riktigt ordentligt! Det kommer att hjälpa dig när du ska berätta om idén och ta den vidare. </a:t>
            </a:r>
          </a:p>
          <a:p>
            <a:endParaRPr lang="sv-SE" sz="1800" b="0" i="0">
              <a:solidFill>
                <a:schemeClr val="bg1"/>
              </a:solidFill>
              <a:effectLst/>
              <a:latin typeface="Roboto Medium" panose="02000000000000000000" pitchFamily="2" charset="0"/>
              <a:ea typeface="Roboto Medium" panose="02000000000000000000" pitchFamily="2" charset="0"/>
            </a:endParaRPr>
          </a:p>
          <a:p>
            <a:r>
              <a:rPr lang="sv-SE" sz="1800" b="0" i="0">
                <a:solidFill>
                  <a:schemeClr val="bg1"/>
                </a:solidFill>
                <a:effectLst/>
                <a:latin typeface="Roboto Medium" panose="02000000000000000000" pitchFamily="2" charset="0"/>
                <a:ea typeface="Roboto Medium" panose="02000000000000000000" pitchFamily="2" charset="0"/>
              </a:rPr>
              <a:t>Nu är det hög tid att ta en välbehövlig paus och prata med din chef och även bolla idén med förvaltningens innovationsledare. Ni ska tillsammans ta beslut om det är värdefullt att fortsätta lägga arbetstid på att utforska idén vidare. Berätta då också om dina reflektioner och om du behöver hjälp med något.</a:t>
            </a:r>
          </a:p>
        </p:txBody>
      </p:sp>
      <p:pic>
        <p:nvPicPr>
          <p:cNvPr id="7" name="Bild 6">
            <a:extLst>
              <a:ext uri="{FF2B5EF4-FFF2-40B4-BE49-F238E27FC236}">
                <a16:creationId xmlns:a16="http://schemas.microsoft.com/office/drawing/2014/main" id="{4D8FBC5B-4807-9EB7-C51A-B66C67FDC22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3077" y="5490756"/>
            <a:ext cx="910800" cy="910800"/>
          </a:xfrm>
          <a:prstGeom prst="rect">
            <a:avLst/>
          </a:prstGeom>
        </p:spPr>
      </p:pic>
      <p:sp>
        <p:nvSpPr>
          <p:cNvPr id="3" name="textruta 2">
            <a:extLst>
              <a:ext uri="{FF2B5EF4-FFF2-40B4-BE49-F238E27FC236}">
                <a16:creationId xmlns:a16="http://schemas.microsoft.com/office/drawing/2014/main" id="{8CD01283-DACE-8D18-378F-C90D4F245DFE}"/>
              </a:ext>
            </a:extLst>
          </p:cNvPr>
          <p:cNvSpPr txBox="1"/>
          <p:nvPr userDrawn="1"/>
        </p:nvSpPr>
        <p:spPr>
          <a:xfrm>
            <a:off x="716750" y="831879"/>
            <a:ext cx="1969300"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1. Utforska idé (7/7)</a:t>
            </a:r>
            <a:endParaRPr lang="sv-SE" sz="1400" b="1" i="0">
              <a:solidFill>
                <a:schemeClr val="bg1"/>
              </a:solidFill>
              <a:latin typeface="Helsingborg Sans" pitchFamily="2" charset="77"/>
            </a:endParaRPr>
          </a:p>
        </p:txBody>
      </p:sp>
      <p:sp>
        <p:nvSpPr>
          <p:cNvPr id="5" name="Rektangel med rundade hörn 4">
            <a:extLst>
              <a:ext uri="{FF2B5EF4-FFF2-40B4-BE49-F238E27FC236}">
                <a16:creationId xmlns:a16="http://schemas.microsoft.com/office/drawing/2014/main" id="{46713D52-DBBE-3754-6F2E-B70F2F695341}"/>
              </a:ext>
            </a:extLst>
          </p:cNvPr>
          <p:cNvSpPr/>
          <p:nvPr userDrawn="1"/>
        </p:nvSpPr>
        <p:spPr>
          <a:xfrm>
            <a:off x="2521189" y="866023"/>
            <a:ext cx="1309436" cy="895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bg1"/>
              </a:solidFill>
            </a:endParaRPr>
          </a:p>
        </p:txBody>
      </p:sp>
      <p:sp>
        <p:nvSpPr>
          <p:cNvPr id="6" name="textruta 5">
            <a:extLst>
              <a:ext uri="{FF2B5EF4-FFF2-40B4-BE49-F238E27FC236}">
                <a16:creationId xmlns:a16="http://schemas.microsoft.com/office/drawing/2014/main" id="{263B4BD0-23F6-A80B-3865-FF33B011E58D}"/>
              </a:ext>
            </a:extLst>
          </p:cNvPr>
          <p:cNvSpPr txBox="1"/>
          <p:nvPr userDrawn="1"/>
        </p:nvSpPr>
        <p:spPr>
          <a:xfrm>
            <a:off x="4047225" y="809310"/>
            <a:ext cx="2889171" cy="184666"/>
          </a:xfrm>
          <a:prstGeom prst="rect">
            <a:avLst/>
          </a:prstGeom>
          <a:noFill/>
        </p:spPr>
        <p:txBody>
          <a:bodyPr wrap="square" lIns="0" tIns="0" rIns="0" bIns="0">
            <a:spAutoFit/>
          </a:bodyPr>
          <a:lstStyle/>
          <a:p>
            <a:r>
              <a:rPr lang="sv-SE" sz="1200" b="0" i="0">
                <a:solidFill>
                  <a:schemeClr val="bg1"/>
                </a:solidFill>
                <a:effectLst/>
                <a:latin typeface="+mn-lt"/>
              </a:rPr>
              <a:t>100% färdig</a:t>
            </a:r>
            <a:endParaRPr lang="sv-SE" sz="1200">
              <a:solidFill>
                <a:schemeClr val="bg1"/>
              </a:solidFill>
              <a:latin typeface="+mn-lt"/>
            </a:endParaRPr>
          </a:p>
        </p:txBody>
      </p:sp>
    </p:spTree>
    <p:extLst>
      <p:ext uri="{BB962C8B-B14F-4D97-AF65-F5344CB8AC3E}">
        <p14:creationId xmlns:p14="http://schemas.microsoft.com/office/powerpoint/2010/main" val="1548124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6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0769600" cy="5988755"/>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p:nvSpPr>
        <p:spPr>
          <a:xfrm>
            <a:off x="864000" y="869244"/>
            <a:ext cx="11328000" cy="5988755"/>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43C7440C-109E-136D-9BEB-821960B15A98}"/>
              </a:ext>
            </a:extLst>
          </p:cNvPr>
          <p:cNvSpPr/>
          <p:nvPr userDrawn="1"/>
        </p:nvSpPr>
        <p:spPr>
          <a:xfrm>
            <a:off x="864000" y="869243"/>
            <a:ext cx="9905600" cy="5119511"/>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3795713" y="2831911"/>
            <a:ext cx="4042174" cy="1194173"/>
          </a:xfrm>
          <a:prstGeom prst="rect">
            <a:avLst/>
          </a:prstGeom>
          <a:noFill/>
        </p:spPr>
        <p:txBody>
          <a:bodyPr wrap="square" lIns="0" tIns="0" rIns="0" bIns="0" rtlCol="0">
            <a:spAutoFit/>
          </a:bodyPr>
          <a:lstStyle/>
          <a:p>
            <a:pPr algn="ctr">
              <a:lnSpc>
                <a:spcPct val="80000"/>
              </a:lnSpc>
            </a:pPr>
            <a:r>
              <a:rPr lang="sv-SE" sz="9600" b="1" i="0">
                <a:solidFill>
                  <a:schemeClr val="bg1"/>
                </a:solidFill>
                <a:effectLst/>
                <a:latin typeface="Helsingborg Sans" pitchFamily="2" charset="77"/>
              </a:rPr>
              <a:t>Pausa.</a:t>
            </a:r>
            <a:endParaRPr lang="sv-SE" sz="9600" b="1" i="0">
              <a:solidFill>
                <a:schemeClr val="bg1"/>
              </a:solidFill>
              <a:latin typeface="Helsingborg Sans" pitchFamily="2" charset="77"/>
            </a:endParaRPr>
          </a:p>
        </p:txBody>
      </p:sp>
      <p:pic>
        <p:nvPicPr>
          <p:cNvPr id="2" name="Bild 1">
            <a:extLst>
              <a:ext uri="{FF2B5EF4-FFF2-40B4-BE49-F238E27FC236}">
                <a16:creationId xmlns:a16="http://schemas.microsoft.com/office/drawing/2014/main" id="{3F01FA4C-CEB8-A495-D5A8-4CEB1DA135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4200" y="4622555"/>
            <a:ext cx="910799" cy="910799"/>
          </a:xfrm>
          <a:prstGeom prst="rect">
            <a:avLst/>
          </a:prstGeom>
        </p:spPr>
      </p:pic>
    </p:spTree>
    <p:extLst>
      <p:ext uri="{BB962C8B-B14F-4D97-AF65-F5344CB8AC3E}">
        <p14:creationId xmlns:p14="http://schemas.microsoft.com/office/powerpoint/2010/main" val="837467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1" y="0"/>
            <a:ext cx="11258551"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pic>
        <p:nvPicPr>
          <p:cNvPr id="10" name="Bildobjekt 9">
            <a:extLst>
              <a:ext uri="{FF2B5EF4-FFF2-40B4-BE49-F238E27FC236}">
                <a16:creationId xmlns:a16="http://schemas.microsoft.com/office/drawing/2014/main" id="{DB53FA63-7F99-7718-28DF-528500A5081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500" t="9646" r="15023"/>
          <a:stretch/>
        </p:blipFill>
        <p:spPr>
          <a:xfrm>
            <a:off x="6096000" y="0"/>
            <a:ext cx="6096000" cy="6041036"/>
          </a:xfrm>
          <a:prstGeom prst="rect">
            <a:avLst/>
          </a:prstGeom>
        </p:spPr>
      </p:pic>
      <p:sp>
        <p:nvSpPr>
          <p:cNvPr id="2" name="Rektangel 1">
            <a:extLst>
              <a:ext uri="{FF2B5EF4-FFF2-40B4-BE49-F238E27FC236}">
                <a16:creationId xmlns:a16="http://schemas.microsoft.com/office/drawing/2014/main" id="{B5086A0E-EDD5-FCD7-68D1-9E19A7DE6E37}"/>
              </a:ext>
            </a:extLst>
          </p:cNvPr>
          <p:cNvSpPr/>
          <p:nvPr userDrawn="1"/>
        </p:nvSpPr>
        <p:spPr>
          <a:xfrm>
            <a:off x="0" y="5939507"/>
            <a:ext cx="12192000" cy="923272"/>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1282599"/>
            <a:ext cx="4917043" cy="1336520"/>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Utforska upplägg</a:t>
            </a:r>
            <a:endParaRPr lang="sv-SE" sz="5400" b="1" i="0">
              <a:solidFill>
                <a:schemeClr val="bg1"/>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50" y="2883868"/>
            <a:ext cx="4560330" cy="830997"/>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Nu ska du utforska ett upplägg för din idé, så att den kan testas på riktigt i en pilot. En påminnelse här om att bolla med andra.</a:t>
            </a:r>
            <a:endParaRPr lang="sv-SE" sz="1800" b="0" i="0">
              <a:solidFill>
                <a:schemeClr val="bg1"/>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69D74A87-DC8F-7D01-8168-929B13A48AA4}"/>
              </a:ext>
            </a:extLst>
          </p:cNvPr>
          <p:cNvSpPr txBox="1"/>
          <p:nvPr userDrawn="1"/>
        </p:nvSpPr>
        <p:spPr>
          <a:xfrm>
            <a:off x="716750" y="3979614"/>
            <a:ext cx="4560330" cy="1105944"/>
          </a:xfrm>
          <a:prstGeom prst="rect">
            <a:avLst/>
          </a:prstGeom>
          <a:noFill/>
        </p:spPr>
        <p:txBody>
          <a:bodyPr wrap="square" lIns="0" tIns="0" rIns="0" bIns="0" rtlCol="0">
            <a:spAutoFit/>
          </a:bodyPr>
          <a:lstStyle/>
          <a:p>
            <a:pPr>
              <a:lnSpc>
                <a:spcPct val="110000"/>
              </a:lnSpc>
            </a:pPr>
            <a:r>
              <a:rPr lang="sv-SE" sz="1100" b="0" i="1">
                <a:solidFill>
                  <a:srgbClr val="C3D7EE"/>
                </a:solidFill>
                <a:effectLst/>
                <a:latin typeface="+mn-lt"/>
                <a:ea typeface="Roboto Medium" panose="02000000000000000000" pitchFamily="2" charset="0"/>
              </a:rPr>
              <a:t>En pilot är en testkörning av din idé. Under piloten testas idén med en liten grupp människor i en verklig miljö för att se hur den fungerar och identifierar eventuella problem eller områden för förbättring. Målet är att samla feedback och data som kan användas för ta beslut om nästa steg. Om något går fel gör det inte så mycket, eftersom att allt görs i liten skala. Det viktiga är att vi lär oss något om din idé och din tänkta lösning!</a:t>
            </a:r>
            <a:endParaRPr lang="sv-SE" sz="1100" b="0" i="1">
              <a:solidFill>
                <a:srgbClr val="C3D7EE"/>
              </a:solidFill>
              <a:latin typeface="+mn-lt"/>
              <a:ea typeface="Roboto Medium" panose="02000000000000000000" pitchFamily="2" charset="0"/>
            </a:endParaRPr>
          </a:p>
        </p:txBody>
      </p:sp>
      <p:pic>
        <p:nvPicPr>
          <p:cNvPr id="4" name="Bild 3">
            <a:extLst>
              <a:ext uri="{FF2B5EF4-FFF2-40B4-BE49-F238E27FC236}">
                <a16:creationId xmlns:a16="http://schemas.microsoft.com/office/drawing/2014/main" id="{D97D5353-9942-DF1C-06A5-E41DFAD8E61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9957" y="5479326"/>
            <a:ext cx="910800" cy="910800"/>
          </a:xfrm>
          <a:prstGeom prst="rect">
            <a:avLst/>
          </a:prstGeom>
        </p:spPr>
      </p:pic>
    </p:spTree>
    <p:extLst>
      <p:ext uri="{BB962C8B-B14F-4D97-AF65-F5344CB8AC3E}">
        <p14:creationId xmlns:p14="http://schemas.microsoft.com/office/powerpoint/2010/main" val="37600194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Rubrikbild-med-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5086A0E-EDD5-FCD7-68D1-9E19A7DE6E37}"/>
              </a:ext>
            </a:extLst>
          </p:cNvPr>
          <p:cNvSpPr/>
          <p:nvPr userDrawn="1"/>
        </p:nvSpPr>
        <p:spPr>
          <a:xfrm>
            <a:off x="11258550" y="-1"/>
            <a:ext cx="933450" cy="6857999"/>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C7D19C55-431D-69BC-7256-A57A595DB7E0}"/>
              </a:ext>
            </a:extLst>
          </p:cNvPr>
          <p:cNvSpPr/>
          <p:nvPr userDrawn="1"/>
        </p:nvSpPr>
        <p:spPr>
          <a:xfrm>
            <a:off x="-1" y="0"/>
            <a:ext cx="11258551"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905409"/>
            <a:ext cx="7798600" cy="1336520"/>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Utforska upplägg består av dessa 6 steg</a:t>
            </a:r>
            <a:endParaRPr lang="sv-SE" sz="5400" b="1" i="0">
              <a:solidFill>
                <a:schemeClr val="bg1"/>
              </a:solidFill>
              <a:latin typeface="Helsingborg Sans" pitchFamily="2" charset="77"/>
            </a:endParaRPr>
          </a:p>
        </p:txBody>
      </p:sp>
      <p:sp>
        <p:nvSpPr>
          <p:cNvPr id="3" name="Ellips 2">
            <a:extLst>
              <a:ext uri="{FF2B5EF4-FFF2-40B4-BE49-F238E27FC236}">
                <a16:creationId xmlns:a16="http://schemas.microsoft.com/office/drawing/2014/main" id="{0A2BBBD9-45A3-431D-1EC6-38B9A06B40E4}"/>
              </a:ext>
            </a:extLst>
          </p:cNvPr>
          <p:cNvSpPr/>
          <p:nvPr userDrawn="1"/>
        </p:nvSpPr>
        <p:spPr>
          <a:xfrm>
            <a:off x="390284" y="3205859"/>
            <a:ext cx="1606171" cy="1606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Beskriv upplägg</a:t>
            </a:r>
          </a:p>
        </p:txBody>
      </p:sp>
      <p:sp>
        <p:nvSpPr>
          <p:cNvPr id="5" name="Ellips 4">
            <a:extLst>
              <a:ext uri="{FF2B5EF4-FFF2-40B4-BE49-F238E27FC236}">
                <a16:creationId xmlns:a16="http://schemas.microsoft.com/office/drawing/2014/main" id="{D244845E-F87B-876B-A26F-712AE55CF7EC}"/>
              </a:ext>
            </a:extLst>
          </p:cNvPr>
          <p:cNvSpPr/>
          <p:nvPr userDrawn="1"/>
        </p:nvSpPr>
        <p:spPr>
          <a:xfrm>
            <a:off x="2152334" y="3205859"/>
            <a:ext cx="1606171" cy="1606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a:solidFill>
                  <a:srgbClr val="0072CE"/>
                </a:solidFill>
                <a:latin typeface="+mj-lt"/>
              </a:rPr>
              <a:t>Beskriv grov tidplan</a:t>
            </a:r>
          </a:p>
        </p:txBody>
      </p:sp>
      <p:sp>
        <p:nvSpPr>
          <p:cNvPr id="6" name="Ellips 5">
            <a:extLst>
              <a:ext uri="{FF2B5EF4-FFF2-40B4-BE49-F238E27FC236}">
                <a16:creationId xmlns:a16="http://schemas.microsoft.com/office/drawing/2014/main" id="{56A59FF1-454C-287D-3305-1C4D51123DD8}"/>
              </a:ext>
            </a:extLst>
          </p:cNvPr>
          <p:cNvSpPr/>
          <p:nvPr userDrawn="1"/>
        </p:nvSpPr>
        <p:spPr>
          <a:xfrm>
            <a:off x="3914384" y="3205859"/>
            <a:ext cx="1606171" cy="1606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Beskriv hur ni mäter effekterna/värdet</a:t>
            </a:r>
          </a:p>
        </p:txBody>
      </p:sp>
      <p:sp>
        <p:nvSpPr>
          <p:cNvPr id="8" name="Ellips 7">
            <a:extLst>
              <a:ext uri="{FF2B5EF4-FFF2-40B4-BE49-F238E27FC236}">
                <a16:creationId xmlns:a16="http://schemas.microsoft.com/office/drawing/2014/main" id="{CB236661-4878-7EAD-15BC-231987D598AB}"/>
              </a:ext>
            </a:extLst>
          </p:cNvPr>
          <p:cNvSpPr/>
          <p:nvPr userDrawn="1"/>
        </p:nvSpPr>
        <p:spPr>
          <a:xfrm>
            <a:off x="5676434" y="3205859"/>
            <a:ext cx="1606171" cy="1606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Uppskatta kostnader</a:t>
            </a:r>
          </a:p>
        </p:txBody>
      </p:sp>
      <p:sp>
        <p:nvSpPr>
          <p:cNvPr id="10" name="Ellips 9">
            <a:extLst>
              <a:ext uri="{FF2B5EF4-FFF2-40B4-BE49-F238E27FC236}">
                <a16:creationId xmlns:a16="http://schemas.microsoft.com/office/drawing/2014/main" id="{AE91ABE5-E4AB-9C2B-4BA7-6A93C3D165C1}"/>
              </a:ext>
            </a:extLst>
          </p:cNvPr>
          <p:cNvSpPr/>
          <p:nvPr userDrawn="1"/>
        </p:nvSpPr>
        <p:spPr>
          <a:xfrm>
            <a:off x="447881" y="3184872"/>
            <a:ext cx="392718" cy="39271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1</a:t>
            </a:r>
          </a:p>
        </p:txBody>
      </p:sp>
      <p:sp>
        <p:nvSpPr>
          <p:cNvPr id="16" name="Ellips 15">
            <a:extLst>
              <a:ext uri="{FF2B5EF4-FFF2-40B4-BE49-F238E27FC236}">
                <a16:creationId xmlns:a16="http://schemas.microsoft.com/office/drawing/2014/main" id="{C6257E8A-0DAB-1640-1D4E-DCAE8511F0C1}"/>
              </a:ext>
            </a:extLst>
          </p:cNvPr>
          <p:cNvSpPr/>
          <p:nvPr userDrawn="1"/>
        </p:nvSpPr>
        <p:spPr>
          <a:xfrm>
            <a:off x="7438484" y="3205859"/>
            <a:ext cx="1606171" cy="1606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Hur innovativ är din idé?</a:t>
            </a:r>
          </a:p>
        </p:txBody>
      </p:sp>
      <p:sp>
        <p:nvSpPr>
          <p:cNvPr id="17" name="Ellips 16">
            <a:extLst>
              <a:ext uri="{FF2B5EF4-FFF2-40B4-BE49-F238E27FC236}">
                <a16:creationId xmlns:a16="http://schemas.microsoft.com/office/drawing/2014/main" id="{BE483592-6253-6C1C-E40C-466CB64D83DA}"/>
              </a:ext>
            </a:extLst>
          </p:cNvPr>
          <p:cNvSpPr/>
          <p:nvPr userDrawn="1"/>
        </p:nvSpPr>
        <p:spPr>
          <a:xfrm>
            <a:off x="9200534" y="3205859"/>
            <a:ext cx="1606171" cy="1606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500" b="1" i="0" err="1">
                <a:solidFill>
                  <a:srgbClr val="0072CE"/>
                </a:solidFill>
                <a:latin typeface="Helsingborg Sans" pitchFamily="2" charset="77"/>
              </a:rPr>
              <a:t>Pitcha</a:t>
            </a:r>
            <a:r>
              <a:rPr lang="sv-SE" sz="1500" b="1" i="0">
                <a:solidFill>
                  <a:srgbClr val="0072CE"/>
                </a:solidFill>
                <a:latin typeface="Helsingborg Sans" pitchFamily="2" charset="77"/>
              </a:rPr>
              <a:t> idé</a:t>
            </a:r>
          </a:p>
        </p:txBody>
      </p:sp>
      <p:sp>
        <p:nvSpPr>
          <p:cNvPr id="19" name="Ellips 18">
            <a:extLst>
              <a:ext uri="{FF2B5EF4-FFF2-40B4-BE49-F238E27FC236}">
                <a16:creationId xmlns:a16="http://schemas.microsoft.com/office/drawing/2014/main" id="{D4AE107F-25F2-91DF-C3E6-BEBE5B304DF6}"/>
              </a:ext>
            </a:extLst>
          </p:cNvPr>
          <p:cNvSpPr/>
          <p:nvPr userDrawn="1"/>
        </p:nvSpPr>
        <p:spPr>
          <a:xfrm>
            <a:off x="2190381" y="3205859"/>
            <a:ext cx="392718" cy="39271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2</a:t>
            </a:r>
          </a:p>
        </p:txBody>
      </p:sp>
      <p:sp>
        <p:nvSpPr>
          <p:cNvPr id="20" name="Ellips 19">
            <a:extLst>
              <a:ext uri="{FF2B5EF4-FFF2-40B4-BE49-F238E27FC236}">
                <a16:creationId xmlns:a16="http://schemas.microsoft.com/office/drawing/2014/main" id="{CBEF92C2-84D9-408B-1B42-EDB6A05C0F24}"/>
              </a:ext>
            </a:extLst>
          </p:cNvPr>
          <p:cNvSpPr/>
          <p:nvPr userDrawn="1"/>
        </p:nvSpPr>
        <p:spPr>
          <a:xfrm>
            <a:off x="3971709" y="3205859"/>
            <a:ext cx="392718" cy="39271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3</a:t>
            </a:r>
          </a:p>
        </p:txBody>
      </p:sp>
      <p:sp>
        <p:nvSpPr>
          <p:cNvPr id="21" name="Ellips 20">
            <a:extLst>
              <a:ext uri="{FF2B5EF4-FFF2-40B4-BE49-F238E27FC236}">
                <a16:creationId xmlns:a16="http://schemas.microsoft.com/office/drawing/2014/main" id="{E61D0085-5AEA-4800-6AAE-1C270DF3DF16}"/>
              </a:ext>
            </a:extLst>
          </p:cNvPr>
          <p:cNvSpPr/>
          <p:nvPr userDrawn="1"/>
        </p:nvSpPr>
        <p:spPr>
          <a:xfrm>
            <a:off x="5737484" y="3205859"/>
            <a:ext cx="392718" cy="39271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4</a:t>
            </a:r>
          </a:p>
        </p:txBody>
      </p:sp>
      <p:sp>
        <p:nvSpPr>
          <p:cNvPr id="22" name="Ellips 21">
            <a:extLst>
              <a:ext uri="{FF2B5EF4-FFF2-40B4-BE49-F238E27FC236}">
                <a16:creationId xmlns:a16="http://schemas.microsoft.com/office/drawing/2014/main" id="{4F53B916-4988-B202-F5A5-AC9356928CA4}"/>
              </a:ext>
            </a:extLst>
          </p:cNvPr>
          <p:cNvSpPr/>
          <p:nvPr userDrawn="1"/>
        </p:nvSpPr>
        <p:spPr>
          <a:xfrm>
            <a:off x="7534839" y="3184872"/>
            <a:ext cx="392718" cy="39271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5</a:t>
            </a:r>
          </a:p>
        </p:txBody>
      </p:sp>
      <p:sp>
        <p:nvSpPr>
          <p:cNvPr id="23" name="Ellips 22">
            <a:extLst>
              <a:ext uri="{FF2B5EF4-FFF2-40B4-BE49-F238E27FC236}">
                <a16:creationId xmlns:a16="http://schemas.microsoft.com/office/drawing/2014/main" id="{77398909-5F48-D548-85F6-F51280B8CCBA}"/>
              </a:ext>
            </a:extLst>
          </p:cNvPr>
          <p:cNvSpPr/>
          <p:nvPr userDrawn="1"/>
        </p:nvSpPr>
        <p:spPr>
          <a:xfrm>
            <a:off x="9277339" y="3184872"/>
            <a:ext cx="392718" cy="39271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6</a:t>
            </a:r>
          </a:p>
        </p:txBody>
      </p:sp>
      <p:pic>
        <p:nvPicPr>
          <p:cNvPr id="11" name="Bild 10">
            <a:extLst>
              <a:ext uri="{FF2B5EF4-FFF2-40B4-BE49-F238E27FC236}">
                <a16:creationId xmlns:a16="http://schemas.microsoft.com/office/drawing/2014/main" id="{17D42D6E-B7A8-7D96-9AED-76CEDF53D34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Tree>
    <p:extLst>
      <p:ext uri="{BB962C8B-B14F-4D97-AF65-F5344CB8AC3E}">
        <p14:creationId xmlns:p14="http://schemas.microsoft.com/office/powerpoint/2010/main" val="2474149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0072CE"/>
                </a:solidFill>
                <a:effectLst/>
                <a:latin typeface="Helsingborg Sans" pitchFamily="2" charset="77"/>
              </a:rPr>
              <a:t>Ditt tänkta upplägg</a:t>
            </a:r>
            <a:endParaRPr lang="sv-SE" sz="4000" b="1" i="0">
              <a:solidFill>
                <a:srgbClr val="0072CE"/>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8" y="1778014"/>
            <a:ext cx="6703694" cy="553998"/>
          </a:xfrm>
          <a:prstGeom prst="rect">
            <a:avLst/>
          </a:prstGeom>
          <a:noFill/>
        </p:spPr>
        <p:txBody>
          <a:bodyPr wrap="square" lIns="0" tIns="0" rIns="0" bIns="0" rtlCol="0">
            <a:spAutoFit/>
          </a:bodyPr>
          <a:lstStyle/>
          <a:p>
            <a:r>
              <a:rPr lang="sv-SE" sz="1800" b="0" i="0">
                <a:solidFill>
                  <a:srgbClr val="0072CE"/>
                </a:solidFill>
                <a:effectLst/>
                <a:latin typeface="Roboto Medium" panose="02000000000000000000" pitchFamily="2" charset="0"/>
                <a:ea typeface="Roboto Medium" panose="02000000000000000000" pitchFamily="2" charset="0"/>
              </a:rPr>
              <a:t>Beskriv hur du skulle vilja testa din idé under piloten och vilka du vill testa idén på.</a:t>
            </a:r>
            <a:endParaRPr lang="sv-SE" sz="1800" b="0" i="0">
              <a:solidFill>
                <a:srgbClr val="0072CE"/>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0072CE"/>
                </a:solidFill>
                <a:effectLst/>
                <a:latin typeface="Helsingborg Sans" pitchFamily="2" charset="77"/>
              </a:rPr>
              <a:t>1. Utforska upplägg (1/6)</a:t>
            </a:r>
            <a:endParaRPr lang="sv-SE" sz="1400" b="1" i="0">
              <a:solidFill>
                <a:srgbClr val="0072CE"/>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598821"/>
            <a:ext cx="6971429" cy="3741821"/>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a:solidFill>
                  <a:srgbClr val="0072CE"/>
                </a:solidFill>
                <a:effectLst/>
                <a:latin typeface="+mn-lt"/>
              </a:rPr>
              <a:t>0% färdig</a:t>
            </a:r>
            <a:endParaRPr lang="sv-SE" sz="1200">
              <a:solidFill>
                <a:srgbClr val="0072CE"/>
              </a:solidFill>
              <a:latin typeface="+mn-lt"/>
            </a:endParaRPr>
          </a:p>
        </p:txBody>
      </p:sp>
      <p:sp>
        <p:nvSpPr>
          <p:cNvPr id="2" name="Rektangel 1">
            <a:extLst>
              <a:ext uri="{FF2B5EF4-FFF2-40B4-BE49-F238E27FC236}">
                <a16:creationId xmlns:a16="http://schemas.microsoft.com/office/drawing/2014/main" id="{F7CDAF64-008D-F4F9-F161-C9656F91161C}"/>
              </a:ext>
            </a:extLst>
          </p:cNvPr>
          <p:cNvSpPr/>
          <p:nvPr userDrawn="1"/>
        </p:nvSpPr>
        <p:spPr>
          <a:xfrm>
            <a:off x="8207022" y="0"/>
            <a:ext cx="3984977"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textruta 3">
            <a:extLst>
              <a:ext uri="{FF2B5EF4-FFF2-40B4-BE49-F238E27FC236}">
                <a16:creationId xmlns:a16="http://schemas.microsoft.com/office/drawing/2014/main" id="{AE81D886-584C-10EB-A330-0E909A8656A3}"/>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6" name="textruta 5">
            <a:extLst>
              <a:ext uri="{FF2B5EF4-FFF2-40B4-BE49-F238E27FC236}">
                <a16:creationId xmlns:a16="http://schemas.microsoft.com/office/drawing/2014/main" id="{CB0D8E9A-1F76-6AAA-53DA-4B94981510D9}"/>
              </a:ext>
            </a:extLst>
          </p:cNvPr>
          <p:cNvSpPr txBox="1"/>
          <p:nvPr userDrawn="1"/>
        </p:nvSpPr>
        <p:spPr>
          <a:xfrm>
            <a:off x="8665353" y="1521581"/>
            <a:ext cx="3127337" cy="1600438"/>
          </a:xfrm>
          <a:prstGeom prst="rect">
            <a:avLst/>
          </a:prstGeom>
          <a:noFill/>
        </p:spPr>
        <p:txBody>
          <a:bodyPr wrap="square" lIns="0" tIns="0" rIns="0" bIns="0">
            <a:spAutoFit/>
          </a:bodyPr>
          <a:lstStyle/>
          <a:p>
            <a:r>
              <a:rPr lang="sv-SE" sz="1300" b="0" i="0">
                <a:solidFill>
                  <a:schemeClr val="bg1"/>
                </a:solidFill>
                <a:effectLst/>
                <a:latin typeface="+mn-lt"/>
              </a:rPr>
              <a:t>Vi tar hjälp av digital kompetens</a:t>
            </a:r>
          </a:p>
          <a:p>
            <a:r>
              <a:rPr lang="sv-SE" sz="1300" b="0" i="0">
                <a:solidFill>
                  <a:schemeClr val="bg1"/>
                </a:solidFill>
                <a:effectLst/>
                <a:latin typeface="+mn-lt"/>
              </a:rPr>
              <a:t>för att utveckla en hemsida som vi </a:t>
            </a:r>
          </a:p>
          <a:p>
            <a:r>
              <a:rPr lang="sv-SE" sz="1300" b="0" i="0">
                <a:solidFill>
                  <a:schemeClr val="bg1"/>
                </a:solidFill>
                <a:effectLst/>
                <a:latin typeface="+mn-lt"/>
              </a:rPr>
              <a:t>först testar på några få pedagoger, barn och målsmän. Vi justerar efter feedback och försöker samtidigt hitta fler skolor som vill testa att ha med det i undervisningen under en månads tid. Utifrån feedback tar vi sedan beslut om nästa steg.</a:t>
            </a:r>
            <a:endParaRPr lang="sv-SE" sz="1300">
              <a:solidFill>
                <a:schemeClr val="bg1"/>
              </a:solidFill>
              <a:latin typeface="+mn-lt"/>
            </a:endParaRPr>
          </a:p>
        </p:txBody>
      </p:sp>
      <p:sp>
        <p:nvSpPr>
          <p:cNvPr id="7" name="textruta 6">
            <a:extLst>
              <a:ext uri="{FF2B5EF4-FFF2-40B4-BE49-F238E27FC236}">
                <a16:creationId xmlns:a16="http://schemas.microsoft.com/office/drawing/2014/main" id="{79E6871D-180C-58ED-B912-164DF423D5CD}"/>
              </a:ext>
            </a:extLst>
          </p:cNvPr>
          <p:cNvSpPr txBox="1"/>
          <p:nvPr userDrawn="1"/>
        </p:nvSpPr>
        <p:spPr>
          <a:xfrm>
            <a:off x="8665354" y="130424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8" name="textruta 7">
            <a:extLst>
              <a:ext uri="{FF2B5EF4-FFF2-40B4-BE49-F238E27FC236}">
                <a16:creationId xmlns:a16="http://schemas.microsoft.com/office/drawing/2014/main" id="{03EABE84-251A-21D3-6AFC-03BE3EF688A2}"/>
              </a:ext>
            </a:extLst>
          </p:cNvPr>
          <p:cNvSpPr txBox="1"/>
          <p:nvPr userDrawn="1"/>
        </p:nvSpPr>
        <p:spPr>
          <a:xfrm>
            <a:off x="8665354" y="3959603"/>
            <a:ext cx="2718668" cy="1200329"/>
          </a:xfrm>
          <a:prstGeom prst="rect">
            <a:avLst/>
          </a:prstGeom>
          <a:noFill/>
        </p:spPr>
        <p:txBody>
          <a:bodyPr wrap="square" lIns="0" tIns="0" rIns="0" bIns="0">
            <a:spAutoFit/>
          </a:bodyPr>
          <a:lstStyle/>
          <a:p>
            <a:r>
              <a:rPr lang="sv-SE" sz="1300" b="0" i="0">
                <a:solidFill>
                  <a:schemeClr val="bg1"/>
                </a:solidFill>
                <a:effectLst/>
                <a:latin typeface="+mn-lt"/>
              </a:rPr>
              <a:t>Vi kommer ha ett stort </a:t>
            </a:r>
          </a:p>
          <a:p>
            <a:r>
              <a:rPr lang="sv-SE" sz="1300" b="0" i="0">
                <a:solidFill>
                  <a:schemeClr val="bg1"/>
                </a:solidFill>
                <a:effectLst/>
                <a:latin typeface="+mn-lt"/>
              </a:rPr>
              <a:t>evenemang där en person går en guidad tur på stan med teknisk utrustning, där ett flertal äldreboenden ska delta som mottagare av denna guidade tur.</a:t>
            </a:r>
            <a:endParaRPr lang="sv-SE" sz="1300">
              <a:solidFill>
                <a:schemeClr val="bg1"/>
              </a:solidFill>
              <a:latin typeface="+mn-lt"/>
            </a:endParaRPr>
          </a:p>
        </p:txBody>
      </p:sp>
      <p:pic>
        <p:nvPicPr>
          <p:cNvPr id="10" name="Bildobjekt 9">
            <a:extLst>
              <a:ext uri="{FF2B5EF4-FFF2-40B4-BE49-F238E27FC236}">
                <a16:creationId xmlns:a16="http://schemas.microsoft.com/office/drawing/2014/main" id="{45B8C35B-5A3F-A14D-F6EA-7300B9DB03A5}"/>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3309154"/>
            <a:ext cx="862494" cy="860400"/>
          </a:xfrm>
          <a:prstGeom prst="ellipse">
            <a:avLst/>
          </a:prstGeom>
        </p:spPr>
      </p:pic>
      <p:sp>
        <p:nvSpPr>
          <p:cNvPr id="11" name="textruta 10">
            <a:extLst>
              <a:ext uri="{FF2B5EF4-FFF2-40B4-BE49-F238E27FC236}">
                <a16:creationId xmlns:a16="http://schemas.microsoft.com/office/drawing/2014/main" id="{7A4D5E30-1A08-228D-EE5C-26A46B52BF19}"/>
              </a:ext>
            </a:extLst>
          </p:cNvPr>
          <p:cNvSpPr txBox="1"/>
          <p:nvPr userDrawn="1"/>
        </p:nvSpPr>
        <p:spPr>
          <a:xfrm>
            <a:off x="8665354" y="3742266"/>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13" name="Bildobjekt 12">
            <a:extLst>
              <a:ext uri="{FF2B5EF4-FFF2-40B4-BE49-F238E27FC236}">
                <a16:creationId xmlns:a16="http://schemas.microsoft.com/office/drawing/2014/main" id="{DBC78145-C6F2-A18B-50D0-8D0C693F1DBA}"/>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869679"/>
            <a:ext cx="862494" cy="860399"/>
          </a:xfrm>
          <a:prstGeom prst="ellipse">
            <a:avLst/>
          </a:prstGeom>
        </p:spPr>
      </p:pic>
    </p:spTree>
    <p:extLst>
      <p:ext uri="{BB962C8B-B14F-4D97-AF65-F5344CB8AC3E}">
        <p14:creationId xmlns:p14="http://schemas.microsoft.com/office/powerpoint/2010/main" val="622963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4565117" cy="990015"/>
          </a:xfrm>
          <a:prstGeom prst="rect">
            <a:avLst/>
          </a:prstGeom>
          <a:noFill/>
        </p:spPr>
        <p:txBody>
          <a:bodyPr wrap="square" lIns="0" tIns="0" rIns="0" bIns="0" rtlCol="0">
            <a:spAutoFit/>
          </a:bodyPr>
          <a:lstStyle/>
          <a:p>
            <a:pPr>
              <a:lnSpc>
                <a:spcPct val="80000"/>
              </a:lnSpc>
            </a:pPr>
            <a:r>
              <a:rPr lang="sv-SE" sz="4000" b="1" i="0">
                <a:solidFill>
                  <a:srgbClr val="0072CE"/>
                </a:solidFill>
                <a:effectLst/>
                <a:latin typeface="Helsingborg Sans" pitchFamily="2" charset="77"/>
              </a:rPr>
              <a:t>Beskriv grov tidplan för piloten</a:t>
            </a:r>
            <a:endParaRPr lang="sv-SE" sz="4000" b="1" i="0">
              <a:solidFill>
                <a:srgbClr val="0072CE"/>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5400349" y="1088156"/>
            <a:ext cx="2490714" cy="800219"/>
          </a:xfrm>
          <a:prstGeom prst="rect">
            <a:avLst/>
          </a:prstGeom>
          <a:noFill/>
        </p:spPr>
        <p:txBody>
          <a:bodyPr wrap="square" lIns="0" tIns="0" rIns="0" bIns="0" rtlCol="0">
            <a:spAutoFit/>
          </a:bodyPr>
          <a:lstStyle/>
          <a:p>
            <a:r>
              <a:rPr lang="sv-SE" sz="1300" b="0" i="0">
                <a:solidFill>
                  <a:srgbClr val="0072CE"/>
                </a:solidFill>
                <a:effectLst/>
                <a:latin typeface="+mn-lt"/>
                <a:ea typeface="Roboto Medium" panose="02000000000000000000" pitchFamily="2" charset="0"/>
              </a:rPr>
              <a:t>Hur lång tid behöver du för att testa idén och göra en första koll på om idén skapar värde och effekt? Vilka är dina milstolpar?</a:t>
            </a:r>
            <a:endParaRPr lang="sv-SE" sz="1300" b="0" i="0">
              <a:solidFill>
                <a:srgbClr val="0072CE"/>
              </a:solidFill>
              <a:latin typeface="+mn-lt"/>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0072CE"/>
                </a:solidFill>
                <a:effectLst/>
                <a:latin typeface="Helsingborg Sans" pitchFamily="2" charset="77"/>
              </a:rPr>
              <a:t>1. Utforska upplägg (2/6)</a:t>
            </a:r>
            <a:endParaRPr lang="sv-SE" sz="1400" b="1" i="0">
              <a:solidFill>
                <a:srgbClr val="0072CE"/>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a:solidFill>
                  <a:srgbClr val="0072CE"/>
                </a:solidFill>
                <a:effectLst/>
                <a:latin typeface="+mn-lt"/>
              </a:rPr>
              <a:t>18% färdig</a:t>
            </a:r>
            <a:endParaRPr lang="sv-SE" sz="1200">
              <a:solidFill>
                <a:srgbClr val="0072CE"/>
              </a:solidFill>
              <a:latin typeface="+mn-lt"/>
            </a:endParaRPr>
          </a:p>
        </p:txBody>
      </p:sp>
      <p:sp>
        <p:nvSpPr>
          <p:cNvPr id="2" name="Rektangel med rundade hörn 1">
            <a:extLst>
              <a:ext uri="{FF2B5EF4-FFF2-40B4-BE49-F238E27FC236}">
                <a16:creationId xmlns:a16="http://schemas.microsoft.com/office/drawing/2014/main" id="{41E21EC0-4E71-3C55-42F9-A92BC7AC0428}"/>
              </a:ext>
            </a:extLst>
          </p:cNvPr>
          <p:cNvSpPr/>
          <p:nvPr userDrawn="1"/>
        </p:nvSpPr>
        <p:spPr>
          <a:xfrm>
            <a:off x="2797551" y="731013"/>
            <a:ext cx="224413" cy="89556"/>
          </a:xfrm>
          <a:prstGeom prst="roundRect">
            <a:avLst>
              <a:gd name="adj" fmla="val 50000"/>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med rundade hörn 5">
            <a:extLst>
              <a:ext uri="{FF2B5EF4-FFF2-40B4-BE49-F238E27FC236}">
                <a16:creationId xmlns:a16="http://schemas.microsoft.com/office/drawing/2014/main" id="{0D92D083-1809-F5D3-8C15-03AB612525F9}"/>
              </a:ext>
            </a:extLst>
          </p:cNvPr>
          <p:cNvSpPr/>
          <p:nvPr userDrawn="1"/>
        </p:nvSpPr>
        <p:spPr>
          <a:xfrm>
            <a:off x="1988231" y="2478505"/>
            <a:ext cx="2709577" cy="1215190"/>
          </a:xfrm>
          <a:prstGeom prst="roundRect">
            <a:avLst>
              <a:gd name="adj" fmla="val 0"/>
            </a:avLst>
          </a:prstGeom>
          <a:solidFill>
            <a:srgbClr val="EBE8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5BA32B88-D9E8-9DC4-6059-E4291BE3A7DE}"/>
              </a:ext>
            </a:extLst>
          </p:cNvPr>
          <p:cNvSpPr txBox="1"/>
          <p:nvPr userDrawn="1"/>
        </p:nvSpPr>
        <p:spPr>
          <a:xfrm>
            <a:off x="512205" y="2478505"/>
            <a:ext cx="1188254" cy="223907"/>
          </a:xfrm>
          <a:prstGeom prst="rect">
            <a:avLst/>
          </a:prstGeom>
          <a:noFill/>
        </p:spPr>
        <p:txBody>
          <a:bodyPr wrap="square" lIns="0" tIns="0" rIns="0" bIns="0" rtlCol="0">
            <a:spAutoFit/>
          </a:bodyPr>
          <a:lstStyle/>
          <a:p>
            <a:pPr algn="r">
              <a:lnSpc>
                <a:spcPct val="80000"/>
              </a:lnSpc>
            </a:pPr>
            <a:r>
              <a:rPr lang="sv-SE" sz="1800" b="1" i="0">
                <a:solidFill>
                  <a:srgbClr val="0072CE"/>
                </a:solidFill>
                <a:effectLst/>
                <a:latin typeface="Helsingborg Sans" pitchFamily="2" charset="77"/>
              </a:rPr>
              <a:t>Tid</a:t>
            </a:r>
            <a:endParaRPr lang="sv-SE" sz="1800" b="1" i="0">
              <a:solidFill>
                <a:srgbClr val="0072CE"/>
              </a:solidFill>
              <a:latin typeface="Helsingborg Sans" pitchFamily="2" charset="77"/>
            </a:endParaRPr>
          </a:p>
        </p:txBody>
      </p:sp>
      <p:sp>
        <p:nvSpPr>
          <p:cNvPr id="8" name="textruta 7">
            <a:extLst>
              <a:ext uri="{FF2B5EF4-FFF2-40B4-BE49-F238E27FC236}">
                <a16:creationId xmlns:a16="http://schemas.microsoft.com/office/drawing/2014/main" id="{9AEC1355-914D-4C82-0FC5-C763BFA9F783}"/>
              </a:ext>
            </a:extLst>
          </p:cNvPr>
          <p:cNvSpPr txBox="1"/>
          <p:nvPr userDrawn="1"/>
        </p:nvSpPr>
        <p:spPr>
          <a:xfrm>
            <a:off x="512205" y="3838073"/>
            <a:ext cx="1188254" cy="223907"/>
          </a:xfrm>
          <a:prstGeom prst="rect">
            <a:avLst/>
          </a:prstGeom>
          <a:noFill/>
        </p:spPr>
        <p:txBody>
          <a:bodyPr wrap="square" lIns="0" tIns="0" rIns="0" bIns="0" rtlCol="0">
            <a:spAutoFit/>
          </a:bodyPr>
          <a:lstStyle/>
          <a:p>
            <a:pPr algn="r">
              <a:lnSpc>
                <a:spcPct val="80000"/>
              </a:lnSpc>
            </a:pPr>
            <a:r>
              <a:rPr lang="sv-SE" sz="1800" b="1" i="0">
                <a:solidFill>
                  <a:srgbClr val="0072CE"/>
                </a:solidFill>
                <a:effectLst/>
                <a:latin typeface="Helsingborg Sans" pitchFamily="2" charset="77"/>
              </a:rPr>
              <a:t>Milstolpar</a:t>
            </a:r>
            <a:endParaRPr lang="sv-SE" sz="1800" b="1" i="0">
              <a:solidFill>
                <a:srgbClr val="0072CE"/>
              </a:solidFill>
              <a:latin typeface="Helsingborg Sans" pitchFamily="2" charset="77"/>
            </a:endParaRPr>
          </a:p>
        </p:txBody>
      </p:sp>
      <p:sp>
        <p:nvSpPr>
          <p:cNvPr id="10" name="Rektangel med rundade hörn 9">
            <a:extLst>
              <a:ext uri="{FF2B5EF4-FFF2-40B4-BE49-F238E27FC236}">
                <a16:creationId xmlns:a16="http://schemas.microsoft.com/office/drawing/2014/main" id="{2F41DA82-5D02-B0EF-A2FC-3DA004602525}"/>
              </a:ext>
            </a:extLst>
          </p:cNvPr>
          <p:cNvSpPr/>
          <p:nvPr userDrawn="1"/>
        </p:nvSpPr>
        <p:spPr>
          <a:xfrm>
            <a:off x="1988231" y="3838072"/>
            <a:ext cx="2709575" cy="2622886"/>
          </a:xfrm>
          <a:prstGeom prst="roundRect">
            <a:avLst>
              <a:gd name="adj" fmla="val 0"/>
            </a:avLst>
          </a:prstGeom>
          <a:solidFill>
            <a:srgbClr val="EBE8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med rundade hörn 10">
            <a:extLst>
              <a:ext uri="{FF2B5EF4-FFF2-40B4-BE49-F238E27FC236}">
                <a16:creationId xmlns:a16="http://schemas.microsoft.com/office/drawing/2014/main" id="{624C11BC-98A3-AE9D-B2AD-64E760ECEDEB}"/>
              </a:ext>
            </a:extLst>
          </p:cNvPr>
          <p:cNvSpPr/>
          <p:nvPr userDrawn="1"/>
        </p:nvSpPr>
        <p:spPr>
          <a:xfrm>
            <a:off x="4890564" y="2475227"/>
            <a:ext cx="2790651" cy="1215190"/>
          </a:xfrm>
          <a:prstGeom prst="roundRect">
            <a:avLst>
              <a:gd name="adj" fmla="val 0"/>
            </a:avLst>
          </a:prstGeom>
          <a:solidFill>
            <a:srgbClr val="EBE8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med rundade hörn 12">
            <a:extLst>
              <a:ext uri="{FF2B5EF4-FFF2-40B4-BE49-F238E27FC236}">
                <a16:creationId xmlns:a16="http://schemas.microsoft.com/office/drawing/2014/main" id="{2D0DD808-CD96-4F93-1515-3EF843A6623D}"/>
              </a:ext>
            </a:extLst>
          </p:cNvPr>
          <p:cNvSpPr/>
          <p:nvPr userDrawn="1"/>
        </p:nvSpPr>
        <p:spPr>
          <a:xfrm>
            <a:off x="4890566" y="3834794"/>
            <a:ext cx="2790649" cy="2622886"/>
          </a:xfrm>
          <a:prstGeom prst="roundRect">
            <a:avLst>
              <a:gd name="adj" fmla="val 0"/>
            </a:avLst>
          </a:prstGeom>
          <a:solidFill>
            <a:srgbClr val="EBE8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Rektangel 21">
            <a:extLst>
              <a:ext uri="{FF2B5EF4-FFF2-40B4-BE49-F238E27FC236}">
                <a16:creationId xmlns:a16="http://schemas.microsoft.com/office/drawing/2014/main" id="{5246FF8F-E24A-669E-1267-249DBDBA46F5}"/>
              </a:ext>
            </a:extLst>
          </p:cNvPr>
          <p:cNvSpPr/>
          <p:nvPr userDrawn="1"/>
        </p:nvSpPr>
        <p:spPr>
          <a:xfrm>
            <a:off x="8207022" y="0"/>
            <a:ext cx="3984977"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6" name="Rektangel med rundade hörn 25">
            <a:extLst>
              <a:ext uri="{FF2B5EF4-FFF2-40B4-BE49-F238E27FC236}">
                <a16:creationId xmlns:a16="http://schemas.microsoft.com/office/drawing/2014/main" id="{13E99D68-5D96-DFCB-1BDC-5FADE35CE374}"/>
              </a:ext>
            </a:extLst>
          </p:cNvPr>
          <p:cNvSpPr/>
          <p:nvPr userDrawn="1"/>
        </p:nvSpPr>
        <p:spPr>
          <a:xfrm>
            <a:off x="8721263" y="2478505"/>
            <a:ext cx="1488885" cy="1215190"/>
          </a:xfrm>
          <a:prstGeom prst="roundRect">
            <a:avLst>
              <a:gd name="adj" fmla="val 0"/>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i="0">
                <a:latin typeface="Roboto" panose="02000000000000000000" pitchFamily="2" charset="0"/>
                <a:ea typeface="Roboto" panose="02000000000000000000" pitchFamily="2" charset="0"/>
              </a:rPr>
              <a:t>Hösten 2022</a:t>
            </a:r>
          </a:p>
        </p:txBody>
      </p:sp>
      <p:sp>
        <p:nvSpPr>
          <p:cNvPr id="27" name="Rektangel med rundade hörn 26">
            <a:extLst>
              <a:ext uri="{FF2B5EF4-FFF2-40B4-BE49-F238E27FC236}">
                <a16:creationId xmlns:a16="http://schemas.microsoft.com/office/drawing/2014/main" id="{14BFBC5F-D157-8145-A248-D5297FC0E6A9}"/>
              </a:ext>
            </a:extLst>
          </p:cNvPr>
          <p:cNvSpPr/>
          <p:nvPr userDrawn="1"/>
        </p:nvSpPr>
        <p:spPr>
          <a:xfrm>
            <a:off x="8721264" y="3838072"/>
            <a:ext cx="1488884" cy="2622886"/>
          </a:xfrm>
          <a:prstGeom prst="roundRect">
            <a:avLst>
              <a:gd name="adj" fmla="val 0"/>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rtlCol="0" anchor="t"/>
          <a:lstStyle/>
          <a:p>
            <a:pPr algn="ctr"/>
            <a:r>
              <a:rPr lang="sv-SE" sz="1300"/>
              <a:t>Utforska hur vi lättare kan kommunicera med vårdnads-havare som inte har svenska som första språk.</a:t>
            </a:r>
          </a:p>
        </p:txBody>
      </p:sp>
      <p:sp>
        <p:nvSpPr>
          <p:cNvPr id="28" name="Rektangel med rundade hörn 27">
            <a:extLst>
              <a:ext uri="{FF2B5EF4-FFF2-40B4-BE49-F238E27FC236}">
                <a16:creationId xmlns:a16="http://schemas.microsoft.com/office/drawing/2014/main" id="{E1003CAC-8FC2-26F1-9D9B-B85E29B2DFB8}"/>
              </a:ext>
            </a:extLst>
          </p:cNvPr>
          <p:cNvSpPr/>
          <p:nvPr userDrawn="1"/>
        </p:nvSpPr>
        <p:spPr>
          <a:xfrm>
            <a:off x="10371298" y="2478505"/>
            <a:ext cx="1488885" cy="1215190"/>
          </a:xfrm>
          <a:prstGeom prst="roundRect">
            <a:avLst>
              <a:gd name="adj" fmla="val 0"/>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400" b="1" i="0">
                <a:latin typeface="Roboto" panose="02000000000000000000" pitchFamily="2" charset="0"/>
                <a:ea typeface="Roboto" panose="02000000000000000000" pitchFamily="2" charset="0"/>
              </a:rPr>
              <a:t>Mars 2022</a:t>
            </a:r>
          </a:p>
        </p:txBody>
      </p:sp>
      <p:sp>
        <p:nvSpPr>
          <p:cNvPr id="29" name="Rektangel med rundade hörn 28">
            <a:extLst>
              <a:ext uri="{FF2B5EF4-FFF2-40B4-BE49-F238E27FC236}">
                <a16:creationId xmlns:a16="http://schemas.microsoft.com/office/drawing/2014/main" id="{E38F9DE2-73A5-D02C-E776-7FEEB9F3AD19}"/>
              </a:ext>
            </a:extLst>
          </p:cNvPr>
          <p:cNvSpPr/>
          <p:nvPr userDrawn="1"/>
        </p:nvSpPr>
        <p:spPr>
          <a:xfrm>
            <a:off x="10371299" y="3838072"/>
            <a:ext cx="1488884" cy="2622886"/>
          </a:xfrm>
          <a:prstGeom prst="roundRect">
            <a:avLst>
              <a:gd name="adj" fmla="val 0"/>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rtlCol="0" anchor="t"/>
          <a:lstStyle/>
          <a:p>
            <a:pPr algn="ctr"/>
            <a:r>
              <a:rPr lang="sv-SE" sz="1300"/>
              <a:t>Sätt upp ett större test där vi delar en direktsänd guidad tur med målgruppen.</a:t>
            </a:r>
          </a:p>
          <a:p>
            <a:pPr algn="ctr"/>
            <a:endParaRPr lang="sv-SE" sz="1300"/>
          </a:p>
          <a:p>
            <a:pPr algn="ctr"/>
            <a:endParaRPr lang="sv-SE" sz="1300"/>
          </a:p>
        </p:txBody>
      </p:sp>
      <p:pic>
        <p:nvPicPr>
          <p:cNvPr id="31" name="Bildobjekt 30">
            <a:extLst>
              <a:ext uri="{FF2B5EF4-FFF2-40B4-BE49-F238E27FC236}">
                <a16:creationId xmlns:a16="http://schemas.microsoft.com/office/drawing/2014/main" id="{9A2DBD35-7C37-DDC2-36F7-9C19A9E3D405}"/>
              </a:ext>
            </a:extLst>
          </p:cNvPr>
          <p:cNvPicPr>
            <a:picLocks noChangeAspect="1"/>
          </p:cNvPicPr>
          <p:nvPr userDrawn="1"/>
        </p:nvPicPr>
        <p:blipFill>
          <a:blip r:embed="rId2">
            <a:extLst>
              <a:ext uri="{28A0092B-C50C-407E-A947-70E740481C1C}">
                <a14:useLocalDpi xmlns:a14="http://schemas.microsoft.com/office/drawing/2010/main" val="0"/>
              </a:ext>
            </a:extLst>
          </a:blip>
          <a:srcRect l="12294" r="12294"/>
          <a:stretch/>
        </p:blipFill>
        <p:spPr>
          <a:xfrm>
            <a:off x="8748504" y="1744696"/>
            <a:ext cx="862494" cy="860399"/>
          </a:xfrm>
          <a:prstGeom prst="ellipse">
            <a:avLst/>
          </a:prstGeom>
        </p:spPr>
      </p:pic>
      <p:pic>
        <p:nvPicPr>
          <p:cNvPr id="32" name="Bildobjekt 31">
            <a:extLst>
              <a:ext uri="{FF2B5EF4-FFF2-40B4-BE49-F238E27FC236}">
                <a16:creationId xmlns:a16="http://schemas.microsoft.com/office/drawing/2014/main" id="{7E0F1CB6-A8D5-7DD8-0799-46A373778DEB}"/>
              </a:ext>
            </a:extLst>
          </p:cNvPr>
          <p:cNvPicPr>
            <a:picLocks noChangeAspect="1"/>
          </p:cNvPicPr>
          <p:nvPr userDrawn="1"/>
        </p:nvPicPr>
        <p:blipFill>
          <a:blip r:embed="rId3">
            <a:extLst>
              <a:ext uri="{28A0092B-C50C-407E-A947-70E740481C1C}">
                <a14:useLocalDpi xmlns:a14="http://schemas.microsoft.com/office/drawing/2010/main" val="0"/>
              </a:ext>
            </a:extLst>
          </a:blip>
          <a:srcRect l="13174" r="13174"/>
          <a:stretch/>
        </p:blipFill>
        <p:spPr>
          <a:xfrm>
            <a:off x="10396630" y="1744695"/>
            <a:ext cx="862494" cy="860400"/>
          </a:xfrm>
          <a:prstGeom prst="ellipse">
            <a:avLst/>
          </a:prstGeom>
        </p:spPr>
      </p:pic>
      <p:sp>
        <p:nvSpPr>
          <p:cNvPr id="5" name="textruta 4">
            <a:extLst>
              <a:ext uri="{FF2B5EF4-FFF2-40B4-BE49-F238E27FC236}">
                <a16:creationId xmlns:a16="http://schemas.microsoft.com/office/drawing/2014/main" id="{055ABC49-1381-045F-B768-C3A23ACEFCDA}"/>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4" name="Platshållare för text 4">
            <a:extLst>
              <a:ext uri="{FF2B5EF4-FFF2-40B4-BE49-F238E27FC236}">
                <a16:creationId xmlns:a16="http://schemas.microsoft.com/office/drawing/2014/main" id="{1D33F6BC-4256-8AF4-24DE-E12D3DC6DA32}"/>
              </a:ext>
            </a:extLst>
          </p:cNvPr>
          <p:cNvSpPr>
            <a:spLocks noGrp="1"/>
          </p:cNvSpPr>
          <p:nvPr>
            <p:ph type="body" sz="quarter" idx="10" hasCustomPrompt="1"/>
          </p:nvPr>
        </p:nvSpPr>
        <p:spPr>
          <a:xfrm>
            <a:off x="2072129" y="2605095"/>
            <a:ext cx="2543937" cy="990016"/>
          </a:xfrm>
        </p:spPr>
        <p:txBody>
          <a:bodyPr lIns="0" anchor="ctr">
            <a:normAutofit/>
          </a:bodyPr>
          <a:lstStyle>
            <a:lvl1pPr marL="0" indent="0" algn="ctr">
              <a:buNone/>
              <a:defRPr sz="1300" b="1" i="0">
                <a:solidFill>
                  <a:srgbClr val="1B365D"/>
                </a:solidFill>
                <a:latin typeface="Roboto" panose="02000000000000000000" pitchFamily="2" charset="0"/>
                <a:ea typeface="Roboto"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9" name="Platshållare för text 4">
            <a:extLst>
              <a:ext uri="{FF2B5EF4-FFF2-40B4-BE49-F238E27FC236}">
                <a16:creationId xmlns:a16="http://schemas.microsoft.com/office/drawing/2014/main" id="{5A20F8AA-133B-BC87-ABB5-27E1BEE4D6F4}"/>
              </a:ext>
            </a:extLst>
          </p:cNvPr>
          <p:cNvSpPr>
            <a:spLocks noGrp="1"/>
          </p:cNvSpPr>
          <p:nvPr>
            <p:ph type="body" sz="quarter" idx="11" hasCustomPrompt="1"/>
          </p:nvPr>
        </p:nvSpPr>
        <p:spPr>
          <a:xfrm>
            <a:off x="4967140" y="2605095"/>
            <a:ext cx="2621231" cy="990016"/>
          </a:xfrm>
        </p:spPr>
        <p:txBody>
          <a:bodyPr lIns="0" anchor="ctr">
            <a:normAutofit/>
          </a:bodyPr>
          <a:lstStyle>
            <a:lvl1pPr marL="0" indent="0" algn="ctr">
              <a:buNone/>
              <a:defRPr sz="1300" b="1" i="0">
                <a:solidFill>
                  <a:srgbClr val="1B365D"/>
                </a:solidFill>
                <a:latin typeface="Roboto" panose="02000000000000000000" pitchFamily="2" charset="0"/>
                <a:ea typeface="Roboto"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16" name="Platshållare för text 4">
            <a:extLst>
              <a:ext uri="{FF2B5EF4-FFF2-40B4-BE49-F238E27FC236}">
                <a16:creationId xmlns:a16="http://schemas.microsoft.com/office/drawing/2014/main" id="{2F93EA92-3EE7-A312-3784-7AC152B793BA}"/>
              </a:ext>
            </a:extLst>
          </p:cNvPr>
          <p:cNvSpPr>
            <a:spLocks noGrp="1"/>
          </p:cNvSpPr>
          <p:nvPr>
            <p:ph type="body" sz="quarter" idx="13" hasCustomPrompt="1"/>
          </p:nvPr>
        </p:nvSpPr>
        <p:spPr>
          <a:xfrm>
            <a:off x="2081073" y="3950026"/>
            <a:ext cx="2543937" cy="2395690"/>
          </a:xfrm>
        </p:spPr>
        <p:txBody>
          <a:bodyPr lIns="0" anchor="t">
            <a:normAutofit/>
          </a:bodyPr>
          <a:lstStyle>
            <a:lvl1pPr marL="0" indent="0" algn="ctr">
              <a:buNone/>
              <a:defRPr sz="1300" b="0" i="0">
                <a:solidFill>
                  <a:srgbClr val="1B365D"/>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
        <p:nvSpPr>
          <p:cNvPr id="18" name="Platshållare för text 4">
            <a:extLst>
              <a:ext uri="{FF2B5EF4-FFF2-40B4-BE49-F238E27FC236}">
                <a16:creationId xmlns:a16="http://schemas.microsoft.com/office/drawing/2014/main" id="{D324B8C9-9A96-9EEA-9F0D-74FB612FD78A}"/>
              </a:ext>
            </a:extLst>
          </p:cNvPr>
          <p:cNvSpPr>
            <a:spLocks noGrp="1"/>
          </p:cNvSpPr>
          <p:nvPr>
            <p:ph type="body" sz="quarter" idx="14" hasCustomPrompt="1"/>
          </p:nvPr>
        </p:nvSpPr>
        <p:spPr>
          <a:xfrm>
            <a:off x="4960793" y="3946748"/>
            <a:ext cx="2621231" cy="2395690"/>
          </a:xfrm>
        </p:spPr>
        <p:txBody>
          <a:bodyPr lIns="0" anchor="t">
            <a:normAutofit/>
          </a:bodyPr>
          <a:lstStyle>
            <a:lvl1pPr marL="0" indent="0" algn="ctr">
              <a:buNone/>
              <a:defRPr sz="1300" b="0" i="0">
                <a:solidFill>
                  <a:srgbClr val="1B365D"/>
                </a:solidFill>
                <a:latin typeface="Roboto Light" panose="02000000000000000000" pitchFamily="2" charset="0"/>
                <a:ea typeface="Roboto Light" panose="02000000000000000000" pitchFamily="2" charset="0"/>
              </a:defRPr>
            </a:lvl1pPr>
            <a:lvl2pPr>
              <a:defRPr sz="1800"/>
            </a:lvl2pPr>
            <a:lvl3pPr>
              <a:defRPr sz="1800"/>
            </a:lvl3pPr>
            <a:lvl4pPr>
              <a:defRPr sz="1800"/>
            </a:lvl4pPr>
            <a:lvl5pPr>
              <a:defRPr sz="1800"/>
            </a:lvl5pPr>
          </a:lstStyle>
          <a:p>
            <a:pPr lvl="0"/>
            <a:r>
              <a:rPr lang="sv-SE"/>
              <a:t>Skriv här…</a:t>
            </a:r>
          </a:p>
        </p:txBody>
      </p:sp>
    </p:spTree>
    <p:extLst>
      <p:ext uri="{BB962C8B-B14F-4D97-AF65-F5344CB8AC3E}">
        <p14:creationId xmlns:p14="http://schemas.microsoft.com/office/powerpoint/2010/main" val="23436153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Rubrikbild-med-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0"/>
            <a:ext cx="12192000" cy="6857999"/>
          </a:xfrm>
          <a:prstGeom prst="rect">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C7D19C55-431D-69BC-7256-A57A595DB7E0}"/>
              </a:ext>
            </a:extLst>
          </p:cNvPr>
          <p:cNvSpPr/>
          <p:nvPr userDrawn="1"/>
        </p:nvSpPr>
        <p:spPr>
          <a:xfrm>
            <a:off x="-1" y="5947200"/>
            <a:ext cx="12192000" cy="9107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3" name="Bild 12">
            <a:extLst>
              <a:ext uri="{FF2B5EF4-FFF2-40B4-BE49-F238E27FC236}">
                <a16:creationId xmlns:a16="http://schemas.microsoft.com/office/drawing/2014/main" id="{41812CD6-823D-6696-38A7-16F34F8262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3223" y="5490757"/>
            <a:ext cx="910799" cy="910799"/>
          </a:xfrm>
          <a:prstGeom prst="rect">
            <a:avLst/>
          </a:prstGeom>
        </p:spPr>
      </p:pic>
      <p:sp>
        <p:nvSpPr>
          <p:cNvPr id="14" name="textruta 13">
            <a:extLst>
              <a:ext uri="{FF2B5EF4-FFF2-40B4-BE49-F238E27FC236}">
                <a16:creationId xmlns:a16="http://schemas.microsoft.com/office/drawing/2014/main" id="{8CAAE69E-CB11-F272-B0FF-7BFA114DBC9A}"/>
              </a:ext>
            </a:extLst>
          </p:cNvPr>
          <p:cNvSpPr txBox="1"/>
          <p:nvPr userDrawn="1"/>
        </p:nvSpPr>
        <p:spPr>
          <a:xfrm>
            <a:off x="805957" y="745389"/>
            <a:ext cx="5207800" cy="1336520"/>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Heja dig nyfikna medarbetare</a:t>
            </a:r>
            <a:endParaRPr lang="sv-SE" sz="5400" b="1" i="0">
              <a:solidFill>
                <a:schemeClr val="bg1"/>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805957" y="2205019"/>
            <a:ext cx="5075554" cy="3046988"/>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Har du en idé som du tror skulle kunna göra ditt eget eller dina kollegors arbete smartare och enklare och bättre för helsingborgarna? Eller skulle du vilja testa att göra något på ett annorlunda sätt? Då kan du söka stöd och medel för att utforska och testa din idé.</a:t>
            </a:r>
          </a:p>
          <a:p>
            <a:endParaRPr lang="sv-SE" sz="1800" b="0" i="0">
              <a:solidFill>
                <a:schemeClr val="bg1"/>
              </a:solidFill>
              <a:effectLst/>
              <a:latin typeface="Roboto Medium" panose="02000000000000000000" pitchFamily="2" charset="0"/>
              <a:ea typeface="Roboto Medium" panose="02000000000000000000" pitchFamily="2" charset="0"/>
            </a:endParaRPr>
          </a:p>
          <a:p>
            <a:r>
              <a:rPr lang="sv-SE" sz="1800" b="0" i="0">
                <a:solidFill>
                  <a:schemeClr val="bg1"/>
                </a:solidFill>
                <a:effectLst/>
                <a:latin typeface="Roboto Medium" panose="02000000000000000000" pitchFamily="2" charset="0"/>
                <a:ea typeface="Roboto Medium" panose="02000000000000000000" pitchFamily="2" charset="0"/>
              </a:rPr>
              <a:t>Du behöver inte veta att idén verkligen kommer fungera eller inte, det viktiga är att idén får en verklig chans, och det får den genom att du som idébärare vågar lyfta upp den.</a:t>
            </a:r>
          </a:p>
        </p:txBody>
      </p:sp>
      <p:sp>
        <p:nvSpPr>
          <p:cNvPr id="5" name="textruta 4">
            <a:extLst>
              <a:ext uri="{FF2B5EF4-FFF2-40B4-BE49-F238E27FC236}">
                <a16:creationId xmlns:a16="http://schemas.microsoft.com/office/drawing/2014/main" id="{ED68F095-4647-3D1C-E778-37A157CE1561}"/>
              </a:ext>
            </a:extLst>
          </p:cNvPr>
          <p:cNvSpPr txBox="1"/>
          <p:nvPr userDrawn="1"/>
        </p:nvSpPr>
        <p:spPr>
          <a:xfrm>
            <a:off x="6315314" y="4377243"/>
            <a:ext cx="4886523" cy="984885"/>
          </a:xfrm>
          <a:prstGeom prst="rect">
            <a:avLst/>
          </a:prstGeom>
          <a:noFill/>
        </p:spPr>
        <p:txBody>
          <a:bodyPr wrap="square" lIns="0" tIns="0" rIns="0" bIns="0" rtlCol="0">
            <a:spAutoFit/>
          </a:bodyPr>
          <a:lstStyle/>
          <a:p>
            <a:r>
              <a:rPr lang="sv-SE" sz="1600" b="0" i="0">
                <a:solidFill>
                  <a:schemeClr val="bg1"/>
                </a:solidFill>
                <a:effectLst/>
                <a:latin typeface="Roboto Light" panose="02000000000000000000" pitchFamily="2" charset="0"/>
                <a:ea typeface="Roboto Light" panose="02000000000000000000" pitchFamily="2" charset="0"/>
              </a:rPr>
              <a:t>Charlott och Gunilla har gjort den snirkliga resan från idé till testad prototyp. Hör deras bästa tips till dig som just ska komma igång själv. </a:t>
            </a:r>
          </a:p>
          <a:p>
            <a:endParaRPr lang="sv-SE" sz="1600" b="0" i="0">
              <a:solidFill>
                <a:schemeClr val="bg1"/>
              </a:solidFill>
              <a:effectLst/>
              <a:latin typeface="Roboto Light" panose="02000000000000000000" pitchFamily="2" charset="0"/>
              <a:ea typeface="Roboto Light" panose="02000000000000000000" pitchFamily="2" charset="0"/>
            </a:endParaRPr>
          </a:p>
        </p:txBody>
      </p:sp>
      <p:sp>
        <p:nvSpPr>
          <p:cNvPr id="6" name="textruta 5">
            <a:extLst>
              <a:ext uri="{FF2B5EF4-FFF2-40B4-BE49-F238E27FC236}">
                <a16:creationId xmlns:a16="http://schemas.microsoft.com/office/drawing/2014/main" id="{1150B13F-557D-C881-C8FF-CE374757505C}"/>
              </a:ext>
            </a:extLst>
          </p:cNvPr>
          <p:cNvSpPr txBox="1"/>
          <p:nvPr userDrawn="1"/>
        </p:nvSpPr>
        <p:spPr>
          <a:xfrm>
            <a:off x="6310491" y="745389"/>
            <a:ext cx="5207800" cy="335861"/>
          </a:xfrm>
          <a:prstGeom prst="rect">
            <a:avLst/>
          </a:prstGeom>
          <a:noFill/>
        </p:spPr>
        <p:txBody>
          <a:bodyPr wrap="square" lIns="0" tIns="0" rIns="0" bIns="0" rtlCol="0">
            <a:spAutoFit/>
          </a:bodyPr>
          <a:lstStyle/>
          <a:p>
            <a:pPr>
              <a:lnSpc>
                <a:spcPct val="80000"/>
              </a:lnSpc>
            </a:pPr>
            <a:r>
              <a:rPr lang="sv-SE" sz="2600" b="1" i="0">
                <a:solidFill>
                  <a:schemeClr val="bg1"/>
                </a:solidFill>
                <a:effectLst/>
                <a:latin typeface="Helsingborg Sans" pitchFamily="2" charset="77"/>
              </a:rPr>
              <a:t>Hur är det att jobba med en idé?</a:t>
            </a:r>
          </a:p>
        </p:txBody>
      </p:sp>
      <p:sp>
        <p:nvSpPr>
          <p:cNvPr id="2" name="textruta 1">
            <a:extLst>
              <a:ext uri="{FF2B5EF4-FFF2-40B4-BE49-F238E27FC236}">
                <a16:creationId xmlns:a16="http://schemas.microsoft.com/office/drawing/2014/main" id="{077DC36C-A655-7E04-C017-FAFB53C2987B}"/>
              </a:ext>
            </a:extLst>
          </p:cNvPr>
          <p:cNvSpPr txBox="1"/>
          <p:nvPr userDrawn="1"/>
        </p:nvSpPr>
        <p:spPr>
          <a:xfrm>
            <a:off x="6310491" y="5244535"/>
            <a:ext cx="2027264" cy="338554"/>
          </a:xfrm>
          <a:prstGeom prst="rect">
            <a:avLst/>
          </a:prstGeom>
          <a:noFill/>
        </p:spPr>
        <p:txBody>
          <a:bodyPr wrap="square" lIns="0" tIns="0" rIns="0" bIns="0" rtlCol="0">
            <a:spAutoFit/>
          </a:bodyPr>
          <a:lstStyle/>
          <a:p>
            <a:r>
              <a:rPr lang="sv-SE" sz="1100" b="1" i="0">
                <a:solidFill>
                  <a:schemeClr val="bg1"/>
                </a:solidFill>
                <a:effectLst/>
                <a:latin typeface="+mj-lt"/>
                <a:ea typeface="Roboto" panose="02000000000000000000" pitchFamily="2" charset="0"/>
              </a:rPr>
              <a:t>1.30 min</a:t>
            </a:r>
          </a:p>
          <a:p>
            <a:endParaRPr lang="sv-SE" sz="1100" b="1" i="0">
              <a:solidFill>
                <a:schemeClr val="bg1"/>
              </a:solidFill>
              <a:effectLst/>
              <a:latin typeface="+mj-lt"/>
              <a:ea typeface="Roboto" panose="02000000000000000000" pitchFamily="2" charset="0"/>
            </a:endParaRPr>
          </a:p>
        </p:txBody>
      </p:sp>
    </p:spTree>
    <p:extLst>
      <p:ext uri="{BB962C8B-B14F-4D97-AF65-F5344CB8AC3E}">
        <p14:creationId xmlns:p14="http://schemas.microsoft.com/office/powerpoint/2010/main" val="601145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dirty="0">
                <a:solidFill>
                  <a:srgbClr val="0072CE"/>
                </a:solidFill>
                <a:effectLst/>
                <a:latin typeface="Helsingborg Sans" pitchFamily="2" charset="77"/>
              </a:rPr>
              <a:t>Målsättning / Effektmätning</a:t>
            </a:r>
            <a:endParaRPr lang="sv-SE" sz="4000" b="1" i="0" dirty="0">
              <a:solidFill>
                <a:srgbClr val="0072CE"/>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7" y="1778014"/>
            <a:ext cx="6971429" cy="553998"/>
          </a:xfrm>
          <a:prstGeom prst="rect">
            <a:avLst/>
          </a:prstGeom>
          <a:noFill/>
        </p:spPr>
        <p:txBody>
          <a:bodyPr wrap="square" lIns="0" tIns="0" rIns="0" bIns="0" rtlCol="0">
            <a:spAutoFit/>
          </a:bodyPr>
          <a:lstStyle/>
          <a:p>
            <a:r>
              <a:rPr lang="sv-SE" sz="1800" b="0" i="0" dirty="0">
                <a:solidFill>
                  <a:srgbClr val="0072CE"/>
                </a:solidFill>
                <a:effectLst/>
                <a:latin typeface="Roboto Medium" panose="02000000000000000000" pitchFamily="2" charset="0"/>
                <a:ea typeface="Roboto Medium" panose="02000000000000000000" pitchFamily="2" charset="0"/>
              </a:rPr>
              <a:t>Vi har tidigare tittat på vad du tror du kan mäta för att visa effekterna av din idé. Nu ska vi titta på hur vi mäter.</a:t>
            </a:r>
            <a:endParaRPr lang="sv-SE" sz="1800" b="0" i="0" dirty="0">
              <a:solidFill>
                <a:srgbClr val="0072CE"/>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0072CE"/>
                </a:solidFill>
                <a:effectLst/>
                <a:latin typeface="Helsingborg Sans" pitchFamily="2" charset="77"/>
              </a:rPr>
              <a:t>1. Utforska upplägg (3/6)</a:t>
            </a:r>
            <a:endParaRPr lang="sv-SE" sz="1400" b="1" i="0">
              <a:solidFill>
                <a:srgbClr val="0072CE"/>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430379"/>
            <a:ext cx="6971429" cy="3910264"/>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a:solidFill>
                  <a:srgbClr val="0072CE"/>
                </a:solidFill>
                <a:effectLst/>
                <a:latin typeface="+mn-lt"/>
              </a:rPr>
              <a:t>38% färdig</a:t>
            </a:r>
            <a:endParaRPr lang="sv-SE" sz="1200">
              <a:solidFill>
                <a:srgbClr val="0072CE"/>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1" y="731013"/>
            <a:ext cx="478560" cy="89556"/>
          </a:xfrm>
          <a:prstGeom prst="roundRect">
            <a:avLst>
              <a:gd name="adj" fmla="val 50000"/>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A2893257-56A7-19C7-D7AF-73710E529557}"/>
              </a:ext>
            </a:extLst>
          </p:cNvPr>
          <p:cNvSpPr/>
          <p:nvPr userDrawn="1"/>
        </p:nvSpPr>
        <p:spPr>
          <a:xfrm>
            <a:off x="8207022" y="0"/>
            <a:ext cx="3984977"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textruta 7">
            <a:extLst>
              <a:ext uri="{FF2B5EF4-FFF2-40B4-BE49-F238E27FC236}">
                <a16:creationId xmlns:a16="http://schemas.microsoft.com/office/drawing/2014/main" id="{27AA3041-4877-7EA1-AAC4-C99E7D63AC7C}"/>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36F629E2-5CC2-37CB-92A4-6184A8C8E5FD}"/>
              </a:ext>
            </a:extLst>
          </p:cNvPr>
          <p:cNvSpPr txBox="1"/>
          <p:nvPr userDrawn="1"/>
        </p:nvSpPr>
        <p:spPr>
          <a:xfrm>
            <a:off x="8665353" y="1454675"/>
            <a:ext cx="3127337" cy="600164"/>
          </a:xfrm>
          <a:prstGeom prst="rect">
            <a:avLst/>
          </a:prstGeom>
          <a:noFill/>
        </p:spPr>
        <p:txBody>
          <a:bodyPr wrap="square" lIns="0" tIns="0" rIns="0" bIns="0">
            <a:spAutoFit/>
          </a:bodyPr>
          <a:lstStyle/>
          <a:p>
            <a:r>
              <a:rPr lang="sv-SE" sz="1300" b="0" i="0" dirty="0">
                <a:solidFill>
                  <a:schemeClr val="bg1"/>
                </a:solidFill>
                <a:effectLst/>
                <a:latin typeface="+mn-lt"/>
              </a:rPr>
              <a:t>Vi mäter ökning/minskning av</a:t>
            </a:r>
          </a:p>
          <a:p>
            <a:r>
              <a:rPr lang="sv-SE" sz="1300" b="0" i="0" dirty="0">
                <a:solidFill>
                  <a:schemeClr val="bg1"/>
                </a:solidFill>
                <a:effectLst/>
                <a:latin typeface="+mn-lt"/>
              </a:rPr>
              <a:t>antal besökare före och efter test av nya hemsidan med hjälp av ett analysprogram.</a:t>
            </a:r>
            <a:endParaRPr lang="sv-SE" sz="1300" dirty="0">
              <a:solidFill>
                <a:schemeClr val="bg1"/>
              </a:solidFill>
              <a:latin typeface="+mn-lt"/>
            </a:endParaRPr>
          </a:p>
        </p:txBody>
      </p:sp>
      <p:sp>
        <p:nvSpPr>
          <p:cNvPr id="11" name="textruta 10">
            <a:extLst>
              <a:ext uri="{FF2B5EF4-FFF2-40B4-BE49-F238E27FC236}">
                <a16:creationId xmlns:a16="http://schemas.microsoft.com/office/drawing/2014/main" id="{F4B12C3D-7F99-95C6-2B9E-59C2F7C8B2D7}"/>
              </a:ext>
            </a:extLst>
          </p:cNvPr>
          <p:cNvSpPr txBox="1"/>
          <p:nvPr userDrawn="1"/>
        </p:nvSpPr>
        <p:spPr>
          <a:xfrm>
            <a:off x="8665354" y="1237338"/>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3" name="textruta 12">
            <a:extLst>
              <a:ext uri="{FF2B5EF4-FFF2-40B4-BE49-F238E27FC236}">
                <a16:creationId xmlns:a16="http://schemas.microsoft.com/office/drawing/2014/main" id="{2F91A647-855D-C676-7929-3E4EBAE46B32}"/>
              </a:ext>
            </a:extLst>
          </p:cNvPr>
          <p:cNvSpPr txBox="1"/>
          <p:nvPr userDrawn="1"/>
        </p:nvSpPr>
        <p:spPr>
          <a:xfrm>
            <a:off x="8665354" y="2617723"/>
            <a:ext cx="3009492" cy="800219"/>
          </a:xfrm>
          <a:prstGeom prst="rect">
            <a:avLst/>
          </a:prstGeom>
          <a:noFill/>
        </p:spPr>
        <p:txBody>
          <a:bodyPr wrap="square" lIns="0" tIns="0" rIns="0" bIns="0">
            <a:spAutoFit/>
          </a:bodyPr>
          <a:lstStyle/>
          <a:p>
            <a:r>
              <a:rPr lang="sv-SE" sz="1300" b="0" i="0">
                <a:solidFill>
                  <a:schemeClr val="bg1"/>
                </a:solidFill>
                <a:effectLst/>
                <a:latin typeface="+mn-lt"/>
              </a:rPr>
              <a:t>Vi mäter effekterna genom</a:t>
            </a:r>
          </a:p>
          <a:p>
            <a:r>
              <a:rPr lang="sv-SE" sz="1300" b="0" i="0">
                <a:solidFill>
                  <a:schemeClr val="bg1"/>
                </a:solidFill>
                <a:effectLst/>
                <a:latin typeface="+mn-lt"/>
              </a:rPr>
              <a:t>intervjuer med äldre, anhöriga </a:t>
            </a:r>
          </a:p>
          <a:p>
            <a:r>
              <a:rPr lang="sv-SE" sz="1300" b="0" i="0">
                <a:solidFill>
                  <a:schemeClr val="bg1"/>
                </a:solidFill>
                <a:effectLst/>
                <a:latin typeface="+mn-lt"/>
              </a:rPr>
              <a:t>och medarbetare före, under och </a:t>
            </a:r>
          </a:p>
          <a:p>
            <a:r>
              <a:rPr lang="sv-SE" sz="1300" b="0" i="0">
                <a:solidFill>
                  <a:schemeClr val="bg1"/>
                </a:solidFill>
                <a:effectLst/>
                <a:latin typeface="+mn-lt"/>
              </a:rPr>
              <a:t>efter test.</a:t>
            </a:r>
            <a:endParaRPr lang="sv-SE" sz="1300">
              <a:solidFill>
                <a:schemeClr val="bg1"/>
              </a:solidFill>
              <a:latin typeface="+mn-lt"/>
            </a:endParaRPr>
          </a:p>
        </p:txBody>
      </p:sp>
      <p:pic>
        <p:nvPicPr>
          <p:cNvPr id="17" name="Bildobjekt 16">
            <a:extLst>
              <a:ext uri="{FF2B5EF4-FFF2-40B4-BE49-F238E27FC236}">
                <a16:creationId xmlns:a16="http://schemas.microsoft.com/office/drawing/2014/main" id="{1236EC41-0C36-C580-DEA6-F0F589AC9705}"/>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238624"/>
            <a:ext cx="862494" cy="860400"/>
          </a:xfrm>
          <a:prstGeom prst="ellipse">
            <a:avLst/>
          </a:prstGeom>
        </p:spPr>
      </p:pic>
      <p:sp>
        <p:nvSpPr>
          <p:cNvPr id="20" name="textruta 19">
            <a:extLst>
              <a:ext uri="{FF2B5EF4-FFF2-40B4-BE49-F238E27FC236}">
                <a16:creationId xmlns:a16="http://schemas.microsoft.com/office/drawing/2014/main" id="{6D37B028-E05A-4CBC-894A-A8188058355C}"/>
              </a:ext>
            </a:extLst>
          </p:cNvPr>
          <p:cNvSpPr txBox="1"/>
          <p:nvPr userDrawn="1"/>
        </p:nvSpPr>
        <p:spPr>
          <a:xfrm>
            <a:off x="8665354" y="2400386"/>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22" name="Bildobjekt 21">
            <a:extLst>
              <a:ext uri="{FF2B5EF4-FFF2-40B4-BE49-F238E27FC236}">
                <a16:creationId xmlns:a16="http://schemas.microsoft.com/office/drawing/2014/main" id="{7FE52B8C-186B-D702-D067-FB12DDAD94D0}"/>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748875"/>
            <a:ext cx="862494" cy="860399"/>
          </a:xfrm>
          <a:prstGeom prst="ellipse">
            <a:avLst/>
          </a:prstGeom>
        </p:spPr>
      </p:pic>
      <p:sp>
        <p:nvSpPr>
          <p:cNvPr id="4" name="textruta 3">
            <a:extLst>
              <a:ext uri="{FF2B5EF4-FFF2-40B4-BE49-F238E27FC236}">
                <a16:creationId xmlns:a16="http://schemas.microsoft.com/office/drawing/2014/main" id="{9DFDC847-86C6-3178-9EAE-C80950A05B66}"/>
              </a:ext>
            </a:extLst>
          </p:cNvPr>
          <p:cNvSpPr txBox="1"/>
          <p:nvPr userDrawn="1"/>
        </p:nvSpPr>
        <p:spPr>
          <a:xfrm>
            <a:off x="8658270" y="4173704"/>
            <a:ext cx="3009492" cy="2200602"/>
          </a:xfrm>
          <a:prstGeom prst="rect">
            <a:avLst/>
          </a:prstGeom>
          <a:noFill/>
        </p:spPr>
        <p:txBody>
          <a:bodyPr wrap="square" lIns="0" tIns="0" rIns="0" bIns="0">
            <a:spAutoFit/>
          </a:bodyPr>
          <a:lstStyle/>
          <a:p>
            <a:r>
              <a:rPr lang="sv-SE" sz="1300" b="0" i="0" dirty="0">
                <a:solidFill>
                  <a:schemeClr val="bg1"/>
                </a:solidFill>
                <a:effectLst/>
                <a:latin typeface="+mn-lt"/>
              </a:rPr>
              <a:t>Detta steg kan kännas lite svårt, kontakta då er innovationsledare och bolla med den. De finns till för att ni ska lyckas. Kika också på fler exempel på stadens</a:t>
            </a:r>
          </a:p>
          <a:p>
            <a:endParaRPr lang="sv-SE" sz="1300" b="0" i="0" dirty="0">
              <a:solidFill>
                <a:schemeClr val="bg1"/>
              </a:solidFill>
              <a:effectLst/>
              <a:latin typeface="+mn-lt"/>
            </a:endParaRPr>
          </a:p>
          <a:p>
            <a:endParaRPr lang="sv-SE" sz="1300" b="0" i="0" dirty="0">
              <a:solidFill>
                <a:schemeClr val="bg1"/>
              </a:solidFill>
              <a:effectLst/>
              <a:latin typeface="+mn-lt"/>
            </a:endParaRPr>
          </a:p>
          <a:p>
            <a:r>
              <a:rPr lang="sv-SE" sz="1300" b="0" i="0" dirty="0">
                <a:solidFill>
                  <a:schemeClr val="bg1"/>
                </a:solidFill>
                <a:effectLst/>
                <a:latin typeface="+mn-lt"/>
              </a:rPr>
              <a:t>Ni kan använda er av både kvantitativa och kvalitativa metoder. T.ex. om ni vill mäta ett ökat antal användare, mät före och efter piloten. Vill ni mäta upplevd trygghet, ställ frågor före, under och efter.</a:t>
            </a:r>
          </a:p>
        </p:txBody>
      </p:sp>
      <p:sp>
        <p:nvSpPr>
          <p:cNvPr id="6" name="textruta 5">
            <a:extLst>
              <a:ext uri="{FF2B5EF4-FFF2-40B4-BE49-F238E27FC236}">
                <a16:creationId xmlns:a16="http://schemas.microsoft.com/office/drawing/2014/main" id="{0EEA4BA9-0C0D-8C4F-0DC6-01844FA45F3E}"/>
              </a:ext>
            </a:extLst>
          </p:cNvPr>
          <p:cNvSpPr txBox="1"/>
          <p:nvPr userDrawn="1"/>
        </p:nvSpPr>
        <p:spPr>
          <a:xfrm>
            <a:off x="8658269" y="3750475"/>
            <a:ext cx="2889173" cy="335861"/>
          </a:xfrm>
          <a:prstGeom prst="rect">
            <a:avLst/>
          </a:prstGeom>
          <a:noFill/>
        </p:spPr>
        <p:txBody>
          <a:bodyPr wrap="square" lIns="0" tIns="0" rIns="0" bIns="0" rtlCol="0">
            <a:spAutoFit/>
          </a:bodyPr>
          <a:lstStyle/>
          <a:p>
            <a:pPr>
              <a:lnSpc>
                <a:spcPct val="80000"/>
              </a:lnSpc>
            </a:pPr>
            <a:r>
              <a:rPr lang="sv-SE" sz="2700" b="1" i="0" dirty="0">
                <a:solidFill>
                  <a:schemeClr val="bg1"/>
                </a:solidFill>
                <a:effectLst/>
                <a:latin typeface="Helsingborg Sans" pitchFamily="2" charset="77"/>
              </a:rPr>
              <a:t>Tips</a:t>
            </a:r>
            <a:endParaRPr lang="sv-SE" sz="2700" b="1" i="0" dirty="0">
              <a:solidFill>
                <a:schemeClr val="bg1"/>
              </a:solidFill>
              <a:latin typeface="Helsingborg Sans" pitchFamily="2" charset="77"/>
            </a:endParaRPr>
          </a:p>
        </p:txBody>
      </p:sp>
    </p:spTree>
    <p:extLst>
      <p:ext uri="{BB962C8B-B14F-4D97-AF65-F5344CB8AC3E}">
        <p14:creationId xmlns:p14="http://schemas.microsoft.com/office/powerpoint/2010/main" val="3963467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Rubrikbild-med-bi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199FC27E-C6C3-07A8-11B6-71CF9408CE35}"/>
              </a:ext>
            </a:extLst>
          </p:cNvPr>
          <p:cNvSpPr txBox="1"/>
          <p:nvPr userDrawn="1"/>
        </p:nvSpPr>
        <p:spPr>
          <a:xfrm>
            <a:off x="644557" y="1713466"/>
            <a:ext cx="6569581" cy="1384995"/>
          </a:xfrm>
          <a:prstGeom prst="rect">
            <a:avLst/>
          </a:prstGeom>
          <a:noFill/>
        </p:spPr>
        <p:txBody>
          <a:bodyPr wrap="square" lIns="0" tIns="0" rIns="0" bIns="0" rtlCol="0">
            <a:spAutoFit/>
          </a:bodyPr>
          <a:lstStyle/>
          <a:p>
            <a:r>
              <a:rPr lang="sv-SE" sz="1800" b="0" i="0" dirty="0">
                <a:solidFill>
                  <a:srgbClr val="0072CE"/>
                </a:solidFill>
                <a:effectLst/>
                <a:latin typeface="Roboto Medium" panose="02000000000000000000" pitchFamily="2" charset="0"/>
                <a:ea typeface="Roboto Medium" panose="02000000000000000000" pitchFamily="2" charset="0"/>
              </a:rPr>
              <a:t>Formulera effektmål genom att beskriva den förändring ni ytterst vill uppnå för målgruppen eller samhället. Var så specifik som möjligt. Du ska kunna följa upp effektmålen. Fokusera på 1-3 konkreta effekter.</a:t>
            </a:r>
          </a:p>
          <a:p>
            <a:endParaRPr lang="sv-SE" sz="1800" b="0" i="0" dirty="0">
              <a:solidFill>
                <a:srgbClr val="0072CE"/>
              </a:solidFill>
              <a:effectLst/>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0072CE"/>
                </a:solidFill>
                <a:effectLst/>
                <a:latin typeface="Helsingborg Sans" pitchFamily="2" charset="77"/>
              </a:rPr>
              <a:t>1. Utforska upplägg (3/6)</a:t>
            </a:r>
            <a:endParaRPr lang="sv-SE" sz="1400" b="1" i="0">
              <a:solidFill>
                <a:srgbClr val="0072CE"/>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a:solidFill>
                  <a:srgbClr val="0072CE"/>
                </a:solidFill>
                <a:effectLst/>
                <a:latin typeface="+mn-lt"/>
              </a:rPr>
              <a:t>38% färdig</a:t>
            </a:r>
            <a:endParaRPr lang="sv-SE" sz="1200">
              <a:solidFill>
                <a:srgbClr val="0072CE"/>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0" y="731013"/>
            <a:ext cx="614243" cy="89556"/>
          </a:xfrm>
          <a:prstGeom prst="roundRect">
            <a:avLst>
              <a:gd name="adj" fmla="val 50000"/>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A2893257-56A7-19C7-D7AF-73710E529557}"/>
              </a:ext>
            </a:extLst>
          </p:cNvPr>
          <p:cNvSpPr/>
          <p:nvPr userDrawn="1"/>
        </p:nvSpPr>
        <p:spPr>
          <a:xfrm>
            <a:off x="8207022" y="0"/>
            <a:ext cx="3984977"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textruta 7">
            <a:extLst>
              <a:ext uri="{FF2B5EF4-FFF2-40B4-BE49-F238E27FC236}">
                <a16:creationId xmlns:a16="http://schemas.microsoft.com/office/drawing/2014/main" id="{27AA3041-4877-7EA1-AAC4-C99E7D63AC7C}"/>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pic>
        <p:nvPicPr>
          <p:cNvPr id="17" name="Bildobjekt 16">
            <a:extLst>
              <a:ext uri="{FF2B5EF4-FFF2-40B4-BE49-F238E27FC236}">
                <a16:creationId xmlns:a16="http://schemas.microsoft.com/office/drawing/2014/main" id="{1236EC41-0C36-C580-DEA6-F0F589AC9705}"/>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238624"/>
            <a:ext cx="862494" cy="860400"/>
          </a:xfrm>
          <a:prstGeom prst="ellipse">
            <a:avLst/>
          </a:prstGeom>
        </p:spPr>
      </p:pic>
      <p:pic>
        <p:nvPicPr>
          <p:cNvPr id="22" name="Bildobjekt 21">
            <a:extLst>
              <a:ext uri="{FF2B5EF4-FFF2-40B4-BE49-F238E27FC236}">
                <a16:creationId xmlns:a16="http://schemas.microsoft.com/office/drawing/2014/main" id="{7FE52B8C-186B-D702-D067-FB12DDAD94D0}"/>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748875"/>
            <a:ext cx="862494" cy="860399"/>
          </a:xfrm>
          <a:prstGeom prst="ellipse">
            <a:avLst/>
          </a:prstGeom>
        </p:spPr>
      </p:pic>
      <p:sp>
        <p:nvSpPr>
          <p:cNvPr id="9" name="textruta 8">
            <a:extLst>
              <a:ext uri="{FF2B5EF4-FFF2-40B4-BE49-F238E27FC236}">
                <a16:creationId xmlns:a16="http://schemas.microsoft.com/office/drawing/2014/main" id="{6276B272-22B6-7445-64A6-8EA7BE8E1EA6}"/>
              </a:ext>
            </a:extLst>
          </p:cNvPr>
          <p:cNvSpPr txBox="1"/>
          <p:nvPr userDrawn="1"/>
        </p:nvSpPr>
        <p:spPr>
          <a:xfrm>
            <a:off x="8665354" y="1237338"/>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2" name="textruta 11">
            <a:extLst>
              <a:ext uri="{FF2B5EF4-FFF2-40B4-BE49-F238E27FC236}">
                <a16:creationId xmlns:a16="http://schemas.microsoft.com/office/drawing/2014/main" id="{7C307931-0149-6E72-9ED1-EDBFD0B5A9C6}"/>
              </a:ext>
            </a:extLst>
          </p:cNvPr>
          <p:cNvSpPr txBox="1"/>
          <p:nvPr userDrawn="1"/>
        </p:nvSpPr>
        <p:spPr>
          <a:xfrm>
            <a:off x="8665354" y="2617723"/>
            <a:ext cx="3009492" cy="3400931"/>
          </a:xfrm>
          <a:prstGeom prst="rect">
            <a:avLst/>
          </a:prstGeom>
          <a:noFill/>
        </p:spPr>
        <p:txBody>
          <a:bodyPr wrap="square" lIns="0" tIns="0" rIns="0" bIns="0">
            <a:spAutoFit/>
          </a:bodyPr>
          <a:lstStyle/>
          <a:p>
            <a:r>
              <a:rPr lang="sv-SE" sz="1300" b="0" i="0" dirty="0">
                <a:solidFill>
                  <a:schemeClr val="bg1"/>
                </a:solidFill>
                <a:effectLst/>
                <a:latin typeface="+mn-lt"/>
              </a:rPr>
              <a:t>Genomföra en för- och efter-undersökning bland platt-</a:t>
            </a:r>
          </a:p>
          <a:p>
            <a:r>
              <a:rPr lang="sv-SE" sz="1300" b="0" i="0" dirty="0">
                <a:solidFill>
                  <a:schemeClr val="bg1"/>
                </a:solidFill>
                <a:effectLst/>
                <a:latin typeface="+mn-lt"/>
              </a:rPr>
              <a:t>formens användare för att mäta förändringar i självrapporterad isolering och utanförskap. Målet är att se en förbättring på minst 25% i de självrapporterade känslorna av isolering efter sex månaders användning av plattformen.</a:t>
            </a:r>
          </a:p>
          <a:p>
            <a:endParaRPr lang="sv-SE" sz="1300" b="0" i="0" dirty="0">
              <a:solidFill>
                <a:schemeClr val="bg1"/>
              </a:solidFill>
              <a:effectLst/>
              <a:latin typeface="+mn-lt"/>
            </a:endParaRPr>
          </a:p>
          <a:p>
            <a:endParaRPr lang="sv-SE" sz="1300" b="0" i="0" dirty="0">
              <a:solidFill>
                <a:schemeClr val="bg1"/>
              </a:solidFill>
              <a:effectLst/>
              <a:latin typeface="+mn-lt"/>
            </a:endParaRPr>
          </a:p>
          <a:p>
            <a:endParaRPr lang="sv-SE" sz="1300" b="0" i="0" dirty="0">
              <a:solidFill>
                <a:schemeClr val="bg1"/>
              </a:solidFill>
              <a:effectLst/>
              <a:latin typeface="+mn-lt"/>
            </a:endParaRPr>
          </a:p>
          <a:p>
            <a:endParaRPr lang="sv-SE" sz="1300" b="0" i="0" dirty="0">
              <a:solidFill>
                <a:schemeClr val="bg1"/>
              </a:solidFill>
              <a:effectLst/>
              <a:latin typeface="+mn-lt"/>
            </a:endParaRPr>
          </a:p>
          <a:p>
            <a:endParaRPr lang="sv-SE" sz="1300" b="0" i="0" dirty="0">
              <a:solidFill>
                <a:schemeClr val="bg1"/>
              </a:solidFill>
              <a:effectLst/>
              <a:latin typeface="+mn-lt"/>
            </a:endParaRPr>
          </a:p>
          <a:p>
            <a:r>
              <a:rPr lang="sv-SE" sz="1300" b="0" i="0" dirty="0">
                <a:solidFill>
                  <a:schemeClr val="bg1"/>
                </a:solidFill>
                <a:effectLst/>
                <a:latin typeface="+mn-lt"/>
              </a:rPr>
              <a:t>Se fler exempel på nästa sida</a:t>
            </a:r>
          </a:p>
          <a:p>
            <a:endParaRPr lang="sv-SE" sz="1300" b="0" i="0" dirty="0">
              <a:solidFill>
                <a:schemeClr val="bg1"/>
              </a:solidFill>
              <a:effectLst/>
              <a:latin typeface="+mn-lt"/>
            </a:endParaRPr>
          </a:p>
          <a:p>
            <a:r>
              <a:rPr lang="sv-SE" sz="1300" b="0" i="0" dirty="0">
                <a:solidFill>
                  <a:schemeClr val="bg1"/>
                </a:solidFill>
                <a:effectLst/>
                <a:latin typeface="+mn-lt"/>
              </a:rPr>
              <a:t>Läs mer om effektmål i</a:t>
            </a:r>
          </a:p>
        </p:txBody>
      </p:sp>
      <p:sp>
        <p:nvSpPr>
          <p:cNvPr id="16" name="textruta 15">
            <a:extLst>
              <a:ext uri="{FF2B5EF4-FFF2-40B4-BE49-F238E27FC236}">
                <a16:creationId xmlns:a16="http://schemas.microsoft.com/office/drawing/2014/main" id="{79D93DCE-2E8E-68F4-6BD8-4002565347EA}"/>
              </a:ext>
            </a:extLst>
          </p:cNvPr>
          <p:cNvSpPr txBox="1"/>
          <p:nvPr userDrawn="1"/>
        </p:nvSpPr>
        <p:spPr>
          <a:xfrm>
            <a:off x="8665354" y="2400386"/>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sp>
        <p:nvSpPr>
          <p:cNvPr id="18" name="textruta 17">
            <a:extLst>
              <a:ext uri="{FF2B5EF4-FFF2-40B4-BE49-F238E27FC236}">
                <a16:creationId xmlns:a16="http://schemas.microsoft.com/office/drawing/2014/main" id="{38DC4F94-1A88-D44F-476C-8993D0FED73C}"/>
              </a:ext>
            </a:extLst>
          </p:cNvPr>
          <p:cNvSpPr txBox="1"/>
          <p:nvPr userDrawn="1"/>
        </p:nvSpPr>
        <p:spPr>
          <a:xfrm>
            <a:off x="8665353" y="1521581"/>
            <a:ext cx="3127337" cy="600164"/>
          </a:xfrm>
          <a:prstGeom prst="rect">
            <a:avLst/>
          </a:prstGeom>
          <a:noFill/>
        </p:spPr>
        <p:txBody>
          <a:bodyPr wrap="square" lIns="0" tIns="0" rIns="0" bIns="0">
            <a:spAutoFit/>
          </a:bodyPr>
          <a:lstStyle/>
          <a:p>
            <a:r>
              <a:rPr lang="sv-SE" sz="1300" b="0" i="0" dirty="0">
                <a:solidFill>
                  <a:schemeClr val="bg1"/>
                </a:solidFill>
                <a:effectLst/>
                <a:latin typeface="+mn-lt"/>
              </a:rPr>
              <a:t>Uppnå minst 100 unika </a:t>
            </a:r>
          </a:p>
          <a:p>
            <a:r>
              <a:rPr lang="sv-SE" sz="1300" b="0" i="0" dirty="0">
                <a:solidFill>
                  <a:schemeClr val="bg1"/>
                </a:solidFill>
                <a:effectLst/>
                <a:latin typeface="+mn-lt"/>
              </a:rPr>
              <a:t>Besökare per månad inom de första tre månaderna efter lansering.</a:t>
            </a:r>
            <a:endParaRPr lang="sv-SE" sz="1300" dirty="0">
              <a:solidFill>
                <a:schemeClr val="bg1"/>
              </a:solidFill>
              <a:latin typeface="+mn-lt"/>
            </a:endParaRPr>
          </a:p>
        </p:txBody>
      </p:sp>
      <p:sp>
        <p:nvSpPr>
          <p:cNvPr id="19" name="Platshållare för text 4">
            <a:extLst>
              <a:ext uri="{FF2B5EF4-FFF2-40B4-BE49-F238E27FC236}">
                <a16:creationId xmlns:a16="http://schemas.microsoft.com/office/drawing/2014/main" id="{8B0E2A74-B3CF-4491-CB34-61BA6745BC4E}"/>
              </a:ext>
            </a:extLst>
          </p:cNvPr>
          <p:cNvSpPr>
            <a:spLocks noGrp="1"/>
          </p:cNvSpPr>
          <p:nvPr>
            <p:ph type="body" sz="quarter" idx="10" hasCustomPrompt="1"/>
          </p:nvPr>
        </p:nvSpPr>
        <p:spPr>
          <a:xfrm>
            <a:off x="644558" y="3390941"/>
            <a:ext cx="6971428" cy="695313"/>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1" name="textruta 20">
            <a:extLst>
              <a:ext uri="{FF2B5EF4-FFF2-40B4-BE49-F238E27FC236}">
                <a16:creationId xmlns:a16="http://schemas.microsoft.com/office/drawing/2014/main" id="{75CBE751-9D89-6883-505D-2CDEFA6FA0E6}"/>
              </a:ext>
            </a:extLst>
          </p:cNvPr>
          <p:cNvSpPr txBox="1"/>
          <p:nvPr userDrawn="1"/>
        </p:nvSpPr>
        <p:spPr>
          <a:xfrm>
            <a:off x="644557" y="3100735"/>
            <a:ext cx="5303450" cy="215444"/>
          </a:xfrm>
          <a:prstGeom prst="rect">
            <a:avLst/>
          </a:prstGeom>
          <a:noFill/>
        </p:spPr>
        <p:txBody>
          <a:bodyPr wrap="square" lIns="0" tIns="0" rIns="0" bIns="0" rtlCol="0">
            <a:spAutoFit/>
          </a:bodyPr>
          <a:lstStyle/>
          <a:p>
            <a:r>
              <a:rPr lang="sv-SE" sz="1400" b="0" i="0" dirty="0">
                <a:solidFill>
                  <a:srgbClr val="0072CE"/>
                </a:solidFill>
                <a:effectLst/>
                <a:latin typeface="Roboto Medium" panose="02000000000000000000" pitchFamily="2" charset="0"/>
                <a:ea typeface="Roboto Medium" panose="02000000000000000000" pitchFamily="2" charset="0"/>
              </a:rPr>
              <a:t>Effektmål 1</a:t>
            </a:r>
            <a:endParaRPr lang="sv-SE" sz="1400" b="0" i="0" dirty="0">
              <a:solidFill>
                <a:srgbClr val="0072CE"/>
              </a:solidFill>
              <a:latin typeface="Roboto Medium" panose="02000000000000000000" pitchFamily="2" charset="0"/>
              <a:ea typeface="Roboto Medium" panose="02000000000000000000" pitchFamily="2" charset="0"/>
            </a:endParaRPr>
          </a:p>
        </p:txBody>
      </p:sp>
      <p:sp>
        <p:nvSpPr>
          <p:cNvPr id="24" name="Platshållare för text 4">
            <a:extLst>
              <a:ext uri="{FF2B5EF4-FFF2-40B4-BE49-F238E27FC236}">
                <a16:creationId xmlns:a16="http://schemas.microsoft.com/office/drawing/2014/main" id="{415D7306-0BA7-34AC-ED0E-3509A95558AE}"/>
              </a:ext>
            </a:extLst>
          </p:cNvPr>
          <p:cNvSpPr>
            <a:spLocks noGrp="1"/>
          </p:cNvSpPr>
          <p:nvPr>
            <p:ph type="body" sz="quarter" idx="11" hasCustomPrompt="1"/>
          </p:nvPr>
        </p:nvSpPr>
        <p:spPr>
          <a:xfrm>
            <a:off x="644558" y="4654847"/>
            <a:ext cx="6971428" cy="695313"/>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dirty="0"/>
              <a:t>Skriv här…</a:t>
            </a:r>
          </a:p>
        </p:txBody>
      </p:sp>
      <p:sp>
        <p:nvSpPr>
          <p:cNvPr id="26" name="textruta 25">
            <a:extLst>
              <a:ext uri="{FF2B5EF4-FFF2-40B4-BE49-F238E27FC236}">
                <a16:creationId xmlns:a16="http://schemas.microsoft.com/office/drawing/2014/main" id="{B57875F0-EEA5-DAA0-7CEA-FF0D024C409B}"/>
              </a:ext>
            </a:extLst>
          </p:cNvPr>
          <p:cNvSpPr txBox="1"/>
          <p:nvPr userDrawn="1"/>
        </p:nvSpPr>
        <p:spPr>
          <a:xfrm>
            <a:off x="644557" y="4364641"/>
            <a:ext cx="5303450" cy="215444"/>
          </a:xfrm>
          <a:prstGeom prst="rect">
            <a:avLst/>
          </a:prstGeom>
          <a:noFill/>
        </p:spPr>
        <p:txBody>
          <a:bodyPr wrap="square" lIns="0" tIns="0" rIns="0" bIns="0" rtlCol="0">
            <a:spAutoFit/>
          </a:bodyPr>
          <a:lstStyle/>
          <a:p>
            <a:r>
              <a:rPr lang="sv-SE" sz="1400" b="0" i="0" dirty="0">
                <a:solidFill>
                  <a:srgbClr val="0072CE"/>
                </a:solidFill>
                <a:effectLst/>
                <a:latin typeface="Roboto Medium" panose="02000000000000000000" pitchFamily="2" charset="0"/>
                <a:ea typeface="Roboto Medium" panose="02000000000000000000" pitchFamily="2" charset="0"/>
              </a:rPr>
              <a:t>Effektmål 2</a:t>
            </a:r>
            <a:endParaRPr lang="sv-SE" sz="1400" b="0" i="0" dirty="0">
              <a:solidFill>
                <a:srgbClr val="0072CE"/>
              </a:solidFill>
              <a:latin typeface="Roboto Medium" panose="02000000000000000000" pitchFamily="2" charset="0"/>
              <a:ea typeface="Roboto Medium" panose="02000000000000000000" pitchFamily="2" charset="0"/>
            </a:endParaRPr>
          </a:p>
        </p:txBody>
      </p:sp>
      <p:sp>
        <p:nvSpPr>
          <p:cNvPr id="27" name="Platshållare för text 4">
            <a:extLst>
              <a:ext uri="{FF2B5EF4-FFF2-40B4-BE49-F238E27FC236}">
                <a16:creationId xmlns:a16="http://schemas.microsoft.com/office/drawing/2014/main" id="{83039B6C-1AC0-10A7-F2C9-D810A93C2AEC}"/>
              </a:ext>
            </a:extLst>
          </p:cNvPr>
          <p:cNvSpPr>
            <a:spLocks noGrp="1"/>
          </p:cNvSpPr>
          <p:nvPr>
            <p:ph type="body" sz="quarter" idx="12" hasCustomPrompt="1"/>
          </p:nvPr>
        </p:nvSpPr>
        <p:spPr>
          <a:xfrm>
            <a:off x="644558" y="5892288"/>
            <a:ext cx="6971428" cy="695313"/>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8" name="textruta 27">
            <a:extLst>
              <a:ext uri="{FF2B5EF4-FFF2-40B4-BE49-F238E27FC236}">
                <a16:creationId xmlns:a16="http://schemas.microsoft.com/office/drawing/2014/main" id="{87DC425D-5E61-5515-0B3D-C7E4621383F8}"/>
              </a:ext>
            </a:extLst>
          </p:cNvPr>
          <p:cNvSpPr txBox="1"/>
          <p:nvPr userDrawn="1"/>
        </p:nvSpPr>
        <p:spPr>
          <a:xfrm>
            <a:off x="644557" y="5602082"/>
            <a:ext cx="5303450" cy="215444"/>
          </a:xfrm>
          <a:prstGeom prst="rect">
            <a:avLst/>
          </a:prstGeom>
          <a:noFill/>
        </p:spPr>
        <p:txBody>
          <a:bodyPr wrap="square" lIns="0" tIns="0" rIns="0" bIns="0" rtlCol="0">
            <a:spAutoFit/>
          </a:bodyPr>
          <a:lstStyle/>
          <a:p>
            <a:r>
              <a:rPr lang="sv-SE" sz="1400" b="0" i="0" dirty="0">
                <a:solidFill>
                  <a:srgbClr val="0072CE"/>
                </a:solidFill>
                <a:effectLst/>
                <a:latin typeface="Roboto Medium" panose="02000000000000000000" pitchFamily="2" charset="0"/>
                <a:ea typeface="Roboto Medium" panose="02000000000000000000" pitchFamily="2" charset="0"/>
              </a:rPr>
              <a:t>Effektmål 3</a:t>
            </a:r>
            <a:endParaRPr lang="sv-SE" sz="1400" b="0" i="0" dirty="0">
              <a:solidFill>
                <a:srgbClr val="0072CE"/>
              </a:solidFill>
              <a:latin typeface="Roboto Medium" panose="02000000000000000000" pitchFamily="2" charset="0"/>
              <a:ea typeface="Roboto Medium" panose="02000000000000000000" pitchFamily="2" charset="0"/>
            </a:endParaRPr>
          </a:p>
        </p:txBody>
      </p:sp>
      <p:sp>
        <p:nvSpPr>
          <p:cNvPr id="30" name="textruta 29">
            <a:extLst>
              <a:ext uri="{FF2B5EF4-FFF2-40B4-BE49-F238E27FC236}">
                <a16:creationId xmlns:a16="http://schemas.microsoft.com/office/drawing/2014/main" id="{DC179B26-09FB-4B7E-5017-DBA9514B1CD9}"/>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dirty="0">
                <a:solidFill>
                  <a:srgbClr val="0072CE"/>
                </a:solidFill>
                <a:effectLst/>
                <a:latin typeface="Helsingborg Sans" pitchFamily="2" charset="77"/>
              </a:rPr>
              <a:t>Målsättning / Effektmätning</a:t>
            </a:r>
            <a:endParaRPr lang="sv-SE" sz="4000" b="1" i="0" dirty="0">
              <a:solidFill>
                <a:srgbClr val="0072CE"/>
              </a:solidFill>
              <a:latin typeface="Helsingborg Sans" pitchFamily="2" charset="77"/>
            </a:endParaRPr>
          </a:p>
        </p:txBody>
      </p:sp>
      <p:sp>
        <p:nvSpPr>
          <p:cNvPr id="31" name="textruta 30">
            <a:extLst>
              <a:ext uri="{FF2B5EF4-FFF2-40B4-BE49-F238E27FC236}">
                <a16:creationId xmlns:a16="http://schemas.microsoft.com/office/drawing/2014/main" id="{47AB2936-3776-3894-9361-A3731DABE755}"/>
              </a:ext>
            </a:extLst>
          </p:cNvPr>
          <p:cNvSpPr txBox="1"/>
          <p:nvPr userDrawn="1"/>
        </p:nvSpPr>
        <p:spPr>
          <a:xfrm>
            <a:off x="8608870" y="4923059"/>
            <a:ext cx="2889173" cy="335861"/>
          </a:xfrm>
          <a:prstGeom prst="rect">
            <a:avLst/>
          </a:prstGeom>
          <a:noFill/>
        </p:spPr>
        <p:txBody>
          <a:bodyPr wrap="square" lIns="0" tIns="0" rIns="0" bIns="0" rtlCol="0">
            <a:spAutoFit/>
          </a:bodyPr>
          <a:lstStyle/>
          <a:p>
            <a:pPr>
              <a:lnSpc>
                <a:spcPct val="80000"/>
              </a:lnSpc>
            </a:pPr>
            <a:r>
              <a:rPr lang="sv-SE" sz="2700" b="1" i="0" dirty="0">
                <a:solidFill>
                  <a:schemeClr val="bg1"/>
                </a:solidFill>
                <a:effectLst/>
                <a:latin typeface="Helsingborg Sans" pitchFamily="2" charset="77"/>
              </a:rPr>
              <a:t>Tips</a:t>
            </a:r>
            <a:endParaRPr lang="sv-SE" sz="2700" b="1" i="0" dirty="0">
              <a:solidFill>
                <a:schemeClr val="bg1"/>
              </a:solidFill>
              <a:latin typeface="Helsingborg Sans" pitchFamily="2" charset="77"/>
            </a:endParaRPr>
          </a:p>
        </p:txBody>
      </p:sp>
    </p:spTree>
    <p:extLst>
      <p:ext uri="{BB962C8B-B14F-4D97-AF65-F5344CB8AC3E}">
        <p14:creationId xmlns:p14="http://schemas.microsoft.com/office/powerpoint/2010/main" val="15268193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_Rubrikbild-med-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2893257-56A7-19C7-D7AF-73710E529557}"/>
              </a:ext>
            </a:extLst>
          </p:cNvPr>
          <p:cNvSpPr/>
          <p:nvPr userDrawn="1"/>
        </p:nvSpPr>
        <p:spPr>
          <a:xfrm>
            <a:off x="0" y="0"/>
            <a:ext cx="12191999"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textruta 3">
            <a:extLst>
              <a:ext uri="{FF2B5EF4-FFF2-40B4-BE49-F238E27FC236}">
                <a16:creationId xmlns:a16="http://schemas.microsoft.com/office/drawing/2014/main" id="{BC254B79-D6A5-2310-495F-C15BEBE393AB}"/>
              </a:ext>
            </a:extLst>
          </p:cNvPr>
          <p:cNvSpPr txBox="1"/>
          <p:nvPr userDrawn="1"/>
        </p:nvSpPr>
        <p:spPr>
          <a:xfrm>
            <a:off x="637473" y="826841"/>
            <a:ext cx="6971429" cy="497572"/>
          </a:xfrm>
          <a:prstGeom prst="rect">
            <a:avLst/>
          </a:prstGeom>
          <a:noFill/>
        </p:spPr>
        <p:txBody>
          <a:bodyPr wrap="square" lIns="0" tIns="0" rIns="0" bIns="0" rtlCol="0">
            <a:spAutoFit/>
          </a:bodyPr>
          <a:lstStyle/>
          <a:p>
            <a:pPr>
              <a:lnSpc>
                <a:spcPct val="80000"/>
              </a:lnSpc>
            </a:pPr>
            <a:r>
              <a:rPr lang="sv-SE" sz="4000" b="1" i="0" dirty="0">
                <a:solidFill>
                  <a:schemeClr val="bg1"/>
                </a:solidFill>
                <a:effectLst/>
                <a:latin typeface="Helsingborg Sans" pitchFamily="2" charset="77"/>
              </a:rPr>
              <a:t>Fler exempel effektmål</a:t>
            </a:r>
            <a:endParaRPr lang="sv-SE" sz="4000" b="1" i="0" dirty="0">
              <a:solidFill>
                <a:schemeClr val="bg1"/>
              </a:solidFill>
              <a:latin typeface="Helsingborg Sans" pitchFamily="2" charset="77"/>
            </a:endParaRPr>
          </a:p>
        </p:txBody>
      </p:sp>
      <p:sp>
        <p:nvSpPr>
          <p:cNvPr id="6" name="textruta 5">
            <a:extLst>
              <a:ext uri="{FF2B5EF4-FFF2-40B4-BE49-F238E27FC236}">
                <a16:creationId xmlns:a16="http://schemas.microsoft.com/office/drawing/2014/main" id="{FC37A153-8F7C-ED01-DAFF-0585F7F3332B}"/>
              </a:ext>
            </a:extLst>
          </p:cNvPr>
          <p:cNvSpPr txBox="1"/>
          <p:nvPr userDrawn="1"/>
        </p:nvSpPr>
        <p:spPr>
          <a:xfrm>
            <a:off x="637473" y="1440149"/>
            <a:ext cx="7955921" cy="4534062"/>
          </a:xfrm>
          <a:prstGeom prst="rect">
            <a:avLst/>
          </a:prstGeom>
          <a:noFill/>
        </p:spPr>
        <p:txBody>
          <a:bodyPr wrap="square">
            <a:spAutoFit/>
          </a:bodyPr>
          <a:lstStyle/>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Vi ska korta ner den genomsnittliga tiden som unga vuxna med ekonomiskt bistånd är arbetslösa med två månader</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Andelen vuxna klienter som upplever att deras situation förbättrats mycket sedan de fick kontakt med socialtjänsten ska öka från x till y procent 2024</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Minskade utryckningskostnader med x mnkr årligen</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Antalet elever i årskurs 7 på vår skola med en frånvaro på x timmar eller mer per läsår ska minska från genomsnittet de senaste tre läsåren på x elever till y elever läsåret 2024/2025</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Vi ska minska CO2-utsläppen vid tillverkning av betongplattor med x procent</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Andelen personer som upplever att de är trygga på Furutorpsplatsen efter klockan nio på kvällen ska öka från x till y procent inom ett års tid</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Minska stadens skadekostnad för glaskross och klotter med x tkr 2022 jämfört med 2021</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Antalet trafikolyckor på xxx-platsen ska minska från i genomsnitt x per år till y</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Andelen barn i målgruppen som rör sig (måttligt ansträngande fysisk aktivitet) minst 60 minuter om dagen, fem dagar i veckan, ska uppgå till minst x procent ett år efter avslutad insats</a:t>
            </a:r>
          </a:p>
          <a:p>
            <a:pPr marL="285750" indent="-285750">
              <a:lnSpc>
                <a:spcPct val="110000"/>
              </a:lnSpc>
              <a:spcAft>
                <a:spcPts val="1000"/>
              </a:spcAft>
              <a:buFont typeface="Arial" panose="020B0604020202020204" pitchFamily="34" charset="0"/>
              <a:buChar char="•"/>
            </a:pPr>
            <a:r>
              <a:rPr lang="sv-SE" sz="1300" b="0" i="0" dirty="0">
                <a:solidFill>
                  <a:schemeClr val="bg1"/>
                </a:solidFill>
                <a:effectLst/>
                <a:latin typeface="Roboto Light" panose="02000000000000000000" pitchFamily="2" charset="0"/>
                <a:ea typeface="Roboto Light" panose="02000000000000000000" pitchFamily="2" charset="0"/>
                <a:cs typeface="Times New Roman" panose="02020603050405020304" pitchFamily="18" charset="0"/>
              </a:rPr>
              <a:t>Andelen äldre som lever i nära relationer ska öka med x procentenheter varje år 2023-2025</a:t>
            </a:r>
          </a:p>
        </p:txBody>
      </p:sp>
    </p:spTree>
    <p:extLst>
      <p:ext uri="{BB962C8B-B14F-4D97-AF65-F5344CB8AC3E}">
        <p14:creationId xmlns:p14="http://schemas.microsoft.com/office/powerpoint/2010/main" val="1810921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Rubrikbild-med-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CEC75DB-7909-820C-2F52-235026407607}"/>
              </a:ext>
            </a:extLst>
          </p:cNvPr>
          <p:cNvSpPr/>
          <p:nvPr userDrawn="1"/>
        </p:nvSpPr>
        <p:spPr>
          <a:xfrm>
            <a:off x="8207022" y="0"/>
            <a:ext cx="3984977"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textruta 7">
            <a:extLst>
              <a:ext uri="{FF2B5EF4-FFF2-40B4-BE49-F238E27FC236}">
                <a16:creationId xmlns:a16="http://schemas.microsoft.com/office/drawing/2014/main" id="{ABE893B8-E331-3BDA-23A4-3A6258255150}"/>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881367AE-32F8-549E-DD25-342E661A4ED7}"/>
              </a:ext>
            </a:extLst>
          </p:cNvPr>
          <p:cNvSpPr txBox="1"/>
          <p:nvPr userDrawn="1"/>
        </p:nvSpPr>
        <p:spPr>
          <a:xfrm>
            <a:off x="8665353" y="1521581"/>
            <a:ext cx="3127337" cy="400110"/>
          </a:xfrm>
          <a:prstGeom prst="rect">
            <a:avLst/>
          </a:prstGeom>
          <a:noFill/>
        </p:spPr>
        <p:txBody>
          <a:bodyPr wrap="square" lIns="0" tIns="0" rIns="0" bIns="0">
            <a:spAutoFit/>
          </a:bodyPr>
          <a:lstStyle/>
          <a:p>
            <a:r>
              <a:rPr lang="sv-SE" sz="1300" b="0" i="0">
                <a:solidFill>
                  <a:schemeClr val="bg1"/>
                </a:solidFill>
                <a:effectLst/>
                <a:latin typeface="+mn-lt"/>
              </a:rPr>
              <a:t>91532 kr vilket motsvarar 30% </a:t>
            </a:r>
          </a:p>
          <a:p>
            <a:r>
              <a:rPr lang="sv-SE" sz="1300" b="0" i="0">
                <a:solidFill>
                  <a:schemeClr val="bg1"/>
                </a:solidFill>
                <a:effectLst/>
                <a:latin typeface="+mn-lt"/>
              </a:rPr>
              <a:t>tid för 2 personer under 3 månader.</a:t>
            </a:r>
            <a:endParaRPr lang="sv-SE" sz="1300">
              <a:solidFill>
                <a:schemeClr val="bg1"/>
              </a:solidFill>
              <a:latin typeface="+mn-lt"/>
            </a:endParaRPr>
          </a:p>
        </p:txBody>
      </p:sp>
      <p:sp>
        <p:nvSpPr>
          <p:cNvPr id="11" name="textruta 10">
            <a:extLst>
              <a:ext uri="{FF2B5EF4-FFF2-40B4-BE49-F238E27FC236}">
                <a16:creationId xmlns:a16="http://schemas.microsoft.com/office/drawing/2014/main" id="{BEC87D1C-E890-35B4-83B2-BA159FE21070}"/>
              </a:ext>
            </a:extLst>
          </p:cNvPr>
          <p:cNvSpPr txBox="1"/>
          <p:nvPr userDrawn="1"/>
        </p:nvSpPr>
        <p:spPr>
          <a:xfrm>
            <a:off x="8665354" y="130424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3" name="textruta 12">
            <a:extLst>
              <a:ext uri="{FF2B5EF4-FFF2-40B4-BE49-F238E27FC236}">
                <a16:creationId xmlns:a16="http://schemas.microsoft.com/office/drawing/2014/main" id="{44334A14-B452-1D6F-CDAE-87BC777751C4}"/>
              </a:ext>
            </a:extLst>
          </p:cNvPr>
          <p:cNvSpPr txBox="1"/>
          <p:nvPr userDrawn="1"/>
        </p:nvSpPr>
        <p:spPr>
          <a:xfrm>
            <a:off x="8665354" y="2590044"/>
            <a:ext cx="3127336" cy="600164"/>
          </a:xfrm>
          <a:prstGeom prst="rect">
            <a:avLst/>
          </a:prstGeom>
          <a:noFill/>
        </p:spPr>
        <p:txBody>
          <a:bodyPr wrap="square" lIns="0" tIns="0" rIns="0" bIns="0">
            <a:spAutoFit/>
          </a:bodyPr>
          <a:lstStyle/>
          <a:p>
            <a:r>
              <a:rPr lang="sv-SE" sz="1300" b="0" i="0">
                <a:solidFill>
                  <a:schemeClr val="bg1"/>
                </a:solidFill>
                <a:effectLst/>
                <a:latin typeface="+mn-lt"/>
              </a:rPr>
              <a:t>3500 kr till mikrofon, hörlurar</a:t>
            </a:r>
          </a:p>
          <a:p>
            <a:r>
              <a:rPr lang="sv-SE" sz="1300" b="0" i="0">
                <a:solidFill>
                  <a:schemeClr val="bg1"/>
                </a:solidFill>
                <a:effectLst/>
                <a:latin typeface="+mn-lt"/>
              </a:rPr>
              <a:t>och en hållare till mobilen, som </a:t>
            </a:r>
          </a:p>
          <a:p>
            <a:r>
              <a:rPr lang="sv-SE" sz="1300" b="0" i="0">
                <a:solidFill>
                  <a:schemeClr val="bg1"/>
                </a:solidFill>
                <a:effectLst/>
                <a:latin typeface="+mn-lt"/>
              </a:rPr>
              <a:t>vi filmar med, för stadig bild.</a:t>
            </a:r>
            <a:endParaRPr lang="sv-SE" sz="1300">
              <a:solidFill>
                <a:schemeClr val="bg1"/>
              </a:solidFill>
              <a:latin typeface="+mn-lt"/>
            </a:endParaRPr>
          </a:p>
        </p:txBody>
      </p:sp>
      <p:pic>
        <p:nvPicPr>
          <p:cNvPr id="17" name="Bildobjekt 16">
            <a:extLst>
              <a:ext uri="{FF2B5EF4-FFF2-40B4-BE49-F238E27FC236}">
                <a16:creationId xmlns:a16="http://schemas.microsoft.com/office/drawing/2014/main" id="{1639147C-7356-2151-9FCE-4DE9EDB0946B}"/>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131679"/>
            <a:ext cx="862494" cy="860400"/>
          </a:xfrm>
          <a:prstGeom prst="ellipse">
            <a:avLst/>
          </a:prstGeom>
        </p:spPr>
      </p:pic>
      <p:sp>
        <p:nvSpPr>
          <p:cNvPr id="20" name="textruta 19">
            <a:extLst>
              <a:ext uri="{FF2B5EF4-FFF2-40B4-BE49-F238E27FC236}">
                <a16:creationId xmlns:a16="http://schemas.microsoft.com/office/drawing/2014/main" id="{F8082673-2B68-6915-77BC-E99981187083}"/>
              </a:ext>
            </a:extLst>
          </p:cNvPr>
          <p:cNvSpPr txBox="1"/>
          <p:nvPr userDrawn="1"/>
        </p:nvSpPr>
        <p:spPr>
          <a:xfrm>
            <a:off x="8665354" y="2372707"/>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 med</a:t>
            </a:r>
            <a:endParaRPr lang="sv-SE" sz="1400" b="1" i="0">
              <a:solidFill>
                <a:schemeClr val="bg1"/>
              </a:solidFill>
              <a:latin typeface="Helsingborg Sans" pitchFamily="2" charset="77"/>
            </a:endParaRPr>
          </a:p>
        </p:txBody>
      </p:sp>
      <p:pic>
        <p:nvPicPr>
          <p:cNvPr id="22" name="Bildobjekt 21">
            <a:extLst>
              <a:ext uri="{FF2B5EF4-FFF2-40B4-BE49-F238E27FC236}">
                <a16:creationId xmlns:a16="http://schemas.microsoft.com/office/drawing/2014/main" id="{6F3CF3A0-39D8-CF63-4752-58386B70B997}"/>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869679"/>
            <a:ext cx="862494" cy="860399"/>
          </a:xfrm>
          <a:prstGeom prst="ellipse">
            <a:avLst/>
          </a:prstGeom>
        </p:spPr>
      </p:pic>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0072CE"/>
                </a:solidFill>
                <a:effectLst/>
                <a:latin typeface="Helsingborg Sans" pitchFamily="2" charset="77"/>
              </a:rPr>
              <a:t>Uppskatta kostnader</a:t>
            </a:r>
            <a:endParaRPr lang="sv-SE" sz="4000" b="1" i="0">
              <a:solidFill>
                <a:srgbClr val="0072CE"/>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7" y="1778014"/>
            <a:ext cx="6971429" cy="553998"/>
          </a:xfrm>
          <a:prstGeom prst="rect">
            <a:avLst/>
          </a:prstGeom>
          <a:noFill/>
        </p:spPr>
        <p:txBody>
          <a:bodyPr wrap="square" lIns="0" tIns="0" rIns="0" bIns="0" rtlCol="0">
            <a:spAutoFit/>
          </a:bodyPr>
          <a:lstStyle/>
          <a:p>
            <a:r>
              <a:rPr lang="sv-SE" sz="1800" b="0" i="0">
                <a:solidFill>
                  <a:srgbClr val="0072CE"/>
                </a:solidFill>
                <a:effectLst/>
                <a:latin typeface="Roboto Medium" panose="02000000000000000000" pitchFamily="2" charset="0"/>
                <a:ea typeface="Roboto Medium" panose="02000000000000000000" pitchFamily="2" charset="0"/>
              </a:rPr>
              <a:t>Beskriv på ett ungefär hur mycket piloten kommer att kosta och vad pengarna ska användas till.</a:t>
            </a:r>
            <a:endParaRPr lang="sv-SE" sz="1800" b="0" i="0">
              <a:solidFill>
                <a:srgbClr val="0072CE"/>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2040518" cy="174150"/>
          </a:xfrm>
          <a:prstGeom prst="rect">
            <a:avLst/>
          </a:prstGeom>
          <a:noFill/>
        </p:spPr>
        <p:txBody>
          <a:bodyPr wrap="square" lIns="0" tIns="0" rIns="0" bIns="0" rtlCol="0">
            <a:spAutoFit/>
          </a:bodyPr>
          <a:lstStyle/>
          <a:p>
            <a:pPr>
              <a:lnSpc>
                <a:spcPct val="80000"/>
              </a:lnSpc>
            </a:pPr>
            <a:r>
              <a:rPr lang="sv-SE" sz="1400" b="1" i="0">
                <a:solidFill>
                  <a:srgbClr val="0072CE"/>
                </a:solidFill>
                <a:effectLst/>
                <a:latin typeface="Helsingborg Sans" pitchFamily="2" charset="77"/>
              </a:rPr>
              <a:t>1. Utforska upplägg (4/6)</a:t>
            </a:r>
            <a:endParaRPr lang="sv-SE" sz="1400" b="1" i="0">
              <a:solidFill>
                <a:srgbClr val="0072CE"/>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598821"/>
            <a:ext cx="6971429" cy="3741822"/>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798931"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324967" y="674300"/>
            <a:ext cx="2889171" cy="184666"/>
          </a:xfrm>
          <a:prstGeom prst="rect">
            <a:avLst/>
          </a:prstGeom>
          <a:noFill/>
        </p:spPr>
        <p:txBody>
          <a:bodyPr wrap="square" lIns="0" tIns="0" rIns="0" bIns="0">
            <a:spAutoFit/>
          </a:bodyPr>
          <a:lstStyle/>
          <a:p>
            <a:r>
              <a:rPr lang="sv-SE" sz="1200" b="0" i="0">
                <a:solidFill>
                  <a:srgbClr val="0072CE"/>
                </a:solidFill>
                <a:effectLst/>
                <a:latin typeface="+mn-lt"/>
              </a:rPr>
              <a:t>75% färdig</a:t>
            </a:r>
            <a:endParaRPr lang="sv-SE" sz="1200">
              <a:solidFill>
                <a:srgbClr val="0072CE"/>
              </a:solidFill>
              <a:latin typeface="+mn-lt"/>
            </a:endParaRPr>
          </a:p>
        </p:txBody>
      </p:sp>
      <p:sp>
        <p:nvSpPr>
          <p:cNvPr id="2" name="Rektangel med rundade hörn 1">
            <a:extLst>
              <a:ext uri="{FF2B5EF4-FFF2-40B4-BE49-F238E27FC236}">
                <a16:creationId xmlns:a16="http://schemas.microsoft.com/office/drawing/2014/main" id="{413D7945-0C25-304D-04BE-DBB37884FC57}"/>
              </a:ext>
            </a:extLst>
          </p:cNvPr>
          <p:cNvSpPr/>
          <p:nvPr userDrawn="1"/>
        </p:nvSpPr>
        <p:spPr>
          <a:xfrm>
            <a:off x="2797551" y="731013"/>
            <a:ext cx="1028299" cy="89556"/>
          </a:xfrm>
          <a:prstGeom prst="roundRect">
            <a:avLst>
              <a:gd name="adj" fmla="val 50000"/>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9DFDC847-86C6-3178-9EAE-C80950A05B66}"/>
              </a:ext>
            </a:extLst>
          </p:cNvPr>
          <p:cNvSpPr txBox="1"/>
          <p:nvPr userDrawn="1"/>
        </p:nvSpPr>
        <p:spPr>
          <a:xfrm>
            <a:off x="8665354" y="4336145"/>
            <a:ext cx="3127335" cy="1400383"/>
          </a:xfrm>
          <a:prstGeom prst="rect">
            <a:avLst/>
          </a:prstGeom>
          <a:noFill/>
        </p:spPr>
        <p:txBody>
          <a:bodyPr wrap="square" lIns="0" tIns="0" rIns="0" bIns="0">
            <a:spAutoFit/>
          </a:bodyPr>
          <a:lstStyle/>
          <a:p>
            <a:r>
              <a:rPr lang="sv-SE" sz="1300" b="0" i="0" dirty="0">
                <a:solidFill>
                  <a:schemeClr val="bg1"/>
                </a:solidFill>
                <a:effectLst/>
                <a:latin typeface="+mn-lt"/>
              </a:rPr>
              <a:t>Vilka resurser behöver du för att testa? Interna, externa, materiella och övriga? Bolla gärna med er innovationsledare, de kan hjälpa er att få kontakt med tex digitaliseringsexperter om det är en teknisk lösning eller konsulter som hjälper att utföra piloten.</a:t>
            </a:r>
          </a:p>
        </p:txBody>
      </p:sp>
      <p:sp>
        <p:nvSpPr>
          <p:cNvPr id="6" name="textruta 5">
            <a:extLst>
              <a:ext uri="{FF2B5EF4-FFF2-40B4-BE49-F238E27FC236}">
                <a16:creationId xmlns:a16="http://schemas.microsoft.com/office/drawing/2014/main" id="{0EEA4BA9-0C0D-8C4F-0DC6-01844FA45F3E}"/>
              </a:ext>
            </a:extLst>
          </p:cNvPr>
          <p:cNvSpPr txBox="1"/>
          <p:nvPr userDrawn="1"/>
        </p:nvSpPr>
        <p:spPr>
          <a:xfrm>
            <a:off x="8665354" y="3857161"/>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Tips</a:t>
            </a:r>
            <a:endParaRPr lang="sv-SE" sz="2700" b="1" i="0">
              <a:solidFill>
                <a:schemeClr val="bg1"/>
              </a:solidFill>
              <a:latin typeface="Helsingborg Sans" pitchFamily="2" charset="77"/>
            </a:endParaRPr>
          </a:p>
        </p:txBody>
      </p:sp>
    </p:spTree>
    <p:extLst>
      <p:ext uri="{BB962C8B-B14F-4D97-AF65-F5344CB8AC3E}">
        <p14:creationId xmlns:p14="http://schemas.microsoft.com/office/powerpoint/2010/main" val="3695544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5931567"/>
            <a:ext cx="12191999" cy="926431"/>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49" y="1108449"/>
            <a:ext cx="7877231" cy="497572"/>
          </a:xfrm>
          <a:prstGeom prst="rect">
            <a:avLst/>
          </a:prstGeom>
          <a:noFill/>
        </p:spPr>
        <p:txBody>
          <a:bodyPr wrap="square" lIns="0" tIns="0" rIns="0" bIns="0" rtlCol="0">
            <a:spAutoFit/>
          </a:bodyPr>
          <a:lstStyle/>
          <a:p>
            <a:pPr>
              <a:lnSpc>
                <a:spcPct val="80000"/>
              </a:lnSpc>
            </a:pPr>
            <a:r>
              <a:rPr lang="sv-SE" sz="4000" b="1" i="0">
                <a:solidFill>
                  <a:srgbClr val="0072CE"/>
                </a:solidFill>
                <a:effectLst/>
                <a:latin typeface="Helsingborg Sans" pitchFamily="2" charset="77"/>
              </a:rPr>
              <a:t>Hur innovativ är din idé?</a:t>
            </a:r>
            <a:endParaRPr lang="sv-SE" sz="4000" b="1" i="0">
              <a:solidFill>
                <a:srgbClr val="0072CE"/>
              </a:solidFill>
              <a:latin typeface="Helsingborg Sans" pitchFamily="2" charset="77"/>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716750" y="699531"/>
            <a:ext cx="1713629" cy="174150"/>
          </a:xfrm>
          <a:prstGeom prst="rect">
            <a:avLst/>
          </a:prstGeom>
          <a:noFill/>
        </p:spPr>
        <p:txBody>
          <a:bodyPr wrap="square" lIns="0" tIns="0" rIns="0" bIns="0" rtlCol="0">
            <a:spAutoFit/>
          </a:bodyPr>
          <a:lstStyle/>
          <a:p>
            <a:pPr>
              <a:lnSpc>
                <a:spcPct val="80000"/>
              </a:lnSpc>
            </a:pPr>
            <a:r>
              <a:rPr lang="sv-SE" sz="1400" b="1" i="0">
                <a:solidFill>
                  <a:srgbClr val="0072CE"/>
                </a:solidFill>
                <a:effectLst/>
                <a:latin typeface="Helsingborg Sans" pitchFamily="2" charset="77"/>
              </a:rPr>
              <a:t>1. Utforska idé (5/6)</a:t>
            </a:r>
            <a:endParaRPr lang="sv-SE" sz="1400" b="1" i="0">
              <a:solidFill>
                <a:srgbClr val="0072CE"/>
              </a:solidFill>
              <a:latin typeface="Helsingborg Sans" pitchFamily="2" charset="77"/>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534235"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532855" y="731013"/>
            <a:ext cx="1234473" cy="89556"/>
          </a:xfrm>
          <a:prstGeom prst="roundRect">
            <a:avLst>
              <a:gd name="adj" fmla="val 50000"/>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4060271" y="674300"/>
            <a:ext cx="2889171" cy="184666"/>
          </a:xfrm>
          <a:prstGeom prst="rect">
            <a:avLst/>
          </a:prstGeom>
          <a:noFill/>
        </p:spPr>
        <p:txBody>
          <a:bodyPr wrap="square" lIns="0" tIns="0" rIns="0" bIns="0">
            <a:spAutoFit/>
          </a:bodyPr>
          <a:lstStyle/>
          <a:p>
            <a:r>
              <a:rPr lang="sv-SE" sz="1200" b="0" i="0">
                <a:solidFill>
                  <a:srgbClr val="0072CE"/>
                </a:solidFill>
                <a:effectLst/>
                <a:latin typeface="+mn-lt"/>
              </a:rPr>
              <a:t>96% färdig</a:t>
            </a:r>
            <a:endParaRPr lang="sv-SE" sz="1200">
              <a:solidFill>
                <a:srgbClr val="0072CE"/>
              </a:solidFill>
              <a:latin typeface="+mn-lt"/>
            </a:endParaRPr>
          </a:p>
        </p:txBody>
      </p:sp>
      <p:sp>
        <p:nvSpPr>
          <p:cNvPr id="7" name="textruta 6">
            <a:extLst>
              <a:ext uri="{FF2B5EF4-FFF2-40B4-BE49-F238E27FC236}">
                <a16:creationId xmlns:a16="http://schemas.microsoft.com/office/drawing/2014/main" id="{5EE597B6-A8BE-1261-1794-BB12391E4AEA}"/>
              </a:ext>
            </a:extLst>
          </p:cNvPr>
          <p:cNvSpPr txBox="1"/>
          <p:nvPr userDrawn="1"/>
        </p:nvSpPr>
        <p:spPr>
          <a:xfrm>
            <a:off x="6501066" y="2494138"/>
            <a:ext cx="5132858" cy="2748829"/>
          </a:xfrm>
          <a:prstGeom prst="rect">
            <a:avLst/>
          </a:prstGeom>
          <a:noFill/>
        </p:spPr>
        <p:txBody>
          <a:bodyPr wrap="square" lIns="0" tIns="0" rIns="0" bIns="0" rtlCol="0">
            <a:spAutoFit/>
          </a:bodyPr>
          <a:lstStyle/>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Löser ett strategiskt behov, en stadsutmaning eller utmanar kärnverksamheten</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Har stor utväxlingspotential i värde (skalbar)</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Har en tänkbar nationell eller global nytta</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Har teknisk höjd</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Görs i samarbete med andra (invånare, akademi </a:t>
            </a:r>
            <a:r>
              <a:rPr lang="sv-SE" sz="1500" b="0" i="0" err="1">
                <a:solidFill>
                  <a:srgbClr val="0072CE"/>
                </a:solidFill>
                <a:effectLst/>
                <a:latin typeface="+mn-lt"/>
                <a:ea typeface="Roboto Medium" panose="02000000000000000000" pitchFamily="2" charset="0"/>
              </a:rPr>
              <a:t>etc</a:t>
            </a:r>
            <a:r>
              <a:rPr lang="sv-SE" sz="1500" b="0" i="0">
                <a:solidFill>
                  <a:srgbClr val="0072CE"/>
                </a:solidFill>
                <a:effectLst/>
                <a:latin typeface="+mn-lt"/>
                <a:ea typeface="Roboto Medium" panose="02000000000000000000" pitchFamily="2" charset="0"/>
              </a:rPr>
              <a:t>)</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Har en engagerad idébärare</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Finns inte med i ordinarie utvecklingsplan</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Har ett osäkert resultat</a:t>
            </a:r>
          </a:p>
          <a:p>
            <a:pPr marL="285750" indent="-285750">
              <a:lnSpc>
                <a:spcPct val="120000"/>
              </a:lnSpc>
              <a:buClr>
                <a:srgbClr val="1B365D"/>
              </a:buClr>
              <a:buFont typeface="Systemtypsnitt normalt"/>
              <a:buChar char="◻"/>
            </a:pPr>
            <a:r>
              <a:rPr lang="sv-SE" sz="1500" b="0" i="0">
                <a:solidFill>
                  <a:srgbClr val="0072CE"/>
                </a:solidFill>
                <a:effectLst/>
                <a:latin typeface="+mn-lt"/>
                <a:ea typeface="Roboto Medium" panose="02000000000000000000" pitchFamily="2" charset="0"/>
              </a:rPr>
              <a:t>Är datadrivet</a:t>
            </a:r>
            <a:endParaRPr lang="sv-SE" sz="1500" b="0" i="0">
              <a:solidFill>
                <a:srgbClr val="0072CE"/>
              </a:solidFill>
              <a:latin typeface="+mn-lt"/>
              <a:ea typeface="Roboto Medium" panose="02000000000000000000" pitchFamily="2" charset="0"/>
            </a:endParaRPr>
          </a:p>
        </p:txBody>
      </p:sp>
      <p:sp>
        <p:nvSpPr>
          <p:cNvPr id="8" name="Rektangel med rundade hörn 7">
            <a:extLst>
              <a:ext uri="{FF2B5EF4-FFF2-40B4-BE49-F238E27FC236}">
                <a16:creationId xmlns:a16="http://schemas.microsoft.com/office/drawing/2014/main" id="{2EEA5167-4BE0-E09C-AEDF-674A9DA4946C}"/>
              </a:ext>
            </a:extLst>
          </p:cNvPr>
          <p:cNvSpPr/>
          <p:nvPr userDrawn="1"/>
        </p:nvSpPr>
        <p:spPr>
          <a:xfrm>
            <a:off x="716749" y="3154823"/>
            <a:ext cx="4974187" cy="142429"/>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0D142B33-9788-A897-9F20-B48C54885D1F}"/>
              </a:ext>
            </a:extLst>
          </p:cNvPr>
          <p:cNvSpPr txBox="1"/>
          <p:nvPr userDrawn="1"/>
        </p:nvSpPr>
        <p:spPr>
          <a:xfrm>
            <a:off x="716749" y="1993104"/>
            <a:ext cx="5303450" cy="369332"/>
          </a:xfrm>
          <a:prstGeom prst="rect">
            <a:avLst/>
          </a:prstGeom>
          <a:noFill/>
        </p:spPr>
        <p:txBody>
          <a:bodyPr wrap="square" lIns="0" tIns="0" rIns="0" bIns="0" rtlCol="0">
            <a:spAutoFit/>
          </a:bodyPr>
          <a:lstStyle/>
          <a:p>
            <a:r>
              <a:rPr lang="sv-SE" sz="2400" b="1" i="0">
                <a:solidFill>
                  <a:srgbClr val="0072CE"/>
                </a:solidFill>
                <a:effectLst/>
                <a:latin typeface="+mj-lt"/>
                <a:ea typeface="Roboto Medium" panose="02000000000000000000" pitchFamily="2" charset="0"/>
              </a:rPr>
              <a:t>Hur väl möter din idé…..</a:t>
            </a:r>
            <a:endParaRPr lang="sv-SE" sz="2400" b="1" i="0">
              <a:solidFill>
                <a:srgbClr val="0072CE"/>
              </a:solidFill>
              <a:latin typeface="+mj-lt"/>
              <a:ea typeface="Roboto Medium" panose="02000000000000000000" pitchFamily="2" charset="0"/>
            </a:endParaRPr>
          </a:p>
        </p:txBody>
      </p:sp>
      <p:sp>
        <p:nvSpPr>
          <p:cNvPr id="13" name="textruta 12">
            <a:extLst>
              <a:ext uri="{FF2B5EF4-FFF2-40B4-BE49-F238E27FC236}">
                <a16:creationId xmlns:a16="http://schemas.microsoft.com/office/drawing/2014/main" id="{2C6CC9B0-D29C-B9CB-92D1-64E383A3ECB3}"/>
              </a:ext>
            </a:extLst>
          </p:cNvPr>
          <p:cNvSpPr txBox="1"/>
          <p:nvPr userDrawn="1"/>
        </p:nvSpPr>
        <p:spPr>
          <a:xfrm>
            <a:off x="716750" y="3401111"/>
            <a:ext cx="1103832" cy="215444"/>
          </a:xfrm>
          <a:prstGeom prst="rect">
            <a:avLst/>
          </a:prstGeom>
          <a:noFill/>
        </p:spPr>
        <p:txBody>
          <a:bodyPr wrap="square" lIns="0" tIns="0" rIns="0" bIns="0">
            <a:spAutoFit/>
          </a:bodyPr>
          <a:lstStyle/>
          <a:p>
            <a:r>
              <a:rPr lang="sv-SE" sz="1400" b="1" i="0">
                <a:solidFill>
                  <a:srgbClr val="0072CE"/>
                </a:solidFill>
                <a:effectLst/>
                <a:latin typeface="+mj-lt"/>
              </a:rPr>
              <a:t>1</a:t>
            </a:r>
            <a:endParaRPr lang="sv-SE" sz="1400" b="1">
              <a:solidFill>
                <a:srgbClr val="0072CE"/>
              </a:solidFill>
              <a:latin typeface="+mj-lt"/>
            </a:endParaRPr>
          </a:p>
        </p:txBody>
      </p:sp>
      <p:sp>
        <p:nvSpPr>
          <p:cNvPr id="17" name="textruta 16">
            <a:extLst>
              <a:ext uri="{FF2B5EF4-FFF2-40B4-BE49-F238E27FC236}">
                <a16:creationId xmlns:a16="http://schemas.microsoft.com/office/drawing/2014/main" id="{60A72F25-B985-B4F0-375F-3C61EFB69753}"/>
              </a:ext>
            </a:extLst>
          </p:cNvPr>
          <p:cNvSpPr txBox="1"/>
          <p:nvPr userDrawn="1"/>
        </p:nvSpPr>
        <p:spPr>
          <a:xfrm>
            <a:off x="4587104" y="3405616"/>
            <a:ext cx="1103832" cy="215444"/>
          </a:xfrm>
          <a:prstGeom prst="rect">
            <a:avLst/>
          </a:prstGeom>
          <a:noFill/>
        </p:spPr>
        <p:txBody>
          <a:bodyPr wrap="square" lIns="0" tIns="0" rIns="0" bIns="0">
            <a:spAutoFit/>
          </a:bodyPr>
          <a:lstStyle/>
          <a:p>
            <a:pPr algn="r"/>
            <a:r>
              <a:rPr lang="sv-SE" sz="1400" b="1" i="0">
                <a:solidFill>
                  <a:srgbClr val="0072CE"/>
                </a:solidFill>
                <a:effectLst/>
                <a:latin typeface="+mj-lt"/>
              </a:rPr>
              <a:t>5</a:t>
            </a:r>
            <a:endParaRPr lang="sv-SE" sz="1400" b="1">
              <a:solidFill>
                <a:srgbClr val="0072CE"/>
              </a:solidFill>
              <a:latin typeface="+mj-lt"/>
            </a:endParaRPr>
          </a:p>
        </p:txBody>
      </p:sp>
      <p:pic>
        <p:nvPicPr>
          <p:cNvPr id="4" name="Bild 3">
            <a:extLst>
              <a:ext uri="{FF2B5EF4-FFF2-40B4-BE49-F238E27FC236}">
                <a16:creationId xmlns:a16="http://schemas.microsoft.com/office/drawing/2014/main" id="{674B2F04-1415-4D3E-8B89-987C021309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72204" y="5566478"/>
            <a:ext cx="724268" cy="724268"/>
          </a:xfrm>
          <a:prstGeom prst="rect">
            <a:avLst/>
          </a:prstGeom>
        </p:spPr>
      </p:pic>
      <p:sp>
        <p:nvSpPr>
          <p:cNvPr id="12" name="textruta 11">
            <a:extLst>
              <a:ext uri="{FF2B5EF4-FFF2-40B4-BE49-F238E27FC236}">
                <a16:creationId xmlns:a16="http://schemas.microsoft.com/office/drawing/2014/main" id="{10E74EF6-DD3D-9741-F89F-7C6B207E19D7}"/>
              </a:ext>
            </a:extLst>
          </p:cNvPr>
          <p:cNvSpPr txBox="1"/>
          <p:nvPr userDrawn="1"/>
        </p:nvSpPr>
        <p:spPr>
          <a:xfrm>
            <a:off x="716749" y="2606114"/>
            <a:ext cx="5303450" cy="230832"/>
          </a:xfrm>
          <a:prstGeom prst="rect">
            <a:avLst/>
          </a:prstGeom>
          <a:noFill/>
        </p:spPr>
        <p:txBody>
          <a:bodyPr wrap="square" lIns="0" tIns="0" rIns="0" bIns="0" rtlCol="0">
            <a:spAutoFit/>
          </a:bodyPr>
          <a:lstStyle/>
          <a:p>
            <a:r>
              <a:rPr lang="sv-SE" sz="1500" b="1" i="0">
                <a:solidFill>
                  <a:srgbClr val="0072CE"/>
                </a:solidFill>
                <a:effectLst/>
                <a:latin typeface="+mn-lt"/>
                <a:ea typeface="Roboto Medium" panose="02000000000000000000" pitchFamily="2" charset="0"/>
              </a:rPr>
              <a:t>…din arbetsplats mål och prioriteringar?</a:t>
            </a:r>
            <a:endParaRPr lang="sv-SE" sz="1500" b="1" i="0">
              <a:solidFill>
                <a:srgbClr val="0072CE"/>
              </a:solidFill>
              <a:latin typeface="+mn-lt"/>
              <a:ea typeface="Roboto Medium" panose="02000000000000000000" pitchFamily="2" charset="0"/>
            </a:endParaRPr>
          </a:p>
        </p:txBody>
      </p:sp>
      <p:sp>
        <p:nvSpPr>
          <p:cNvPr id="16" name="Rektangel med rundade hörn 15">
            <a:extLst>
              <a:ext uri="{FF2B5EF4-FFF2-40B4-BE49-F238E27FC236}">
                <a16:creationId xmlns:a16="http://schemas.microsoft.com/office/drawing/2014/main" id="{4AB90612-3A6B-89C1-4636-BF87E81D20CA}"/>
              </a:ext>
            </a:extLst>
          </p:cNvPr>
          <p:cNvSpPr/>
          <p:nvPr userDrawn="1"/>
        </p:nvSpPr>
        <p:spPr>
          <a:xfrm>
            <a:off x="716749" y="4815456"/>
            <a:ext cx="4974187" cy="142429"/>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09715A62-204B-3F26-17D0-3BBBB271A1B5}"/>
              </a:ext>
            </a:extLst>
          </p:cNvPr>
          <p:cNvSpPr txBox="1"/>
          <p:nvPr userDrawn="1"/>
        </p:nvSpPr>
        <p:spPr>
          <a:xfrm>
            <a:off x="716750" y="5061744"/>
            <a:ext cx="1103832" cy="215444"/>
          </a:xfrm>
          <a:prstGeom prst="rect">
            <a:avLst/>
          </a:prstGeom>
          <a:noFill/>
        </p:spPr>
        <p:txBody>
          <a:bodyPr wrap="square" lIns="0" tIns="0" rIns="0" bIns="0">
            <a:spAutoFit/>
          </a:bodyPr>
          <a:lstStyle/>
          <a:p>
            <a:r>
              <a:rPr lang="sv-SE" sz="1400" b="1" i="0">
                <a:solidFill>
                  <a:srgbClr val="0072CE"/>
                </a:solidFill>
                <a:effectLst/>
                <a:latin typeface="+mj-lt"/>
              </a:rPr>
              <a:t>1</a:t>
            </a:r>
            <a:endParaRPr lang="sv-SE" sz="1400" b="1">
              <a:solidFill>
                <a:srgbClr val="0072CE"/>
              </a:solidFill>
              <a:latin typeface="+mj-lt"/>
            </a:endParaRPr>
          </a:p>
        </p:txBody>
      </p:sp>
      <p:sp>
        <p:nvSpPr>
          <p:cNvPr id="21" name="textruta 20">
            <a:extLst>
              <a:ext uri="{FF2B5EF4-FFF2-40B4-BE49-F238E27FC236}">
                <a16:creationId xmlns:a16="http://schemas.microsoft.com/office/drawing/2014/main" id="{0FD44149-3E8E-8F0D-AA11-05398149398B}"/>
              </a:ext>
            </a:extLst>
          </p:cNvPr>
          <p:cNvSpPr txBox="1"/>
          <p:nvPr userDrawn="1"/>
        </p:nvSpPr>
        <p:spPr>
          <a:xfrm>
            <a:off x="4587104" y="5066249"/>
            <a:ext cx="1103832" cy="215444"/>
          </a:xfrm>
          <a:prstGeom prst="rect">
            <a:avLst/>
          </a:prstGeom>
          <a:noFill/>
        </p:spPr>
        <p:txBody>
          <a:bodyPr wrap="square" lIns="0" tIns="0" rIns="0" bIns="0">
            <a:spAutoFit/>
          </a:bodyPr>
          <a:lstStyle/>
          <a:p>
            <a:pPr algn="r"/>
            <a:r>
              <a:rPr lang="sv-SE" sz="1400" b="1" i="0">
                <a:solidFill>
                  <a:srgbClr val="0072CE"/>
                </a:solidFill>
                <a:effectLst/>
                <a:latin typeface="+mj-lt"/>
              </a:rPr>
              <a:t>5</a:t>
            </a:r>
            <a:endParaRPr lang="sv-SE" sz="1400" b="1">
              <a:solidFill>
                <a:srgbClr val="0072CE"/>
              </a:solidFill>
              <a:latin typeface="+mj-lt"/>
            </a:endParaRPr>
          </a:p>
        </p:txBody>
      </p:sp>
      <p:sp>
        <p:nvSpPr>
          <p:cNvPr id="22" name="textruta 21">
            <a:extLst>
              <a:ext uri="{FF2B5EF4-FFF2-40B4-BE49-F238E27FC236}">
                <a16:creationId xmlns:a16="http://schemas.microsoft.com/office/drawing/2014/main" id="{47C2C72A-AF50-9F48-231E-D750FFB19B5B}"/>
              </a:ext>
            </a:extLst>
          </p:cNvPr>
          <p:cNvSpPr txBox="1"/>
          <p:nvPr userDrawn="1"/>
        </p:nvSpPr>
        <p:spPr>
          <a:xfrm>
            <a:off x="716749" y="4176409"/>
            <a:ext cx="4769651" cy="230832"/>
          </a:xfrm>
          <a:prstGeom prst="rect">
            <a:avLst/>
          </a:prstGeom>
          <a:noFill/>
        </p:spPr>
        <p:txBody>
          <a:bodyPr wrap="square" lIns="0" tIns="0" rIns="0" bIns="0" rtlCol="0">
            <a:spAutoFit/>
          </a:bodyPr>
          <a:lstStyle/>
          <a:p>
            <a:r>
              <a:rPr lang="sv-SE" sz="1500" b="1" i="0">
                <a:solidFill>
                  <a:srgbClr val="0072CE"/>
                </a:solidFill>
                <a:effectLst/>
                <a:latin typeface="+mn-lt"/>
                <a:ea typeface="Roboto Medium" panose="02000000000000000000" pitchFamily="2" charset="0"/>
              </a:rPr>
              <a:t>…behov och efterfrågan hos de som berörs av din idé?</a:t>
            </a:r>
            <a:endParaRPr lang="sv-SE" sz="1500" b="1" i="0">
              <a:solidFill>
                <a:srgbClr val="0072CE"/>
              </a:solidFill>
              <a:latin typeface="+mn-lt"/>
              <a:ea typeface="Roboto Medium" panose="02000000000000000000" pitchFamily="2" charset="0"/>
            </a:endParaRPr>
          </a:p>
        </p:txBody>
      </p:sp>
      <p:sp>
        <p:nvSpPr>
          <p:cNvPr id="26" name="textruta 25">
            <a:extLst>
              <a:ext uri="{FF2B5EF4-FFF2-40B4-BE49-F238E27FC236}">
                <a16:creationId xmlns:a16="http://schemas.microsoft.com/office/drawing/2014/main" id="{1428C587-A65B-E856-5A08-E133D9560868}"/>
              </a:ext>
            </a:extLst>
          </p:cNvPr>
          <p:cNvSpPr txBox="1"/>
          <p:nvPr userDrawn="1"/>
        </p:nvSpPr>
        <p:spPr>
          <a:xfrm>
            <a:off x="6501066" y="1993104"/>
            <a:ext cx="5303450" cy="369332"/>
          </a:xfrm>
          <a:prstGeom prst="rect">
            <a:avLst/>
          </a:prstGeom>
          <a:noFill/>
        </p:spPr>
        <p:txBody>
          <a:bodyPr wrap="square" lIns="0" tIns="0" rIns="0" bIns="0" rtlCol="0">
            <a:spAutoFit/>
          </a:bodyPr>
          <a:lstStyle/>
          <a:p>
            <a:r>
              <a:rPr lang="sv-SE" sz="2400" b="1" i="0">
                <a:solidFill>
                  <a:srgbClr val="0072CE"/>
                </a:solidFill>
                <a:effectLst/>
                <a:latin typeface="+mj-lt"/>
                <a:ea typeface="Roboto Medium" panose="02000000000000000000" pitchFamily="2" charset="0"/>
              </a:rPr>
              <a:t>Hur innovativt är initiativet?</a:t>
            </a:r>
            <a:endParaRPr lang="sv-SE" sz="2400" b="1" i="0">
              <a:solidFill>
                <a:srgbClr val="0072CE"/>
              </a:solidFill>
              <a:latin typeface="+mj-lt"/>
              <a:ea typeface="Roboto Medium" panose="02000000000000000000" pitchFamily="2" charset="0"/>
            </a:endParaRPr>
          </a:p>
        </p:txBody>
      </p:sp>
      <p:sp>
        <p:nvSpPr>
          <p:cNvPr id="2" name="textruta 1">
            <a:extLst>
              <a:ext uri="{FF2B5EF4-FFF2-40B4-BE49-F238E27FC236}">
                <a16:creationId xmlns:a16="http://schemas.microsoft.com/office/drawing/2014/main" id="{D833732B-D270-A115-CA8F-F071F118C8DE}"/>
              </a:ext>
            </a:extLst>
          </p:cNvPr>
          <p:cNvSpPr txBox="1"/>
          <p:nvPr userDrawn="1"/>
        </p:nvSpPr>
        <p:spPr>
          <a:xfrm>
            <a:off x="10503925" y="2104282"/>
            <a:ext cx="1705430" cy="169277"/>
          </a:xfrm>
          <a:prstGeom prst="rect">
            <a:avLst/>
          </a:prstGeom>
          <a:noFill/>
        </p:spPr>
        <p:txBody>
          <a:bodyPr wrap="square" lIns="0" tIns="0" rIns="0" bIns="0" rtlCol="0">
            <a:spAutoFit/>
          </a:bodyPr>
          <a:lstStyle/>
          <a:p>
            <a:r>
              <a:rPr lang="sv-SE" sz="1100" b="1" i="0">
                <a:solidFill>
                  <a:srgbClr val="0072CE"/>
                </a:solidFill>
                <a:effectLst/>
                <a:latin typeface="+mn-lt"/>
                <a:ea typeface="Roboto Medium" panose="02000000000000000000" pitchFamily="2" charset="0"/>
              </a:rPr>
              <a:t>(Placera bockarna)</a:t>
            </a:r>
            <a:endParaRPr lang="sv-SE" sz="1100" b="1" i="0">
              <a:solidFill>
                <a:srgbClr val="0072CE"/>
              </a:solidFill>
              <a:latin typeface="+mn-lt"/>
              <a:ea typeface="Roboto Medium" panose="02000000000000000000" pitchFamily="2" charset="0"/>
            </a:endParaRPr>
          </a:p>
        </p:txBody>
      </p:sp>
    </p:spTree>
    <p:extLst>
      <p:ext uri="{BB962C8B-B14F-4D97-AF65-F5344CB8AC3E}">
        <p14:creationId xmlns:p14="http://schemas.microsoft.com/office/powerpoint/2010/main" val="28022680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Rubrikbild-med-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5086A0E-EDD5-FCD7-68D1-9E19A7DE6E37}"/>
              </a:ext>
            </a:extLst>
          </p:cNvPr>
          <p:cNvSpPr/>
          <p:nvPr userDrawn="1"/>
        </p:nvSpPr>
        <p:spPr>
          <a:xfrm>
            <a:off x="0" y="5947198"/>
            <a:ext cx="12192000" cy="910800"/>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C7D19C55-431D-69BC-7256-A57A595DB7E0}"/>
              </a:ext>
            </a:extLst>
          </p:cNvPr>
          <p:cNvSpPr/>
          <p:nvPr userDrawn="1"/>
        </p:nvSpPr>
        <p:spPr>
          <a:xfrm>
            <a:off x="-1" y="0"/>
            <a:ext cx="12192001" cy="5947198"/>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solidFill>
                <a:schemeClr val="bg1"/>
              </a:solidFill>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50" y="2142603"/>
            <a:ext cx="4781682" cy="1384995"/>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Nu är det dags att kort presentera din idé för innovationsrådet på din förvaltning och få ett beslut om du kan få pengar att testa idén skarpt i liten skala. Det är inte så läskigt som det låter utan mest kul. Lycka till!</a:t>
            </a:r>
            <a:endParaRPr lang="sv-SE" sz="1800" b="0" i="0">
              <a:solidFill>
                <a:schemeClr val="bg1"/>
              </a:solidFill>
              <a:latin typeface="Roboto Medium" panose="02000000000000000000" pitchFamily="2" charset="0"/>
              <a:ea typeface="Roboto Medium" panose="02000000000000000000" pitchFamily="2" charset="0"/>
            </a:endParaRPr>
          </a:p>
        </p:txBody>
      </p:sp>
      <p:pic>
        <p:nvPicPr>
          <p:cNvPr id="4" name="Bild 3">
            <a:extLst>
              <a:ext uri="{FF2B5EF4-FFF2-40B4-BE49-F238E27FC236}">
                <a16:creationId xmlns:a16="http://schemas.microsoft.com/office/drawing/2014/main" id="{D97D5353-9942-DF1C-06A5-E41DFAD8E61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9957" y="5479326"/>
            <a:ext cx="910800" cy="910800"/>
          </a:xfrm>
          <a:prstGeom prst="rect">
            <a:avLst/>
          </a:prstGeom>
        </p:spPr>
      </p:pic>
      <p:sp>
        <p:nvSpPr>
          <p:cNvPr id="5" name="textruta 4">
            <a:extLst>
              <a:ext uri="{FF2B5EF4-FFF2-40B4-BE49-F238E27FC236}">
                <a16:creationId xmlns:a16="http://schemas.microsoft.com/office/drawing/2014/main" id="{44B17680-0220-CD27-7CD7-EB017ED9F20A}"/>
              </a:ext>
            </a:extLst>
          </p:cNvPr>
          <p:cNvSpPr txBox="1"/>
          <p:nvPr userDrawn="1"/>
        </p:nvSpPr>
        <p:spPr>
          <a:xfrm>
            <a:off x="716750" y="1282599"/>
            <a:ext cx="5207800" cy="671722"/>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Bra jobbat!</a:t>
            </a:r>
            <a:endParaRPr lang="sv-SE" sz="5400" b="1" i="0">
              <a:solidFill>
                <a:schemeClr val="bg1"/>
              </a:solidFill>
              <a:latin typeface="Helsingborg Sans" pitchFamily="2" charset="77"/>
            </a:endParaRPr>
          </a:p>
        </p:txBody>
      </p:sp>
      <p:sp>
        <p:nvSpPr>
          <p:cNvPr id="6" name="textruta 5">
            <a:extLst>
              <a:ext uri="{FF2B5EF4-FFF2-40B4-BE49-F238E27FC236}">
                <a16:creationId xmlns:a16="http://schemas.microsoft.com/office/drawing/2014/main" id="{9AA7AF87-CD75-2C2F-3413-8C9746CCAA31}"/>
              </a:ext>
            </a:extLst>
          </p:cNvPr>
          <p:cNvSpPr txBox="1"/>
          <p:nvPr userDrawn="1"/>
        </p:nvSpPr>
        <p:spPr>
          <a:xfrm>
            <a:off x="716750" y="831879"/>
            <a:ext cx="2267082"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1. Utforska upplägg (6/6)</a:t>
            </a:r>
            <a:endParaRPr lang="sv-SE" sz="1400" b="1" i="0">
              <a:solidFill>
                <a:schemeClr val="bg1"/>
              </a:solidFill>
              <a:latin typeface="Helsingborg Sans" pitchFamily="2" charset="77"/>
            </a:endParaRPr>
          </a:p>
        </p:txBody>
      </p:sp>
      <p:sp>
        <p:nvSpPr>
          <p:cNvPr id="7" name="textruta 6">
            <a:extLst>
              <a:ext uri="{FF2B5EF4-FFF2-40B4-BE49-F238E27FC236}">
                <a16:creationId xmlns:a16="http://schemas.microsoft.com/office/drawing/2014/main" id="{A1244457-A6C2-1109-5521-C07436969719}"/>
              </a:ext>
            </a:extLst>
          </p:cNvPr>
          <p:cNvSpPr txBox="1"/>
          <p:nvPr userDrawn="1"/>
        </p:nvSpPr>
        <p:spPr>
          <a:xfrm>
            <a:off x="6315314" y="4417291"/>
            <a:ext cx="4886523" cy="492443"/>
          </a:xfrm>
          <a:prstGeom prst="rect">
            <a:avLst/>
          </a:prstGeom>
          <a:noFill/>
        </p:spPr>
        <p:txBody>
          <a:bodyPr wrap="square" lIns="0" tIns="0" rIns="0" bIns="0" rtlCol="0">
            <a:spAutoFit/>
          </a:bodyPr>
          <a:lstStyle/>
          <a:p>
            <a:r>
              <a:rPr lang="sv-SE" sz="1600" b="0" i="0">
                <a:solidFill>
                  <a:schemeClr val="bg1"/>
                </a:solidFill>
                <a:effectLst/>
                <a:latin typeface="Roboto Light" panose="02000000000000000000" pitchFamily="2" charset="0"/>
                <a:ea typeface="Roboto Light" panose="02000000000000000000" pitchFamily="2" charset="0"/>
              </a:rPr>
              <a:t>I videon ovan får du via innovationsledare Martina Von </a:t>
            </a:r>
            <a:r>
              <a:rPr lang="sv-SE" sz="1600" b="0" i="0" err="1">
                <a:solidFill>
                  <a:schemeClr val="bg1"/>
                </a:solidFill>
                <a:effectLst/>
                <a:latin typeface="Roboto Light" panose="02000000000000000000" pitchFamily="2" charset="0"/>
                <a:ea typeface="Roboto Light" panose="02000000000000000000" pitchFamily="2" charset="0"/>
              </a:rPr>
              <a:t>Trampe</a:t>
            </a:r>
            <a:r>
              <a:rPr lang="sv-SE" sz="1600" b="0" i="0">
                <a:solidFill>
                  <a:schemeClr val="bg1"/>
                </a:solidFill>
                <a:effectLst/>
                <a:latin typeface="Roboto Light" panose="02000000000000000000" pitchFamily="2" charset="0"/>
                <a:ea typeface="Roboto Light" panose="02000000000000000000" pitchFamily="2" charset="0"/>
              </a:rPr>
              <a:t> reda på vad det innebär att </a:t>
            </a:r>
            <a:r>
              <a:rPr lang="sv-SE" sz="1600" b="0" i="0" err="1">
                <a:solidFill>
                  <a:schemeClr val="bg1"/>
                </a:solidFill>
                <a:effectLst/>
                <a:latin typeface="Roboto Light" panose="02000000000000000000" pitchFamily="2" charset="0"/>
                <a:ea typeface="Roboto Light" panose="02000000000000000000" pitchFamily="2" charset="0"/>
              </a:rPr>
              <a:t>pitcha</a:t>
            </a:r>
            <a:r>
              <a:rPr lang="sv-SE" sz="1600" b="0" i="0">
                <a:solidFill>
                  <a:schemeClr val="bg1"/>
                </a:solidFill>
                <a:effectLst/>
                <a:latin typeface="Roboto Light" panose="02000000000000000000" pitchFamily="2" charset="0"/>
                <a:ea typeface="Roboto Light" panose="02000000000000000000" pitchFamily="2" charset="0"/>
              </a:rPr>
              <a:t> sin idé.</a:t>
            </a:r>
            <a:endParaRPr lang="sv-SE" sz="1600" b="0" i="0">
              <a:solidFill>
                <a:schemeClr val="bg1"/>
              </a:solidFill>
              <a:latin typeface="Roboto Light" panose="02000000000000000000" pitchFamily="2" charset="0"/>
              <a:ea typeface="Roboto Light" panose="02000000000000000000" pitchFamily="2" charset="0"/>
            </a:endParaRPr>
          </a:p>
        </p:txBody>
      </p:sp>
      <p:sp>
        <p:nvSpPr>
          <p:cNvPr id="8" name="textruta 7">
            <a:extLst>
              <a:ext uri="{FF2B5EF4-FFF2-40B4-BE49-F238E27FC236}">
                <a16:creationId xmlns:a16="http://schemas.microsoft.com/office/drawing/2014/main" id="{991D0A70-BA60-97E8-298D-CB5E275AFAD0}"/>
              </a:ext>
            </a:extLst>
          </p:cNvPr>
          <p:cNvSpPr txBox="1"/>
          <p:nvPr userDrawn="1"/>
        </p:nvSpPr>
        <p:spPr>
          <a:xfrm>
            <a:off x="6310491" y="745389"/>
            <a:ext cx="5207800"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Vad behöver jag tänka på?</a:t>
            </a:r>
            <a:endParaRPr lang="sv-SE" sz="2700" b="1" i="0">
              <a:solidFill>
                <a:schemeClr val="bg1"/>
              </a:solidFill>
              <a:latin typeface="Helsingborg Sans" pitchFamily="2" charset="77"/>
            </a:endParaRPr>
          </a:p>
        </p:txBody>
      </p:sp>
      <p:sp>
        <p:nvSpPr>
          <p:cNvPr id="3" name="textruta 2">
            <a:extLst>
              <a:ext uri="{FF2B5EF4-FFF2-40B4-BE49-F238E27FC236}">
                <a16:creationId xmlns:a16="http://schemas.microsoft.com/office/drawing/2014/main" id="{DB3E4793-DBE8-21FA-1169-0A8D58F6A4A9}"/>
              </a:ext>
            </a:extLst>
          </p:cNvPr>
          <p:cNvSpPr txBox="1"/>
          <p:nvPr userDrawn="1"/>
        </p:nvSpPr>
        <p:spPr>
          <a:xfrm>
            <a:off x="716749" y="4741734"/>
            <a:ext cx="4886522" cy="400110"/>
          </a:xfrm>
          <a:prstGeom prst="rect">
            <a:avLst/>
          </a:prstGeom>
          <a:noFill/>
        </p:spPr>
        <p:txBody>
          <a:bodyPr wrap="square" lIns="0" tIns="0" rIns="0" bIns="0" rtlCol="0">
            <a:spAutoFit/>
          </a:bodyPr>
          <a:lstStyle/>
          <a:p>
            <a:r>
              <a:rPr lang="sv-SE" sz="1300" b="0" i="0">
                <a:solidFill>
                  <a:schemeClr val="bg1"/>
                </a:solidFill>
                <a:effectLst/>
                <a:latin typeface="Roboto Light" panose="02000000000000000000" pitchFamily="2" charset="0"/>
                <a:ea typeface="Roboto Light" panose="02000000000000000000" pitchFamily="2" charset="0"/>
              </a:rPr>
              <a:t>På de två kommande sidorna kan du kort sammanfatta det viktigaste i ditt arbete i utskriftsvänliga mallar.</a:t>
            </a:r>
            <a:endParaRPr lang="sv-SE" sz="1300" b="0" i="0">
              <a:solidFill>
                <a:schemeClr val="bg1"/>
              </a:solidFill>
              <a:latin typeface="Roboto Light" panose="02000000000000000000" pitchFamily="2" charset="0"/>
              <a:ea typeface="Roboto Light" panose="02000000000000000000" pitchFamily="2" charset="0"/>
            </a:endParaRPr>
          </a:p>
        </p:txBody>
      </p:sp>
      <p:sp>
        <p:nvSpPr>
          <p:cNvPr id="13" name="textruta 12">
            <a:extLst>
              <a:ext uri="{FF2B5EF4-FFF2-40B4-BE49-F238E27FC236}">
                <a16:creationId xmlns:a16="http://schemas.microsoft.com/office/drawing/2014/main" id="{0C1D32D0-6932-D37F-6BC6-977745807AF7}"/>
              </a:ext>
            </a:extLst>
          </p:cNvPr>
          <p:cNvSpPr txBox="1"/>
          <p:nvPr userDrawn="1"/>
        </p:nvSpPr>
        <p:spPr>
          <a:xfrm>
            <a:off x="6310491" y="5051063"/>
            <a:ext cx="2027264" cy="338554"/>
          </a:xfrm>
          <a:prstGeom prst="rect">
            <a:avLst/>
          </a:prstGeom>
          <a:noFill/>
        </p:spPr>
        <p:txBody>
          <a:bodyPr wrap="square" lIns="0" tIns="0" rIns="0" bIns="0" rtlCol="0">
            <a:spAutoFit/>
          </a:bodyPr>
          <a:lstStyle/>
          <a:p>
            <a:r>
              <a:rPr lang="sv-SE" sz="1100" b="1" i="0">
                <a:solidFill>
                  <a:schemeClr val="bg1"/>
                </a:solidFill>
                <a:effectLst/>
                <a:latin typeface="+mj-lt"/>
                <a:ea typeface="Roboto" panose="02000000000000000000" pitchFamily="2" charset="0"/>
              </a:rPr>
              <a:t>1.36 min</a:t>
            </a:r>
          </a:p>
          <a:p>
            <a:endParaRPr lang="sv-SE" sz="1100" b="1" i="0">
              <a:solidFill>
                <a:schemeClr val="bg1"/>
              </a:solidFill>
              <a:effectLst/>
              <a:latin typeface="+mj-lt"/>
              <a:ea typeface="Roboto" panose="02000000000000000000" pitchFamily="2" charset="0"/>
            </a:endParaRPr>
          </a:p>
        </p:txBody>
      </p:sp>
      <p:sp>
        <p:nvSpPr>
          <p:cNvPr id="10" name="Rektangel med rundade hörn 9">
            <a:extLst>
              <a:ext uri="{FF2B5EF4-FFF2-40B4-BE49-F238E27FC236}">
                <a16:creationId xmlns:a16="http://schemas.microsoft.com/office/drawing/2014/main" id="{5415A4E9-0663-513C-907E-A80736C3EDCC}"/>
              </a:ext>
            </a:extLst>
          </p:cNvPr>
          <p:cNvSpPr/>
          <p:nvPr userDrawn="1"/>
        </p:nvSpPr>
        <p:spPr>
          <a:xfrm>
            <a:off x="2839035" y="860156"/>
            <a:ext cx="1309436" cy="8955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textruta 10">
            <a:extLst>
              <a:ext uri="{FF2B5EF4-FFF2-40B4-BE49-F238E27FC236}">
                <a16:creationId xmlns:a16="http://schemas.microsoft.com/office/drawing/2014/main" id="{A665AB5E-D5E3-373B-37DD-258F46EC3DD5}"/>
              </a:ext>
            </a:extLst>
          </p:cNvPr>
          <p:cNvSpPr txBox="1"/>
          <p:nvPr userDrawn="1"/>
        </p:nvSpPr>
        <p:spPr>
          <a:xfrm>
            <a:off x="4365071" y="803443"/>
            <a:ext cx="2889171" cy="184666"/>
          </a:xfrm>
          <a:prstGeom prst="rect">
            <a:avLst/>
          </a:prstGeom>
          <a:noFill/>
        </p:spPr>
        <p:txBody>
          <a:bodyPr wrap="square" lIns="0" tIns="0" rIns="0" bIns="0">
            <a:spAutoFit/>
          </a:bodyPr>
          <a:lstStyle/>
          <a:p>
            <a:r>
              <a:rPr lang="sv-SE" sz="1200" b="0" i="0">
                <a:solidFill>
                  <a:schemeClr val="bg1"/>
                </a:solidFill>
                <a:effectLst/>
                <a:latin typeface="+mn-lt"/>
              </a:rPr>
              <a:t>100% färdig</a:t>
            </a:r>
            <a:endParaRPr lang="sv-SE" sz="1200">
              <a:solidFill>
                <a:schemeClr val="bg1"/>
              </a:solidFill>
              <a:latin typeface="+mn-lt"/>
            </a:endParaRPr>
          </a:p>
        </p:txBody>
      </p:sp>
    </p:spTree>
    <p:extLst>
      <p:ext uri="{BB962C8B-B14F-4D97-AF65-F5344CB8AC3E}">
        <p14:creationId xmlns:p14="http://schemas.microsoft.com/office/powerpoint/2010/main" val="4120405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9_Rubrikbild-med-bi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0A44F4D5-E482-6F1A-6B74-7B9FF0B5EE78}"/>
              </a:ext>
            </a:extLst>
          </p:cNvPr>
          <p:cNvGraphicFramePr>
            <a:graphicFrameLocks noGrp="1"/>
          </p:cNvGraphicFramePr>
          <p:nvPr userDrawn="1">
            <p:extLst>
              <p:ext uri="{D42A27DB-BD31-4B8C-83A1-F6EECF244321}">
                <p14:modId xmlns:p14="http://schemas.microsoft.com/office/powerpoint/2010/main" val="76845879"/>
              </p:ext>
            </p:extLst>
          </p:nvPr>
        </p:nvGraphicFramePr>
        <p:xfrm>
          <a:off x="193468" y="734290"/>
          <a:ext cx="11805064" cy="5911899"/>
        </p:xfrm>
        <a:graphic>
          <a:graphicData uri="http://schemas.openxmlformats.org/drawingml/2006/table">
            <a:tbl>
              <a:tblPr firstRow="1" bandRow="1">
                <a:tableStyleId>{5C22544A-7EE6-4342-B048-85BDC9FD1C3A}</a:tableStyleId>
              </a:tblPr>
              <a:tblGrid>
                <a:gridCol w="5902532">
                  <a:extLst>
                    <a:ext uri="{9D8B030D-6E8A-4147-A177-3AD203B41FA5}">
                      <a16:colId xmlns:a16="http://schemas.microsoft.com/office/drawing/2014/main" val="325860917"/>
                    </a:ext>
                  </a:extLst>
                </a:gridCol>
                <a:gridCol w="5902532">
                  <a:extLst>
                    <a:ext uri="{9D8B030D-6E8A-4147-A177-3AD203B41FA5}">
                      <a16:colId xmlns:a16="http://schemas.microsoft.com/office/drawing/2014/main" val="2598319860"/>
                    </a:ext>
                  </a:extLst>
                </a:gridCol>
              </a:tblGrid>
              <a:tr h="1819922">
                <a:tc rowSpan="2">
                  <a:txBody>
                    <a:bodyPr/>
                    <a:lstStyle/>
                    <a:p>
                      <a:pPr marL="0" marR="0" lvl="0" indent="0" algn="l" defTabSz="716890" rtl="0" eaLnBrk="1" fontAlgn="auto" latinLnBrk="0" hangingPunct="1">
                        <a:lnSpc>
                          <a:spcPts val="1600"/>
                        </a:lnSpc>
                        <a:spcBef>
                          <a:spcPts val="0"/>
                        </a:spcBef>
                        <a:spcAft>
                          <a:spcPts val="0"/>
                        </a:spcAft>
                        <a:buClrTx/>
                        <a:buSzTx/>
                        <a:buFontTx/>
                        <a:buNone/>
                        <a:tabLst/>
                        <a:defRPr/>
                      </a:pPr>
                      <a:r>
                        <a:rPr kumimoji="0" lang="sv-SE" sz="1200" b="1" i="0" u="none" strike="noStrike" kern="1200" cap="none" spc="10" normalizeH="0" baseline="0" noProof="0">
                          <a:ln>
                            <a:noFill/>
                          </a:ln>
                          <a:solidFill>
                            <a:srgbClr val="000000"/>
                          </a:solidFill>
                          <a:effectLst/>
                          <a:uLnTx/>
                          <a:uFillTx/>
                          <a:latin typeface="Roboto"/>
                          <a:ea typeface="Roboto" panose="02000000000000000000" pitchFamily="2" charset="0"/>
                          <a:cs typeface="+mn-cs"/>
                        </a:rPr>
                        <a:t>Beskriv idén</a:t>
                      </a:r>
                      <a:endParaRPr kumimoji="0" lang="en-SE" sz="1200" b="1" i="0" u="none" strike="noStrike" kern="1200" cap="none" spc="10" normalizeH="0" baseline="0" noProof="0" err="1">
                        <a:ln>
                          <a:noFill/>
                        </a:ln>
                        <a:solidFill>
                          <a:srgbClr val="000000"/>
                        </a:solidFill>
                        <a:effectLst/>
                        <a:uLnTx/>
                        <a:uFillTx/>
                        <a:latin typeface="Roboto"/>
                        <a:ea typeface="Roboto" panose="02000000000000000000" pitchFamily="2" charset="0"/>
                        <a:cs typeface="+mn-cs"/>
                      </a:endParaRPr>
                    </a:p>
                    <a:p>
                      <a:pPr marL="0" marR="0" lvl="0" indent="0" algn="l" rtl="0" eaLnBrk="1" fontAlgn="auto" latinLnBrk="0" hangingPunct="1">
                        <a:lnSpc>
                          <a:spcPts val="1600"/>
                        </a:lnSpc>
                        <a:spcBef>
                          <a:spcPts val="0"/>
                        </a:spcBef>
                        <a:spcAft>
                          <a:spcPts val="0"/>
                        </a:spcAft>
                        <a:buClrTx/>
                        <a:buSzTx/>
                        <a:buFontTx/>
                        <a:buNone/>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Beskriv din idé så enkelt som möjligt. Skriv så att vem som helst kan förstå.</a:t>
                      </a:r>
                      <a:endParaRPr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16890" rtl="0" eaLnBrk="1" fontAlgn="auto" latinLnBrk="0" hangingPunct="1">
                        <a:lnSpc>
                          <a:spcPts val="1600"/>
                        </a:lnSpc>
                        <a:spcBef>
                          <a:spcPts val="0"/>
                        </a:spcBef>
                        <a:spcAft>
                          <a:spcPts val="0"/>
                        </a:spcAft>
                        <a:buClrTx/>
                        <a:buSzTx/>
                        <a:buFontTx/>
                        <a:buNone/>
                        <a:tabLst/>
                        <a:defRPr/>
                      </a:pPr>
                      <a:r>
                        <a:rPr lang="sv-SE" sz="1200" b="1" i="0" u="none" strike="noStrike" kern="1200" cap="none" spc="10" normalizeH="0" baseline="0" noProof="0">
                          <a:ln>
                            <a:noFill/>
                          </a:ln>
                          <a:solidFill>
                            <a:srgbClr val="000000"/>
                          </a:solidFill>
                          <a:effectLst/>
                          <a:uLnTx/>
                          <a:uFillTx/>
                          <a:latin typeface="Roboto"/>
                          <a:ea typeface="Roboto" panose="02000000000000000000" pitchFamily="2" charset="0"/>
                          <a:cs typeface="+mn-cs"/>
                        </a:rPr>
                        <a:t>Samarbetspartners</a:t>
                      </a:r>
                    </a:p>
                    <a:p>
                      <a:pPr marL="0" marR="0" lvl="0" indent="0" algn="l" rtl="0" eaLnBrk="1" fontAlgn="auto" latinLnBrk="0" hangingPunct="1">
                        <a:lnSpc>
                          <a:spcPct val="100000"/>
                        </a:lnSpc>
                        <a:spcBef>
                          <a:spcPts val="0"/>
                        </a:spcBef>
                        <a:spcAft>
                          <a:spcPts val="0"/>
                        </a:spcAft>
                        <a:buClrTx/>
                        <a:buSzTx/>
                        <a:buFontTx/>
                        <a:buNone/>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Lista vilka samarbetspartner som behövs för att lösningen ska bli verklighet och för att den ska bli så bra som möjligt. Skriva också varför dessa partner är viktiga.</a:t>
                      </a:r>
                      <a:endParaRPr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461442"/>
                  </a:ext>
                </a:extLst>
              </a:tr>
              <a:tr h="1993431">
                <a:tc vMerge="1">
                  <a:txBody>
                    <a:bodyPr/>
                    <a:lstStyle/>
                    <a:p>
                      <a:pPr defTabSz="716890">
                        <a:tabLst/>
                        <a:defRPr/>
                      </a:pPr>
                      <a:endParaRPr kumimoji="0"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16890" rtl="0" eaLnBrk="1" fontAlgn="auto" latinLnBrk="0" hangingPunct="1">
                        <a:lnSpc>
                          <a:spcPts val="1600"/>
                        </a:lnSpc>
                        <a:spcBef>
                          <a:spcPts val="0"/>
                        </a:spcBef>
                        <a:spcAft>
                          <a:spcPts val="0"/>
                        </a:spcAft>
                        <a:buClrTx/>
                        <a:buSzTx/>
                        <a:buFontTx/>
                        <a:buNone/>
                        <a:tabLst/>
                        <a:defRPr/>
                      </a:pPr>
                      <a:r>
                        <a:rPr kumimoji="0" lang="sv-SE" sz="1200" b="1" i="0" u="none" strike="noStrike" kern="1200" cap="none" spc="10" normalizeH="0" baseline="0" noProof="0">
                          <a:ln>
                            <a:noFill/>
                          </a:ln>
                          <a:effectLst/>
                          <a:uLnTx/>
                          <a:uFillTx/>
                          <a:latin typeface="Roboto"/>
                          <a:ea typeface="Roboto" panose="02000000000000000000" pitchFamily="2" charset="0"/>
                          <a:cs typeface="+mn-cs"/>
                        </a:rPr>
                        <a:t>Värde/effekt som skapas</a:t>
                      </a:r>
                      <a:endParaRPr kumimoji="0" lang="en-SE" sz="1200" b="1" i="0" u="none" strike="noStrike" kern="1200" cap="none" spc="10" normalizeH="0" baseline="0" noProof="0">
                        <a:ln>
                          <a:noFill/>
                        </a:ln>
                        <a:effectLst/>
                        <a:uLnTx/>
                        <a:uFillTx/>
                        <a:latin typeface="Roboto"/>
                        <a:ea typeface="Roboto" panose="02000000000000000000" pitchFamily="2" charset="0"/>
                        <a:cs typeface="+mn-cs"/>
                      </a:endParaRPr>
                    </a:p>
                    <a:p>
                      <a:pPr marL="0" marR="0" lvl="0" indent="0" algn="l" rtl="0" eaLnBrk="1" fontAlgn="auto" latinLnBrk="0" hangingPunct="1">
                        <a:lnSpc>
                          <a:spcPts val="1600"/>
                        </a:lnSpc>
                        <a:spcBef>
                          <a:spcPts val="0"/>
                        </a:spcBef>
                        <a:spcAft>
                          <a:spcPts val="0"/>
                        </a:spcAft>
                        <a:buClrTx/>
                        <a:buSzTx/>
                        <a:buFontTx/>
                        <a:buNone/>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Vilket värde tror du att idén kommer att skapa och för vem? Varför skulle det</a:t>
                      </a:r>
                      <a:r>
                        <a:rPr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 </a:t>
                      </a:r>
                      <a:endParaRPr kumimoji="0" lang="en-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endParaRPr>
                    </a:p>
                    <a:p>
                      <a:pPr marL="0" marR="0" lvl="0" indent="0" algn="l" defTabSz="716890" rtl="0" eaLnBrk="1" fontAlgn="auto" latinLnBrk="0" hangingPunct="1">
                        <a:lnSpc>
                          <a:spcPts val="1600"/>
                        </a:lnSpc>
                        <a:spcBef>
                          <a:spcPts val="0"/>
                        </a:spcBef>
                        <a:spcAft>
                          <a:spcPts val="0"/>
                        </a:spcAft>
                        <a:buClrTx/>
                        <a:buSzTx/>
                        <a:buFontTx/>
                        <a:buNone/>
                        <a:tabLst/>
                        <a:defRPr/>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vara värdefullt?</a:t>
                      </a:r>
                    </a:p>
                    <a:p>
                      <a:pPr marL="0" marR="0" lvl="0" indent="0" algn="l">
                        <a:lnSpc>
                          <a:spcPts val="1600"/>
                        </a:lnSpc>
                        <a:spcBef>
                          <a:spcPts val="0"/>
                        </a:spcBef>
                        <a:spcAft>
                          <a:spcPts val="0"/>
                        </a:spcAft>
                        <a:buClrTx/>
                        <a:buSzTx/>
                        <a:buFontTx/>
                        <a:buNone/>
                      </a:pPr>
                      <a:endParaRPr lang="sv-SE" sz="1200" b="0" i="0" u="none" strike="noStrike" kern="1200" cap="none" spc="10" normalizeH="0" baseline="0" noProof="0">
                        <a:ln>
                          <a:noFill/>
                        </a:ln>
                        <a:solidFill>
                          <a:schemeClr val="tx1"/>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2203958"/>
                  </a:ext>
                </a:extLst>
              </a:tr>
              <a:tr h="2098546">
                <a:tc>
                  <a:txBody>
                    <a:bodyPr/>
                    <a:lstStyle/>
                    <a:p>
                      <a:pPr marL="0" marR="0" lvl="0" indent="0" algn="l" rtl="0" eaLnBrk="1" fontAlgn="auto" latinLnBrk="0" hangingPunct="1">
                        <a:lnSpc>
                          <a:spcPct val="100000"/>
                        </a:lnSpc>
                        <a:spcBef>
                          <a:spcPts val="0"/>
                        </a:spcBef>
                        <a:spcAft>
                          <a:spcPts val="0"/>
                        </a:spcAft>
                        <a:buClrTx/>
                        <a:buSzTx/>
                        <a:buFontTx/>
                        <a:buNone/>
                      </a:pPr>
                      <a:r>
                        <a:rPr kumimoji="0" lang="sv-SE" sz="1200" b="1" i="0" u="none" strike="noStrike" kern="1200" cap="none" spc="10" normalizeH="0" baseline="0" noProof="0">
                          <a:ln>
                            <a:noFill/>
                          </a:ln>
                          <a:effectLst/>
                          <a:uLnTx/>
                          <a:uFillTx/>
                          <a:latin typeface="Roboto"/>
                          <a:ea typeface="Roboto" panose="02000000000000000000" pitchFamily="2" charset="0"/>
                          <a:cs typeface="+mn-cs"/>
                        </a:rPr>
                        <a:t>Behov som idén försöker möta</a:t>
                      </a:r>
                    </a:p>
                    <a:p>
                      <a:pPr marL="0" marR="0" lvl="0" indent="0" algn="l" defTabSz="64008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Beskriv behov som idén försöka möta, och beskriv vem har detta behov.</a:t>
                      </a:r>
                      <a:endParaRPr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ts val="1600"/>
                        </a:lnSpc>
                      </a:pPr>
                      <a:r>
                        <a:rPr lang="en-SE" sz="1200" b="1" spc="10">
                          <a:latin typeface="Roboto"/>
                          <a:ea typeface="Roboto" panose="02000000000000000000" pitchFamily="2" charset="0"/>
                        </a:rPr>
                        <a:t>Hur </a:t>
                      </a:r>
                      <a:r>
                        <a:rPr lang="en-SE" sz="1200" b="1" spc="10" err="1">
                          <a:latin typeface="Roboto"/>
                          <a:ea typeface="Roboto" panose="02000000000000000000" pitchFamily="2" charset="0"/>
                        </a:rPr>
                        <a:t>kan</a:t>
                      </a:r>
                      <a:r>
                        <a:rPr lang="en-SE" sz="1200" b="1" spc="10">
                          <a:latin typeface="Roboto"/>
                          <a:ea typeface="Roboto" panose="02000000000000000000" pitchFamily="2" charset="0"/>
                        </a:rPr>
                        <a:t> </a:t>
                      </a:r>
                      <a:r>
                        <a:rPr lang="sv-SE" sz="1200" b="1" spc="10">
                          <a:latin typeface="Roboto"/>
                          <a:ea typeface="Roboto" panose="02000000000000000000" pitchFamily="2" charset="0"/>
                        </a:rPr>
                        <a:t>vi mäta effekten</a:t>
                      </a:r>
                      <a:r>
                        <a:rPr lang="en-SE" sz="1200" b="1" spc="10">
                          <a:latin typeface="Roboto"/>
                          <a:ea typeface="Roboto" panose="02000000000000000000" pitchFamily="2" charset="0"/>
                        </a:rPr>
                        <a:t>?</a:t>
                      </a:r>
                    </a:p>
                    <a:p>
                      <a:pPr>
                        <a:lnSpc>
                          <a:spcPts val="1600"/>
                        </a:lnSpc>
                      </a:pPr>
                      <a:r>
                        <a:rPr lang="sv-SE" sz="1200" spc="10">
                          <a:solidFill>
                            <a:srgbClr val="929292"/>
                          </a:solidFill>
                          <a:latin typeface="Roboto"/>
                          <a:ea typeface="Roboto" panose="02000000000000000000" pitchFamily="2" charset="0"/>
                        </a:rPr>
                        <a:t>Hur vet du att din idé har effekt? Vad skulle du mäta för att visa detta?</a:t>
                      </a:r>
                    </a:p>
                    <a:p>
                      <a:pPr lvl="0">
                        <a:lnSpc>
                          <a:spcPts val="1600"/>
                        </a:lnSpc>
                        <a:buNone/>
                      </a:pPr>
                      <a:endParaRPr lang="sv-SE" sz="1200" spc="10">
                        <a:solidFill>
                          <a:schemeClr val="tx1"/>
                        </a:solidFill>
                        <a:latin typeface="Roboto"/>
                        <a:ea typeface="Roboto" panose="02000000000000000000" pitchFamily="2"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4965035"/>
                  </a:ext>
                </a:extLst>
              </a:tr>
            </a:tbl>
          </a:graphicData>
        </a:graphic>
      </p:graphicFrame>
      <p:sp>
        <p:nvSpPr>
          <p:cNvPr id="51" name="textruta 50">
            <a:extLst>
              <a:ext uri="{FF2B5EF4-FFF2-40B4-BE49-F238E27FC236}">
                <a16:creationId xmlns:a16="http://schemas.microsoft.com/office/drawing/2014/main" id="{040B6C0C-6B56-007D-12B9-773A2B072C43}"/>
              </a:ext>
            </a:extLst>
          </p:cNvPr>
          <p:cNvSpPr txBox="1"/>
          <p:nvPr userDrawn="1"/>
        </p:nvSpPr>
        <p:spPr>
          <a:xfrm>
            <a:off x="1912225" y="308793"/>
            <a:ext cx="841897" cy="276999"/>
          </a:xfrm>
          <a:prstGeom prst="rect">
            <a:avLst/>
          </a:prstGeom>
          <a:noFill/>
        </p:spPr>
        <p:txBody>
          <a:bodyPr wrap="none" rtlCol="0">
            <a:spAutoFit/>
          </a:bodyPr>
          <a:lstStyle/>
          <a:p>
            <a:r>
              <a:rPr lang="sv-SE" sz="1200" b="1" i="0">
                <a:solidFill>
                  <a:srgbClr val="000000"/>
                </a:solidFill>
                <a:latin typeface="Roboto" panose="02000000000000000000" pitchFamily="2" charset="0"/>
                <a:ea typeface="Roboto" panose="02000000000000000000" pitchFamily="2" charset="0"/>
              </a:rPr>
              <a:t>Ansvarig:</a:t>
            </a:r>
          </a:p>
        </p:txBody>
      </p:sp>
      <p:sp>
        <p:nvSpPr>
          <p:cNvPr id="52" name="textruta 51">
            <a:extLst>
              <a:ext uri="{FF2B5EF4-FFF2-40B4-BE49-F238E27FC236}">
                <a16:creationId xmlns:a16="http://schemas.microsoft.com/office/drawing/2014/main" id="{C60B405E-5025-8A28-DE9E-483E9EC5ADC7}"/>
              </a:ext>
            </a:extLst>
          </p:cNvPr>
          <p:cNvSpPr txBox="1"/>
          <p:nvPr userDrawn="1"/>
        </p:nvSpPr>
        <p:spPr>
          <a:xfrm>
            <a:off x="5680661" y="308793"/>
            <a:ext cx="830677" cy="276999"/>
          </a:xfrm>
          <a:prstGeom prst="rect">
            <a:avLst/>
          </a:prstGeom>
          <a:noFill/>
        </p:spPr>
        <p:txBody>
          <a:bodyPr wrap="none" rtlCol="0">
            <a:spAutoFit/>
          </a:bodyPr>
          <a:lstStyle/>
          <a:p>
            <a:r>
              <a:rPr lang="sv-SE" sz="1200" b="1" i="0" err="1">
                <a:solidFill>
                  <a:srgbClr val="000000"/>
                </a:solidFill>
                <a:latin typeface="Roboto" panose="02000000000000000000" pitchFamily="2" charset="0"/>
                <a:ea typeface="Roboto" panose="02000000000000000000" pitchFamily="2" charset="0"/>
              </a:rPr>
              <a:t>Idénamn</a:t>
            </a:r>
            <a:r>
              <a:rPr lang="sv-SE" sz="1200" b="1" i="0">
                <a:solidFill>
                  <a:srgbClr val="000000"/>
                </a:solidFill>
                <a:latin typeface="Roboto" panose="02000000000000000000" pitchFamily="2" charset="0"/>
                <a:ea typeface="Roboto" panose="02000000000000000000" pitchFamily="2" charset="0"/>
              </a:rPr>
              <a:t>:</a:t>
            </a:r>
          </a:p>
        </p:txBody>
      </p:sp>
      <p:sp>
        <p:nvSpPr>
          <p:cNvPr id="60" name="textruta 59">
            <a:extLst>
              <a:ext uri="{FF2B5EF4-FFF2-40B4-BE49-F238E27FC236}">
                <a16:creationId xmlns:a16="http://schemas.microsoft.com/office/drawing/2014/main" id="{28097B22-3348-FEC5-D719-1C8D4BCF253D}"/>
              </a:ext>
            </a:extLst>
          </p:cNvPr>
          <p:cNvSpPr txBox="1"/>
          <p:nvPr userDrawn="1"/>
        </p:nvSpPr>
        <p:spPr>
          <a:xfrm>
            <a:off x="193468" y="211811"/>
            <a:ext cx="1441420" cy="415498"/>
          </a:xfrm>
          <a:prstGeom prst="rect">
            <a:avLst/>
          </a:prstGeom>
          <a:noFill/>
        </p:spPr>
        <p:txBody>
          <a:bodyPr wrap="none" rtlCol="0">
            <a:spAutoFit/>
          </a:bodyPr>
          <a:lstStyle/>
          <a:p>
            <a:r>
              <a:rPr lang="sv-SE" sz="2100" b="1" i="0">
                <a:solidFill>
                  <a:srgbClr val="000000"/>
                </a:solidFill>
                <a:latin typeface="+mj-lt"/>
                <a:ea typeface="Roboto" panose="02000000000000000000" pitchFamily="2" charset="0"/>
              </a:rPr>
              <a:t>Idécanvas</a:t>
            </a:r>
          </a:p>
        </p:txBody>
      </p:sp>
      <p:sp>
        <p:nvSpPr>
          <p:cNvPr id="62" name="Platshållare för text 61">
            <a:extLst>
              <a:ext uri="{FF2B5EF4-FFF2-40B4-BE49-F238E27FC236}">
                <a16:creationId xmlns:a16="http://schemas.microsoft.com/office/drawing/2014/main" id="{6E0B9E1F-EA00-61B4-DDFB-D78F7AF94ED6}"/>
              </a:ext>
            </a:extLst>
          </p:cNvPr>
          <p:cNvSpPr>
            <a:spLocks noGrp="1"/>
          </p:cNvSpPr>
          <p:nvPr>
            <p:ph type="body" sz="quarter" idx="10" hasCustomPrompt="1"/>
          </p:nvPr>
        </p:nvSpPr>
        <p:spPr>
          <a:xfrm>
            <a:off x="2754313" y="375677"/>
            <a:ext cx="2925762" cy="166067"/>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63" name="Platshållare för text 61">
            <a:extLst>
              <a:ext uri="{FF2B5EF4-FFF2-40B4-BE49-F238E27FC236}">
                <a16:creationId xmlns:a16="http://schemas.microsoft.com/office/drawing/2014/main" id="{9DB3DD8B-94C8-0580-A868-C2D5A0A38000}"/>
              </a:ext>
            </a:extLst>
          </p:cNvPr>
          <p:cNvSpPr>
            <a:spLocks noGrp="1"/>
          </p:cNvSpPr>
          <p:nvPr>
            <p:ph type="body" sz="quarter" idx="11" hasCustomPrompt="1"/>
          </p:nvPr>
        </p:nvSpPr>
        <p:spPr>
          <a:xfrm>
            <a:off x="6511924" y="375677"/>
            <a:ext cx="5486608" cy="166067"/>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64" name="Platshållare för text 61">
            <a:extLst>
              <a:ext uri="{FF2B5EF4-FFF2-40B4-BE49-F238E27FC236}">
                <a16:creationId xmlns:a16="http://schemas.microsoft.com/office/drawing/2014/main" id="{435B8133-EF42-646F-15AB-12B4714E423B}"/>
              </a:ext>
            </a:extLst>
          </p:cNvPr>
          <p:cNvSpPr>
            <a:spLocks noGrp="1"/>
          </p:cNvSpPr>
          <p:nvPr>
            <p:ph type="body" sz="quarter" idx="12" hasCustomPrompt="1"/>
          </p:nvPr>
        </p:nvSpPr>
        <p:spPr>
          <a:xfrm>
            <a:off x="302057" y="1292466"/>
            <a:ext cx="5627687" cy="3127134"/>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65" name="Platshållare för text 61">
            <a:extLst>
              <a:ext uri="{FF2B5EF4-FFF2-40B4-BE49-F238E27FC236}">
                <a16:creationId xmlns:a16="http://schemas.microsoft.com/office/drawing/2014/main" id="{2A29E79E-7254-0A1D-A988-559F422D0EB9}"/>
              </a:ext>
            </a:extLst>
          </p:cNvPr>
          <p:cNvSpPr>
            <a:spLocks noGrp="1"/>
          </p:cNvSpPr>
          <p:nvPr>
            <p:ph type="body" sz="quarter" idx="13" hasCustomPrompt="1"/>
          </p:nvPr>
        </p:nvSpPr>
        <p:spPr>
          <a:xfrm>
            <a:off x="302056" y="5092397"/>
            <a:ext cx="5627687" cy="1456809"/>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66" name="Platshållare för text 61">
            <a:extLst>
              <a:ext uri="{FF2B5EF4-FFF2-40B4-BE49-F238E27FC236}">
                <a16:creationId xmlns:a16="http://schemas.microsoft.com/office/drawing/2014/main" id="{A6D78350-5D85-9262-27D3-82D85C2C2C92}"/>
              </a:ext>
            </a:extLst>
          </p:cNvPr>
          <p:cNvSpPr>
            <a:spLocks noGrp="1"/>
          </p:cNvSpPr>
          <p:nvPr>
            <p:ph type="body" sz="quarter" idx="14" hasCustomPrompt="1"/>
          </p:nvPr>
        </p:nvSpPr>
        <p:spPr>
          <a:xfrm>
            <a:off x="6207171" y="1457499"/>
            <a:ext cx="5682772" cy="990279"/>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67" name="Platshållare för text 61">
            <a:extLst>
              <a:ext uri="{FF2B5EF4-FFF2-40B4-BE49-F238E27FC236}">
                <a16:creationId xmlns:a16="http://schemas.microsoft.com/office/drawing/2014/main" id="{9D9A07A8-C99E-F777-E932-27F8B60FFF06}"/>
              </a:ext>
            </a:extLst>
          </p:cNvPr>
          <p:cNvSpPr>
            <a:spLocks noGrp="1"/>
          </p:cNvSpPr>
          <p:nvPr>
            <p:ph type="body" sz="quarter" idx="15" hasCustomPrompt="1"/>
          </p:nvPr>
        </p:nvSpPr>
        <p:spPr>
          <a:xfrm>
            <a:off x="6207171" y="3339174"/>
            <a:ext cx="5682772" cy="1080426"/>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68" name="Platshållare för text 61">
            <a:extLst>
              <a:ext uri="{FF2B5EF4-FFF2-40B4-BE49-F238E27FC236}">
                <a16:creationId xmlns:a16="http://schemas.microsoft.com/office/drawing/2014/main" id="{F5EF797A-9561-839F-38B1-63FBEB3155E8}"/>
              </a:ext>
            </a:extLst>
          </p:cNvPr>
          <p:cNvSpPr>
            <a:spLocks noGrp="1"/>
          </p:cNvSpPr>
          <p:nvPr>
            <p:ph type="body" sz="quarter" idx="16" hasCustomPrompt="1"/>
          </p:nvPr>
        </p:nvSpPr>
        <p:spPr>
          <a:xfrm>
            <a:off x="6207171" y="5094978"/>
            <a:ext cx="5682772" cy="1454228"/>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Tree>
    <p:extLst>
      <p:ext uri="{BB962C8B-B14F-4D97-AF65-F5344CB8AC3E}">
        <p14:creationId xmlns:p14="http://schemas.microsoft.com/office/powerpoint/2010/main" val="401598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0_Rubrikbild-med-bi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4D3E77B5-C7EC-BBD5-2913-5B0195690FF3}"/>
              </a:ext>
            </a:extLst>
          </p:cNvPr>
          <p:cNvGraphicFramePr>
            <a:graphicFrameLocks noGrp="1"/>
          </p:cNvGraphicFramePr>
          <p:nvPr userDrawn="1">
            <p:extLst>
              <p:ext uri="{D42A27DB-BD31-4B8C-83A1-F6EECF244321}">
                <p14:modId xmlns:p14="http://schemas.microsoft.com/office/powerpoint/2010/main" val="89263725"/>
              </p:ext>
            </p:extLst>
          </p:nvPr>
        </p:nvGraphicFramePr>
        <p:xfrm>
          <a:off x="193468" y="734290"/>
          <a:ext cx="11805064" cy="5894692"/>
        </p:xfrm>
        <a:graphic>
          <a:graphicData uri="http://schemas.openxmlformats.org/drawingml/2006/table">
            <a:tbl>
              <a:tblPr firstRow="1" bandRow="1">
                <a:tableStyleId>{5C22544A-7EE6-4342-B048-85BDC9FD1C3A}</a:tableStyleId>
              </a:tblPr>
              <a:tblGrid>
                <a:gridCol w="5902532">
                  <a:extLst>
                    <a:ext uri="{9D8B030D-6E8A-4147-A177-3AD203B41FA5}">
                      <a16:colId xmlns:a16="http://schemas.microsoft.com/office/drawing/2014/main" val="325860917"/>
                    </a:ext>
                  </a:extLst>
                </a:gridCol>
                <a:gridCol w="5902532">
                  <a:extLst>
                    <a:ext uri="{9D8B030D-6E8A-4147-A177-3AD203B41FA5}">
                      <a16:colId xmlns:a16="http://schemas.microsoft.com/office/drawing/2014/main" val="2598319860"/>
                    </a:ext>
                  </a:extLst>
                </a:gridCol>
              </a:tblGrid>
              <a:tr h="1819922">
                <a:tc rowSpan="3">
                  <a:txBody>
                    <a:bodyPr/>
                    <a:lstStyle/>
                    <a:p>
                      <a:pPr marL="0" marR="0" lvl="0" indent="0" algn="l" defTabSz="716890" rtl="0" eaLnBrk="1" fontAlgn="auto" latinLnBrk="0" hangingPunct="1">
                        <a:lnSpc>
                          <a:spcPts val="1600"/>
                        </a:lnSpc>
                        <a:spcBef>
                          <a:spcPts val="0"/>
                        </a:spcBef>
                        <a:spcAft>
                          <a:spcPts val="0"/>
                        </a:spcAft>
                        <a:buClrTx/>
                        <a:buSzTx/>
                        <a:buFontTx/>
                        <a:buNone/>
                        <a:tabLst/>
                        <a:defRPr/>
                      </a:pPr>
                      <a:r>
                        <a:rPr kumimoji="0" lang="sv-SE" sz="1200" b="1" i="0" u="none" strike="noStrike" kern="1200" cap="none" spc="10" normalizeH="0" baseline="0" noProof="0">
                          <a:ln>
                            <a:noFill/>
                          </a:ln>
                          <a:solidFill>
                            <a:srgbClr val="000000"/>
                          </a:solidFill>
                          <a:effectLst/>
                          <a:uLnTx/>
                          <a:uFillTx/>
                          <a:latin typeface="Roboto"/>
                          <a:ea typeface="Roboto" panose="02000000000000000000" pitchFamily="2" charset="0"/>
                          <a:cs typeface="+mn-cs"/>
                        </a:rPr>
                        <a:t>Upplägg pilot</a:t>
                      </a:r>
                      <a:endParaRPr kumimoji="0" lang="en-SE" sz="1200" b="1" i="0" u="none" strike="noStrike" kern="1200" cap="none" spc="10" normalizeH="0" baseline="0" noProof="0">
                        <a:ln>
                          <a:noFill/>
                        </a:ln>
                        <a:solidFill>
                          <a:srgbClr val="000000"/>
                        </a:solidFill>
                        <a:effectLst/>
                        <a:uLnTx/>
                        <a:uFillTx/>
                        <a:latin typeface="Roboto"/>
                        <a:ea typeface="Roboto" panose="02000000000000000000" pitchFamily="2" charset="0"/>
                        <a:cs typeface="+mn-cs"/>
                      </a:endParaRPr>
                    </a:p>
                    <a:p>
                      <a:pPr marL="0" marR="0" lvl="0" indent="0" algn="l" rtl="0" eaLnBrk="1" fontAlgn="auto" latinLnBrk="0" hangingPunct="1">
                        <a:lnSpc>
                          <a:spcPts val="1600"/>
                        </a:lnSpc>
                        <a:spcBef>
                          <a:spcPts val="0"/>
                        </a:spcBef>
                        <a:spcAft>
                          <a:spcPts val="0"/>
                        </a:spcAft>
                        <a:buClrTx/>
                        <a:buSzTx/>
                        <a:buFontTx/>
                        <a:buNone/>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Beskriv övergripande hur innovationspiloten ska gå till och vem den vänder sig till</a:t>
                      </a:r>
                      <a:endParaRPr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16890" rtl="0" eaLnBrk="1" fontAlgn="auto" latinLnBrk="0" hangingPunct="1">
                        <a:lnSpc>
                          <a:spcPts val="1600"/>
                        </a:lnSpc>
                        <a:spcBef>
                          <a:spcPts val="0"/>
                        </a:spcBef>
                        <a:spcAft>
                          <a:spcPts val="0"/>
                        </a:spcAft>
                        <a:buClrTx/>
                        <a:buSzTx/>
                        <a:buFontTx/>
                        <a:buNone/>
                        <a:tabLst/>
                        <a:defRPr/>
                      </a:pPr>
                      <a:r>
                        <a:rPr lang="sv-SE" sz="1200" b="1" i="0" u="none" strike="noStrike" kern="1200" cap="none" spc="10" normalizeH="0" baseline="0" noProof="0">
                          <a:ln>
                            <a:noFill/>
                          </a:ln>
                          <a:solidFill>
                            <a:srgbClr val="000000"/>
                          </a:solidFill>
                          <a:effectLst/>
                          <a:uLnTx/>
                          <a:uFillTx/>
                          <a:latin typeface="Roboto"/>
                          <a:ea typeface="Roboto" panose="02000000000000000000" pitchFamily="2" charset="0"/>
                          <a:cs typeface="+mn-cs"/>
                        </a:rPr>
                        <a:t>Estimerad kostnad</a:t>
                      </a:r>
                    </a:p>
                    <a:p>
                      <a:pPr marL="0" marR="0" lvl="0" indent="0" algn="l" rtl="0" eaLnBrk="1" fontAlgn="auto" latinLnBrk="0" hangingPunct="1">
                        <a:lnSpc>
                          <a:spcPct val="100000"/>
                        </a:lnSpc>
                        <a:spcBef>
                          <a:spcPts val="0"/>
                        </a:spcBef>
                        <a:spcAft>
                          <a:spcPts val="0"/>
                        </a:spcAft>
                        <a:buClrTx/>
                        <a:buSzTx/>
                        <a:buFontTx/>
                        <a:buNone/>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Beskriv hur mycket piloten kommer att kosta och vad pengarna ska användas till</a:t>
                      </a:r>
                      <a:endParaRPr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5461442"/>
                  </a:ext>
                </a:extLst>
              </a:tr>
              <a:tr h="1976224">
                <a:tc vMerge="1">
                  <a:txBody>
                    <a:bodyPr/>
                    <a:lstStyle/>
                    <a:p>
                      <a:pPr defTabSz="716890">
                        <a:tabLst/>
                        <a:defRPr/>
                      </a:pPr>
                      <a:endParaRPr kumimoji="0"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716890" rtl="0" eaLnBrk="1" fontAlgn="auto" latinLnBrk="0" hangingPunct="1">
                        <a:lnSpc>
                          <a:spcPts val="1600"/>
                        </a:lnSpc>
                        <a:spcBef>
                          <a:spcPts val="0"/>
                        </a:spcBef>
                        <a:spcAft>
                          <a:spcPts val="0"/>
                        </a:spcAft>
                        <a:buClrTx/>
                        <a:buSzTx/>
                        <a:buFontTx/>
                        <a:buNone/>
                        <a:tabLst/>
                        <a:defRPr/>
                      </a:pPr>
                      <a:r>
                        <a:rPr kumimoji="0" lang="sv-SE" sz="1200" b="1" i="0" u="none" strike="noStrike" kern="1200" cap="none" spc="10" normalizeH="0" baseline="0" noProof="0">
                          <a:ln>
                            <a:noFill/>
                          </a:ln>
                          <a:effectLst/>
                          <a:uLnTx/>
                          <a:uFillTx/>
                          <a:latin typeface="Roboto"/>
                          <a:ea typeface="Roboto" panose="02000000000000000000" pitchFamily="2" charset="0"/>
                          <a:cs typeface="+mn-cs"/>
                        </a:rPr>
                        <a:t>Tidplan</a:t>
                      </a:r>
                      <a:endParaRPr kumimoji="0" lang="en-SE" sz="1200" b="1" i="0" u="none" strike="noStrike" kern="1200" cap="none" spc="10" normalizeH="0" baseline="0" noProof="0">
                        <a:ln>
                          <a:noFill/>
                        </a:ln>
                        <a:effectLst/>
                        <a:uLnTx/>
                        <a:uFillTx/>
                        <a:latin typeface="Roboto"/>
                        <a:ea typeface="Roboto" panose="02000000000000000000" pitchFamily="2" charset="0"/>
                        <a:cs typeface="+mn-cs"/>
                      </a:endParaRPr>
                    </a:p>
                    <a:p>
                      <a:pPr marL="0" marR="0" lvl="0" indent="0" algn="l" rtl="0" eaLnBrk="1" fontAlgn="auto" latinLnBrk="0" hangingPunct="1">
                        <a:lnSpc>
                          <a:spcPts val="1600"/>
                        </a:lnSpc>
                        <a:spcBef>
                          <a:spcPts val="0"/>
                        </a:spcBef>
                        <a:spcAft>
                          <a:spcPts val="0"/>
                        </a:spcAft>
                        <a:buClrTx/>
                        <a:buSzTx/>
                        <a:buFontTx/>
                        <a:buNone/>
                      </a:pPr>
                      <a:r>
                        <a:rPr kumimoji="0"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rPr>
                        <a:t>Beskriv grov tidplan för piloten</a:t>
                      </a:r>
                      <a:endParaRPr lang="sv-SE" sz="1200" b="0" i="0" u="none" strike="noStrike" kern="1200" cap="none" spc="10" normalizeH="0" baseline="0" noProof="0">
                        <a:ln>
                          <a:noFill/>
                        </a:ln>
                        <a:solidFill>
                          <a:schemeClr val="tx1"/>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2203958"/>
                  </a:ext>
                </a:extLst>
              </a:tr>
              <a:tr h="2098546">
                <a:tc vMerge="1">
                  <a:txBody>
                    <a:bodyPr/>
                    <a:lstStyle/>
                    <a:p>
                      <a:pPr marL="0" marR="0" lvl="0" indent="0" algn="l" rtl="0" eaLnBrk="1" fontAlgn="auto" latinLnBrk="0" hangingPunct="1">
                        <a:lnSpc>
                          <a:spcPct val="100000"/>
                        </a:lnSpc>
                        <a:spcBef>
                          <a:spcPts val="0"/>
                        </a:spcBef>
                        <a:spcAft>
                          <a:spcPts val="0"/>
                        </a:spcAft>
                        <a:buClrTx/>
                        <a:buSzTx/>
                        <a:buFontTx/>
                        <a:buNone/>
                      </a:pPr>
                      <a:endParaRPr lang="sv-SE" sz="1200" b="0" i="0" u="none" strike="noStrike" kern="1200" cap="none" spc="10" normalizeH="0" baseline="0" noProof="0">
                        <a:ln>
                          <a:noFill/>
                        </a:ln>
                        <a:solidFill>
                          <a:srgbClr val="929292"/>
                        </a:solidFill>
                        <a:effectLst/>
                        <a:uLnTx/>
                        <a:uFillTx/>
                        <a:latin typeface="Roboto"/>
                        <a:ea typeface="Roboto" panose="02000000000000000000" pitchFamily="2" charset="0"/>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nSpc>
                          <a:spcPts val="1600"/>
                        </a:lnSpc>
                      </a:pPr>
                      <a:r>
                        <a:rPr lang="sv-SE" sz="1200" b="1" spc="10">
                          <a:latin typeface="Roboto"/>
                          <a:ea typeface="Roboto" panose="02000000000000000000" pitchFamily="2" charset="0"/>
                        </a:rPr>
                        <a:t>Målsättning/effektmätning</a:t>
                      </a:r>
                      <a:endParaRPr lang="en-SE" sz="1200" b="1" spc="10">
                        <a:latin typeface="Roboto"/>
                        <a:ea typeface="Roboto" panose="02000000000000000000" pitchFamily="2" charset="0"/>
                      </a:endParaRPr>
                    </a:p>
                    <a:p>
                      <a:pPr>
                        <a:lnSpc>
                          <a:spcPts val="1600"/>
                        </a:lnSpc>
                      </a:pPr>
                      <a:r>
                        <a:rPr lang="sv-SE" sz="1200" spc="10">
                          <a:solidFill>
                            <a:srgbClr val="929292"/>
                          </a:solidFill>
                          <a:latin typeface="Roboto"/>
                          <a:ea typeface="Roboto" panose="02000000000000000000" pitchFamily="2" charset="0"/>
                        </a:rPr>
                        <a:t>Beskriv hur vi kommer att mäta effekterna/värdet</a:t>
                      </a:r>
                      <a:endParaRPr lang="sv-SE" sz="1200" spc="10">
                        <a:solidFill>
                          <a:schemeClr val="tx1"/>
                        </a:solidFill>
                        <a:latin typeface="Roboto"/>
                        <a:ea typeface="Roboto" panose="02000000000000000000" pitchFamily="2" charset="0"/>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4965035"/>
                  </a:ext>
                </a:extLst>
              </a:tr>
            </a:tbl>
          </a:graphicData>
        </a:graphic>
      </p:graphicFrame>
      <p:sp>
        <p:nvSpPr>
          <p:cNvPr id="6" name="textruta 5">
            <a:extLst>
              <a:ext uri="{FF2B5EF4-FFF2-40B4-BE49-F238E27FC236}">
                <a16:creationId xmlns:a16="http://schemas.microsoft.com/office/drawing/2014/main" id="{97334D85-1F64-BF37-76E0-8618252F1EA1}"/>
              </a:ext>
            </a:extLst>
          </p:cNvPr>
          <p:cNvSpPr txBox="1"/>
          <p:nvPr userDrawn="1"/>
        </p:nvSpPr>
        <p:spPr>
          <a:xfrm>
            <a:off x="1943771" y="308793"/>
            <a:ext cx="841897" cy="276999"/>
          </a:xfrm>
          <a:prstGeom prst="rect">
            <a:avLst/>
          </a:prstGeom>
          <a:noFill/>
        </p:spPr>
        <p:txBody>
          <a:bodyPr wrap="none" rtlCol="0">
            <a:spAutoFit/>
          </a:bodyPr>
          <a:lstStyle/>
          <a:p>
            <a:r>
              <a:rPr lang="sv-SE" sz="1200" b="1" i="0">
                <a:solidFill>
                  <a:srgbClr val="000000"/>
                </a:solidFill>
                <a:latin typeface="Roboto" panose="02000000000000000000" pitchFamily="2" charset="0"/>
                <a:ea typeface="Roboto" panose="02000000000000000000" pitchFamily="2" charset="0"/>
              </a:rPr>
              <a:t>Ansvarig:</a:t>
            </a:r>
          </a:p>
        </p:txBody>
      </p:sp>
      <p:sp>
        <p:nvSpPr>
          <p:cNvPr id="7" name="textruta 6">
            <a:extLst>
              <a:ext uri="{FF2B5EF4-FFF2-40B4-BE49-F238E27FC236}">
                <a16:creationId xmlns:a16="http://schemas.microsoft.com/office/drawing/2014/main" id="{7786DF09-D4DA-F86B-9F8F-3E87FE65FCC4}"/>
              </a:ext>
            </a:extLst>
          </p:cNvPr>
          <p:cNvSpPr txBox="1"/>
          <p:nvPr userDrawn="1"/>
        </p:nvSpPr>
        <p:spPr>
          <a:xfrm>
            <a:off x="5680661" y="308793"/>
            <a:ext cx="830677" cy="276999"/>
          </a:xfrm>
          <a:prstGeom prst="rect">
            <a:avLst/>
          </a:prstGeom>
          <a:noFill/>
        </p:spPr>
        <p:txBody>
          <a:bodyPr wrap="none" rtlCol="0">
            <a:spAutoFit/>
          </a:bodyPr>
          <a:lstStyle/>
          <a:p>
            <a:r>
              <a:rPr lang="sv-SE" sz="1200" b="1" i="0" err="1">
                <a:solidFill>
                  <a:srgbClr val="000000"/>
                </a:solidFill>
                <a:latin typeface="Roboto" panose="02000000000000000000" pitchFamily="2" charset="0"/>
                <a:ea typeface="Roboto" panose="02000000000000000000" pitchFamily="2" charset="0"/>
              </a:rPr>
              <a:t>Idénamn</a:t>
            </a:r>
            <a:r>
              <a:rPr lang="sv-SE" sz="1200" b="1" i="0">
                <a:solidFill>
                  <a:srgbClr val="000000"/>
                </a:solidFill>
                <a:latin typeface="Roboto" panose="02000000000000000000" pitchFamily="2" charset="0"/>
                <a:ea typeface="Roboto" panose="02000000000000000000" pitchFamily="2" charset="0"/>
              </a:rPr>
              <a:t>:</a:t>
            </a:r>
          </a:p>
        </p:txBody>
      </p:sp>
      <p:sp>
        <p:nvSpPr>
          <p:cNvPr id="8" name="textruta 7">
            <a:extLst>
              <a:ext uri="{FF2B5EF4-FFF2-40B4-BE49-F238E27FC236}">
                <a16:creationId xmlns:a16="http://schemas.microsoft.com/office/drawing/2014/main" id="{D493762D-F3EC-9338-8AD0-A54B59B94748}"/>
              </a:ext>
            </a:extLst>
          </p:cNvPr>
          <p:cNvSpPr txBox="1"/>
          <p:nvPr userDrawn="1"/>
        </p:nvSpPr>
        <p:spPr>
          <a:xfrm>
            <a:off x="193468" y="211811"/>
            <a:ext cx="1624163" cy="415498"/>
          </a:xfrm>
          <a:prstGeom prst="rect">
            <a:avLst/>
          </a:prstGeom>
          <a:noFill/>
        </p:spPr>
        <p:txBody>
          <a:bodyPr wrap="none" rtlCol="0">
            <a:spAutoFit/>
          </a:bodyPr>
          <a:lstStyle/>
          <a:p>
            <a:r>
              <a:rPr lang="sv-SE" sz="2100" b="1" i="0">
                <a:solidFill>
                  <a:srgbClr val="000000"/>
                </a:solidFill>
                <a:latin typeface="+mj-lt"/>
                <a:ea typeface="Roboto" panose="02000000000000000000" pitchFamily="2" charset="0"/>
              </a:rPr>
              <a:t>Pilotcanvas</a:t>
            </a:r>
          </a:p>
        </p:txBody>
      </p:sp>
      <p:sp>
        <p:nvSpPr>
          <p:cNvPr id="9" name="Platshållare för text 61">
            <a:extLst>
              <a:ext uri="{FF2B5EF4-FFF2-40B4-BE49-F238E27FC236}">
                <a16:creationId xmlns:a16="http://schemas.microsoft.com/office/drawing/2014/main" id="{A0F96DE0-EC26-1EDF-157F-24AC7DB76987}"/>
              </a:ext>
            </a:extLst>
          </p:cNvPr>
          <p:cNvSpPr>
            <a:spLocks noGrp="1"/>
          </p:cNvSpPr>
          <p:nvPr>
            <p:ph type="body" sz="quarter" idx="10" hasCustomPrompt="1"/>
          </p:nvPr>
        </p:nvSpPr>
        <p:spPr>
          <a:xfrm>
            <a:off x="2754313" y="375677"/>
            <a:ext cx="2925762" cy="166067"/>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10" name="Platshållare för text 61">
            <a:extLst>
              <a:ext uri="{FF2B5EF4-FFF2-40B4-BE49-F238E27FC236}">
                <a16:creationId xmlns:a16="http://schemas.microsoft.com/office/drawing/2014/main" id="{B9974D3A-0770-BC4D-6B08-F966D92FC8CD}"/>
              </a:ext>
            </a:extLst>
          </p:cNvPr>
          <p:cNvSpPr>
            <a:spLocks noGrp="1"/>
          </p:cNvSpPr>
          <p:nvPr>
            <p:ph type="body" sz="quarter" idx="11" hasCustomPrompt="1"/>
          </p:nvPr>
        </p:nvSpPr>
        <p:spPr>
          <a:xfrm>
            <a:off x="6511924" y="375677"/>
            <a:ext cx="5486608" cy="166067"/>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11" name="Platshållare för text 61">
            <a:extLst>
              <a:ext uri="{FF2B5EF4-FFF2-40B4-BE49-F238E27FC236}">
                <a16:creationId xmlns:a16="http://schemas.microsoft.com/office/drawing/2014/main" id="{402BC2C3-6277-1920-56F5-7C9E1A374F79}"/>
              </a:ext>
            </a:extLst>
          </p:cNvPr>
          <p:cNvSpPr>
            <a:spLocks noGrp="1"/>
          </p:cNvSpPr>
          <p:nvPr>
            <p:ph type="body" sz="quarter" idx="12" hasCustomPrompt="1"/>
          </p:nvPr>
        </p:nvSpPr>
        <p:spPr>
          <a:xfrm>
            <a:off x="302057" y="1292465"/>
            <a:ext cx="5627687" cy="5189857"/>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12" name="Platshållare för text 61">
            <a:extLst>
              <a:ext uri="{FF2B5EF4-FFF2-40B4-BE49-F238E27FC236}">
                <a16:creationId xmlns:a16="http://schemas.microsoft.com/office/drawing/2014/main" id="{9A485AF5-E350-DF0B-DDCD-EF0EB678BF42}"/>
              </a:ext>
            </a:extLst>
          </p:cNvPr>
          <p:cNvSpPr>
            <a:spLocks noGrp="1"/>
          </p:cNvSpPr>
          <p:nvPr>
            <p:ph type="body" sz="quarter" idx="14" hasCustomPrompt="1"/>
          </p:nvPr>
        </p:nvSpPr>
        <p:spPr>
          <a:xfrm>
            <a:off x="6207171" y="1292465"/>
            <a:ext cx="5682772" cy="1153280"/>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13" name="Platshållare för text 61">
            <a:extLst>
              <a:ext uri="{FF2B5EF4-FFF2-40B4-BE49-F238E27FC236}">
                <a16:creationId xmlns:a16="http://schemas.microsoft.com/office/drawing/2014/main" id="{76400559-E146-544F-A8D1-FC4D79709C75}"/>
              </a:ext>
            </a:extLst>
          </p:cNvPr>
          <p:cNvSpPr>
            <a:spLocks noGrp="1"/>
          </p:cNvSpPr>
          <p:nvPr>
            <p:ph type="body" sz="quarter" idx="15" hasCustomPrompt="1"/>
          </p:nvPr>
        </p:nvSpPr>
        <p:spPr>
          <a:xfrm>
            <a:off x="6207171" y="3104995"/>
            <a:ext cx="5682772" cy="1318277"/>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
        <p:nvSpPr>
          <p:cNvPr id="14" name="Platshållare för text 61">
            <a:extLst>
              <a:ext uri="{FF2B5EF4-FFF2-40B4-BE49-F238E27FC236}">
                <a16:creationId xmlns:a16="http://schemas.microsoft.com/office/drawing/2014/main" id="{41C1102B-7878-FDFC-AF94-9889D5852B47}"/>
              </a:ext>
            </a:extLst>
          </p:cNvPr>
          <p:cNvSpPr>
            <a:spLocks noGrp="1"/>
          </p:cNvSpPr>
          <p:nvPr>
            <p:ph type="body" sz="quarter" idx="16" hasCustomPrompt="1"/>
          </p:nvPr>
        </p:nvSpPr>
        <p:spPr>
          <a:xfrm>
            <a:off x="6207171" y="5075507"/>
            <a:ext cx="5682772" cy="1406815"/>
          </a:xfrm>
        </p:spPr>
        <p:txBody>
          <a:bodyPr lIns="0" tIns="0" rIns="0" bIns="0">
            <a:normAutofit/>
          </a:bodyPr>
          <a:lstStyle>
            <a:lvl1pPr marL="0" indent="0">
              <a:buNone/>
              <a:defRPr sz="1200" b="0" i="0">
                <a:solidFill>
                  <a:srgbClr val="5E5E5E"/>
                </a:solidFill>
                <a:latin typeface="Roboto" panose="02000000000000000000" pitchFamily="2" charset="0"/>
                <a:ea typeface="Roboto" panose="02000000000000000000" pitchFamily="2" charset="0"/>
              </a:defRPr>
            </a:lvl1pPr>
            <a:lvl2pPr>
              <a:defRPr sz="1200" b="0" i="0">
                <a:solidFill>
                  <a:srgbClr val="5E5E5E"/>
                </a:solidFill>
                <a:latin typeface="Roboto" panose="02000000000000000000" pitchFamily="2" charset="0"/>
                <a:ea typeface="Roboto" panose="02000000000000000000" pitchFamily="2" charset="0"/>
              </a:defRPr>
            </a:lvl2pPr>
            <a:lvl3pPr>
              <a:defRPr sz="1200" b="0" i="0">
                <a:solidFill>
                  <a:srgbClr val="5E5E5E"/>
                </a:solidFill>
                <a:latin typeface="Roboto" panose="02000000000000000000" pitchFamily="2" charset="0"/>
                <a:ea typeface="Roboto" panose="02000000000000000000" pitchFamily="2" charset="0"/>
              </a:defRPr>
            </a:lvl3pPr>
            <a:lvl4pPr>
              <a:defRPr sz="1200" b="0" i="0">
                <a:solidFill>
                  <a:srgbClr val="5E5E5E"/>
                </a:solidFill>
                <a:latin typeface="Roboto" panose="02000000000000000000" pitchFamily="2" charset="0"/>
                <a:ea typeface="Roboto" panose="02000000000000000000" pitchFamily="2" charset="0"/>
              </a:defRPr>
            </a:lvl4pPr>
            <a:lvl5pPr>
              <a:defRPr sz="1200" b="0" i="0">
                <a:solidFill>
                  <a:srgbClr val="5E5E5E"/>
                </a:solidFill>
                <a:latin typeface="Roboto" panose="02000000000000000000" pitchFamily="2" charset="0"/>
                <a:ea typeface="Roboto" panose="02000000000000000000" pitchFamily="2" charset="0"/>
              </a:defRPr>
            </a:lvl5pPr>
          </a:lstStyle>
          <a:p>
            <a:pPr lvl="0"/>
            <a:r>
              <a:rPr lang="sv-SE"/>
              <a:t>Skriv här….</a:t>
            </a:r>
          </a:p>
        </p:txBody>
      </p:sp>
    </p:spTree>
    <p:extLst>
      <p:ext uri="{BB962C8B-B14F-4D97-AF65-F5344CB8AC3E}">
        <p14:creationId xmlns:p14="http://schemas.microsoft.com/office/powerpoint/2010/main" val="1495435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0769600" cy="5988755"/>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p:nvSpPr>
        <p:spPr>
          <a:xfrm>
            <a:off x="864000" y="869244"/>
            <a:ext cx="11328000" cy="5988755"/>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43C7440C-109E-136D-9BEB-821960B15A98}"/>
              </a:ext>
            </a:extLst>
          </p:cNvPr>
          <p:cNvSpPr/>
          <p:nvPr userDrawn="1"/>
        </p:nvSpPr>
        <p:spPr>
          <a:xfrm>
            <a:off x="864000" y="869243"/>
            <a:ext cx="9905600" cy="5119511"/>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 name="Bild 1">
            <a:extLst>
              <a:ext uri="{FF2B5EF4-FFF2-40B4-BE49-F238E27FC236}">
                <a16:creationId xmlns:a16="http://schemas.microsoft.com/office/drawing/2014/main" id="{3F01FA4C-CEB8-A495-D5A8-4CEB1DA135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4200" y="4622555"/>
            <a:ext cx="910799" cy="910799"/>
          </a:xfrm>
          <a:prstGeom prst="rect">
            <a:avLst/>
          </a:prstGeom>
        </p:spPr>
      </p:pic>
      <p:sp>
        <p:nvSpPr>
          <p:cNvPr id="3" name="textruta 2">
            <a:extLst>
              <a:ext uri="{FF2B5EF4-FFF2-40B4-BE49-F238E27FC236}">
                <a16:creationId xmlns:a16="http://schemas.microsoft.com/office/drawing/2014/main" id="{39061E2C-725F-C34B-4E25-E42CDC4AF177}"/>
              </a:ext>
            </a:extLst>
          </p:cNvPr>
          <p:cNvSpPr txBox="1"/>
          <p:nvPr userDrawn="1"/>
        </p:nvSpPr>
        <p:spPr>
          <a:xfrm>
            <a:off x="1564242" y="1840159"/>
            <a:ext cx="4613533" cy="1336520"/>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Hur upplevde du guiden?</a:t>
            </a:r>
            <a:endParaRPr lang="sv-SE" sz="5400" b="1" i="0">
              <a:solidFill>
                <a:schemeClr val="bg1"/>
              </a:solidFill>
              <a:latin typeface="Helsingborg Sans" pitchFamily="2" charset="77"/>
            </a:endParaRPr>
          </a:p>
        </p:txBody>
      </p:sp>
      <p:sp>
        <p:nvSpPr>
          <p:cNvPr id="5" name="textruta 4">
            <a:extLst>
              <a:ext uri="{FF2B5EF4-FFF2-40B4-BE49-F238E27FC236}">
                <a16:creationId xmlns:a16="http://schemas.microsoft.com/office/drawing/2014/main" id="{F9A8B633-F2C4-54AD-7929-127B5D3B5A8A}"/>
              </a:ext>
            </a:extLst>
          </p:cNvPr>
          <p:cNvSpPr txBox="1"/>
          <p:nvPr userDrawn="1"/>
        </p:nvSpPr>
        <p:spPr>
          <a:xfrm>
            <a:off x="1564242" y="3309623"/>
            <a:ext cx="5734754" cy="553998"/>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Vi tar tacksamt emot din feedback så vi kan göra guiden ännu bättre till nästa nyfikna medarbetare.</a:t>
            </a:r>
            <a:endParaRPr lang="sv-SE" sz="1800" b="0" i="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3351147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0" y="0"/>
            <a:ext cx="10769600" cy="5988755"/>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4" name="Rektangel 3">
            <a:extLst>
              <a:ext uri="{FF2B5EF4-FFF2-40B4-BE49-F238E27FC236}">
                <a16:creationId xmlns:a16="http://schemas.microsoft.com/office/drawing/2014/main" id="{D04917EE-8324-E067-11E0-3B8430733568}"/>
              </a:ext>
            </a:extLst>
          </p:cNvPr>
          <p:cNvSpPr/>
          <p:nvPr/>
        </p:nvSpPr>
        <p:spPr>
          <a:xfrm>
            <a:off x="864000" y="869244"/>
            <a:ext cx="11328000" cy="5988755"/>
          </a:xfrm>
          <a:prstGeom prst="rect">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Rektangel 10">
            <a:extLst>
              <a:ext uri="{FF2B5EF4-FFF2-40B4-BE49-F238E27FC236}">
                <a16:creationId xmlns:a16="http://schemas.microsoft.com/office/drawing/2014/main" id="{43C7440C-109E-136D-9BEB-821960B15A98}"/>
              </a:ext>
            </a:extLst>
          </p:cNvPr>
          <p:cNvSpPr/>
          <p:nvPr userDrawn="1"/>
        </p:nvSpPr>
        <p:spPr>
          <a:xfrm>
            <a:off x="864000" y="869243"/>
            <a:ext cx="9905600" cy="5119511"/>
          </a:xfrm>
          <a:prstGeom prst="rect">
            <a:avLst/>
          </a:prstGeom>
          <a:solidFill>
            <a:srgbClr val="FAB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13" name="Bild 12">
            <a:extLst>
              <a:ext uri="{FF2B5EF4-FFF2-40B4-BE49-F238E27FC236}">
                <a16:creationId xmlns:a16="http://schemas.microsoft.com/office/drawing/2014/main" id="{41812CD6-823D-6696-38A7-16F34F82626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14200" y="4622556"/>
            <a:ext cx="910799" cy="910799"/>
          </a:xfrm>
          <a:prstGeom prst="rect">
            <a:avLst/>
          </a:prstGeom>
        </p:spPr>
      </p:pic>
      <p:sp>
        <p:nvSpPr>
          <p:cNvPr id="14" name="textruta 13">
            <a:extLst>
              <a:ext uri="{FF2B5EF4-FFF2-40B4-BE49-F238E27FC236}">
                <a16:creationId xmlns:a16="http://schemas.microsoft.com/office/drawing/2014/main" id="{8CAAE69E-CB11-F272-B0FF-7BFA114DBC9A}"/>
              </a:ext>
            </a:extLst>
          </p:cNvPr>
          <p:cNvSpPr txBox="1"/>
          <p:nvPr userDrawn="1"/>
        </p:nvSpPr>
        <p:spPr>
          <a:xfrm>
            <a:off x="1275646" y="1747023"/>
            <a:ext cx="5002491" cy="1336520"/>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Hur upplevde du guiden?</a:t>
            </a:r>
            <a:endParaRPr lang="sv-SE" sz="5400" b="1" i="0">
              <a:solidFill>
                <a:schemeClr val="bg1"/>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1275646" y="3197181"/>
            <a:ext cx="5899854" cy="830997"/>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Vi skulle uppskatta om du kunde ge 2 minuter att dela lite feedback med oss. Vi arbetar ständigt med att förbättra det stöd vi erbjuder och all feedback hjälper oss med det.</a:t>
            </a:r>
            <a:endParaRPr lang="sv-SE" sz="1800" b="0" i="0">
              <a:solidFill>
                <a:schemeClr val="bg1"/>
              </a:solidFill>
              <a:latin typeface="Roboto Medium" panose="02000000000000000000" pitchFamily="2" charset="0"/>
              <a:ea typeface="Roboto Medium" panose="02000000000000000000" pitchFamily="2" charset="0"/>
            </a:endParaRPr>
          </a:p>
        </p:txBody>
      </p:sp>
    </p:spTree>
    <p:extLst>
      <p:ext uri="{BB962C8B-B14F-4D97-AF65-F5344CB8AC3E}">
        <p14:creationId xmlns:p14="http://schemas.microsoft.com/office/powerpoint/2010/main" val="2241635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Rubrikbild-med-bi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0"/>
            <a:ext cx="12192000" cy="6857999"/>
          </a:xfrm>
          <a:prstGeom prst="rect">
            <a:avLst/>
          </a:prstGeom>
          <a:solidFill>
            <a:srgbClr val="F0B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C7D19C55-431D-69BC-7256-A57A595DB7E0}"/>
              </a:ext>
            </a:extLst>
          </p:cNvPr>
          <p:cNvSpPr/>
          <p:nvPr userDrawn="1"/>
        </p:nvSpPr>
        <p:spPr>
          <a:xfrm>
            <a:off x="10042662" y="0"/>
            <a:ext cx="2149335"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530577" y="830127"/>
            <a:ext cx="6058423" cy="671722"/>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Så här funkar det</a:t>
            </a:r>
            <a:endParaRPr lang="sv-SE" sz="5400" b="1" i="0">
              <a:solidFill>
                <a:schemeClr val="bg1"/>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530578" y="1640247"/>
            <a:ext cx="6791466" cy="830997"/>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Du kommer få hjälp av stadens innovationsmodell* som är ett stöd i arbetet från idé till färdig innovation. Den består av fyra steg. I denna guide tar vi oss igenom de två första, ett steg i taget.</a:t>
            </a:r>
            <a:endParaRPr lang="sv-SE" sz="1800" b="0" i="0">
              <a:solidFill>
                <a:schemeClr val="bg1"/>
              </a:solidFill>
              <a:latin typeface="Roboto Medium" panose="02000000000000000000" pitchFamily="2" charset="0"/>
              <a:ea typeface="Roboto Medium" panose="02000000000000000000" pitchFamily="2" charset="0"/>
            </a:endParaRPr>
          </a:p>
        </p:txBody>
      </p:sp>
      <p:sp>
        <p:nvSpPr>
          <p:cNvPr id="2" name="Rektangel 1">
            <a:extLst>
              <a:ext uri="{FF2B5EF4-FFF2-40B4-BE49-F238E27FC236}">
                <a16:creationId xmlns:a16="http://schemas.microsoft.com/office/drawing/2014/main" id="{5B55936F-9BDF-4C6E-CB6A-D95A43FB9024}"/>
              </a:ext>
            </a:extLst>
          </p:cNvPr>
          <p:cNvSpPr/>
          <p:nvPr userDrawn="1"/>
        </p:nvSpPr>
        <p:spPr>
          <a:xfrm>
            <a:off x="8579555" y="456444"/>
            <a:ext cx="3134465" cy="5820178"/>
          </a:xfrm>
          <a:prstGeom prst="rect">
            <a:avLst/>
          </a:prstGeom>
          <a:solidFill>
            <a:srgbClr val="FAB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1" name="Ellips 10">
            <a:extLst>
              <a:ext uri="{FF2B5EF4-FFF2-40B4-BE49-F238E27FC236}">
                <a16:creationId xmlns:a16="http://schemas.microsoft.com/office/drawing/2014/main" id="{98AF6962-C8AC-AE30-77F7-96C9329B5720}"/>
              </a:ext>
            </a:extLst>
          </p:cNvPr>
          <p:cNvSpPr/>
          <p:nvPr userDrawn="1"/>
        </p:nvSpPr>
        <p:spPr>
          <a:xfrm>
            <a:off x="530578" y="3115733"/>
            <a:ext cx="1670756" cy="1670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100" b="1" i="0">
                <a:solidFill>
                  <a:srgbClr val="FFC000"/>
                </a:solidFill>
                <a:latin typeface="Helsingborg Sans" pitchFamily="2" charset="77"/>
              </a:rPr>
              <a:t>Utforska idé</a:t>
            </a:r>
          </a:p>
        </p:txBody>
      </p:sp>
      <p:sp>
        <p:nvSpPr>
          <p:cNvPr id="20" name="Rektangel 19">
            <a:extLst>
              <a:ext uri="{FF2B5EF4-FFF2-40B4-BE49-F238E27FC236}">
                <a16:creationId xmlns:a16="http://schemas.microsoft.com/office/drawing/2014/main" id="{E1AD2D4A-5DA9-5083-E750-574CE026C3C9}"/>
              </a:ext>
            </a:extLst>
          </p:cNvPr>
          <p:cNvSpPr/>
          <p:nvPr userDrawn="1"/>
        </p:nvSpPr>
        <p:spPr>
          <a:xfrm>
            <a:off x="1322409" y="3905392"/>
            <a:ext cx="553155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Ellips 11">
            <a:extLst>
              <a:ext uri="{FF2B5EF4-FFF2-40B4-BE49-F238E27FC236}">
                <a16:creationId xmlns:a16="http://schemas.microsoft.com/office/drawing/2014/main" id="{840A4203-BCA4-8772-2884-3AFEB836734C}"/>
              </a:ext>
            </a:extLst>
          </p:cNvPr>
          <p:cNvSpPr/>
          <p:nvPr userDrawn="1"/>
        </p:nvSpPr>
        <p:spPr>
          <a:xfrm>
            <a:off x="2417431" y="3085152"/>
            <a:ext cx="1670756" cy="1670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100" b="1">
                <a:solidFill>
                  <a:srgbClr val="FFC000"/>
                </a:solidFill>
                <a:latin typeface="+mj-lt"/>
              </a:rPr>
              <a:t>Utforska upplägg</a:t>
            </a:r>
          </a:p>
        </p:txBody>
      </p:sp>
      <p:sp>
        <p:nvSpPr>
          <p:cNvPr id="16" name="Ellips 15">
            <a:extLst>
              <a:ext uri="{FF2B5EF4-FFF2-40B4-BE49-F238E27FC236}">
                <a16:creationId xmlns:a16="http://schemas.microsoft.com/office/drawing/2014/main" id="{E31E1908-8AA6-E56B-EC1A-AD9A42E2407E}"/>
              </a:ext>
            </a:extLst>
          </p:cNvPr>
          <p:cNvSpPr/>
          <p:nvPr userDrawn="1"/>
        </p:nvSpPr>
        <p:spPr>
          <a:xfrm>
            <a:off x="4304284" y="3054571"/>
            <a:ext cx="1670756" cy="1670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100" b="1" i="0">
                <a:solidFill>
                  <a:srgbClr val="FFC000"/>
                </a:solidFill>
                <a:latin typeface="Helsingborg Sans" pitchFamily="2" charset="77"/>
              </a:rPr>
              <a:t>Utveckla pilot</a:t>
            </a:r>
          </a:p>
        </p:txBody>
      </p:sp>
      <p:sp>
        <p:nvSpPr>
          <p:cNvPr id="17" name="Ellips 16">
            <a:extLst>
              <a:ext uri="{FF2B5EF4-FFF2-40B4-BE49-F238E27FC236}">
                <a16:creationId xmlns:a16="http://schemas.microsoft.com/office/drawing/2014/main" id="{FEE140B0-AB1A-6C5D-306B-89E0E69EACA4}"/>
              </a:ext>
            </a:extLst>
          </p:cNvPr>
          <p:cNvSpPr/>
          <p:nvPr userDrawn="1"/>
        </p:nvSpPr>
        <p:spPr>
          <a:xfrm>
            <a:off x="6191137" y="3023990"/>
            <a:ext cx="1670756" cy="16707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2100" b="1" i="0">
                <a:solidFill>
                  <a:srgbClr val="FFC000"/>
                </a:solidFill>
                <a:latin typeface="Helsingborg Sans" pitchFamily="2" charset="77"/>
              </a:rPr>
              <a:t>Skala upp</a:t>
            </a:r>
          </a:p>
        </p:txBody>
      </p:sp>
      <p:sp>
        <p:nvSpPr>
          <p:cNvPr id="21" name="Ellips 20">
            <a:extLst>
              <a:ext uri="{FF2B5EF4-FFF2-40B4-BE49-F238E27FC236}">
                <a16:creationId xmlns:a16="http://schemas.microsoft.com/office/drawing/2014/main" id="{4909456D-40A3-9587-20D7-B9B029D1E6DD}"/>
              </a:ext>
            </a:extLst>
          </p:cNvPr>
          <p:cNvSpPr/>
          <p:nvPr userDrawn="1"/>
        </p:nvSpPr>
        <p:spPr>
          <a:xfrm>
            <a:off x="530575" y="3166288"/>
            <a:ext cx="473671" cy="473671"/>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FFC000"/>
                </a:solidFill>
                <a:latin typeface="Helsingborg Sans" pitchFamily="2" charset="77"/>
              </a:rPr>
              <a:t>1</a:t>
            </a:r>
          </a:p>
        </p:txBody>
      </p:sp>
      <p:sp>
        <p:nvSpPr>
          <p:cNvPr id="22" name="Ellips 21">
            <a:extLst>
              <a:ext uri="{FF2B5EF4-FFF2-40B4-BE49-F238E27FC236}">
                <a16:creationId xmlns:a16="http://schemas.microsoft.com/office/drawing/2014/main" id="{8E69753C-57CA-BB5E-1C65-610CA23C897A}"/>
              </a:ext>
            </a:extLst>
          </p:cNvPr>
          <p:cNvSpPr/>
          <p:nvPr userDrawn="1"/>
        </p:nvSpPr>
        <p:spPr>
          <a:xfrm>
            <a:off x="2417428" y="3161757"/>
            <a:ext cx="473671" cy="473671"/>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FFC000"/>
                </a:solidFill>
                <a:latin typeface="Helsingborg Sans" pitchFamily="2" charset="77"/>
              </a:rPr>
              <a:t>2</a:t>
            </a:r>
          </a:p>
        </p:txBody>
      </p:sp>
      <p:sp>
        <p:nvSpPr>
          <p:cNvPr id="23" name="Ellips 22">
            <a:extLst>
              <a:ext uri="{FF2B5EF4-FFF2-40B4-BE49-F238E27FC236}">
                <a16:creationId xmlns:a16="http://schemas.microsoft.com/office/drawing/2014/main" id="{3879D273-BB74-4C8F-56D6-50D32E4D1680}"/>
              </a:ext>
            </a:extLst>
          </p:cNvPr>
          <p:cNvSpPr/>
          <p:nvPr userDrawn="1"/>
        </p:nvSpPr>
        <p:spPr>
          <a:xfrm>
            <a:off x="4296874" y="3157226"/>
            <a:ext cx="473671" cy="473671"/>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FFC000"/>
                </a:solidFill>
                <a:latin typeface="Helsingborg Sans" pitchFamily="2" charset="77"/>
              </a:rPr>
              <a:t>3</a:t>
            </a:r>
          </a:p>
        </p:txBody>
      </p:sp>
      <p:sp>
        <p:nvSpPr>
          <p:cNvPr id="24" name="Ellips 23">
            <a:extLst>
              <a:ext uri="{FF2B5EF4-FFF2-40B4-BE49-F238E27FC236}">
                <a16:creationId xmlns:a16="http://schemas.microsoft.com/office/drawing/2014/main" id="{C01162EC-C632-7F43-CAC4-0D14B218435D}"/>
              </a:ext>
            </a:extLst>
          </p:cNvPr>
          <p:cNvSpPr/>
          <p:nvPr userDrawn="1"/>
        </p:nvSpPr>
        <p:spPr>
          <a:xfrm>
            <a:off x="6115330" y="3152695"/>
            <a:ext cx="473671" cy="473671"/>
          </a:xfrm>
          <a:prstGeom prst="ellipse">
            <a:avLst/>
          </a:prstGeom>
          <a:solidFill>
            <a:srgbClr val="FDF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100" b="1" i="0">
                <a:solidFill>
                  <a:srgbClr val="FFC000"/>
                </a:solidFill>
                <a:latin typeface="Helsingborg Sans" pitchFamily="2" charset="77"/>
              </a:rPr>
              <a:t>4</a:t>
            </a:r>
          </a:p>
        </p:txBody>
      </p:sp>
      <p:sp>
        <p:nvSpPr>
          <p:cNvPr id="25" name="textruta 24">
            <a:extLst>
              <a:ext uri="{FF2B5EF4-FFF2-40B4-BE49-F238E27FC236}">
                <a16:creationId xmlns:a16="http://schemas.microsoft.com/office/drawing/2014/main" id="{C1C6AF81-EA71-6488-0808-6D368DC7DB3A}"/>
              </a:ext>
            </a:extLst>
          </p:cNvPr>
          <p:cNvSpPr txBox="1"/>
          <p:nvPr userDrawn="1"/>
        </p:nvSpPr>
        <p:spPr>
          <a:xfrm>
            <a:off x="530578" y="5237004"/>
            <a:ext cx="6791466" cy="215444"/>
          </a:xfrm>
          <a:prstGeom prst="rect">
            <a:avLst/>
          </a:prstGeom>
          <a:noFill/>
        </p:spPr>
        <p:txBody>
          <a:bodyPr wrap="square" lIns="0" tIns="0" rIns="0" bIns="0" rtlCol="0">
            <a:spAutoFit/>
          </a:bodyPr>
          <a:lstStyle/>
          <a:p>
            <a:r>
              <a:rPr lang="sv-SE" sz="1400" b="0" i="0">
                <a:solidFill>
                  <a:schemeClr val="bg1"/>
                </a:solidFill>
                <a:effectLst/>
                <a:latin typeface="Roboto" panose="02000000000000000000" pitchFamily="2" charset="0"/>
                <a:ea typeface="Roboto" panose="02000000000000000000" pitchFamily="2" charset="0"/>
              </a:rPr>
              <a:t>* Bilden visar en förenklad version av stadens innovationsmodell.</a:t>
            </a:r>
          </a:p>
        </p:txBody>
      </p:sp>
      <p:sp>
        <p:nvSpPr>
          <p:cNvPr id="26" name="textruta 25">
            <a:extLst>
              <a:ext uri="{FF2B5EF4-FFF2-40B4-BE49-F238E27FC236}">
                <a16:creationId xmlns:a16="http://schemas.microsoft.com/office/drawing/2014/main" id="{9785D562-C7FF-E45A-2686-FD58CE0DD9B2}"/>
              </a:ext>
            </a:extLst>
          </p:cNvPr>
          <p:cNvSpPr txBox="1"/>
          <p:nvPr userDrawn="1"/>
        </p:nvSpPr>
        <p:spPr>
          <a:xfrm>
            <a:off x="8827040" y="829014"/>
            <a:ext cx="1791087"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Tips &amp; stöd</a:t>
            </a:r>
            <a:endParaRPr lang="sv-SE" sz="2700" b="1" i="0">
              <a:solidFill>
                <a:schemeClr val="bg1"/>
              </a:solidFill>
              <a:latin typeface="Helsingborg Sans" pitchFamily="2" charset="77"/>
            </a:endParaRPr>
          </a:p>
        </p:txBody>
      </p:sp>
      <p:sp>
        <p:nvSpPr>
          <p:cNvPr id="27" name="textruta 26">
            <a:extLst>
              <a:ext uri="{FF2B5EF4-FFF2-40B4-BE49-F238E27FC236}">
                <a16:creationId xmlns:a16="http://schemas.microsoft.com/office/drawing/2014/main" id="{BC56EC6D-4E32-E022-3F10-59FC84F76674}"/>
              </a:ext>
            </a:extLst>
          </p:cNvPr>
          <p:cNvSpPr txBox="1"/>
          <p:nvPr userDrawn="1"/>
        </p:nvSpPr>
        <p:spPr>
          <a:xfrm>
            <a:off x="8827041" y="1328732"/>
            <a:ext cx="2637249" cy="2200602"/>
          </a:xfrm>
          <a:prstGeom prst="rect">
            <a:avLst/>
          </a:prstGeom>
          <a:noFill/>
        </p:spPr>
        <p:txBody>
          <a:bodyPr wrap="square" lIns="0" tIns="0" rIns="0" bIns="0" rtlCol="0">
            <a:spAutoFit/>
          </a:bodyPr>
          <a:lstStyle/>
          <a:p>
            <a:r>
              <a:rPr lang="sv-SE" sz="1300" b="0" i="0">
                <a:solidFill>
                  <a:schemeClr val="bg1"/>
                </a:solidFill>
                <a:effectLst/>
                <a:latin typeface="Roboto" panose="02000000000000000000" pitchFamily="2" charset="0"/>
                <a:ea typeface="Roboto" panose="02000000000000000000" pitchFamily="2" charset="0"/>
              </a:rPr>
              <a:t>Arbeta gärna tillsammans med en kollega, det blir både roligare och enklare. Avsätt också tid i din kalender för att arbeta med idén.</a:t>
            </a:r>
          </a:p>
          <a:p>
            <a:endParaRPr lang="sv-SE" sz="1300" b="0" i="0">
              <a:solidFill>
                <a:schemeClr val="bg1"/>
              </a:solidFill>
              <a:effectLst/>
              <a:latin typeface="Roboto" panose="02000000000000000000" pitchFamily="2" charset="0"/>
              <a:ea typeface="Roboto" panose="02000000000000000000" pitchFamily="2" charset="0"/>
            </a:endParaRPr>
          </a:p>
          <a:p>
            <a:r>
              <a:rPr lang="sv-SE" sz="1300" b="0" i="0">
                <a:solidFill>
                  <a:schemeClr val="bg1"/>
                </a:solidFill>
                <a:effectLst/>
                <a:latin typeface="Roboto" panose="02000000000000000000" pitchFamily="2" charset="0"/>
                <a:ea typeface="Roboto" panose="02000000000000000000" pitchFamily="2" charset="0"/>
              </a:rPr>
              <a:t>Du kan när som helst ta hjälp av din förvaltnings innovationsledare. De finns till för att du ska lyckas och de vet vem du ska prata med om du/ni har frågor gällande process, juridik, </a:t>
            </a:r>
            <a:r>
              <a:rPr lang="sv-SE" sz="1300" b="0" i="0" err="1">
                <a:solidFill>
                  <a:schemeClr val="bg1"/>
                </a:solidFill>
                <a:effectLst/>
                <a:latin typeface="Roboto" panose="02000000000000000000" pitchFamily="2" charset="0"/>
                <a:ea typeface="Roboto" panose="02000000000000000000" pitchFamily="2" charset="0"/>
              </a:rPr>
              <a:t>tech</a:t>
            </a:r>
            <a:r>
              <a:rPr lang="sv-SE" sz="1300" b="0" i="0">
                <a:solidFill>
                  <a:schemeClr val="bg1"/>
                </a:solidFill>
                <a:effectLst/>
                <a:latin typeface="Roboto" panose="02000000000000000000" pitchFamily="2" charset="0"/>
                <a:ea typeface="Roboto" panose="02000000000000000000" pitchFamily="2" charset="0"/>
              </a:rPr>
              <a:t>, ekonomi, pitch m.m.</a:t>
            </a:r>
            <a:endParaRPr lang="sv-SE" sz="1300" b="0" i="0" u="sng">
              <a:solidFill>
                <a:schemeClr val="bg1"/>
              </a:solidFill>
              <a:latin typeface="Roboto" panose="02000000000000000000" pitchFamily="2" charset="0"/>
              <a:ea typeface="Roboto" panose="02000000000000000000" pitchFamily="2" charset="0"/>
            </a:endParaRPr>
          </a:p>
        </p:txBody>
      </p:sp>
      <p:sp>
        <p:nvSpPr>
          <p:cNvPr id="30" name="textruta 29">
            <a:extLst>
              <a:ext uri="{FF2B5EF4-FFF2-40B4-BE49-F238E27FC236}">
                <a16:creationId xmlns:a16="http://schemas.microsoft.com/office/drawing/2014/main" id="{ED794F2F-80F5-4005-0C9F-7A3FB33BED37}"/>
              </a:ext>
            </a:extLst>
          </p:cNvPr>
          <p:cNvSpPr txBox="1"/>
          <p:nvPr userDrawn="1"/>
        </p:nvSpPr>
        <p:spPr>
          <a:xfrm>
            <a:off x="8827040" y="4786489"/>
            <a:ext cx="2518292" cy="400110"/>
          </a:xfrm>
          <a:prstGeom prst="rect">
            <a:avLst/>
          </a:prstGeom>
          <a:noFill/>
        </p:spPr>
        <p:txBody>
          <a:bodyPr wrap="square" lIns="0" tIns="0" rIns="0" bIns="0" rtlCol="0">
            <a:spAutoFit/>
          </a:bodyPr>
          <a:lstStyle/>
          <a:p>
            <a:r>
              <a:rPr lang="sv-SE" sz="1300" b="0" i="0">
                <a:solidFill>
                  <a:schemeClr val="bg1"/>
                </a:solidFill>
                <a:effectLst/>
                <a:latin typeface="Roboto" panose="02000000000000000000" pitchFamily="2" charset="0"/>
                <a:ea typeface="Roboto" panose="02000000000000000000" pitchFamily="2" charset="0"/>
              </a:rPr>
              <a:t>Vill du lära dig mer om hur staden arbetar med innovation?</a:t>
            </a:r>
            <a:endParaRPr lang="sv-SE" sz="1300" b="0" i="0" u="sng">
              <a:solidFill>
                <a:schemeClr val="bg1"/>
              </a:solidFill>
              <a:latin typeface="Roboto" panose="02000000000000000000" pitchFamily="2" charset="0"/>
              <a:ea typeface="Roboto" panose="02000000000000000000" pitchFamily="2" charset="0"/>
            </a:endParaRPr>
          </a:p>
        </p:txBody>
      </p:sp>
      <p:sp>
        <p:nvSpPr>
          <p:cNvPr id="10" name="textruta 9">
            <a:extLst>
              <a:ext uri="{FF2B5EF4-FFF2-40B4-BE49-F238E27FC236}">
                <a16:creationId xmlns:a16="http://schemas.microsoft.com/office/drawing/2014/main" id="{872D5B52-D2C4-4FB4-B54B-56007F2A65FC}"/>
              </a:ext>
            </a:extLst>
          </p:cNvPr>
          <p:cNvSpPr txBox="1"/>
          <p:nvPr userDrawn="1"/>
        </p:nvSpPr>
        <p:spPr>
          <a:xfrm>
            <a:off x="530575" y="6102596"/>
            <a:ext cx="7467671" cy="174920"/>
          </a:xfrm>
          <a:prstGeom prst="rect">
            <a:avLst/>
          </a:prstGeom>
          <a:noFill/>
        </p:spPr>
        <p:txBody>
          <a:bodyPr wrap="square" lIns="0" tIns="0" rIns="0" bIns="0" rtlCol="0">
            <a:spAutoFit/>
          </a:bodyPr>
          <a:lstStyle/>
          <a:p>
            <a:pPr>
              <a:lnSpc>
                <a:spcPct val="110000"/>
              </a:lnSpc>
            </a:pPr>
            <a:r>
              <a:rPr lang="sv-SE" sz="1100" b="0" i="1">
                <a:solidFill>
                  <a:schemeClr val="bg1"/>
                </a:solidFill>
                <a:latin typeface="+mn-lt"/>
                <a:ea typeface="Roboto Medium" panose="02000000000000000000" pitchFamily="2" charset="0"/>
              </a:rPr>
              <a:t>För att öppna en länk, klicka på den i presentationsläge eller högerklicka på den och välj ”Hyperlänk / Öppna hyperlänk”</a:t>
            </a:r>
          </a:p>
        </p:txBody>
      </p:sp>
    </p:spTree>
    <p:extLst>
      <p:ext uri="{BB962C8B-B14F-4D97-AF65-F5344CB8AC3E}">
        <p14:creationId xmlns:p14="http://schemas.microsoft.com/office/powerpoint/2010/main" val="2027930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_Rubrikbild-med-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146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Rubrikbild-med-bild">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objekt 5">
            <a:extLst>
              <a:ext uri="{FF2B5EF4-FFF2-40B4-BE49-F238E27FC236}">
                <a16:creationId xmlns:a16="http://schemas.microsoft.com/office/drawing/2014/main" id="{DB8FFC1A-7E34-4ADC-71DC-0AB592FBD3C3}"/>
              </a:ext>
            </a:extLst>
          </p:cNvPr>
          <p:cNvPicPr>
            <a:picLocks noChangeAspect="1"/>
          </p:cNvPicPr>
          <p:nvPr/>
        </p:nvPicPr>
        <p:blipFill>
          <a:blip r:embed="rId2"/>
          <a:stretch>
            <a:fillRect/>
          </a:stretch>
        </p:blipFill>
        <p:spPr>
          <a:xfrm>
            <a:off x="10824000" y="2975098"/>
            <a:ext cx="910799" cy="910799"/>
          </a:xfrm>
          <a:prstGeom prst="rect">
            <a:avLst/>
          </a:prstGeom>
        </p:spPr>
      </p:pic>
      <p:sp>
        <p:nvSpPr>
          <p:cNvPr id="2" name="Rubrik 1">
            <a:extLst>
              <a:ext uri="{FF2B5EF4-FFF2-40B4-BE49-F238E27FC236}">
                <a16:creationId xmlns:a16="http://schemas.microsoft.com/office/drawing/2014/main" id="{855EFB33-DC24-F7E8-3018-41DB11FB6D4E}"/>
              </a:ext>
            </a:extLst>
          </p:cNvPr>
          <p:cNvSpPr>
            <a:spLocks noGrp="1"/>
          </p:cNvSpPr>
          <p:nvPr>
            <p:ph type="ctrTitle"/>
          </p:nvPr>
        </p:nvSpPr>
        <p:spPr>
          <a:xfrm>
            <a:off x="864000" y="3885897"/>
            <a:ext cx="9144000" cy="1495794"/>
          </a:xfrm>
        </p:spPr>
        <p:txBody>
          <a:bodyPr lIns="0" tIns="0" rIns="0" bIns="0" anchor="t" anchorCtr="0">
            <a:spAutoFit/>
          </a:bodyPr>
          <a:lstStyle>
            <a:lvl1pPr algn="l">
              <a:defRPr sz="5400">
                <a:solidFill>
                  <a:schemeClr val="bg1"/>
                </a:solidFill>
                <a:latin typeface="+mj-lt"/>
              </a:defRPr>
            </a:lvl1pPr>
          </a:lstStyle>
          <a:p>
            <a:r>
              <a:rPr lang="sv-SE"/>
              <a:t>Klicka här för att ändra mall för rubrikformat</a:t>
            </a:r>
          </a:p>
        </p:txBody>
      </p:sp>
      <p:sp>
        <p:nvSpPr>
          <p:cNvPr id="5" name="Underrubrik 2">
            <a:extLst>
              <a:ext uri="{FF2B5EF4-FFF2-40B4-BE49-F238E27FC236}">
                <a16:creationId xmlns:a16="http://schemas.microsoft.com/office/drawing/2014/main" id="{254E7E10-B45A-355D-EBF0-E6A28FF142A5}"/>
              </a:ext>
            </a:extLst>
          </p:cNvPr>
          <p:cNvSpPr>
            <a:spLocks noGrp="1"/>
          </p:cNvSpPr>
          <p:nvPr>
            <p:ph type="subTitle" idx="1"/>
          </p:nvPr>
        </p:nvSpPr>
        <p:spPr>
          <a:xfrm>
            <a:off x="864000" y="6004787"/>
            <a:ext cx="9144000" cy="332399"/>
          </a:xfrm>
        </p:spPr>
        <p:txBody>
          <a:bodyPr lIns="0" tIns="0" rIns="0" bIns="0">
            <a:spAutoFit/>
          </a:bodyPr>
          <a:lstStyle>
            <a:lvl1pPr marL="0" indent="0" algn="l">
              <a:buNone/>
              <a:defRPr sz="2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p>
        </p:txBody>
      </p:sp>
      <p:sp>
        <p:nvSpPr>
          <p:cNvPr id="10" name="Platshållare för bild 9">
            <a:extLst>
              <a:ext uri="{FF2B5EF4-FFF2-40B4-BE49-F238E27FC236}">
                <a16:creationId xmlns:a16="http://schemas.microsoft.com/office/drawing/2014/main" id="{866B8D03-7410-7B89-E586-C1405EA89FBB}"/>
              </a:ext>
            </a:extLst>
          </p:cNvPr>
          <p:cNvSpPr>
            <a:spLocks noGrp="1"/>
          </p:cNvSpPr>
          <p:nvPr>
            <p:ph type="pic" sz="quarter" idx="10"/>
          </p:nvPr>
        </p:nvSpPr>
        <p:spPr>
          <a:xfrm>
            <a:off x="0" y="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11734798 w 12192000"/>
              <a:gd name="connsiteY3" fmla="*/ 3429000 h 3429000"/>
              <a:gd name="connsiteX4" fmla="*/ 11734798 w 12192000"/>
              <a:gd name="connsiteY4" fmla="*/ 2972103 h 3429000"/>
              <a:gd name="connsiteX5" fmla="*/ 10823999 w 12192000"/>
              <a:gd name="connsiteY5" fmla="*/ 2972103 h 3429000"/>
              <a:gd name="connsiteX6" fmla="*/ 10823999 w 12192000"/>
              <a:gd name="connsiteY6" fmla="*/ 3429000 h 3429000"/>
              <a:gd name="connsiteX7" fmla="*/ 0 w 12192000"/>
              <a:gd name="connsiteY7"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429000">
                <a:moveTo>
                  <a:pt x="0" y="0"/>
                </a:moveTo>
                <a:lnTo>
                  <a:pt x="12192000" y="0"/>
                </a:lnTo>
                <a:lnTo>
                  <a:pt x="12192000" y="3429000"/>
                </a:lnTo>
                <a:lnTo>
                  <a:pt x="11734798" y="3429000"/>
                </a:lnTo>
                <a:lnTo>
                  <a:pt x="11734798" y="2972103"/>
                </a:lnTo>
                <a:lnTo>
                  <a:pt x="10823999" y="2972103"/>
                </a:lnTo>
                <a:lnTo>
                  <a:pt x="10823999" y="3429000"/>
                </a:lnTo>
                <a:lnTo>
                  <a:pt x="0" y="3429000"/>
                </a:lnTo>
                <a:close/>
              </a:path>
            </a:pathLst>
          </a:custGeom>
        </p:spPr>
        <p:txBody>
          <a:bodyPr wrap="square">
            <a:noAutofit/>
          </a:bodyPr>
          <a:lstStyle/>
          <a:p>
            <a:r>
              <a:rPr lang="sv-SE"/>
              <a:t>Klicka på ikonen för att lägga till en bild</a:t>
            </a:r>
          </a:p>
        </p:txBody>
      </p:sp>
      <p:sp>
        <p:nvSpPr>
          <p:cNvPr id="3" name="Rektangel 2">
            <a:extLst>
              <a:ext uri="{FF2B5EF4-FFF2-40B4-BE49-F238E27FC236}">
                <a16:creationId xmlns:a16="http://schemas.microsoft.com/office/drawing/2014/main" id="{CCA31470-1942-C1A4-2335-418C3568C704}"/>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7BACE78B-EEC0-DD5D-D5FF-DCD41D528E17}"/>
              </a:ext>
            </a:extLst>
          </p:cNvPr>
          <p:cNvPicPr>
            <a:picLocks noChangeAspect="1"/>
          </p:cNvPicPr>
          <p:nvPr userDrawn="1"/>
        </p:nvPicPr>
        <p:blipFill>
          <a:blip r:embed="rId2"/>
          <a:stretch>
            <a:fillRect/>
          </a:stretch>
        </p:blipFill>
        <p:spPr>
          <a:xfrm>
            <a:off x="10824000" y="2975098"/>
            <a:ext cx="910799" cy="910799"/>
          </a:xfrm>
          <a:prstGeom prst="rect">
            <a:avLst/>
          </a:prstGeom>
        </p:spPr>
      </p:pic>
      <p:pic>
        <p:nvPicPr>
          <p:cNvPr id="9" name="Bildobjekt 8">
            <a:extLst>
              <a:ext uri="{FF2B5EF4-FFF2-40B4-BE49-F238E27FC236}">
                <a16:creationId xmlns:a16="http://schemas.microsoft.com/office/drawing/2014/main" id="{EFD0B6F6-D313-FADB-A4E1-81DFB2DDF611}"/>
              </a:ext>
            </a:extLst>
          </p:cNvPr>
          <p:cNvPicPr>
            <a:picLocks noChangeAspect="1"/>
          </p:cNvPicPr>
          <p:nvPr userDrawn="1"/>
        </p:nvPicPr>
        <p:blipFill>
          <a:blip r:embed="rId3"/>
          <a:stretch>
            <a:fillRect/>
          </a:stretch>
        </p:blipFill>
        <p:spPr>
          <a:xfrm>
            <a:off x="10823999" y="2972103"/>
            <a:ext cx="910799" cy="910799"/>
          </a:xfrm>
          <a:prstGeom prst="rect">
            <a:avLst/>
          </a:prstGeom>
        </p:spPr>
      </p:pic>
    </p:spTree>
    <p:extLst>
      <p:ext uri="{BB962C8B-B14F-4D97-AF65-F5344CB8AC3E}">
        <p14:creationId xmlns:p14="http://schemas.microsoft.com/office/powerpoint/2010/main" val="41297494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_Rubrikbild">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5EFB33-DC24-F7E8-3018-41DB11FB6D4E}"/>
              </a:ext>
            </a:extLst>
          </p:cNvPr>
          <p:cNvSpPr>
            <a:spLocks noGrp="1"/>
          </p:cNvSpPr>
          <p:nvPr>
            <p:ph type="ctrTitle"/>
          </p:nvPr>
        </p:nvSpPr>
        <p:spPr>
          <a:xfrm>
            <a:off x="864000" y="720000"/>
            <a:ext cx="9144000" cy="2387600"/>
          </a:xfrm>
        </p:spPr>
        <p:txBody>
          <a:bodyPr lIns="0" tIns="0" rIns="0" bIns="0" anchor="b">
            <a:noAutofit/>
          </a:bodyPr>
          <a:lstStyle>
            <a:lvl1pPr algn="l">
              <a:defRPr sz="5400">
                <a:solidFill>
                  <a:srgbClr val="1A355D"/>
                </a:solidFill>
                <a:latin typeface="+mj-lt"/>
              </a:defRPr>
            </a:lvl1pPr>
          </a:lstStyle>
          <a:p>
            <a:r>
              <a:rPr lang="sv-SE"/>
              <a:t>Klicka här för att ändra mall för rubrikformat</a:t>
            </a:r>
          </a:p>
        </p:txBody>
      </p:sp>
      <p:sp>
        <p:nvSpPr>
          <p:cNvPr id="4" name="Rektangel 3">
            <a:extLst>
              <a:ext uri="{FF2B5EF4-FFF2-40B4-BE49-F238E27FC236}">
                <a16:creationId xmlns:a16="http://schemas.microsoft.com/office/drawing/2014/main" id="{D04917EE-8324-E067-11E0-3B8430733568}"/>
              </a:ext>
            </a:extLst>
          </p:cNvPr>
          <p:cNvSpPr/>
          <p:nvPr/>
        </p:nvSpPr>
        <p:spPr>
          <a:xfrm>
            <a:off x="0" y="3429000"/>
            <a:ext cx="12192000" cy="3429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3" name="Underrubrik 2">
            <a:extLst>
              <a:ext uri="{FF2B5EF4-FFF2-40B4-BE49-F238E27FC236}">
                <a16:creationId xmlns:a16="http://schemas.microsoft.com/office/drawing/2014/main" id="{90930466-6BA6-F040-59C2-5E800257B68E}"/>
              </a:ext>
            </a:extLst>
          </p:cNvPr>
          <p:cNvSpPr>
            <a:spLocks noGrp="1"/>
          </p:cNvSpPr>
          <p:nvPr>
            <p:ph type="subTitle" idx="1"/>
          </p:nvPr>
        </p:nvSpPr>
        <p:spPr>
          <a:xfrm>
            <a:off x="864000" y="3885897"/>
            <a:ext cx="9144000" cy="1655233"/>
          </a:xfrm>
        </p:spPr>
        <p:txBody>
          <a:bodyPr lIns="0" tIns="0" rIns="0" bIns="0">
            <a:normAutofit/>
          </a:bodyPr>
          <a:lstStyle>
            <a:lvl1pPr marL="0" indent="0" algn="l">
              <a:buNone/>
              <a:defRPr sz="24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p>
        </p:txBody>
      </p:sp>
      <p:pic>
        <p:nvPicPr>
          <p:cNvPr id="6" name="Bildobjekt 5">
            <a:extLst>
              <a:ext uri="{FF2B5EF4-FFF2-40B4-BE49-F238E27FC236}">
                <a16:creationId xmlns:a16="http://schemas.microsoft.com/office/drawing/2014/main" id="{DB8FFC1A-7E34-4ADC-71DC-0AB592FBD3C3}"/>
              </a:ext>
            </a:extLst>
          </p:cNvPr>
          <p:cNvPicPr>
            <a:picLocks noChangeAspect="1"/>
          </p:cNvPicPr>
          <p:nvPr/>
        </p:nvPicPr>
        <p:blipFill>
          <a:blip r:embed="rId2"/>
          <a:stretch>
            <a:fillRect/>
          </a:stretch>
        </p:blipFill>
        <p:spPr>
          <a:xfrm>
            <a:off x="10824000" y="2975098"/>
            <a:ext cx="910799" cy="910799"/>
          </a:xfrm>
          <a:prstGeom prst="rect">
            <a:avLst/>
          </a:prstGeom>
        </p:spPr>
      </p:pic>
      <p:sp>
        <p:nvSpPr>
          <p:cNvPr id="5" name="Rektangel 4">
            <a:extLst>
              <a:ext uri="{FF2B5EF4-FFF2-40B4-BE49-F238E27FC236}">
                <a16:creationId xmlns:a16="http://schemas.microsoft.com/office/drawing/2014/main" id="{420271EF-9D8F-9ACA-A757-37A30336E221}"/>
              </a:ext>
            </a:extLst>
          </p:cNvPr>
          <p:cNvSpPr/>
          <p:nvPr userDrawn="1"/>
        </p:nvSpPr>
        <p:spPr>
          <a:xfrm>
            <a:off x="0" y="3429000"/>
            <a:ext cx="121920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7" name="Bildobjekt 6">
            <a:extLst>
              <a:ext uri="{FF2B5EF4-FFF2-40B4-BE49-F238E27FC236}">
                <a16:creationId xmlns:a16="http://schemas.microsoft.com/office/drawing/2014/main" id="{EE8CBF3B-D3E5-8CD5-84D9-A4A45C1747C3}"/>
              </a:ext>
            </a:extLst>
          </p:cNvPr>
          <p:cNvPicPr>
            <a:picLocks noChangeAspect="1"/>
          </p:cNvPicPr>
          <p:nvPr userDrawn="1"/>
        </p:nvPicPr>
        <p:blipFill>
          <a:blip r:embed="rId2"/>
          <a:stretch>
            <a:fillRect/>
          </a:stretch>
        </p:blipFill>
        <p:spPr>
          <a:xfrm>
            <a:off x="10824000" y="2975098"/>
            <a:ext cx="910799" cy="910799"/>
          </a:xfrm>
          <a:prstGeom prst="rect">
            <a:avLst/>
          </a:prstGeom>
        </p:spPr>
      </p:pic>
      <p:pic>
        <p:nvPicPr>
          <p:cNvPr id="8" name="Bildobjekt 7">
            <a:extLst>
              <a:ext uri="{FF2B5EF4-FFF2-40B4-BE49-F238E27FC236}">
                <a16:creationId xmlns:a16="http://schemas.microsoft.com/office/drawing/2014/main" id="{29DC0481-7B4A-B86B-464C-C30A97E2BC06}"/>
              </a:ext>
            </a:extLst>
          </p:cNvPr>
          <p:cNvPicPr>
            <a:picLocks noChangeAspect="1"/>
          </p:cNvPicPr>
          <p:nvPr userDrawn="1"/>
        </p:nvPicPr>
        <p:blipFill>
          <a:blip r:embed="rId3"/>
          <a:stretch>
            <a:fillRect/>
          </a:stretch>
        </p:blipFill>
        <p:spPr>
          <a:xfrm>
            <a:off x="10824000" y="2975098"/>
            <a:ext cx="910799" cy="910799"/>
          </a:xfrm>
          <a:prstGeom prst="rect">
            <a:avLst/>
          </a:prstGeom>
        </p:spPr>
      </p:pic>
    </p:spTree>
    <p:extLst>
      <p:ext uri="{BB962C8B-B14F-4D97-AF65-F5344CB8AC3E}">
        <p14:creationId xmlns:p14="http://schemas.microsoft.com/office/powerpoint/2010/main" val="10994211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Underrubrikbild">
    <p:bg>
      <p:bgPr>
        <a:solidFill>
          <a:schemeClr val="bg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BA98754A-6281-725D-A24E-61A3946AD447}"/>
              </a:ext>
            </a:extLst>
          </p:cNvPr>
          <p:cNvSpPr/>
          <p:nvPr/>
        </p:nvSpPr>
        <p:spPr>
          <a:xfrm flipV="1">
            <a:off x="0" y="0"/>
            <a:ext cx="12192000" cy="17235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ubrik 1">
            <a:extLst>
              <a:ext uri="{FF2B5EF4-FFF2-40B4-BE49-F238E27FC236}">
                <a16:creationId xmlns:a16="http://schemas.microsoft.com/office/drawing/2014/main" id="{855EFB33-DC24-F7E8-3018-41DB11FB6D4E}"/>
              </a:ext>
            </a:extLst>
          </p:cNvPr>
          <p:cNvSpPr>
            <a:spLocks noGrp="1"/>
          </p:cNvSpPr>
          <p:nvPr>
            <p:ph type="ctrTitle" hasCustomPrompt="1"/>
          </p:nvPr>
        </p:nvSpPr>
        <p:spPr>
          <a:xfrm>
            <a:off x="864000" y="222715"/>
            <a:ext cx="9144000" cy="1148442"/>
          </a:xfrm>
        </p:spPr>
        <p:txBody>
          <a:bodyPr lIns="0" tIns="0" rIns="0" bIns="0" anchor="b">
            <a:noAutofit/>
          </a:bodyPr>
          <a:lstStyle>
            <a:lvl1pPr algn="l">
              <a:defRPr sz="3600">
                <a:solidFill>
                  <a:schemeClr val="bg1"/>
                </a:solidFill>
                <a:latin typeface="+mj-lt"/>
              </a:defRPr>
            </a:lvl1pPr>
          </a:lstStyle>
          <a:p>
            <a:r>
              <a:rPr lang="sv-SE"/>
              <a:t>Klicka här för rubrikformat</a:t>
            </a:r>
          </a:p>
        </p:txBody>
      </p:sp>
      <p:sp>
        <p:nvSpPr>
          <p:cNvPr id="12" name="Underrubrik 2">
            <a:extLst>
              <a:ext uri="{FF2B5EF4-FFF2-40B4-BE49-F238E27FC236}">
                <a16:creationId xmlns:a16="http://schemas.microsoft.com/office/drawing/2014/main" id="{48EF7481-0BB0-E9FC-29AC-96BEA349FB86}"/>
              </a:ext>
            </a:extLst>
          </p:cNvPr>
          <p:cNvSpPr>
            <a:spLocks noGrp="1"/>
          </p:cNvSpPr>
          <p:nvPr>
            <p:ph type="subTitle" idx="1"/>
          </p:nvPr>
        </p:nvSpPr>
        <p:spPr>
          <a:xfrm>
            <a:off x="864000" y="2180413"/>
            <a:ext cx="9144000" cy="1655233"/>
          </a:xfrm>
        </p:spPr>
        <p:txBody>
          <a:bodyPr lIns="0" tIns="0" rIns="0" bIns="0">
            <a:normAutofit/>
          </a:bodyPr>
          <a:lstStyle>
            <a:lvl1pPr marL="0" indent="0" algn="l">
              <a:buNone/>
              <a:defRPr sz="5400" b="1" i="0">
                <a:solidFill>
                  <a:srgbClr val="1A355D"/>
                </a:solidFill>
                <a:latin typeface="+mj-lt"/>
                <a:ea typeface="Roboto Light" panose="02000000000000000000" pitchFamily="2" charset="0"/>
                <a:cs typeface="Roboto Light" panose="02000000000000000000" pitchFamily="2" charset="0"/>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sv-SE"/>
              <a:t>Klicka här för att ändra mall för underrubrikformat</a:t>
            </a:r>
          </a:p>
        </p:txBody>
      </p:sp>
      <p:pic>
        <p:nvPicPr>
          <p:cNvPr id="4" name="Bildobjekt 3">
            <a:extLst>
              <a:ext uri="{FF2B5EF4-FFF2-40B4-BE49-F238E27FC236}">
                <a16:creationId xmlns:a16="http://schemas.microsoft.com/office/drawing/2014/main" id="{EC0CD60E-7813-6856-9965-1BBA7949A405}"/>
              </a:ext>
            </a:extLst>
          </p:cNvPr>
          <p:cNvPicPr>
            <a:picLocks noChangeAspect="1"/>
          </p:cNvPicPr>
          <p:nvPr/>
        </p:nvPicPr>
        <p:blipFill>
          <a:blip r:embed="rId2"/>
          <a:stretch>
            <a:fillRect/>
          </a:stretch>
        </p:blipFill>
        <p:spPr>
          <a:xfrm>
            <a:off x="10824000" y="1268413"/>
            <a:ext cx="910799" cy="910799"/>
          </a:xfrm>
          <a:prstGeom prst="rect">
            <a:avLst/>
          </a:prstGeom>
        </p:spPr>
      </p:pic>
      <p:pic>
        <p:nvPicPr>
          <p:cNvPr id="5" name="Bildobjekt 4">
            <a:extLst>
              <a:ext uri="{FF2B5EF4-FFF2-40B4-BE49-F238E27FC236}">
                <a16:creationId xmlns:a16="http://schemas.microsoft.com/office/drawing/2014/main" id="{C1FF0591-3C98-4A65-DDEC-0B543C12EFF4}"/>
              </a:ext>
            </a:extLst>
          </p:cNvPr>
          <p:cNvPicPr>
            <a:picLocks noChangeAspect="1"/>
          </p:cNvPicPr>
          <p:nvPr userDrawn="1"/>
        </p:nvPicPr>
        <p:blipFill>
          <a:blip r:embed="rId2"/>
          <a:stretch>
            <a:fillRect/>
          </a:stretch>
        </p:blipFill>
        <p:spPr>
          <a:xfrm>
            <a:off x="10824000" y="1268413"/>
            <a:ext cx="910799" cy="910799"/>
          </a:xfrm>
          <a:prstGeom prst="rect">
            <a:avLst/>
          </a:prstGeom>
        </p:spPr>
      </p:pic>
      <p:pic>
        <p:nvPicPr>
          <p:cNvPr id="6" name="Bildobjekt 5">
            <a:extLst>
              <a:ext uri="{FF2B5EF4-FFF2-40B4-BE49-F238E27FC236}">
                <a16:creationId xmlns:a16="http://schemas.microsoft.com/office/drawing/2014/main" id="{57804F4A-2262-2386-ABC4-E9C8E9C77358}"/>
              </a:ext>
            </a:extLst>
          </p:cNvPr>
          <p:cNvPicPr>
            <a:picLocks noChangeAspect="1"/>
          </p:cNvPicPr>
          <p:nvPr userDrawn="1"/>
        </p:nvPicPr>
        <p:blipFill>
          <a:blip r:embed="rId3"/>
          <a:stretch>
            <a:fillRect/>
          </a:stretch>
        </p:blipFill>
        <p:spPr>
          <a:xfrm>
            <a:off x="10824000" y="1268413"/>
            <a:ext cx="910799" cy="910799"/>
          </a:xfrm>
          <a:prstGeom prst="rect">
            <a:avLst/>
          </a:prstGeom>
        </p:spPr>
      </p:pic>
    </p:spTree>
    <p:extLst>
      <p:ext uri="{BB962C8B-B14F-4D97-AF65-F5344CB8AC3E}">
        <p14:creationId xmlns:p14="http://schemas.microsoft.com/office/powerpoint/2010/main" val="933712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9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_Rubrik+Text">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10464000" cy="553998"/>
          </a:xfrm>
        </p:spPr>
        <p:txBody>
          <a:bodyPr wrap="square" lIns="0" tIns="0" rIns="0" bIns="0" anchor="b">
            <a:spAutoFit/>
          </a:bodyPr>
          <a:lstStyle>
            <a:lvl1pPr algn="l">
              <a:defRPr sz="4000">
                <a:solidFill>
                  <a:srgbClr val="1A355D"/>
                </a:solidFill>
                <a:latin typeface="+mj-lt"/>
              </a:defRPr>
            </a:lvl1pPr>
          </a:lstStyle>
          <a:p>
            <a:r>
              <a:rPr lang="sv-SE"/>
              <a:t>Klicka här för rubrikformat</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 name="Bildobjekt 1">
            <a:extLst>
              <a:ext uri="{FF2B5EF4-FFF2-40B4-BE49-F238E27FC236}">
                <a16:creationId xmlns:a16="http://schemas.microsoft.com/office/drawing/2014/main" id="{AD9E93EB-696B-A1D0-3D89-B3EC2DC24D5B}"/>
              </a:ext>
            </a:extLst>
          </p:cNvPr>
          <p:cNvPicPr>
            <a:picLocks noChangeAspect="1"/>
          </p:cNvPicPr>
          <p:nvPr/>
        </p:nvPicPr>
        <p:blipFill>
          <a:blip r:embed="rId2"/>
          <a:stretch>
            <a:fillRect/>
          </a:stretch>
        </p:blipFill>
        <p:spPr>
          <a:xfrm>
            <a:off x="10824000" y="5490000"/>
            <a:ext cx="910799" cy="910799"/>
          </a:xfrm>
          <a:prstGeom prst="rect">
            <a:avLst/>
          </a:prstGeom>
        </p:spPr>
      </p:pic>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10464000" cy="576463"/>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Rektangel 2">
            <a:extLst>
              <a:ext uri="{FF2B5EF4-FFF2-40B4-BE49-F238E27FC236}">
                <a16:creationId xmlns:a16="http://schemas.microsoft.com/office/drawing/2014/main" id="{7A32F5E9-5DBA-18EB-E23C-B1A6B2D85BAD}"/>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4" name="Bildobjekt 3">
            <a:extLst>
              <a:ext uri="{FF2B5EF4-FFF2-40B4-BE49-F238E27FC236}">
                <a16:creationId xmlns:a16="http://schemas.microsoft.com/office/drawing/2014/main" id="{FD969F9C-1C7E-0D0F-2843-5E9BD596594C}"/>
              </a:ext>
            </a:extLst>
          </p:cNvPr>
          <p:cNvPicPr>
            <a:picLocks noChangeAspect="1"/>
          </p:cNvPicPr>
          <p:nvPr userDrawn="1"/>
        </p:nvPicPr>
        <p:blipFill>
          <a:blip r:embed="rId2"/>
          <a:stretch>
            <a:fillRect/>
          </a:stretch>
        </p:blipFill>
        <p:spPr>
          <a:xfrm>
            <a:off x="10824000" y="5490000"/>
            <a:ext cx="910799" cy="910799"/>
          </a:xfrm>
          <a:prstGeom prst="rect">
            <a:avLst/>
          </a:prstGeom>
        </p:spPr>
      </p:pic>
      <p:pic>
        <p:nvPicPr>
          <p:cNvPr id="5" name="Bildobjekt 4">
            <a:extLst>
              <a:ext uri="{FF2B5EF4-FFF2-40B4-BE49-F238E27FC236}">
                <a16:creationId xmlns:a16="http://schemas.microsoft.com/office/drawing/2014/main" id="{BA9C74DC-357A-C33E-5F0E-119393623DDB}"/>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50728736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5_Rubrik+Text_Två spalter">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86754E6-803D-E2B7-1484-3BE9BC673641}"/>
              </a:ext>
            </a:extLst>
          </p:cNvPr>
          <p:cNvSpPr>
            <a:spLocks noGrp="1"/>
          </p:cNvSpPr>
          <p:nvPr>
            <p:ph type="title"/>
          </p:nvPr>
        </p:nvSpPr>
        <p:spPr>
          <a:xfrm>
            <a:off x="864000" y="864000"/>
            <a:ext cx="10515600" cy="553998"/>
          </a:xfrm>
        </p:spPr>
        <p:txBody>
          <a:bodyPr lIns="0" tIns="0" rIns="0" bIns="0" anchor="b" anchorCtr="0">
            <a:spAutoFit/>
          </a:bodyPr>
          <a:lstStyle>
            <a:lvl1pPr>
              <a:defRPr sz="4000">
                <a:solidFill>
                  <a:srgbClr val="1A355D"/>
                </a:solidFill>
              </a:defRPr>
            </a:lvl1pPr>
          </a:lstStyle>
          <a:p>
            <a:r>
              <a:rPr lang="sv-SE"/>
              <a:t>Klicka här för att ändra mall för rubrikformat</a:t>
            </a:r>
          </a:p>
        </p:txBody>
      </p:sp>
      <p:sp>
        <p:nvSpPr>
          <p:cNvPr id="9" name="Platshållare för innehåll 2">
            <a:extLst>
              <a:ext uri="{FF2B5EF4-FFF2-40B4-BE49-F238E27FC236}">
                <a16:creationId xmlns:a16="http://schemas.microsoft.com/office/drawing/2014/main" id="{1700EFE7-4E7C-FBC2-CE68-501C22FB892C}"/>
              </a:ext>
            </a:extLst>
          </p:cNvPr>
          <p:cNvSpPr>
            <a:spLocks noGrp="1"/>
          </p:cNvSpPr>
          <p:nvPr>
            <p:ph idx="11" hasCustomPrompt="1"/>
          </p:nvPr>
        </p:nvSpPr>
        <p:spPr>
          <a:xfrm>
            <a:off x="864000" y="1440000"/>
            <a:ext cx="5156200" cy="3367616"/>
          </a:xfrm>
        </p:spPr>
        <p:txBody>
          <a:bodyPr lIns="0" tIns="324000" rIns="0" bIns="0">
            <a:noAutofit/>
          </a:bodyPr>
          <a:lstStyle>
            <a:lvl1pPr marL="0" indent="0">
              <a:buNone/>
              <a:defRPr sz="1800">
                <a:solidFill>
                  <a:srgbClr val="1A355D"/>
                </a:solidFill>
                <a:latin typeface="+mn-lt"/>
              </a:defRPr>
            </a:lvl1pPr>
            <a:lvl2pPr marL="609585" indent="0">
              <a:buNone/>
              <a:defRPr sz="1800">
                <a:solidFill>
                  <a:srgbClr val="1A355D"/>
                </a:solidFill>
                <a:latin typeface="+mn-lt"/>
              </a:defRPr>
            </a:lvl2pPr>
            <a:lvl3pPr marL="1219170" indent="0">
              <a:buNone/>
              <a:defRPr sz="1600">
                <a:solidFill>
                  <a:srgbClr val="1A355D"/>
                </a:solidFill>
                <a:latin typeface="+mn-lt"/>
              </a:defRPr>
            </a:lvl3pPr>
            <a:lvl4pPr marL="1828755" indent="0">
              <a:buNone/>
              <a:defRPr sz="1400">
                <a:solidFill>
                  <a:srgbClr val="1A355D"/>
                </a:solidFill>
                <a:latin typeface="+mn-lt"/>
              </a:defRPr>
            </a:lvl4pPr>
            <a:lvl5pPr marL="2438339" indent="0">
              <a:buNone/>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a:t>
            </a:r>
          </a:p>
        </p:txBody>
      </p:sp>
      <p:sp>
        <p:nvSpPr>
          <p:cNvPr id="3" name="Rektangel 2">
            <a:extLst>
              <a:ext uri="{FF2B5EF4-FFF2-40B4-BE49-F238E27FC236}">
                <a16:creationId xmlns:a16="http://schemas.microsoft.com/office/drawing/2014/main" id="{E42FBDAC-9D04-75A7-EA94-92ED7AFBD528}"/>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5" name="Platshållare för innehåll 2">
            <a:extLst>
              <a:ext uri="{FF2B5EF4-FFF2-40B4-BE49-F238E27FC236}">
                <a16:creationId xmlns:a16="http://schemas.microsoft.com/office/drawing/2014/main" id="{14A36A99-13BE-93FD-5BA3-10CCED865B33}"/>
              </a:ext>
            </a:extLst>
          </p:cNvPr>
          <p:cNvSpPr>
            <a:spLocks noGrp="1"/>
          </p:cNvSpPr>
          <p:nvPr>
            <p:ph idx="12" hasCustomPrompt="1"/>
          </p:nvPr>
        </p:nvSpPr>
        <p:spPr>
          <a:xfrm>
            <a:off x="6223400" y="1440000"/>
            <a:ext cx="5156200" cy="3367616"/>
          </a:xfrm>
        </p:spPr>
        <p:txBody>
          <a:bodyPr lIns="0" tIns="324000" rIns="0" bIns="0">
            <a:noAutofit/>
          </a:bodyPr>
          <a:lstStyle>
            <a:lvl1pPr marL="0" indent="0">
              <a:buFont typeface="Arial" panose="020B0604020202020204" pitchFamily="34" charset="0"/>
              <a:buNone/>
              <a:defRPr sz="1800">
                <a:solidFill>
                  <a:srgbClr val="1A355D"/>
                </a:solidFill>
                <a:latin typeface="+mn-lt"/>
              </a:defRPr>
            </a:lvl1pPr>
            <a:lvl2pPr>
              <a:defRPr sz="1800">
                <a:solidFill>
                  <a:srgbClr val="1A355D"/>
                </a:solidFill>
                <a:latin typeface="+mn-lt"/>
              </a:defRPr>
            </a:lvl2pPr>
            <a:lvl3pPr>
              <a:defRPr sz="1600">
                <a:solidFill>
                  <a:srgbClr val="1A355D"/>
                </a:solidFill>
                <a:latin typeface="+mn-lt"/>
              </a:defRPr>
            </a:lvl3pPr>
            <a:lvl4pPr>
              <a:defRPr sz="1400">
                <a:solidFill>
                  <a:srgbClr val="1A355D"/>
                </a:solidFill>
                <a:latin typeface="+mn-lt"/>
              </a:defRPr>
            </a:lvl4pPr>
            <a:lvl5pPr>
              <a:defRPr sz="1200">
                <a:solidFill>
                  <a:srgbClr val="1A355D"/>
                </a:solidFill>
                <a:latin typeface="+mn-lt"/>
              </a:defRPr>
            </a:lvl5pPr>
            <a:lvl6pPr>
              <a:defRPr sz="2667"/>
            </a:lvl6pPr>
            <a:lvl7pPr>
              <a:defRPr sz="2667"/>
            </a:lvl7pPr>
            <a:lvl8pPr>
              <a:defRPr sz="2667"/>
            </a:lvl8pPr>
            <a:lvl9pPr>
              <a:defRPr sz="2667"/>
            </a:lvl9pPr>
          </a:lstStyle>
          <a:p>
            <a:pPr lvl="0"/>
            <a:r>
              <a:rPr lang="sv-SE"/>
              <a:t>Skriv text här</a:t>
            </a:r>
          </a:p>
        </p:txBody>
      </p:sp>
      <p:pic>
        <p:nvPicPr>
          <p:cNvPr id="7" name="Bildobjekt 6">
            <a:extLst>
              <a:ext uri="{FF2B5EF4-FFF2-40B4-BE49-F238E27FC236}">
                <a16:creationId xmlns:a16="http://schemas.microsoft.com/office/drawing/2014/main" id="{3C201D94-E387-AA87-3152-96714D328370}"/>
              </a:ext>
            </a:extLst>
          </p:cNvPr>
          <p:cNvPicPr>
            <a:picLocks noChangeAspect="1"/>
          </p:cNvPicPr>
          <p:nvPr/>
        </p:nvPicPr>
        <p:blipFill>
          <a:blip r:embed="rId2"/>
          <a:stretch>
            <a:fillRect/>
          </a:stretch>
        </p:blipFill>
        <p:spPr>
          <a:xfrm>
            <a:off x="10824000" y="5490000"/>
            <a:ext cx="910799" cy="910799"/>
          </a:xfrm>
          <a:prstGeom prst="rect">
            <a:avLst/>
          </a:prstGeom>
        </p:spPr>
      </p:pic>
      <p:sp>
        <p:nvSpPr>
          <p:cNvPr id="4" name="Rektangel 3">
            <a:extLst>
              <a:ext uri="{FF2B5EF4-FFF2-40B4-BE49-F238E27FC236}">
                <a16:creationId xmlns:a16="http://schemas.microsoft.com/office/drawing/2014/main" id="{E2D1EE53-2477-F47E-AC0F-B50641189728}"/>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6" name="Bildobjekt 5">
            <a:extLst>
              <a:ext uri="{FF2B5EF4-FFF2-40B4-BE49-F238E27FC236}">
                <a16:creationId xmlns:a16="http://schemas.microsoft.com/office/drawing/2014/main" id="{6D806E9F-E5A1-922D-30EB-E989CCA5F076}"/>
              </a:ext>
            </a:extLst>
          </p:cNvPr>
          <p:cNvPicPr>
            <a:picLocks noChangeAspect="1"/>
          </p:cNvPicPr>
          <p:nvPr userDrawn="1"/>
        </p:nvPicPr>
        <p:blipFill>
          <a:blip r:embed="rId2"/>
          <a:stretch>
            <a:fillRect/>
          </a:stretch>
        </p:blipFill>
        <p:spPr>
          <a:xfrm>
            <a:off x="10824000" y="5490000"/>
            <a:ext cx="910799" cy="910799"/>
          </a:xfrm>
          <a:prstGeom prst="rect">
            <a:avLst/>
          </a:prstGeom>
        </p:spPr>
      </p:pic>
      <p:pic>
        <p:nvPicPr>
          <p:cNvPr id="8" name="Bildobjekt 7">
            <a:extLst>
              <a:ext uri="{FF2B5EF4-FFF2-40B4-BE49-F238E27FC236}">
                <a16:creationId xmlns:a16="http://schemas.microsoft.com/office/drawing/2014/main" id="{88CC4E99-7A3B-494B-75D5-273BCECB73A3}"/>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231855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ext+höger-bild_alt1">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rgbClr val="1A355D"/>
                </a:solidFill>
                <a:latin typeface="+mj-lt"/>
              </a:defRPr>
            </a:lvl1pPr>
          </a:lstStyle>
          <a:p>
            <a:r>
              <a:rPr lang="sv-SE"/>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971996"/>
            <a:ext cx="4419200" cy="825762"/>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Platshållare för bild 2">
            <a:extLst>
              <a:ext uri="{FF2B5EF4-FFF2-40B4-BE49-F238E27FC236}">
                <a16:creationId xmlns:a16="http://schemas.microsoft.com/office/drawing/2014/main" id="{D757E195-7498-351F-5F44-85EF8461AB03}"/>
              </a:ext>
            </a:extLst>
          </p:cNvPr>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p>
        </p:txBody>
      </p:sp>
    </p:spTree>
    <p:extLst>
      <p:ext uri="{BB962C8B-B14F-4D97-AF65-F5344CB8AC3E}">
        <p14:creationId xmlns:p14="http://schemas.microsoft.com/office/powerpoint/2010/main" val="258604400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7_Text+höger-bild_Alt-2">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rgbClr val="1A355D"/>
                </a:solidFill>
                <a:latin typeface="+mj-lt"/>
              </a:defRPr>
            </a:lvl1pPr>
          </a:lstStyle>
          <a:p>
            <a:r>
              <a:rPr lang="sv-SE"/>
              <a:t>Klicka här för rubrikformat</a:t>
            </a:r>
          </a:p>
        </p:txBody>
      </p:sp>
      <p:sp>
        <p:nvSpPr>
          <p:cNvPr id="10" name="Rektangel 9">
            <a:extLst>
              <a:ext uri="{FF2B5EF4-FFF2-40B4-BE49-F238E27FC236}">
                <a16:creationId xmlns:a16="http://schemas.microsoft.com/office/drawing/2014/main" id="{DD9A9EE2-89C7-5564-79CC-FDA84C2C4E66}"/>
              </a:ext>
            </a:extLst>
          </p:cNvPr>
          <p:cNvSpPr/>
          <p:nvPr/>
        </p:nvSpPr>
        <p:spPr>
          <a:xfrm>
            <a:off x="0" y="5946000"/>
            <a:ext cx="12192000" cy="912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971996"/>
            <a:ext cx="4419200" cy="825762"/>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pic>
        <p:nvPicPr>
          <p:cNvPr id="4" name="Bildobjekt 3">
            <a:extLst>
              <a:ext uri="{FF2B5EF4-FFF2-40B4-BE49-F238E27FC236}">
                <a16:creationId xmlns:a16="http://schemas.microsoft.com/office/drawing/2014/main" id="{5BA9B64D-099B-B34D-B471-2D5A9A23F1F4}"/>
              </a:ext>
            </a:extLst>
          </p:cNvPr>
          <p:cNvPicPr>
            <a:picLocks noChangeAspect="1"/>
          </p:cNvPicPr>
          <p:nvPr/>
        </p:nvPicPr>
        <p:blipFill>
          <a:blip r:embed="rId2"/>
          <a:stretch>
            <a:fillRect/>
          </a:stretch>
        </p:blipFill>
        <p:spPr>
          <a:xfrm>
            <a:off x="10824000" y="5490000"/>
            <a:ext cx="910799" cy="910799"/>
          </a:xfrm>
          <a:prstGeom prst="rect">
            <a:avLst/>
          </a:prstGeom>
        </p:spPr>
      </p:pic>
      <p:sp>
        <p:nvSpPr>
          <p:cNvPr id="7" name="Platshållare för bild 6">
            <a:extLst>
              <a:ext uri="{FF2B5EF4-FFF2-40B4-BE49-F238E27FC236}">
                <a16:creationId xmlns:a16="http://schemas.microsoft.com/office/drawing/2014/main" id="{515C1179-A03E-1178-4EBA-435E3164BB2F}"/>
              </a:ext>
            </a:extLst>
          </p:cNvPr>
          <p:cNvSpPr>
            <a:spLocks noGrp="1"/>
          </p:cNvSpPr>
          <p:nvPr>
            <p:ph type="pic" idx="1"/>
          </p:nvPr>
        </p:nvSpPr>
        <p:spPr>
          <a:xfrm>
            <a:off x="6096000" y="0"/>
            <a:ext cx="6096000" cy="5946000"/>
          </a:xfrm>
          <a:custGeom>
            <a:avLst/>
            <a:gdLst>
              <a:gd name="connsiteX0" fmla="*/ 0 w 6096000"/>
              <a:gd name="connsiteY0" fmla="*/ 0 h 5946000"/>
              <a:gd name="connsiteX1" fmla="*/ 6096000 w 6096000"/>
              <a:gd name="connsiteY1" fmla="*/ 0 h 5946000"/>
              <a:gd name="connsiteX2" fmla="*/ 6096000 w 6096000"/>
              <a:gd name="connsiteY2" fmla="*/ 5946000 h 5946000"/>
              <a:gd name="connsiteX3" fmla="*/ 5638799 w 6096000"/>
              <a:gd name="connsiteY3" fmla="*/ 5946000 h 5946000"/>
              <a:gd name="connsiteX4" fmla="*/ 5638799 w 6096000"/>
              <a:gd name="connsiteY4" fmla="*/ 5489999 h 5946000"/>
              <a:gd name="connsiteX5" fmla="*/ 4728000 w 6096000"/>
              <a:gd name="connsiteY5" fmla="*/ 5489999 h 5946000"/>
              <a:gd name="connsiteX6" fmla="*/ 4728000 w 6096000"/>
              <a:gd name="connsiteY6" fmla="*/ 5946000 h 5946000"/>
              <a:gd name="connsiteX7" fmla="*/ 0 w 6096000"/>
              <a:gd name="connsiteY7" fmla="*/ 5946000 h 594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5946000">
                <a:moveTo>
                  <a:pt x="0" y="0"/>
                </a:moveTo>
                <a:lnTo>
                  <a:pt x="6096000" y="0"/>
                </a:lnTo>
                <a:lnTo>
                  <a:pt x="6096000" y="5946000"/>
                </a:lnTo>
                <a:lnTo>
                  <a:pt x="5638799" y="5946000"/>
                </a:lnTo>
                <a:lnTo>
                  <a:pt x="5638799" y="5489999"/>
                </a:lnTo>
                <a:lnTo>
                  <a:pt x="4728000" y="5489999"/>
                </a:lnTo>
                <a:lnTo>
                  <a:pt x="4728000" y="5946000"/>
                </a:lnTo>
                <a:lnTo>
                  <a:pt x="0" y="5946000"/>
                </a:lnTo>
                <a:close/>
              </a:path>
            </a:pathLst>
          </a:custGeom>
        </p:spPr>
        <p:txBody>
          <a:bodyPr wrap="square">
            <a:no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sv-SE"/>
              <a:t>Klicka på ikonen för att lägga till en bild</a:t>
            </a:r>
          </a:p>
        </p:txBody>
      </p:sp>
      <p:sp>
        <p:nvSpPr>
          <p:cNvPr id="2" name="Rektangel 1">
            <a:extLst>
              <a:ext uri="{FF2B5EF4-FFF2-40B4-BE49-F238E27FC236}">
                <a16:creationId xmlns:a16="http://schemas.microsoft.com/office/drawing/2014/main" id="{B5E37F26-759C-F4B3-630E-06078D6CE379}"/>
              </a:ext>
            </a:extLst>
          </p:cNvPr>
          <p:cNvSpPr/>
          <p:nvPr userDrawn="1"/>
        </p:nvSpPr>
        <p:spPr>
          <a:xfrm>
            <a:off x="0" y="5946000"/>
            <a:ext cx="12192000" cy="91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3" name="Bildobjekt 2">
            <a:extLst>
              <a:ext uri="{FF2B5EF4-FFF2-40B4-BE49-F238E27FC236}">
                <a16:creationId xmlns:a16="http://schemas.microsoft.com/office/drawing/2014/main" id="{368F68F2-7CB0-BEB3-EF82-C3ECFFC09D03}"/>
              </a:ext>
            </a:extLst>
          </p:cNvPr>
          <p:cNvPicPr>
            <a:picLocks noChangeAspect="1"/>
          </p:cNvPicPr>
          <p:nvPr userDrawn="1"/>
        </p:nvPicPr>
        <p:blipFill>
          <a:blip r:embed="rId2"/>
          <a:stretch>
            <a:fillRect/>
          </a:stretch>
        </p:blipFill>
        <p:spPr>
          <a:xfrm>
            <a:off x="10824000" y="5490000"/>
            <a:ext cx="910799" cy="910799"/>
          </a:xfrm>
          <a:prstGeom prst="rect">
            <a:avLst/>
          </a:prstGeom>
        </p:spPr>
      </p:pic>
      <p:pic>
        <p:nvPicPr>
          <p:cNvPr id="5" name="Bildobjekt 4">
            <a:extLst>
              <a:ext uri="{FF2B5EF4-FFF2-40B4-BE49-F238E27FC236}">
                <a16:creationId xmlns:a16="http://schemas.microsoft.com/office/drawing/2014/main" id="{22645C49-2D4D-1605-BF75-C9D810054D27}"/>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7034326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2_Text-Diagram_Alt-1">
    <p:bg>
      <p:bgPr>
        <a:solidFill>
          <a:schemeClr val="bg2"/>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rgbClr val="1A355D"/>
                </a:solidFill>
                <a:latin typeface="+mj-lt"/>
              </a:defRPr>
            </a:lvl1pPr>
          </a:lstStyle>
          <a:p>
            <a:r>
              <a:rPr lang="sv-SE"/>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9576883" cy="576463"/>
          </a:xfrm>
        </p:spPr>
        <p:txBody>
          <a:bodyPr wrap="square" lIns="0" tIns="324000" rIns="0" bIns="0">
            <a:spAutoFit/>
          </a:bodyPr>
          <a:lstStyle>
            <a:lvl1pPr marL="0" indent="0">
              <a:buNone/>
              <a:defRPr sz="1800" b="0" i="0">
                <a:solidFill>
                  <a:srgbClr val="1A355D"/>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sp>
        <p:nvSpPr>
          <p:cNvPr id="3" name="Rektangel 2">
            <a:extLst>
              <a:ext uri="{FF2B5EF4-FFF2-40B4-BE49-F238E27FC236}">
                <a16:creationId xmlns:a16="http://schemas.microsoft.com/office/drawing/2014/main" id="{A7041736-EA0B-5FDC-A6F8-37BE935EBA9C}"/>
              </a:ext>
            </a:extLst>
          </p:cNvPr>
          <p:cNvSpPr/>
          <p:nvPr/>
        </p:nvSpPr>
        <p:spPr>
          <a:xfrm>
            <a:off x="11281200" y="0"/>
            <a:ext cx="910800" cy="6858000"/>
          </a:xfrm>
          <a:prstGeom prst="rect">
            <a:avLst/>
          </a:prstGeom>
          <a:solidFill>
            <a:srgbClr val="762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2" name="Bildobjekt 1">
            <a:extLst>
              <a:ext uri="{FF2B5EF4-FFF2-40B4-BE49-F238E27FC236}">
                <a16:creationId xmlns:a16="http://schemas.microsoft.com/office/drawing/2014/main" id="{773627DA-D581-BB86-BDFB-BF751141341B}"/>
              </a:ext>
            </a:extLst>
          </p:cNvPr>
          <p:cNvPicPr>
            <a:picLocks noChangeAspect="1"/>
          </p:cNvPicPr>
          <p:nvPr/>
        </p:nvPicPr>
        <p:blipFill>
          <a:blip r:embed="rId2"/>
          <a:stretch>
            <a:fillRect/>
          </a:stretch>
        </p:blipFill>
        <p:spPr>
          <a:xfrm>
            <a:off x="10824000" y="5491201"/>
            <a:ext cx="910799" cy="910799"/>
          </a:xfrm>
          <a:prstGeom prst="rect">
            <a:avLst/>
          </a:prstGeom>
        </p:spPr>
      </p:pic>
      <p:sp>
        <p:nvSpPr>
          <p:cNvPr id="4" name="Rektangel 3">
            <a:extLst>
              <a:ext uri="{FF2B5EF4-FFF2-40B4-BE49-F238E27FC236}">
                <a16:creationId xmlns:a16="http://schemas.microsoft.com/office/drawing/2014/main" id="{8FC28ADA-C5DD-912C-14D4-7FAD4F70915F}"/>
              </a:ext>
            </a:extLst>
          </p:cNvPr>
          <p:cNvSpPr/>
          <p:nvPr userDrawn="1"/>
        </p:nvSpPr>
        <p:spPr>
          <a:xfrm>
            <a:off x="11281200" y="0"/>
            <a:ext cx="910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pic>
        <p:nvPicPr>
          <p:cNvPr id="5" name="Bildobjekt 4">
            <a:extLst>
              <a:ext uri="{FF2B5EF4-FFF2-40B4-BE49-F238E27FC236}">
                <a16:creationId xmlns:a16="http://schemas.microsoft.com/office/drawing/2014/main" id="{55929002-5CBC-DBB8-769A-FF80B880C695}"/>
              </a:ext>
            </a:extLst>
          </p:cNvPr>
          <p:cNvPicPr>
            <a:picLocks noChangeAspect="1"/>
          </p:cNvPicPr>
          <p:nvPr userDrawn="1"/>
        </p:nvPicPr>
        <p:blipFill>
          <a:blip r:embed="rId2"/>
          <a:stretch>
            <a:fillRect/>
          </a:stretch>
        </p:blipFill>
        <p:spPr>
          <a:xfrm>
            <a:off x="10824000" y="5491201"/>
            <a:ext cx="910799" cy="910799"/>
          </a:xfrm>
          <a:prstGeom prst="rect">
            <a:avLst/>
          </a:prstGeom>
        </p:spPr>
      </p:pic>
      <p:pic>
        <p:nvPicPr>
          <p:cNvPr id="7" name="Bildobjekt 6">
            <a:extLst>
              <a:ext uri="{FF2B5EF4-FFF2-40B4-BE49-F238E27FC236}">
                <a16:creationId xmlns:a16="http://schemas.microsoft.com/office/drawing/2014/main" id="{6D2D8375-443D-6D6C-10AB-8C8F0A802AB1}"/>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31399751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2_Text-Diagram_Alt-2">
    <p:bg>
      <p:bgPr>
        <a:solidFill>
          <a:schemeClr val="bg2"/>
        </a:solid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A7041736-EA0B-5FDC-A6F8-37BE935EBA9C}"/>
              </a:ext>
            </a:extLst>
          </p:cNvPr>
          <p:cNvSpPr/>
          <p:nvPr/>
        </p:nvSpPr>
        <p:spPr>
          <a:xfrm flipH="1">
            <a:off x="0" y="0"/>
            <a:ext cx="11279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8" name="Rubrik 1">
            <a:extLst>
              <a:ext uri="{FF2B5EF4-FFF2-40B4-BE49-F238E27FC236}">
                <a16:creationId xmlns:a16="http://schemas.microsoft.com/office/drawing/2014/main" id="{FBD8FFB0-3ACD-1827-E72F-EBFA108B52AD}"/>
              </a:ext>
            </a:extLst>
          </p:cNvPr>
          <p:cNvSpPr>
            <a:spLocks noGrp="1"/>
          </p:cNvSpPr>
          <p:nvPr>
            <p:ph type="ctrTitle" hasCustomPrompt="1"/>
          </p:nvPr>
        </p:nvSpPr>
        <p:spPr>
          <a:xfrm>
            <a:off x="864000" y="864000"/>
            <a:ext cx="9576883" cy="553998"/>
          </a:xfrm>
        </p:spPr>
        <p:txBody>
          <a:bodyPr wrap="square" lIns="0" tIns="0" rIns="0" bIns="0" anchor="b">
            <a:spAutoFit/>
          </a:bodyPr>
          <a:lstStyle>
            <a:lvl1pPr algn="l">
              <a:defRPr sz="4000">
                <a:solidFill>
                  <a:schemeClr val="bg1"/>
                </a:solidFill>
                <a:latin typeface="+mj-lt"/>
              </a:defRPr>
            </a:lvl1pPr>
          </a:lstStyle>
          <a:p>
            <a:r>
              <a:rPr lang="sv-SE"/>
              <a:t>Klicka här för rubrikformat</a:t>
            </a:r>
          </a:p>
        </p:txBody>
      </p:sp>
      <p:sp>
        <p:nvSpPr>
          <p:cNvPr id="6" name="Platshållare för text 3">
            <a:extLst>
              <a:ext uri="{FF2B5EF4-FFF2-40B4-BE49-F238E27FC236}">
                <a16:creationId xmlns:a16="http://schemas.microsoft.com/office/drawing/2014/main" id="{AC342BE6-2CF0-1FA7-CD08-E560475C072B}"/>
              </a:ext>
            </a:extLst>
          </p:cNvPr>
          <p:cNvSpPr>
            <a:spLocks noGrp="1"/>
          </p:cNvSpPr>
          <p:nvPr>
            <p:ph type="body" sz="half" idx="2"/>
          </p:nvPr>
        </p:nvSpPr>
        <p:spPr>
          <a:xfrm>
            <a:off x="864000" y="1444103"/>
            <a:ext cx="9576883" cy="576463"/>
          </a:xfrm>
        </p:spPr>
        <p:txBody>
          <a:bodyPr wrap="square" lIns="0" tIns="324000" rIns="0" bIns="0">
            <a:spAutoFit/>
          </a:bodyPr>
          <a:lstStyle>
            <a:lvl1pPr marL="0" indent="0">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Klicka här för att ändra format på bakgrundstexten</a:t>
            </a:r>
          </a:p>
        </p:txBody>
      </p:sp>
      <p:pic>
        <p:nvPicPr>
          <p:cNvPr id="2" name="Bildobjekt 1">
            <a:extLst>
              <a:ext uri="{FF2B5EF4-FFF2-40B4-BE49-F238E27FC236}">
                <a16:creationId xmlns:a16="http://schemas.microsoft.com/office/drawing/2014/main" id="{C6906235-56FD-3729-812D-F1C5549DF1A6}"/>
              </a:ext>
            </a:extLst>
          </p:cNvPr>
          <p:cNvPicPr>
            <a:picLocks noChangeAspect="1"/>
          </p:cNvPicPr>
          <p:nvPr/>
        </p:nvPicPr>
        <p:blipFill>
          <a:blip r:embed="rId2"/>
          <a:stretch>
            <a:fillRect/>
          </a:stretch>
        </p:blipFill>
        <p:spPr>
          <a:xfrm>
            <a:off x="10824000" y="5491200"/>
            <a:ext cx="910799" cy="910799"/>
          </a:xfrm>
          <a:prstGeom prst="rect">
            <a:avLst/>
          </a:prstGeom>
        </p:spPr>
      </p:pic>
      <p:pic>
        <p:nvPicPr>
          <p:cNvPr id="4" name="Bildobjekt 3">
            <a:extLst>
              <a:ext uri="{FF2B5EF4-FFF2-40B4-BE49-F238E27FC236}">
                <a16:creationId xmlns:a16="http://schemas.microsoft.com/office/drawing/2014/main" id="{54680E50-6F19-8C39-0CEB-BF86C199CB47}"/>
              </a:ext>
            </a:extLst>
          </p:cNvPr>
          <p:cNvPicPr>
            <a:picLocks noChangeAspect="1"/>
          </p:cNvPicPr>
          <p:nvPr userDrawn="1"/>
        </p:nvPicPr>
        <p:blipFill>
          <a:blip r:embed="rId2"/>
          <a:stretch>
            <a:fillRect/>
          </a:stretch>
        </p:blipFill>
        <p:spPr>
          <a:xfrm>
            <a:off x="10824000" y="5491200"/>
            <a:ext cx="910799" cy="910799"/>
          </a:xfrm>
          <a:prstGeom prst="rect">
            <a:avLst/>
          </a:prstGeom>
        </p:spPr>
      </p:pic>
      <p:pic>
        <p:nvPicPr>
          <p:cNvPr id="5" name="Bildobjekt 4">
            <a:extLst>
              <a:ext uri="{FF2B5EF4-FFF2-40B4-BE49-F238E27FC236}">
                <a16:creationId xmlns:a16="http://schemas.microsoft.com/office/drawing/2014/main" id="{9475A3DA-F611-923B-3DB0-3E86C62952C9}"/>
              </a:ext>
            </a:extLst>
          </p:cNvPr>
          <p:cNvPicPr>
            <a:picLocks noChangeAspect="1"/>
          </p:cNvPicPr>
          <p:nvPr userDrawn="1"/>
        </p:nvPicPr>
        <p:blipFill>
          <a:blip r:embed="rId3"/>
          <a:stretch>
            <a:fillRect/>
          </a:stretch>
        </p:blipFill>
        <p:spPr>
          <a:xfrm>
            <a:off x="10824000" y="5491801"/>
            <a:ext cx="910799" cy="910799"/>
          </a:xfrm>
          <a:prstGeom prst="rect">
            <a:avLst/>
          </a:prstGeom>
        </p:spPr>
      </p:pic>
    </p:spTree>
    <p:extLst>
      <p:ext uri="{BB962C8B-B14F-4D97-AF65-F5344CB8AC3E}">
        <p14:creationId xmlns:p14="http://schemas.microsoft.com/office/powerpoint/2010/main" val="21185338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5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1" y="0"/>
            <a:ext cx="12192000"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2" name="Rektangel 1">
            <a:extLst>
              <a:ext uri="{FF2B5EF4-FFF2-40B4-BE49-F238E27FC236}">
                <a16:creationId xmlns:a16="http://schemas.microsoft.com/office/drawing/2014/main" id="{B5086A0E-EDD5-FCD7-68D1-9E19A7DE6E37}"/>
              </a:ext>
            </a:extLst>
          </p:cNvPr>
          <p:cNvSpPr/>
          <p:nvPr userDrawn="1"/>
        </p:nvSpPr>
        <p:spPr>
          <a:xfrm>
            <a:off x="0" y="5947198"/>
            <a:ext cx="12192000" cy="9108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1282599"/>
            <a:ext cx="5207800" cy="671722"/>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Utforska idé</a:t>
            </a:r>
            <a:endParaRPr lang="sv-SE" sz="5400" b="1" i="0">
              <a:solidFill>
                <a:schemeClr val="bg1"/>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50" y="2170729"/>
            <a:ext cx="4589028" cy="3046988"/>
          </a:xfrm>
          <a:prstGeom prst="rect">
            <a:avLst/>
          </a:prstGeom>
          <a:noFill/>
        </p:spPr>
        <p:txBody>
          <a:bodyPr wrap="square" lIns="0" tIns="0" rIns="0" bIns="0" rtlCol="0">
            <a:spAutoFit/>
          </a:bodyPr>
          <a:lstStyle/>
          <a:p>
            <a:r>
              <a:rPr lang="sv-SE" sz="1800" b="0" i="0">
                <a:solidFill>
                  <a:schemeClr val="bg1"/>
                </a:solidFill>
                <a:effectLst/>
                <a:latin typeface="Roboto Medium" panose="02000000000000000000" pitchFamily="2" charset="0"/>
                <a:ea typeface="Roboto Medium" panose="02000000000000000000" pitchFamily="2" charset="0"/>
              </a:rPr>
              <a:t>I den här delen får du utforska och konkretisera din idé, så att den blir tydlig både för dig själv och andra. Det kommer att bli användbart under hela resans gång.</a:t>
            </a:r>
          </a:p>
          <a:p>
            <a:endParaRPr lang="sv-SE" sz="1800" b="0" i="1">
              <a:solidFill>
                <a:schemeClr val="bg1"/>
              </a:solidFill>
              <a:effectLst/>
              <a:latin typeface="Roboto Medium" panose="02000000000000000000" pitchFamily="2" charset="0"/>
              <a:ea typeface="Roboto Medium"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b="0" i="0">
                <a:solidFill>
                  <a:schemeClr val="bg1"/>
                </a:solidFill>
                <a:effectLst/>
                <a:latin typeface="Roboto Medium" panose="02000000000000000000" pitchFamily="2" charset="0"/>
                <a:ea typeface="Roboto Medium" panose="02000000000000000000" pitchFamily="2" charset="0"/>
              </a:rPr>
              <a:t>När vi jobbar med nya idéer är det viktigt att de möter verkliga behov. Därför ska vi också titta på vilka behov som kan kopplas till din idé och se hur de ser ut. Denna förförståelsen är viktig för att kunna ta fram bra lösningar.</a:t>
            </a:r>
          </a:p>
        </p:txBody>
      </p:sp>
      <p:pic>
        <p:nvPicPr>
          <p:cNvPr id="20" name="Bildobjekt 19">
            <a:extLst>
              <a:ext uri="{FF2B5EF4-FFF2-40B4-BE49-F238E27FC236}">
                <a16:creationId xmlns:a16="http://schemas.microsoft.com/office/drawing/2014/main" id="{C16D589F-8E51-D7C7-C2ED-1E5A8E48D3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48" r="17094"/>
          <a:stretch/>
        </p:blipFill>
        <p:spPr>
          <a:xfrm>
            <a:off x="5924550" y="0"/>
            <a:ext cx="6267449" cy="5936046"/>
          </a:xfrm>
          <a:prstGeom prst="rect">
            <a:avLst/>
          </a:prstGeom>
        </p:spPr>
      </p:pic>
      <p:pic>
        <p:nvPicPr>
          <p:cNvPr id="3" name="Bild 2">
            <a:extLst>
              <a:ext uri="{FF2B5EF4-FFF2-40B4-BE49-F238E27FC236}">
                <a16:creationId xmlns:a16="http://schemas.microsoft.com/office/drawing/2014/main" id="{CFB6FF2E-FF5A-08FD-FB18-BD09AB3521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03077" y="5490756"/>
            <a:ext cx="910800" cy="910800"/>
          </a:xfrm>
          <a:prstGeom prst="rect">
            <a:avLst/>
          </a:prstGeom>
        </p:spPr>
      </p:pic>
    </p:spTree>
    <p:extLst>
      <p:ext uri="{BB962C8B-B14F-4D97-AF65-F5344CB8AC3E}">
        <p14:creationId xmlns:p14="http://schemas.microsoft.com/office/powerpoint/2010/main" val="2491434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9_Text+högerbild_Alt-3">
    <p:bg>
      <p:bgPr>
        <a:solidFill>
          <a:schemeClr val="bg2"/>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35A1799-D67C-D435-3AC2-EACAA8720E22}"/>
              </a:ext>
            </a:extLst>
          </p:cNvPr>
          <p:cNvSpPr/>
          <p:nvPr userDrawn="1"/>
        </p:nvSpPr>
        <p:spPr>
          <a:xfrm>
            <a:off x="-319"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3" name="Rubrik 1">
            <a:extLst>
              <a:ext uri="{FF2B5EF4-FFF2-40B4-BE49-F238E27FC236}">
                <a16:creationId xmlns:a16="http://schemas.microsoft.com/office/drawing/2014/main" id="{9E47F590-95F4-1290-7EB7-C1B70095B2F0}"/>
              </a:ext>
            </a:extLst>
          </p:cNvPr>
          <p:cNvSpPr>
            <a:spLocks noGrp="1"/>
          </p:cNvSpPr>
          <p:nvPr>
            <p:ph type="ctrTitle" hasCustomPrompt="1"/>
          </p:nvPr>
        </p:nvSpPr>
        <p:spPr>
          <a:xfrm>
            <a:off x="864000" y="864000"/>
            <a:ext cx="4419200" cy="1107996"/>
          </a:xfrm>
        </p:spPr>
        <p:txBody>
          <a:bodyPr wrap="square" lIns="0" tIns="0" rIns="0" bIns="0" anchor="t" anchorCtr="0">
            <a:spAutoFit/>
          </a:bodyPr>
          <a:lstStyle>
            <a:lvl1pPr algn="l">
              <a:defRPr sz="4000">
                <a:solidFill>
                  <a:schemeClr val="bg1"/>
                </a:solidFill>
                <a:latin typeface="+mj-lt"/>
              </a:defRPr>
            </a:lvl1pPr>
          </a:lstStyle>
          <a:p>
            <a:r>
              <a:rPr lang="sv-SE"/>
              <a:t>Klicka här för rubrikformat</a:t>
            </a:r>
          </a:p>
        </p:txBody>
      </p:sp>
      <p:sp>
        <p:nvSpPr>
          <p:cNvPr id="14" name="Platshållare för text 3">
            <a:extLst>
              <a:ext uri="{FF2B5EF4-FFF2-40B4-BE49-F238E27FC236}">
                <a16:creationId xmlns:a16="http://schemas.microsoft.com/office/drawing/2014/main" id="{5468362E-B706-B3B3-2631-1358105F4D00}"/>
              </a:ext>
            </a:extLst>
          </p:cNvPr>
          <p:cNvSpPr>
            <a:spLocks noGrp="1"/>
          </p:cNvSpPr>
          <p:nvPr>
            <p:ph type="body" sz="half" idx="2" hasCustomPrompt="1"/>
          </p:nvPr>
        </p:nvSpPr>
        <p:spPr>
          <a:xfrm>
            <a:off x="864000" y="1971996"/>
            <a:ext cx="4419200" cy="576463"/>
          </a:xfrm>
        </p:spPr>
        <p:txBody>
          <a:bodyPr wrap="square" lIns="0" tIns="324000" rIns="0" bIns="0">
            <a:spAutoFit/>
          </a:bodyPr>
          <a:lstStyle>
            <a:lvl1pPr marL="0" indent="0">
              <a:buNone/>
              <a:defRPr sz="1800" b="0" i="0">
                <a:solidFill>
                  <a:schemeClr val="bg1"/>
                </a:solidFill>
                <a:latin typeface="+mn-lt"/>
                <a:ea typeface="Roboto Light" panose="02000000000000000000" pitchFamily="2" charset="0"/>
                <a:cs typeface="Roboto Light" panose="02000000000000000000" pitchFamily="2" charset="0"/>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sv-SE"/>
              <a:t>Skriv text här</a:t>
            </a:r>
          </a:p>
        </p:txBody>
      </p:sp>
      <p:sp>
        <p:nvSpPr>
          <p:cNvPr id="5" name="Platshållare för bild 2">
            <a:extLst>
              <a:ext uri="{FF2B5EF4-FFF2-40B4-BE49-F238E27FC236}">
                <a16:creationId xmlns:a16="http://schemas.microsoft.com/office/drawing/2014/main" id="{6F0220BF-F9A4-FA47-BBD9-EA6C146DF9A8}"/>
              </a:ext>
            </a:extLst>
          </p:cNvPr>
          <p:cNvSpPr>
            <a:spLocks noGrp="1"/>
          </p:cNvSpPr>
          <p:nvPr>
            <p:ph type="pic" idx="1"/>
          </p:nvPr>
        </p:nvSpPr>
        <p:spPr>
          <a:xfrm>
            <a:off x="6096000" y="0"/>
            <a:ext cx="6096000" cy="68580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sv-SE"/>
          </a:p>
        </p:txBody>
      </p:sp>
    </p:spTree>
    <p:extLst>
      <p:ext uri="{BB962C8B-B14F-4D97-AF65-F5344CB8AC3E}">
        <p14:creationId xmlns:p14="http://schemas.microsoft.com/office/powerpoint/2010/main" val="216446860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716749" y="1282599"/>
            <a:ext cx="3195343" cy="1188018"/>
          </a:xfrm>
          <a:prstGeom prst="rect">
            <a:avLst/>
          </a:prstGeom>
          <a:noFill/>
        </p:spPr>
        <p:txBody>
          <a:bodyPr wrap="square" lIns="0" tIns="0" rIns="0" bIns="0" rtlCol="0">
            <a:spAutoFit/>
          </a:bodyPr>
          <a:lstStyle/>
          <a:p>
            <a:pPr>
              <a:lnSpc>
                <a:spcPct val="80000"/>
              </a:lnSpc>
            </a:pPr>
            <a:r>
              <a:rPr lang="sv-SE" sz="4800" b="1" i="0">
                <a:solidFill>
                  <a:srgbClr val="00BFB3"/>
                </a:solidFill>
                <a:effectLst/>
                <a:latin typeface="Helsingborg Sans" pitchFamily="2" charset="77"/>
              </a:rPr>
              <a:t>Hjälp längs vägen</a:t>
            </a:r>
            <a:endParaRPr lang="sv-SE" sz="48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716750" y="2606383"/>
            <a:ext cx="3195342" cy="1661993"/>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Du kommer att få exempel och tips under arbetets gång. Exemplen kommer från två av många initiativ i staden som testats och sedan blivit verklighet.</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22662CF1-889D-74FB-40EF-BADB7A77BB14}"/>
              </a:ext>
            </a:extLst>
          </p:cNvPr>
          <p:cNvSpPr txBox="1"/>
          <p:nvPr userDrawn="1"/>
        </p:nvSpPr>
        <p:spPr>
          <a:xfrm>
            <a:off x="716750" y="873681"/>
            <a:ext cx="1969300"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a:t>
            </a:r>
            <a:endParaRPr lang="sv-SE" sz="1400" b="1" i="0">
              <a:solidFill>
                <a:srgbClr val="00BFB3"/>
              </a:solidFill>
              <a:latin typeface="Helsingborg Sans" pitchFamily="2" charset="77"/>
            </a:endParaRPr>
          </a:p>
        </p:txBody>
      </p:sp>
      <p:pic>
        <p:nvPicPr>
          <p:cNvPr id="8" name="Bildobjekt 7">
            <a:extLst>
              <a:ext uri="{FF2B5EF4-FFF2-40B4-BE49-F238E27FC236}">
                <a16:creationId xmlns:a16="http://schemas.microsoft.com/office/drawing/2014/main" id="{2F1A3151-02F0-C420-8720-40E74908DBE9}"/>
              </a:ext>
            </a:extLst>
          </p:cNvPr>
          <p:cNvPicPr>
            <a:picLocks noChangeAspect="1"/>
          </p:cNvPicPr>
          <p:nvPr userDrawn="1"/>
        </p:nvPicPr>
        <p:blipFill>
          <a:blip r:embed="rId2">
            <a:extLst>
              <a:ext uri="{28A0092B-C50C-407E-A947-70E740481C1C}">
                <a14:useLocalDpi xmlns:a14="http://schemas.microsoft.com/office/drawing/2010/main" val="0"/>
              </a:ext>
            </a:extLst>
          </a:blip>
          <a:srcRect l="1674" r="1674"/>
          <a:stretch/>
        </p:blipFill>
        <p:spPr>
          <a:xfrm>
            <a:off x="7712532" y="3040380"/>
            <a:ext cx="3619498" cy="2751522"/>
          </a:xfrm>
          <a:prstGeom prst="rect">
            <a:avLst/>
          </a:prstGeom>
        </p:spPr>
      </p:pic>
      <p:pic>
        <p:nvPicPr>
          <p:cNvPr id="10" name="Bildobjekt 9">
            <a:extLst>
              <a:ext uri="{FF2B5EF4-FFF2-40B4-BE49-F238E27FC236}">
                <a16:creationId xmlns:a16="http://schemas.microsoft.com/office/drawing/2014/main" id="{8CD46848-E316-33A6-7789-5DF01ABB9DD3}"/>
              </a:ext>
            </a:extLst>
          </p:cNvPr>
          <p:cNvPicPr>
            <a:picLocks noChangeAspect="1"/>
          </p:cNvPicPr>
          <p:nvPr userDrawn="1"/>
        </p:nvPicPr>
        <p:blipFill>
          <a:blip r:embed="rId3">
            <a:extLst>
              <a:ext uri="{28A0092B-C50C-407E-A947-70E740481C1C}">
                <a14:useLocalDpi xmlns:a14="http://schemas.microsoft.com/office/drawing/2010/main" val="0"/>
              </a:ext>
            </a:extLst>
          </a:blip>
          <a:srcRect l="520" r="520"/>
          <a:stretch/>
        </p:blipFill>
        <p:spPr>
          <a:xfrm>
            <a:off x="4862342" y="873681"/>
            <a:ext cx="2850189" cy="2166698"/>
          </a:xfrm>
          <a:prstGeom prst="rect">
            <a:avLst/>
          </a:prstGeom>
        </p:spPr>
      </p:pic>
      <p:pic>
        <p:nvPicPr>
          <p:cNvPr id="13" name="Bild 12">
            <a:extLst>
              <a:ext uri="{FF2B5EF4-FFF2-40B4-BE49-F238E27FC236}">
                <a16:creationId xmlns:a16="http://schemas.microsoft.com/office/drawing/2014/main" id="{3AE24A01-23A3-BF85-8158-934DBBF8F8C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52460" y="3040379"/>
            <a:ext cx="560071" cy="560071"/>
          </a:xfrm>
          <a:prstGeom prst="rect">
            <a:avLst/>
          </a:prstGeom>
        </p:spPr>
      </p:pic>
      <p:sp>
        <p:nvSpPr>
          <p:cNvPr id="16" name="textruta 15">
            <a:extLst>
              <a:ext uri="{FF2B5EF4-FFF2-40B4-BE49-F238E27FC236}">
                <a16:creationId xmlns:a16="http://schemas.microsoft.com/office/drawing/2014/main" id="{7908FC90-94B4-0DBB-A7E4-5F4883AE13E0}"/>
              </a:ext>
            </a:extLst>
          </p:cNvPr>
          <p:cNvSpPr txBox="1"/>
          <p:nvPr userDrawn="1"/>
        </p:nvSpPr>
        <p:spPr>
          <a:xfrm>
            <a:off x="7937790" y="873681"/>
            <a:ext cx="2906560" cy="248786"/>
          </a:xfrm>
          <a:prstGeom prst="rect">
            <a:avLst/>
          </a:prstGeom>
          <a:noFill/>
        </p:spPr>
        <p:txBody>
          <a:bodyPr wrap="square" lIns="0" tIns="0" rIns="0" bIns="0" rtlCol="0">
            <a:spAutoFit/>
          </a:bodyPr>
          <a:lstStyle/>
          <a:p>
            <a:pPr>
              <a:lnSpc>
                <a:spcPct val="80000"/>
              </a:lnSpc>
            </a:pPr>
            <a:r>
              <a:rPr lang="sv-SE" sz="2000" b="1" i="0">
                <a:solidFill>
                  <a:srgbClr val="1B365D"/>
                </a:solidFill>
                <a:effectLst/>
                <a:latin typeface="Helsingborg Sans" pitchFamily="2" charset="77"/>
              </a:rPr>
              <a:t>Världens väg in i skolan</a:t>
            </a:r>
            <a:endParaRPr lang="sv-SE" sz="2000" b="1" i="0">
              <a:solidFill>
                <a:srgbClr val="1B365D"/>
              </a:solidFill>
              <a:latin typeface="Helsingborg Sans" pitchFamily="2" charset="77"/>
            </a:endParaRPr>
          </a:p>
        </p:txBody>
      </p:sp>
      <p:sp>
        <p:nvSpPr>
          <p:cNvPr id="17" name="textruta 16">
            <a:extLst>
              <a:ext uri="{FF2B5EF4-FFF2-40B4-BE49-F238E27FC236}">
                <a16:creationId xmlns:a16="http://schemas.microsoft.com/office/drawing/2014/main" id="{45B8AB00-70E2-3770-9273-7B71A286C9E8}"/>
              </a:ext>
            </a:extLst>
          </p:cNvPr>
          <p:cNvSpPr txBox="1"/>
          <p:nvPr userDrawn="1"/>
        </p:nvSpPr>
        <p:spPr>
          <a:xfrm>
            <a:off x="7937790" y="1236879"/>
            <a:ext cx="3394240" cy="923330"/>
          </a:xfrm>
          <a:prstGeom prst="rect">
            <a:avLst/>
          </a:prstGeom>
          <a:noFill/>
        </p:spPr>
        <p:txBody>
          <a:bodyPr wrap="square" lIns="0" tIns="0" rIns="0" bIns="0" rtlCol="0">
            <a:spAutoFit/>
          </a:bodyPr>
          <a:lstStyle/>
          <a:p>
            <a:r>
              <a:rPr lang="sv-SE" sz="1200" b="0" i="0">
                <a:solidFill>
                  <a:srgbClr val="1B365D"/>
                </a:solidFill>
                <a:effectLst/>
                <a:latin typeface="Roboto Light" panose="02000000000000000000" pitchFamily="2" charset="0"/>
                <a:ea typeface="Roboto Light" panose="02000000000000000000" pitchFamily="2" charset="0"/>
              </a:rPr>
              <a:t>Hur kan vi underlätta för elever och vårdnadshavare med annat modersmål än svenska att få information om hur saker som skolplikt och föreningsliv och annat fungerar i den svenska skolan?</a:t>
            </a:r>
            <a:endParaRPr lang="sv-SE" sz="1200" b="0" i="0">
              <a:solidFill>
                <a:srgbClr val="1B365D"/>
              </a:solidFill>
              <a:latin typeface="Roboto Light" panose="02000000000000000000" pitchFamily="2" charset="0"/>
              <a:ea typeface="Roboto Light" panose="02000000000000000000" pitchFamily="2" charset="0"/>
            </a:endParaRPr>
          </a:p>
        </p:txBody>
      </p:sp>
      <p:sp>
        <p:nvSpPr>
          <p:cNvPr id="18" name="textruta 17">
            <a:extLst>
              <a:ext uri="{FF2B5EF4-FFF2-40B4-BE49-F238E27FC236}">
                <a16:creationId xmlns:a16="http://schemas.microsoft.com/office/drawing/2014/main" id="{2A336A0A-0A26-C69C-4538-22959D39C6F4}"/>
              </a:ext>
            </a:extLst>
          </p:cNvPr>
          <p:cNvSpPr txBox="1"/>
          <p:nvPr userDrawn="1"/>
        </p:nvSpPr>
        <p:spPr>
          <a:xfrm>
            <a:off x="4807137" y="3860888"/>
            <a:ext cx="2616612" cy="741229"/>
          </a:xfrm>
          <a:prstGeom prst="rect">
            <a:avLst/>
          </a:prstGeom>
          <a:noFill/>
        </p:spPr>
        <p:txBody>
          <a:bodyPr wrap="square" lIns="0" tIns="0" rIns="0" bIns="0" rtlCol="0">
            <a:spAutoFit/>
          </a:bodyPr>
          <a:lstStyle/>
          <a:p>
            <a:pPr>
              <a:lnSpc>
                <a:spcPct val="80000"/>
              </a:lnSpc>
            </a:pPr>
            <a:r>
              <a:rPr lang="sv-SE" sz="2000" b="1" i="0">
                <a:solidFill>
                  <a:srgbClr val="1B365D"/>
                </a:solidFill>
                <a:effectLst/>
                <a:latin typeface="Helsingborg Sans" pitchFamily="2" charset="77"/>
              </a:rPr>
              <a:t>Var med – när du inte kan vara på plats fysiskt</a:t>
            </a:r>
            <a:endParaRPr lang="sv-SE" sz="2000" b="1" i="0">
              <a:solidFill>
                <a:srgbClr val="1B365D"/>
              </a:solidFill>
              <a:latin typeface="Helsingborg Sans" pitchFamily="2" charset="77"/>
            </a:endParaRPr>
          </a:p>
        </p:txBody>
      </p:sp>
      <p:sp>
        <p:nvSpPr>
          <p:cNvPr id="19" name="textruta 18">
            <a:extLst>
              <a:ext uri="{FF2B5EF4-FFF2-40B4-BE49-F238E27FC236}">
                <a16:creationId xmlns:a16="http://schemas.microsoft.com/office/drawing/2014/main" id="{E47C43F9-F1B4-5093-9CAD-CFAF49D2E02C}"/>
              </a:ext>
            </a:extLst>
          </p:cNvPr>
          <p:cNvSpPr txBox="1"/>
          <p:nvPr userDrawn="1"/>
        </p:nvSpPr>
        <p:spPr>
          <a:xfrm>
            <a:off x="4807137" y="4753776"/>
            <a:ext cx="2616612" cy="1107996"/>
          </a:xfrm>
          <a:prstGeom prst="rect">
            <a:avLst/>
          </a:prstGeom>
          <a:noFill/>
        </p:spPr>
        <p:txBody>
          <a:bodyPr wrap="square" lIns="0" tIns="0" rIns="0" bIns="0" rtlCol="0">
            <a:spAutoFit/>
          </a:bodyPr>
          <a:lstStyle/>
          <a:p>
            <a:r>
              <a:rPr lang="sv-SE" sz="1200" b="0" i="0">
                <a:effectLst/>
                <a:latin typeface="Roboto Light" panose="02000000000000000000" pitchFamily="2" charset="0"/>
                <a:ea typeface="Roboto Light" panose="02000000000000000000" pitchFamily="2" charset="0"/>
              </a:rPr>
              <a:t>Var Med skapar möjlighet till ett socialt deltagande som ger självkänsla och livsmening, kanske särskilt för de som har svårt att förflytta sig eller fysiskt inte orkar ta sig utanför dörren, trots att de hänger med fullt ut mentalt.</a:t>
            </a:r>
            <a:endParaRPr lang="sv-SE" sz="1200" b="0" i="0">
              <a:solidFill>
                <a:srgbClr val="1B365D"/>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645458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Rubrikbild-med-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B5086A0E-EDD5-FCD7-68D1-9E19A7DE6E37}"/>
              </a:ext>
            </a:extLst>
          </p:cNvPr>
          <p:cNvSpPr/>
          <p:nvPr userDrawn="1"/>
        </p:nvSpPr>
        <p:spPr>
          <a:xfrm>
            <a:off x="11258550" y="-1"/>
            <a:ext cx="933450" cy="6857999"/>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9" name="Rektangel 8">
            <a:extLst>
              <a:ext uri="{FF2B5EF4-FFF2-40B4-BE49-F238E27FC236}">
                <a16:creationId xmlns:a16="http://schemas.microsoft.com/office/drawing/2014/main" id="{C7D19C55-431D-69BC-7256-A57A595DB7E0}"/>
              </a:ext>
            </a:extLst>
          </p:cNvPr>
          <p:cNvSpPr/>
          <p:nvPr userDrawn="1"/>
        </p:nvSpPr>
        <p:spPr>
          <a:xfrm>
            <a:off x="-1" y="0"/>
            <a:ext cx="11258551"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716750" y="905409"/>
            <a:ext cx="6461290" cy="1336520"/>
          </a:xfrm>
          <a:prstGeom prst="rect">
            <a:avLst/>
          </a:prstGeom>
          <a:noFill/>
        </p:spPr>
        <p:txBody>
          <a:bodyPr wrap="square" lIns="0" tIns="0" rIns="0" bIns="0" rtlCol="0">
            <a:spAutoFit/>
          </a:bodyPr>
          <a:lstStyle/>
          <a:p>
            <a:pPr>
              <a:lnSpc>
                <a:spcPct val="80000"/>
              </a:lnSpc>
            </a:pPr>
            <a:r>
              <a:rPr lang="sv-SE" sz="5400" b="1" i="0">
                <a:solidFill>
                  <a:schemeClr val="bg1"/>
                </a:solidFill>
                <a:effectLst/>
                <a:latin typeface="Helsingborg Sans" pitchFamily="2" charset="77"/>
              </a:rPr>
              <a:t>Utforska idé består av dessa 7 steg</a:t>
            </a:r>
            <a:endParaRPr lang="sv-SE" sz="5400" b="1" i="0">
              <a:solidFill>
                <a:schemeClr val="bg1"/>
              </a:solidFill>
              <a:latin typeface="Helsingborg Sans" pitchFamily="2" charset="77"/>
            </a:endParaRPr>
          </a:p>
        </p:txBody>
      </p:sp>
      <p:pic>
        <p:nvPicPr>
          <p:cNvPr id="7" name="Bild 6">
            <a:extLst>
              <a:ext uri="{FF2B5EF4-FFF2-40B4-BE49-F238E27FC236}">
                <a16:creationId xmlns:a16="http://schemas.microsoft.com/office/drawing/2014/main" id="{4D8FBC5B-4807-9EB7-C51A-B66C67FDC2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3077" y="5490756"/>
            <a:ext cx="910800" cy="910800"/>
          </a:xfrm>
          <a:prstGeom prst="rect">
            <a:avLst/>
          </a:prstGeom>
        </p:spPr>
      </p:pic>
      <p:sp>
        <p:nvSpPr>
          <p:cNvPr id="3" name="Ellips 2">
            <a:extLst>
              <a:ext uri="{FF2B5EF4-FFF2-40B4-BE49-F238E27FC236}">
                <a16:creationId xmlns:a16="http://schemas.microsoft.com/office/drawing/2014/main" id="{0A2BBBD9-45A3-431D-1EC6-38B9A06B40E4}"/>
              </a:ext>
            </a:extLst>
          </p:cNvPr>
          <p:cNvSpPr/>
          <p:nvPr userDrawn="1"/>
        </p:nvSpPr>
        <p:spPr>
          <a:xfrm>
            <a:off x="390285" y="3205860"/>
            <a:ext cx="1392270" cy="1392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Beskriv behovet bakom</a:t>
            </a:r>
          </a:p>
        </p:txBody>
      </p:sp>
      <p:sp>
        <p:nvSpPr>
          <p:cNvPr id="5" name="Ellips 4">
            <a:extLst>
              <a:ext uri="{FF2B5EF4-FFF2-40B4-BE49-F238E27FC236}">
                <a16:creationId xmlns:a16="http://schemas.microsoft.com/office/drawing/2014/main" id="{D244845E-F87B-876B-A26F-712AE55CF7EC}"/>
              </a:ext>
            </a:extLst>
          </p:cNvPr>
          <p:cNvSpPr/>
          <p:nvPr userDrawn="1"/>
        </p:nvSpPr>
        <p:spPr>
          <a:xfrm>
            <a:off x="1907744" y="3205860"/>
            <a:ext cx="1392270" cy="1392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a:solidFill>
                  <a:srgbClr val="0072CE"/>
                </a:solidFill>
                <a:latin typeface="+mj-lt"/>
              </a:rPr>
              <a:t>Beskriv idén</a:t>
            </a:r>
          </a:p>
        </p:txBody>
      </p:sp>
      <p:sp>
        <p:nvSpPr>
          <p:cNvPr id="6" name="Ellips 5">
            <a:extLst>
              <a:ext uri="{FF2B5EF4-FFF2-40B4-BE49-F238E27FC236}">
                <a16:creationId xmlns:a16="http://schemas.microsoft.com/office/drawing/2014/main" id="{56A59FF1-454C-287D-3305-1C4D51123DD8}"/>
              </a:ext>
            </a:extLst>
          </p:cNvPr>
          <p:cNvSpPr/>
          <p:nvPr userDrawn="1"/>
        </p:nvSpPr>
        <p:spPr>
          <a:xfrm>
            <a:off x="3425203" y="3205860"/>
            <a:ext cx="1392270" cy="1392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Beskriv värdet som skapas</a:t>
            </a:r>
          </a:p>
        </p:txBody>
      </p:sp>
      <p:sp>
        <p:nvSpPr>
          <p:cNvPr id="8" name="Ellips 7">
            <a:extLst>
              <a:ext uri="{FF2B5EF4-FFF2-40B4-BE49-F238E27FC236}">
                <a16:creationId xmlns:a16="http://schemas.microsoft.com/office/drawing/2014/main" id="{CB236661-4878-7EAD-15BC-231987D598AB}"/>
              </a:ext>
            </a:extLst>
          </p:cNvPr>
          <p:cNvSpPr/>
          <p:nvPr userDrawn="1"/>
        </p:nvSpPr>
        <p:spPr>
          <a:xfrm>
            <a:off x="4942662" y="3205860"/>
            <a:ext cx="1392270" cy="1392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Mät effekterna av din idé</a:t>
            </a:r>
          </a:p>
        </p:txBody>
      </p:sp>
      <p:sp>
        <p:nvSpPr>
          <p:cNvPr id="10" name="Ellips 9">
            <a:extLst>
              <a:ext uri="{FF2B5EF4-FFF2-40B4-BE49-F238E27FC236}">
                <a16:creationId xmlns:a16="http://schemas.microsoft.com/office/drawing/2014/main" id="{AE91ABE5-E4AB-9C2B-4BA7-6A93C3D165C1}"/>
              </a:ext>
            </a:extLst>
          </p:cNvPr>
          <p:cNvSpPr/>
          <p:nvPr userDrawn="1"/>
        </p:nvSpPr>
        <p:spPr>
          <a:xfrm>
            <a:off x="447881" y="3184872"/>
            <a:ext cx="324138" cy="32413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1</a:t>
            </a:r>
          </a:p>
        </p:txBody>
      </p:sp>
      <p:sp>
        <p:nvSpPr>
          <p:cNvPr id="16" name="Ellips 15">
            <a:extLst>
              <a:ext uri="{FF2B5EF4-FFF2-40B4-BE49-F238E27FC236}">
                <a16:creationId xmlns:a16="http://schemas.microsoft.com/office/drawing/2014/main" id="{C6257E8A-0DAB-1640-1D4E-DCAE8511F0C1}"/>
              </a:ext>
            </a:extLst>
          </p:cNvPr>
          <p:cNvSpPr/>
          <p:nvPr userDrawn="1"/>
        </p:nvSpPr>
        <p:spPr>
          <a:xfrm>
            <a:off x="6460121" y="3205860"/>
            <a:ext cx="1392270" cy="1392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500" b="1" i="0">
                <a:solidFill>
                  <a:srgbClr val="0072CE"/>
                </a:solidFill>
                <a:latin typeface="Helsingborg Sans" pitchFamily="2" charset="77"/>
              </a:rPr>
              <a:t>Samarbetspartners</a:t>
            </a:r>
          </a:p>
        </p:txBody>
      </p:sp>
      <p:sp>
        <p:nvSpPr>
          <p:cNvPr id="17" name="Ellips 16">
            <a:extLst>
              <a:ext uri="{FF2B5EF4-FFF2-40B4-BE49-F238E27FC236}">
                <a16:creationId xmlns:a16="http://schemas.microsoft.com/office/drawing/2014/main" id="{BE483592-6253-6C1C-E40C-466CB64D83DA}"/>
              </a:ext>
            </a:extLst>
          </p:cNvPr>
          <p:cNvSpPr/>
          <p:nvPr userDrawn="1"/>
        </p:nvSpPr>
        <p:spPr>
          <a:xfrm>
            <a:off x="7977580" y="3205860"/>
            <a:ext cx="1392270" cy="1392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500" b="1" i="0">
                <a:solidFill>
                  <a:srgbClr val="0072CE"/>
                </a:solidFill>
                <a:latin typeface="Helsingborg Sans" pitchFamily="2" charset="77"/>
              </a:rPr>
              <a:t>Gör en enkel omvärlds-koll</a:t>
            </a:r>
          </a:p>
        </p:txBody>
      </p:sp>
      <p:sp>
        <p:nvSpPr>
          <p:cNvPr id="18" name="Ellips 17">
            <a:extLst>
              <a:ext uri="{FF2B5EF4-FFF2-40B4-BE49-F238E27FC236}">
                <a16:creationId xmlns:a16="http://schemas.microsoft.com/office/drawing/2014/main" id="{FFEBA1C0-9D43-A185-63ED-13A7BCAF072A}"/>
              </a:ext>
            </a:extLst>
          </p:cNvPr>
          <p:cNvSpPr/>
          <p:nvPr userDrawn="1"/>
        </p:nvSpPr>
        <p:spPr>
          <a:xfrm>
            <a:off x="9495039" y="3205860"/>
            <a:ext cx="1392270" cy="1392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1600" b="1" i="0">
                <a:solidFill>
                  <a:srgbClr val="0072CE"/>
                </a:solidFill>
                <a:latin typeface="Helsingborg Sans" pitchFamily="2" charset="77"/>
              </a:rPr>
              <a:t>Beslut om tid</a:t>
            </a:r>
          </a:p>
        </p:txBody>
      </p:sp>
      <p:sp>
        <p:nvSpPr>
          <p:cNvPr id="19" name="Ellips 18">
            <a:extLst>
              <a:ext uri="{FF2B5EF4-FFF2-40B4-BE49-F238E27FC236}">
                <a16:creationId xmlns:a16="http://schemas.microsoft.com/office/drawing/2014/main" id="{D4AE107F-25F2-91DF-C3E6-BEBE5B304DF6}"/>
              </a:ext>
            </a:extLst>
          </p:cNvPr>
          <p:cNvSpPr/>
          <p:nvPr userDrawn="1"/>
        </p:nvSpPr>
        <p:spPr>
          <a:xfrm>
            <a:off x="1962990" y="3184872"/>
            <a:ext cx="324138" cy="32413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2</a:t>
            </a:r>
          </a:p>
        </p:txBody>
      </p:sp>
      <p:sp>
        <p:nvSpPr>
          <p:cNvPr id="20" name="Ellips 19">
            <a:extLst>
              <a:ext uri="{FF2B5EF4-FFF2-40B4-BE49-F238E27FC236}">
                <a16:creationId xmlns:a16="http://schemas.microsoft.com/office/drawing/2014/main" id="{CBEF92C2-84D9-408B-1B42-EDB6A05C0F24}"/>
              </a:ext>
            </a:extLst>
          </p:cNvPr>
          <p:cNvSpPr/>
          <p:nvPr userDrawn="1"/>
        </p:nvSpPr>
        <p:spPr>
          <a:xfrm>
            <a:off x="3455239" y="3184872"/>
            <a:ext cx="324138" cy="32413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3</a:t>
            </a:r>
          </a:p>
        </p:txBody>
      </p:sp>
      <p:sp>
        <p:nvSpPr>
          <p:cNvPr id="21" name="Ellips 20">
            <a:extLst>
              <a:ext uri="{FF2B5EF4-FFF2-40B4-BE49-F238E27FC236}">
                <a16:creationId xmlns:a16="http://schemas.microsoft.com/office/drawing/2014/main" id="{E61D0085-5AEA-4800-6AAE-1C270DF3DF16}"/>
              </a:ext>
            </a:extLst>
          </p:cNvPr>
          <p:cNvSpPr/>
          <p:nvPr userDrawn="1"/>
        </p:nvSpPr>
        <p:spPr>
          <a:xfrm>
            <a:off x="4970348" y="3184872"/>
            <a:ext cx="324138" cy="32413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4</a:t>
            </a:r>
          </a:p>
        </p:txBody>
      </p:sp>
      <p:sp>
        <p:nvSpPr>
          <p:cNvPr id="22" name="Ellips 21">
            <a:extLst>
              <a:ext uri="{FF2B5EF4-FFF2-40B4-BE49-F238E27FC236}">
                <a16:creationId xmlns:a16="http://schemas.microsoft.com/office/drawing/2014/main" id="{4F53B916-4988-B202-F5A5-AC9356928CA4}"/>
              </a:ext>
            </a:extLst>
          </p:cNvPr>
          <p:cNvSpPr/>
          <p:nvPr userDrawn="1"/>
        </p:nvSpPr>
        <p:spPr>
          <a:xfrm>
            <a:off x="6508317" y="3184872"/>
            <a:ext cx="324138" cy="32413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5</a:t>
            </a:r>
          </a:p>
        </p:txBody>
      </p:sp>
      <p:sp>
        <p:nvSpPr>
          <p:cNvPr id="23" name="Ellips 22">
            <a:extLst>
              <a:ext uri="{FF2B5EF4-FFF2-40B4-BE49-F238E27FC236}">
                <a16:creationId xmlns:a16="http://schemas.microsoft.com/office/drawing/2014/main" id="{77398909-5F48-D548-85F6-F51280B8CCBA}"/>
              </a:ext>
            </a:extLst>
          </p:cNvPr>
          <p:cNvSpPr/>
          <p:nvPr userDrawn="1"/>
        </p:nvSpPr>
        <p:spPr>
          <a:xfrm>
            <a:off x="8057716" y="3184872"/>
            <a:ext cx="324138" cy="32413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6</a:t>
            </a:r>
          </a:p>
        </p:txBody>
      </p:sp>
      <p:sp>
        <p:nvSpPr>
          <p:cNvPr id="24" name="Ellips 23">
            <a:extLst>
              <a:ext uri="{FF2B5EF4-FFF2-40B4-BE49-F238E27FC236}">
                <a16:creationId xmlns:a16="http://schemas.microsoft.com/office/drawing/2014/main" id="{4F95CE36-B302-D01C-E128-8BFDFCA2B410}"/>
              </a:ext>
            </a:extLst>
          </p:cNvPr>
          <p:cNvSpPr/>
          <p:nvPr userDrawn="1"/>
        </p:nvSpPr>
        <p:spPr>
          <a:xfrm>
            <a:off x="9572825" y="3184872"/>
            <a:ext cx="324138" cy="324138"/>
          </a:xfrm>
          <a:prstGeom prst="ellipse">
            <a:avLst/>
          </a:prstGeom>
          <a:solidFill>
            <a:srgbClr val="D2E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rgbClr val="0072CE"/>
                </a:solidFill>
                <a:latin typeface="Helsingborg Sans" pitchFamily="2" charset="77"/>
              </a:rPr>
              <a:t>7</a:t>
            </a:r>
          </a:p>
        </p:txBody>
      </p:sp>
    </p:spTree>
    <p:extLst>
      <p:ext uri="{BB962C8B-B14F-4D97-AF65-F5344CB8AC3E}">
        <p14:creationId xmlns:p14="http://schemas.microsoft.com/office/powerpoint/2010/main" val="36345600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Rubrikbild-med-bi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C7D19C55-431D-69BC-7256-A57A595DB7E0}"/>
              </a:ext>
            </a:extLst>
          </p:cNvPr>
          <p:cNvSpPr/>
          <p:nvPr userDrawn="1"/>
        </p:nvSpPr>
        <p:spPr>
          <a:xfrm>
            <a:off x="8207023" y="1"/>
            <a:ext cx="3984977"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990015"/>
          </a:xfrm>
          <a:prstGeom prst="rect">
            <a:avLst/>
          </a:prstGeom>
          <a:noFill/>
        </p:spPr>
        <p:txBody>
          <a:bodyPr wrap="square" lIns="0" tIns="0" rIns="0" bIns="0" rtlCol="0">
            <a:spAutoFit/>
          </a:bodyPr>
          <a:lstStyle/>
          <a:p>
            <a:pPr>
              <a:lnSpc>
                <a:spcPct val="80000"/>
              </a:lnSpc>
            </a:pPr>
            <a:r>
              <a:rPr lang="sv-SE" sz="4000" b="1" i="0">
                <a:solidFill>
                  <a:srgbClr val="00BFB3"/>
                </a:solidFill>
                <a:effectLst/>
                <a:latin typeface="Helsingborg Sans" pitchFamily="2" charset="77"/>
              </a:rPr>
              <a:t>Vilket behov försöker </a:t>
            </a:r>
          </a:p>
          <a:p>
            <a:pPr>
              <a:lnSpc>
                <a:spcPct val="80000"/>
              </a:lnSpc>
            </a:pPr>
            <a:r>
              <a:rPr lang="sv-SE" sz="4000" b="1" i="0">
                <a:solidFill>
                  <a:srgbClr val="00BFB3"/>
                </a:solidFill>
                <a:effectLst/>
                <a:latin typeface="Helsingborg Sans" pitchFamily="2" charset="77"/>
              </a:rPr>
              <a:t>din idé möta?</a:t>
            </a:r>
            <a:endParaRPr lang="sv-SE" sz="40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7" y="2245097"/>
            <a:ext cx="6971429" cy="553998"/>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Beskriv det eller de behov som idén försöker möta. Vem har detta behov? Varför är idén viktig, vad är problemet bakom?</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1697603"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 (1/7)</a:t>
            </a:r>
            <a:endParaRPr lang="sv-SE" sz="1400" b="1" i="0">
              <a:solidFill>
                <a:srgbClr val="00BFB3"/>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3254848"/>
            <a:ext cx="6971429" cy="3085794"/>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8" name="textruta 7">
            <a:extLst>
              <a:ext uri="{FF2B5EF4-FFF2-40B4-BE49-F238E27FC236}">
                <a16:creationId xmlns:a16="http://schemas.microsoft.com/office/drawing/2014/main" id="{8B20F0C6-4EFB-B019-40C4-138DEE5139CE}"/>
              </a:ext>
            </a:extLst>
          </p:cNvPr>
          <p:cNvSpPr txBox="1"/>
          <p:nvPr userDrawn="1"/>
        </p:nvSpPr>
        <p:spPr>
          <a:xfrm>
            <a:off x="8665354" y="4921916"/>
            <a:ext cx="3127337" cy="1000274"/>
          </a:xfrm>
          <a:prstGeom prst="rect">
            <a:avLst/>
          </a:prstGeom>
          <a:noFill/>
        </p:spPr>
        <p:txBody>
          <a:bodyPr wrap="square" lIns="0" tIns="0" rIns="0" bIns="0">
            <a:spAutoFit/>
          </a:bodyPr>
          <a:lstStyle/>
          <a:p>
            <a:r>
              <a:rPr lang="sv-SE" sz="1300" b="0" i="0">
                <a:solidFill>
                  <a:schemeClr val="bg1"/>
                </a:solidFill>
                <a:effectLst/>
                <a:latin typeface="+mn-lt"/>
              </a:rPr>
              <a:t>För att hitta fram till behovet bör du pratat med dem som berörs av idén, t.ex. invånare, brukare, anhöriga, medarbetare m.fl. För tips på hur du ställer bra frågor ta hjälp av denna </a:t>
            </a:r>
            <a:endParaRPr lang="sv-SE" sz="1300">
              <a:solidFill>
                <a:schemeClr val="bg1"/>
              </a:solidFill>
              <a:latin typeface="+mn-lt"/>
            </a:endParaRPr>
          </a:p>
        </p:txBody>
      </p:sp>
      <p:sp>
        <p:nvSpPr>
          <p:cNvPr id="10" name="textruta 9">
            <a:extLst>
              <a:ext uri="{FF2B5EF4-FFF2-40B4-BE49-F238E27FC236}">
                <a16:creationId xmlns:a16="http://schemas.microsoft.com/office/drawing/2014/main" id="{2A1B10B0-56A8-CC07-6AD7-C765B8D24E67}"/>
              </a:ext>
            </a:extLst>
          </p:cNvPr>
          <p:cNvSpPr txBox="1"/>
          <p:nvPr userDrawn="1"/>
        </p:nvSpPr>
        <p:spPr>
          <a:xfrm>
            <a:off x="8665354" y="4465472"/>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Tips</a:t>
            </a:r>
            <a:endParaRPr lang="sv-SE" sz="2700" b="1" i="0">
              <a:solidFill>
                <a:schemeClr val="bg1"/>
              </a:solidFill>
              <a:latin typeface="Helsingborg Sans" pitchFamily="2" charset="77"/>
            </a:endParaRPr>
          </a:p>
        </p:txBody>
      </p:sp>
      <p:sp>
        <p:nvSpPr>
          <p:cNvPr id="12" name="textruta 11">
            <a:extLst>
              <a:ext uri="{FF2B5EF4-FFF2-40B4-BE49-F238E27FC236}">
                <a16:creationId xmlns:a16="http://schemas.microsoft.com/office/drawing/2014/main" id="{4289A5ED-83F3-48F7-9C91-43BB3E791741}"/>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19" name="textruta 18">
            <a:extLst>
              <a:ext uri="{FF2B5EF4-FFF2-40B4-BE49-F238E27FC236}">
                <a16:creationId xmlns:a16="http://schemas.microsoft.com/office/drawing/2014/main" id="{BB83863F-10E4-7C28-D5CC-34B310F9B7C9}"/>
              </a:ext>
            </a:extLst>
          </p:cNvPr>
          <p:cNvSpPr txBox="1"/>
          <p:nvPr userDrawn="1"/>
        </p:nvSpPr>
        <p:spPr>
          <a:xfrm>
            <a:off x="8665354" y="1472471"/>
            <a:ext cx="3038966" cy="1000274"/>
          </a:xfrm>
          <a:prstGeom prst="rect">
            <a:avLst/>
          </a:prstGeom>
          <a:noFill/>
        </p:spPr>
        <p:txBody>
          <a:bodyPr wrap="square" lIns="0" tIns="0" rIns="0" bIns="0">
            <a:spAutoFit/>
          </a:bodyPr>
          <a:lstStyle/>
          <a:p>
            <a:r>
              <a:rPr lang="sv-SE" sz="1300" b="0" i="0">
                <a:solidFill>
                  <a:schemeClr val="bg1"/>
                </a:solidFill>
                <a:effectLst/>
                <a:latin typeface="+mn-lt"/>
              </a:rPr>
              <a:t>Behov av att underlätta till-</a:t>
            </a:r>
          </a:p>
          <a:p>
            <a:r>
              <a:rPr lang="sv-SE" sz="1300" b="0" i="0">
                <a:solidFill>
                  <a:schemeClr val="bg1"/>
                </a:solidFill>
                <a:effectLst/>
                <a:latin typeface="+mn-lt"/>
              </a:rPr>
              <a:t>gången till information för elever </a:t>
            </a:r>
          </a:p>
          <a:p>
            <a:r>
              <a:rPr lang="sv-SE" sz="1300" b="0" i="0">
                <a:solidFill>
                  <a:schemeClr val="bg1"/>
                </a:solidFill>
                <a:effectLst/>
                <a:latin typeface="+mn-lt"/>
              </a:rPr>
              <a:t>och vårdnadshavare med annat modersmål än svenska om hur skolan fungerar i Sverige.</a:t>
            </a:r>
            <a:endParaRPr lang="sv-SE" sz="1300">
              <a:solidFill>
                <a:schemeClr val="bg1"/>
              </a:solidFill>
              <a:latin typeface="+mn-lt"/>
            </a:endParaRP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462043"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3988079" y="674300"/>
            <a:ext cx="2889171" cy="184666"/>
          </a:xfrm>
          <a:prstGeom prst="rect">
            <a:avLst/>
          </a:prstGeom>
          <a:noFill/>
        </p:spPr>
        <p:txBody>
          <a:bodyPr wrap="square" lIns="0" tIns="0" rIns="0" bIns="0">
            <a:spAutoFit/>
          </a:bodyPr>
          <a:lstStyle/>
          <a:p>
            <a:r>
              <a:rPr lang="sv-SE" sz="1200" b="0" i="0">
                <a:solidFill>
                  <a:srgbClr val="00BFB3"/>
                </a:solidFill>
                <a:effectLst/>
                <a:latin typeface="+mn-lt"/>
              </a:rPr>
              <a:t>0% färdig</a:t>
            </a:r>
            <a:endParaRPr lang="sv-SE" sz="1200">
              <a:solidFill>
                <a:srgbClr val="00BFB3"/>
              </a:solidFill>
              <a:latin typeface="+mn-lt"/>
            </a:endParaRPr>
          </a:p>
        </p:txBody>
      </p:sp>
      <p:sp>
        <p:nvSpPr>
          <p:cNvPr id="4" name="textruta 3">
            <a:extLst>
              <a:ext uri="{FF2B5EF4-FFF2-40B4-BE49-F238E27FC236}">
                <a16:creationId xmlns:a16="http://schemas.microsoft.com/office/drawing/2014/main" id="{D77228B1-C42C-5788-9B2C-62821C7D2B3C}"/>
              </a:ext>
            </a:extLst>
          </p:cNvPr>
          <p:cNvSpPr txBox="1"/>
          <p:nvPr userDrawn="1"/>
        </p:nvSpPr>
        <p:spPr>
          <a:xfrm>
            <a:off x="8665354" y="125513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6" name="textruta 5">
            <a:extLst>
              <a:ext uri="{FF2B5EF4-FFF2-40B4-BE49-F238E27FC236}">
                <a16:creationId xmlns:a16="http://schemas.microsoft.com/office/drawing/2014/main" id="{1291C73A-971B-40FD-D9C6-0F71417C7A95}"/>
              </a:ext>
            </a:extLst>
          </p:cNvPr>
          <p:cNvSpPr txBox="1"/>
          <p:nvPr userDrawn="1"/>
        </p:nvSpPr>
        <p:spPr>
          <a:xfrm>
            <a:off x="8665353" y="3052937"/>
            <a:ext cx="3038965" cy="1000274"/>
          </a:xfrm>
          <a:prstGeom prst="rect">
            <a:avLst/>
          </a:prstGeom>
          <a:noFill/>
        </p:spPr>
        <p:txBody>
          <a:bodyPr wrap="square" lIns="0" tIns="0" rIns="0" bIns="0">
            <a:spAutoFit/>
          </a:bodyPr>
          <a:lstStyle/>
          <a:p>
            <a:r>
              <a:rPr lang="sv-SE" sz="1300" b="0" i="0" dirty="0">
                <a:solidFill>
                  <a:schemeClr val="bg1"/>
                </a:solidFill>
                <a:effectLst/>
                <a:latin typeface="+mn-lt"/>
              </a:rPr>
              <a:t>Möta behovet av socialt </a:t>
            </a:r>
          </a:p>
          <a:p>
            <a:r>
              <a:rPr lang="sv-SE" sz="1300" b="0" i="0" dirty="0">
                <a:solidFill>
                  <a:schemeClr val="bg1"/>
                </a:solidFill>
                <a:effectLst/>
                <a:latin typeface="+mn-lt"/>
              </a:rPr>
              <a:t>deltagande för äldre personer som </a:t>
            </a:r>
          </a:p>
          <a:p>
            <a:r>
              <a:rPr lang="sv-SE" sz="1300" b="0" i="0" dirty="0">
                <a:solidFill>
                  <a:schemeClr val="bg1"/>
                </a:solidFill>
                <a:effectLst/>
                <a:latin typeface="+mn-lt"/>
              </a:rPr>
              <a:t>inte längre har möjligheten att delta på plats på olika sammankomster. Äldre kan känna sig isolerade och utanför.</a:t>
            </a:r>
            <a:endParaRPr lang="sv-SE" sz="1300" dirty="0">
              <a:solidFill>
                <a:schemeClr val="bg1"/>
              </a:solidFill>
              <a:latin typeface="+mn-lt"/>
            </a:endParaRPr>
          </a:p>
        </p:txBody>
      </p:sp>
      <p:pic>
        <p:nvPicPr>
          <p:cNvPr id="7" name="Bildobjekt 6">
            <a:extLst>
              <a:ext uri="{FF2B5EF4-FFF2-40B4-BE49-F238E27FC236}">
                <a16:creationId xmlns:a16="http://schemas.microsoft.com/office/drawing/2014/main" id="{5105BD9B-0095-A4DB-D659-3B012D2A3E70}"/>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402488"/>
            <a:ext cx="862494" cy="860400"/>
          </a:xfrm>
          <a:prstGeom prst="ellipse">
            <a:avLst/>
          </a:prstGeom>
        </p:spPr>
      </p:pic>
      <p:sp>
        <p:nvSpPr>
          <p:cNvPr id="11" name="textruta 10">
            <a:extLst>
              <a:ext uri="{FF2B5EF4-FFF2-40B4-BE49-F238E27FC236}">
                <a16:creationId xmlns:a16="http://schemas.microsoft.com/office/drawing/2014/main" id="{D93296CD-2A13-47B5-AF49-E9A3F3CA6CBB}"/>
              </a:ext>
            </a:extLst>
          </p:cNvPr>
          <p:cNvSpPr txBox="1"/>
          <p:nvPr userDrawn="1"/>
        </p:nvSpPr>
        <p:spPr>
          <a:xfrm>
            <a:off x="8665354" y="2835600"/>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13" name="Bildobjekt 12">
            <a:extLst>
              <a:ext uri="{FF2B5EF4-FFF2-40B4-BE49-F238E27FC236}">
                <a16:creationId xmlns:a16="http://schemas.microsoft.com/office/drawing/2014/main" id="{FB43377E-7DF0-3DBF-7981-D474997139D4}"/>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820569"/>
            <a:ext cx="862494" cy="860399"/>
          </a:xfrm>
          <a:prstGeom prst="ellipse">
            <a:avLst/>
          </a:prstGeom>
        </p:spPr>
      </p:pic>
    </p:spTree>
    <p:extLst>
      <p:ext uri="{BB962C8B-B14F-4D97-AF65-F5344CB8AC3E}">
        <p14:creationId xmlns:p14="http://schemas.microsoft.com/office/powerpoint/2010/main" val="37141849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00BFB3"/>
                </a:solidFill>
                <a:effectLst/>
                <a:latin typeface="Helsingborg Sans" pitchFamily="2" charset="77"/>
              </a:rPr>
              <a:t>Beskriv din idé</a:t>
            </a:r>
            <a:endParaRPr lang="sv-SE" sz="40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7" y="1756627"/>
            <a:ext cx="6971429" cy="553998"/>
          </a:xfrm>
          <a:prstGeom prst="rect">
            <a:avLst/>
          </a:prstGeom>
          <a:noFill/>
        </p:spPr>
        <p:txBody>
          <a:bodyPr wrap="square" lIns="0" tIns="0" rIns="0" bIns="0" rtlCol="0">
            <a:spAutoFit/>
          </a:bodyPr>
          <a:lstStyle/>
          <a:p>
            <a:r>
              <a:rPr lang="sv-SE" sz="1800" b="0" i="0">
                <a:solidFill>
                  <a:srgbClr val="00BFB3"/>
                </a:solidFill>
                <a:effectLst/>
                <a:latin typeface="Roboto Medium" panose="02000000000000000000" pitchFamily="2" charset="0"/>
                <a:ea typeface="Roboto Medium" panose="02000000000000000000" pitchFamily="2" charset="0"/>
              </a:rPr>
              <a:t>Konkretisera din idé och beskriv kortfattat det allra viktigaste med den. Försök förklara så att vem som helst kan förstå.</a:t>
            </a:r>
            <a:endParaRPr lang="sv-SE" sz="1800" b="0" i="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1969300"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 (2/7)</a:t>
            </a:r>
            <a:endParaRPr lang="sv-SE" sz="1400" b="1" i="0">
              <a:solidFill>
                <a:srgbClr val="00BFB3"/>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614400"/>
            <a:ext cx="6971429" cy="3569299"/>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462043"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460663" y="731013"/>
            <a:ext cx="224413" cy="89556"/>
          </a:xfrm>
          <a:prstGeom prst="roundRect">
            <a:avLst>
              <a:gd name="adj" fmla="val 50000"/>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3988079" y="674300"/>
            <a:ext cx="2889171" cy="184666"/>
          </a:xfrm>
          <a:prstGeom prst="rect">
            <a:avLst/>
          </a:prstGeom>
          <a:noFill/>
        </p:spPr>
        <p:txBody>
          <a:bodyPr wrap="square" lIns="0" tIns="0" rIns="0" bIns="0">
            <a:spAutoFit/>
          </a:bodyPr>
          <a:lstStyle/>
          <a:p>
            <a:r>
              <a:rPr lang="sv-SE" sz="1200" b="0" i="0">
                <a:solidFill>
                  <a:srgbClr val="00BFB3"/>
                </a:solidFill>
                <a:effectLst/>
                <a:latin typeface="+mn-lt"/>
              </a:rPr>
              <a:t>14% färdig</a:t>
            </a:r>
            <a:endParaRPr lang="sv-SE" sz="1200">
              <a:solidFill>
                <a:srgbClr val="00BFB3"/>
              </a:solidFill>
              <a:latin typeface="+mn-lt"/>
            </a:endParaRPr>
          </a:p>
        </p:txBody>
      </p:sp>
      <p:sp>
        <p:nvSpPr>
          <p:cNvPr id="6" name="Rektangel 5">
            <a:extLst>
              <a:ext uri="{FF2B5EF4-FFF2-40B4-BE49-F238E27FC236}">
                <a16:creationId xmlns:a16="http://schemas.microsoft.com/office/drawing/2014/main" id="{753F5D11-7247-74D9-6B31-B15586224778}"/>
              </a:ext>
            </a:extLst>
          </p:cNvPr>
          <p:cNvSpPr/>
          <p:nvPr userDrawn="1"/>
        </p:nvSpPr>
        <p:spPr>
          <a:xfrm>
            <a:off x="8207022" y="0"/>
            <a:ext cx="3984977"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textruta 6">
            <a:extLst>
              <a:ext uri="{FF2B5EF4-FFF2-40B4-BE49-F238E27FC236}">
                <a16:creationId xmlns:a16="http://schemas.microsoft.com/office/drawing/2014/main" id="{A81CFEEC-2D2C-7927-543D-70D00DD38F3C}"/>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8" name="textruta 7">
            <a:extLst>
              <a:ext uri="{FF2B5EF4-FFF2-40B4-BE49-F238E27FC236}">
                <a16:creationId xmlns:a16="http://schemas.microsoft.com/office/drawing/2014/main" id="{D83F8F46-005F-938A-CFBE-7EE6D2D66AAA}"/>
              </a:ext>
            </a:extLst>
          </p:cNvPr>
          <p:cNvSpPr txBox="1"/>
          <p:nvPr userDrawn="1"/>
        </p:nvSpPr>
        <p:spPr>
          <a:xfrm>
            <a:off x="8665353" y="1521581"/>
            <a:ext cx="3127337" cy="800219"/>
          </a:xfrm>
          <a:prstGeom prst="rect">
            <a:avLst/>
          </a:prstGeom>
          <a:noFill/>
        </p:spPr>
        <p:txBody>
          <a:bodyPr wrap="square" lIns="0" tIns="0" rIns="0" bIns="0">
            <a:spAutoFit/>
          </a:bodyPr>
          <a:lstStyle/>
          <a:p>
            <a:r>
              <a:rPr lang="sv-SE" sz="1300" b="0" i="0">
                <a:solidFill>
                  <a:schemeClr val="bg1"/>
                </a:solidFill>
                <a:effectLst/>
                <a:latin typeface="+mn-lt"/>
              </a:rPr>
              <a:t>Lösningen som föreslås är att</a:t>
            </a:r>
          </a:p>
          <a:p>
            <a:r>
              <a:rPr lang="sv-SE" sz="1300" b="0" i="0">
                <a:solidFill>
                  <a:schemeClr val="bg1"/>
                </a:solidFill>
                <a:effectLst/>
                <a:latin typeface="+mn-lt"/>
              </a:rPr>
              <a:t>skapa en digital och flerspråkig informationsfolder eller en </a:t>
            </a:r>
            <a:r>
              <a:rPr lang="sv-SE" sz="1300" b="0" i="0" err="1">
                <a:solidFill>
                  <a:schemeClr val="bg1"/>
                </a:solidFill>
                <a:effectLst/>
                <a:latin typeface="+mn-lt"/>
              </a:rPr>
              <a:t>app</a:t>
            </a:r>
            <a:r>
              <a:rPr lang="sv-SE" sz="1300" b="0" i="0">
                <a:solidFill>
                  <a:schemeClr val="bg1"/>
                </a:solidFill>
                <a:effectLst/>
                <a:latin typeface="+mn-lt"/>
              </a:rPr>
              <a:t> i läseboksformat.</a:t>
            </a:r>
            <a:endParaRPr lang="sv-SE" sz="1300">
              <a:solidFill>
                <a:schemeClr val="bg1"/>
              </a:solidFill>
              <a:latin typeface="+mn-lt"/>
            </a:endParaRPr>
          </a:p>
        </p:txBody>
      </p:sp>
      <p:sp>
        <p:nvSpPr>
          <p:cNvPr id="9" name="textruta 8">
            <a:extLst>
              <a:ext uri="{FF2B5EF4-FFF2-40B4-BE49-F238E27FC236}">
                <a16:creationId xmlns:a16="http://schemas.microsoft.com/office/drawing/2014/main" id="{C8F5FE8D-EA5C-2D0A-AF4B-46615D27AA47}"/>
              </a:ext>
            </a:extLst>
          </p:cNvPr>
          <p:cNvSpPr txBox="1"/>
          <p:nvPr userDrawn="1"/>
        </p:nvSpPr>
        <p:spPr>
          <a:xfrm>
            <a:off x="8665354" y="130424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B6141CF2-286A-709D-1E2F-85FF1CA78072}"/>
              </a:ext>
            </a:extLst>
          </p:cNvPr>
          <p:cNvSpPr txBox="1"/>
          <p:nvPr userDrawn="1"/>
        </p:nvSpPr>
        <p:spPr>
          <a:xfrm>
            <a:off x="8665354" y="2924004"/>
            <a:ext cx="3127336" cy="1000274"/>
          </a:xfrm>
          <a:prstGeom prst="rect">
            <a:avLst/>
          </a:prstGeom>
          <a:noFill/>
        </p:spPr>
        <p:txBody>
          <a:bodyPr wrap="square" lIns="0" tIns="0" rIns="0" bIns="0">
            <a:spAutoFit/>
          </a:bodyPr>
          <a:lstStyle/>
          <a:p>
            <a:r>
              <a:rPr lang="sv-SE" sz="1300" b="0" i="0" dirty="0">
                <a:solidFill>
                  <a:schemeClr val="bg1"/>
                </a:solidFill>
                <a:effectLst/>
                <a:latin typeface="+mn-lt"/>
              </a:rPr>
              <a:t>Lösningen som föreslås är att </a:t>
            </a:r>
          </a:p>
          <a:p>
            <a:r>
              <a:rPr lang="sv-SE" sz="1300" b="0" i="0" dirty="0">
                <a:solidFill>
                  <a:schemeClr val="bg1"/>
                </a:solidFill>
                <a:effectLst/>
                <a:latin typeface="+mn-lt"/>
              </a:rPr>
              <a:t>använda en interaktiv videosamtals-plattform där deltagare kan styra sin kommunikation via telefon, padda, dator eller TV-skärm.</a:t>
            </a:r>
            <a:endParaRPr lang="sv-SE" sz="1300" dirty="0">
              <a:solidFill>
                <a:schemeClr val="bg1"/>
              </a:solidFill>
              <a:latin typeface="+mn-lt"/>
            </a:endParaRPr>
          </a:p>
        </p:txBody>
      </p:sp>
      <p:pic>
        <p:nvPicPr>
          <p:cNvPr id="11" name="Bildobjekt 10">
            <a:extLst>
              <a:ext uri="{FF2B5EF4-FFF2-40B4-BE49-F238E27FC236}">
                <a16:creationId xmlns:a16="http://schemas.microsoft.com/office/drawing/2014/main" id="{B7CEEA31-FB5B-584C-8279-FDBA97E36394}"/>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273555"/>
            <a:ext cx="862494" cy="860400"/>
          </a:xfrm>
          <a:prstGeom prst="ellipse">
            <a:avLst/>
          </a:prstGeom>
        </p:spPr>
      </p:pic>
      <p:sp>
        <p:nvSpPr>
          <p:cNvPr id="12" name="textruta 11">
            <a:extLst>
              <a:ext uri="{FF2B5EF4-FFF2-40B4-BE49-F238E27FC236}">
                <a16:creationId xmlns:a16="http://schemas.microsoft.com/office/drawing/2014/main" id="{F3C1116F-F890-C4AC-BC18-D43AF69805A4}"/>
              </a:ext>
            </a:extLst>
          </p:cNvPr>
          <p:cNvSpPr txBox="1"/>
          <p:nvPr userDrawn="1"/>
        </p:nvSpPr>
        <p:spPr>
          <a:xfrm>
            <a:off x="8665354" y="2706667"/>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13" name="Bildobjekt 12">
            <a:extLst>
              <a:ext uri="{FF2B5EF4-FFF2-40B4-BE49-F238E27FC236}">
                <a16:creationId xmlns:a16="http://schemas.microsoft.com/office/drawing/2014/main" id="{52D02D5E-3E82-0011-2E89-BBC62F820E87}"/>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7" y="869679"/>
            <a:ext cx="862494" cy="860399"/>
          </a:xfrm>
          <a:prstGeom prst="ellipse">
            <a:avLst/>
          </a:prstGeom>
        </p:spPr>
      </p:pic>
    </p:spTree>
    <p:extLst>
      <p:ext uri="{BB962C8B-B14F-4D97-AF65-F5344CB8AC3E}">
        <p14:creationId xmlns:p14="http://schemas.microsoft.com/office/powerpoint/2010/main" val="11022168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Rubrikbild-med-bild">
    <p:spTree>
      <p:nvGrpSpPr>
        <p:cNvPr id="1" name=""/>
        <p:cNvGrpSpPr/>
        <p:nvPr/>
      </p:nvGrpSpPr>
      <p:grpSpPr>
        <a:xfrm>
          <a:off x="0" y="0"/>
          <a:ext cx="0" cy="0"/>
          <a:chOff x="0" y="0"/>
          <a:chExt cx="0" cy="0"/>
        </a:xfrm>
      </p:grpSpPr>
      <p:sp>
        <p:nvSpPr>
          <p:cNvPr id="14" name="textruta 13">
            <a:extLst>
              <a:ext uri="{FF2B5EF4-FFF2-40B4-BE49-F238E27FC236}">
                <a16:creationId xmlns:a16="http://schemas.microsoft.com/office/drawing/2014/main" id="{8CAAE69E-CB11-F272-B0FF-7BFA114DBC9A}"/>
              </a:ext>
            </a:extLst>
          </p:cNvPr>
          <p:cNvSpPr txBox="1"/>
          <p:nvPr userDrawn="1"/>
        </p:nvSpPr>
        <p:spPr>
          <a:xfrm>
            <a:off x="644557" y="1108449"/>
            <a:ext cx="6971429" cy="497572"/>
          </a:xfrm>
          <a:prstGeom prst="rect">
            <a:avLst/>
          </a:prstGeom>
          <a:noFill/>
        </p:spPr>
        <p:txBody>
          <a:bodyPr wrap="square" lIns="0" tIns="0" rIns="0" bIns="0" rtlCol="0">
            <a:spAutoFit/>
          </a:bodyPr>
          <a:lstStyle/>
          <a:p>
            <a:pPr>
              <a:lnSpc>
                <a:spcPct val="80000"/>
              </a:lnSpc>
            </a:pPr>
            <a:r>
              <a:rPr lang="sv-SE" sz="4000" b="1" i="0">
                <a:solidFill>
                  <a:srgbClr val="00BFB3"/>
                </a:solidFill>
                <a:effectLst/>
                <a:latin typeface="Helsingborg Sans" pitchFamily="2" charset="77"/>
              </a:rPr>
              <a:t>Hur kan din idé skapa värde?</a:t>
            </a:r>
            <a:endParaRPr lang="sv-SE" sz="4000" b="1" i="0">
              <a:solidFill>
                <a:srgbClr val="00BFB3"/>
              </a:solidFill>
              <a:latin typeface="Helsingborg Sans" pitchFamily="2" charset="77"/>
            </a:endParaRPr>
          </a:p>
        </p:txBody>
      </p:sp>
      <p:sp>
        <p:nvSpPr>
          <p:cNvPr id="15" name="textruta 14">
            <a:extLst>
              <a:ext uri="{FF2B5EF4-FFF2-40B4-BE49-F238E27FC236}">
                <a16:creationId xmlns:a16="http://schemas.microsoft.com/office/drawing/2014/main" id="{199FC27E-C6C3-07A8-11B6-71CF9408CE35}"/>
              </a:ext>
            </a:extLst>
          </p:cNvPr>
          <p:cNvSpPr txBox="1"/>
          <p:nvPr userDrawn="1"/>
        </p:nvSpPr>
        <p:spPr>
          <a:xfrm>
            <a:off x="644557" y="1756627"/>
            <a:ext cx="6971429" cy="553998"/>
          </a:xfrm>
          <a:prstGeom prst="rect">
            <a:avLst/>
          </a:prstGeom>
          <a:noFill/>
        </p:spPr>
        <p:txBody>
          <a:bodyPr wrap="square" lIns="0" tIns="0" rIns="0" bIns="0" rtlCol="0">
            <a:spAutoFit/>
          </a:bodyPr>
          <a:lstStyle/>
          <a:p>
            <a:r>
              <a:rPr lang="sv-SE" sz="1800" b="0" i="0" dirty="0">
                <a:solidFill>
                  <a:srgbClr val="00BFB3"/>
                </a:solidFill>
                <a:effectLst/>
                <a:latin typeface="Roboto Medium" panose="02000000000000000000" pitchFamily="2" charset="0"/>
                <a:ea typeface="Roboto Medium" panose="02000000000000000000" pitchFamily="2" charset="0"/>
              </a:rPr>
              <a:t>Här ska vi börja titta på hur din idé kan komma att skapa nytta och för vem. Vi ska helt enkelt formulera varför idén är värdefull.</a:t>
            </a:r>
            <a:endParaRPr lang="sv-SE" sz="1800" b="0" i="0" dirty="0">
              <a:solidFill>
                <a:srgbClr val="00BFB3"/>
              </a:solidFill>
              <a:latin typeface="Roboto Medium" panose="02000000000000000000" pitchFamily="2" charset="0"/>
              <a:ea typeface="Roboto Medium" panose="02000000000000000000" pitchFamily="2" charset="0"/>
            </a:endParaRPr>
          </a:p>
        </p:txBody>
      </p:sp>
      <p:sp>
        <p:nvSpPr>
          <p:cNvPr id="3" name="textruta 2">
            <a:extLst>
              <a:ext uri="{FF2B5EF4-FFF2-40B4-BE49-F238E27FC236}">
                <a16:creationId xmlns:a16="http://schemas.microsoft.com/office/drawing/2014/main" id="{3D56BC9C-6ADE-C806-0DC3-1B6B76C7A7C5}"/>
              </a:ext>
            </a:extLst>
          </p:cNvPr>
          <p:cNvSpPr txBox="1"/>
          <p:nvPr userDrawn="1"/>
        </p:nvSpPr>
        <p:spPr>
          <a:xfrm>
            <a:off x="644558" y="699531"/>
            <a:ext cx="1969300" cy="174150"/>
          </a:xfrm>
          <a:prstGeom prst="rect">
            <a:avLst/>
          </a:prstGeom>
          <a:noFill/>
        </p:spPr>
        <p:txBody>
          <a:bodyPr wrap="square" lIns="0" tIns="0" rIns="0" bIns="0" rtlCol="0">
            <a:spAutoFit/>
          </a:bodyPr>
          <a:lstStyle/>
          <a:p>
            <a:pPr>
              <a:lnSpc>
                <a:spcPct val="80000"/>
              </a:lnSpc>
            </a:pPr>
            <a:r>
              <a:rPr lang="sv-SE" sz="1400" b="1" i="0">
                <a:solidFill>
                  <a:srgbClr val="00BFB3"/>
                </a:solidFill>
                <a:effectLst/>
                <a:latin typeface="Helsingborg Sans" pitchFamily="2" charset="77"/>
              </a:rPr>
              <a:t>1. Utforska idé (3/7)</a:t>
            </a:r>
            <a:endParaRPr lang="sv-SE" sz="1400" b="1" i="0">
              <a:solidFill>
                <a:srgbClr val="00BFB3"/>
              </a:solidFill>
              <a:latin typeface="Helsingborg Sans" pitchFamily="2" charset="77"/>
            </a:endParaRPr>
          </a:p>
        </p:txBody>
      </p:sp>
      <p:sp>
        <p:nvSpPr>
          <p:cNvPr id="5" name="Platshållare för text 4">
            <a:extLst>
              <a:ext uri="{FF2B5EF4-FFF2-40B4-BE49-F238E27FC236}">
                <a16:creationId xmlns:a16="http://schemas.microsoft.com/office/drawing/2014/main" id="{3D998B31-EEB0-47B2-A2D4-CCF7864A880C}"/>
              </a:ext>
            </a:extLst>
          </p:cNvPr>
          <p:cNvSpPr>
            <a:spLocks noGrp="1"/>
          </p:cNvSpPr>
          <p:nvPr>
            <p:ph type="body" sz="quarter" idx="10" hasCustomPrompt="1"/>
          </p:nvPr>
        </p:nvSpPr>
        <p:spPr>
          <a:xfrm>
            <a:off x="644558" y="2614400"/>
            <a:ext cx="6971429" cy="3569299"/>
          </a:xfrm>
        </p:spPr>
        <p:txBody>
          <a:bodyPr lIns="0">
            <a:normAutofit/>
          </a:bodyPr>
          <a:lstStyle>
            <a:lvl1pPr marL="0" indent="0">
              <a:buNone/>
              <a:defRPr sz="1800">
                <a:solidFill>
                  <a:srgbClr val="1B365D"/>
                </a:solidFill>
              </a:defRPr>
            </a:lvl1pPr>
            <a:lvl2pPr>
              <a:defRPr sz="1800"/>
            </a:lvl2pPr>
            <a:lvl3pPr>
              <a:defRPr sz="1800"/>
            </a:lvl3pPr>
            <a:lvl4pPr>
              <a:defRPr sz="1800"/>
            </a:lvl4pPr>
            <a:lvl5pPr>
              <a:defRPr sz="1800"/>
            </a:lvl5pPr>
          </a:lstStyle>
          <a:p>
            <a:pPr lvl="0"/>
            <a:r>
              <a:rPr lang="sv-SE"/>
              <a:t>Skriv här…</a:t>
            </a:r>
          </a:p>
        </p:txBody>
      </p:sp>
      <p:sp>
        <p:nvSpPr>
          <p:cNvPr id="23" name="Rektangel med rundade hörn 22">
            <a:extLst>
              <a:ext uri="{FF2B5EF4-FFF2-40B4-BE49-F238E27FC236}">
                <a16:creationId xmlns:a16="http://schemas.microsoft.com/office/drawing/2014/main" id="{B5EC901D-2525-4C71-3F74-F26C2A551ECC}"/>
              </a:ext>
            </a:extLst>
          </p:cNvPr>
          <p:cNvSpPr/>
          <p:nvPr userDrawn="1"/>
        </p:nvSpPr>
        <p:spPr>
          <a:xfrm>
            <a:off x="2462043" y="731013"/>
            <a:ext cx="1309436" cy="89556"/>
          </a:xfrm>
          <a:prstGeom prst="roundRect">
            <a:avLst>
              <a:gd name="adj" fmla="val 50000"/>
            </a:avLst>
          </a:prstGeom>
          <a:solidFill>
            <a:srgbClr val="EB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Rektangel med rundade hörn 23">
            <a:extLst>
              <a:ext uri="{FF2B5EF4-FFF2-40B4-BE49-F238E27FC236}">
                <a16:creationId xmlns:a16="http://schemas.microsoft.com/office/drawing/2014/main" id="{5264EEF3-BBAD-F1E0-5DE4-39259D5832E3}"/>
              </a:ext>
            </a:extLst>
          </p:cNvPr>
          <p:cNvSpPr/>
          <p:nvPr userDrawn="1"/>
        </p:nvSpPr>
        <p:spPr>
          <a:xfrm>
            <a:off x="2460663" y="731013"/>
            <a:ext cx="321174" cy="89556"/>
          </a:xfrm>
          <a:prstGeom prst="roundRect">
            <a:avLst>
              <a:gd name="adj" fmla="val 50000"/>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textruta 24">
            <a:extLst>
              <a:ext uri="{FF2B5EF4-FFF2-40B4-BE49-F238E27FC236}">
                <a16:creationId xmlns:a16="http://schemas.microsoft.com/office/drawing/2014/main" id="{97961582-40AB-50E6-7DB3-D5CCBFBB0A80}"/>
              </a:ext>
            </a:extLst>
          </p:cNvPr>
          <p:cNvSpPr txBox="1"/>
          <p:nvPr userDrawn="1"/>
        </p:nvSpPr>
        <p:spPr>
          <a:xfrm>
            <a:off x="3988079" y="674300"/>
            <a:ext cx="2889171" cy="184666"/>
          </a:xfrm>
          <a:prstGeom prst="rect">
            <a:avLst/>
          </a:prstGeom>
          <a:noFill/>
        </p:spPr>
        <p:txBody>
          <a:bodyPr wrap="square" lIns="0" tIns="0" rIns="0" bIns="0">
            <a:spAutoFit/>
          </a:bodyPr>
          <a:lstStyle/>
          <a:p>
            <a:r>
              <a:rPr lang="sv-SE" sz="1200" b="0" i="0">
                <a:solidFill>
                  <a:srgbClr val="00BFB3"/>
                </a:solidFill>
                <a:effectLst/>
                <a:latin typeface="+mn-lt"/>
              </a:rPr>
              <a:t>28% färdig</a:t>
            </a:r>
            <a:endParaRPr lang="sv-SE" sz="1200">
              <a:solidFill>
                <a:srgbClr val="00BFB3"/>
              </a:solidFill>
              <a:latin typeface="+mn-lt"/>
            </a:endParaRPr>
          </a:p>
        </p:txBody>
      </p:sp>
      <p:sp>
        <p:nvSpPr>
          <p:cNvPr id="6" name="Rektangel 5">
            <a:extLst>
              <a:ext uri="{FF2B5EF4-FFF2-40B4-BE49-F238E27FC236}">
                <a16:creationId xmlns:a16="http://schemas.microsoft.com/office/drawing/2014/main" id="{86C9FD00-DEB6-0755-AE9A-04892E108A53}"/>
              </a:ext>
            </a:extLst>
          </p:cNvPr>
          <p:cNvSpPr/>
          <p:nvPr userDrawn="1"/>
        </p:nvSpPr>
        <p:spPr>
          <a:xfrm>
            <a:off x="8207022" y="0"/>
            <a:ext cx="3984977" cy="6857999"/>
          </a:xfrm>
          <a:prstGeom prst="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400"/>
          </a:p>
        </p:txBody>
      </p:sp>
      <p:sp>
        <p:nvSpPr>
          <p:cNvPr id="7" name="textruta 6">
            <a:extLst>
              <a:ext uri="{FF2B5EF4-FFF2-40B4-BE49-F238E27FC236}">
                <a16:creationId xmlns:a16="http://schemas.microsoft.com/office/drawing/2014/main" id="{20FA0B3E-C4BF-C2E8-973D-4EB05B29E15B}"/>
              </a:ext>
            </a:extLst>
          </p:cNvPr>
          <p:cNvSpPr txBox="1"/>
          <p:nvPr userDrawn="1"/>
        </p:nvSpPr>
        <p:spPr>
          <a:xfrm>
            <a:off x="8658269" y="674300"/>
            <a:ext cx="2889173" cy="335861"/>
          </a:xfrm>
          <a:prstGeom prst="rect">
            <a:avLst/>
          </a:prstGeom>
          <a:noFill/>
        </p:spPr>
        <p:txBody>
          <a:bodyPr wrap="square" lIns="0" tIns="0" rIns="0" bIns="0" rtlCol="0">
            <a:spAutoFit/>
          </a:bodyPr>
          <a:lstStyle/>
          <a:p>
            <a:pPr>
              <a:lnSpc>
                <a:spcPct val="80000"/>
              </a:lnSpc>
            </a:pPr>
            <a:r>
              <a:rPr lang="sv-SE" sz="2700" b="1" i="0">
                <a:solidFill>
                  <a:schemeClr val="bg1"/>
                </a:solidFill>
                <a:effectLst/>
                <a:latin typeface="Helsingborg Sans" pitchFamily="2" charset="77"/>
              </a:rPr>
              <a:t>Exempel</a:t>
            </a:r>
            <a:endParaRPr lang="sv-SE" sz="2700" b="1" i="0">
              <a:solidFill>
                <a:schemeClr val="bg1"/>
              </a:solidFill>
              <a:latin typeface="Helsingborg Sans" pitchFamily="2" charset="77"/>
            </a:endParaRPr>
          </a:p>
        </p:txBody>
      </p:sp>
      <p:sp>
        <p:nvSpPr>
          <p:cNvPr id="8" name="textruta 7">
            <a:extLst>
              <a:ext uri="{FF2B5EF4-FFF2-40B4-BE49-F238E27FC236}">
                <a16:creationId xmlns:a16="http://schemas.microsoft.com/office/drawing/2014/main" id="{256F2EDA-C10F-89AC-9338-66E5815988E8}"/>
              </a:ext>
            </a:extLst>
          </p:cNvPr>
          <p:cNvSpPr txBox="1"/>
          <p:nvPr userDrawn="1"/>
        </p:nvSpPr>
        <p:spPr>
          <a:xfrm>
            <a:off x="8665353" y="1521581"/>
            <a:ext cx="3127337" cy="1200329"/>
          </a:xfrm>
          <a:prstGeom prst="rect">
            <a:avLst/>
          </a:prstGeom>
          <a:noFill/>
        </p:spPr>
        <p:txBody>
          <a:bodyPr wrap="square" lIns="0" tIns="0" rIns="0" bIns="0">
            <a:spAutoFit/>
          </a:bodyPr>
          <a:lstStyle/>
          <a:p>
            <a:r>
              <a:rPr lang="sv-SE" sz="1300" b="0" i="0">
                <a:solidFill>
                  <a:schemeClr val="bg1"/>
                </a:solidFill>
                <a:effectLst/>
                <a:latin typeface="+mn-lt"/>
              </a:rPr>
              <a:t>Underlätta för nyanlända att fortare komma in i samhället. Överbrygga språksvårigheter och undvika missförstånd. Få större förståelse för svenska skolan och hur samhället är uppbyggt för våra barn.</a:t>
            </a:r>
            <a:endParaRPr lang="sv-SE" sz="1300">
              <a:solidFill>
                <a:schemeClr val="bg1"/>
              </a:solidFill>
              <a:latin typeface="+mn-lt"/>
            </a:endParaRPr>
          </a:p>
        </p:txBody>
      </p:sp>
      <p:sp>
        <p:nvSpPr>
          <p:cNvPr id="9" name="textruta 8">
            <a:extLst>
              <a:ext uri="{FF2B5EF4-FFF2-40B4-BE49-F238E27FC236}">
                <a16:creationId xmlns:a16="http://schemas.microsoft.com/office/drawing/2014/main" id="{58E5FD1C-3C9E-9247-125F-E642AAE18145}"/>
              </a:ext>
            </a:extLst>
          </p:cNvPr>
          <p:cNvSpPr txBox="1"/>
          <p:nvPr userDrawn="1"/>
        </p:nvSpPr>
        <p:spPr>
          <a:xfrm>
            <a:off x="8665354" y="1304244"/>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Världens väg in i skolan</a:t>
            </a:r>
            <a:endParaRPr lang="sv-SE" sz="1400" b="1" i="0">
              <a:solidFill>
                <a:schemeClr val="bg1"/>
              </a:solidFill>
              <a:latin typeface="Helsingborg Sans" pitchFamily="2" charset="77"/>
            </a:endParaRPr>
          </a:p>
        </p:txBody>
      </p:sp>
      <p:sp>
        <p:nvSpPr>
          <p:cNvPr id="10" name="textruta 9">
            <a:extLst>
              <a:ext uri="{FF2B5EF4-FFF2-40B4-BE49-F238E27FC236}">
                <a16:creationId xmlns:a16="http://schemas.microsoft.com/office/drawing/2014/main" id="{4B028862-E8B8-0069-0E34-33C1CC06B9AF}"/>
              </a:ext>
            </a:extLst>
          </p:cNvPr>
          <p:cNvSpPr txBox="1"/>
          <p:nvPr userDrawn="1"/>
        </p:nvSpPr>
        <p:spPr>
          <a:xfrm>
            <a:off x="8665354" y="3354532"/>
            <a:ext cx="3127336" cy="1800493"/>
          </a:xfrm>
          <a:prstGeom prst="rect">
            <a:avLst/>
          </a:prstGeom>
          <a:noFill/>
        </p:spPr>
        <p:txBody>
          <a:bodyPr wrap="square" lIns="0" tIns="0" rIns="0" bIns="0">
            <a:spAutoFit/>
          </a:bodyPr>
          <a:lstStyle/>
          <a:p>
            <a:r>
              <a:rPr lang="sv-SE" sz="1300" b="0" i="0" dirty="0">
                <a:solidFill>
                  <a:schemeClr val="bg1"/>
                </a:solidFill>
                <a:effectLst/>
                <a:latin typeface="+mn-lt"/>
              </a:rPr>
              <a:t>När kroppen inte längre orkar </a:t>
            </a:r>
          </a:p>
          <a:p>
            <a:r>
              <a:rPr lang="sv-SE" sz="1300" b="0" i="0" dirty="0">
                <a:solidFill>
                  <a:schemeClr val="bg1"/>
                </a:solidFill>
                <a:effectLst/>
                <a:latin typeface="+mn-lt"/>
              </a:rPr>
              <a:t>kan du som äldre känna dig </a:t>
            </a:r>
          </a:p>
          <a:p>
            <a:r>
              <a:rPr lang="sv-SE" sz="1300" b="0" i="0" dirty="0">
                <a:solidFill>
                  <a:schemeClr val="bg1"/>
                </a:solidFill>
                <a:effectLst/>
                <a:latin typeface="+mn-lt"/>
              </a:rPr>
              <a:t>isolerad och utanför i vissa sammanhang. Var Med är tänkt som hjälp för att dela hela livets privata sammankomster med någon som av olika skäl inte längre kan vara med på plats. Var Med gör att du kan vara med och få en känsla av upplevelser som du kanske annars gått miste om.</a:t>
            </a:r>
            <a:endParaRPr lang="sv-SE" sz="1300" dirty="0">
              <a:solidFill>
                <a:schemeClr val="bg1"/>
              </a:solidFill>
              <a:latin typeface="+mn-lt"/>
            </a:endParaRPr>
          </a:p>
        </p:txBody>
      </p:sp>
      <p:pic>
        <p:nvPicPr>
          <p:cNvPr id="11" name="Bildobjekt 10">
            <a:extLst>
              <a:ext uri="{FF2B5EF4-FFF2-40B4-BE49-F238E27FC236}">
                <a16:creationId xmlns:a16="http://schemas.microsoft.com/office/drawing/2014/main" id="{F1227E44-5DE0-58D9-C074-7E1A80EF0358}"/>
              </a:ext>
            </a:extLst>
          </p:cNvPr>
          <p:cNvPicPr>
            <a:picLocks noChangeAspect="1"/>
          </p:cNvPicPr>
          <p:nvPr userDrawn="1"/>
        </p:nvPicPr>
        <p:blipFill>
          <a:blip r:embed="rId2">
            <a:extLst>
              <a:ext uri="{28A0092B-C50C-407E-A947-70E740481C1C}">
                <a14:useLocalDpi xmlns:a14="http://schemas.microsoft.com/office/drawing/2010/main" val="0"/>
              </a:ext>
            </a:extLst>
          </a:blip>
          <a:srcRect l="13174" r="13174"/>
          <a:stretch/>
        </p:blipFill>
        <p:spPr>
          <a:xfrm>
            <a:off x="10930197" y="2704083"/>
            <a:ext cx="862494" cy="860400"/>
          </a:xfrm>
          <a:prstGeom prst="ellipse">
            <a:avLst/>
          </a:prstGeom>
        </p:spPr>
      </p:pic>
      <p:sp>
        <p:nvSpPr>
          <p:cNvPr id="12" name="textruta 11">
            <a:extLst>
              <a:ext uri="{FF2B5EF4-FFF2-40B4-BE49-F238E27FC236}">
                <a16:creationId xmlns:a16="http://schemas.microsoft.com/office/drawing/2014/main" id="{916AF861-CA0B-8E19-5676-6198627545C1}"/>
              </a:ext>
            </a:extLst>
          </p:cNvPr>
          <p:cNvSpPr txBox="1"/>
          <p:nvPr userDrawn="1"/>
        </p:nvSpPr>
        <p:spPr>
          <a:xfrm>
            <a:off x="8665354" y="3137195"/>
            <a:ext cx="2889173" cy="174150"/>
          </a:xfrm>
          <a:prstGeom prst="rect">
            <a:avLst/>
          </a:prstGeom>
          <a:noFill/>
        </p:spPr>
        <p:txBody>
          <a:bodyPr wrap="square" lIns="0" tIns="0" rIns="0" bIns="0" rtlCol="0">
            <a:spAutoFit/>
          </a:bodyPr>
          <a:lstStyle/>
          <a:p>
            <a:pPr>
              <a:lnSpc>
                <a:spcPct val="80000"/>
              </a:lnSpc>
            </a:pPr>
            <a:r>
              <a:rPr lang="sv-SE" sz="1400" b="1" i="0">
                <a:solidFill>
                  <a:schemeClr val="bg1"/>
                </a:solidFill>
                <a:effectLst/>
                <a:latin typeface="Helsingborg Sans" pitchFamily="2" charset="77"/>
              </a:rPr>
              <a:t>Var med</a:t>
            </a:r>
            <a:endParaRPr lang="sv-SE" sz="1400" b="1" i="0">
              <a:solidFill>
                <a:schemeClr val="bg1"/>
              </a:solidFill>
              <a:latin typeface="Helsingborg Sans" pitchFamily="2" charset="77"/>
            </a:endParaRPr>
          </a:p>
        </p:txBody>
      </p:sp>
      <p:pic>
        <p:nvPicPr>
          <p:cNvPr id="13" name="Bildobjekt 12">
            <a:extLst>
              <a:ext uri="{FF2B5EF4-FFF2-40B4-BE49-F238E27FC236}">
                <a16:creationId xmlns:a16="http://schemas.microsoft.com/office/drawing/2014/main" id="{8592BFA0-7CD2-9F61-D5AC-C1157C202500}"/>
              </a:ext>
            </a:extLst>
          </p:cNvPr>
          <p:cNvPicPr>
            <a:picLocks noChangeAspect="1"/>
          </p:cNvPicPr>
          <p:nvPr userDrawn="1"/>
        </p:nvPicPr>
        <p:blipFill>
          <a:blip r:embed="rId3">
            <a:extLst>
              <a:ext uri="{28A0092B-C50C-407E-A947-70E740481C1C}">
                <a14:useLocalDpi xmlns:a14="http://schemas.microsoft.com/office/drawing/2010/main" val="0"/>
              </a:ext>
            </a:extLst>
          </a:blip>
          <a:srcRect l="12294" r="12294"/>
          <a:stretch/>
        </p:blipFill>
        <p:spPr>
          <a:xfrm>
            <a:off x="10930196" y="579961"/>
            <a:ext cx="862494" cy="860399"/>
          </a:xfrm>
          <a:prstGeom prst="ellipse">
            <a:avLst/>
          </a:prstGeom>
        </p:spPr>
      </p:pic>
    </p:spTree>
    <p:extLst>
      <p:ext uri="{BB962C8B-B14F-4D97-AF65-F5344CB8AC3E}">
        <p14:creationId xmlns:p14="http://schemas.microsoft.com/office/powerpoint/2010/main" val="2414968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2.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208906343"/>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78" r:id="rId4"/>
    <p:sldLayoutId id="2147484159" r:id="rId5"/>
    <p:sldLayoutId id="2147484156" r:id="rId6"/>
    <p:sldLayoutId id="2147484161" r:id="rId7"/>
    <p:sldLayoutId id="2147484162" r:id="rId8"/>
    <p:sldLayoutId id="2147484163" r:id="rId9"/>
    <p:sldLayoutId id="2147484164" r:id="rId10"/>
    <p:sldLayoutId id="2147484165" r:id="rId11"/>
    <p:sldLayoutId id="2147484166" r:id="rId12"/>
    <p:sldLayoutId id="2147484169" r:id="rId13"/>
    <p:sldLayoutId id="2147484168" r:id="rId14"/>
    <p:sldLayoutId id="2147484177" r:id="rId15"/>
    <p:sldLayoutId id="2147484180" r:id="rId16"/>
    <p:sldLayoutId id="2147484157" r:id="rId17"/>
    <p:sldLayoutId id="2147484170" r:id="rId18"/>
    <p:sldLayoutId id="2147484171" r:id="rId19"/>
    <p:sldLayoutId id="2147484172" r:id="rId20"/>
    <p:sldLayoutId id="2147484187" r:id="rId21"/>
    <p:sldLayoutId id="2147484188" r:id="rId22"/>
    <p:sldLayoutId id="2147484173" r:id="rId23"/>
    <p:sldLayoutId id="2147484174" r:id="rId24"/>
    <p:sldLayoutId id="2147484175" r:id="rId25"/>
    <p:sldLayoutId id="2147484181" r:id="rId26"/>
    <p:sldLayoutId id="2147484182" r:id="rId27"/>
    <p:sldLayoutId id="2147484184" r:id="rId28"/>
    <p:sldLayoutId id="2147484185" r:id="rId29"/>
    <p:sldLayoutId id="2147484183" r:id="rId30"/>
  </p:sldLayoutIdLst>
  <p:txStyles>
    <p:titleStyle>
      <a:lvl1pPr algn="l" defTabSz="1219170" rtl="0" eaLnBrk="1" latinLnBrk="0" hangingPunct="1">
        <a:lnSpc>
          <a:spcPct val="90000"/>
        </a:lnSpc>
        <a:spcBef>
          <a:spcPct val="0"/>
        </a:spcBef>
        <a:buNone/>
        <a:defRPr sz="5867" b="1"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727AE57-7001-3811-E8A4-8783AB7A9F3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D364997-53F8-A81E-607F-AC9E5916FC83}"/>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90629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1" r:id="rId5"/>
    <p:sldLayoutId id="2147484072" r:id="rId6"/>
    <p:sldLayoutId id="2147484073" r:id="rId7"/>
    <p:sldLayoutId id="2147484079" r:id="rId8"/>
    <p:sldLayoutId id="2147484080" r:id="rId9"/>
    <p:sldLayoutId id="2147484082" r:id="rId10"/>
  </p:sldLayoutIdLst>
  <p:txStyles>
    <p:titleStyle>
      <a:lvl1pPr algn="l" defTabSz="1219170" rtl="0" eaLnBrk="1" latinLnBrk="0" hangingPunct="1">
        <a:lnSpc>
          <a:spcPct val="90000"/>
        </a:lnSpc>
        <a:spcBef>
          <a:spcPct val="0"/>
        </a:spcBef>
        <a:buNone/>
        <a:defRPr sz="5867" b="1"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sv-S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innovation.helsingborg.se/initiativ/"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CDv4AmxS89k?feature=oembed" TargetMode="Externa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hyperlink" Target="https://innovation.helsingborg.se/initiativ/" TargetMode="External"/><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hyperlink" Target="https://intranat.helsingborg.se/wp-content/uploads/2022/09/vagledning-for-effekthemtagning.docx" TargetMode="Externa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video" Target="https://www.youtube.com/embed/LtAU0EnMu_k?feature=oembed" TargetMode="External"/><Relationship Id="rId5" Type="http://schemas.openxmlformats.org/officeDocument/2006/relationships/image" Target="../media/image19.jpeg"/><Relationship Id="rId4" Type="http://schemas.openxmlformats.org/officeDocument/2006/relationships/hyperlink" Target="https://intranat.helsingborg.se/innovation/att-jobba-med-innovation/hjalp-och-sto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forms.office.com/Pages/ResponsePage.aspx?id=J8ay-4hFL0y2pA37XcMTMCew-VHqCkBCiYLRmfA403BURFc4QjFJOUhYOTEzMTEyUDBCSk9IQ0RNQy4u" TargetMode="External"/><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https://intranat.helsingborg.se/innovation/att-jobba-med-innovation/hjalp-och-stod/"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intranat.helsingborg.se/innovation/att-jobba-med-innovat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innovation.helsingborg.se/initiativ/"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innovationsguiden.se/innovationsguiden/metoderochmallar/undersoka/intervju.64432.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949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6AEA8E4-8173-9EAD-0334-FD12618F73D8}"/>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732220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C774025-736F-9512-38E4-D73156C12F4C}"/>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65247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7ED921D-594A-E280-D05D-9D2D1A45C57F}"/>
              </a:ext>
            </a:extLst>
          </p:cNvPr>
          <p:cNvSpPr>
            <a:spLocks noGrp="1"/>
          </p:cNvSpPr>
          <p:nvPr>
            <p:ph type="body" sz="quarter" idx="10"/>
          </p:nvPr>
        </p:nvSpPr>
        <p:spPr/>
        <p:txBody>
          <a:bodyPr/>
          <a:lstStyle/>
          <a:p>
            <a:endParaRPr lang="sv-SE"/>
          </a:p>
        </p:txBody>
      </p:sp>
      <p:sp>
        <p:nvSpPr>
          <p:cNvPr id="5" name="Rektangel med rundade hörn 4">
            <a:hlinkClick r:id="rId3"/>
            <a:extLst>
              <a:ext uri="{FF2B5EF4-FFF2-40B4-BE49-F238E27FC236}">
                <a16:creationId xmlns:a16="http://schemas.microsoft.com/office/drawing/2014/main" id="{63B14175-8FCA-0966-7C45-E999E66A9855}"/>
              </a:ext>
            </a:extLst>
          </p:cNvPr>
          <p:cNvSpPr/>
          <p:nvPr/>
        </p:nvSpPr>
        <p:spPr>
          <a:xfrm>
            <a:off x="8629693" y="5060782"/>
            <a:ext cx="3179991" cy="625643"/>
          </a:xfrm>
          <a:prstGeom prst="round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00" b="1" i="0">
                <a:solidFill>
                  <a:schemeClr val="bg1"/>
                </a:solidFill>
                <a:latin typeface="Helsingborg Sans" pitchFamily="2" charset="77"/>
                <a:hlinkClick r:id="rId3">
                  <a:extLst>
                    <a:ext uri="{A12FA001-AC4F-418D-AE19-62706E023703}">
                      <ahyp:hlinkClr xmlns:ahyp="http://schemas.microsoft.com/office/drawing/2018/hyperlinkcolor" val="tx"/>
                    </a:ext>
                  </a:extLst>
                </a:hlinkClick>
              </a:rPr>
              <a:t>Sök bland stadens innovationer</a:t>
            </a:r>
            <a:endParaRPr lang="sv-SE" sz="1300" b="1" i="0">
              <a:solidFill>
                <a:schemeClr val="bg1"/>
              </a:solidFill>
              <a:latin typeface="Helsingborg Sans" pitchFamily="2" charset="77"/>
            </a:endParaRPr>
          </a:p>
        </p:txBody>
      </p:sp>
    </p:spTree>
    <p:extLst>
      <p:ext uri="{BB962C8B-B14F-4D97-AF65-F5344CB8AC3E}">
        <p14:creationId xmlns:p14="http://schemas.microsoft.com/office/powerpoint/2010/main" val="1033294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59DE6AD-F90D-6020-FB34-975BFB26935F}"/>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2172FC8E-1D92-002B-8FA7-BB229DFBE0AB}"/>
              </a:ext>
            </a:extLst>
          </p:cNvPr>
          <p:cNvSpPr>
            <a:spLocks noGrp="1"/>
          </p:cNvSpPr>
          <p:nvPr>
            <p:ph type="body" sz="quarter" idx="13"/>
          </p:nvPr>
        </p:nvSpPr>
        <p:spPr/>
        <p:txBody>
          <a:bodyPr/>
          <a:lstStyle/>
          <a:p>
            <a:endParaRPr lang="sv-SE"/>
          </a:p>
        </p:txBody>
      </p:sp>
      <p:sp>
        <p:nvSpPr>
          <p:cNvPr id="4" name="Ellips 3">
            <a:extLst>
              <a:ext uri="{FF2B5EF4-FFF2-40B4-BE49-F238E27FC236}">
                <a16:creationId xmlns:a16="http://schemas.microsoft.com/office/drawing/2014/main" id="{8812BA83-48A8-AD67-F6F4-EF107585F856}"/>
              </a:ext>
            </a:extLst>
          </p:cNvPr>
          <p:cNvSpPr/>
          <p:nvPr/>
        </p:nvSpPr>
        <p:spPr>
          <a:xfrm>
            <a:off x="8696057" y="1554816"/>
            <a:ext cx="358137" cy="358137"/>
          </a:xfrm>
          <a:prstGeom prst="ellipse">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00BFB3"/>
              </a:solidFill>
            </a:endParaRPr>
          </a:p>
        </p:txBody>
      </p:sp>
    </p:spTree>
    <p:extLst>
      <p:ext uri="{BB962C8B-B14F-4D97-AF65-F5344CB8AC3E}">
        <p14:creationId xmlns:p14="http://schemas.microsoft.com/office/powerpoint/2010/main" val="1467888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39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739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478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273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972B2A8-85C9-C239-162D-BE698576AC7B}"/>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258747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228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2" descr="Steg 1: Kom igång med din idé">
            <a:hlinkClick r:id="" action="ppaction://media"/>
            <a:extLst>
              <a:ext uri="{FF2B5EF4-FFF2-40B4-BE49-F238E27FC236}">
                <a16:creationId xmlns:a16="http://schemas.microsoft.com/office/drawing/2014/main" id="{183C95F4-EF6B-F279-9AB9-4DD46E1F0E00}"/>
              </a:ext>
            </a:extLst>
          </p:cNvPr>
          <p:cNvPicPr>
            <a:picLocks noRot="1" noChangeAspect="1"/>
          </p:cNvPicPr>
          <p:nvPr>
            <a:videoFile r:link="rId1"/>
          </p:nvPr>
        </p:nvPicPr>
        <p:blipFill>
          <a:blip r:embed="rId4"/>
          <a:stretch>
            <a:fillRect/>
          </a:stretch>
        </p:blipFill>
        <p:spPr>
          <a:xfrm>
            <a:off x="6310491" y="1307913"/>
            <a:ext cx="4886523" cy="2748669"/>
          </a:xfrm>
          <a:prstGeom prst="roundRect">
            <a:avLst>
              <a:gd name="adj" fmla="val 9524"/>
            </a:avLst>
          </a:prstGeom>
        </p:spPr>
      </p:pic>
    </p:spTree>
    <p:extLst>
      <p:ext uri="{BB962C8B-B14F-4D97-AF65-F5344CB8AC3E}">
        <p14:creationId xmlns:p14="http://schemas.microsoft.com/office/powerpoint/2010/main" val="414768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D67E8E8-9787-8D6E-C271-F7EB3CA3D0D3}"/>
              </a:ext>
            </a:extLst>
          </p:cNvPr>
          <p:cNvSpPr>
            <a:spLocks noGrp="1"/>
          </p:cNvSpPr>
          <p:nvPr>
            <p:ph type="body" sz="quarter" idx="10"/>
          </p:nvPr>
        </p:nvSpPr>
        <p:spPr/>
        <p:txBody>
          <a:bodyPr/>
          <a:lstStyle/>
          <a:p>
            <a:endParaRPr lang="sv-SE"/>
          </a:p>
        </p:txBody>
      </p:sp>
      <p:sp>
        <p:nvSpPr>
          <p:cNvPr id="3" name="textruta 2">
            <a:hlinkClick r:id="rId3"/>
            <a:extLst>
              <a:ext uri="{FF2B5EF4-FFF2-40B4-BE49-F238E27FC236}">
                <a16:creationId xmlns:a16="http://schemas.microsoft.com/office/drawing/2014/main" id="{C81E0A7B-96FE-2445-F577-1FCC2D2E221A}"/>
              </a:ext>
            </a:extLst>
          </p:cNvPr>
          <p:cNvSpPr txBox="1"/>
          <p:nvPr/>
        </p:nvSpPr>
        <p:spPr>
          <a:xfrm>
            <a:off x="8574157" y="4907033"/>
            <a:ext cx="2862470" cy="292388"/>
          </a:xfrm>
          <a:prstGeom prst="rect">
            <a:avLst/>
          </a:prstGeom>
          <a:noFill/>
        </p:spPr>
        <p:txBody>
          <a:bodyPr wrap="square">
            <a:spAutoFit/>
          </a:bodyPr>
          <a:lstStyle/>
          <a:p>
            <a:r>
              <a:rPr lang="sv-SE" sz="1300" b="0" u="sng" dirty="0">
                <a:solidFill>
                  <a:schemeClr val="bg1"/>
                </a:solidFill>
                <a:effectLst/>
                <a:latin typeface="+mn-lt"/>
              </a:rPr>
              <a:t>innovationssajt</a:t>
            </a:r>
            <a:endParaRPr lang="sv-SE" sz="1300" u="sng" dirty="0"/>
          </a:p>
        </p:txBody>
      </p:sp>
    </p:spTree>
    <p:extLst>
      <p:ext uri="{BB962C8B-B14F-4D97-AF65-F5344CB8AC3E}">
        <p14:creationId xmlns:p14="http://schemas.microsoft.com/office/powerpoint/2010/main" val="3041680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6313704-DC85-2CA3-0701-6DEDD4AD47E6}"/>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E99BC179-4383-0727-314B-E66FCFB808B3}"/>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DEEEB64D-D856-5822-5C0F-523C3A42E1BB}"/>
              </a:ext>
            </a:extLst>
          </p:cNvPr>
          <p:cNvSpPr>
            <a:spLocks noGrp="1"/>
          </p:cNvSpPr>
          <p:nvPr>
            <p:ph type="body" sz="quarter" idx="12"/>
          </p:nvPr>
        </p:nvSpPr>
        <p:spPr/>
        <p:txBody>
          <a:bodyPr/>
          <a:lstStyle/>
          <a:p>
            <a:endParaRPr lang="sv-SE"/>
          </a:p>
        </p:txBody>
      </p:sp>
      <p:sp>
        <p:nvSpPr>
          <p:cNvPr id="6" name="textruta 5">
            <a:hlinkClick r:id="rId2"/>
            <a:extLst>
              <a:ext uri="{FF2B5EF4-FFF2-40B4-BE49-F238E27FC236}">
                <a16:creationId xmlns:a16="http://schemas.microsoft.com/office/drawing/2014/main" id="{41FBC9B4-DA01-3D59-33C2-EE5FF02C7446}"/>
              </a:ext>
            </a:extLst>
          </p:cNvPr>
          <p:cNvSpPr txBox="1"/>
          <p:nvPr/>
        </p:nvSpPr>
        <p:spPr>
          <a:xfrm>
            <a:off x="8574157" y="5947556"/>
            <a:ext cx="2862470" cy="292388"/>
          </a:xfrm>
          <a:prstGeom prst="rect">
            <a:avLst/>
          </a:prstGeom>
          <a:noFill/>
        </p:spPr>
        <p:txBody>
          <a:bodyPr wrap="square">
            <a:spAutoFit/>
          </a:bodyPr>
          <a:lstStyle/>
          <a:p>
            <a:r>
              <a:rPr lang="sv-SE" sz="1300" b="0" u="sng" dirty="0">
                <a:solidFill>
                  <a:schemeClr val="bg1"/>
                </a:solidFill>
                <a:effectLst/>
                <a:latin typeface="+mn-lt"/>
              </a:rPr>
              <a:t>Vägledning för effekthemtagning</a:t>
            </a:r>
            <a:endParaRPr lang="sv-SE" sz="1300" u="sng" dirty="0"/>
          </a:p>
        </p:txBody>
      </p:sp>
    </p:spTree>
    <p:extLst>
      <p:ext uri="{BB962C8B-B14F-4D97-AF65-F5344CB8AC3E}">
        <p14:creationId xmlns:p14="http://schemas.microsoft.com/office/powerpoint/2010/main" val="292987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70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FE84734-4434-A370-0423-D3E7F21F7B43}"/>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1185820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 2">
            <a:extLst>
              <a:ext uri="{FF2B5EF4-FFF2-40B4-BE49-F238E27FC236}">
                <a16:creationId xmlns:a16="http://schemas.microsoft.com/office/drawing/2014/main" id="{A88E1858-AA53-9E9C-33BF-767979B0C0B7}"/>
              </a:ext>
            </a:extLst>
          </p:cNvPr>
          <p:cNvSpPr/>
          <p:nvPr/>
        </p:nvSpPr>
        <p:spPr>
          <a:xfrm>
            <a:off x="2901543" y="3050985"/>
            <a:ext cx="358137" cy="358137"/>
          </a:xfrm>
          <a:prstGeom prst="ellipse">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0072CE"/>
              </a:solidFill>
            </a:endParaRPr>
          </a:p>
        </p:txBody>
      </p:sp>
      <p:sp>
        <p:nvSpPr>
          <p:cNvPr id="4" name="Ellips 3">
            <a:extLst>
              <a:ext uri="{FF2B5EF4-FFF2-40B4-BE49-F238E27FC236}">
                <a16:creationId xmlns:a16="http://schemas.microsoft.com/office/drawing/2014/main" id="{0F9848FF-3FDD-401F-786F-7C4425B96044}"/>
              </a:ext>
            </a:extLst>
          </p:cNvPr>
          <p:cNvSpPr/>
          <p:nvPr/>
        </p:nvSpPr>
        <p:spPr>
          <a:xfrm>
            <a:off x="3080612" y="4694254"/>
            <a:ext cx="358137" cy="358137"/>
          </a:xfrm>
          <a:prstGeom prst="ellipse">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0072CE"/>
              </a:solidFill>
            </a:endParaRPr>
          </a:p>
        </p:txBody>
      </p:sp>
      <p:sp>
        <p:nvSpPr>
          <p:cNvPr id="5" name="L-form 4">
            <a:extLst>
              <a:ext uri="{FF2B5EF4-FFF2-40B4-BE49-F238E27FC236}">
                <a16:creationId xmlns:a16="http://schemas.microsoft.com/office/drawing/2014/main" id="{8C66ADAA-30A7-D7C7-9DF1-5A981F50942C}"/>
              </a:ext>
            </a:extLst>
          </p:cNvPr>
          <p:cNvSpPr/>
          <p:nvPr/>
        </p:nvSpPr>
        <p:spPr>
          <a:xfrm rot="18900000">
            <a:off x="6623181" y="5430751"/>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L-form 5">
            <a:extLst>
              <a:ext uri="{FF2B5EF4-FFF2-40B4-BE49-F238E27FC236}">
                <a16:creationId xmlns:a16="http://schemas.microsoft.com/office/drawing/2014/main" id="{969A15FE-C7FF-7A2C-D9A6-6798A0FC5A09}"/>
              </a:ext>
            </a:extLst>
          </p:cNvPr>
          <p:cNvSpPr/>
          <p:nvPr/>
        </p:nvSpPr>
        <p:spPr>
          <a:xfrm rot="18900000">
            <a:off x="6985287" y="5430752"/>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L-form 6">
            <a:extLst>
              <a:ext uri="{FF2B5EF4-FFF2-40B4-BE49-F238E27FC236}">
                <a16:creationId xmlns:a16="http://schemas.microsoft.com/office/drawing/2014/main" id="{999105C3-B43B-689D-95D8-A46C1A77C9FA}"/>
              </a:ext>
            </a:extLst>
          </p:cNvPr>
          <p:cNvSpPr/>
          <p:nvPr/>
        </p:nvSpPr>
        <p:spPr>
          <a:xfrm rot="18900000">
            <a:off x="7347393" y="5430753"/>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L-form 7">
            <a:extLst>
              <a:ext uri="{FF2B5EF4-FFF2-40B4-BE49-F238E27FC236}">
                <a16:creationId xmlns:a16="http://schemas.microsoft.com/office/drawing/2014/main" id="{B7650267-17AE-7ABB-AE5F-A0076C04A321}"/>
              </a:ext>
            </a:extLst>
          </p:cNvPr>
          <p:cNvSpPr/>
          <p:nvPr/>
        </p:nvSpPr>
        <p:spPr>
          <a:xfrm rot="18900000">
            <a:off x="7709499" y="5430754"/>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L-form 8">
            <a:extLst>
              <a:ext uri="{FF2B5EF4-FFF2-40B4-BE49-F238E27FC236}">
                <a16:creationId xmlns:a16="http://schemas.microsoft.com/office/drawing/2014/main" id="{18BB9A18-E861-3711-7EC8-CA14DA8EADE4}"/>
              </a:ext>
            </a:extLst>
          </p:cNvPr>
          <p:cNvSpPr/>
          <p:nvPr/>
        </p:nvSpPr>
        <p:spPr>
          <a:xfrm rot="18900000">
            <a:off x="8071605" y="5430755"/>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L-form 9">
            <a:extLst>
              <a:ext uri="{FF2B5EF4-FFF2-40B4-BE49-F238E27FC236}">
                <a16:creationId xmlns:a16="http://schemas.microsoft.com/office/drawing/2014/main" id="{A681F2BB-43E5-CD60-312B-BC92528A601A}"/>
              </a:ext>
            </a:extLst>
          </p:cNvPr>
          <p:cNvSpPr/>
          <p:nvPr/>
        </p:nvSpPr>
        <p:spPr>
          <a:xfrm rot="18900000">
            <a:off x="8433711" y="5430756"/>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L-form 10">
            <a:extLst>
              <a:ext uri="{FF2B5EF4-FFF2-40B4-BE49-F238E27FC236}">
                <a16:creationId xmlns:a16="http://schemas.microsoft.com/office/drawing/2014/main" id="{16ADABB3-5E22-2D0D-617B-8B5DDEBB4ED1}"/>
              </a:ext>
            </a:extLst>
          </p:cNvPr>
          <p:cNvSpPr/>
          <p:nvPr/>
        </p:nvSpPr>
        <p:spPr>
          <a:xfrm rot="18900000">
            <a:off x="8795817" y="5430757"/>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L-form 11">
            <a:extLst>
              <a:ext uri="{FF2B5EF4-FFF2-40B4-BE49-F238E27FC236}">
                <a16:creationId xmlns:a16="http://schemas.microsoft.com/office/drawing/2014/main" id="{3C9D06D1-59F0-497F-2160-19ABE54B8044}"/>
              </a:ext>
            </a:extLst>
          </p:cNvPr>
          <p:cNvSpPr/>
          <p:nvPr/>
        </p:nvSpPr>
        <p:spPr>
          <a:xfrm rot="18900000">
            <a:off x="9157923" y="5430758"/>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L-form 12">
            <a:extLst>
              <a:ext uri="{FF2B5EF4-FFF2-40B4-BE49-F238E27FC236}">
                <a16:creationId xmlns:a16="http://schemas.microsoft.com/office/drawing/2014/main" id="{F0879B29-548C-BCAF-84B8-91127931F6BB}"/>
              </a:ext>
            </a:extLst>
          </p:cNvPr>
          <p:cNvSpPr/>
          <p:nvPr/>
        </p:nvSpPr>
        <p:spPr>
          <a:xfrm rot="18900000">
            <a:off x="9520028" y="5430759"/>
            <a:ext cx="211220" cy="211220"/>
          </a:xfrm>
          <a:prstGeom prst="corner">
            <a:avLst>
              <a:gd name="adj1" fmla="val 27672"/>
              <a:gd name="adj2" fmla="val 35115"/>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8929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hlinkClick r:id="rId4"/>
            <a:extLst>
              <a:ext uri="{FF2B5EF4-FFF2-40B4-BE49-F238E27FC236}">
                <a16:creationId xmlns:a16="http://schemas.microsoft.com/office/drawing/2014/main" id="{FD1D9855-3769-5646-784D-CB58862E11F7}"/>
              </a:ext>
            </a:extLst>
          </p:cNvPr>
          <p:cNvSpPr/>
          <p:nvPr/>
        </p:nvSpPr>
        <p:spPr>
          <a:xfrm>
            <a:off x="716749" y="3798805"/>
            <a:ext cx="3219819" cy="671722"/>
          </a:xfrm>
          <a:prstGeom prst="roundRect">
            <a:avLst/>
          </a:prstGeom>
          <a:solidFill>
            <a:srgbClr val="00B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600" b="1" i="0">
                <a:solidFill>
                  <a:schemeClr val="bg1"/>
                </a:solidFill>
                <a:latin typeface="Helsingborg Sans" pitchFamily="2" charset="77"/>
                <a:hlinkClick r:id="rId4">
                  <a:extLst>
                    <a:ext uri="{A12FA001-AC4F-418D-AE19-62706E023703}">
                      <ahyp:hlinkClr xmlns:ahyp="http://schemas.microsoft.com/office/drawing/2018/hyperlinkcolor" val="tx"/>
                    </a:ext>
                  </a:extLst>
                </a:hlinkClick>
              </a:rPr>
              <a:t>Kontakta innovationsledare</a:t>
            </a:r>
            <a:endParaRPr lang="sv-SE" sz="1600" b="1" i="0">
              <a:solidFill>
                <a:schemeClr val="bg1"/>
              </a:solidFill>
              <a:latin typeface="Helsingborg Sans" pitchFamily="2" charset="77"/>
            </a:endParaRPr>
          </a:p>
        </p:txBody>
      </p:sp>
      <p:pic>
        <p:nvPicPr>
          <p:cNvPr id="4" name="Onlinemedia 3" descr="Steg 2: Inför pitchen">
            <a:hlinkClick r:id="" action="ppaction://media"/>
            <a:extLst>
              <a:ext uri="{FF2B5EF4-FFF2-40B4-BE49-F238E27FC236}">
                <a16:creationId xmlns:a16="http://schemas.microsoft.com/office/drawing/2014/main" id="{52375609-11C6-E09E-B7BE-0C69E0A4F4A2}"/>
              </a:ext>
            </a:extLst>
          </p:cNvPr>
          <p:cNvPicPr>
            <a:picLocks noRot="1" noChangeAspect="1"/>
          </p:cNvPicPr>
          <p:nvPr>
            <a:videoFile r:link="rId1"/>
          </p:nvPr>
        </p:nvPicPr>
        <p:blipFill>
          <a:blip r:embed="rId5"/>
          <a:stretch>
            <a:fillRect/>
          </a:stretch>
        </p:blipFill>
        <p:spPr>
          <a:xfrm>
            <a:off x="6256702" y="1379889"/>
            <a:ext cx="4886523" cy="2748669"/>
          </a:xfrm>
          <a:prstGeom prst="roundRect">
            <a:avLst>
              <a:gd name="adj" fmla="val 6926"/>
            </a:avLst>
          </a:prstGeom>
        </p:spPr>
      </p:pic>
    </p:spTree>
    <p:extLst>
      <p:ext uri="{BB962C8B-B14F-4D97-AF65-F5344CB8AC3E}">
        <p14:creationId xmlns:p14="http://schemas.microsoft.com/office/powerpoint/2010/main" val="21089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03DDDC3-D4CC-74DE-1D64-4675E0B9DED4}"/>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98CCBCDB-054A-D549-EEFD-23D3ED6613AD}"/>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EE4E4475-72C2-BAF0-B14B-C30F8376B617}"/>
              </a:ext>
            </a:extLst>
          </p:cNvPr>
          <p:cNvSpPr>
            <a:spLocks noGrp="1"/>
          </p:cNvSpPr>
          <p:nvPr>
            <p:ph type="body" sz="quarter" idx="12"/>
          </p:nvPr>
        </p:nvSpPr>
        <p:spPr/>
        <p:txBody>
          <a:bodyPr/>
          <a:lstStyle/>
          <a:p>
            <a:endParaRPr lang="sv-SE"/>
          </a:p>
        </p:txBody>
      </p:sp>
      <p:sp>
        <p:nvSpPr>
          <p:cNvPr id="5" name="Platshållare för text 4">
            <a:extLst>
              <a:ext uri="{FF2B5EF4-FFF2-40B4-BE49-F238E27FC236}">
                <a16:creationId xmlns:a16="http://schemas.microsoft.com/office/drawing/2014/main" id="{033E1944-4B47-0DCA-0A5B-D259B5270418}"/>
              </a:ext>
            </a:extLst>
          </p:cNvPr>
          <p:cNvSpPr>
            <a:spLocks noGrp="1"/>
          </p:cNvSpPr>
          <p:nvPr>
            <p:ph type="body" sz="quarter" idx="13"/>
          </p:nvPr>
        </p:nvSpPr>
        <p:spPr/>
        <p:txBody>
          <a:bodyPr/>
          <a:lstStyle/>
          <a:p>
            <a:endParaRPr lang="sv-SE"/>
          </a:p>
        </p:txBody>
      </p:sp>
      <p:sp>
        <p:nvSpPr>
          <p:cNvPr id="6" name="Platshållare för text 5">
            <a:extLst>
              <a:ext uri="{FF2B5EF4-FFF2-40B4-BE49-F238E27FC236}">
                <a16:creationId xmlns:a16="http://schemas.microsoft.com/office/drawing/2014/main" id="{D86F05C7-133E-57EA-9B4D-73801BE1DC1E}"/>
              </a:ext>
            </a:extLst>
          </p:cNvPr>
          <p:cNvSpPr>
            <a:spLocks noGrp="1"/>
          </p:cNvSpPr>
          <p:nvPr>
            <p:ph type="body" sz="quarter" idx="14"/>
          </p:nvPr>
        </p:nvSpPr>
        <p:spPr/>
        <p:txBody>
          <a:bodyPr/>
          <a:lstStyle/>
          <a:p>
            <a:endParaRPr lang="sv-SE"/>
          </a:p>
        </p:txBody>
      </p:sp>
      <p:sp>
        <p:nvSpPr>
          <p:cNvPr id="7" name="Platshållare för text 6">
            <a:extLst>
              <a:ext uri="{FF2B5EF4-FFF2-40B4-BE49-F238E27FC236}">
                <a16:creationId xmlns:a16="http://schemas.microsoft.com/office/drawing/2014/main" id="{4DF9A14D-8D18-4EE0-8C34-0F901CA8E1A4}"/>
              </a:ext>
            </a:extLst>
          </p:cNvPr>
          <p:cNvSpPr>
            <a:spLocks noGrp="1"/>
          </p:cNvSpPr>
          <p:nvPr>
            <p:ph type="body" sz="quarter" idx="15"/>
          </p:nvPr>
        </p:nvSpPr>
        <p:spPr/>
        <p:txBody>
          <a:bodyPr/>
          <a:lstStyle/>
          <a:p>
            <a:endParaRPr lang="sv-SE"/>
          </a:p>
        </p:txBody>
      </p:sp>
      <p:sp>
        <p:nvSpPr>
          <p:cNvPr id="8" name="Platshållare för text 7">
            <a:extLst>
              <a:ext uri="{FF2B5EF4-FFF2-40B4-BE49-F238E27FC236}">
                <a16:creationId xmlns:a16="http://schemas.microsoft.com/office/drawing/2014/main" id="{2171A545-3C3D-801C-C43D-45688D82413C}"/>
              </a:ext>
            </a:extLst>
          </p:cNvPr>
          <p:cNvSpPr>
            <a:spLocks noGrp="1"/>
          </p:cNvSpPr>
          <p:nvPr>
            <p:ph type="body" sz="quarter" idx="16"/>
          </p:nvPr>
        </p:nvSpPr>
        <p:spPr/>
        <p:txBody>
          <a:bodyPr/>
          <a:lstStyle/>
          <a:p>
            <a:endParaRPr lang="sv-SE"/>
          </a:p>
        </p:txBody>
      </p:sp>
    </p:spTree>
    <p:extLst>
      <p:ext uri="{BB962C8B-B14F-4D97-AF65-F5344CB8AC3E}">
        <p14:creationId xmlns:p14="http://schemas.microsoft.com/office/powerpoint/2010/main" val="27325483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020D5D4-D0C9-421B-FA20-D5D08BB04A03}"/>
              </a:ext>
            </a:extLst>
          </p:cNvPr>
          <p:cNvSpPr>
            <a:spLocks noGrp="1"/>
          </p:cNvSpPr>
          <p:nvPr>
            <p:ph type="body" sz="quarter" idx="10"/>
          </p:nvPr>
        </p:nvSpPr>
        <p:spPr/>
        <p:txBody>
          <a:bodyPr/>
          <a:lstStyle/>
          <a:p>
            <a:endParaRPr lang="sv-SE"/>
          </a:p>
        </p:txBody>
      </p:sp>
      <p:sp>
        <p:nvSpPr>
          <p:cNvPr id="3" name="Platshållare för text 2">
            <a:extLst>
              <a:ext uri="{FF2B5EF4-FFF2-40B4-BE49-F238E27FC236}">
                <a16:creationId xmlns:a16="http://schemas.microsoft.com/office/drawing/2014/main" id="{E98CF06C-C8F2-84C6-6EC5-3B136724FEFD}"/>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7CA85B4B-3F85-6D02-F287-D112BCDA0F72}"/>
              </a:ext>
            </a:extLst>
          </p:cNvPr>
          <p:cNvSpPr>
            <a:spLocks noGrp="1"/>
          </p:cNvSpPr>
          <p:nvPr>
            <p:ph type="body" sz="quarter" idx="12"/>
          </p:nvPr>
        </p:nvSpPr>
        <p:spPr/>
        <p:txBody>
          <a:bodyPr/>
          <a:lstStyle/>
          <a:p>
            <a:endParaRPr lang="sv-SE"/>
          </a:p>
        </p:txBody>
      </p:sp>
      <p:sp>
        <p:nvSpPr>
          <p:cNvPr id="5" name="Platshållare för text 4">
            <a:extLst>
              <a:ext uri="{FF2B5EF4-FFF2-40B4-BE49-F238E27FC236}">
                <a16:creationId xmlns:a16="http://schemas.microsoft.com/office/drawing/2014/main" id="{B0761C58-72DB-933E-CFFF-D517BE05646E}"/>
              </a:ext>
            </a:extLst>
          </p:cNvPr>
          <p:cNvSpPr>
            <a:spLocks noGrp="1"/>
          </p:cNvSpPr>
          <p:nvPr>
            <p:ph type="body" sz="quarter" idx="14"/>
          </p:nvPr>
        </p:nvSpPr>
        <p:spPr/>
        <p:txBody>
          <a:bodyPr/>
          <a:lstStyle/>
          <a:p>
            <a:endParaRPr lang="sv-SE"/>
          </a:p>
        </p:txBody>
      </p:sp>
      <p:sp>
        <p:nvSpPr>
          <p:cNvPr id="6" name="Platshållare för text 5">
            <a:extLst>
              <a:ext uri="{FF2B5EF4-FFF2-40B4-BE49-F238E27FC236}">
                <a16:creationId xmlns:a16="http://schemas.microsoft.com/office/drawing/2014/main" id="{F1D245D7-AF44-9FE0-4470-86A4EA1D8D27}"/>
              </a:ext>
            </a:extLst>
          </p:cNvPr>
          <p:cNvSpPr>
            <a:spLocks noGrp="1"/>
          </p:cNvSpPr>
          <p:nvPr>
            <p:ph type="body" sz="quarter" idx="15"/>
          </p:nvPr>
        </p:nvSpPr>
        <p:spPr/>
        <p:txBody>
          <a:bodyPr/>
          <a:lstStyle/>
          <a:p>
            <a:endParaRPr lang="sv-SE"/>
          </a:p>
        </p:txBody>
      </p:sp>
      <p:sp>
        <p:nvSpPr>
          <p:cNvPr id="7" name="Platshållare för text 6">
            <a:extLst>
              <a:ext uri="{FF2B5EF4-FFF2-40B4-BE49-F238E27FC236}">
                <a16:creationId xmlns:a16="http://schemas.microsoft.com/office/drawing/2014/main" id="{5997F1F4-2992-0695-76DA-2600BCE141C7}"/>
              </a:ext>
            </a:extLst>
          </p:cNvPr>
          <p:cNvSpPr>
            <a:spLocks noGrp="1"/>
          </p:cNvSpPr>
          <p:nvPr>
            <p:ph type="body" sz="quarter" idx="16"/>
          </p:nvPr>
        </p:nvSpPr>
        <p:spPr/>
        <p:txBody>
          <a:bodyPr/>
          <a:lstStyle/>
          <a:p>
            <a:endParaRPr lang="sv-SE"/>
          </a:p>
        </p:txBody>
      </p:sp>
    </p:spTree>
    <p:extLst>
      <p:ext uri="{BB962C8B-B14F-4D97-AF65-F5344CB8AC3E}">
        <p14:creationId xmlns:p14="http://schemas.microsoft.com/office/powerpoint/2010/main" val="1546157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rundade hörn 1">
            <a:hlinkClick r:id="rId3"/>
            <a:extLst>
              <a:ext uri="{FF2B5EF4-FFF2-40B4-BE49-F238E27FC236}">
                <a16:creationId xmlns:a16="http://schemas.microsoft.com/office/drawing/2014/main" id="{964E81A4-1464-8294-CAA7-56F95B6D3EE1}"/>
              </a:ext>
            </a:extLst>
          </p:cNvPr>
          <p:cNvSpPr/>
          <p:nvPr/>
        </p:nvSpPr>
        <p:spPr>
          <a:xfrm>
            <a:off x="1277014" y="4308644"/>
            <a:ext cx="2297548" cy="6748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600" b="1">
                <a:solidFill>
                  <a:srgbClr val="DA291C"/>
                </a:solidFill>
                <a:latin typeface="Helsingborg Sans" pitchFamily="2" charset="77"/>
                <a:hlinkClick r:id="rId3">
                  <a:extLst>
                    <a:ext uri="{A12FA001-AC4F-418D-AE19-62706E023703}">
                      <ahyp:hlinkClr xmlns:ahyp="http://schemas.microsoft.com/office/drawing/2018/hyperlinkcolor" val="tx"/>
                    </a:ext>
                  </a:extLst>
                </a:hlinkClick>
              </a:rPr>
              <a:t>Ge feedback</a:t>
            </a:r>
            <a:endParaRPr lang="sv-SE" sz="1600" b="1" i="0">
              <a:solidFill>
                <a:srgbClr val="DA291C"/>
              </a:solidFill>
              <a:latin typeface="Helsingborg Sans" pitchFamily="2" charset="77"/>
            </a:endParaRPr>
          </a:p>
        </p:txBody>
      </p:sp>
    </p:spTree>
    <p:extLst>
      <p:ext uri="{BB962C8B-B14F-4D97-AF65-F5344CB8AC3E}">
        <p14:creationId xmlns:p14="http://schemas.microsoft.com/office/powerpoint/2010/main" val="709564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med rundade hörn 2">
            <a:hlinkClick r:id="rId3"/>
            <a:extLst>
              <a:ext uri="{FF2B5EF4-FFF2-40B4-BE49-F238E27FC236}">
                <a16:creationId xmlns:a16="http://schemas.microsoft.com/office/drawing/2014/main" id="{50D9B070-A1BE-836C-C9B3-501FE0A9A8B3}"/>
              </a:ext>
            </a:extLst>
          </p:cNvPr>
          <p:cNvSpPr/>
          <p:nvPr/>
        </p:nvSpPr>
        <p:spPr>
          <a:xfrm>
            <a:off x="8827040" y="3905392"/>
            <a:ext cx="2637250" cy="6250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00" b="1" i="0" dirty="0">
                <a:solidFill>
                  <a:srgbClr val="DA291C"/>
                </a:solidFill>
                <a:latin typeface="Helsingborg Sans" pitchFamily="2" charset="77"/>
                <a:hlinkClick r:id="rId3">
                  <a:extLst>
                    <a:ext uri="{A12FA001-AC4F-418D-AE19-62706E023703}">
                      <ahyp:hlinkClr xmlns:ahyp="http://schemas.microsoft.com/office/drawing/2018/hyperlinkcolor" val="tx"/>
                    </a:ext>
                  </a:extLst>
                </a:hlinkClick>
              </a:rPr>
              <a:t>Kontakta innovationsledare</a:t>
            </a:r>
            <a:endParaRPr lang="sv-SE" sz="1300" b="1" i="0" dirty="0">
              <a:solidFill>
                <a:srgbClr val="DA291C"/>
              </a:solidFill>
              <a:latin typeface="Helsingborg Sans" pitchFamily="2" charset="77"/>
            </a:endParaRPr>
          </a:p>
        </p:txBody>
      </p:sp>
      <p:sp>
        <p:nvSpPr>
          <p:cNvPr id="5" name="textruta 4">
            <a:extLst>
              <a:ext uri="{FF2B5EF4-FFF2-40B4-BE49-F238E27FC236}">
                <a16:creationId xmlns:a16="http://schemas.microsoft.com/office/drawing/2014/main" id="{08FCB7A4-E7B0-B672-1150-1A9C6D409146}"/>
              </a:ext>
            </a:extLst>
          </p:cNvPr>
          <p:cNvSpPr txBox="1"/>
          <p:nvPr/>
        </p:nvSpPr>
        <p:spPr>
          <a:xfrm>
            <a:off x="10561613" y="4959552"/>
            <a:ext cx="879231" cy="276999"/>
          </a:xfrm>
          <a:prstGeom prst="rect">
            <a:avLst/>
          </a:prstGeom>
          <a:noFill/>
        </p:spPr>
        <p:txBody>
          <a:bodyPr wrap="square">
            <a:spAutoFit/>
          </a:bodyPr>
          <a:lstStyle/>
          <a:p>
            <a:r>
              <a:rPr lang="sv-SE" sz="1200" u="sng">
                <a:solidFill>
                  <a:schemeClr val="bg1"/>
                </a:solidFill>
                <a:effectLst/>
                <a:latin typeface="Roboto Light" panose="02000000000000000000" pitchFamily="2" charset="0"/>
                <a:ea typeface="Roboto Light" panose="02000000000000000000" pitchFamily="2" charset="0"/>
                <a:hlinkClick r:id="rId4" tooltip="https://intranat.helsingborg.se/innovation/att-jobba-med-innovation/">
                  <a:extLst>
                    <a:ext uri="{A12FA001-AC4F-418D-AE19-62706E023703}">
                      <ahyp:hlinkClr xmlns:ahyp="http://schemas.microsoft.com/office/drawing/2018/hyperlinkcolor" val="tx"/>
                    </a:ext>
                  </a:extLst>
                </a:hlinkClick>
              </a:rPr>
              <a:t>klicka här</a:t>
            </a:r>
            <a:endParaRPr lang="sv-SE" sz="1200">
              <a:latin typeface="Roboto Light" panose="02000000000000000000" pitchFamily="2" charset="0"/>
              <a:ea typeface="Roboto Light" panose="02000000000000000000" pitchFamily="2" charset="0"/>
            </a:endParaRPr>
          </a:p>
        </p:txBody>
      </p:sp>
      <p:sp>
        <p:nvSpPr>
          <p:cNvPr id="7" name="textruta 6">
            <a:extLst>
              <a:ext uri="{FF2B5EF4-FFF2-40B4-BE49-F238E27FC236}">
                <a16:creationId xmlns:a16="http://schemas.microsoft.com/office/drawing/2014/main" id="{B635DCBC-8F05-75A6-EC3A-76FB4056BC32}"/>
              </a:ext>
            </a:extLst>
          </p:cNvPr>
          <p:cNvSpPr txBox="1"/>
          <p:nvPr/>
        </p:nvSpPr>
        <p:spPr>
          <a:xfrm>
            <a:off x="422031" y="5459996"/>
            <a:ext cx="4032738" cy="307777"/>
          </a:xfrm>
          <a:prstGeom prst="rect">
            <a:avLst/>
          </a:prstGeom>
          <a:noFill/>
        </p:spPr>
        <p:txBody>
          <a:bodyPr wrap="square">
            <a:spAutoFit/>
          </a:bodyPr>
          <a:lstStyle/>
          <a:p>
            <a:r>
              <a:rPr lang="sv-SE" sz="1400" u="sng">
                <a:solidFill>
                  <a:schemeClr val="bg1"/>
                </a:solidFill>
                <a:effectLst/>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Läs mer om innovationsmodellen här</a:t>
            </a:r>
            <a:endParaRPr lang="sv-SE" sz="1400" u="sng">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485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28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44F6A3A-CC8F-EE8C-7CEA-C7A6E486FCB5}"/>
              </a:ext>
            </a:extLst>
          </p:cNvPr>
          <p:cNvSpPr txBox="1"/>
          <p:nvPr/>
        </p:nvSpPr>
        <p:spPr>
          <a:xfrm>
            <a:off x="7957825" y="6197289"/>
            <a:ext cx="3374205" cy="215444"/>
          </a:xfrm>
          <a:prstGeom prst="rect">
            <a:avLst/>
          </a:prstGeom>
          <a:noFill/>
        </p:spPr>
        <p:txBody>
          <a:bodyPr wrap="square" lIns="0" tIns="0" rIns="0" bIns="0" rtlCol="0">
            <a:spAutoFit/>
          </a:bodyPr>
          <a:lstStyle/>
          <a:p>
            <a:pPr algn="r"/>
            <a:r>
              <a:rPr lang="sv-SE" sz="1400" b="0" i="0" u="sng">
                <a:solidFill>
                  <a:srgbClr val="1B365D"/>
                </a:solidFill>
                <a:effectLst/>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Se fler exempel på innovationer i staden</a:t>
            </a:r>
            <a:endParaRPr lang="sv-SE" sz="1400" b="0" i="0" u="sng">
              <a:solidFill>
                <a:srgbClr val="1B365D"/>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1159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293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1A5C370-B8F8-622F-3695-E8FB0F04A773}"/>
              </a:ext>
            </a:extLst>
          </p:cNvPr>
          <p:cNvSpPr>
            <a:spLocks noGrp="1"/>
          </p:cNvSpPr>
          <p:nvPr>
            <p:ph type="body" sz="quarter" idx="10"/>
          </p:nvPr>
        </p:nvSpPr>
        <p:spPr/>
        <p:txBody>
          <a:bodyPr/>
          <a:lstStyle/>
          <a:p>
            <a:endParaRPr lang="sv-SE"/>
          </a:p>
        </p:txBody>
      </p:sp>
      <p:sp>
        <p:nvSpPr>
          <p:cNvPr id="3" name="textruta 2">
            <a:extLst>
              <a:ext uri="{FF2B5EF4-FFF2-40B4-BE49-F238E27FC236}">
                <a16:creationId xmlns:a16="http://schemas.microsoft.com/office/drawing/2014/main" id="{19937B2D-FDCD-0749-D886-A9F891495E8D}"/>
              </a:ext>
            </a:extLst>
          </p:cNvPr>
          <p:cNvSpPr txBox="1"/>
          <p:nvPr/>
        </p:nvSpPr>
        <p:spPr>
          <a:xfrm>
            <a:off x="9768597" y="5741276"/>
            <a:ext cx="1104811" cy="205666"/>
          </a:xfrm>
          <a:prstGeom prst="rect">
            <a:avLst/>
          </a:prstGeom>
          <a:noFill/>
        </p:spPr>
        <p:txBody>
          <a:bodyPr wrap="square" lIns="0" tIns="0" rIns="0" bIns="0">
            <a:spAutoFit/>
          </a:bodyPr>
          <a:lstStyle/>
          <a:p>
            <a:r>
              <a:rPr lang="sv-SE" sz="1300" b="0" i="0" u="sng" dirty="0">
                <a:solidFill>
                  <a:schemeClr val="bg1"/>
                </a:solidFill>
                <a:effectLst/>
                <a:latin typeface="+mn-lt"/>
                <a:hlinkClick r:id="rId3">
                  <a:extLst>
                    <a:ext uri="{A12FA001-AC4F-418D-AE19-62706E023703}">
                      <ahyp:hlinkClr xmlns:ahyp="http://schemas.microsoft.com/office/drawing/2018/hyperlinkcolor" val="tx"/>
                    </a:ext>
                  </a:extLst>
                </a:hlinkClick>
              </a:rPr>
              <a:t>intervjuguide</a:t>
            </a:r>
            <a:endParaRPr lang="sv-SE" sz="1300" u="sng" dirty="0">
              <a:solidFill>
                <a:schemeClr val="bg1"/>
              </a:solidFill>
              <a:latin typeface="+mn-lt"/>
            </a:endParaRPr>
          </a:p>
        </p:txBody>
      </p:sp>
    </p:spTree>
    <p:extLst>
      <p:ext uri="{BB962C8B-B14F-4D97-AF65-F5344CB8AC3E}">
        <p14:creationId xmlns:p14="http://schemas.microsoft.com/office/powerpoint/2010/main" val="905635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FEDF1EE2-A76F-6CAC-5AE4-C9F8FE3BB4BE}"/>
              </a:ext>
            </a:extLst>
          </p:cNvPr>
          <p:cNvSpPr>
            <a:spLocks noGrp="1"/>
          </p:cNvSpPr>
          <p:nvPr>
            <p:ph type="body" sz="quarter" idx="10"/>
          </p:nvPr>
        </p:nvSpPr>
        <p:spPr/>
        <p:txBody>
          <a:bodyPr/>
          <a:lstStyle/>
          <a:p>
            <a:endParaRPr lang="sv-SE"/>
          </a:p>
        </p:txBody>
      </p:sp>
    </p:spTree>
    <p:extLst>
      <p:ext uri="{BB962C8B-B14F-4D97-AF65-F5344CB8AC3E}">
        <p14:creationId xmlns:p14="http://schemas.microsoft.com/office/powerpoint/2010/main" val="3225017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CD9DBE6-ABA5-3D9B-935A-6386AD2CB59C}"/>
              </a:ext>
            </a:extLst>
          </p:cNvPr>
          <p:cNvSpPr>
            <a:spLocks noGrp="1"/>
          </p:cNvSpPr>
          <p:nvPr>
            <p:ph type="body" sz="quarter" idx="10"/>
          </p:nvPr>
        </p:nvSpPr>
        <p:spPr/>
        <p:txBody>
          <a:bodyPr/>
          <a:lstStyle/>
          <a:p>
            <a:endParaRPr lang="sv-SE" dirty="0"/>
          </a:p>
        </p:txBody>
      </p:sp>
    </p:spTree>
    <p:extLst>
      <p:ext uri="{BB962C8B-B14F-4D97-AF65-F5344CB8AC3E}">
        <p14:creationId xmlns:p14="http://schemas.microsoft.com/office/powerpoint/2010/main" val="2427990238"/>
      </p:ext>
    </p:extLst>
  </p:cSld>
  <p:clrMapOvr>
    <a:masterClrMapping/>
  </p:clrMapOvr>
</p:sld>
</file>

<file path=ppt/theme/theme1.xml><?xml version="1.0" encoding="utf-8"?>
<a:theme xmlns:a="http://schemas.openxmlformats.org/drawingml/2006/main" name="1_HBG-Blå">
  <a:themeElements>
    <a:clrScheme name="HBG_Blå">
      <a:dk1>
        <a:srgbClr val="1A355C"/>
      </a:dk1>
      <a:lt1>
        <a:srgbClr val="FEFFFF"/>
      </a:lt1>
      <a:dk2>
        <a:srgbClr val="1A355C"/>
      </a:dk2>
      <a:lt2>
        <a:srgbClr val="FABBCB"/>
      </a:lt2>
      <a:accent1>
        <a:srgbClr val="E25103"/>
      </a:accent1>
      <a:accent2>
        <a:srgbClr val="1A355C"/>
      </a:accent2>
      <a:accent3>
        <a:srgbClr val="EFB323"/>
      </a:accent3>
      <a:accent4>
        <a:srgbClr val="00BFB3"/>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Rosa" id="{7A229C2F-4C75-9F46-98F4-8C446526FA42}" vid="{50B4D5BC-17E4-D142-964E-E1732A99B796}"/>
    </a:ext>
  </a:extLst>
</a:theme>
</file>

<file path=ppt/theme/theme2.xml><?xml version="1.0" encoding="utf-8"?>
<a:theme xmlns:a="http://schemas.openxmlformats.org/drawingml/2006/main" name="HBG-Gul">
  <a:themeElements>
    <a:clrScheme name="HBG_Gul">
      <a:dk1>
        <a:srgbClr val="1A355C"/>
      </a:dk1>
      <a:lt1>
        <a:srgbClr val="FEFFFF"/>
      </a:lt1>
      <a:dk2>
        <a:srgbClr val="EFB323"/>
      </a:dk2>
      <a:lt2>
        <a:srgbClr val="ECE7E1"/>
      </a:lt2>
      <a:accent1>
        <a:srgbClr val="E25103"/>
      </a:accent1>
      <a:accent2>
        <a:srgbClr val="1A355C"/>
      </a:accent2>
      <a:accent3>
        <a:srgbClr val="D9281C"/>
      </a:accent3>
      <a:accent4>
        <a:srgbClr val="75222E"/>
      </a:accent4>
      <a:accent5>
        <a:srgbClr val="D4EB8E"/>
      </a:accent5>
      <a:accent6>
        <a:srgbClr val="D5D2C3"/>
      </a:accent6>
      <a:hlink>
        <a:srgbClr val="75222E"/>
      </a:hlink>
      <a:folHlink>
        <a:srgbClr val="1A355C"/>
      </a:folHlink>
    </a:clrScheme>
    <a:fontScheme name="Helsingborg Sans - Roboto">
      <a:majorFont>
        <a:latin typeface="Helsingborg Sans"/>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BG-Rosa_2" id="{C4924B3B-3614-D24A-8787-F2F74FDDE0CB}" vid="{BBF05AF3-CC00-0344-8265-E96F9BC2C5DD}"/>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7D08E97149E774CB1545E05E955AA76" ma:contentTypeVersion="19" ma:contentTypeDescription="Skapa ett nytt dokument." ma:contentTypeScope="" ma:versionID="1147f1b472e522ca2abc0977661ef439">
  <xsd:schema xmlns:xsd="http://www.w3.org/2001/XMLSchema" xmlns:xs="http://www.w3.org/2001/XMLSchema" xmlns:p="http://schemas.microsoft.com/office/2006/metadata/properties" xmlns:ns2="7a76651c-ba93-4984-9146-c4f111737405" xmlns:ns3="1471652e-0fe0-4654-9522-34c7a0ec1beb" xmlns:ns4="7b2ba3d5-ae7e-4872-ab6d-f5dc97d22469" targetNamespace="http://schemas.microsoft.com/office/2006/metadata/properties" ma:root="true" ma:fieldsID="1a8047746708c95803690630aa765fb6" ns2:_="" ns3:_="" ns4:_="">
    <xsd:import namespace="7a76651c-ba93-4984-9146-c4f111737405"/>
    <xsd:import namespace="1471652e-0fe0-4654-9522-34c7a0ec1beb"/>
    <xsd:import namespace="7b2ba3d5-ae7e-4872-ab6d-f5dc97d224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4: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76651c-ba93-4984-9146-c4f1117374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754130b2-2ff3-49ba-9a00-32ff45e7998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71652e-0fe0-4654-9522-34c7a0ec1beb" elementFormDefault="qualified">
    <xsd:import namespace="http://schemas.microsoft.com/office/2006/documentManagement/types"/>
    <xsd:import namespace="http://schemas.microsoft.com/office/infopath/2007/PartnerControls"/>
    <xsd:element name="SharedWithUsers" ma:index="1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2ba3d5-ae7e-4872-ab6d-f5dc97d22469"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00b87b8-152d-4f80-8f32-d4583f5049d0}" ma:internalName="TaxCatchAll" ma:showField="CatchAllData" ma:web="1471652e-0fe0-4654-9522-34c7a0ec1b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2ba3d5-ae7e-4872-ab6d-f5dc97d22469" xsi:nil="true"/>
    <lcf76f155ced4ddcb4097134ff3c332f xmlns="7a76651c-ba93-4984-9146-c4f11173740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4A6E28F-A2AD-40A0-9993-3F32C4CD8039}">
  <ds:schemaRefs>
    <ds:schemaRef ds:uri="http://schemas.microsoft.com/sharepoint/v3/contenttype/forms"/>
  </ds:schemaRefs>
</ds:datastoreItem>
</file>

<file path=customXml/itemProps2.xml><?xml version="1.0" encoding="utf-8"?>
<ds:datastoreItem xmlns:ds="http://schemas.openxmlformats.org/officeDocument/2006/customXml" ds:itemID="{9C2F796E-A050-4303-932A-50569B17A5EB}"/>
</file>

<file path=customXml/itemProps3.xml><?xml version="1.0" encoding="utf-8"?>
<ds:datastoreItem xmlns:ds="http://schemas.openxmlformats.org/officeDocument/2006/customXml" ds:itemID="{F0512BB2-E732-436A-B277-2DBDCAA4D4D2}">
  <ds:schemaRefs>
    <ds:schemaRef ds:uri="http://purl.org/dc/dcmitype/"/>
    <ds:schemaRef ds:uri="7b2ba3d5-ae7e-4872-ab6d-f5dc97d22469"/>
    <ds:schemaRef ds:uri="1471652e-0fe0-4654-9522-34c7a0ec1beb"/>
    <ds:schemaRef ds:uri="7a76651c-ba93-4984-9146-c4f111737405"/>
    <ds:schemaRef ds:uri="http://www.w3.org/XML/1998/namespac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1672</TotalTime>
  <Words>169</Words>
  <Application>Microsoft Macintosh PowerPoint</Application>
  <PresentationFormat>Bredbild</PresentationFormat>
  <Paragraphs>28</Paragraphs>
  <Slides>28</Slides>
  <Notes>10</Notes>
  <HiddenSlides>0</HiddenSlides>
  <MMClips>2</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28</vt:i4>
      </vt:variant>
    </vt:vector>
  </HeadingPairs>
  <TitlesOfParts>
    <vt:vector size="37" baseType="lpstr">
      <vt:lpstr>Roboto</vt:lpstr>
      <vt:lpstr>Roboto Medium</vt:lpstr>
      <vt:lpstr>Systemtypsnitt normalt</vt:lpstr>
      <vt:lpstr>Arial</vt:lpstr>
      <vt:lpstr>Helsingborg Sans</vt:lpstr>
      <vt:lpstr>Roboto Light</vt:lpstr>
      <vt:lpstr>Calibri</vt:lpstr>
      <vt:lpstr>1_HBG-Blå</vt:lpstr>
      <vt:lpstr>HBG-Gul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Helsingborgs Stad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Stöd Ny modell för verksamhetsstyrning</dc:title>
  <dc:creator>Ahlberg Fredrik - SLF</dc:creator>
  <cp:lastModifiedBy>Pendek Armin - SLF</cp:lastModifiedBy>
  <cp:revision>1</cp:revision>
  <dcterms:created xsi:type="dcterms:W3CDTF">2018-06-18T07:11:09Z</dcterms:created>
  <dcterms:modified xsi:type="dcterms:W3CDTF">2024-01-11T09:03:52Z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0x01010037D08E97149E774CB1545E05E955AA76</vt:lpwstr>
  </property>
  <property fmtid="{D5CDD505-2E9C-101B-9397-08002B2CF9AE}" pid="3" name="MediaServiceImageTags">
    <vt:lpwstr/>
  </property>
</Properties>
</file>