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38" r:id="rId4"/>
    <p:sldMasterId id="2147484065" r:id="rId5"/>
  </p:sldMasterIdLst>
  <p:notesMasterIdLst>
    <p:notesMasterId r:id="rId23"/>
  </p:notesMasterIdLst>
  <p:handoutMasterIdLst>
    <p:handoutMasterId r:id="rId24"/>
  </p:handoutMasterIdLst>
  <p:sldIdLst>
    <p:sldId id="1002" r:id="rId6"/>
    <p:sldId id="1003" r:id="rId7"/>
    <p:sldId id="1004" r:id="rId8"/>
    <p:sldId id="1005" r:id="rId9"/>
    <p:sldId id="1007" r:id="rId10"/>
    <p:sldId id="1008" r:id="rId11"/>
    <p:sldId id="1018" r:id="rId12"/>
    <p:sldId id="1009" r:id="rId13"/>
    <p:sldId id="1019" r:id="rId14"/>
    <p:sldId id="1006" r:id="rId15"/>
    <p:sldId id="1010" r:id="rId16"/>
    <p:sldId id="1011" r:id="rId17"/>
    <p:sldId id="1017" r:id="rId18"/>
    <p:sldId id="1012" r:id="rId19"/>
    <p:sldId id="1014" r:id="rId20"/>
    <p:sldId id="1015" r:id="rId21"/>
    <p:sldId id="1016" r:id="rId22"/>
  </p:sldIdLst>
  <p:sldSz cx="12192000" cy="6858000"/>
  <p:notesSz cx="6858000" cy="9144000"/>
  <p:embeddedFontLst>
    <p:embeddedFont>
      <p:font typeface="Helsingborg Sans" pitchFamily="2" charset="77"/>
      <p:regular r:id="rId25"/>
      <p:bold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italic r:id="rId32"/>
      <p:boldItalic r:id="rId33"/>
    </p:embeddedFont>
    <p:embeddedFont>
      <p:font typeface="Roboto Light" panose="02000000000000000000" pitchFamily="2" charset="0"/>
      <p:regular r:id="rId34"/>
      <p:italic r:id="rId35"/>
    </p:embeddedFont>
    <p:embeddedFont>
      <p:font typeface="Roboto Medium" panose="02000000000000000000" pitchFamily="2" charset="0"/>
      <p:regular r:id="rId36"/>
      <p:italic r:id="rId3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D7"/>
    <a:srgbClr val="E35204"/>
    <a:srgbClr val="FBF5B0"/>
    <a:srgbClr val="F8F088"/>
    <a:srgbClr val="00BFB3"/>
    <a:srgbClr val="000000"/>
    <a:srgbClr val="DA291C"/>
    <a:srgbClr val="0072CE"/>
    <a:srgbClr val="1B365D"/>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0B850-EBD6-C243-B283-7C0C2F78B10A}" v="7" dt="2024-01-11T19:14:25.749"/>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25"/>
    <p:restoredTop sz="94624"/>
  </p:normalViewPr>
  <p:slideViewPr>
    <p:cSldViewPr snapToGrid="0">
      <p:cViewPr varScale="1">
        <p:scale>
          <a:sx n="105" d="100"/>
          <a:sy n="105" d="100"/>
        </p:scale>
        <p:origin x="200" y="32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0.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gren Anna - SLF" userId="12adf0e8-6dea-4d9f-85ec-fd061f14db6c" providerId="ADAL" clId="{E0A38AAD-8F03-8F47-87B9-228E2252E88A}"/>
    <pc:docChg chg="custSel modSld">
      <pc:chgData name="Lindgren Anna - SLF" userId="12adf0e8-6dea-4d9f-85ec-fd061f14db6c" providerId="ADAL" clId="{E0A38AAD-8F03-8F47-87B9-228E2252E88A}" dt="2023-07-05T07:18:22.572" v="3" actId="478"/>
      <pc:docMkLst>
        <pc:docMk/>
      </pc:docMkLst>
      <pc:sldChg chg="addSp delSp modSp mod">
        <pc:chgData name="Lindgren Anna - SLF" userId="12adf0e8-6dea-4d9f-85ec-fd061f14db6c" providerId="ADAL" clId="{E0A38AAD-8F03-8F47-87B9-228E2252E88A}" dt="2023-07-05T07:18:22.572" v="3" actId="478"/>
        <pc:sldMkLst>
          <pc:docMk/>
          <pc:sldMk cId="1141813728" sldId="1002"/>
        </pc:sldMkLst>
        <pc:picChg chg="add del mod">
          <ac:chgData name="Lindgren Anna - SLF" userId="12adf0e8-6dea-4d9f-85ec-fd061f14db6c" providerId="ADAL" clId="{E0A38AAD-8F03-8F47-87B9-228E2252E88A}" dt="2023-07-05T07:18:22.572" v="3" actId="478"/>
          <ac:picMkLst>
            <pc:docMk/>
            <pc:sldMk cId="1141813728" sldId="1002"/>
            <ac:picMk id="3" creationId="{34186E3F-8B8F-86DB-C16E-29D8926D10A7}"/>
          </ac:picMkLst>
        </pc:picChg>
      </pc:sldChg>
    </pc:docChg>
  </pc:docChgLst>
  <pc:docChgLst>
    <pc:chgData name="Ekerlund Karolina - SLF" userId="ab2be5db-ce44-4a7d-976f-a03f1b537364" providerId="ADAL" clId="{006DE906-A2BC-B140-9B56-FBDBF8837789}"/>
    <pc:docChg chg="modSld">
      <pc:chgData name="Ekerlund Karolina - SLF" userId="ab2be5db-ce44-4a7d-976f-a03f1b537364" providerId="ADAL" clId="{006DE906-A2BC-B140-9B56-FBDBF8837789}" dt="2023-05-26T14:19:02.849" v="6" actId="1076"/>
      <pc:docMkLst>
        <pc:docMk/>
      </pc:docMkLst>
      <pc:sldChg chg="addSp delSp modSp mod">
        <pc:chgData name="Ekerlund Karolina - SLF" userId="ab2be5db-ce44-4a7d-976f-a03f1b537364" providerId="ADAL" clId="{006DE906-A2BC-B140-9B56-FBDBF8837789}" dt="2023-05-26T14:14:56.785" v="5"/>
        <pc:sldMkLst>
          <pc:docMk/>
          <pc:sldMk cId="332287589" sldId="1004"/>
        </pc:sldMkLst>
        <pc:spChg chg="add del mod">
          <ac:chgData name="Ekerlund Karolina - SLF" userId="ab2be5db-ce44-4a7d-976f-a03f1b537364" providerId="ADAL" clId="{006DE906-A2BC-B140-9B56-FBDBF8837789}" dt="2023-05-26T14:14:56.785" v="5"/>
          <ac:spMkLst>
            <pc:docMk/>
            <pc:sldMk cId="332287589" sldId="1004"/>
            <ac:spMk id="2" creationId="{EA470AE5-8E85-A556-EB98-60FBB2FC0600}"/>
          </ac:spMkLst>
        </pc:spChg>
        <pc:spChg chg="add del mod">
          <ac:chgData name="Ekerlund Karolina - SLF" userId="ab2be5db-ce44-4a7d-976f-a03f1b537364" providerId="ADAL" clId="{006DE906-A2BC-B140-9B56-FBDBF8837789}" dt="2023-05-26T14:14:56.784" v="3"/>
          <ac:spMkLst>
            <pc:docMk/>
            <pc:sldMk cId="332287589" sldId="1004"/>
            <ac:spMk id="3" creationId="{4884940A-9A31-120F-852C-4C6E5E3E0903}"/>
          </ac:spMkLst>
        </pc:spChg>
      </pc:sldChg>
      <pc:sldChg chg="modSp mod">
        <pc:chgData name="Ekerlund Karolina - SLF" userId="ab2be5db-ce44-4a7d-976f-a03f1b537364" providerId="ADAL" clId="{006DE906-A2BC-B140-9B56-FBDBF8837789}" dt="2023-05-26T14:19:02.849" v="6" actId="1076"/>
        <pc:sldMkLst>
          <pc:docMk/>
          <pc:sldMk cId="929706836" sldId="1014"/>
        </pc:sldMkLst>
        <pc:spChg chg="mod">
          <ac:chgData name="Ekerlund Karolina - SLF" userId="ab2be5db-ce44-4a7d-976f-a03f1b537364" providerId="ADAL" clId="{006DE906-A2BC-B140-9B56-FBDBF8837789}" dt="2023-05-26T14:19:02.849" v="6" actId="1076"/>
          <ac:spMkLst>
            <pc:docMk/>
            <pc:sldMk cId="929706836" sldId="1014"/>
            <ac:spMk id="4" creationId="{45A0673B-E47A-4D51-6537-7ACFCD986895}"/>
          </ac:spMkLst>
        </pc:spChg>
      </pc:sldChg>
    </pc:docChg>
  </pc:docChgLst>
  <pc:docChgLst>
    <pc:chgData name="Lindgren Anna - SLF" userId="12adf0e8-6dea-4d9f-85ec-fd061f14db6c" providerId="ADAL" clId="{8F0D0FBE-5EAD-5440-85E4-BA13E89211F8}"/>
    <pc:docChg chg="undo custSel modSld modMainMaster">
      <pc:chgData name="Lindgren Anna - SLF" userId="12adf0e8-6dea-4d9f-85ec-fd061f14db6c" providerId="ADAL" clId="{8F0D0FBE-5EAD-5440-85E4-BA13E89211F8}" dt="2023-03-16T09:54:28.443" v="1529" actId="20577"/>
      <pc:docMkLst>
        <pc:docMk/>
      </pc:docMkLst>
      <pc:sldChg chg="addSp delSp modSp mod modAnim modNotesTx">
        <pc:chgData name="Lindgren Anna - SLF" userId="12adf0e8-6dea-4d9f-85ec-fd061f14db6c" providerId="ADAL" clId="{8F0D0FBE-5EAD-5440-85E4-BA13E89211F8}" dt="2023-03-16T09:52:37.250" v="1525"/>
        <pc:sldMkLst>
          <pc:docMk/>
          <pc:sldMk cId="4147689517" sldId="975"/>
        </pc:sldMkLst>
        <pc:spChg chg="add del mod">
          <ac:chgData name="Lindgren Anna - SLF" userId="12adf0e8-6dea-4d9f-85ec-fd061f14db6c" providerId="ADAL" clId="{8F0D0FBE-5EAD-5440-85E4-BA13E89211F8}" dt="2023-03-14T09:45:40.278" v="1" actId="478"/>
          <ac:spMkLst>
            <pc:docMk/>
            <pc:sldMk cId="4147689517" sldId="975"/>
            <ac:spMk id="2" creationId="{7987BD83-A701-3A63-3FE2-445923D391A2}"/>
          </ac:spMkLst>
        </pc:spChg>
        <pc:spChg chg="add del mod">
          <ac:chgData name="Lindgren Anna - SLF" userId="12adf0e8-6dea-4d9f-85ec-fd061f14db6c" providerId="ADAL" clId="{8F0D0FBE-5EAD-5440-85E4-BA13E89211F8}" dt="2023-03-16T09:38:30.195" v="1492" actId="478"/>
          <ac:spMkLst>
            <pc:docMk/>
            <pc:sldMk cId="4147689517" sldId="975"/>
            <ac:spMk id="2" creationId="{E8067C6D-657D-7861-0F78-CA13B6D9898D}"/>
          </ac:spMkLst>
        </pc:spChg>
        <pc:spChg chg="add del mod">
          <ac:chgData name="Lindgren Anna - SLF" userId="12adf0e8-6dea-4d9f-85ec-fd061f14db6c" providerId="ADAL" clId="{8F0D0FBE-5EAD-5440-85E4-BA13E89211F8}" dt="2023-03-14T09:53:11.485" v="274" actId="478"/>
          <ac:spMkLst>
            <pc:docMk/>
            <pc:sldMk cId="4147689517" sldId="975"/>
            <ac:spMk id="3" creationId="{BCC09E15-E9AF-AD80-AE58-9B977C20115F}"/>
          </ac:spMkLst>
        </pc:spChg>
        <pc:spChg chg="add del mod">
          <ac:chgData name="Lindgren Anna - SLF" userId="12adf0e8-6dea-4d9f-85ec-fd061f14db6c" providerId="ADAL" clId="{8F0D0FBE-5EAD-5440-85E4-BA13E89211F8}" dt="2023-03-16T09:46:04.170" v="1507" actId="478"/>
          <ac:spMkLst>
            <pc:docMk/>
            <pc:sldMk cId="4147689517" sldId="975"/>
            <ac:spMk id="3" creationId="{FA05B189-5F1B-DA16-D83B-54C80B1E201B}"/>
          </ac:spMkLst>
        </pc:spChg>
        <pc:picChg chg="add mod">
          <ac:chgData name="Lindgren Anna - SLF" userId="12adf0e8-6dea-4d9f-85ec-fd061f14db6c" providerId="ADAL" clId="{8F0D0FBE-5EAD-5440-85E4-BA13E89211F8}" dt="2023-03-16T09:52:37.250" v="1525"/>
          <ac:picMkLst>
            <pc:docMk/>
            <pc:sldMk cId="4147689517" sldId="975"/>
            <ac:picMk id="4" creationId="{183C95F4-EF6B-F279-9AB9-4DD46E1F0E00}"/>
          </ac:picMkLst>
        </pc:picChg>
      </pc:sldChg>
      <pc:sldChg chg="modNotesTx">
        <pc:chgData name="Lindgren Anna - SLF" userId="12adf0e8-6dea-4d9f-85ec-fd061f14db6c" providerId="ADAL" clId="{8F0D0FBE-5EAD-5440-85E4-BA13E89211F8}" dt="2023-03-14T09:56:45.972" v="492" actId="790"/>
        <pc:sldMkLst>
          <pc:docMk/>
          <pc:sldMk cId="3345293879" sldId="979"/>
        </pc:sldMkLst>
      </pc:sldChg>
      <pc:sldChg chg="addSp delSp modSp mod">
        <pc:chgData name="Lindgren Anna - SLF" userId="12adf0e8-6dea-4d9f-85ec-fd061f14db6c" providerId="ADAL" clId="{8F0D0FBE-5EAD-5440-85E4-BA13E89211F8}" dt="2023-03-14T10:43:53.762" v="514" actId="478"/>
        <pc:sldMkLst>
          <pc:docMk/>
          <pc:sldMk cId="905635100" sldId="981"/>
        </pc:sldMkLst>
        <pc:spChg chg="add del mod">
          <ac:chgData name="Lindgren Anna - SLF" userId="12adf0e8-6dea-4d9f-85ec-fd061f14db6c" providerId="ADAL" clId="{8F0D0FBE-5EAD-5440-85E4-BA13E89211F8}" dt="2023-03-14T10:43:53.762" v="514" actId="478"/>
          <ac:spMkLst>
            <pc:docMk/>
            <pc:sldMk cId="905635100" sldId="981"/>
            <ac:spMk id="3" creationId="{B2D24B19-B618-8223-8C74-B36591E095EF}"/>
          </ac:spMkLst>
        </pc:spChg>
      </pc:sldChg>
      <pc:sldChg chg="addSp delSp modSp mod">
        <pc:chgData name="Lindgren Anna - SLF" userId="12adf0e8-6dea-4d9f-85ec-fd061f14db6c" providerId="ADAL" clId="{8F0D0FBE-5EAD-5440-85E4-BA13E89211F8}" dt="2023-03-14T10:00:00.632" v="512" actId="478"/>
        <pc:sldMkLst>
          <pc:docMk/>
          <pc:sldMk cId="1467888684" sldId="987"/>
        </pc:sldMkLst>
        <pc:spChg chg="add del mod">
          <ac:chgData name="Lindgren Anna - SLF" userId="12adf0e8-6dea-4d9f-85ec-fd061f14db6c" providerId="ADAL" clId="{8F0D0FBE-5EAD-5440-85E4-BA13E89211F8}" dt="2023-03-14T10:00:00.632" v="512" actId="478"/>
          <ac:spMkLst>
            <pc:docMk/>
            <pc:sldMk cId="1467888684" sldId="987"/>
            <ac:spMk id="4" creationId="{9CB5C02D-1145-BCF6-DFE2-3F3D9099192D}"/>
          </ac:spMkLst>
        </pc:spChg>
      </pc:sldChg>
      <pc:sldChg chg="modNotesTx">
        <pc:chgData name="Lindgren Anna - SLF" userId="12adf0e8-6dea-4d9f-85ec-fd061f14db6c" providerId="ADAL" clId="{8F0D0FBE-5EAD-5440-85E4-BA13E89211F8}" dt="2023-03-14T15:48:35.089" v="1098" actId="20577"/>
        <pc:sldMkLst>
          <pc:docMk/>
          <pc:sldMk cId="3041680540" sldId="994"/>
        </pc:sldMkLst>
      </pc:sldChg>
      <pc:sldChg chg="addSp delSp modSp mod modNotesTx">
        <pc:chgData name="Lindgren Anna - SLF" userId="12adf0e8-6dea-4d9f-85ec-fd061f14db6c" providerId="ADAL" clId="{8F0D0FBE-5EAD-5440-85E4-BA13E89211F8}" dt="2023-03-16T09:54:27.311" v="1528"/>
        <pc:sldMkLst>
          <pc:docMk/>
          <pc:sldMk cId="1185820059" sldId="995"/>
        </pc:sldMkLst>
        <pc:spChg chg="add del mod">
          <ac:chgData name="Lindgren Anna - SLF" userId="12adf0e8-6dea-4d9f-85ec-fd061f14db6c" providerId="ADAL" clId="{8F0D0FBE-5EAD-5440-85E4-BA13E89211F8}" dt="2023-03-16T09:54:27.311" v="1528"/>
          <ac:spMkLst>
            <pc:docMk/>
            <pc:sldMk cId="1185820059" sldId="995"/>
            <ac:spMk id="3" creationId="{A8AF44FA-3454-D738-7C7F-3EC5272C8420}"/>
          </ac:spMkLst>
        </pc:spChg>
      </pc:sldChg>
      <pc:sldChg chg="addSp delSp modSp mod modAnim">
        <pc:chgData name="Lindgren Anna - SLF" userId="12adf0e8-6dea-4d9f-85ec-fd061f14db6c" providerId="ADAL" clId="{8F0D0FBE-5EAD-5440-85E4-BA13E89211F8}" dt="2023-03-16T09:52:04.778" v="1524"/>
        <pc:sldMkLst>
          <pc:docMk/>
          <pc:sldMk cId="210899666" sldId="997"/>
        </pc:sldMkLst>
        <pc:picChg chg="add del mod">
          <ac:chgData name="Lindgren Anna - SLF" userId="12adf0e8-6dea-4d9f-85ec-fd061f14db6c" providerId="ADAL" clId="{8F0D0FBE-5EAD-5440-85E4-BA13E89211F8}" dt="2023-03-16T09:47:52.054" v="1523" actId="478"/>
          <ac:picMkLst>
            <pc:docMk/>
            <pc:sldMk cId="210899666" sldId="997"/>
            <ac:picMk id="3" creationId="{82D37DC5-FAF6-5742-26E0-786EE75D13C5}"/>
          </ac:picMkLst>
        </pc:picChg>
        <pc:picChg chg="add mod">
          <ac:chgData name="Lindgren Anna - SLF" userId="12adf0e8-6dea-4d9f-85ec-fd061f14db6c" providerId="ADAL" clId="{8F0D0FBE-5EAD-5440-85E4-BA13E89211F8}" dt="2023-03-16T09:52:04.778" v="1524"/>
          <ac:picMkLst>
            <pc:docMk/>
            <pc:sldMk cId="210899666" sldId="997"/>
            <ac:picMk id="4" creationId="{52375609-11C6-E09E-B7BE-0C69E0A4F4A2}"/>
          </ac:picMkLst>
        </pc:picChg>
      </pc:sldChg>
      <pc:sldMasterChg chg="modSldLayout">
        <pc:chgData name="Lindgren Anna - SLF" userId="12adf0e8-6dea-4d9f-85ec-fd061f14db6c" providerId="ADAL" clId="{8F0D0FBE-5EAD-5440-85E4-BA13E89211F8}" dt="2023-03-16T09:54:28.443" v="1529" actId="20577"/>
        <pc:sldMasterMkLst>
          <pc:docMk/>
          <pc:sldMasterMk cId="4208906343" sldId="2147484138"/>
        </pc:sldMasterMkLst>
        <pc:sldLayoutChg chg="addSp delSp modSp mod delAnim modAnim">
          <pc:chgData name="Lindgren Anna - SLF" userId="12adf0e8-6dea-4d9f-85ec-fd061f14db6c" providerId="ADAL" clId="{8F0D0FBE-5EAD-5440-85E4-BA13E89211F8}" dt="2023-03-16T09:46:08.453" v="1508" actId="21"/>
          <pc:sldLayoutMkLst>
            <pc:docMk/>
            <pc:sldMasterMk cId="4208906343" sldId="2147484138"/>
            <pc:sldLayoutMk cId="601145681" sldId="2147484152"/>
          </pc:sldLayoutMkLst>
          <pc:spChg chg="add del mod">
            <ac:chgData name="Lindgren Anna - SLF" userId="12adf0e8-6dea-4d9f-85ec-fd061f14db6c" providerId="ADAL" clId="{8F0D0FBE-5EAD-5440-85E4-BA13E89211F8}" dt="2023-03-14T09:50:37.599" v="210" actId="478"/>
            <ac:spMkLst>
              <pc:docMk/>
              <pc:sldMasterMk cId="4208906343" sldId="2147484138"/>
              <pc:sldLayoutMk cId="601145681" sldId="2147484152"/>
              <ac:spMk id="2" creationId="{06916383-6AAE-45CF-63A2-2F82EBF16293}"/>
            </ac:spMkLst>
          </pc:spChg>
          <pc:spChg chg="add del mod">
            <ac:chgData name="Lindgren Anna - SLF" userId="12adf0e8-6dea-4d9f-85ec-fd061f14db6c" providerId="ADAL" clId="{8F0D0FBE-5EAD-5440-85E4-BA13E89211F8}" dt="2023-03-14T09:50:15.577" v="206" actId="478"/>
            <ac:spMkLst>
              <pc:docMk/>
              <pc:sldMasterMk cId="4208906343" sldId="2147484138"/>
              <pc:sldLayoutMk cId="601145681" sldId="2147484152"/>
              <ac:spMk id="3" creationId="{8690BD84-15C5-EB76-39FD-B4BBAB801310}"/>
            </ac:spMkLst>
          </pc:spChg>
          <pc:spChg chg="add mod">
            <ac:chgData name="Lindgren Anna - SLF" userId="12adf0e8-6dea-4d9f-85ec-fd061f14db6c" providerId="ADAL" clId="{8F0D0FBE-5EAD-5440-85E4-BA13E89211F8}" dt="2023-03-14T09:50:33.079" v="208" actId="571"/>
            <ac:spMkLst>
              <pc:docMk/>
              <pc:sldMasterMk cId="4208906343" sldId="2147484138"/>
              <pc:sldLayoutMk cId="601145681" sldId="2147484152"/>
              <ac:spMk id="7" creationId="{25CF5518-5964-3052-A7B8-65B02B6A1C63}"/>
            </ac:spMkLst>
          </pc:spChg>
          <pc:picChg chg="add del mod">
            <ac:chgData name="Lindgren Anna - SLF" userId="12adf0e8-6dea-4d9f-85ec-fd061f14db6c" providerId="ADAL" clId="{8F0D0FBE-5EAD-5440-85E4-BA13E89211F8}" dt="2023-03-16T09:46:08.453" v="1508" actId="21"/>
            <ac:picMkLst>
              <pc:docMk/>
              <pc:sldMasterMk cId="4208906343" sldId="2147484138"/>
              <pc:sldLayoutMk cId="601145681" sldId="2147484152"/>
              <ac:picMk id="3" creationId="{B1F88D0A-B414-0F9F-7913-42841D7E62AA}"/>
            </ac:picMkLst>
          </pc:picChg>
          <pc:picChg chg="del mod">
            <ac:chgData name="Lindgren Anna - SLF" userId="12adf0e8-6dea-4d9f-85ec-fd061f14db6c" providerId="ADAL" clId="{8F0D0FBE-5EAD-5440-85E4-BA13E89211F8}" dt="2023-03-16T09:45:39.225" v="1505" actId="478"/>
            <ac:picMkLst>
              <pc:docMk/>
              <pc:sldMasterMk cId="4208906343" sldId="2147484138"/>
              <pc:sldLayoutMk cId="601145681" sldId="2147484152"/>
              <ac:picMk id="8" creationId="{48338DA3-E5A9-23B2-A384-46F4E8343A76}"/>
            </ac:picMkLst>
          </pc:picChg>
        </pc:sldLayoutChg>
        <pc:sldLayoutChg chg="modSp mod">
          <pc:chgData name="Lindgren Anna - SLF" userId="12adf0e8-6dea-4d9f-85ec-fd061f14db6c" providerId="ADAL" clId="{8F0D0FBE-5EAD-5440-85E4-BA13E89211F8}" dt="2023-03-14T09:54:12.516" v="289" actId="20577"/>
          <pc:sldLayoutMkLst>
            <pc:docMk/>
            <pc:sldMasterMk cId="4208906343" sldId="2147484138"/>
            <pc:sldLayoutMk cId="2027930932" sldId="2147484153"/>
          </pc:sldLayoutMkLst>
          <pc:spChg chg="mod">
            <ac:chgData name="Lindgren Anna - SLF" userId="12adf0e8-6dea-4d9f-85ec-fd061f14db6c" providerId="ADAL" clId="{8F0D0FBE-5EAD-5440-85E4-BA13E89211F8}" dt="2023-03-14T09:53:47.771" v="283" actId="20577"/>
            <ac:spMkLst>
              <pc:docMk/>
              <pc:sldMasterMk cId="4208906343" sldId="2147484138"/>
              <pc:sldLayoutMk cId="2027930932" sldId="2147484153"/>
              <ac:spMk id="25" creationId="{C1C6AF81-EA71-6488-0808-6D368DC7DB3A}"/>
            </ac:spMkLst>
          </pc:spChg>
          <pc:spChg chg="mod">
            <ac:chgData name="Lindgren Anna - SLF" userId="12adf0e8-6dea-4d9f-85ec-fd061f14db6c" providerId="ADAL" clId="{8F0D0FBE-5EAD-5440-85E4-BA13E89211F8}" dt="2023-03-14T09:54:12.516" v="289" actId="20577"/>
            <ac:spMkLst>
              <pc:docMk/>
              <pc:sldMasterMk cId="4208906343" sldId="2147484138"/>
              <pc:sldLayoutMk cId="2027930932" sldId="2147484153"/>
              <ac:spMk id="27" creationId="{BC56EC6D-4E32-E022-3F10-59FC84F76674}"/>
            </ac:spMkLst>
          </pc:spChg>
        </pc:sldLayoutChg>
        <pc:sldLayoutChg chg="modSp mod">
          <pc:chgData name="Lindgren Anna - SLF" userId="12adf0e8-6dea-4d9f-85ec-fd061f14db6c" providerId="ADAL" clId="{8F0D0FBE-5EAD-5440-85E4-BA13E89211F8}" dt="2023-03-14T10:44:04.117" v="522" actId="20577"/>
          <pc:sldLayoutMkLst>
            <pc:docMk/>
            <pc:sldMasterMk cId="4208906343" sldId="2147484138"/>
            <pc:sldLayoutMk cId="3714184985" sldId="2147484161"/>
          </pc:sldLayoutMkLst>
          <pc:spChg chg="mod">
            <ac:chgData name="Lindgren Anna - SLF" userId="12adf0e8-6dea-4d9f-85ec-fd061f14db6c" providerId="ADAL" clId="{8F0D0FBE-5EAD-5440-85E4-BA13E89211F8}" dt="2023-03-14T09:57:05.951" v="493" actId="20577"/>
            <ac:spMkLst>
              <pc:docMk/>
              <pc:sldMasterMk cId="4208906343" sldId="2147484138"/>
              <pc:sldLayoutMk cId="3714184985" sldId="2147484161"/>
              <ac:spMk id="11" creationId="{D93296CD-2A13-47B5-AF49-E9A3F3CA6CBB}"/>
            </ac:spMkLst>
          </pc:spChg>
          <pc:spChg chg="mod">
            <ac:chgData name="Lindgren Anna - SLF" userId="12adf0e8-6dea-4d9f-85ec-fd061f14db6c" providerId="ADAL" clId="{8F0D0FBE-5EAD-5440-85E4-BA13E89211F8}" dt="2023-03-14T10:44:04.117" v="522" actId="20577"/>
            <ac:spMkLst>
              <pc:docMk/>
              <pc:sldMasterMk cId="4208906343" sldId="2147484138"/>
              <pc:sldLayoutMk cId="3714184985" sldId="2147484161"/>
              <ac:spMk id="14" creationId="{8CAAE69E-CB11-F272-B0FF-7BFA114DBC9A}"/>
            </ac:spMkLst>
          </pc:spChg>
        </pc:sldLayoutChg>
        <pc:sldLayoutChg chg="modSp mod">
          <pc:chgData name="Lindgren Anna - SLF" userId="12adf0e8-6dea-4d9f-85ec-fd061f14db6c" providerId="ADAL" clId="{8F0D0FBE-5EAD-5440-85E4-BA13E89211F8}" dt="2023-03-14T10:58:00.831" v="564" actId="20577"/>
          <pc:sldLayoutMkLst>
            <pc:docMk/>
            <pc:sldMasterMk cId="4208906343" sldId="2147484138"/>
            <pc:sldLayoutMk cId="1102216833" sldId="2147484162"/>
          </pc:sldLayoutMkLst>
          <pc:spChg chg="mod">
            <ac:chgData name="Lindgren Anna - SLF" userId="12adf0e8-6dea-4d9f-85ec-fd061f14db6c" providerId="ADAL" clId="{8F0D0FBE-5EAD-5440-85E4-BA13E89211F8}" dt="2023-03-14T09:58:25.216" v="505" actId="20577"/>
            <ac:spMkLst>
              <pc:docMk/>
              <pc:sldMasterMk cId="4208906343" sldId="2147484138"/>
              <pc:sldLayoutMk cId="1102216833" sldId="2147484162"/>
              <ac:spMk id="12" creationId="{F3C1116F-F890-C4AC-BC18-D43AF69805A4}"/>
            </ac:spMkLst>
          </pc:spChg>
          <pc:spChg chg="mod">
            <ac:chgData name="Lindgren Anna - SLF" userId="12adf0e8-6dea-4d9f-85ec-fd061f14db6c" providerId="ADAL" clId="{8F0D0FBE-5EAD-5440-85E4-BA13E89211F8}" dt="2023-03-14T10:58:00.831" v="564" actId="20577"/>
            <ac:spMkLst>
              <pc:docMk/>
              <pc:sldMasterMk cId="4208906343" sldId="2147484138"/>
              <pc:sldLayoutMk cId="1102216833" sldId="2147484162"/>
              <ac:spMk id="15" creationId="{199FC27E-C6C3-07A8-11B6-71CF9408CE35}"/>
            </ac:spMkLst>
          </pc:spChg>
        </pc:sldLayoutChg>
        <pc:sldLayoutChg chg="modSp mod">
          <pc:chgData name="Lindgren Anna - SLF" userId="12adf0e8-6dea-4d9f-85ec-fd061f14db6c" providerId="ADAL" clId="{8F0D0FBE-5EAD-5440-85E4-BA13E89211F8}" dt="2023-03-14T10:58:26.026" v="565" actId="1076"/>
          <pc:sldLayoutMkLst>
            <pc:docMk/>
            <pc:sldMasterMk cId="4208906343" sldId="2147484138"/>
            <pc:sldLayoutMk cId="2414968623" sldId="2147484163"/>
          </pc:sldLayoutMkLst>
          <pc:spChg chg="mod">
            <ac:chgData name="Lindgren Anna - SLF" userId="12adf0e8-6dea-4d9f-85ec-fd061f14db6c" providerId="ADAL" clId="{8F0D0FBE-5EAD-5440-85E4-BA13E89211F8}" dt="2023-03-14T09:59:18.797" v="506" actId="20577"/>
            <ac:spMkLst>
              <pc:docMk/>
              <pc:sldMasterMk cId="4208906343" sldId="2147484138"/>
              <pc:sldLayoutMk cId="2414968623" sldId="2147484163"/>
              <ac:spMk id="12" creationId="{916AF861-CA0B-8E19-5676-6198627545C1}"/>
            </ac:spMkLst>
          </pc:spChg>
          <pc:picChg chg="mod">
            <ac:chgData name="Lindgren Anna - SLF" userId="12adf0e8-6dea-4d9f-85ec-fd061f14db6c" providerId="ADAL" clId="{8F0D0FBE-5EAD-5440-85E4-BA13E89211F8}" dt="2023-03-14T10:58:26.026" v="565" actId="1076"/>
            <ac:picMkLst>
              <pc:docMk/>
              <pc:sldMasterMk cId="4208906343" sldId="2147484138"/>
              <pc:sldLayoutMk cId="2414968623" sldId="2147484163"/>
              <ac:picMk id="13" creationId="{8592BFA0-7CD2-9F61-D5AC-C1157C202500}"/>
            </ac:picMkLst>
          </pc:picChg>
        </pc:sldLayoutChg>
        <pc:sldLayoutChg chg="modSp mod">
          <pc:chgData name="Lindgren Anna - SLF" userId="12adf0e8-6dea-4d9f-85ec-fd061f14db6c" providerId="ADAL" clId="{8F0D0FBE-5EAD-5440-85E4-BA13E89211F8}" dt="2023-03-14T09:59:22.181" v="507" actId="20577"/>
          <pc:sldLayoutMkLst>
            <pc:docMk/>
            <pc:sldMasterMk cId="4208906343" sldId="2147484138"/>
            <pc:sldLayoutMk cId="4251272344" sldId="2147484164"/>
          </pc:sldLayoutMkLst>
          <pc:spChg chg="mod">
            <ac:chgData name="Lindgren Anna - SLF" userId="12adf0e8-6dea-4d9f-85ec-fd061f14db6c" providerId="ADAL" clId="{8F0D0FBE-5EAD-5440-85E4-BA13E89211F8}" dt="2023-03-14T09:59:22.181" v="507" actId="20577"/>
            <ac:spMkLst>
              <pc:docMk/>
              <pc:sldMasterMk cId="4208906343" sldId="2147484138"/>
              <pc:sldLayoutMk cId="4251272344" sldId="2147484164"/>
              <ac:spMk id="12" creationId="{4B708611-7715-9FA5-2FFF-84F7473CA01F}"/>
            </ac:spMkLst>
          </pc:spChg>
        </pc:sldLayoutChg>
        <pc:sldLayoutChg chg="modSp mod">
          <pc:chgData name="Lindgren Anna - SLF" userId="12adf0e8-6dea-4d9f-85ec-fd061f14db6c" providerId="ADAL" clId="{8F0D0FBE-5EAD-5440-85E4-BA13E89211F8}" dt="2023-03-14T11:06:19.658" v="804" actId="20577"/>
          <pc:sldLayoutMkLst>
            <pc:docMk/>
            <pc:sldMasterMk cId="4208906343" sldId="2147484138"/>
            <pc:sldLayoutMk cId="964765723" sldId="2147484165"/>
          </pc:sldLayoutMkLst>
          <pc:spChg chg="mod">
            <ac:chgData name="Lindgren Anna - SLF" userId="12adf0e8-6dea-4d9f-85ec-fd061f14db6c" providerId="ADAL" clId="{8F0D0FBE-5EAD-5440-85E4-BA13E89211F8}" dt="2023-03-14T11:06:19.658" v="804" actId="20577"/>
            <ac:spMkLst>
              <pc:docMk/>
              <pc:sldMasterMk cId="4208906343" sldId="2147484138"/>
              <pc:sldLayoutMk cId="964765723" sldId="2147484165"/>
              <ac:spMk id="12" creationId="{45BA8A6F-DF4F-8C0D-7C93-9AE7F5BDE2A0}"/>
            </ac:spMkLst>
          </pc:spChg>
          <pc:spChg chg="mod">
            <ac:chgData name="Lindgren Anna - SLF" userId="12adf0e8-6dea-4d9f-85ec-fd061f14db6c" providerId="ADAL" clId="{8F0D0FBE-5EAD-5440-85E4-BA13E89211F8}" dt="2023-03-14T11:01:04.200" v="570" actId="20577"/>
            <ac:spMkLst>
              <pc:docMk/>
              <pc:sldMasterMk cId="4208906343" sldId="2147484138"/>
              <pc:sldLayoutMk cId="964765723" sldId="2147484165"/>
              <ac:spMk id="15" creationId="{199FC27E-C6C3-07A8-11B6-71CF9408CE35}"/>
            </ac:spMkLst>
          </pc:spChg>
        </pc:sldLayoutChg>
        <pc:sldLayoutChg chg="modSp mod">
          <pc:chgData name="Lindgren Anna - SLF" userId="12adf0e8-6dea-4d9f-85ec-fd061f14db6c" providerId="ADAL" clId="{8F0D0FBE-5EAD-5440-85E4-BA13E89211F8}" dt="2023-03-14T11:01:41.236" v="575"/>
          <pc:sldLayoutMkLst>
            <pc:docMk/>
            <pc:sldMasterMk cId="4208906343" sldId="2147484138"/>
            <pc:sldLayoutMk cId="1598571565" sldId="2147484166"/>
          </pc:sldLayoutMkLst>
          <pc:spChg chg="mod">
            <ac:chgData name="Lindgren Anna - SLF" userId="12adf0e8-6dea-4d9f-85ec-fd061f14db6c" providerId="ADAL" clId="{8F0D0FBE-5EAD-5440-85E4-BA13E89211F8}" dt="2023-03-14T11:01:41.236" v="575"/>
            <ac:spMkLst>
              <pc:docMk/>
              <pc:sldMasterMk cId="4208906343" sldId="2147484138"/>
              <pc:sldLayoutMk cId="1598571565" sldId="2147484166"/>
              <ac:spMk id="16" creationId="{3CE9355E-013E-B737-443C-149B55332E23}"/>
            </ac:spMkLst>
          </pc:spChg>
        </pc:sldLayoutChg>
        <pc:sldLayoutChg chg="modSp mod">
          <pc:chgData name="Lindgren Anna - SLF" userId="12adf0e8-6dea-4d9f-85ec-fd061f14db6c" providerId="ADAL" clId="{8F0D0FBE-5EAD-5440-85E4-BA13E89211F8}" dt="2023-03-14T11:07:03.297" v="826" actId="20577"/>
          <pc:sldLayoutMkLst>
            <pc:docMk/>
            <pc:sldMasterMk cId="4208906343" sldId="2147484138"/>
            <pc:sldLayoutMk cId="1548124653" sldId="2147484168"/>
          </pc:sldLayoutMkLst>
          <pc:spChg chg="mod">
            <ac:chgData name="Lindgren Anna - SLF" userId="12adf0e8-6dea-4d9f-85ec-fd061f14db6c" providerId="ADAL" clId="{8F0D0FBE-5EAD-5440-85E4-BA13E89211F8}" dt="2023-03-14T11:07:03.297" v="826" actId="20577"/>
            <ac:spMkLst>
              <pc:docMk/>
              <pc:sldMasterMk cId="4208906343" sldId="2147484138"/>
              <pc:sldLayoutMk cId="1548124653" sldId="2147484168"/>
              <ac:spMk id="15" creationId="{199FC27E-C6C3-07A8-11B6-71CF9408CE35}"/>
            </ac:spMkLst>
          </pc:spChg>
        </pc:sldLayoutChg>
        <pc:sldLayoutChg chg="addSp delSp modSp mod">
          <pc:chgData name="Lindgren Anna - SLF" userId="12adf0e8-6dea-4d9f-85ec-fd061f14db6c" providerId="ADAL" clId="{8F0D0FBE-5EAD-5440-85E4-BA13E89211F8}" dt="2023-03-14T11:02:40.190" v="578" actId="478"/>
          <pc:sldLayoutMkLst>
            <pc:docMk/>
            <pc:sldMasterMk cId="4208906343" sldId="2147484138"/>
            <pc:sldLayoutMk cId="4208739408" sldId="2147484169"/>
          </pc:sldLayoutMkLst>
          <pc:spChg chg="add del">
            <ac:chgData name="Lindgren Anna - SLF" userId="12adf0e8-6dea-4d9f-85ec-fd061f14db6c" providerId="ADAL" clId="{8F0D0FBE-5EAD-5440-85E4-BA13E89211F8}" dt="2023-03-14T11:02:34.681" v="576" actId="11529"/>
            <ac:spMkLst>
              <pc:docMk/>
              <pc:sldMasterMk cId="4208906343" sldId="2147484138"/>
              <pc:sldLayoutMk cId="4208739408" sldId="2147484169"/>
              <ac:spMk id="2" creationId="{8F7A5C80-3F07-CC03-7AD8-03CEE9F4DEC8}"/>
            </ac:spMkLst>
          </pc:spChg>
          <pc:spChg chg="add del mod">
            <ac:chgData name="Lindgren Anna - SLF" userId="12adf0e8-6dea-4d9f-85ec-fd061f14db6c" providerId="ADAL" clId="{8F0D0FBE-5EAD-5440-85E4-BA13E89211F8}" dt="2023-03-14T11:02:40.190" v="578" actId="478"/>
            <ac:spMkLst>
              <pc:docMk/>
              <pc:sldMasterMk cId="4208906343" sldId="2147484138"/>
              <pc:sldLayoutMk cId="4208739408" sldId="2147484169"/>
              <ac:spMk id="4" creationId="{1C53002D-5485-0EAE-A494-25B84EF288BE}"/>
            </ac:spMkLst>
          </pc:spChg>
          <pc:spChg chg="mod">
            <ac:chgData name="Lindgren Anna - SLF" userId="12adf0e8-6dea-4d9f-85ec-fd061f14db6c" providerId="ADAL" clId="{8F0D0FBE-5EAD-5440-85E4-BA13E89211F8}" dt="2023-03-14T09:59:42.876" v="510" actId="1076"/>
            <ac:spMkLst>
              <pc:docMk/>
              <pc:sldMasterMk cId="4208906343" sldId="2147484138"/>
              <pc:sldLayoutMk cId="4208739408" sldId="2147484169"/>
              <ac:spMk id="11" creationId="{742FF804-52B6-4527-7711-164F000B762E}"/>
            </ac:spMkLst>
          </pc:spChg>
        </pc:sldLayoutChg>
        <pc:sldLayoutChg chg="modSp mod">
          <pc:chgData name="Lindgren Anna - SLF" userId="12adf0e8-6dea-4d9f-85ec-fd061f14db6c" providerId="ADAL" clId="{8F0D0FBE-5EAD-5440-85E4-BA13E89211F8}" dt="2023-03-14T11:10:12.207" v="888" actId="20577"/>
          <pc:sldLayoutMkLst>
            <pc:docMk/>
            <pc:sldMasterMk cId="4208906343" sldId="2147484138"/>
            <pc:sldLayoutMk cId="622963861" sldId="2147484170"/>
          </pc:sldLayoutMkLst>
          <pc:spChg chg="mod">
            <ac:chgData name="Lindgren Anna - SLF" userId="12adf0e8-6dea-4d9f-85ec-fd061f14db6c" providerId="ADAL" clId="{8F0D0FBE-5EAD-5440-85E4-BA13E89211F8}" dt="2023-03-14T11:06:12.435" v="802" actId="20577"/>
            <ac:spMkLst>
              <pc:docMk/>
              <pc:sldMasterMk cId="4208906343" sldId="2147484138"/>
              <pc:sldLayoutMk cId="622963861" sldId="2147484170"/>
              <ac:spMk id="11" creationId="{7A4D5E30-1A08-228D-EE5C-26A46B52BF19}"/>
            </ac:spMkLst>
          </pc:spChg>
          <pc:spChg chg="mod">
            <ac:chgData name="Lindgren Anna - SLF" userId="12adf0e8-6dea-4d9f-85ec-fd061f14db6c" providerId="ADAL" clId="{8F0D0FBE-5EAD-5440-85E4-BA13E89211F8}" dt="2023-03-14T11:05:53.318" v="789" actId="20577"/>
            <ac:spMkLst>
              <pc:docMk/>
              <pc:sldMasterMk cId="4208906343" sldId="2147484138"/>
              <pc:sldLayoutMk cId="622963861" sldId="2147484170"/>
              <ac:spMk id="14" creationId="{8CAAE69E-CB11-F272-B0FF-7BFA114DBC9A}"/>
            </ac:spMkLst>
          </pc:spChg>
          <pc:spChg chg="mod">
            <ac:chgData name="Lindgren Anna - SLF" userId="12adf0e8-6dea-4d9f-85ec-fd061f14db6c" providerId="ADAL" clId="{8F0D0FBE-5EAD-5440-85E4-BA13E89211F8}" dt="2023-03-14T11:10:12.207" v="888" actId="20577"/>
            <ac:spMkLst>
              <pc:docMk/>
              <pc:sldMasterMk cId="4208906343" sldId="2147484138"/>
              <pc:sldLayoutMk cId="622963861" sldId="2147484170"/>
              <ac:spMk id="15" creationId="{199FC27E-C6C3-07A8-11B6-71CF9408CE35}"/>
            </ac:spMkLst>
          </pc:spChg>
        </pc:sldLayoutChg>
        <pc:sldLayoutChg chg="modSp mod">
          <pc:chgData name="Lindgren Anna - SLF" userId="12adf0e8-6dea-4d9f-85ec-fd061f14db6c" providerId="ADAL" clId="{8F0D0FBE-5EAD-5440-85E4-BA13E89211F8}" dt="2023-03-14T11:07:48.267" v="842" actId="20577"/>
          <pc:sldLayoutMkLst>
            <pc:docMk/>
            <pc:sldMasterMk cId="4208906343" sldId="2147484138"/>
            <pc:sldLayoutMk cId="2343615333" sldId="2147484171"/>
          </pc:sldLayoutMkLst>
          <pc:spChg chg="mod">
            <ac:chgData name="Lindgren Anna - SLF" userId="12adf0e8-6dea-4d9f-85ec-fd061f14db6c" providerId="ADAL" clId="{8F0D0FBE-5EAD-5440-85E4-BA13E89211F8}" dt="2023-03-14T11:07:48.267" v="842" actId="20577"/>
            <ac:spMkLst>
              <pc:docMk/>
              <pc:sldMasterMk cId="4208906343" sldId="2147484138"/>
              <pc:sldLayoutMk cId="2343615333" sldId="2147484171"/>
              <ac:spMk id="15" creationId="{199FC27E-C6C3-07A8-11B6-71CF9408CE35}"/>
            </ac:spMkLst>
          </pc:spChg>
          <pc:spChg chg="mod">
            <ac:chgData name="Lindgren Anna - SLF" userId="12adf0e8-6dea-4d9f-85ec-fd061f14db6c" providerId="ADAL" clId="{8F0D0FBE-5EAD-5440-85E4-BA13E89211F8}" dt="2023-03-14T11:07:32.439" v="829" actId="20577"/>
            <ac:spMkLst>
              <pc:docMk/>
              <pc:sldMasterMk cId="4208906343" sldId="2147484138"/>
              <pc:sldLayoutMk cId="2343615333" sldId="2147484171"/>
              <ac:spMk id="27" creationId="{14BFBC5F-D157-8145-A248-D5297FC0E6A9}"/>
            </ac:spMkLst>
          </pc:spChg>
        </pc:sldLayoutChg>
        <pc:sldLayoutChg chg="modSp mod">
          <pc:chgData name="Lindgren Anna - SLF" userId="12adf0e8-6dea-4d9f-85ec-fd061f14db6c" providerId="ADAL" clId="{8F0D0FBE-5EAD-5440-85E4-BA13E89211F8}" dt="2023-03-14T11:08:47.785" v="857" actId="20577"/>
          <pc:sldLayoutMkLst>
            <pc:docMk/>
            <pc:sldMasterMk cId="4208906343" sldId="2147484138"/>
            <pc:sldLayoutMk cId="3963467877" sldId="2147484172"/>
          </pc:sldLayoutMkLst>
          <pc:spChg chg="mod">
            <ac:chgData name="Lindgren Anna - SLF" userId="12adf0e8-6dea-4d9f-85ec-fd061f14db6c" providerId="ADAL" clId="{8F0D0FBE-5EAD-5440-85E4-BA13E89211F8}" dt="2023-03-14T11:08:15.207" v="856" actId="20577"/>
            <ac:spMkLst>
              <pc:docMk/>
              <pc:sldMasterMk cId="4208906343" sldId="2147484138"/>
              <pc:sldLayoutMk cId="3963467877" sldId="2147484172"/>
              <ac:spMk id="15" creationId="{199FC27E-C6C3-07A8-11B6-71CF9408CE35}"/>
            </ac:spMkLst>
          </pc:spChg>
          <pc:spChg chg="mod">
            <ac:chgData name="Lindgren Anna - SLF" userId="12adf0e8-6dea-4d9f-85ec-fd061f14db6c" providerId="ADAL" clId="{8F0D0FBE-5EAD-5440-85E4-BA13E89211F8}" dt="2023-03-14T11:08:47.785" v="857" actId="20577"/>
            <ac:spMkLst>
              <pc:docMk/>
              <pc:sldMasterMk cId="4208906343" sldId="2147484138"/>
              <pc:sldLayoutMk cId="3963467877" sldId="2147484172"/>
              <ac:spMk id="20" creationId="{6D37B028-E05A-4CBC-894A-A8188058355C}"/>
            </ac:spMkLst>
          </pc:spChg>
        </pc:sldLayoutChg>
        <pc:sldLayoutChg chg="modSp mod">
          <pc:chgData name="Lindgren Anna - SLF" userId="12adf0e8-6dea-4d9f-85ec-fd061f14db6c" providerId="ADAL" clId="{8F0D0FBE-5EAD-5440-85E4-BA13E89211F8}" dt="2023-03-16T09:54:28.443" v="1529" actId="20577"/>
          <pc:sldLayoutMkLst>
            <pc:docMk/>
            <pc:sldMasterMk cId="4208906343" sldId="2147484138"/>
            <pc:sldLayoutMk cId="3695544669" sldId="2147484173"/>
          </pc:sldLayoutMkLst>
          <pc:spChg chg="mod">
            <ac:chgData name="Lindgren Anna - SLF" userId="12adf0e8-6dea-4d9f-85ec-fd061f14db6c" providerId="ADAL" clId="{8F0D0FBE-5EAD-5440-85E4-BA13E89211F8}" dt="2023-03-16T09:54:28.443" v="1529" actId="20577"/>
            <ac:spMkLst>
              <pc:docMk/>
              <pc:sldMasterMk cId="4208906343" sldId="2147484138"/>
              <pc:sldLayoutMk cId="3695544669" sldId="2147484173"/>
              <ac:spMk id="15" creationId="{199FC27E-C6C3-07A8-11B6-71CF9408CE35}"/>
            </ac:spMkLst>
          </pc:spChg>
        </pc:sldLayoutChg>
        <pc:sldLayoutChg chg="modSp mod">
          <pc:chgData name="Lindgren Anna - SLF" userId="12adf0e8-6dea-4d9f-85ec-fd061f14db6c" providerId="ADAL" clId="{8F0D0FBE-5EAD-5440-85E4-BA13E89211F8}" dt="2023-03-14T11:09:50.023" v="884" actId="20577"/>
          <pc:sldLayoutMkLst>
            <pc:docMk/>
            <pc:sldMasterMk cId="4208906343" sldId="2147484138"/>
            <pc:sldLayoutMk cId="2802268013" sldId="2147484174"/>
          </pc:sldLayoutMkLst>
          <pc:spChg chg="mod">
            <ac:chgData name="Lindgren Anna - SLF" userId="12adf0e8-6dea-4d9f-85ec-fd061f14db6c" providerId="ADAL" clId="{8F0D0FBE-5EAD-5440-85E4-BA13E89211F8}" dt="2023-03-14T11:09:37.266" v="867" actId="20577"/>
            <ac:spMkLst>
              <pc:docMk/>
              <pc:sldMasterMk cId="4208906343" sldId="2147484138"/>
              <pc:sldLayoutMk cId="2802268013" sldId="2147484174"/>
              <ac:spMk id="10" creationId="{0D142B33-9788-A897-9F20-B48C54885D1F}"/>
            </ac:spMkLst>
          </pc:spChg>
          <pc:spChg chg="mod">
            <ac:chgData name="Lindgren Anna - SLF" userId="12adf0e8-6dea-4d9f-85ec-fd061f14db6c" providerId="ADAL" clId="{8F0D0FBE-5EAD-5440-85E4-BA13E89211F8}" dt="2023-03-14T11:09:40.846" v="875" actId="20577"/>
            <ac:spMkLst>
              <pc:docMk/>
              <pc:sldMasterMk cId="4208906343" sldId="2147484138"/>
              <pc:sldLayoutMk cId="2802268013" sldId="2147484174"/>
              <ac:spMk id="12" creationId="{10E74EF6-DD3D-9741-F89F-7C6B207E19D7}"/>
            </ac:spMkLst>
          </pc:spChg>
          <pc:spChg chg="mod">
            <ac:chgData name="Lindgren Anna - SLF" userId="12adf0e8-6dea-4d9f-85ec-fd061f14db6c" providerId="ADAL" clId="{8F0D0FBE-5EAD-5440-85E4-BA13E89211F8}" dt="2023-03-14T11:09:50.023" v="884" actId="20577"/>
            <ac:spMkLst>
              <pc:docMk/>
              <pc:sldMasterMk cId="4208906343" sldId="2147484138"/>
              <pc:sldLayoutMk cId="2802268013" sldId="2147484174"/>
              <ac:spMk id="22" creationId="{47C2C72A-AF50-9F48-231E-D750FFB19B5B}"/>
            </ac:spMkLst>
          </pc:spChg>
        </pc:sldLayoutChg>
        <pc:sldLayoutChg chg="delSp modSp mod">
          <pc:chgData name="Lindgren Anna - SLF" userId="12adf0e8-6dea-4d9f-85ec-fd061f14db6c" providerId="ADAL" clId="{8F0D0FBE-5EAD-5440-85E4-BA13E89211F8}" dt="2023-03-16T09:46:40.319" v="1514" actId="21"/>
          <pc:sldLayoutMkLst>
            <pc:docMk/>
            <pc:sldMasterMk cId="4208906343" sldId="2147484138"/>
            <pc:sldLayoutMk cId="4120405591" sldId="2147484175"/>
          </pc:sldLayoutMkLst>
          <pc:spChg chg="mod">
            <ac:chgData name="Lindgren Anna - SLF" userId="12adf0e8-6dea-4d9f-85ec-fd061f14db6c" providerId="ADAL" clId="{8F0D0FBE-5EAD-5440-85E4-BA13E89211F8}" dt="2023-03-14T11:09:01.857" v="860" actId="20577"/>
            <ac:spMkLst>
              <pc:docMk/>
              <pc:sldMasterMk cId="4208906343" sldId="2147484138"/>
              <pc:sldLayoutMk cId="4120405591" sldId="2147484175"/>
              <ac:spMk id="15" creationId="{199FC27E-C6C3-07A8-11B6-71CF9408CE35}"/>
            </ac:spMkLst>
          </pc:spChg>
          <pc:picChg chg="del">
            <ac:chgData name="Lindgren Anna - SLF" userId="12adf0e8-6dea-4d9f-85ec-fd061f14db6c" providerId="ADAL" clId="{8F0D0FBE-5EAD-5440-85E4-BA13E89211F8}" dt="2023-03-16T09:46:40.319" v="1514" actId="21"/>
            <ac:picMkLst>
              <pc:docMk/>
              <pc:sldMasterMk cId="4208906343" sldId="2147484138"/>
              <pc:sldLayoutMk cId="4120405591" sldId="2147484175"/>
              <ac:picMk id="11" creationId="{783D6CE4-123C-B8BA-F3E1-6D094EBD367A}"/>
            </ac:picMkLst>
          </pc:picChg>
        </pc:sldLayoutChg>
        <pc:sldLayoutChg chg="modSp mod">
          <pc:chgData name="Lindgren Anna - SLF" userId="12adf0e8-6dea-4d9f-85ec-fd061f14db6c" providerId="ADAL" clId="{8F0D0FBE-5EAD-5440-85E4-BA13E89211F8}" dt="2023-03-15T13:34:53.970" v="1490" actId="20577"/>
          <pc:sldLayoutMkLst>
            <pc:docMk/>
            <pc:sldMasterMk cId="4208906343" sldId="2147484138"/>
            <pc:sldLayoutMk cId="2491434791" sldId="2147484178"/>
          </pc:sldLayoutMkLst>
          <pc:spChg chg="mod">
            <ac:chgData name="Lindgren Anna - SLF" userId="12adf0e8-6dea-4d9f-85ec-fd061f14db6c" providerId="ADAL" clId="{8F0D0FBE-5EAD-5440-85E4-BA13E89211F8}" dt="2023-03-15T13:34:53.970" v="1490" actId="20577"/>
            <ac:spMkLst>
              <pc:docMk/>
              <pc:sldMasterMk cId="4208906343" sldId="2147484138"/>
              <pc:sldLayoutMk cId="2491434791" sldId="2147484178"/>
              <ac:spMk id="15" creationId="{199FC27E-C6C3-07A8-11B6-71CF9408CE35}"/>
            </ac:spMkLst>
          </pc:spChg>
        </pc:sldLayoutChg>
      </pc:sldMasterChg>
    </pc:docChg>
  </pc:docChgLst>
  <pc:docChgLst>
    <pc:chgData name="Lindgren Anna - SLF" userId="12adf0e8-6dea-4d9f-85ec-fd061f14db6c" providerId="ADAL" clId="{5D3AC06B-34ED-AD46-9C7E-8134D0463253}"/>
    <pc:docChg chg="undo custSel modMainMaster">
      <pc:chgData name="Lindgren Anna - SLF" userId="12adf0e8-6dea-4d9f-85ec-fd061f14db6c" providerId="ADAL" clId="{5D3AC06B-34ED-AD46-9C7E-8134D0463253}" dt="2023-06-08T17:27:49.622" v="1245" actId="732"/>
      <pc:docMkLst>
        <pc:docMk/>
      </pc:docMkLst>
      <pc:sldMasterChg chg="modSldLayout">
        <pc:chgData name="Lindgren Anna - SLF" userId="12adf0e8-6dea-4d9f-85ec-fd061f14db6c" providerId="ADAL" clId="{5D3AC06B-34ED-AD46-9C7E-8134D0463253}" dt="2023-06-08T17:27:49.622" v="1245" actId="732"/>
        <pc:sldMasterMkLst>
          <pc:docMk/>
          <pc:sldMasterMk cId="4208906343" sldId="2147484138"/>
        </pc:sldMasterMkLst>
        <pc:sldLayoutChg chg="modSp mod">
          <pc:chgData name="Lindgren Anna - SLF" userId="12adf0e8-6dea-4d9f-85ec-fd061f14db6c" providerId="ADAL" clId="{5D3AC06B-34ED-AD46-9C7E-8134D0463253}" dt="2023-06-08T17:27:49.622" v="1245" actId="732"/>
          <pc:sldLayoutMkLst>
            <pc:docMk/>
            <pc:sldMasterMk cId="4208906343" sldId="2147484138"/>
            <pc:sldLayoutMk cId="276358712" sldId="2147484186"/>
          </pc:sldLayoutMkLst>
          <pc:spChg chg="mod">
            <ac:chgData name="Lindgren Anna - SLF" userId="12adf0e8-6dea-4d9f-85ec-fd061f14db6c" providerId="ADAL" clId="{5D3AC06B-34ED-AD46-9C7E-8134D0463253}" dt="2023-06-08T16:56:15.254" v="106" actId="1076"/>
            <ac:spMkLst>
              <pc:docMk/>
              <pc:sldMasterMk cId="4208906343" sldId="2147484138"/>
              <pc:sldLayoutMk cId="276358712" sldId="2147484186"/>
              <ac:spMk id="9" creationId="{C7D19C55-431D-69BC-7256-A57A595DB7E0}"/>
            </ac:spMkLst>
          </pc:spChg>
          <pc:spChg chg="mod">
            <ac:chgData name="Lindgren Anna - SLF" userId="12adf0e8-6dea-4d9f-85ec-fd061f14db6c" providerId="ADAL" clId="{5D3AC06B-34ED-AD46-9C7E-8134D0463253}" dt="2023-06-08T17:27:38.611" v="1243" actId="14100"/>
            <ac:spMkLst>
              <pc:docMk/>
              <pc:sldMasterMk cId="4208906343" sldId="2147484138"/>
              <pc:sldLayoutMk cId="276358712" sldId="2147484186"/>
              <ac:spMk id="15" creationId="{199FC27E-C6C3-07A8-11B6-71CF9408CE35}"/>
            </ac:spMkLst>
          </pc:spChg>
          <pc:picChg chg="mod modCrop">
            <ac:chgData name="Lindgren Anna - SLF" userId="12adf0e8-6dea-4d9f-85ec-fd061f14db6c" providerId="ADAL" clId="{5D3AC06B-34ED-AD46-9C7E-8134D0463253}" dt="2023-06-08T17:27:49.622" v="1245" actId="732"/>
            <ac:picMkLst>
              <pc:docMk/>
              <pc:sldMasterMk cId="4208906343" sldId="2147484138"/>
              <pc:sldLayoutMk cId="276358712" sldId="2147484186"/>
              <ac:picMk id="10" creationId="{DB53FA63-7F99-7718-28DF-528500A5081D}"/>
            </ac:picMkLst>
          </pc:picChg>
        </pc:sldLayoutChg>
        <pc:sldLayoutChg chg="modSp mod">
          <pc:chgData name="Lindgren Anna - SLF" userId="12adf0e8-6dea-4d9f-85ec-fd061f14db6c" providerId="ADAL" clId="{5D3AC06B-34ED-AD46-9C7E-8134D0463253}" dt="2023-06-08T16:58:26.070" v="233" actId="20577"/>
          <pc:sldLayoutMkLst>
            <pc:docMk/>
            <pc:sldMasterMk cId="4208906343" sldId="2147484138"/>
            <pc:sldLayoutMk cId="1142271542" sldId="2147484187"/>
          </pc:sldLayoutMkLst>
          <pc:spChg chg="mod">
            <ac:chgData name="Lindgren Anna - SLF" userId="12adf0e8-6dea-4d9f-85ec-fd061f14db6c" providerId="ADAL" clId="{5D3AC06B-34ED-AD46-9C7E-8134D0463253}" dt="2023-06-08T16:58:26.070" v="233" actId="20577"/>
            <ac:spMkLst>
              <pc:docMk/>
              <pc:sldMasterMk cId="4208906343" sldId="2147484138"/>
              <pc:sldLayoutMk cId="1142271542" sldId="2147484187"/>
              <ac:spMk id="6" creationId="{7B854B35-3743-A82B-CD76-ACF52F5E3EE8}"/>
            </ac:spMkLst>
          </pc:spChg>
          <pc:spChg chg="mod">
            <ac:chgData name="Lindgren Anna - SLF" userId="12adf0e8-6dea-4d9f-85ec-fd061f14db6c" providerId="ADAL" clId="{5D3AC06B-34ED-AD46-9C7E-8134D0463253}" dt="2023-06-08T16:57:56.961" v="206" actId="20577"/>
            <ac:spMkLst>
              <pc:docMk/>
              <pc:sldMasterMk cId="4208906343" sldId="2147484138"/>
              <pc:sldLayoutMk cId="1142271542" sldId="2147484187"/>
              <ac:spMk id="35" creationId="{35ACD231-0BAC-E540-734F-9F1DED9ACDF5}"/>
            </ac:spMkLst>
          </pc:spChg>
        </pc:sldLayoutChg>
        <pc:sldLayoutChg chg="modSp mod">
          <pc:chgData name="Lindgren Anna - SLF" userId="12adf0e8-6dea-4d9f-85ec-fd061f14db6c" providerId="ADAL" clId="{5D3AC06B-34ED-AD46-9C7E-8134D0463253}" dt="2023-06-08T17:21:06.588" v="1093" actId="20577"/>
          <pc:sldLayoutMkLst>
            <pc:docMk/>
            <pc:sldMasterMk cId="4208906343" sldId="2147484138"/>
            <pc:sldLayoutMk cId="4074080034" sldId="2147484188"/>
          </pc:sldLayoutMkLst>
          <pc:spChg chg="mod">
            <ac:chgData name="Lindgren Anna - SLF" userId="12adf0e8-6dea-4d9f-85ec-fd061f14db6c" providerId="ADAL" clId="{5D3AC06B-34ED-AD46-9C7E-8134D0463253}" dt="2023-06-08T17:01:55.252" v="388" actId="20577"/>
            <ac:spMkLst>
              <pc:docMk/>
              <pc:sldMasterMk cId="4208906343" sldId="2147484138"/>
              <pc:sldLayoutMk cId="4074080034" sldId="2147484188"/>
              <ac:spMk id="5" creationId="{5BB8FB49-D706-5B30-BF73-676C7EC44817}"/>
            </ac:spMkLst>
          </pc:spChg>
          <pc:spChg chg="mod">
            <ac:chgData name="Lindgren Anna - SLF" userId="12adf0e8-6dea-4d9f-85ec-fd061f14db6c" providerId="ADAL" clId="{5D3AC06B-34ED-AD46-9C7E-8134D0463253}" dt="2023-06-08T17:21:06.588" v="1093" actId="20577"/>
            <ac:spMkLst>
              <pc:docMk/>
              <pc:sldMasterMk cId="4208906343" sldId="2147484138"/>
              <pc:sldLayoutMk cId="4074080034" sldId="2147484188"/>
              <ac:spMk id="6" creationId="{D894A181-233D-A8F0-4D13-C81CE1BC627A}"/>
            </ac:spMkLst>
          </pc:spChg>
          <pc:spChg chg="mod">
            <ac:chgData name="Lindgren Anna - SLF" userId="12adf0e8-6dea-4d9f-85ec-fd061f14db6c" providerId="ADAL" clId="{5D3AC06B-34ED-AD46-9C7E-8134D0463253}" dt="2023-06-08T16:59:18.075" v="288" actId="20577"/>
            <ac:spMkLst>
              <pc:docMk/>
              <pc:sldMasterMk cId="4208906343" sldId="2147484138"/>
              <pc:sldLayoutMk cId="4074080034" sldId="2147484188"/>
              <ac:spMk id="15" creationId="{199FC27E-C6C3-07A8-11B6-71CF9408CE35}"/>
            </ac:spMkLst>
          </pc:spChg>
          <pc:spChg chg="mod">
            <ac:chgData name="Lindgren Anna - SLF" userId="12adf0e8-6dea-4d9f-85ec-fd061f14db6c" providerId="ADAL" clId="{5D3AC06B-34ED-AD46-9C7E-8134D0463253}" dt="2023-06-08T17:00:13.530" v="334" actId="313"/>
            <ac:spMkLst>
              <pc:docMk/>
              <pc:sldMasterMk cId="4208906343" sldId="2147484138"/>
              <pc:sldLayoutMk cId="4074080034" sldId="2147484188"/>
              <ac:spMk id="17" creationId="{45B8AB00-70E2-3770-9273-7B71A286C9E8}"/>
            </ac:spMkLst>
          </pc:spChg>
        </pc:sldLayoutChg>
        <pc:sldLayoutChg chg="modSp mod">
          <pc:chgData name="Lindgren Anna - SLF" userId="12adf0e8-6dea-4d9f-85ec-fd061f14db6c" providerId="ADAL" clId="{5D3AC06B-34ED-AD46-9C7E-8134D0463253}" dt="2023-06-08T17:24:01.799" v="1155" actId="20577"/>
          <pc:sldLayoutMkLst>
            <pc:docMk/>
            <pc:sldMasterMk cId="4208906343" sldId="2147484138"/>
            <pc:sldLayoutMk cId="3671029228" sldId="2147484189"/>
          </pc:sldLayoutMkLst>
          <pc:spChg chg="mod">
            <ac:chgData name="Lindgren Anna - SLF" userId="12adf0e8-6dea-4d9f-85ec-fd061f14db6c" providerId="ADAL" clId="{5D3AC06B-34ED-AD46-9C7E-8134D0463253}" dt="2023-06-08T17:02:50.039" v="400" actId="313"/>
            <ac:spMkLst>
              <pc:docMk/>
              <pc:sldMasterMk cId="4208906343" sldId="2147484138"/>
              <pc:sldLayoutMk cId="3671029228" sldId="2147484189"/>
              <ac:spMk id="2" creationId="{7C9A9F84-6CE3-1135-BD3F-60AF52C6517C}"/>
            </ac:spMkLst>
          </pc:spChg>
          <pc:spChg chg="mod">
            <ac:chgData name="Lindgren Anna - SLF" userId="12adf0e8-6dea-4d9f-85ec-fd061f14db6c" providerId="ADAL" clId="{5D3AC06B-34ED-AD46-9C7E-8134D0463253}" dt="2023-06-08T17:02:15.762" v="392" actId="313"/>
            <ac:spMkLst>
              <pc:docMk/>
              <pc:sldMasterMk cId="4208906343" sldId="2147484138"/>
              <pc:sldLayoutMk cId="3671029228" sldId="2147484189"/>
              <ac:spMk id="13" creationId="{5B3EB513-E679-1351-D68A-BA8A3B1A80B5}"/>
            </ac:spMkLst>
          </pc:spChg>
          <pc:spChg chg="mod">
            <ac:chgData name="Lindgren Anna - SLF" userId="12adf0e8-6dea-4d9f-85ec-fd061f14db6c" providerId="ADAL" clId="{5D3AC06B-34ED-AD46-9C7E-8134D0463253}" dt="2023-06-08T17:24:01.799" v="1155" actId="20577"/>
            <ac:spMkLst>
              <pc:docMk/>
              <pc:sldMasterMk cId="4208906343" sldId="2147484138"/>
              <pc:sldLayoutMk cId="3671029228" sldId="2147484189"/>
              <ac:spMk id="14" creationId="{8CAAE69E-CB11-F272-B0FF-7BFA114DBC9A}"/>
            </ac:spMkLst>
          </pc:spChg>
          <pc:spChg chg="mod">
            <ac:chgData name="Lindgren Anna - SLF" userId="12adf0e8-6dea-4d9f-85ec-fd061f14db6c" providerId="ADAL" clId="{5D3AC06B-34ED-AD46-9C7E-8134D0463253}" dt="2023-06-08T17:02:23.100" v="396" actId="313"/>
            <ac:spMkLst>
              <pc:docMk/>
              <pc:sldMasterMk cId="4208906343" sldId="2147484138"/>
              <pc:sldLayoutMk cId="3671029228" sldId="2147484189"/>
              <ac:spMk id="16" creationId="{49CC8498-0A6A-FCE1-140E-FDA8111DC5EC}"/>
            </ac:spMkLst>
          </pc:spChg>
        </pc:sldLayoutChg>
        <pc:sldLayoutChg chg="modSp mod">
          <pc:chgData name="Lindgren Anna - SLF" userId="12adf0e8-6dea-4d9f-85ec-fd061f14db6c" providerId="ADAL" clId="{5D3AC06B-34ED-AD46-9C7E-8134D0463253}" dt="2023-06-08T17:22:33.301" v="1105" actId="20577"/>
          <pc:sldLayoutMkLst>
            <pc:docMk/>
            <pc:sldMasterMk cId="4208906343" sldId="2147484138"/>
            <pc:sldLayoutMk cId="186609839" sldId="2147484190"/>
          </pc:sldLayoutMkLst>
          <pc:spChg chg="mod">
            <ac:chgData name="Lindgren Anna - SLF" userId="12adf0e8-6dea-4d9f-85ec-fd061f14db6c" providerId="ADAL" clId="{5D3AC06B-34ED-AD46-9C7E-8134D0463253}" dt="2023-06-08T17:05:38.776" v="566" actId="20577"/>
            <ac:spMkLst>
              <pc:docMk/>
              <pc:sldMasterMk cId="4208906343" sldId="2147484138"/>
              <pc:sldLayoutMk cId="186609839" sldId="2147484190"/>
              <ac:spMk id="8" creationId="{44B98081-63D3-DCC2-F5CC-55D4188C9216}"/>
            </ac:spMkLst>
          </pc:spChg>
          <pc:spChg chg="mod">
            <ac:chgData name="Lindgren Anna - SLF" userId="12adf0e8-6dea-4d9f-85ec-fd061f14db6c" providerId="ADAL" clId="{5D3AC06B-34ED-AD46-9C7E-8134D0463253}" dt="2023-06-08T17:06:01.407" v="586" actId="313"/>
            <ac:spMkLst>
              <pc:docMk/>
              <pc:sldMasterMk cId="4208906343" sldId="2147484138"/>
              <pc:sldLayoutMk cId="186609839" sldId="2147484190"/>
              <ac:spMk id="10" creationId="{B2C80ADA-A85A-2A66-5D0C-672720F404BA}"/>
            </ac:spMkLst>
          </pc:spChg>
          <pc:spChg chg="mod">
            <ac:chgData name="Lindgren Anna - SLF" userId="12adf0e8-6dea-4d9f-85ec-fd061f14db6c" providerId="ADAL" clId="{5D3AC06B-34ED-AD46-9C7E-8134D0463253}" dt="2023-06-08T17:22:33.301" v="1105" actId="20577"/>
            <ac:spMkLst>
              <pc:docMk/>
              <pc:sldMasterMk cId="4208906343" sldId="2147484138"/>
              <pc:sldLayoutMk cId="186609839" sldId="2147484190"/>
              <ac:spMk id="14" creationId="{8CAAE69E-CB11-F272-B0FF-7BFA114DBC9A}"/>
            </ac:spMkLst>
          </pc:spChg>
          <pc:spChg chg="mod">
            <ac:chgData name="Lindgren Anna - SLF" userId="12adf0e8-6dea-4d9f-85ec-fd061f14db6c" providerId="ADAL" clId="{5D3AC06B-34ED-AD46-9C7E-8134D0463253}" dt="2023-06-08T17:06:16.565" v="588" actId="20577"/>
            <ac:spMkLst>
              <pc:docMk/>
              <pc:sldMasterMk cId="4208906343" sldId="2147484138"/>
              <pc:sldLayoutMk cId="186609839" sldId="2147484190"/>
              <ac:spMk id="20" creationId="{5AC5B5EB-99CC-0378-6252-8E6A9F76ABCB}"/>
            </ac:spMkLst>
          </pc:spChg>
        </pc:sldLayoutChg>
        <pc:sldLayoutChg chg="modSp mod">
          <pc:chgData name="Lindgren Anna - SLF" userId="12adf0e8-6dea-4d9f-85ec-fd061f14db6c" providerId="ADAL" clId="{5D3AC06B-34ED-AD46-9C7E-8134D0463253}" dt="2023-06-08T17:08:55.066" v="684" actId="20577"/>
          <pc:sldLayoutMkLst>
            <pc:docMk/>
            <pc:sldMasterMk cId="4208906343" sldId="2147484138"/>
            <pc:sldLayoutMk cId="731939360" sldId="2147484192"/>
          </pc:sldLayoutMkLst>
          <pc:spChg chg="mod">
            <ac:chgData name="Lindgren Anna - SLF" userId="12adf0e8-6dea-4d9f-85ec-fd061f14db6c" providerId="ADAL" clId="{5D3AC06B-34ED-AD46-9C7E-8134D0463253}" dt="2023-06-08T17:08:55.066" v="684" actId="20577"/>
            <ac:spMkLst>
              <pc:docMk/>
              <pc:sldMasterMk cId="4208906343" sldId="2147484138"/>
              <pc:sldLayoutMk cId="731939360" sldId="2147484192"/>
              <ac:spMk id="4" creationId="{A765799F-7CDD-2B17-C4F9-F748F7659A8D}"/>
            </ac:spMkLst>
          </pc:spChg>
        </pc:sldLayoutChg>
        <pc:sldLayoutChg chg="modSp mod">
          <pc:chgData name="Lindgren Anna - SLF" userId="12adf0e8-6dea-4d9f-85ec-fd061f14db6c" providerId="ADAL" clId="{5D3AC06B-34ED-AD46-9C7E-8134D0463253}" dt="2023-06-08T17:09:51.501" v="698" actId="20577"/>
          <pc:sldLayoutMkLst>
            <pc:docMk/>
            <pc:sldMasterMk cId="4208906343" sldId="2147484138"/>
            <pc:sldLayoutMk cId="290596961" sldId="2147484193"/>
          </pc:sldLayoutMkLst>
          <pc:spChg chg="mod">
            <ac:chgData name="Lindgren Anna - SLF" userId="12adf0e8-6dea-4d9f-85ec-fd061f14db6c" providerId="ADAL" clId="{5D3AC06B-34ED-AD46-9C7E-8134D0463253}" dt="2023-06-08T17:09:51.501" v="698" actId="20577"/>
            <ac:spMkLst>
              <pc:docMk/>
              <pc:sldMasterMk cId="4208906343" sldId="2147484138"/>
              <pc:sldLayoutMk cId="290596961" sldId="2147484193"/>
              <ac:spMk id="15" creationId="{199FC27E-C6C3-07A8-11B6-71CF9408CE35}"/>
            </ac:spMkLst>
          </pc:spChg>
        </pc:sldLayoutChg>
        <pc:sldLayoutChg chg="modSp mod">
          <pc:chgData name="Lindgren Anna - SLF" userId="12adf0e8-6dea-4d9f-85ec-fd061f14db6c" providerId="ADAL" clId="{5D3AC06B-34ED-AD46-9C7E-8134D0463253}" dt="2023-06-08T17:03:57.060" v="497" actId="20577"/>
          <pc:sldLayoutMkLst>
            <pc:docMk/>
            <pc:sldMasterMk cId="4208906343" sldId="2147484138"/>
            <pc:sldLayoutMk cId="1676401128" sldId="2147484194"/>
          </pc:sldLayoutMkLst>
          <pc:spChg chg="mod">
            <ac:chgData name="Lindgren Anna - SLF" userId="12adf0e8-6dea-4d9f-85ec-fd061f14db6c" providerId="ADAL" clId="{5D3AC06B-34ED-AD46-9C7E-8134D0463253}" dt="2023-06-08T17:03:57.060" v="497" actId="20577"/>
            <ac:spMkLst>
              <pc:docMk/>
              <pc:sldMasterMk cId="4208906343" sldId="2147484138"/>
              <pc:sldLayoutMk cId="1676401128" sldId="2147484194"/>
              <ac:spMk id="6" creationId="{5D0BFC93-9404-CC97-F095-C2D4485CE7CA}"/>
            </ac:spMkLst>
          </pc:spChg>
        </pc:sldLayoutChg>
        <pc:sldLayoutChg chg="modSp mod">
          <pc:chgData name="Lindgren Anna - SLF" userId="12adf0e8-6dea-4d9f-85ec-fd061f14db6c" providerId="ADAL" clId="{5D3AC06B-34ED-AD46-9C7E-8134D0463253}" dt="2023-06-08T17:10:49.655" v="728" actId="20577"/>
          <pc:sldLayoutMkLst>
            <pc:docMk/>
            <pc:sldMasterMk cId="4208906343" sldId="2147484138"/>
            <pc:sldLayoutMk cId="2879016588" sldId="2147484195"/>
          </pc:sldLayoutMkLst>
          <pc:spChg chg="mod">
            <ac:chgData name="Lindgren Anna - SLF" userId="12adf0e8-6dea-4d9f-85ec-fd061f14db6c" providerId="ADAL" clId="{5D3AC06B-34ED-AD46-9C7E-8134D0463253}" dt="2023-06-08T17:10:30.686" v="722" actId="20577"/>
            <ac:spMkLst>
              <pc:docMk/>
              <pc:sldMasterMk cId="4208906343" sldId="2147484138"/>
              <pc:sldLayoutMk cId="2879016588" sldId="2147484195"/>
              <ac:spMk id="6" creationId="{8BB565BD-D610-BE85-7C43-F36287B1BBD7}"/>
            </ac:spMkLst>
          </pc:spChg>
          <pc:spChg chg="mod">
            <ac:chgData name="Lindgren Anna - SLF" userId="12adf0e8-6dea-4d9f-85ec-fd061f14db6c" providerId="ADAL" clId="{5D3AC06B-34ED-AD46-9C7E-8134D0463253}" dt="2023-06-08T17:10:44.292" v="726" actId="20577"/>
            <ac:spMkLst>
              <pc:docMk/>
              <pc:sldMasterMk cId="4208906343" sldId="2147484138"/>
              <pc:sldLayoutMk cId="2879016588" sldId="2147484195"/>
              <ac:spMk id="8" creationId="{57C14C46-F38A-E69A-4686-5D32993BFCE1}"/>
            </ac:spMkLst>
          </pc:spChg>
          <pc:spChg chg="mod">
            <ac:chgData name="Lindgren Anna - SLF" userId="12adf0e8-6dea-4d9f-85ec-fd061f14db6c" providerId="ADAL" clId="{5D3AC06B-34ED-AD46-9C7E-8134D0463253}" dt="2023-06-08T17:10:45.886" v="727" actId="20577"/>
            <ac:spMkLst>
              <pc:docMk/>
              <pc:sldMasterMk cId="4208906343" sldId="2147484138"/>
              <pc:sldLayoutMk cId="2879016588" sldId="2147484195"/>
              <ac:spMk id="18" creationId="{DD73E196-A352-7467-7AFB-0E58C5355C65}"/>
            </ac:spMkLst>
          </pc:spChg>
          <pc:spChg chg="mod">
            <ac:chgData name="Lindgren Anna - SLF" userId="12adf0e8-6dea-4d9f-85ec-fd061f14db6c" providerId="ADAL" clId="{5D3AC06B-34ED-AD46-9C7E-8134D0463253}" dt="2023-06-08T17:10:49.655" v="728" actId="20577"/>
            <ac:spMkLst>
              <pc:docMk/>
              <pc:sldMasterMk cId="4208906343" sldId="2147484138"/>
              <pc:sldLayoutMk cId="2879016588" sldId="2147484195"/>
              <ac:spMk id="20" creationId="{70EDB822-80AC-EC05-775A-FEFA90C3BE68}"/>
            </ac:spMkLst>
          </pc:spChg>
        </pc:sldLayoutChg>
        <pc:sldLayoutChg chg="modSp mod">
          <pc:chgData name="Lindgren Anna - SLF" userId="12adf0e8-6dea-4d9f-85ec-fd061f14db6c" providerId="ADAL" clId="{5D3AC06B-34ED-AD46-9C7E-8134D0463253}" dt="2023-06-08T17:13:43.757" v="834" actId="20577"/>
          <pc:sldLayoutMkLst>
            <pc:docMk/>
            <pc:sldMasterMk cId="4208906343" sldId="2147484138"/>
            <pc:sldLayoutMk cId="1776892387" sldId="2147484196"/>
          </pc:sldLayoutMkLst>
          <pc:spChg chg="mod">
            <ac:chgData name="Lindgren Anna - SLF" userId="12adf0e8-6dea-4d9f-85ec-fd061f14db6c" providerId="ADAL" clId="{5D3AC06B-34ED-AD46-9C7E-8134D0463253}" dt="2023-06-08T17:11:59.613" v="791" actId="1076"/>
            <ac:spMkLst>
              <pc:docMk/>
              <pc:sldMasterMk cId="4208906343" sldId="2147484138"/>
              <pc:sldLayoutMk cId="1776892387" sldId="2147484196"/>
              <ac:spMk id="9" creationId="{C7D19C55-431D-69BC-7256-A57A595DB7E0}"/>
            </ac:spMkLst>
          </pc:spChg>
          <pc:spChg chg="mod">
            <ac:chgData name="Lindgren Anna - SLF" userId="12adf0e8-6dea-4d9f-85ec-fd061f14db6c" providerId="ADAL" clId="{5D3AC06B-34ED-AD46-9C7E-8134D0463253}" dt="2023-06-08T17:13:43.757" v="834" actId="20577"/>
            <ac:spMkLst>
              <pc:docMk/>
              <pc:sldMasterMk cId="4208906343" sldId="2147484138"/>
              <pc:sldLayoutMk cId="1776892387" sldId="2147484196"/>
              <ac:spMk id="15" creationId="{199FC27E-C6C3-07A8-11B6-71CF9408CE35}"/>
            </ac:spMkLst>
          </pc:spChg>
        </pc:sldLayoutChg>
        <pc:sldLayoutChg chg="modSp mod">
          <pc:chgData name="Lindgren Anna - SLF" userId="12adf0e8-6dea-4d9f-85ec-fd061f14db6c" providerId="ADAL" clId="{5D3AC06B-34ED-AD46-9C7E-8134D0463253}" dt="2023-06-08T17:15:18.360" v="997" actId="20577"/>
          <pc:sldLayoutMkLst>
            <pc:docMk/>
            <pc:sldMasterMk cId="4208906343" sldId="2147484138"/>
            <pc:sldLayoutMk cId="2350025625" sldId="2147484199"/>
          </pc:sldLayoutMkLst>
          <pc:spChg chg="mod">
            <ac:chgData name="Lindgren Anna - SLF" userId="12adf0e8-6dea-4d9f-85ec-fd061f14db6c" providerId="ADAL" clId="{5D3AC06B-34ED-AD46-9C7E-8134D0463253}" dt="2023-06-08T17:15:10.822" v="988" actId="20577"/>
            <ac:spMkLst>
              <pc:docMk/>
              <pc:sldMasterMk cId="4208906343" sldId="2147484138"/>
              <pc:sldLayoutMk cId="2350025625" sldId="2147484199"/>
              <ac:spMk id="4" creationId="{E45F4D4C-B5C0-6E3B-7310-1491C824DE5C}"/>
            </ac:spMkLst>
          </pc:spChg>
          <pc:spChg chg="mod">
            <ac:chgData name="Lindgren Anna - SLF" userId="12adf0e8-6dea-4d9f-85ec-fd061f14db6c" providerId="ADAL" clId="{5D3AC06B-34ED-AD46-9C7E-8134D0463253}" dt="2023-06-08T17:15:18.360" v="997" actId="20577"/>
            <ac:spMkLst>
              <pc:docMk/>
              <pc:sldMasterMk cId="4208906343" sldId="2147484138"/>
              <pc:sldLayoutMk cId="2350025625" sldId="2147484199"/>
              <ac:spMk id="13" creationId="{DC432BF5-3BD5-DEDE-35F6-DFA97FEE1C5D}"/>
            </ac:spMkLst>
          </pc:spChg>
        </pc:sldLayoutChg>
        <pc:sldLayoutChg chg="modSp mod">
          <pc:chgData name="Lindgren Anna - SLF" userId="12adf0e8-6dea-4d9f-85ec-fd061f14db6c" providerId="ADAL" clId="{5D3AC06B-34ED-AD46-9C7E-8134D0463253}" dt="2023-06-08T17:14:50.786" v="973" actId="20577"/>
          <pc:sldLayoutMkLst>
            <pc:docMk/>
            <pc:sldMasterMk cId="4208906343" sldId="2147484138"/>
            <pc:sldLayoutMk cId="20511437" sldId="2147484204"/>
          </pc:sldLayoutMkLst>
          <pc:spChg chg="mod">
            <ac:chgData name="Lindgren Anna - SLF" userId="12adf0e8-6dea-4d9f-85ec-fd061f14db6c" providerId="ADAL" clId="{5D3AC06B-34ED-AD46-9C7E-8134D0463253}" dt="2023-06-08T17:14:50.786" v="973" actId="20577"/>
            <ac:spMkLst>
              <pc:docMk/>
              <pc:sldMasterMk cId="4208906343" sldId="2147484138"/>
              <pc:sldLayoutMk cId="20511437" sldId="2147484204"/>
              <ac:spMk id="7" creationId="{5EE597B6-A8BE-1261-1794-BB12391E4AEA}"/>
            </ac:spMkLst>
          </pc:spChg>
          <pc:spChg chg="mod">
            <ac:chgData name="Lindgren Anna - SLF" userId="12adf0e8-6dea-4d9f-85ec-fd061f14db6c" providerId="ADAL" clId="{5D3AC06B-34ED-AD46-9C7E-8134D0463253}" dt="2023-06-08T17:14:32.183" v="936" actId="14100"/>
            <ac:spMkLst>
              <pc:docMk/>
              <pc:sldMasterMk cId="4208906343" sldId="2147484138"/>
              <pc:sldLayoutMk cId="20511437" sldId="2147484204"/>
              <ac:spMk id="12" creationId="{EA7E134B-558D-E728-3320-2E9E64478961}"/>
            </ac:spMkLst>
          </pc:spChg>
          <pc:spChg chg="mod">
            <ac:chgData name="Lindgren Anna - SLF" userId="12adf0e8-6dea-4d9f-85ec-fd061f14db6c" providerId="ADAL" clId="{5D3AC06B-34ED-AD46-9C7E-8134D0463253}" dt="2023-06-08T17:14:28.308" v="935" actId="20577"/>
            <ac:spMkLst>
              <pc:docMk/>
              <pc:sldMasterMk cId="4208906343" sldId="2147484138"/>
              <pc:sldLayoutMk cId="20511437" sldId="2147484204"/>
              <ac:spMk id="16" creationId="{030BD78E-1D9E-31AA-5FBB-E33F32F61B38}"/>
            </ac:spMkLst>
          </pc:spChg>
        </pc:sldLayoutChg>
        <pc:sldLayoutChg chg="modSp mod">
          <pc:chgData name="Lindgren Anna - SLF" userId="12adf0e8-6dea-4d9f-85ec-fd061f14db6c" providerId="ADAL" clId="{5D3AC06B-34ED-AD46-9C7E-8134D0463253}" dt="2023-06-08T17:16:22.224" v="1087" actId="20577"/>
          <pc:sldLayoutMkLst>
            <pc:docMk/>
            <pc:sldMasterMk cId="4208906343" sldId="2147484138"/>
            <pc:sldLayoutMk cId="1421565704" sldId="2147484208"/>
          </pc:sldLayoutMkLst>
          <pc:spChg chg="mod">
            <ac:chgData name="Lindgren Anna - SLF" userId="12adf0e8-6dea-4d9f-85ec-fd061f14db6c" providerId="ADAL" clId="{5D3AC06B-34ED-AD46-9C7E-8134D0463253}" dt="2023-06-08T17:16:22.224" v="1087" actId="20577"/>
            <ac:spMkLst>
              <pc:docMk/>
              <pc:sldMasterMk cId="4208906343" sldId="2147484138"/>
              <pc:sldLayoutMk cId="1421565704" sldId="2147484208"/>
              <ac:spMk id="3" creationId="{390D57FE-FE32-E156-7029-45F2C80A9A69}"/>
            </ac:spMkLst>
          </pc:spChg>
        </pc:sldLayoutChg>
      </pc:sldMasterChg>
    </pc:docChg>
  </pc:docChgLst>
  <pc:docChgLst>
    <pc:chgData name="Pendek Armin - SLF" userId="51f9b027-0aea-4240-8982-d199f038d370" providerId="ADAL" clId="{9B67DD78-0282-1B46-87CB-6A3C4DA7EDD8}"/>
    <pc:docChg chg="undo redo custSel addSld delSld modSld sldOrd addMainMaster delMainMaster modMainMaster">
      <pc:chgData name="Pendek Armin - SLF" userId="51f9b027-0aea-4240-8982-d199f038d370" providerId="ADAL" clId="{9B67DD78-0282-1B46-87CB-6A3C4DA7EDD8}" dt="2023-03-15T15:22:59.007" v="16040" actId="1035"/>
      <pc:docMkLst>
        <pc:docMk/>
      </pc:docMkLst>
      <pc:sldChg chg="modNotesTx">
        <pc:chgData name="Pendek Armin - SLF" userId="51f9b027-0aea-4240-8982-d199f038d370" providerId="ADAL" clId="{9B67DD78-0282-1B46-87CB-6A3C4DA7EDD8}" dt="2023-03-14T20:39:03.378" v="12515" actId="20577"/>
        <pc:sldMkLst>
          <pc:docMk/>
          <pc:sldMk cId="4147689517" sldId="975"/>
        </pc:sldMkLst>
      </pc:sldChg>
      <pc:sldChg chg="addSp delSp modSp mod modNotesTx">
        <pc:chgData name="Pendek Armin - SLF" userId="51f9b027-0aea-4240-8982-d199f038d370" providerId="ADAL" clId="{9B67DD78-0282-1B46-87CB-6A3C4DA7EDD8}" dt="2023-03-15T08:57:59.404" v="12852" actId="20577"/>
        <pc:sldMkLst>
          <pc:docMk/>
          <pc:sldMk cId="104857536" sldId="976"/>
        </pc:sldMkLst>
        <pc:spChg chg="add del mod">
          <ac:chgData name="Pendek Armin - SLF" userId="51f9b027-0aea-4240-8982-d199f038d370" providerId="ADAL" clId="{9B67DD78-0282-1B46-87CB-6A3C4DA7EDD8}" dt="2023-03-13T15:01:51.926" v="12025" actId="21"/>
          <ac:spMkLst>
            <pc:docMk/>
            <pc:sldMk cId="104857536" sldId="976"/>
            <ac:spMk id="2" creationId="{2803EB44-4A78-D58B-A210-08B2214BC0BA}"/>
          </ac:spMkLst>
        </pc:spChg>
        <pc:spChg chg="add mod">
          <ac:chgData name="Pendek Armin - SLF" userId="51f9b027-0aea-4240-8982-d199f038d370" providerId="ADAL" clId="{9B67DD78-0282-1B46-87CB-6A3C4DA7EDD8}" dt="2023-03-15T08:52:02.634" v="12699" actId="207"/>
          <ac:spMkLst>
            <pc:docMk/>
            <pc:sldMk cId="104857536" sldId="976"/>
            <ac:spMk id="3" creationId="{50D9B070-A1BE-836C-C9B3-501FE0A9A8B3}"/>
          </ac:spMkLst>
        </pc:spChg>
        <pc:spChg chg="add mod">
          <ac:chgData name="Pendek Armin - SLF" userId="51f9b027-0aea-4240-8982-d199f038d370" providerId="ADAL" clId="{9B67DD78-0282-1B46-87CB-6A3C4DA7EDD8}" dt="2023-03-13T15:06:00.835" v="12049" actId="1036"/>
          <ac:spMkLst>
            <pc:docMk/>
            <pc:sldMk cId="104857536" sldId="976"/>
            <ac:spMk id="5" creationId="{08FCB7A4-E7B0-B672-1150-1A9C6D409146}"/>
          </ac:spMkLst>
        </pc:spChg>
        <pc:spChg chg="add mod">
          <ac:chgData name="Pendek Armin - SLF" userId="51f9b027-0aea-4240-8982-d199f038d370" providerId="ADAL" clId="{9B67DD78-0282-1B46-87CB-6A3C4DA7EDD8}" dt="2023-03-13T19:42:53.167" v="12225" actId="207"/>
          <ac:spMkLst>
            <pc:docMk/>
            <pc:sldMk cId="104857536" sldId="976"/>
            <ac:spMk id="7" creationId="{B635DCBC-8F05-75A6-EC3A-76FB4056BC32}"/>
          </ac:spMkLst>
        </pc:spChg>
      </pc:sldChg>
      <pc:sldChg chg="addSp modSp new del mod">
        <pc:chgData name="Pendek Armin - SLF" userId="51f9b027-0aea-4240-8982-d199f038d370" providerId="ADAL" clId="{9B67DD78-0282-1B46-87CB-6A3C4DA7EDD8}" dt="2023-03-15T15:06:48.725" v="15473" actId="2696"/>
        <pc:sldMkLst>
          <pc:docMk/>
          <pc:sldMk cId="1022532960" sldId="977"/>
        </pc:sldMkLst>
        <pc:spChg chg="add mod">
          <ac:chgData name="Pendek Armin - SLF" userId="51f9b027-0aea-4240-8982-d199f038d370" providerId="ADAL" clId="{9B67DD78-0282-1B46-87CB-6A3C4DA7EDD8}" dt="2023-03-11T12:08:49.315" v="10371" actId="20577"/>
          <ac:spMkLst>
            <pc:docMk/>
            <pc:sldMk cId="1022532960" sldId="977"/>
            <ac:spMk id="2" creationId="{4B0E976B-EE3A-8053-C9D5-24E79C989DBC}"/>
          </ac:spMkLst>
        </pc:spChg>
      </pc:sldChg>
      <pc:sldChg chg="addSp delSp modSp new del mod">
        <pc:chgData name="Pendek Armin - SLF" userId="51f9b027-0aea-4240-8982-d199f038d370" providerId="ADAL" clId="{9B67DD78-0282-1B46-87CB-6A3C4DA7EDD8}" dt="2023-03-09T13:48:51.202" v="6028" actId="2696"/>
        <pc:sldMkLst>
          <pc:docMk/>
          <pc:sldMk cId="2085891341" sldId="977"/>
        </pc:sldMkLst>
        <pc:spChg chg="mod">
          <ac:chgData name="Pendek Armin - SLF" userId="51f9b027-0aea-4240-8982-d199f038d370" providerId="ADAL" clId="{9B67DD78-0282-1B46-87CB-6A3C4DA7EDD8}" dt="2023-03-09T13:48:34.217" v="6026" actId="14100"/>
          <ac:spMkLst>
            <pc:docMk/>
            <pc:sldMk cId="2085891341" sldId="977"/>
            <ac:spMk id="2" creationId="{F5695F48-2707-082C-D26F-F68AC969CA5D}"/>
          </ac:spMkLst>
        </pc:spChg>
        <pc:spChg chg="mod">
          <ac:chgData name="Pendek Armin - SLF" userId="51f9b027-0aea-4240-8982-d199f038d370" providerId="ADAL" clId="{9B67DD78-0282-1B46-87CB-6A3C4DA7EDD8}" dt="2023-03-09T13:48:38.348" v="6027" actId="14100"/>
          <ac:spMkLst>
            <pc:docMk/>
            <pc:sldMk cId="2085891341" sldId="977"/>
            <ac:spMk id="3" creationId="{869C2046-C97D-5934-363F-7DCF553B0200}"/>
          </ac:spMkLst>
        </pc:spChg>
        <pc:spChg chg="add del mod">
          <ac:chgData name="Pendek Armin - SLF" userId="51f9b027-0aea-4240-8982-d199f038d370" providerId="ADAL" clId="{9B67DD78-0282-1B46-87CB-6A3C4DA7EDD8}" dt="2023-03-09T13:48:11.305" v="6025"/>
          <ac:spMkLst>
            <pc:docMk/>
            <pc:sldMk cId="2085891341" sldId="977"/>
            <ac:spMk id="4" creationId="{40611240-3A0A-671F-BF5C-A819A4090EF2}"/>
          </ac:spMkLst>
        </pc:spChg>
      </pc:sldChg>
      <pc:sldChg chg="addSp delSp modSp new del mod">
        <pc:chgData name="Pendek Armin - SLF" userId="51f9b027-0aea-4240-8982-d199f038d370" providerId="ADAL" clId="{9B67DD78-0282-1B46-87CB-6A3C4DA7EDD8}" dt="2023-03-11T12:03:00.763" v="9574" actId="2696"/>
        <pc:sldMkLst>
          <pc:docMk/>
          <pc:sldMk cId="2646834657" sldId="977"/>
        </pc:sldMkLst>
        <pc:spChg chg="add del mod">
          <ac:chgData name="Pendek Armin - SLF" userId="51f9b027-0aea-4240-8982-d199f038d370" providerId="ADAL" clId="{9B67DD78-0282-1B46-87CB-6A3C4DA7EDD8}" dt="2023-03-11T12:02:58.170" v="9573"/>
          <ac:spMkLst>
            <pc:docMk/>
            <pc:sldMk cId="2646834657" sldId="977"/>
            <ac:spMk id="2" creationId="{40F125E5-091E-7037-ACBB-D57FB1C368C2}"/>
          </ac:spMkLst>
        </pc:spChg>
      </pc:sldChg>
      <pc:sldChg chg="modSp new del mod">
        <pc:chgData name="Pendek Armin - SLF" userId="51f9b027-0aea-4240-8982-d199f038d370" providerId="ADAL" clId="{9B67DD78-0282-1B46-87CB-6A3C4DA7EDD8}" dt="2023-03-08T21:33:29.790" v="2631" actId="2696"/>
        <pc:sldMkLst>
          <pc:docMk/>
          <pc:sldMk cId="4126312047" sldId="977"/>
        </pc:sldMkLst>
        <pc:spChg chg="mod">
          <ac:chgData name="Pendek Armin - SLF" userId="51f9b027-0aea-4240-8982-d199f038d370" providerId="ADAL" clId="{9B67DD78-0282-1B46-87CB-6A3C4DA7EDD8}" dt="2023-03-08T21:32:12.618" v="2630" actId="20577"/>
          <ac:spMkLst>
            <pc:docMk/>
            <pc:sldMk cId="4126312047" sldId="977"/>
            <ac:spMk id="2" creationId="{EFBC5E05-05D3-B4A0-9897-5D6B60FD4372}"/>
          </ac:spMkLst>
        </pc:spChg>
      </pc:sldChg>
      <pc:sldChg chg="modSp new del mod">
        <pc:chgData name="Pendek Armin - SLF" userId="51f9b027-0aea-4240-8982-d199f038d370" providerId="ADAL" clId="{9B67DD78-0282-1B46-87CB-6A3C4DA7EDD8}" dt="2023-03-08T20:54:59.594" v="2099" actId="2696"/>
        <pc:sldMkLst>
          <pc:docMk/>
          <pc:sldMk cId="4206088846" sldId="977"/>
        </pc:sldMkLst>
        <pc:spChg chg="mod">
          <ac:chgData name="Pendek Armin - SLF" userId="51f9b027-0aea-4240-8982-d199f038d370" providerId="ADAL" clId="{9B67DD78-0282-1B46-87CB-6A3C4DA7EDD8}" dt="2023-03-08T20:54:36.656" v="2098" actId="20577"/>
          <ac:spMkLst>
            <pc:docMk/>
            <pc:sldMk cId="4206088846" sldId="977"/>
            <ac:spMk id="3" creationId="{EB786315-9CCF-8690-246B-29AD223E8694}"/>
          </ac:spMkLst>
        </pc:spChg>
      </pc:sldChg>
      <pc:sldChg chg="addSp delSp modSp new del mod">
        <pc:chgData name="Pendek Armin - SLF" userId="51f9b027-0aea-4240-8982-d199f038d370" providerId="ADAL" clId="{9B67DD78-0282-1B46-87CB-6A3C4DA7EDD8}" dt="2023-03-13T19:36:32.409" v="12050" actId="2696"/>
        <pc:sldMkLst>
          <pc:docMk/>
          <pc:sldMk cId="507112896" sldId="978"/>
        </pc:sldMkLst>
        <pc:spChg chg="mod">
          <ac:chgData name="Pendek Armin - SLF" userId="51f9b027-0aea-4240-8982-d199f038d370" providerId="ADAL" clId="{9B67DD78-0282-1B46-87CB-6A3C4DA7EDD8}" dt="2023-03-13T14:48:25.631" v="11886" actId="20577"/>
          <ac:spMkLst>
            <pc:docMk/>
            <pc:sldMk cId="507112896" sldId="978"/>
            <ac:spMk id="2" creationId="{C11F4DCC-7E83-08E1-3BAA-D8E5CF65CC59}"/>
          </ac:spMkLst>
        </pc:spChg>
        <pc:spChg chg="mod">
          <ac:chgData name="Pendek Armin - SLF" userId="51f9b027-0aea-4240-8982-d199f038d370" providerId="ADAL" clId="{9B67DD78-0282-1B46-87CB-6A3C4DA7EDD8}" dt="2023-03-13T14:48:36.402" v="11906" actId="20577"/>
          <ac:spMkLst>
            <pc:docMk/>
            <pc:sldMk cId="507112896" sldId="978"/>
            <ac:spMk id="3" creationId="{16AADAAA-2AE8-8BB7-068A-80BB4B6131D1}"/>
          </ac:spMkLst>
        </pc:spChg>
        <pc:spChg chg="mod">
          <ac:chgData name="Pendek Armin - SLF" userId="51f9b027-0aea-4240-8982-d199f038d370" providerId="ADAL" clId="{9B67DD78-0282-1B46-87CB-6A3C4DA7EDD8}" dt="2023-03-13T14:45:49.022" v="11682" actId="20577"/>
          <ac:spMkLst>
            <pc:docMk/>
            <pc:sldMk cId="507112896" sldId="978"/>
            <ac:spMk id="4" creationId="{6C38FCF6-697C-36F2-8449-2EAA017E570E}"/>
          </ac:spMkLst>
        </pc:spChg>
        <pc:spChg chg="mod">
          <ac:chgData name="Pendek Armin - SLF" userId="51f9b027-0aea-4240-8982-d199f038d370" providerId="ADAL" clId="{9B67DD78-0282-1B46-87CB-6A3C4DA7EDD8}" dt="2023-03-13T14:49:07.169" v="11912" actId="20577"/>
          <ac:spMkLst>
            <pc:docMk/>
            <pc:sldMk cId="507112896" sldId="978"/>
            <ac:spMk id="6" creationId="{BAA924E3-C0DA-BA81-6B1F-62F04552A553}"/>
          </ac:spMkLst>
        </pc:spChg>
        <pc:spChg chg="add del mod">
          <ac:chgData name="Pendek Armin - SLF" userId="51f9b027-0aea-4240-8982-d199f038d370" providerId="ADAL" clId="{9B67DD78-0282-1B46-87CB-6A3C4DA7EDD8}" dt="2023-03-13T14:49:09.578" v="11914"/>
          <ac:spMkLst>
            <pc:docMk/>
            <pc:sldMk cId="507112896" sldId="978"/>
            <ac:spMk id="9" creationId="{5D8408B0-DB19-5421-887B-39027394E8A3}"/>
          </ac:spMkLst>
        </pc:spChg>
      </pc:sldChg>
      <pc:sldChg chg="new">
        <pc:chgData name="Pendek Armin - SLF" userId="51f9b027-0aea-4240-8982-d199f038d370" providerId="ADAL" clId="{9B67DD78-0282-1B46-87CB-6A3C4DA7EDD8}" dt="2023-03-13T19:36:57.850" v="12053" actId="680"/>
        <pc:sldMkLst>
          <pc:docMk/>
          <pc:sldMk cId="1845028375" sldId="978"/>
        </pc:sldMkLst>
      </pc:sldChg>
      <pc:sldChg chg="new del">
        <pc:chgData name="Pendek Armin - SLF" userId="51f9b027-0aea-4240-8982-d199f038d370" providerId="ADAL" clId="{9B67DD78-0282-1B46-87CB-6A3C4DA7EDD8}" dt="2023-03-13T19:36:49.892" v="12052" actId="2696"/>
        <pc:sldMkLst>
          <pc:docMk/>
          <pc:sldMk cId="2817287119" sldId="978"/>
        </pc:sldMkLst>
      </pc:sldChg>
      <pc:sldChg chg="new modNotesTx">
        <pc:chgData name="Pendek Armin - SLF" userId="51f9b027-0aea-4240-8982-d199f038d370" providerId="ADAL" clId="{9B67DD78-0282-1B46-87CB-6A3C4DA7EDD8}" dt="2023-03-14T10:03:23.053" v="12390" actId="20577"/>
        <pc:sldMkLst>
          <pc:docMk/>
          <pc:sldMk cId="3345293879" sldId="979"/>
        </pc:sldMkLst>
      </pc:sldChg>
      <pc:sldChg chg="addSp delSp modSp new mod ord modNotesTx">
        <pc:chgData name="Pendek Armin - SLF" userId="51f9b027-0aea-4240-8982-d199f038d370" providerId="ADAL" clId="{9B67DD78-0282-1B46-87CB-6A3C4DA7EDD8}" dt="2023-03-15T08:58:21.765" v="12876" actId="20577"/>
        <pc:sldMkLst>
          <pc:docMk/>
          <pc:sldMk cId="2811597279" sldId="980"/>
        </pc:sldMkLst>
        <pc:spChg chg="add mod">
          <ac:chgData name="Pendek Armin - SLF" userId="51f9b027-0aea-4240-8982-d199f038d370" providerId="ADAL" clId="{9B67DD78-0282-1B46-87CB-6A3C4DA7EDD8}" dt="2023-03-15T08:52:51.766" v="12701" actId="1076"/>
          <ac:spMkLst>
            <pc:docMk/>
            <pc:sldMk cId="2811597279" sldId="980"/>
            <ac:spMk id="2" creationId="{444F6A3A-CC8F-EE8C-7CEA-C7A6E486FCB5}"/>
          </ac:spMkLst>
        </pc:spChg>
        <pc:spChg chg="add del mod">
          <ac:chgData name="Pendek Armin - SLF" userId="51f9b027-0aea-4240-8982-d199f038d370" providerId="ADAL" clId="{9B67DD78-0282-1B46-87CB-6A3C4DA7EDD8}" dt="2023-03-15T08:53:10.355" v="12706" actId="478"/>
          <ac:spMkLst>
            <pc:docMk/>
            <pc:sldMk cId="2811597279" sldId="980"/>
            <ac:spMk id="3" creationId="{32228002-EA40-E13C-3E65-A3041941679C}"/>
          </ac:spMkLst>
        </pc:spChg>
      </pc:sldChg>
      <pc:sldChg chg="addSp modSp new mod modNotesTx">
        <pc:chgData name="Pendek Armin - SLF" userId="51f9b027-0aea-4240-8982-d199f038d370" providerId="ADAL" clId="{9B67DD78-0282-1B46-87CB-6A3C4DA7EDD8}" dt="2023-03-15T08:58:54.688" v="12911" actId="20577"/>
        <pc:sldMkLst>
          <pc:docMk/>
          <pc:sldMk cId="905635100" sldId="981"/>
        </pc:sldMkLst>
        <pc:spChg chg="add mod">
          <ac:chgData name="Pendek Armin - SLF" userId="51f9b027-0aea-4240-8982-d199f038d370" providerId="ADAL" clId="{9B67DD78-0282-1B46-87CB-6A3C4DA7EDD8}" dt="2023-03-15T08:48:33.664" v="12672" actId="207"/>
          <ac:spMkLst>
            <pc:docMk/>
            <pc:sldMk cId="905635100" sldId="981"/>
            <ac:spMk id="3" creationId="{19937B2D-FDCD-0749-D886-A9F891495E8D}"/>
          </ac:spMkLst>
        </pc:spChg>
      </pc:sldChg>
      <pc:sldChg chg="new">
        <pc:chgData name="Pendek Armin - SLF" userId="51f9b027-0aea-4240-8982-d199f038d370" providerId="ADAL" clId="{9B67DD78-0282-1B46-87CB-6A3C4DA7EDD8}" dt="2023-03-13T20:03:40.853" v="12314" actId="680"/>
        <pc:sldMkLst>
          <pc:docMk/>
          <pc:sldMk cId="3225017986" sldId="982"/>
        </pc:sldMkLst>
      </pc:sldChg>
      <pc:sldChg chg="new">
        <pc:chgData name="Pendek Armin - SLF" userId="51f9b027-0aea-4240-8982-d199f038d370" providerId="ADAL" clId="{9B67DD78-0282-1B46-87CB-6A3C4DA7EDD8}" dt="2023-03-13T20:03:46.663" v="12315" actId="680"/>
        <pc:sldMkLst>
          <pc:docMk/>
          <pc:sldMk cId="2427990238" sldId="983"/>
        </pc:sldMkLst>
      </pc:sldChg>
      <pc:sldChg chg="new">
        <pc:chgData name="Pendek Armin - SLF" userId="51f9b027-0aea-4240-8982-d199f038d370" providerId="ADAL" clId="{9B67DD78-0282-1B46-87CB-6A3C4DA7EDD8}" dt="2023-03-13T20:03:51.302" v="12316" actId="680"/>
        <pc:sldMkLst>
          <pc:docMk/>
          <pc:sldMk cId="1732220550" sldId="984"/>
        </pc:sldMkLst>
      </pc:sldChg>
      <pc:sldChg chg="new">
        <pc:chgData name="Pendek Armin - SLF" userId="51f9b027-0aea-4240-8982-d199f038d370" providerId="ADAL" clId="{9B67DD78-0282-1B46-87CB-6A3C4DA7EDD8}" dt="2023-03-13T20:03:56.251" v="12317" actId="680"/>
        <pc:sldMkLst>
          <pc:docMk/>
          <pc:sldMk cId="165247311" sldId="985"/>
        </pc:sldMkLst>
      </pc:sldChg>
      <pc:sldChg chg="addSp delSp modSp new mod modNotesTx">
        <pc:chgData name="Pendek Armin - SLF" userId="51f9b027-0aea-4240-8982-d199f038d370" providerId="ADAL" clId="{9B67DD78-0282-1B46-87CB-6A3C4DA7EDD8}" dt="2023-03-15T12:44:45.766" v="14813"/>
        <pc:sldMkLst>
          <pc:docMk/>
          <pc:sldMk cId="1033294717" sldId="986"/>
        </pc:sldMkLst>
        <pc:spChg chg="add del mod">
          <ac:chgData name="Pendek Armin - SLF" userId="51f9b027-0aea-4240-8982-d199f038d370" providerId="ADAL" clId="{9B67DD78-0282-1B46-87CB-6A3C4DA7EDD8}" dt="2023-03-15T08:50:15.974" v="12683" actId="21"/>
          <ac:spMkLst>
            <pc:docMk/>
            <pc:sldMk cId="1033294717" sldId="986"/>
            <ac:spMk id="4" creationId="{4BD4C5D2-A93D-F86F-6408-4596E8C5282A}"/>
          </ac:spMkLst>
        </pc:spChg>
        <pc:spChg chg="add mod">
          <ac:chgData name="Pendek Armin - SLF" userId="51f9b027-0aea-4240-8982-d199f038d370" providerId="ADAL" clId="{9B67DD78-0282-1B46-87CB-6A3C4DA7EDD8}" dt="2023-03-15T12:44:36.454" v="14810" actId="1076"/>
          <ac:spMkLst>
            <pc:docMk/>
            <pc:sldMk cId="1033294717" sldId="986"/>
            <ac:spMk id="5" creationId="{63B14175-8FCA-0966-7C45-E999E66A9855}"/>
          </ac:spMkLst>
        </pc:spChg>
        <pc:spChg chg="add del mod">
          <ac:chgData name="Pendek Armin - SLF" userId="51f9b027-0aea-4240-8982-d199f038d370" providerId="ADAL" clId="{9B67DD78-0282-1B46-87CB-6A3C4DA7EDD8}" dt="2023-03-15T08:50:25.858" v="12687" actId="478"/>
          <ac:spMkLst>
            <pc:docMk/>
            <pc:sldMk cId="1033294717" sldId="986"/>
            <ac:spMk id="6" creationId="{00DC2C8B-F5F7-D309-8E61-BD130F394141}"/>
          </ac:spMkLst>
        </pc:spChg>
        <pc:spChg chg="add del mod">
          <ac:chgData name="Pendek Armin - SLF" userId="51f9b027-0aea-4240-8982-d199f038d370" providerId="ADAL" clId="{9B67DD78-0282-1B46-87CB-6A3C4DA7EDD8}" dt="2023-03-15T12:44:45.766" v="14813"/>
          <ac:spMkLst>
            <pc:docMk/>
            <pc:sldMk cId="1033294717" sldId="986"/>
            <ac:spMk id="7" creationId="{105196F8-520A-B863-61ED-BA7DB398BD6D}"/>
          </ac:spMkLst>
        </pc:spChg>
      </pc:sldChg>
      <pc:sldChg chg="addSp modSp new">
        <pc:chgData name="Pendek Armin - SLF" userId="51f9b027-0aea-4240-8982-d199f038d370" providerId="ADAL" clId="{9B67DD78-0282-1B46-87CB-6A3C4DA7EDD8}" dt="2023-03-15T08:53:14.718" v="12707"/>
        <pc:sldMkLst>
          <pc:docMk/>
          <pc:sldMk cId="1467888684" sldId="987"/>
        </pc:sldMkLst>
        <pc:spChg chg="add mod">
          <ac:chgData name="Pendek Armin - SLF" userId="51f9b027-0aea-4240-8982-d199f038d370" providerId="ADAL" clId="{9B67DD78-0282-1B46-87CB-6A3C4DA7EDD8}" dt="2023-03-15T08:53:14.718" v="12707"/>
          <ac:spMkLst>
            <pc:docMk/>
            <pc:sldMk cId="1467888684" sldId="987"/>
            <ac:spMk id="4" creationId="{8812BA83-48A8-AD67-F6F4-EF107585F856}"/>
          </ac:spMkLst>
        </pc:spChg>
      </pc:sldChg>
      <pc:sldChg chg="new">
        <pc:chgData name="Pendek Armin - SLF" userId="51f9b027-0aea-4240-8982-d199f038d370" providerId="ADAL" clId="{9B67DD78-0282-1B46-87CB-6A3C4DA7EDD8}" dt="2023-03-13T20:04:14.755" v="12320" actId="680"/>
        <pc:sldMkLst>
          <pc:docMk/>
          <pc:sldMk cId="1891239114" sldId="988"/>
        </pc:sldMkLst>
      </pc:sldChg>
      <pc:sldChg chg="new">
        <pc:chgData name="Pendek Armin - SLF" userId="51f9b027-0aea-4240-8982-d199f038d370" providerId="ADAL" clId="{9B67DD78-0282-1B46-87CB-6A3C4DA7EDD8}" dt="2023-03-13T20:04:23.385" v="12321" actId="680"/>
        <pc:sldMkLst>
          <pc:docMk/>
          <pc:sldMk cId="3085739558" sldId="989"/>
        </pc:sldMkLst>
      </pc:sldChg>
      <pc:sldChg chg="new">
        <pc:chgData name="Pendek Armin - SLF" userId="51f9b027-0aea-4240-8982-d199f038d370" providerId="ADAL" clId="{9B67DD78-0282-1B46-87CB-6A3C4DA7EDD8}" dt="2023-03-13T20:04:28.504" v="12322" actId="680"/>
        <pc:sldMkLst>
          <pc:docMk/>
          <pc:sldMk cId="998478350" sldId="990"/>
        </pc:sldMkLst>
      </pc:sldChg>
      <pc:sldChg chg="new">
        <pc:chgData name="Pendek Armin - SLF" userId="51f9b027-0aea-4240-8982-d199f038d370" providerId="ADAL" clId="{9B67DD78-0282-1B46-87CB-6A3C4DA7EDD8}" dt="2023-03-13T20:04:37.312" v="12323" actId="680"/>
        <pc:sldMkLst>
          <pc:docMk/>
          <pc:sldMk cId="2321273578" sldId="991"/>
        </pc:sldMkLst>
      </pc:sldChg>
      <pc:sldChg chg="new">
        <pc:chgData name="Pendek Armin - SLF" userId="51f9b027-0aea-4240-8982-d199f038d370" providerId="ADAL" clId="{9B67DD78-0282-1B46-87CB-6A3C4DA7EDD8}" dt="2023-03-13T20:04:41.131" v="12324" actId="680"/>
        <pc:sldMkLst>
          <pc:docMk/>
          <pc:sldMk cId="2587474021" sldId="992"/>
        </pc:sldMkLst>
      </pc:sldChg>
      <pc:sldChg chg="new">
        <pc:chgData name="Pendek Armin - SLF" userId="51f9b027-0aea-4240-8982-d199f038d370" providerId="ADAL" clId="{9B67DD78-0282-1B46-87CB-6A3C4DA7EDD8}" dt="2023-03-13T20:04:45.232" v="12325" actId="680"/>
        <pc:sldMkLst>
          <pc:docMk/>
          <pc:sldMk cId="3497228322" sldId="993"/>
        </pc:sldMkLst>
      </pc:sldChg>
      <pc:sldChg chg="addSp delSp modSp new mod modNotesTx">
        <pc:chgData name="Pendek Armin - SLF" userId="51f9b027-0aea-4240-8982-d199f038d370" providerId="ADAL" clId="{9B67DD78-0282-1B46-87CB-6A3C4DA7EDD8}" dt="2023-03-15T15:18:47.130" v="15865" actId="478"/>
        <pc:sldMkLst>
          <pc:docMk/>
          <pc:sldMk cId="3041680540" sldId="994"/>
        </pc:sldMkLst>
        <pc:spChg chg="add del mod">
          <ac:chgData name="Pendek Armin - SLF" userId="51f9b027-0aea-4240-8982-d199f038d370" providerId="ADAL" clId="{9B67DD78-0282-1B46-87CB-6A3C4DA7EDD8}" dt="2023-03-15T15:18:47.130" v="15865" actId="478"/>
          <ac:spMkLst>
            <pc:docMk/>
            <pc:sldMk cId="3041680540" sldId="994"/>
            <ac:spMk id="3" creationId="{9F21A163-5E36-4F39-795D-91363B5D82EA}"/>
          </ac:spMkLst>
        </pc:spChg>
      </pc:sldChg>
      <pc:sldChg chg="new modNotesTx">
        <pc:chgData name="Pendek Armin - SLF" userId="51f9b027-0aea-4240-8982-d199f038d370" providerId="ADAL" clId="{9B67DD78-0282-1B46-87CB-6A3C4DA7EDD8}" dt="2023-03-15T15:14:23.474" v="15790" actId="20577"/>
        <pc:sldMkLst>
          <pc:docMk/>
          <pc:sldMk cId="1185820059" sldId="995"/>
        </pc:sldMkLst>
      </pc:sldChg>
      <pc:sldChg chg="addSp delSp modSp new mod">
        <pc:chgData name="Pendek Armin - SLF" userId="51f9b027-0aea-4240-8982-d199f038d370" providerId="ADAL" clId="{9B67DD78-0282-1B46-87CB-6A3C4DA7EDD8}" dt="2023-03-15T15:16:36.811" v="15858" actId="1076"/>
        <pc:sldMkLst>
          <pc:docMk/>
          <pc:sldMk cId="4148929801" sldId="996"/>
        </pc:sldMkLst>
        <pc:spChg chg="add del mod">
          <ac:chgData name="Pendek Armin - SLF" userId="51f9b027-0aea-4240-8982-d199f038d370" providerId="ADAL" clId="{9B67DD78-0282-1B46-87CB-6A3C4DA7EDD8}" dt="2023-03-15T08:54:04.545" v="12724" actId="21"/>
          <ac:spMkLst>
            <pc:docMk/>
            <pc:sldMk cId="4148929801" sldId="996"/>
            <ac:spMk id="2" creationId="{98B9BCB7-F76A-20BA-E9C0-06AA7EB75833}"/>
          </ac:spMkLst>
        </pc:spChg>
        <pc:spChg chg="add mod">
          <ac:chgData name="Pendek Armin - SLF" userId="51f9b027-0aea-4240-8982-d199f038d370" providerId="ADAL" clId="{9B67DD78-0282-1B46-87CB-6A3C4DA7EDD8}" dt="2023-03-15T08:54:14.448" v="12730" actId="1035"/>
          <ac:spMkLst>
            <pc:docMk/>
            <pc:sldMk cId="4148929801" sldId="996"/>
            <ac:spMk id="3" creationId="{A88E1858-AA53-9E9C-33BF-767979B0C0B7}"/>
          </ac:spMkLst>
        </pc:spChg>
        <pc:spChg chg="add mod">
          <ac:chgData name="Pendek Armin - SLF" userId="51f9b027-0aea-4240-8982-d199f038d370" providerId="ADAL" clId="{9B67DD78-0282-1B46-87CB-6A3C4DA7EDD8}" dt="2023-03-15T08:54:11.432" v="12727" actId="1076"/>
          <ac:spMkLst>
            <pc:docMk/>
            <pc:sldMk cId="4148929801" sldId="996"/>
            <ac:spMk id="4" creationId="{0F9848FF-3FDD-401F-786F-7C4425B96044}"/>
          </ac:spMkLst>
        </pc:spChg>
        <pc:spChg chg="add mod">
          <ac:chgData name="Pendek Armin - SLF" userId="51f9b027-0aea-4240-8982-d199f038d370" providerId="ADAL" clId="{9B67DD78-0282-1B46-87CB-6A3C4DA7EDD8}" dt="2023-03-15T15:16:36.811" v="15858" actId="1076"/>
          <ac:spMkLst>
            <pc:docMk/>
            <pc:sldMk cId="4148929801" sldId="996"/>
            <ac:spMk id="5" creationId="{8C66ADAA-30A7-D7C7-9DF1-5A981F50942C}"/>
          </ac:spMkLst>
        </pc:spChg>
        <pc:spChg chg="add mod">
          <ac:chgData name="Pendek Armin - SLF" userId="51f9b027-0aea-4240-8982-d199f038d370" providerId="ADAL" clId="{9B67DD78-0282-1B46-87CB-6A3C4DA7EDD8}" dt="2023-03-15T08:56:54.390" v="12759" actId="408"/>
          <ac:spMkLst>
            <pc:docMk/>
            <pc:sldMk cId="4148929801" sldId="996"/>
            <ac:spMk id="6" creationId="{969A15FE-C7FF-7A2C-D9A6-6798A0FC5A09}"/>
          </ac:spMkLst>
        </pc:spChg>
        <pc:spChg chg="add mod">
          <ac:chgData name="Pendek Armin - SLF" userId="51f9b027-0aea-4240-8982-d199f038d370" providerId="ADAL" clId="{9B67DD78-0282-1B46-87CB-6A3C4DA7EDD8}" dt="2023-03-15T08:56:54.390" v="12759" actId="408"/>
          <ac:spMkLst>
            <pc:docMk/>
            <pc:sldMk cId="4148929801" sldId="996"/>
            <ac:spMk id="7" creationId="{999105C3-B43B-689D-95D8-A46C1A77C9FA}"/>
          </ac:spMkLst>
        </pc:spChg>
        <pc:spChg chg="add mod">
          <ac:chgData name="Pendek Armin - SLF" userId="51f9b027-0aea-4240-8982-d199f038d370" providerId="ADAL" clId="{9B67DD78-0282-1B46-87CB-6A3C4DA7EDD8}" dt="2023-03-15T08:56:54.390" v="12759" actId="408"/>
          <ac:spMkLst>
            <pc:docMk/>
            <pc:sldMk cId="4148929801" sldId="996"/>
            <ac:spMk id="8" creationId="{B7650267-17AE-7ABB-AE5F-A0076C04A321}"/>
          </ac:spMkLst>
        </pc:spChg>
        <pc:spChg chg="add mod">
          <ac:chgData name="Pendek Armin - SLF" userId="51f9b027-0aea-4240-8982-d199f038d370" providerId="ADAL" clId="{9B67DD78-0282-1B46-87CB-6A3C4DA7EDD8}" dt="2023-03-15T08:56:54.390" v="12759" actId="408"/>
          <ac:spMkLst>
            <pc:docMk/>
            <pc:sldMk cId="4148929801" sldId="996"/>
            <ac:spMk id="9" creationId="{18BB9A18-E861-3711-7EC8-CA14DA8EADE4}"/>
          </ac:spMkLst>
        </pc:spChg>
        <pc:spChg chg="add mod">
          <ac:chgData name="Pendek Armin - SLF" userId="51f9b027-0aea-4240-8982-d199f038d370" providerId="ADAL" clId="{9B67DD78-0282-1B46-87CB-6A3C4DA7EDD8}" dt="2023-03-15T08:56:54.390" v="12759" actId="408"/>
          <ac:spMkLst>
            <pc:docMk/>
            <pc:sldMk cId="4148929801" sldId="996"/>
            <ac:spMk id="10" creationId="{A681F2BB-43E5-CD60-312B-BC92528A601A}"/>
          </ac:spMkLst>
        </pc:spChg>
        <pc:spChg chg="add mod">
          <ac:chgData name="Pendek Armin - SLF" userId="51f9b027-0aea-4240-8982-d199f038d370" providerId="ADAL" clId="{9B67DD78-0282-1B46-87CB-6A3C4DA7EDD8}" dt="2023-03-15T08:56:54.390" v="12759" actId="408"/>
          <ac:spMkLst>
            <pc:docMk/>
            <pc:sldMk cId="4148929801" sldId="996"/>
            <ac:spMk id="11" creationId="{16ADABB3-5E22-2D0D-617B-8B5DDEBB4ED1}"/>
          </ac:spMkLst>
        </pc:spChg>
        <pc:spChg chg="add mod">
          <ac:chgData name="Pendek Armin - SLF" userId="51f9b027-0aea-4240-8982-d199f038d370" providerId="ADAL" clId="{9B67DD78-0282-1B46-87CB-6A3C4DA7EDD8}" dt="2023-03-15T08:56:54.390" v="12759" actId="408"/>
          <ac:spMkLst>
            <pc:docMk/>
            <pc:sldMk cId="4148929801" sldId="996"/>
            <ac:spMk id="12" creationId="{3C9D06D1-59F0-497F-2160-19ABE54B8044}"/>
          </ac:spMkLst>
        </pc:spChg>
        <pc:spChg chg="add mod">
          <ac:chgData name="Pendek Armin - SLF" userId="51f9b027-0aea-4240-8982-d199f038d370" providerId="ADAL" clId="{9B67DD78-0282-1B46-87CB-6A3C4DA7EDD8}" dt="2023-03-15T08:56:54.390" v="12759" actId="408"/>
          <ac:spMkLst>
            <pc:docMk/>
            <pc:sldMk cId="4148929801" sldId="996"/>
            <ac:spMk id="13" creationId="{F0879B29-548C-BCAF-84B8-91127931F6BB}"/>
          </ac:spMkLst>
        </pc:spChg>
      </pc:sldChg>
      <pc:sldChg chg="addSp modSp new mod modNotesTx">
        <pc:chgData name="Pendek Armin - SLF" userId="51f9b027-0aea-4240-8982-d199f038d370" providerId="ADAL" clId="{9B67DD78-0282-1B46-87CB-6A3C4DA7EDD8}" dt="2023-03-15T12:43:40.026" v="14805"/>
        <pc:sldMkLst>
          <pc:docMk/>
          <pc:sldMk cId="210899666" sldId="997"/>
        </pc:sldMkLst>
        <pc:spChg chg="add mod">
          <ac:chgData name="Pendek Armin - SLF" userId="51f9b027-0aea-4240-8982-d199f038d370" providerId="ADAL" clId="{9B67DD78-0282-1B46-87CB-6A3C4DA7EDD8}" dt="2023-03-15T09:00:18.857" v="12949" actId="207"/>
          <ac:spMkLst>
            <pc:docMk/>
            <pc:sldMk cId="210899666" sldId="997"/>
            <ac:spMk id="2" creationId="{FD1D9855-3769-5646-784D-CB58862E11F7}"/>
          </ac:spMkLst>
        </pc:spChg>
      </pc:sldChg>
      <pc:sldChg chg="new">
        <pc:chgData name="Pendek Armin - SLF" userId="51f9b027-0aea-4240-8982-d199f038d370" providerId="ADAL" clId="{9B67DD78-0282-1B46-87CB-6A3C4DA7EDD8}" dt="2023-03-13T20:05:20.723" v="12330" actId="680"/>
        <pc:sldMkLst>
          <pc:docMk/>
          <pc:sldMk cId="2732548370" sldId="998"/>
        </pc:sldMkLst>
      </pc:sldChg>
      <pc:sldChg chg="new">
        <pc:chgData name="Pendek Armin - SLF" userId="51f9b027-0aea-4240-8982-d199f038d370" providerId="ADAL" clId="{9B67DD78-0282-1B46-87CB-6A3C4DA7EDD8}" dt="2023-03-13T20:05:26.242" v="12331" actId="680"/>
        <pc:sldMkLst>
          <pc:docMk/>
          <pc:sldMk cId="1546157222" sldId="999"/>
        </pc:sldMkLst>
      </pc:sldChg>
      <pc:sldChg chg="addSp delSp modSp new del mod">
        <pc:chgData name="Pendek Armin - SLF" userId="51f9b027-0aea-4240-8982-d199f038d370" providerId="ADAL" clId="{9B67DD78-0282-1B46-87CB-6A3C4DA7EDD8}" dt="2023-03-15T15:13:19.458" v="15766" actId="2696"/>
        <pc:sldMkLst>
          <pc:docMk/>
          <pc:sldMk cId="2164689714" sldId="1000"/>
        </pc:sldMkLst>
        <pc:spChg chg="add del mod">
          <ac:chgData name="Pendek Armin - SLF" userId="51f9b027-0aea-4240-8982-d199f038d370" providerId="ADAL" clId="{9B67DD78-0282-1B46-87CB-6A3C4DA7EDD8}" dt="2023-03-15T15:08:06.099" v="15504" actId="478"/>
          <ac:spMkLst>
            <pc:docMk/>
            <pc:sldMk cId="2164689714" sldId="1000"/>
            <ac:spMk id="3" creationId="{33747E48-6FF8-0064-2B92-DC509AE9D248}"/>
          </ac:spMkLst>
        </pc:spChg>
        <pc:spChg chg="add mod">
          <ac:chgData name="Pendek Armin - SLF" userId="51f9b027-0aea-4240-8982-d199f038d370" providerId="ADAL" clId="{9B67DD78-0282-1B46-87CB-6A3C4DA7EDD8}" dt="2023-03-15T15:10:34.986" v="15715" actId="1076"/>
          <ac:spMkLst>
            <pc:docMk/>
            <pc:sldMk cId="2164689714" sldId="1000"/>
            <ac:spMk id="4" creationId="{190D3EA5-3902-D16A-FEDE-E69C6A30B75E}"/>
          </ac:spMkLst>
        </pc:spChg>
      </pc:sldChg>
      <pc:sldChg chg="addSp modSp new mod modNotesTx">
        <pc:chgData name="Pendek Armin - SLF" userId="51f9b027-0aea-4240-8982-d199f038d370" providerId="ADAL" clId="{9B67DD78-0282-1B46-87CB-6A3C4DA7EDD8}" dt="2023-03-15T15:18:25.668" v="15863" actId="1076"/>
        <pc:sldMkLst>
          <pc:docMk/>
          <pc:sldMk cId="709564755" sldId="1001"/>
        </pc:sldMkLst>
        <pc:spChg chg="add mod">
          <ac:chgData name="Pendek Armin - SLF" userId="51f9b027-0aea-4240-8982-d199f038d370" providerId="ADAL" clId="{9B67DD78-0282-1B46-87CB-6A3C4DA7EDD8}" dt="2023-03-15T15:18:25.668" v="15863" actId="1076"/>
          <ac:spMkLst>
            <pc:docMk/>
            <pc:sldMk cId="709564755" sldId="1001"/>
            <ac:spMk id="2" creationId="{964E81A4-1464-8294-CAA7-56F95B6D3EE1}"/>
          </ac:spMkLst>
        </pc:spChg>
      </pc:sldChg>
      <pc:sldMasterChg chg="del delSldLayout">
        <pc:chgData name="Pendek Armin - SLF" userId="51f9b027-0aea-4240-8982-d199f038d370" providerId="ADAL" clId="{9B67DD78-0282-1B46-87CB-6A3C4DA7EDD8}" dt="2023-03-13T14:58:02.694" v="12009" actId="2696"/>
        <pc:sldMasterMkLst>
          <pc:docMk/>
          <pc:sldMasterMk cId="3686393589" sldId="2147484048"/>
        </pc:sldMasterMkLst>
        <pc:sldLayoutChg chg="del">
          <pc:chgData name="Pendek Armin - SLF" userId="51f9b027-0aea-4240-8982-d199f038d370" providerId="ADAL" clId="{9B67DD78-0282-1B46-87CB-6A3C4DA7EDD8}" dt="2023-03-13T14:58:02.630" v="11999" actId="2696"/>
          <pc:sldLayoutMkLst>
            <pc:docMk/>
            <pc:sldMasterMk cId="3686393589" sldId="2147484048"/>
            <pc:sldLayoutMk cId="4061821422" sldId="2147484049"/>
          </pc:sldLayoutMkLst>
        </pc:sldLayoutChg>
        <pc:sldLayoutChg chg="del">
          <pc:chgData name="Pendek Armin - SLF" userId="51f9b027-0aea-4240-8982-d199f038d370" providerId="ADAL" clId="{9B67DD78-0282-1B46-87CB-6A3C4DA7EDD8}" dt="2023-03-13T14:58:02.639" v="12000" actId="2696"/>
          <pc:sldLayoutMkLst>
            <pc:docMk/>
            <pc:sldMasterMk cId="3686393589" sldId="2147484048"/>
            <pc:sldLayoutMk cId="1721728490" sldId="2147484050"/>
          </pc:sldLayoutMkLst>
        </pc:sldLayoutChg>
        <pc:sldLayoutChg chg="del">
          <pc:chgData name="Pendek Armin - SLF" userId="51f9b027-0aea-4240-8982-d199f038d370" providerId="ADAL" clId="{9B67DD78-0282-1B46-87CB-6A3C4DA7EDD8}" dt="2023-03-13T14:58:02.648" v="12001" actId="2696"/>
          <pc:sldLayoutMkLst>
            <pc:docMk/>
            <pc:sldMasterMk cId="3686393589" sldId="2147484048"/>
            <pc:sldLayoutMk cId="3352184725" sldId="2147484051"/>
          </pc:sldLayoutMkLst>
        </pc:sldLayoutChg>
        <pc:sldLayoutChg chg="del">
          <pc:chgData name="Pendek Armin - SLF" userId="51f9b027-0aea-4240-8982-d199f038d370" providerId="ADAL" clId="{9B67DD78-0282-1B46-87CB-6A3C4DA7EDD8}" dt="2023-03-13T14:58:02.656" v="12002" actId="2696"/>
          <pc:sldLayoutMkLst>
            <pc:docMk/>
            <pc:sldMasterMk cId="3686393589" sldId="2147484048"/>
            <pc:sldLayoutMk cId="4188972559" sldId="2147484052"/>
          </pc:sldLayoutMkLst>
        </pc:sldLayoutChg>
        <pc:sldLayoutChg chg="del">
          <pc:chgData name="Pendek Armin - SLF" userId="51f9b027-0aea-4240-8982-d199f038d370" providerId="ADAL" clId="{9B67DD78-0282-1B46-87CB-6A3C4DA7EDD8}" dt="2023-03-13T14:58:02.665" v="12003" actId="2696"/>
          <pc:sldLayoutMkLst>
            <pc:docMk/>
            <pc:sldMasterMk cId="3686393589" sldId="2147484048"/>
            <pc:sldLayoutMk cId="945731327" sldId="2147484054"/>
          </pc:sldLayoutMkLst>
        </pc:sldLayoutChg>
        <pc:sldLayoutChg chg="del">
          <pc:chgData name="Pendek Armin - SLF" userId="51f9b027-0aea-4240-8982-d199f038d370" providerId="ADAL" clId="{9B67DD78-0282-1B46-87CB-6A3C4DA7EDD8}" dt="2023-03-13T14:58:02.666" v="12004" actId="2696"/>
          <pc:sldLayoutMkLst>
            <pc:docMk/>
            <pc:sldMasterMk cId="3686393589" sldId="2147484048"/>
            <pc:sldLayoutMk cId="698100923" sldId="2147484055"/>
          </pc:sldLayoutMkLst>
        </pc:sldLayoutChg>
        <pc:sldLayoutChg chg="del">
          <pc:chgData name="Pendek Armin - SLF" userId="51f9b027-0aea-4240-8982-d199f038d370" providerId="ADAL" clId="{9B67DD78-0282-1B46-87CB-6A3C4DA7EDD8}" dt="2023-03-13T14:58:02.675" v="12005" actId="2696"/>
          <pc:sldLayoutMkLst>
            <pc:docMk/>
            <pc:sldMasterMk cId="3686393589" sldId="2147484048"/>
            <pc:sldLayoutMk cId="1767556363" sldId="2147484056"/>
          </pc:sldLayoutMkLst>
        </pc:sldLayoutChg>
        <pc:sldLayoutChg chg="del">
          <pc:chgData name="Pendek Armin - SLF" userId="51f9b027-0aea-4240-8982-d199f038d370" providerId="ADAL" clId="{9B67DD78-0282-1B46-87CB-6A3C4DA7EDD8}" dt="2023-03-13T14:58:02.683" v="12006" actId="2696"/>
          <pc:sldLayoutMkLst>
            <pc:docMk/>
            <pc:sldMasterMk cId="3686393589" sldId="2147484048"/>
            <pc:sldLayoutMk cId="2472349213" sldId="2147484062"/>
          </pc:sldLayoutMkLst>
        </pc:sldLayoutChg>
        <pc:sldLayoutChg chg="del">
          <pc:chgData name="Pendek Armin - SLF" userId="51f9b027-0aea-4240-8982-d199f038d370" providerId="ADAL" clId="{9B67DD78-0282-1B46-87CB-6A3C4DA7EDD8}" dt="2023-03-13T14:58:02.690" v="12007" actId="2696"/>
          <pc:sldLayoutMkLst>
            <pc:docMk/>
            <pc:sldMasterMk cId="3686393589" sldId="2147484048"/>
            <pc:sldLayoutMk cId="3012528498" sldId="2147484063"/>
          </pc:sldLayoutMkLst>
        </pc:sldLayoutChg>
        <pc:sldLayoutChg chg="del">
          <pc:chgData name="Pendek Armin - SLF" userId="51f9b027-0aea-4240-8982-d199f038d370" providerId="ADAL" clId="{9B67DD78-0282-1B46-87CB-6A3C4DA7EDD8}" dt="2023-03-13T14:58:02.692" v="12008" actId="2696"/>
          <pc:sldLayoutMkLst>
            <pc:docMk/>
            <pc:sldMasterMk cId="3686393589" sldId="2147484048"/>
            <pc:sldLayoutMk cId="1478906310" sldId="2147484064"/>
          </pc:sldLayoutMkLst>
        </pc:sldLayoutChg>
      </pc:sldMasterChg>
      <pc:sldMasterChg chg="del delSldLayout">
        <pc:chgData name="Pendek Armin - SLF" userId="51f9b027-0aea-4240-8982-d199f038d370" providerId="ADAL" clId="{9B67DD78-0282-1B46-87CB-6A3C4DA7EDD8}" dt="2023-03-13T14:57:59.729" v="11998" actId="2696"/>
        <pc:sldMasterMkLst>
          <pc:docMk/>
          <pc:sldMasterMk cId="1293943199" sldId="2147484083"/>
        </pc:sldMasterMkLst>
        <pc:sldLayoutChg chg="del">
          <pc:chgData name="Pendek Armin - SLF" userId="51f9b027-0aea-4240-8982-d199f038d370" providerId="ADAL" clId="{9B67DD78-0282-1B46-87CB-6A3C4DA7EDD8}" dt="2023-03-13T14:57:59.655" v="11989" actId="2696"/>
          <pc:sldLayoutMkLst>
            <pc:docMk/>
            <pc:sldMasterMk cId="1293943199" sldId="2147484083"/>
            <pc:sldLayoutMk cId="2673803395" sldId="2147484084"/>
          </pc:sldLayoutMkLst>
        </pc:sldLayoutChg>
        <pc:sldLayoutChg chg="del">
          <pc:chgData name="Pendek Armin - SLF" userId="51f9b027-0aea-4240-8982-d199f038d370" providerId="ADAL" clId="{9B67DD78-0282-1B46-87CB-6A3C4DA7EDD8}" dt="2023-03-13T14:57:59.665" v="11990" actId="2696"/>
          <pc:sldLayoutMkLst>
            <pc:docMk/>
            <pc:sldMasterMk cId="1293943199" sldId="2147484083"/>
            <pc:sldLayoutMk cId="2756185501" sldId="2147484085"/>
          </pc:sldLayoutMkLst>
        </pc:sldLayoutChg>
        <pc:sldLayoutChg chg="del">
          <pc:chgData name="Pendek Armin - SLF" userId="51f9b027-0aea-4240-8982-d199f038d370" providerId="ADAL" clId="{9B67DD78-0282-1B46-87CB-6A3C4DA7EDD8}" dt="2023-03-13T14:57:59.674" v="11991" actId="2696"/>
          <pc:sldLayoutMkLst>
            <pc:docMk/>
            <pc:sldMasterMk cId="1293943199" sldId="2147484083"/>
            <pc:sldLayoutMk cId="10683557" sldId="2147484086"/>
          </pc:sldLayoutMkLst>
        </pc:sldLayoutChg>
        <pc:sldLayoutChg chg="del">
          <pc:chgData name="Pendek Armin - SLF" userId="51f9b027-0aea-4240-8982-d199f038d370" providerId="ADAL" clId="{9B67DD78-0282-1B46-87CB-6A3C4DA7EDD8}" dt="2023-03-13T14:57:59.688" v="11992" actId="2696"/>
          <pc:sldLayoutMkLst>
            <pc:docMk/>
            <pc:sldMasterMk cId="1293943199" sldId="2147484083"/>
            <pc:sldLayoutMk cId="1033407491" sldId="2147484087"/>
          </pc:sldLayoutMkLst>
        </pc:sldLayoutChg>
        <pc:sldLayoutChg chg="del">
          <pc:chgData name="Pendek Armin - SLF" userId="51f9b027-0aea-4240-8982-d199f038d370" providerId="ADAL" clId="{9B67DD78-0282-1B46-87CB-6A3C4DA7EDD8}" dt="2023-03-13T14:57:59.700" v="11993" actId="2696"/>
          <pc:sldLayoutMkLst>
            <pc:docMk/>
            <pc:sldMasterMk cId="1293943199" sldId="2147484083"/>
            <pc:sldLayoutMk cId="4151887276" sldId="2147484089"/>
          </pc:sldLayoutMkLst>
        </pc:sldLayoutChg>
        <pc:sldLayoutChg chg="del">
          <pc:chgData name="Pendek Armin - SLF" userId="51f9b027-0aea-4240-8982-d199f038d370" providerId="ADAL" clId="{9B67DD78-0282-1B46-87CB-6A3C4DA7EDD8}" dt="2023-03-13T14:57:59.702" v="11994" actId="2696"/>
          <pc:sldLayoutMkLst>
            <pc:docMk/>
            <pc:sldMasterMk cId="1293943199" sldId="2147484083"/>
            <pc:sldLayoutMk cId="3630140881" sldId="2147484090"/>
          </pc:sldLayoutMkLst>
        </pc:sldLayoutChg>
        <pc:sldLayoutChg chg="del">
          <pc:chgData name="Pendek Armin - SLF" userId="51f9b027-0aea-4240-8982-d199f038d370" providerId="ADAL" clId="{9B67DD78-0282-1B46-87CB-6A3C4DA7EDD8}" dt="2023-03-13T14:57:59.710" v="11995" actId="2696"/>
          <pc:sldLayoutMkLst>
            <pc:docMk/>
            <pc:sldMasterMk cId="1293943199" sldId="2147484083"/>
            <pc:sldLayoutMk cId="1412362262" sldId="2147484091"/>
          </pc:sldLayoutMkLst>
        </pc:sldLayoutChg>
        <pc:sldLayoutChg chg="del">
          <pc:chgData name="Pendek Armin - SLF" userId="51f9b027-0aea-4240-8982-d199f038d370" providerId="ADAL" clId="{9B67DD78-0282-1B46-87CB-6A3C4DA7EDD8}" dt="2023-03-13T14:57:59.718" v="11996" actId="2696"/>
          <pc:sldLayoutMkLst>
            <pc:docMk/>
            <pc:sldMasterMk cId="1293943199" sldId="2147484083"/>
            <pc:sldLayoutMk cId="3045204164" sldId="2147484097"/>
          </pc:sldLayoutMkLst>
        </pc:sldLayoutChg>
        <pc:sldLayoutChg chg="del">
          <pc:chgData name="Pendek Armin - SLF" userId="51f9b027-0aea-4240-8982-d199f038d370" providerId="ADAL" clId="{9B67DD78-0282-1B46-87CB-6A3C4DA7EDD8}" dt="2023-03-13T14:57:59.727" v="11997" actId="2696"/>
          <pc:sldLayoutMkLst>
            <pc:docMk/>
            <pc:sldMasterMk cId="1293943199" sldId="2147484083"/>
            <pc:sldLayoutMk cId="1207071588" sldId="2147484098"/>
          </pc:sldLayoutMkLst>
        </pc:sldLayoutChg>
      </pc:sldMasterChg>
      <pc:sldMasterChg chg="del delSldLayout">
        <pc:chgData name="Pendek Armin - SLF" userId="51f9b027-0aea-4240-8982-d199f038d370" providerId="ADAL" clId="{9B67DD78-0282-1B46-87CB-6A3C4DA7EDD8}" dt="2023-03-13T14:57:57.691" v="11988" actId="2696"/>
        <pc:sldMasterMkLst>
          <pc:docMk/>
          <pc:sldMasterMk cId="1239216833" sldId="2147484100"/>
        </pc:sldMasterMkLst>
        <pc:sldLayoutChg chg="del">
          <pc:chgData name="Pendek Armin - SLF" userId="51f9b027-0aea-4240-8982-d199f038d370" providerId="ADAL" clId="{9B67DD78-0282-1B46-87CB-6A3C4DA7EDD8}" dt="2023-03-13T14:57:57.607" v="11976" actId="2696"/>
          <pc:sldLayoutMkLst>
            <pc:docMk/>
            <pc:sldMasterMk cId="1239216833" sldId="2147484100"/>
            <pc:sldLayoutMk cId="131053122" sldId="2147484101"/>
          </pc:sldLayoutMkLst>
        </pc:sldLayoutChg>
        <pc:sldLayoutChg chg="del">
          <pc:chgData name="Pendek Armin - SLF" userId="51f9b027-0aea-4240-8982-d199f038d370" providerId="ADAL" clId="{9B67DD78-0282-1B46-87CB-6A3C4DA7EDD8}" dt="2023-03-13T14:57:57.620" v="11977" actId="2696"/>
          <pc:sldLayoutMkLst>
            <pc:docMk/>
            <pc:sldMasterMk cId="1239216833" sldId="2147484100"/>
            <pc:sldLayoutMk cId="236398650" sldId="2147484102"/>
          </pc:sldLayoutMkLst>
        </pc:sldLayoutChg>
        <pc:sldLayoutChg chg="del">
          <pc:chgData name="Pendek Armin - SLF" userId="51f9b027-0aea-4240-8982-d199f038d370" providerId="ADAL" clId="{9B67DD78-0282-1B46-87CB-6A3C4DA7EDD8}" dt="2023-03-13T14:57:57.631" v="11978" actId="2696"/>
          <pc:sldLayoutMkLst>
            <pc:docMk/>
            <pc:sldMasterMk cId="1239216833" sldId="2147484100"/>
            <pc:sldLayoutMk cId="2461029062" sldId="2147484103"/>
          </pc:sldLayoutMkLst>
        </pc:sldLayoutChg>
        <pc:sldLayoutChg chg="del">
          <pc:chgData name="Pendek Armin - SLF" userId="51f9b027-0aea-4240-8982-d199f038d370" providerId="ADAL" clId="{9B67DD78-0282-1B46-87CB-6A3C4DA7EDD8}" dt="2023-03-13T14:57:57.642" v="11979" actId="2696"/>
          <pc:sldLayoutMkLst>
            <pc:docMk/>
            <pc:sldMasterMk cId="1239216833" sldId="2147484100"/>
            <pc:sldLayoutMk cId="4237969074" sldId="2147484104"/>
          </pc:sldLayoutMkLst>
        </pc:sldLayoutChg>
        <pc:sldLayoutChg chg="del">
          <pc:chgData name="Pendek Armin - SLF" userId="51f9b027-0aea-4240-8982-d199f038d370" providerId="ADAL" clId="{9B67DD78-0282-1B46-87CB-6A3C4DA7EDD8}" dt="2023-03-13T14:57:57.653" v="11980" actId="2696"/>
          <pc:sldLayoutMkLst>
            <pc:docMk/>
            <pc:sldMasterMk cId="1239216833" sldId="2147484100"/>
            <pc:sldLayoutMk cId="2938621903" sldId="2147484106"/>
          </pc:sldLayoutMkLst>
        </pc:sldLayoutChg>
        <pc:sldLayoutChg chg="del">
          <pc:chgData name="Pendek Armin - SLF" userId="51f9b027-0aea-4240-8982-d199f038d370" providerId="ADAL" clId="{9B67DD78-0282-1B46-87CB-6A3C4DA7EDD8}" dt="2023-03-13T14:57:57.655" v="11981" actId="2696"/>
          <pc:sldLayoutMkLst>
            <pc:docMk/>
            <pc:sldMasterMk cId="1239216833" sldId="2147484100"/>
            <pc:sldLayoutMk cId="233273504" sldId="2147484107"/>
          </pc:sldLayoutMkLst>
        </pc:sldLayoutChg>
        <pc:sldLayoutChg chg="del">
          <pc:chgData name="Pendek Armin - SLF" userId="51f9b027-0aea-4240-8982-d199f038d370" providerId="ADAL" clId="{9B67DD78-0282-1B46-87CB-6A3C4DA7EDD8}" dt="2023-03-13T14:57:57.665" v="11982" actId="2696"/>
          <pc:sldLayoutMkLst>
            <pc:docMk/>
            <pc:sldMasterMk cId="1239216833" sldId="2147484100"/>
            <pc:sldLayoutMk cId="1618914964" sldId="2147484108"/>
          </pc:sldLayoutMkLst>
        </pc:sldLayoutChg>
        <pc:sldLayoutChg chg="del">
          <pc:chgData name="Pendek Armin - SLF" userId="51f9b027-0aea-4240-8982-d199f038d370" providerId="ADAL" clId="{9B67DD78-0282-1B46-87CB-6A3C4DA7EDD8}" dt="2023-03-13T14:57:57.675" v="11983" actId="2696"/>
          <pc:sldLayoutMkLst>
            <pc:docMk/>
            <pc:sldMasterMk cId="1239216833" sldId="2147484100"/>
            <pc:sldLayoutMk cId="3272332478" sldId="2147484114"/>
          </pc:sldLayoutMkLst>
        </pc:sldLayoutChg>
        <pc:sldLayoutChg chg="del">
          <pc:chgData name="Pendek Armin - SLF" userId="51f9b027-0aea-4240-8982-d199f038d370" providerId="ADAL" clId="{9B67DD78-0282-1B46-87CB-6A3C4DA7EDD8}" dt="2023-03-13T14:57:57.685" v="11984" actId="2696"/>
          <pc:sldLayoutMkLst>
            <pc:docMk/>
            <pc:sldMasterMk cId="1239216833" sldId="2147484100"/>
            <pc:sldLayoutMk cId="4123766904" sldId="2147484115"/>
          </pc:sldLayoutMkLst>
        </pc:sldLayoutChg>
        <pc:sldLayoutChg chg="del">
          <pc:chgData name="Pendek Armin - SLF" userId="51f9b027-0aea-4240-8982-d199f038d370" providerId="ADAL" clId="{9B67DD78-0282-1B46-87CB-6A3C4DA7EDD8}" dt="2023-03-13T14:57:57.686" v="11985" actId="2696"/>
          <pc:sldLayoutMkLst>
            <pc:docMk/>
            <pc:sldMasterMk cId="1239216833" sldId="2147484100"/>
            <pc:sldLayoutMk cId="2279785619" sldId="2147484116"/>
          </pc:sldLayoutMkLst>
        </pc:sldLayoutChg>
        <pc:sldLayoutChg chg="del">
          <pc:chgData name="Pendek Armin - SLF" userId="51f9b027-0aea-4240-8982-d199f038d370" providerId="ADAL" clId="{9B67DD78-0282-1B46-87CB-6A3C4DA7EDD8}" dt="2023-03-13T14:57:57.688" v="11986" actId="2696"/>
          <pc:sldLayoutMkLst>
            <pc:docMk/>
            <pc:sldMasterMk cId="1239216833" sldId="2147484100"/>
            <pc:sldLayoutMk cId="596175530" sldId="2147484136"/>
          </pc:sldLayoutMkLst>
        </pc:sldLayoutChg>
        <pc:sldLayoutChg chg="del">
          <pc:chgData name="Pendek Armin - SLF" userId="51f9b027-0aea-4240-8982-d199f038d370" providerId="ADAL" clId="{9B67DD78-0282-1B46-87CB-6A3C4DA7EDD8}" dt="2023-03-13T14:57:57.690" v="11987" actId="2696"/>
          <pc:sldLayoutMkLst>
            <pc:docMk/>
            <pc:sldMasterMk cId="1239216833" sldId="2147484100"/>
            <pc:sldLayoutMk cId="2655096903" sldId="2147484137"/>
          </pc:sldLayoutMkLst>
        </pc:sldLayoutChg>
      </pc:sldMasterChg>
      <pc:sldMasterChg chg="addSldLayout delSldLayout modSldLayout sldLayoutOrd">
        <pc:chgData name="Pendek Armin - SLF" userId="51f9b027-0aea-4240-8982-d199f038d370" providerId="ADAL" clId="{9B67DD78-0282-1B46-87CB-6A3C4DA7EDD8}" dt="2023-03-15T15:22:59.007" v="16040" actId="1035"/>
        <pc:sldMasterMkLst>
          <pc:docMk/>
          <pc:sldMasterMk cId="4208906343" sldId="2147484138"/>
        </pc:sldMasterMkLst>
        <pc:sldLayoutChg chg="del">
          <pc:chgData name="Pendek Armin - SLF" userId="51f9b027-0aea-4240-8982-d199f038d370" providerId="ADAL" clId="{9B67DD78-0282-1B46-87CB-6A3C4DA7EDD8}" dt="2023-03-13T14:58:09.460" v="12010" actId="2696"/>
          <pc:sldLayoutMkLst>
            <pc:docMk/>
            <pc:sldMasterMk cId="4208906343" sldId="2147484138"/>
            <pc:sldLayoutMk cId="2792191035" sldId="2147484139"/>
          </pc:sldLayoutMkLst>
        </pc:sldLayoutChg>
        <pc:sldLayoutChg chg="del">
          <pc:chgData name="Pendek Armin - SLF" userId="51f9b027-0aea-4240-8982-d199f038d370" providerId="ADAL" clId="{9B67DD78-0282-1B46-87CB-6A3C4DA7EDD8}" dt="2023-03-13T14:58:09.516" v="12018" actId="2696"/>
          <pc:sldLayoutMkLst>
            <pc:docMk/>
            <pc:sldMasterMk cId="4208906343" sldId="2147484138"/>
            <pc:sldLayoutMk cId="1864134436" sldId="2147484140"/>
          </pc:sldLayoutMkLst>
        </pc:sldLayoutChg>
        <pc:sldLayoutChg chg="del">
          <pc:chgData name="Pendek Armin - SLF" userId="51f9b027-0aea-4240-8982-d199f038d370" providerId="ADAL" clId="{9B67DD78-0282-1B46-87CB-6A3C4DA7EDD8}" dt="2023-03-13T14:58:09.539" v="12020" actId="2696"/>
          <pc:sldLayoutMkLst>
            <pc:docMk/>
            <pc:sldMasterMk cId="4208906343" sldId="2147484138"/>
            <pc:sldLayoutMk cId="827737468" sldId="2147484141"/>
          </pc:sldLayoutMkLst>
        </pc:sldLayoutChg>
        <pc:sldLayoutChg chg="del">
          <pc:chgData name="Pendek Armin - SLF" userId="51f9b027-0aea-4240-8982-d199f038d370" providerId="ADAL" clId="{9B67DD78-0282-1B46-87CB-6A3C4DA7EDD8}" dt="2023-03-13T14:58:09.477" v="12011" actId="2696"/>
          <pc:sldLayoutMkLst>
            <pc:docMk/>
            <pc:sldMasterMk cId="4208906343" sldId="2147484138"/>
            <pc:sldLayoutMk cId="3842754740" sldId="2147484142"/>
          </pc:sldLayoutMkLst>
        </pc:sldLayoutChg>
        <pc:sldLayoutChg chg="del">
          <pc:chgData name="Pendek Armin - SLF" userId="51f9b027-0aea-4240-8982-d199f038d370" providerId="ADAL" clId="{9B67DD78-0282-1B46-87CB-6A3C4DA7EDD8}" dt="2023-03-13T14:58:09.530" v="12019" actId="2696"/>
          <pc:sldLayoutMkLst>
            <pc:docMk/>
            <pc:sldMasterMk cId="4208906343" sldId="2147484138"/>
            <pc:sldLayoutMk cId="2092033651" sldId="2147484143"/>
          </pc:sldLayoutMkLst>
        </pc:sldLayoutChg>
        <pc:sldLayoutChg chg="del">
          <pc:chgData name="Pendek Armin - SLF" userId="51f9b027-0aea-4240-8982-d199f038d370" providerId="ADAL" clId="{9B67DD78-0282-1B46-87CB-6A3C4DA7EDD8}" dt="2023-03-13T14:58:09.494" v="12015" actId="2696"/>
          <pc:sldLayoutMkLst>
            <pc:docMk/>
            <pc:sldMasterMk cId="4208906343" sldId="2147484138"/>
            <pc:sldLayoutMk cId="252841039" sldId="2147484144"/>
          </pc:sldLayoutMkLst>
        </pc:sldLayoutChg>
        <pc:sldLayoutChg chg="del">
          <pc:chgData name="Pendek Armin - SLF" userId="51f9b027-0aea-4240-8982-d199f038d370" providerId="ADAL" clId="{9B67DD78-0282-1B46-87CB-6A3C4DA7EDD8}" dt="2023-03-13T14:58:09.554" v="12021" actId="2696"/>
          <pc:sldLayoutMkLst>
            <pc:docMk/>
            <pc:sldMasterMk cId="4208906343" sldId="2147484138"/>
            <pc:sldLayoutMk cId="800455503" sldId="2147484145"/>
          </pc:sldLayoutMkLst>
        </pc:sldLayoutChg>
        <pc:sldLayoutChg chg="del">
          <pc:chgData name="Pendek Armin - SLF" userId="51f9b027-0aea-4240-8982-d199f038d370" providerId="ADAL" clId="{9B67DD78-0282-1B46-87CB-6A3C4DA7EDD8}" dt="2023-03-13T14:58:09.488" v="12012" actId="2696"/>
          <pc:sldLayoutMkLst>
            <pc:docMk/>
            <pc:sldMasterMk cId="4208906343" sldId="2147484138"/>
            <pc:sldLayoutMk cId="512909067" sldId="2147484146"/>
          </pc:sldLayoutMkLst>
        </pc:sldLayoutChg>
        <pc:sldLayoutChg chg="del">
          <pc:chgData name="Pendek Armin - SLF" userId="51f9b027-0aea-4240-8982-d199f038d370" providerId="ADAL" clId="{9B67DD78-0282-1B46-87CB-6A3C4DA7EDD8}" dt="2023-03-13T14:58:09.504" v="12016" actId="2696"/>
          <pc:sldLayoutMkLst>
            <pc:docMk/>
            <pc:sldMasterMk cId="4208906343" sldId="2147484138"/>
            <pc:sldLayoutMk cId="86193325" sldId="2147484147"/>
          </pc:sldLayoutMkLst>
        </pc:sldLayoutChg>
        <pc:sldLayoutChg chg="del">
          <pc:chgData name="Pendek Armin - SLF" userId="51f9b027-0aea-4240-8982-d199f038d370" providerId="ADAL" clId="{9B67DD78-0282-1B46-87CB-6A3C4DA7EDD8}" dt="2023-03-13T14:58:09.490" v="12013" actId="2696"/>
          <pc:sldLayoutMkLst>
            <pc:docMk/>
            <pc:sldMasterMk cId="4208906343" sldId="2147484138"/>
            <pc:sldLayoutMk cId="629966325" sldId="2147484148"/>
          </pc:sldLayoutMkLst>
        </pc:sldLayoutChg>
        <pc:sldLayoutChg chg="del">
          <pc:chgData name="Pendek Armin - SLF" userId="51f9b027-0aea-4240-8982-d199f038d370" providerId="ADAL" clId="{9B67DD78-0282-1B46-87CB-6A3C4DA7EDD8}" dt="2023-03-13T14:58:09.492" v="12014" actId="2696"/>
          <pc:sldLayoutMkLst>
            <pc:docMk/>
            <pc:sldMasterMk cId="4208906343" sldId="2147484138"/>
            <pc:sldLayoutMk cId="3842332412" sldId="2147484149"/>
          </pc:sldLayoutMkLst>
        </pc:sldLayoutChg>
        <pc:sldLayoutChg chg="del">
          <pc:chgData name="Pendek Armin - SLF" userId="51f9b027-0aea-4240-8982-d199f038d370" providerId="ADAL" clId="{9B67DD78-0282-1B46-87CB-6A3C4DA7EDD8}" dt="2023-03-13T14:58:09.506" v="12017" actId="2696"/>
          <pc:sldLayoutMkLst>
            <pc:docMk/>
            <pc:sldMasterMk cId="4208906343" sldId="2147484138"/>
            <pc:sldLayoutMk cId="15572775" sldId="2147484150"/>
          </pc:sldLayoutMkLst>
        </pc:sldLayoutChg>
        <pc:sldLayoutChg chg="addSp delSp modSp mod">
          <pc:chgData name="Pendek Armin - SLF" userId="51f9b027-0aea-4240-8982-d199f038d370" providerId="ADAL" clId="{9B67DD78-0282-1B46-87CB-6A3C4DA7EDD8}" dt="2023-03-15T08:43:16.289" v="12638" actId="20577"/>
          <pc:sldLayoutMkLst>
            <pc:docMk/>
            <pc:sldMasterMk cId="4208906343" sldId="2147484138"/>
            <pc:sldLayoutMk cId="1414652473" sldId="2147484151"/>
          </pc:sldLayoutMkLst>
          <pc:spChg chg="add 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2" creationId="{5EBEF291-68B3-19B1-CB14-D64E4A79196C}"/>
            </ac:spMkLst>
          </pc:spChg>
          <pc:spChg chg="add 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3" creationId="{C471BAD3-AB7C-ADCA-689B-20EF8DFD3D74}"/>
            </ac:spMkLst>
          </pc:spChg>
          <pc:spChg chg="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14" creationId="{8CAAE69E-CB11-F272-B0FF-7BFA114DBC9A}"/>
            </ac:spMkLst>
          </pc:spChg>
          <pc:spChg chg="mod">
            <ac:chgData name="Pendek Armin - SLF" userId="51f9b027-0aea-4240-8982-d199f038d370" providerId="ADAL" clId="{9B67DD78-0282-1B46-87CB-6A3C4DA7EDD8}" dt="2023-03-15T08:43:16.289" v="12638" actId="20577"/>
            <ac:spMkLst>
              <pc:docMk/>
              <pc:sldMasterMk cId="4208906343" sldId="2147484138"/>
              <pc:sldLayoutMk cId="1414652473" sldId="2147484151"/>
              <ac:spMk id="15" creationId="{199FC27E-C6C3-07A8-11B6-71CF9408CE35}"/>
            </ac:spMkLst>
          </pc:spChg>
          <pc:picChg chg="add mod">
            <ac:chgData name="Pendek Armin - SLF" userId="51f9b027-0aea-4240-8982-d199f038d370" providerId="ADAL" clId="{9B67DD78-0282-1B46-87CB-6A3C4DA7EDD8}" dt="2023-03-14T12:45:22.808" v="12511" actId="1035"/>
            <ac:picMkLst>
              <pc:docMk/>
              <pc:sldMasterMk cId="4208906343" sldId="2147484138"/>
              <pc:sldLayoutMk cId="1414652473" sldId="2147484151"/>
              <ac:picMk id="5" creationId="{EA77CE5B-A406-0173-3DB5-534670E75705}"/>
            </ac:picMkLst>
          </pc:picChg>
          <pc:picChg chg="del mod">
            <ac:chgData name="Pendek Armin - SLF" userId="51f9b027-0aea-4240-8982-d199f038d370" providerId="ADAL" clId="{9B67DD78-0282-1B46-87CB-6A3C4DA7EDD8}" dt="2023-03-10T10:21:10.614" v="7922" actId="478"/>
            <ac:picMkLst>
              <pc:docMk/>
              <pc:sldMasterMk cId="4208906343" sldId="2147484138"/>
              <pc:sldLayoutMk cId="1414652473" sldId="2147484151"/>
              <ac:picMk id="19" creationId="{9282BF12-7C7A-1300-0DCF-138711A10329}"/>
            </ac:picMkLst>
          </pc:picChg>
        </pc:sldLayoutChg>
        <pc:sldLayoutChg chg="addSp modSp mod">
          <pc:chgData name="Pendek Armin - SLF" userId="51f9b027-0aea-4240-8982-d199f038d370" providerId="ADAL" clId="{9B67DD78-0282-1B46-87CB-6A3C4DA7EDD8}" dt="2023-03-15T11:21:15.214" v="12978" actId="2711"/>
          <pc:sldLayoutMkLst>
            <pc:docMk/>
            <pc:sldMasterMk cId="4208906343" sldId="2147484138"/>
            <pc:sldLayoutMk cId="601145681" sldId="2147484152"/>
          </pc:sldLayoutMkLst>
          <pc:spChg chg="add mod">
            <ac:chgData name="Pendek Armin - SLF" userId="51f9b027-0aea-4240-8982-d199f038d370" providerId="ADAL" clId="{9B67DD78-0282-1B46-87CB-6A3C4DA7EDD8}" dt="2023-03-15T11:21:15.214" v="12978" actId="2711"/>
            <ac:spMkLst>
              <pc:docMk/>
              <pc:sldMasterMk cId="4208906343" sldId="2147484138"/>
              <pc:sldLayoutMk cId="601145681" sldId="2147484152"/>
              <ac:spMk id="2" creationId="{077DC36C-A655-7E04-C017-FAFB53C2987B}"/>
            </ac:spMkLst>
          </pc:spChg>
          <pc:spChg chg="mod">
            <ac:chgData name="Pendek Armin - SLF" userId="51f9b027-0aea-4240-8982-d199f038d370" providerId="ADAL" clId="{9B67DD78-0282-1B46-87CB-6A3C4DA7EDD8}" dt="2023-03-15T11:17:28.982" v="12971" actId="1076"/>
            <ac:spMkLst>
              <pc:docMk/>
              <pc:sldMasterMk cId="4208906343" sldId="2147484138"/>
              <pc:sldLayoutMk cId="601145681" sldId="2147484152"/>
              <ac:spMk id="5" creationId="{ED68F095-4647-3D1C-E778-37A157CE1561}"/>
            </ac:spMkLst>
          </pc:spChg>
          <pc:spChg chg="mod">
            <ac:chgData name="Pendek Armin - SLF" userId="51f9b027-0aea-4240-8982-d199f038d370" providerId="ADAL" clId="{9B67DD78-0282-1B46-87CB-6A3C4DA7EDD8}" dt="2023-03-14T20:39:50.022" v="12525" actId="255"/>
            <ac:spMkLst>
              <pc:docMk/>
              <pc:sldMasterMk cId="4208906343" sldId="2147484138"/>
              <pc:sldLayoutMk cId="601145681" sldId="2147484152"/>
              <ac:spMk id="6" creationId="{1150B13F-557D-C881-C8FF-CE374757505C}"/>
            </ac:spMkLst>
          </pc:spChg>
          <pc:spChg chg="mod">
            <ac:chgData name="Pendek Armin - SLF" userId="51f9b027-0aea-4240-8982-d199f038d370" providerId="ADAL" clId="{9B67DD78-0282-1B46-87CB-6A3C4DA7EDD8}" dt="2023-03-08T20:11:28.241" v="1195" actId="255"/>
            <ac:spMkLst>
              <pc:docMk/>
              <pc:sldMasterMk cId="4208906343" sldId="2147484138"/>
              <pc:sldLayoutMk cId="601145681" sldId="2147484152"/>
              <ac:spMk id="14" creationId="{8CAAE69E-CB11-F272-B0FF-7BFA114DBC9A}"/>
            </ac:spMkLst>
          </pc:spChg>
          <pc:spChg chg="mod">
            <ac:chgData name="Pendek Armin - SLF" userId="51f9b027-0aea-4240-8982-d199f038d370" providerId="ADAL" clId="{9B67DD78-0282-1B46-87CB-6A3C4DA7EDD8}" dt="2023-03-14T20:39:15.950" v="12517" actId="20577"/>
            <ac:spMkLst>
              <pc:docMk/>
              <pc:sldMasterMk cId="4208906343" sldId="2147484138"/>
              <pc:sldLayoutMk cId="601145681" sldId="2147484152"/>
              <ac:spMk id="15" creationId="{199FC27E-C6C3-07A8-11B6-71CF9408CE35}"/>
            </ac:spMkLst>
          </pc:spChg>
          <pc:picChg chg="mod">
            <ac:chgData name="Pendek Armin - SLF" userId="51f9b027-0aea-4240-8982-d199f038d370" providerId="ADAL" clId="{9B67DD78-0282-1B46-87CB-6A3C4DA7EDD8}" dt="2023-03-14T20:40:19.459" v="12534" actId="1035"/>
            <ac:picMkLst>
              <pc:docMk/>
              <pc:sldMasterMk cId="4208906343" sldId="2147484138"/>
              <pc:sldLayoutMk cId="601145681" sldId="2147484152"/>
              <ac:picMk id="8" creationId="{48338DA3-E5A9-23B2-A384-46F4E8343A76}"/>
            </ac:picMkLst>
          </pc:picChg>
        </pc:sldLayoutChg>
        <pc:sldLayoutChg chg="addSp delSp modSp mod">
          <pc:chgData name="Pendek Armin - SLF" userId="51f9b027-0aea-4240-8982-d199f038d370" providerId="ADAL" clId="{9B67DD78-0282-1B46-87CB-6A3C4DA7EDD8}" dt="2023-03-15T08:48:58.691" v="12678" actId="20577"/>
          <pc:sldLayoutMkLst>
            <pc:docMk/>
            <pc:sldMasterMk cId="4208906343" sldId="2147484138"/>
            <pc:sldLayoutMk cId="2027930932" sldId="2147484153"/>
          </pc:sldLayoutMkLst>
          <pc:spChg chg="add del">
            <ac:chgData name="Pendek Armin - SLF" userId="51f9b027-0aea-4240-8982-d199f038d370" providerId="ADAL" clId="{9B67DD78-0282-1B46-87CB-6A3C4DA7EDD8}" dt="2023-03-10T10:22:24.321" v="7943" actId="478"/>
            <ac:spMkLst>
              <pc:docMk/>
              <pc:sldMasterMk cId="4208906343" sldId="2147484138"/>
              <pc:sldLayoutMk cId="2027930932" sldId="2147484153"/>
              <ac:spMk id="5" creationId="{56630033-6A1D-C941-D06F-9B20C082C48B}"/>
            </ac:spMkLst>
          </pc:spChg>
          <pc:spChg chg="add del mod">
            <ac:chgData name="Pendek Armin - SLF" userId="51f9b027-0aea-4240-8982-d199f038d370" providerId="ADAL" clId="{9B67DD78-0282-1B46-87CB-6A3C4DA7EDD8}" dt="2023-03-13T15:00:41.400" v="12023" actId="21"/>
            <ac:spMkLst>
              <pc:docMk/>
              <pc:sldMasterMk cId="4208906343" sldId="2147484138"/>
              <pc:sldLayoutMk cId="2027930932" sldId="2147484153"/>
              <ac:spMk id="6" creationId="{2CA48AB9-9E51-53C5-E102-9419E9A61CDC}"/>
            </ac:spMkLst>
          </pc:spChg>
          <pc:spChg chg="add del mod">
            <ac:chgData name="Pendek Armin - SLF" userId="51f9b027-0aea-4240-8982-d199f038d370" providerId="ADAL" clId="{9B67DD78-0282-1B46-87CB-6A3C4DA7EDD8}" dt="2023-03-13T15:02:21.390" v="12027" actId="21"/>
            <ac:spMkLst>
              <pc:docMk/>
              <pc:sldMasterMk cId="4208906343" sldId="2147484138"/>
              <pc:sldLayoutMk cId="2027930932" sldId="2147484153"/>
              <ac:spMk id="7" creationId="{A41E22A1-D0E3-5A1F-1215-2CD969726785}"/>
            </ac:spMkLst>
          </pc:spChg>
          <pc:spChg chg="add del mod">
            <ac:chgData name="Pendek Armin - SLF" userId="51f9b027-0aea-4240-8982-d199f038d370" providerId="ADAL" clId="{9B67DD78-0282-1B46-87CB-6A3C4DA7EDD8}" dt="2023-03-13T15:05:06.988" v="12030" actId="21"/>
            <ac:spMkLst>
              <pc:docMk/>
              <pc:sldMasterMk cId="4208906343" sldId="2147484138"/>
              <pc:sldLayoutMk cId="2027930932" sldId="2147484153"/>
              <ac:spMk id="8" creationId="{9154BD8C-712D-5FF4-4B50-1C340B6515C3}"/>
            </ac:spMkLst>
          </pc:spChg>
          <pc:spChg chg="add mod">
            <ac:chgData name="Pendek Armin - SLF" userId="51f9b027-0aea-4240-8982-d199f038d370" providerId="ADAL" clId="{9B67DD78-0282-1B46-87CB-6A3C4DA7EDD8}" dt="2023-03-15T08:48:58.691" v="12678" actId="20577"/>
            <ac:spMkLst>
              <pc:docMk/>
              <pc:sldMasterMk cId="4208906343" sldId="2147484138"/>
              <pc:sldLayoutMk cId="2027930932" sldId="2147484153"/>
              <ac:spMk id="10" creationId="{872D5B52-D2C4-4FB4-B54B-56007F2A65FC}"/>
            </ac:spMkLst>
          </pc:spChg>
          <pc:spChg chg="mod">
            <ac:chgData name="Pendek Armin - SLF" userId="51f9b027-0aea-4240-8982-d199f038d370" providerId="ADAL" clId="{9B67DD78-0282-1B46-87CB-6A3C4DA7EDD8}" dt="2023-03-11T12:06:58.586" v="10127" actId="20577"/>
            <ac:spMkLst>
              <pc:docMk/>
              <pc:sldMasterMk cId="4208906343" sldId="2147484138"/>
              <pc:sldLayoutMk cId="2027930932" sldId="2147484153"/>
              <ac:spMk id="14" creationId="{8CAAE69E-CB11-F272-B0FF-7BFA114DBC9A}"/>
            </ac:spMkLst>
          </pc:spChg>
          <pc:spChg chg="mod">
            <ac:chgData name="Pendek Armin - SLF" userId="51f9b027-0aea-4240-8982-d199f038d370" providerId="ADAL" clId="{9B67DD78-0282-1B46-87CB-6A3C4DA7EDD8}" dt="2023-03-13T13:44:08.148" v="11051" actId="2711"/>
            <ac:spMkLst>
              <pc:docMk/>
              <pc:sldMasterMk cId="4208906343" sldId="2147484138"/>
              <pc:sldLayoutMk cId="2027930932" sldId="2147484153"/>
              <ac:spMk id="15" creationId="{199FC27E-C6C3-07A8-11B6-71CF9408CE35}"/>
            </ac:spMkLst>
          </pc:spChg>
          <pc:spChg chg="mod">
            <ac:chgData name="Pendek Armin - SLF" userId="51f9b027-0aea-4240-8982-d199f038d370" providerId="ADAL" clId="{9B67DD78-0282-1B46-87CB-6A3C4DA7EDD8}" dt="2023-03-13T19:42:02.950" v="12221" actId="255"/>
            <ac:spMkLst>
              <pc:docMk/>
              <pc:sldMasterMk cId="4208906343" sldId="2147484138"/>
              <pc:sldLayoutMk cId="2027930932" sldId="2147484153"/>
              <ac:spMk id="25" creationId="{C1C6AF81-EA71-6488-0808-6D368DC7DB3A}"/>
            </ac:spMkLst>
          </pc:spChg>
          <pc:spChg chg="mod">
            <ac:chgData name="Pendek Armin - SLF" userId="51f9b027-0aea-4240-8982-d199f038d370" providerId="ADAL" clId="{9B67DD78-0282-1B46-87CB-6A3C4DA7EDD8}" dt="2023-03-13T13:48:37.032" v="11211" actId="14100"/>
            <ac:spMkLst>
              <pc:docMk/>
              <pc:sldMasterMk cId="4208906343" sldId="2147484138"/>
              <pc:sldLayoutMk cId="2027930932" sldId="2147484153"/>
              <ac:spMk id="27" creationId="{BC56EC6D-4E32-E022-3F10-59FC84F76674}"/>
            </ac:spMkLst>
          </pc:spChg>
          <pc:spChg chg="mod">
            <ac:chgData name="Pendek Armin - SLF" userId="51f9b027-0aea-4240-8982-d199f038d370" providerId="ADAL" clId="{9B67DD78-0282-1B46-87CB-6A3C4DA7EDD8}" dt="2023-03-13T15:05:25.022" v="12033" actId="20577"/>
            <ac:spMkLst>
              <pc:docMk/>
              <pc:sldMasterMk cId="4208906343" sldId="2147484138"/>
              <pc:sldLayoutMk cId="2027930932" sldId="2147484153"/>
              <ac:spMk id="30" creationId="{ED794F2F-80F5-4005-0C9F-7A3FB33BED37}"/>
            </ac:spMkLst>
          </pc:spChg>
          <pc:picChg chg="del">
            <ac:chgData name="Pendek Armin - SLF" userId="51f9b027-0aea-4240-8982-d199f038d370" providerId="ADAL" clId="{9B67DD78-0282-1B46-87CB-6A3C4DA7EDD8}" dt="2023-03-10T10:22:20.972" v="7941" actId="478"/>
            <ac:picMkLst>
              <pc:docMk/>
              <pc:sldMasterMk cId="4208906343" sldId="2147484138"/>
              <pc:sldLayoutMk cId="2027930932" sldId="2147484153"/>
              <ac:picMk id="29" creationId="{2B5A2F2E-8314-DE66-A353-A5E94F47C2E9}"/>
            </ac:picMkLst>
          </pc:picChg>
        </pc:sldLayoutChg>
        <pc:sldLayoutChg chg="addSp delSp modSp add del mod ord modTransition">
          <pc:chgData name="Pendek Armin - SLF" userId="51f9b027-0aea-4240-8982-d199f038d370" providerId="ADAL" clId="{9B67DD78-0282-1B46-87CB-6A3C4DA7EDD8}" dt="2023-03-15T13:05:04.472" v="15258" actId="2696"/>
          <pc:sldLayoutMkLst>
            <pc:docMk/>
            <pc:sldMasterMk cId="4208906343" sldId="2147484138"/>
            <pc:sldLayoutMk cId="1190436865" sldId="2147484154"/>
          </pc:sldLayoutMkLst>
          <pc:spChg chg="add del mod">
            <ac:chgData name="Pendek Armin - SLF" userId="51f9b027-0aea-4240-8982-d199f038d370" providerId="ADAL" clId="{9B67DD78-0282-1B46-87CB-6A3C4DA7EDD8}" dt="2023-03-08T20:05:21.427" v="1102"/>
            <ac:spMkLst>
              <pc:docMk/>
              <pc:sldMasterMk cId="4208906343" sldId="2147484138"/>
              <pc:sldLayoutMk cId="1190436865" sldId="2147484154"/>
              <ac:spMk id="2" creationId="{8B84706F-301B-E25C-EBC2-6A47F93BC7D2}"/>
            </ac:spMkLst>
          </pc:spChg>
          <pc:spChg chg="add mod">
            <ac:chgData name="Pendek Armin - SLF" userId="51f9b027-0aea-4240-8982-d199f038d370" providerId="ADAL" clId="{9B67DD78-0282-1B46-87CB-6A3C4DA7EDD8}" dt="2023-03-13T20:11:50.941" v="12387" actId="20577"/>
            <ac:spMkLst>
              <pc:docMk/>
              <pc:sldMasterMk cId="4208906343" sldId="2147484138"/>
              <pc:sldLayoutMk cId="1190436865" sldId="2147484154"/>
              <ac:spMk id="3" creationId="{CE5125E0-D3A6-C24B-3CE6-650AC13ACDAD}"/>
            </ac:spMkLst>
          </pc:spChg>
          <pc:spChg chg="del mod">
            <ac:chgData name="Pendek Armin - SLF" userId="51f9b027-0aea-4240-8982-d199f038d370" providerId="ADAL" clId="{9B67DD78-0282-1B46-87CB-6A3C4DA7EDD8}" dt="2023-03-08T07:38:36.280" v="6" actId="478"/>
            <ac:spMkLst>
              <pc:docMk/>
              <pc:sldMasterMk cId="4208906343" sldId="2147484138"/>
              <pc:sldLayoutMk cId="1190436865" sldId="2147484154"/>
              <ac:spMk id="4" creationId="{D04917EE-8324-E067-11E0-3B8430733568}"/>
            </ac:spMkLst>
          </pc:spChg>
          <pc:spChg chg="del mod">
            <ac:chgData name="Pendek Armin - SLF" userId="51f9b027-0aea-4240-8982-d199f038d370" providerId="ADAL" clId="{9B67DD78-0282-1B46-87CB-6A3C4DA7EDD8}" dt="2023-03-08T07:39:22.048" v="9" actId="478"/>
            <ac:spMkLst>
              <pc:docMk/>
              <pc:sldMasterMk cId="4208906343" sldId="2147484138"/>
              <pc:sldLayoutMk cId="1190436865" sldId="2147484154"/>
              <ac:spMk id="5" creationId="{ED68F095-4647-3D1C-E778-37A157CE1561}"/>
            </ac:spMkLst>
          </pc:spChg>
          <pc:spChg chg="del mod">
            <ac:chgData name="Pendek Armin - SLF" userId="51f9b027-0aea-4240-8982-d199f038d370" providerId="ADAL" clId="{9B67DD78-0282-1B46-87CB-6A3C4DA7EDD8}" dt="2023-03-08T07:39:22.048" v="9" actId="478"/>
            <ac:spMkLst>
              <pc:docMk/>
              <pc:sldMasterMk cId="4208906343" sldId="2147484138"/>
              <pc:sldLayoutMk cId="1190436865" sldId="2147484154"/>
              <ac:spMk id="6" creationId="{1150B13F-557D-C881-C8FF-CE374757505C}"/>
            </ac:spMkLst>
          </pc:spChg>
          <pc:spChg chg="mod">
            <ac:chgData name="Pendek Armin - SLF" userId="51f9b027-0aea-4240-8982-d199f038d370" providerId="ADAL" clId="{9B67DD78-0282-1B46-87CB-6A3C4DA7EDD8}" dt="2023-03-08T20:12:46.217" v="1201" actId="207"/>
            <ac:spMkLst>
              <pc:docMk/>
              <pc:sldMasterMk cId="4208906343" sldId="2147484138"/>
              <pc:sldLayoutMk cId="1190436865" sldId="2147484154"/>
              <ac:spMk id="9" creationId="{C7D19C55-431D-69BC-7256-A57A595DB7E0}"/>
            </ac:spMkLst>
          </pc:spChg>
          <pc:spChg chg="mod">
            <ac:chgData name="Pendek Armin - SLF" userId="51f9b027-0aea-4240-8982-d199f038d370" providerId="ADAL" clId="{9B67DD78-0282-1B46-87CB-6A3C4DA7EDD8}" dt="2023-03-08T20:07:49.705" v="1116" actId="14100"/>
            <ac:spMkLst>
              <pc:docMk/>
              <pc:sldMasterMk cId="4208906343" sldId="2147484138"/>
              <pc:sldLayoutMk cId="1190436865" sldId="2147484154"/>
              <ac:spMk id="14" creationId="{8CAAE69E-CB11-F272-B0FF-7BFA114DBC9A}"/>
            </ac:spMkLst>
          </pc:spChg>
          <pc:spChg chg="mod">
            <ac:chgData name="Pendek Armin - SLF" userId="51f9b027-0aea-4240-8982-d199f038d370" providerId="ADAL" clId="{9B67DD78-0282-1B46-87CB-6A3C4DA7EDD8}" dt="2023-03-13T20:11:39.978" v="12371" actId="20577"/>
            <ac:spMkLst>
              <pc:docMk/>
              <pc:sldMasterMk cId="4208906343" sldId="2147484138"/>
              <pc:sldLayoutMk cId="1190436865" sldId="2147484154"/>
              <ac:spMk id="15" creationId="{199FC27E-C6C3-07A8-11B6-71CF9408CE35}"/>
            </ac:spMkLst>
          </pc:spChg>
          <pc:picChg chg="del">
            <ac:chgData name="Pendek Armin - SLF" userId="51f9b027-0aea-4240-8982-d199f038d370" providerId="ADAL" clId="{9B67DD78-0282-1B46-87CB-6A3C4DA7EDD8}" dt="2023-03-08T07:38:39.318" v="7" actId="478"/>
            <ac:picMkLst>
              <pc:docMk/>
              <pc:sldMasterMk cId="4208906343" sldId="2147484138"/>
              <pc:sldLayoutMk cId="1190436865" sldId="2147484154"/>
              <ac:picMk id="8" creationId="{48338DA3-E5A9-23B2-A384-46F4E8343A76}"/>
            </ac:picMkLst>
          </pc:picChg>
        </pc:sldLayoutChg>
        <pc:sldLayoutChg chg="addSp delSp modSp add del mod ord modTransition">
          <pc:chgData name="Pendek Armin - SLF" userId="51f9b027-0aea-4240-8982-d199f038d370" providerId="ADAL" clId="{9B67DD78-0282-1B46-87CB-6A3C4DA7EDD8}" dt="2023-03-11T11:30:15.530" v="8593" actId="2696"/>
          <pc:sldLayoutMkLst>
            <pc:docMk/>
            <pc:sldMasterMk cId="4208906343" sldId="2147484138"/>
            <pc:sldLayoutMk cId="2060824318" sldId="2147484155"/>
          </pc:sldLayoutMkLst>
          <pc:spChg chg="add mod">
            <ac:chgData name="Pendek Armin - SLF" userId="51f9b027-0aea-4240-8982-d199f038d370" providerId="ADAL" clId="{9B67DD78-0282-1B46-87CB-6A3C4DA7EDD8}" dt="2023-03-08T12:27:04.223" v="454" actId="207"/>
            <ac:spMkLst>
              <pc:docMk/>
              <pc:sldMasterMk cId="4208906343" sldId="2147484138"/>
              <pc:sldLayoutMk cId="2060824318" sldId="2147484155"/>
              <ac:spMk id="2" creationId="{B5086A0E-EDD5-FCD7-68D1-9E19A7DE6E37}"/>
            </ac:spMkLst>
          </pc:spChg>
          <pc:spChg chg="del">
            <ac:chgData name="Pendek Armin - SLF" userId="51f9b027-0aea-4240-8982-d199f038d370" providerId="ADAL" clId="{9B67DD78-0282-1B46-87CB-6A3C4DA7EDD8}" dt="2023-03-08T07:45:39.252" v="70" actId="478"/>
            <ac:spMkLst>
              <pc:docMk/>
              <pc:sldMasterMk cId="4208906343" sldId="2147484138"/>
              <pc:sldLayoutMk cId="2060824318" sldId="2147484155"/>
              <ac:spMk id="4" creationId="{D04917EE-8324-E067-11E0-3B8430733568}"/>
            </ac:spMkLst>
          </pc:spChg>
          <pc:spChg chg="del">
            <ac:chgData name="Pendek Armin - SLF" userId="51f9b027-0aea-4240-8982-d199f038d370" providerId="ADAL" clId="{9B67DD78-0282-1B46-87CB-6A3C4DA7EDD8}" dt="2023-03-08T07:45:56.429" v="93" actId="478"/>
            <ac:spMkLst>
              <pc:docMk/>
              <pc:sldMasterMk cId="4208906343" sldId="2147484138"/>
              <pc:sldLayoutMk cId="2060824318" sldId="2147484155"/>
              <ac:spMk id="5" creationId="{ED68F095-4647-3D1C-E778-37A157CE1561}"/>
            </ac:spMkLst>
          </pc:spChg>
          <pc:spChg chg="del">
            <ac:chgData name="Pendek Armin - SLF" userId="51f9b027-0aea-4240-8982-d199f038d370" providerId="ADAL" clId="{9B67DD78-0282-1B46-87CB-6A3C4DA7EDD8}" dt="2023-03-08T07:45:56.429" v="93" actId="478"/>
            <ac:spMkLst>
              <pc:docMk/>
              <pc:sldMasterMk cId="4208906343" sldId="2147484138"/>
              <pc:sldLayoutMk cId="2060824318" sldId="2147484155"/>
              <ac:spMk id="6" creationId="{1150B13F-557D-C881-C8FF-CE374757505C}"/>
            </ac:spMkLst>
          </pc:spChg>
          <pc:spChg chg="mod">
            <ac:chgData name="Pendek Armin - SLF" userId="51f9b027-0aea-4240-8982-d199f038d370" providerId="ADAL" clId="{9B67DD78-0282-1B46-87CB-6A3C4DA7EDD8}" dt="2023-03-08T07:46:04.291" v="94" actId="14100"/>
            <ac:spMkLst>
              <pc:docMk/>
              <pc:sldMasterMk cId="4208906343" sldId="2147484138"/>
              <pc:sldLayoutMk cId="2060824318" sldId="2147484155"/>
              <ac:spMk id="9" creationId="{C7D19C55-431D-69BC-7256-A57A595DB7E0}"/>
            </ac:spMkLst>
          </pc:spChg>
          <pc:spChg chg="add del mod">
            <ac:chgData name="Pendek Armin - SLF" userId="51f9b027-0aea-4240-8982-d199f038d370" providerId="ADAL" clId="{9B67DD78-0282-1B46-87CB-6A3C4DA7EDD8}" dt="2023-03-08T07:55:23.489" v="131" actId="478"/>
            <ac:spMkLst>
              <pc:docMk/>
              <pc:sldMasterMk cId="4208906343" sldId="2147484138"/>
              <pc:sldLayoutMk cId="2060824318" sldId="2147484155"/>
              <ac:spMk id="10" creationId="{B4ACFD1F-CF13-F2F2-0D7D-E28FAEFCB479}"/>
            </ac:spMkLst>
          </pc:spChg>
          <pc:spChg chg="add del mod">
            <ac:chgData name="Pendek Armin - SLF" userId="51f9b027-0aea-4240-8982-d199f038d370" providerId="ADAL" clId="{9B67DD78-0282-1B46-87CB-6A3C4DA7EDD8}" dt="2023-03-09T13:04:24.123" v="5646" actId="478"/>
            <ac:spMkLst>
              <pc:docMk/>
              <pc:sldMasterMk cId="4208906343" sldId="2147484138"/>
              <pc:sldLayoutMk cId="2060824318" sldId="2147484155"/>
              <ac:spMk id="11" creationId="{164729A8-C8B7-F053-29FC-30F0F8569079}"/>
            </ac:spMkLst>
          </pc:spChg>
          <pc:spChg chg="mod">
            <ac:chgData name="Pendek Armin - SLF" userId="51f9b027-0aea-4240-8982-d199f038d370" providerId="ADAL" clId="{9B67DD78-0282-1B46-87CB-6A3C4DA7EDD8}" dt="2023-03-08T07:55:26.968" v="132" actId="1076"/>
            <ac:spMkLst>
              <pc:docMk/>
              <pc:sldMasterMk cId="4208906343" sldId="2147484138"/>
              <pc:sldLayoutMk cId="2060824318" sldId="2147484155"/>
              <ac:spMk id="14" creationId="{8CAAE69E-CB11-F272-B0FF-7BFA114DBC9A}"/>
            </ac:spMkLst>
          </pc:spChg>
          <pc:spChg chg="mod">
            <ac:chgData name="Pendek Armin - SLF" userId="51f9b027-0aea-4240-8982-d199f038d370" providerId="ADAL" clId="{9B67DD78-0282-1B46-87CB-6A3C4DA7EDD8}" dt="2023-03-09T12:52:52.766" v="5577" actId="20577"/>
            <ac:spMkLst>
              <pc:docMk/>
              <pc:sldMasterMk cId="4208906343" sldId="2147484138"/>
              <pc:sldLayoutMk cId="2060824318" sldId="2147484155"/>
              <ac:spMk id="15" creationId="{199FC27E-C6C3-07A8-11B6-71CF9408CE35}"/>
            </ac:spMkLst>
          </pc:spChg>
          <pc:picChg chg="add mod">
            <ac:chgData name="Pendek Armin - SLF" userId="51f9b027-0aea-4240-8982-d199f038d370" providerId="ADAL" clId="{9B67DD78-0282-1B46-87CB-6A3C4DA7EDD8}" dt="2023-03-08T07:47:47.261" v="113" actId="1036"/>
            <ac:picMkLst>
              <pc:docMk/>
              <pc:sldMasterMk cId="4208906343" sldId="2147484138"/>
              <pc:sldLayoutMk cId="2060824318" sldId="2147484155"/>
              <ac:picMk id="7" creationId="{4D8FBC5B-4807-9EB7-C51A-B66C67FDC229}"/>
            </ac:picMkLst>
          </pc:picChg>
          <pc:picChg chg="del">
            <ac:chgData name="Pendek Armin - SLF" userId="51f9b027-0aea-4240-8982-d199f038d370" providerId="ADAL" clId="{9B67DD78-0282-1B46-87CB-6A3C4DA7EDD8}" dt="2023-03-08T07:45:56.429" v="93" actId="478"/>
            <ac:picMkLst>
              <pc:docMk/>
              <pc:sldMasterMk cId="4208906343" sldId="2147484138"/>
              <pc:sldLayoutMk cId="2060824318" sldId="2147484155"/>
              <ac:picMk id="8" creationId="{48338DA3-E5A9-23B2-A384-46F4E8343A76}"/>
            </ac:picMkLst>
          </pc:picChg>
          <pc:picChg chg="del">
            <ac:chgData name="Pendek Armin - SLF" userId="51f9b027-0aea-4240-8982-d199f038d370" providerId="ADAL" clId="{9B67DD78-0282-1B46-87CB-6A3C4DA7EDD8}" dt="2023-03-08T07:47:44.900" v="108" actId="478"/>
            <ac:picMkLst>
              <pc:docMk/>
              <pc:sldMasterMk cId="4208906343" sldId="2147484138"/>
              <pc:sldLayoutMk cId="2060824318" sldId="2147484155"/>
              <ac:picMk id="13" creationId="{41812CD6-823D-6696-38A7-16F34F82626E}"/>
            </ac:picMkLst>
          </pc:picChg>
          <pc:picChg chg="add del mod">
            <ac:chgData name="Pendek Armin - SLF" userId="51f9b027-0aea-4240-8982-d199f038d370" providerId="ADAL" clId="{9B67DD78-0282-1B46-87CB-6A3C4DA7EDD8}" dt="2023-03-08T13:22:02.129" v="874"/>
            <ac:picMkLst>
              <pc:docMk/>
              <pc:sldMasterMk cId="4208906343" sldId="2147484138"/>
              <pc:sldLayoutMk cId="2060824318" sldId="2147484155"/>
              <ac:picMk id="16" creationId="{A4985CCD-0A87-B5F3-42CB-B975F5B38F15}"/>
            </ac:picMkLst>
          </pc:picChg>
          <pc:picChg chg="add del mod">
            <ac:chgData name="Pendek Armin - SLF" userId="51f9b027-0aea-4240-8982-d199f038d370" providerId="ADAL" clId="{9B67DD78-0282-1B46-87CB-6A3C4DA7EDD8}" dt="2023-03-08T13:21:56.306" v="865"/>
            <ac:picMkLst>
              <pc:docMk/>
              <pc:sldMasterMk cId="4208906343" sldId="2147484138"/>
              <pc:sldLayoutMk cId="2060824318" sldId="2147484155"/>
              <ac:picMk id="18" creationId="{BAB03A62-2A21-889C-4EE4-35F105746A4F}"/>
            </ac:picMkLst>
          </pc:picChg>
          <pc:picChg chg="add del mod">
            <ac:chgData name="Pendek Armin - SLF" userId="51f9b027-0aea-4240-8982-d199f038d370" providerId="ADAL" clId="{9B67DD78-0282-1B46-87CB-6A3C4DA7EDD8}" dt="2023-03-09T13:08:44.206" v="5651" actId="21"/>
            <ac:picMkLst>
              <pc:docMk/>
              <pc:sldMasterMk cId="4208906343" sldId="2147484138"/>
              <pc:sldLayoutMk cId="2060824318" sldId="2147484155"/>
              <ac:picMk id="19" creationId="{3A906394-A167-0678-05D7-0A2621F45CC9}"/>
            </ac:picMkLst>
          </pc:picChg>
          <pc:picChg chg="add mod">
            <ac:chgData name="Pendek Armin - SLF" userId="51f9b027-0aea-4240-8982-d199f038d370" providerId="ADAL" clId="{9B67DD78-0282-1B46-87CB-6A3C4DA7EDD8}" dt="2023-03-09T13:08:39.696" v="5650"/>
            <ac:picMkLst>
              <pc:docMk/>
              <pc:sldMasterMk cId="4208906343" sldId="2147484138"/>
              <pc:sldLayoutMk cId="2060824318" sldId="2147484155"/>
              <ac:picMk id="20" creationId="{C16D589F-8E51-D7C7-C2ED-1E5A8E48D3AF}"/>
            </ac:picMkLst>
          </pc:picChg>
        </pc:sldLayoutChg>
        <pc:sldLayoutChg chg="addSp delSp modSp add mod modTransition">
          <pc:chgData name="Pendek Armin - SLF" userId="51f9b027-0aea-4240-8982-d199f038d370" providerId="ADAL" clId="{9B67DD78-0282-1B46-87CB-6A3C4DA7EDD8}" dt="2023-03-15T12:42:13.680" v="14804" actId="20577"/>
          <pc:sldLayoutMkLst>
            <pc:docMk/>
            <pc:sldMasterMk cId="4208906343" sldId="2147484138"/>
            <pc:sldLayoutMk cId="3634560049" sldId="2147484156"/>
          </pc:sldLayoutMkLst>
          <pc:spChg chg="add mod">
            <ac:chgData name="Pendek Armin - SLF" userId="51f9b027-0aea-4240-8982-d199f038d370" providerId="ADAL" clId="{9B67DD78-0282-1B46-87CB-6A3C4DA7EDD8}" dt="2023-03-08T21:11:16.914" v="2164" actId="207"/>
            <ac:spMkLst>
              <pc:docMk/>
              <pc:sldMasterMk cId="4208906343" sldId="2147484138"/>
              <pc:sldLayoutMk cId="3634560049" sldId="2147484156"/>
              <ac:spMk id="3" creationId="{0A2BBBD9-45A3-431D-1EC6-38B9A06B40E4}"/>
            </ac:spMkLst>
          </pc:spChg>
          <pc:spChg chg="add del mod">
            <ac:chgData name="Pendek Armin - SLF" userId="51f9b027-0aea-4240-8982-d199f038d370" providerId="ADAL" clId="{9B67DD78-0282-1B46-87CB-6A3C4DA7EDD8}" dt="2023-03-08T07:58:43.300" v="155" actId="478"/>
            <ac:spMkLst>
              <pc:docMk/>
              <pc:sldMasterMk cId="4208906343" sldId="2147484138"/>
              <pc:sldLayoutMk cId="3634560049" sldId="2147484156"/>
              <ac:spMk id="4" creationId="{7FA040DD-ECC0-AA48-51B6-655F13A27D43}"/>
            </ac:spMkLst>
          </pc:spChg>
          <pc:spChg chg="add mod">
            <ac:chgData name="Pendek Armin - SLF" userId="51f9b027-0aea-4240-8982-d199f038d370" providerId="ADAL" clId="{9B67DD78-0282-1B46-87CB-6A3C4DA7EDD8}" dt="2023-03-08T21:11:16.914" v="2164" actId="207"/>
            <ac:spMkLst>
              <pc:docMk/>
              <pc:sldMasterMk cId="4208906343" sldId="2147484138"/>
              <pc:sldLayoutMk cId="3634560049" sldId="2147484156"/>
              <ac:spMk id="5" creationId="{D244845E-F87B-876B-A26F-712AE55CF7EC}"/>
            </ac:spMkLst>
          </pc:spChg>
          <pc:spChg chg="add mod">
            <ac:chgData name="Pendek Armin - SLF" userId="51f9b027-0aea-4240-8982-d199f038d370" providerId="ADAL" clId="{9B67DD78-0282-1B46-87CB-6A3C4DA7EDD8}" dt="2023-03-09T11:08:32.523" v="5271"/>
            <ac:spMkLst>
              <pc:docMk/>
              <pc:sldMasterMk cId="4208906343" sldId="2147484138"/>
              <pc:sldLayoutMk cId="3634560049" sldId="2147484156"/>
              <ac:spMk id="6" creationId="{56A59FF1-454C-287D-3305-1C4D51123DD8}"/>
            </ac:spMkLst>
          </pc:spChg>
          <pc:spChg chg="add mod">
            <ac:chgData name="Pendek Armin - SLF" userId="51f9b027-0aea-4240-8982-d199f038d370" providerId="ADAL" clId="{9B67DD78-0282-1B46-87CB-6A3C4DA7EDD8}" dt="2023-03-09T11:08:41.503" v="5273"/>
            <ac:spMkLst>
              <pc:docMk/>
              <pc:sldMasterMk cId="4208906343" sldId="2147484138"/>
              <pc:sldLayoutMk cId="3634560049" sldId="2147484156"/>
              <ac:spMk id="8" creationId="{CB236661-4878-7EAD-15BC-231987D598AB}"/>
            </ac:spMkLst>
          </pc:spChg>
          <pc:spChg chg="add mod">
            <ac:chgData name="Pendek Armin - SLF" userId="51f9b027-0aea-4240-8982-d199f038d370" providerId="ADAL" clId="{9B67DD78-0282-1B46-87CB-6A3C4DA7EDD8}" dt="2023-03-08T12:21:23.023" v="382" actId="1038"/>
            <ac:spMkLst>
              <pc:docMk/>
              <pc:sldMasterMk cId="4208906343" sldId="2147484138"/>
              <pc:sldLayoutMk cId="3634560049" sldId="2147484156"/>
              <ac:spMk id="10" creationId="{AE91ABE5-E4AB-9C2B-4BA7-6A93C3D165C1}"/>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1" creationId="{DEA2A23C-2664-C7A8-589A-7867B763AAD2}"/>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2" creationId="{42BB9C23-B662-7FAE-37E9-3094D30E8322}"/>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3" creationId="{646A05F6-21AE-DE83-1D80-EFE97A4C6F82}"/>
            </ac:spMkLst>
          </pc:spChg>
          <pc:spChg chg="mod">
            <ac:chgData name="Pendek Armin - SLF" userId="51f9b027-0aea-4240-8982-d199f038d370" providerId="ADAL" clId="{9B67DD78-0282-1B46-87CB-6A3C4DA7EDD8}" dt="2023-03-08T07:54:54.554" v="128" actId="1076"/>
            <ac:spMkLst>
              <pc:docMk/>
              <pc:sldMasterMk cId="4208906343" sldId="2147484138"/>
              <pc:sldLayoutMk cId="3634560049" sldId="2147484156"/>
              <ac:spMk id="14" creationId="{8CAAE69E-CB11-F272-B0FF-7BFA114DBC9A}"/>
            </ac:spMkLst>
          </pc:spChg>
          <pc:spChg chg="del">
            <ac:chgData name="Pendek Armin - SLF" userId="51f9b027-0aea-4240-8982-d199f038d370" providerId="ADAL" clId="{9B67DD78-0282-1B46-87CB-6A3C4DA7EDD8}" dt="2023-03-08T07:54:46.585" v="126" actId="478"/>
            <ac:spMkLst>
              <pc:docMk/>
              <pc:sldMasterMk cId="4208906343" sldId="2147484138"/>
              <pc:sldLayoutMk cId="3634560049" sldId="2147484156"/>
              <ac:spMk id="15" creationId="{199FC27E-C6C3-07A8-11B6-71CF9408CE35}"/>
            </ac:spMkLst>
          </pc:spChg>
          <pc:spChg chg="add mod">
            <ac:chgData name="Pendek Armin - SLF" userId="51f9b027-0aea-4240-8982-d199f038d370" providerId="ADAL" clId="{9B67DD78-0282-1B46-87CB-6A3C4DA7EDD8}" dt="2023-03-09T11:09:10.230" v="5282" actId="255"/>
            <ac:spMkLst>
              <pc:docMk/>
              <pc:sldMasterMk cId="4208906343" sldId="2147484138"/>
              <pc:sldLayoutMk cId="3634560049" sldId="2147484156"/>
              <ac:spMk id="16" creationId="{C6257E8A-0DAB-1640-1D4E-DCAE8511F0C1}"/>
            </ac:spMkLst>
          </pc:spChg>
          <pc:spChg chg="add mod">
            <ac:chgData name="Pendek Armin - SLF" userId="51f9b027-0aea-4240-8982-d199f038d370" providerId="ADAL" clId="{9B67DD78-0282-1B46-87CB-6A3C4DA7EDD8}" dt="2023-03-09T11:09:32.774" v="5322" actId="20577"/>
            <ac:spMkLst>
              <pc:docMk/>
              <pc:sldMasterMk cId="4208906343" sldId="2147484138"/>
              <pc:sldLayoutMk cId="3634560049" sldId="2147484156"/>
              <ac:spMk id="17" creationId="{BE483592-6253-6C1C-E40C-466CB64D83DA}"/>
            </ac:spMkLst>
          </pc:spChg>
          <pc:spChg chg="add mod">
            <ac:chgData name="Pendek Armin - SLF" userId="51f9b027-0aea-4240-8982-d199f038d370" providerId="ADAL" clId="{9B67DD78-0282-1B46-87CB-6A3C4DA7EDD8}" dt="2023-03-15T12:42:13.680" v="14804" actId="20577"/>
            <ac:spMkLst>
              <pc:docMk/>
              <pc:sldMasterMk cId="4208906343" sldId="2147484138"/>
              <pc:sldLayoutMk cId="3634560049" sldId="2147484156"/>
              <ac:spMk id="18" creationId="{FFEBA1C0-9D43-A185-63ED-13A7BCAF072A}"/>
            </ac:spMkLst>
          </pc:spChg>
          <pc:spChg chg="add mod">
            <ac:chgData name="Pendek Armin - SLF" userId="51f9b027-0aea-4240-8982-d199f038d370" providerId="ADAL" clId="{9B67DD78-0282-1B46-87CB-6A3C4DA7EDD8}" dt="2023-03-08T12:21:25.113" v="385" actId="1038"/>
            <ac:spMkLst>
              <pc:docMk/>
              <pc:sldMasterMk cId="4208906343" sldId="2147484138"/>
              <pc:sldLayoutMk cId="3634560049" sldId="2147484156"/>
              <ac:spMk id="19" creationId="{D4AE107F-25F2-91DF-C3E6-BEBE5B304DF6}"/>
            </ac:spMkLst>
          </pc:spChg>
          <pc:spChg chg="add mod">
            <ac:chgData name="Pendek Armin - SLF" userId="51f9b027-0aea-4240-8982-d199f038d370" providerId="ADAL" clId="{9B67DD78-0282-1B46-87CB-6A3C4DA7EDD8}" dt="2023-03-08T12:21:27.125" v="389" actId="1038"/>
            <ac:spMkLst>
              <pc:docMk/>
              <pc:sldMasterMk cId="4208906343" sldId="2147484138"/>
              <pc:sldLayoutMk cId="3634560049" sldId="2147484156"/>
              <ac:spMk id="20" creationId="{CBEF92C2-84D9-408B-1B42-EDB6A05C0F24}"/>
            </ac:spMkLst>
          </pc:spChg>
          <pc:spChg chg="add mod">
            <ac:chgData name="Pendek Armin - SLF" userId="51f9b027-0aea-4240-8982-d199f038d370" providerId="ADAL" clId="{9B67DD78-0282-1B46-87CB-6A3C4DA7EDD8}" dt="2023-03-08T12:21:30.350" v="396" actId="1037"/>
            <ac:spMkLst>
              <pc:docMk/>
              <pc:sldMasterMk cId="4208906343" sldId="2147484138"/>
              <pc:sldLayoutMk cId="3634560049" sldId="2147484156"/>
              <ac:spMk id="21" creationId="{E61D0085-5AEA-4800-6AAE-1C270DF3DF16}"/>
            </ac:spMkLst>
          </pc:spChg>
          <pc:spChg chg="add mod">
            <ac:chgData name="Pendek Armin - SLF" userId="51f9b027-0aea-4240-8982-d199f038d370" providerId="ADAL" clId="{9B67DD78-0282-1B46-87CB-6A3C4DA7EDD8}" dt="2023-03-08T12:21:32.039" v="399" actId="1038"/>
            <ac:spMkLst>
              <pc:docMk/>
              <pc:sldMasterMk cId="4208906343" sldId="2147484138"/>
              <pc:sldLayoutMk cId="3634560049" sldId="2147484156"/>
              <ac:spMk id="22" creationId="{4F53B916-4988-B202-F5A5-AC9356928CA4}"/>
            </ac:spMkLst>
          </pc:spChg>
          <pc:spChg chg="add mod">
            <ac:chgData name="Pendek Armin - SLF" userId="51f9b027-0aea-4240-8982-d199f038d370" providerId="ADAL" clId="{9B67DD78-0282-1B46-87CB-6A3C4DA7EDD8}" dt="2023-03-08T12:21:34.184" v="401" actId="1038"/>
            <ac:spMkLst>
              <pc:docMk/>
              <pc:sldMasterMk cId="4208906343" sldId="2147484138"/>
              <pc:sldLayoutMk cId="3634560049" sldId="2147484156"/>
              <ac:spMk id="23" creationId="{77398909-5F48-D548-85F6-F51280B8CCBA}"/>
            </ac:spMkLst>
          </pc:spChg>
          <pc:spChg chg="add mod">
            <ac:chgData name="Pendek Armin - SLF" userId="51f9b027-0aea-4240-8982-d199f038d370" providerId="ADAL" clId="{9B67DD78-0282-1B46-87CB-6A3C4DA7EDD8}" dt="2023-03-08T12:21:37.959" v="402" actId="1038"/>
            <ac:spMkLst>
              <pc:docMk/>
              <pc:sldMasterMk cId="4208906343" sldId="2147484138"/>
              <pc:sldLayoutMk cId="3634560049" sldId="2147484156"/>
              <ac:spMk id="24" creationId="{4F95CE36-B302-D01C-E128-8BFDFCA2B410}"/>
            </ac:spMkLst>
          </pc:spChg>
          <pc:spChg chg="add del mod">
            <ac:chgData name="Pendek Armin - SLF" userId="51f9b027-0aea-4240-8982-d199f038d370" providerId="ADAL" clId="{9B67DD78-0282-1B46-87CB-6A3C4DA7EDD8}" dt="2023-03-08T20:21:50.314" v="1688" actId="478"/>
            <ac:spMkLst>
              <pc:docMk/>
              <pc:sldMasterMk cId="4208906343" sldId="2147484138"/>
              <pc:sldLayoutMk cId="3634560049" sldId="2147484156"/>
              <ac:spMk id="25" creationId="{AC70C787-A85F-4660-AE61-2F0DE33F06D5}"/>
            </ac:spMkLst>
          </pc:spChg>
        </pc:sldLayoutChg>
        <pc:sldLayoutChg chg="addSp delSp modSp add mod modTransition">
          <pc:chgData name="Pendek Armin - SLF" userId="51f9b027-0aea-4240-8982-d199f038d370" providerId="ADAL" clId="{9B67DD78-0282-1B46-87CB-6A3C4DA7EDD8}" dt="2023-03-15T12:37:59.766" v="14764" actId="20577"/>
          <pc:sldLayoutMkLst>
            <pc:docMk/>
            <pc:sldMasterMk cId="4208906343" sldId="2147484138"/>
            <pc:sldLayoutMk cId="2474149969" sldId="2147484157"/>
          </pc:sldLayoutMkLst>
          <pc:spChg chg="mod">
            <ac:chgData name="Pendek Armin - SLF" userId="51f9b027-0aea-4240-8982-d199f038d370" providerId="ADAL" clId="{9B67DD78-0282-1B46-87CB-6A3C4DA7EDD8}" dt="2023-03-08T12:23:38.123" v="420" actId="207"/>
            <ac:spMkLst>
              <pc:docMk/>
              <pc:sldMasterMk cId="4208906343" sldId="2147484138"/>
              <pc:sldLayoutMk cId="2474149969" sldId="2147484157"/>
              <ac:spMk id="2" creationId="{B5086A0E-EDD5-FCD7-68D1-9E19A7DE6E37}"/>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3" creationId="{0A2BBBD9-45A3-431D-1EC6-38B9A06B40E4}"/>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5" creationId="{D244845E-F87B-876B-A26F-712AE55CF7EC}"/>
            </ac:spMkLst>
          </pc:spChg>
          <pc:spChg chg="mod">
            <ac:chgData name="Pendek Armin - SLF" userId="51f9b027-0aea-4240-8982-d199f038d370" providerId="ADAL" clId="{9B67DD78-0282-1B46-87CB-6A3C4DA7EDD8}" dt="2023-03-15T12:37:59.766" v="14764" actId="20577"/>
            <ac:spMkLst>
              <pc:docMk/>
              <pc:sldMasterMk cId="4208906343" sldId="2147484138"/>
              <pc:sldLayoutMk cId="2474149969" sldId="2147484157"/>
              <ac:spMk id="6" creationId="{56A59FF1-454C-287D-3305-1C4D51123DD8}"/>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8" creationId="{CB236661-4878-7EAD-15BC-231987D598AB}"/>
            </ac:spMkLst>
          </pc:spChg>
          <pc:spChg chg="mod">
            <ac:chgData name="Pendek Armin - SLF" userId="51f9b027-0aea-4240-8982-d199f038d370" providerId="ADAL" clId="{9B67DD78-0282-1B46-87CB-6A3C4DA7EDD8}" dt="2023-03-08T12:22:12.905" v="412" actId="207"/>
            <ac:spMkLst>
              <pc:docMk/>
              <pc:sldMasterMk cId="4208906343" sldId="2147484138"/>
              <pc:sldLayoutMk cId="2474149969" sldId="2147484157"/>
              <ac:spMk id="9" creationId="{C7D19C55-431D-69BC-7256-A57A595DB7E0}"/>
            </ac:spMkLst>
          </pc:spChg>
          <pc:spChg chg="mod">
            <ac:chgData name="Pendek Armin - SLF" userId="51f9b027-0aea-4240-8982-d199f038d370" providerId="ADAL" clId="{9B67DD78-0282-1B46-87CB-6A3C4DA7EDD8}" dt="2023-03-08T12:34:53.077" v="783" actId="14100"/>
            <ac:spMkLst>
              <pc:docMk/>
              <pc:sldMasterMk cId="4208906343" sldId="2147484138"/>
              <pc:sldLayoutMk cId="2474149969" sldId="2147484157"/>
              <ac:spMk id="10" creationId="{AE91ABE5-E4AB-9C2B-4BA7-6A93C3D165C1}"/>
            </ac:spMkLst>
          </pc:spChg>
          <pc:spChg chg="mod">
            <ac:chgData name="Pendek Armin - SLF" userId="51f9b027-0aea-4240-8982-d199f038d370" providerId="ADAL" clId="{9B67DD78-0282-1B46-87CB-6A3C4DA7EDD8}" dt="2023-03-08T12:34:55.671" v="785" actId="20577"/>
            <ac:spMkLst>
              <pc:docMk/>
              <pc:sldMasterMk cId="4208906343" sldId="2147484138"/>
              <pc:sldLayoutMk cId="2474149969" sldId="2147484157"/>
              <ac:spMk id="14" creationId="{8CAAE69E-CB11-F272-B0FF-7BFA114DBC9A}"/>
            </ac:spMkLst>
          </pc:spChg>
          <pc:spChg chg="mod">
            <ac:chgData name="Pendek Armin - SLF" userId="51f9b027-0aea-4240-8982-d199f038d370" providerId="ADAL" clId="{9B67DD78-0282-1B46-87CB-6A3C4DA7EDD8}" dt="2023-03-08T22:20:34.979" v="2897" actId="20577"/>
            <ac:spMkLst>
              <pc:docMk/>
              <pc:sldMasterMk cId="4208906343" sldId="2147484138"/>
              <pc:sldLayoutMk cId="2474149969" sldId="2147484157"/>
              <ac:spMk id="16" creationId="{C6257E8A-0DAB-1640-1D4E-DCAE8511F0C1}"/>
            </ac:spMkLst>
          </pc:spChg>
          <pc:spChg chg="mod">
            <ac:chgData name="Pendek Armin - SLF" userId="51f9b027-0aea-4240-8982-d199f038d370" providerId="ADAL" clId="{9B67DD78-0282-1B46-87CB-6A3C4DA7EDD8}" dt="2023-03-08T22:22:17.029" v="2901" actId="20577"/>
            <ac:spMkLst>
              <pc:docMk/>
              <pc:sldMasterMk cId="4208906343" sldId="2147484138"/>
              <pc:sldLayoutMk cId="2474149969" sldId="2147484157"/>
              <ac:spMk id="17" creationId="{BE483592-6253-6C1C-E40C-466CB64D83DA}"/>
            </ac:spMkLst>
          </pc:spChg>
          <pc:spChg chg="del mod">
            <ac:chgData name="Pendek Armin - SLF" userId="51f9b027-0aea-4240-8982-d199f038d370" providerId="ADAL" clId="{9B67DD78-0282-1B46-87CB-6A3C4DA7EDD8}" dt="2023-03-08T12:33:45.954" v="775" actId="478"/>
            <ac:spMkLst>
              <pc:docMk/>
              <pc:sldMasterMk cId="4208906343" sldId="2147484138"/>
              <pc:sldLayoutMk cId="2474149969" sldId="2147484157"/>
              <ac:spMk id="18" creationId="{FFEBA1C0-9D43-A185-63ED-13A7BCAF072A}"/>
            </ac:spMkLst>
          </pc:spChg>
          <pc:spChg chg="mod">
            <ac:chgData name="Pendek Armin - SLF" userId="51f9b027-0aea-4240-8982-d199f038d370" providerId="ADAL" clId="{9B67DD78-0282-1B46-87CB-6A3C4DA7EDD8}" dt="2023-03-08T13:08:09.160" v="836" actId="1076"/>
            <ac:spMkLst>
              <pc:docMk/>
              <pc:sldMasterMk cId="4208906343" sldId="2147484138"/>
              <pc:sldLayoutMk cId="2474149969" sldId="2147484157"/>
              <ac:spMk id="19" creationId="{D4AE107F-25F2-91DF-C3E6-BEBE5B304DF6}"/>
            </ac:spMkLst>
          </pc:spChg>
          <pc:spChg chg="mod">
            <ac:chgData name="Pendek Armin - SLF" userId="51f9b027-0aea-4240-8982-d199f038d370" providerId="ADAL" clId="{9B67DD78-0282-1B46-87CB-6A3C4DA7EDD8}" dt="2023-03-08T13:08:11.679" v="837" actId="1076"/>
            <ac:spMkLst>
              <pc:docMk/>
              <pc:sldMasterMk cId="4208906343" sldId="2147484138"/>
              <pc:sldLayoutMk cId="2474149969" sldId="2147484157"/>
              <ac:spMk id="20" creationId="{CBEF92C2-84D9-408B-1B42-EDB6A05C0F24}"/>
            </ac:spMkLst>
          </pc:spChg>
          <pc:spChg chg="mod">
            <ac:chgData name="Pendek Armin - SLF" userId="51f9b027-0aea-4240-8982-d199f038d370" providerId="ADAL" clId="{9B67DD78-0282-1B46-87CB-6A3C4DA7EDD8}" dt="2023-03-08T13:08:40.728" v="840" actId="1076"/>
            <ac:spMkLst>
              <pc:docMk/>
              <pc:sldMasterMk cId="4208906343" sldId="2147484138"/>
              <pc:sldLayoutMk cId="2474149969" sldId="2147484157"/>
              <ac:spMk id="21" creationId="{E61D0085-5AEA-4800-6AAE-1C270DF3DF16}"/>
            </ac:spMkLst>
          </pc:spChg>
          <pc:spChg chg="mod">
            <ac:chgData name="Pendek Armin - SLF" userId="51f9b027-0aea-4240-8982-d199f038d370" providerId="ADAL" clId="{9B67DD78-0282-1B46-87CB-6A3C4DA7EDD8}" dt="2023-03-08T13:08:43.132" v="841" actId="1076"/>
            <ac:spMkLst>
              <pc:docMk/>
              <pc:sldMasterMk cId="4208906343" sldId="2147484138"/>
              <pc:sldLayoutMk cId="2474149969" sldId="2147484157"/>
              <ac:spMk id="22" creationId="{4F53B916-4988-B202-F5A5-AC9356928CA4}"/>
            </ac:spMkLst>
          </pc:spChg>
          <pc:spChg chg="mod">
            <ac:chgData name="Pendek Armin - SLF" userId="51f9b027-0aea-4240-8982-d199f038d370" providerId="ADAL" clId="{9B67DD78-0282-1B46-87CB-6A3C4DA7EDD8}" dt="2023-03-08T13:08:47.579" v="842" actId="1076"/>
            <ac:spMkLst>
              <pc:docMk/>
              <pc:sldMasterMk cId="4208906343" sldId="2147484138"/>
              <pc:sldLayoutMk cId="2474149969" sldId="2147484157"/>
              <ac:spMk id="23" creationId="{77398909-5F48-D548-85F6-F51280B8CCBA}"/>
            </ac:spMkLst>
          </pc:spChg>
          <pc:spChg chg="del">
            <ac:chgData name="Pendek Armin - SLF" userId="51f9b027-0aea-4240-8982-d199f038d370" providerId="ADAL" clId="{9B67DD78-0282-1B46-87CB-6A3C4DA7EDD8}" dt="2023-03-08T12:33:47.192" v="776" actId="478"/>
            <ac:spMkLst>
              <pc:docMk/>
              <pc:sldMasterMk cId="4208906343" sldId="2147484138"/>
              <pc:sldLayoutMk cId="2474149969" sldId="2147484157"/>
              <ac:spMk id="24" creationId="{4F95CE36-B302-D01C-E128-8BFDFCA2B410}"/>
            </ac:spMkLst>
          </pc:spChg>
          <pc:picChg chg="add del">
            <ac:chgData name="Pendek Armin - SLF" userId="51f9b027-0aea-4240-8982-d199f038d370" providerId="ADAL" clId="{9B67DD78-0282-1B46-87CB-6A3C4DA7EDD8}" dt="2023-03-08T12:25:16.092" v="439" actId="478"/>
            <ac:picMkLst>
              <pc:docMk/>
              <pc:sldMasterMk cId="4208906343" sldId="2147484138"/>
              <pc:sldLayoutMk cId="2474149969" sldId="2147484157"/>
              <ac:picMk id="7" creationId="{4D8FBC5B-4807-9EB7-C51A-B66C67FDC229}"/>
            </ac:picMkLst>
          </pc:picChg>
          <pc:picChg chg="add mod">
            <ac:chgData name="Pendek Armin - SLF" userId="51f9b027-0aea-4240-8982-d199f038d370" providerId="ADAL" clId="{9B67DD78-0282-1B46-87CB-6A3C4DA7EDD8}" dt="2023-03-08T12:25:19.084" v="452" actId="1036"/>
            <ac:picMkLst>
              <pc:docMk/>
              <pc:sldMasterMk cId="4208906343" sldId="2147484138"/>
              <pc:sldLayoutMk cId="2474149969" sldId="2147484157"/>
              <ac:picMk id="11" creationId="{17D42D6E-B7A8-7D96-9AED-76CEDF53D34A}"/>
            </ac:picMkLst>
          </pc:picChg>
        </pc:sldLayoutChg>
        <pc:sldLayoutChg chg="addSp delSp modSp add del mod ord modTransition">
          <pc:chgData name="Pendek Armin - SLF" userId="51f9b027-0aea-4240-8982-d199f038d370" providerId="ADAL" clId="{9B67DD78-0282-1B46-87CB-6A3C4DA7EDD8}" dt="2023-03-10T15:23:33.308" v="8552" actId="2696"/>
          <pc:sldLayoutMkLst>
            <pc:docMk/>
            <pc:sldMasterMk cId="4208906343" sldId="2147484138"/>
            <pc:sldLayoutMk cId="805333752" sldId="2147484158"/>
          </pc:sldLayoutMkLst>
          <pc:spChg chg="mod">
            <ac:chgData name="Pendek Armin - SLF" userId="51f9b027-0aea-4240-8982-d199f038d370" providerId="ADAL" clId="{9B67DD78-0282-1B46-87CB-6A3C4DA7EDD8}" dt="2023-03-08T13:04:56.140" v="829" actId="207"/>
            <ac:spMkLst>
              <pc:docMk/>
              <pc:sldMasterMk cId="4208906343" sldId="2147484138"/>
              <pc:sldLayoutMk cId="805333752" sldId="2147484158"/>
              <ac:spMk id="2" creationId="{B5086A0E-EDD5-FCD7-68D1-9E19A7DE6E37}"/>
            </ac:spMkLst>
          </pc:spChg>
          <pc:spChg chg="add mod">
            <ac:chgData name="Pendek Armin - SLF" userId="51f9b027-0aea-4240-8982-d199f038d370" providerId="ADAL" clId="{9B67DD78-0282-1B46-87CB-6A3C4DA7EDD8}" dt="2023-03-09T14:12:31.295" v="6820" actId="1076"/>
            <ac:spMkLst>
              <pc:docMk/>
              <pc:sldMasterMk cId="4208906343" sldId="2147484138"/>
              <pc:sldLayoutMk cId="805333752" sldId="2147484158"/>
              <ac:spMk id="3" creationId="{69D74A87-DC8F-7D01-8168-929B13A48AA4}"/>
            </ac:spMkLst>
          </pc:spChg>
          <pc:spChg chg="mod">
            <ac:chgData name="Pendek Armin - SLF" userId="51f9b027-0aea-4240-8982-d199f038d370" providerId="ADAL" clId="{9B67DD78-0282-1B46-87CB-6A3C4DA7EDD8}" dt="2023-03-08T13:04:40.607" v="827" actId="207"/>
            <ac:spMkLst>
              <pc:docMk/>
              <pc:sldMasterMk cId="4208906343" sldId="2147484138"/>
              <pc:sldLayoutMk cId="805333752" sldId="2147484158"/>
              <ac:spMk id="9" creationId="{C7D19C55-431D-69BC-7256-A57A595DB7E0}"/>
            </ac:spMkLst>
          </pc:spChg>
          <pc:spChg chg="del mod">
            <ac:chgData name="Pendek Armin - SLF" userId="51f9b027-0aea-4240-8982-d199f038d370" providerId="ADAL" clId="{9B67DD78-0282-1B46-87CB-6A3C4DA7EDD8}" dt="2023-03-09T13:08:51.021" v="5652" actId="478"/>
            <ac:spMkLst>
              <pc:docMk/>
              <pc:sldMasterMk cId="4208906343" sldId="2147484138"/>
              <pc:sldLayoutMk cId="805333752" sldId="2147484158"/>
              <ac:spMk id="11" creationId="{164729A8-C8B7-F053-29FC-30F0F8569079}"/>
            </ac:spMkLst>
          </pc:spChg>
          <pc:spChg chg="mod">
            <ac:chgData name="Pendek Armin - SLF" userId="51f9b027-0aea-4240-8982-d199f038d370" providerId="ADAL" clId="{9B67DD78-0282-1B46-87CB-6A3C4DA7EDD8}" dt="2023-03-09T13:03:49.936" v="5643" actId="14100"/>
            <ac:spMkLst>
              <pc:docMk/>
              <pc:sldMasterMk cId="4208906343" sldId="2147484138"/>
              <pc:sldLayoutMk cId="805333752" sldId="2147484158"/>
              <ac:spMk id="14" creationId="{8CAAE69E-CB11-F272-B0FF-7BFA114DBC9A}"/>
            </ac:spMkLst>
          </pc:spChg>
          <pc:spChg chg="mod">
            <ac:chgData name="Pendek Armin - SLF" userId="51f9b027-0aea-4240-8982-d199f038d370" providerId="ADAL" clId="{9B67DD78-0282-1B46-87CB-6A3C4DA7EDD8}" dt="2023-03-09T14:12:23.858" v="6819" actId="20577"/>
            <ac:spMkLst>
              <pc:docMk/>
              <pc:sldMasterMk cId="4208906343" sldId="2147484138"/>
              <pc:sldLayoutMk cId="805333752" sldId="2147484158"/>
              <ac:spMk id="15" creationId="{199FC27E-C6C3-07A8-11B6-71CF9408CE35}"/>
            </ac:spMkLst>
          </pc:spChg>
          <pc:picChg chg="add del mod">
            <ac:chgData name="Pendek Armin - SLF" userId="51f9b027-0aea-4240-8982-d199f038d370" providerId="ADAL" clId="{9B67DD78-0282-1B46-87CB-6A3C4DA7EDD8}" dt="2023-03-09T12:58:05.528" v="5604" actId="21"/>
            <ac:picMkLst>
              <pc:docMk/>
              <pc:sldMasterMk cId="4208906343" sldId="2147484138"/>
              <pc:sldLayoutMk cId="805333752" sldId="2147484158"/>
              <ac:picMk id="4" creationId="{D97D5353-9942-DF1C-06A5-E41DFAD8E61B}"/>
            </ac:picMkLst>
          </pc:picChg>
          <pc:picChg chg="add del mod modCrop">
            <ac:chgData name="Pendek Armin - SLF" userId="51f9b027-0aea-4240-8982-d199f038d370" providerId="ADAL" clId="{9B67DD78-0282-1B46-87CB-6A3C4DA7EDD8}" dt="2023-03-09T13:08:35.122" v="5649" actId="21"/>
            <ac:picMkLst>
              <pc:docMk/>
              <pc:sldMasterMk cId="4208906343" sldId="2147484138"/>
              <pc:sldLayoutMk cId="805333752" sldId="2147484158"/>
              <ac:picMk id="6" creationId="{45526714-C726-59A7-0C8B-A85DB513ACE1}"/>
            </ac:picMkLst>
          </pc:picChg>
          <pc:picChg chg="del">
            <ac:chgData name="Pendek Armin - SLF" userId="51f9b027-0aea-4240-8982-d199f038d370" providerId="ADAL" clId="{9B67DD78-0282-1B46-87CB-6A3C4DA7EDD8}" dt="2023-03-08T13:05:03.477" v="830" actId="478"/>
            <ac:picMkLst>
              <pc:docMk/>
              <pc:sldMasterMk cId="4208906343" sldId="2147484138"/>
              <pc:sldLayoutMk cId="805333752" sldId="2147484158"/>
              <ac:picMk id="7" creationId="{4D8FBC5B-4807-9EB7-C51A-B66C67FDC229}"/>
            </ac:picMkLst>
          </pc:picChg>
          <pc:picChg chg="add del mod">
            <ac:chgData name="Pendek Armin - SLF" userId="51f9b027-0aea-4240-8982-d199f038d370" providerId="ADAL" clId="{9B67DD78-0282-1B46-87CB-6A3C4DA7EDD8}" dt="2023-03-09T12:58:05.044" v="5603"/>
            <ac:picMkLst>
              <pc:docMk/>
              <pc:sldMasterMk cId="4208906343" sldId="2147484138"/>
              <pc:sldLayoutMk cId="805333752" sldId="2147484158"/>
              <ac:picMk id="8" creationId="{232CD42E-23FE-9033-4128-7D64373D3258}"/>
            </ac:picMkLst>
          </pc:picChg>
          <pc:picChg chg="add mod">
            <ac:chgData name="Pendek Armin - SLF" userId="51f9b027-0aea-4240-8982-d199f038d370" providerId="ADAL" clId="{9B67DD78-0282-1B46-87CB-6A3C4DA7EDD8}" dt="2023-03-09T13:08:51.676" v="5653"/>
            <ac:picMkLst>
              <pc:docMk/>
              <pc:sldMasterMk cId="4208906343" sldId="2147484138"/>
              <pc:sldLayoutMk cId="805333752" sldId="2147484158"/>
              <ac:picMk id="10" creationId="{DB53FA63-7F99-7718-28DF-528500A5081D}"/>
            </ac:picMkLst>
          </pc:picChg>
        </pc:sldLayoutChg>
        <pc:sldLayoutChg chg="addSp delSp modSp add mod ord modTransition">
          <pc:chgData name="Pendek Armin - SLF" userId="51f9b027-0aea-4240-8982-d199f038d370" providerId="ADAL" clId="{9B67DD78-0282-1B46-87CB-6A3C4DA7EDD8}" dt="2023-03-15T13:05:57.273" v="15259" actId="20578"/>
          <pc:sldLayoutMkLst>
            <pc:docMk/>
            <pc:sldMasterMk cId="4208906343" sldId="2147484138"/>
            <pc:sldLayoutMk cId="3645458053" sldId="2147484159"/>
          </pc:sldLayoutMkLst>
          <pc:spChg chg="del">
            <ac:chgData name="Pendek Armin - SLF" userId="51f9b027-0aea-4240-8982-d199f038d370" providerId="ADAL" clId="{9B67DD78-0282-1B46-87CB-6A3C4DA7EDD8}" dt="2023-03-08T20:22:23.010" v="1696" actId="478"/>
            <ac:spMkLst>
              <pc:docMk/>
              <pc:sldMasterMk cId="4208906343" sldId="2147484138"/>
              <pc:sldLayoutMk cId="3645458053" sldId="2147484159"/>
              <ac:spMk id="2" creationId="{B5086A0E-EDD5-FCD7-68D1-9E19A7DE6E37}"/>
            </ac:spMkLst>
          </pc:spChg>
          <pc:spChg chg="add mod">
            <ac:chgData name="Pendek Armin - SLF" userId="51f9b027-0aea-4240-8982-d199f038d370" providerId="ADAL" clId="{9B67DD78-0282-1B46-87CB-6A3C4DA7EDD8}" dt="2023-03-08T20:49:17.096" v="1917" actId="113"/>
            <ac:spMkLst>
              <pc:docMk/>
              <pc:sldMasterMk cId="4208906343" sldId="2147484138"/>
              <pc:sldLayoutMk cId="3645458053" sldId="2147484159"/>
              <ac:spMk id="3" creationId="{22662CF1-889D-74FB-40EF-BADB7A77BB14}"/>
            </ac:spMkLst>
          </pc:spChg>
          <pc:spChg chg="add del">
            <ac:chgData name="Pendek Armin - SLF" userId="51f9b027-0aea-4240-8982-d199f038d370" providerId="ADAL" clId="{9B67DD78-0282-1B46-87CB-6A3C4DA7EDD8}" dt="2023-03-08T20:25:52.875" v="1758" actId="478"/>
            <ac:spMkLst>
              <pc:docMk/>
              <pc:sldMasterMk cId="4208906343" sldId="2147484138"/>
              <pc:sldLayoutMk cId="3645458053" sldId="2147484159"/>
              <ac:spMk id="5" creationId="{36FC47A3-6486-6D4A-8EDA-EDAB49D13643}"/>
            </ac:spMkLst>
          </pc:spChg>
          <pc:spChg chg="add del">
            <ac:chgData name="Pendek Armin - SLF" userId="51f9b027-0aea-4240-8982-d199f038d370" providerId="ADAL" clId="{9B67DD78-0282-1B46-87CB-6A3C4DA7EDD8}" dt="2023-03-08T20:22:19.509" v="1694" actId="478"/>
            <ac:spMkLst>
              <pc:docMk/>
              <pc:sldMasterMk cId="4208906343" sldId="2147484138"/>
              <pc:sldLayoutMk cId="3645458053" sldId="2147484159"/>
              <ac:spMk id="9" creationId="{C7D19C55-431D-69BC-7256-A57A595DB7E0}"/>
            </ac:spMkLst>
          </pc:spChg>
          <pc:spChg chg="del">
            <ac:chgData name="Pendek Armin - SLF" userId="51f9b027-0aea-4240-8982-d199f038d370" providerId="ADAL" clId="{9B67DD78-0282-1B46-87CB-6A3C4DA7EDD8}" dt="2023-03-08T20:22:21.751" v="1695" actId="478"/>
            <ac:spMkLst>
              <pc:docMk/>
              <pc:sldMasterMk cId="4208906343" sldId="2147484138"/>
              <pc:sldLayoutMk cId="3645458053" sldId="2147484159"/>
              <ac:spMk id="11" creationId="{164729A8-C8B7-F053-29FC-30F0F8569079}"/>
            </ac:spMkLst>
          </pc:spChg>
          <pc:spChg chg="mod">
            <ac:chgData name="Pendek Armin - SLF" userId="51f9b027-0aea-4240-8982-d199f038d370" providerId="ADAL" clId="{9B67DD78-0282-1B46-87CB-6A3C4DA7EDD8}" dt="2023-03-08T20:58:00.902" v="2102" actId="14100"/>
            <ac:spMkLst>
              <pc:docMk/>
              <pc:sldMasterMk cId="4208906343" sldId="2147484138"/>
              <pc:sldLayoutMk cId="3645458053" sldId="2147484159"/>
              <ac:spMk id="14" creationId="{8CAAE69E-CB11-F272-B0FF-7BFA114DBC9A}"/>
            </ac:spMkLst>
          </pc:spChg>
          <pc:spChg chg="mod">
            <ac:chgData name="Pendek Armin - SLF" userId="51f9b027-0aea-4240-8982-d199f038d370" providerId="ADAL" clId="{9B67DD78-0282-1B46-87CB-6A3C4DA7EDD8}" dt="2023-03-08T20:58:03.238" v="2103" actId="14100"/>
            <ac:spMkLst>
              <pc:docMk/>
              <pc:sldMasterMk cId="4208906343" sldId="2147484138"/>
              <pc:sldLayoutMk cId="3645458053" sldId="2147484159"/>
              <ac:spMk id="15" creationId="{199FC27E-C6C3-07A8-11B6-71CF9408CE35}"/>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6" creationId="{7908FC90-94B4-0DBB-A7E4-5F4883AE13E0}"/>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7" creationId="{45B8AB00-70E2-3770-9273-7B71A286C9E8}"/>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8" creationId="{2A336A0A-0A26-C69C-4538-22959D39C6F4}"/>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9" creationId="{E47C43F9-F1B4-5093-9CAD-CFAF49D2E02C}"/>
            </ac:spMkLst>
          </pc:spChg>
          <pc:spChg chg="add del mod">
            <ac:chgData name="Pendek Armin - SLF" userId="51f9b027-0aea-4240-8982-d199f038d370" providerId="ADAL" clId="{9B67DD78-0282-1B46-87CB-6A3C4DA7EDD8}" dt="2023-03-15T08:43:47.032" v="12639" actId="21"/>
            <ac:spMkLst>
              <pc:docMk/>
              <pc:sldMasterMk cId="4208906343" sldId="2147484138"/>
              <pc:sldLayoutMk cId="3645458053" sldId="2147484159"/>
              <ac:spMk id="20" creationId="{C2A5EC96-DAD9-F330-6030-215D13556910}"/>
            </ac:spMkLst>
          </pc:spChg>
          <pc:picChg chg="del">
            <ac:chgData name="Pendek Armin - SLF" userId="51f9b027-0aea-4240-8982-d199f038d370" providerId="ADAL" clId="{9B67DD78-0282-1B46-87CB-6A3C4DA7EDD8}" dt="2023-03-08T20:22:24.180" v="1697" actId="478"/>
            <ac:picMkLst>
              <pc:docMk/>
              <pc:sldMasterMk cId="4208906343" sldId="2147484138"/>
              <pc:sldLayoutMk cId="3645458053" sldId="2147484159"/>
              <ac:picMk id="7" creationId="{4D8FBC5B-4807-9EB7-C51A-B66C67FDC229}"/>
            </ac:picMkLst>
          </pc:picChg>
          <pc:picChg chg="add mod modCrop">
            <ac:chgData name="Pendek Armin - SLF" userId="51f9b027-0aea-4240-8982-d199f038d370" providerId="ADAL" clId="{9B67DD78-0282-1B46-87CB-6A3C4DA7EDD8}" dt="2023-03-13T20:00:21.261" v="12301" actId="14826"/>
            <ac:picMkLst>
              <pc:docMk/>
              <pc:sldMasterMk cId="4208906343" sldId="2147484138"/>
              <pc:sldLayoutMk cId="3645458053" sldId="2147484159"/>
              <ac:picMk id="8" creationId="{2F1A3151-02F0-C420-8720-40E74908DBE9}"/>
            </ac:picMkLst>
          </pc:picChg>
          <pc:picChg chg="add mod">
            <ac:chgData name="Pendek Armin - SLF" userId="51f9b027-0aea-4240-8982-d199f038d370" providerId="ADAL" clId="{9B67DD78-0282-1B46-87CB-6A3C4DA7EDD8}" dt="2023-03-08T21:09:43.057" v="2159" actId="1076"/>
            <ac:picMkLst>
              <pc:docMk/>
              <pc:sldMasterMk cId="4208906343" sldId="2147484138"/>
              <pc:sldLayoutMk cId="3645458053" sldId="2147484159"/>
              <ac:picMk id="10" creationId="{8CD46848-E316-33A6-7789-5DF01ABB9DD3}"/>
            </ac:picMkLst>
          </pc:picChg>
          <pc:picChg chg="add mod">
            <ac:chgData name="Pendek Armin - SLF" userId="51f9b027-0aea-4240-8982-d199f038d370" providerId="ADAL" clId="{9B67DD78-0282-1B46-87CB-6A3C4DA7EDD8}" dt="2023-03-08T21:09:43.057" v="2159" actId="1076"/>
            <ac:picMkLst>
              <pc:docMk/>
              <pc:sldMasterMk cId="4208906343" sldId="2147484138"/>
              <pc:sldLayoutMk cId="3645458053" sldId="2147484159"/>
              <ac:picMk id="13" creationId="{3AE24A01-23A3-BF85-8158-934DBBF8F8C3}"/>
            </ac:picMkLst>
          </pc:picChg>
          <pc:picChg chg="add del mod">
            <ac:chgData name="Pendek Armin - SLF" userId="51f9b027-0aea-4240-8982-d199f038d370" providerId="ADAL" clId="{9B67DD78-0282-1B46-87CB-6A3C4DA7EDD8}" dt="2023-03-08T22:19:28.680" v="2890" actId="478"/>
            <ac:picMkLst>
              <pc:docMk/>
              <pc:sldMasterMk cId="4208906343" sldId="2147484138"/>
              <pc:sldLayoutMk cId="3645458053" sldId="2147484159"/>
              <ac:picMk id="21" creationId="{A8A65068-B445-E1A4-B013-665097C057FE}"/>
            </ac:picMkLst>
          </pc:picChg>
        </pc:sldLayoutChg>
        <pc:sldLayoutChg chg="addSp delSp modSp add del mod ord modTransition">
          <pc:chgData name="Pendek Armin - SLF" userId="51f9b027-0aea-4240-8982-d199f038d370" providerId="ADAL" clId="{9B67DD78-0282-1B46-87CB-6A3C4DA7EDD8}" dt="2023-03-09T08:16:07.469" v="2919" actId="2696"/>
          <pc:sldLayoutMkLst>
            <pc:docMk/>
            <pc:sldMasterMk cId="4208906343" sldId="2147484138"/>
            <pc:sldLayoutMk cId="3455484827" sldId="2147484160"/>
          </pc:sldLayoutMkLst>
          <pc:spChg chg="del">
            <ac:chgData name="Pendek Armin - SLF" userId="51f9b027-0aea-4240-8982-d199f038d370" providerId="ADAL" clId="{9B67DD78-0282-1B46-87CB-6A3C4DA7EDD8}" dt="2023-03-08T20:50:01.902" v="1921" actId="478"/>
            <ac:spMkLst>
              <pc:docMk/>
              <pc:sldMasterMk cId="4208906343" sldId="2147484138"/>
              <pc:sldLayoutMk cId="3455484827" sldId="2147484160"/>
              <ac:spMk id="2" creationId="{B5086A0E-EDD5-FCD7-68D1-9E19A7DE6E37}"/>
            </ac:spMkLst>
          </pc:spChg>
          <pc:spChg chg="add mod">
            <ac:chgData name="Pendek Armin - SLF" userId="51f9b027-0aea-4240-8982-d199f038d370" providerId="ADAL" clId="{9B67DD78-0282-1B46-87CB-6A3C4DA7EDD8}" dt="2023-03-08T21:00:14.121" v="2123" actId="113"/>
            <ac:spMkLst>
              <pc:docMk/>
              <pc:sldMasterMk cId="4208906343" sldId="2147484138"/>
              <pc:sldLayoutMk cId="3455484827" sldId="2147484160"/>
              <ac:spMk id="3" creationId="{3D56BC9C-6ADE-C806-0DC3-1B6B76C7A7C5}"/>
            </ac:spMkLst>
          </pc:spChg>
          <pc:spChg chg="add del">
            <ac:chgData name="Pendek Armin - SLF" userId="51f9b027-0aea-4240-8982-d199f038d370" providerId="ADAL" clId="{9B67DD78-0282-1B46-87CB-6A3C4DA7EDD8}" dt="2023-03-08T21:06:37.108" v="2129" actId="11529"/>
            <ac:spMkLst>
              <pc:docMk/>
              <pc:sldMasterMk cId="4208906343" sldId="2147484138"/>
              <pc:sldLayoutMk cId="3455484827" sldId="2147484160"/>
              <ac:spMk id="4" creationId="{AFB91704-980C-4979-BFFB-911216425097}"/>
            </ac:spMkLst>
          </pc:spChg>
          <pc:spChg chg="add mod">
            <ac:chgData name="Pendek Armin - SLF" userId="51f9b027-0aea-4240-8982-d199f038d370" providerId="ADAL" clId="{9B67DD78-0282-1B46-87CB-6A3C4DA7EDD8}" dt="2023-03-08T21:10:05.675" v="2160" actId="207"/>
            <ac:spMkLst>
              <pc:docMk/>
              <pc:sldMasterMk cId="4208906343" sldId="2147484138"/>
              <pc:sldLayoutMk cId="3455484827" sldId="2147484160"/>
              <ac:spMk id="5" creationId="{3D998B31-EEB0-47B2-A2D4-CCF7864A880C}"/>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8" creationId="{8B20F0C6-4EFB-B019-40C4-138DEE5139CE}"/>
            </ac:spMkLst>
          </pc:spChg>
          <pc:spChg chg="mod">
            <ac:chgData name="Pendek Armin - SLF" userId="51f9b027-0aea-4240-8982-d199f038d370" providerId="ADAL" clId="{9B67DD78-0282-1B46-87CB-6A3C4DA7EDD8}" dt="2023-03-08T21:30:12.390" v="2337" actId="1076"/>
            <ac:spMkLst>
              <pc:docMk/>
              <pc:sldMasterMk cId="4208906343" sldId="2147484138"/>
              <pc:sldLayoutMk cId="3455484827" sldId="2147484160"/>
              <ac:spMk id="9" creationId="{C7D19C55-431D-69BC-7256-A57A595DB7E0}"/>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0" creationId="{2A1B10B0-56A8-CC07-6AD7-C765B8D24E67}"/>
            </ac:spMkLst>
          </pc:spChg>
          <pc:spChg chg="del">
            <ac:chgData name="Pendek Armin - SLF" userId="51f9b027-0aea-4240-8982-d199f038d370" providerId="ADAL" clId="{9B67DD78-0282-1B46-87CB-6A3C4DA7EDD8}" dt="2023-03-08T20:50:13.761" v="1924" actId="478"/>
            <ac:spMkLst>
              <pc:docMk/>
              <pc:sldMasterMk cId="4208906343" sldId="2147484138"/>
              <pc:sldLayoutMk cId="3455484827" sldId="2147484160"/>
              <ac:spMk id="11" creationId="{164729A8-C8B7-F053-29FC-30F0F8569079}"/>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2" creationId="{4289A5ED-83F3-48F7-9C91-43BB3E791741}"/>
            </ac:spMkLst>
          </pc:spChg>
          <pc:spChg chg="mod">
            <ac:chgData name="Pendek Armin - SLF" userId="51f9b027-0aea-4240-8982-d199f038d370" providerId="ADAL" clId="{9B67DD78-0282-1B46-87CB-6A3C4DA7EDD8}" dt="2023-03-08T21:08:34.088" v="2158" actId="14100"/>
            <ac:spMkLst>
              <pc:docMk/>
              <pc:sldMasterMk cId="4208906343" sldId="2147484138"/>
              <pc:sldLayoutMk cId="3455484827" sldId="2147484160"/>
              <ac:spMk id="14" creationId="{8CAAE69E-CB11-F272-B0FF-7BFA114DBC9A}"/>
            </ac:spMkLst>
          </pc:spChg>
          <pc:spChg chg="mod">
            <ac:chgData name="Pendek Armin - SLF" userId="51f9b027-0aea-4240-8982-d199f038d370" providerId="ADAL" clId="{9B67DD78-0282-1B46-87CB-6A3C4DA7EDD8}" dt="2023-03-08T21:12:08.505" v="2166" actId="1076"/>
            <ac:spMkLst>
              <pc:docMk/>
              <pc:sldMasterMk cId="4208906343" sldId="2147484138"/>
              <pc:sldLayoutMk cId="3455484827" sldId="2147484160"/>
              <ac:spMk id="15" creationId="{199FC27E-C6C3-07A8-11B6-71CF9408CE35}"/>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6" creationId="{3CE9355E-013E-B737-443C-149B55332E23}"/>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9" creationId="{BB83863F-10E4-7C28-D5CC-34B310F9B7C9}"/>
            </ac:spMkLst>
          </pc:spChg>
          <pc:spChg chg="add del mod">
            <ac:chgData name="Pendek Armin - SLF" userId="51f9b027-0aea-4240-8982-d199f038d370" providerId="ADAL" clId="{9B67DD78-0282-1B46-87CB-6A3C4DA7EDD8}" dt="2023-03-08T21:50:10.957" v="2639" actId="478"/>
            <ac:spMkLst>
              <pc:docMk/>
              <pc:sldMasterMk cId="4208906343" sldId="2147484138"/>
              <pc:sldLayoutMk cId="3455484827" sldId="2147484160"/>
              <ac:spMk id="20" creationId="{6A0F035C-E47B-8D40-D3D0-55C97E763712}"/>
            </ac:spMkLst>
          </pc:spChg>
          <pc:spChg chg="add del">
            <ac:chgData name="Pendek Armin - SLF" userId="51f9b027-0aea-4240-8982-d199f038d370" providerId="ADAL" clId="{9B67DD78-0282-1B46-87CB-6A3C4DA7EDD8}" dt="2023-03-08T22:10:46.764" v="2810" actId="478"/>
            <ac:spMkLst>
              <pc:docMk/>
              <pc:sldMasterMk cId="4208906343" sldId="2147484138"/>
              <pc:sldLayoutMk cId="3455484827" sldId="2147484160"/>
              <ac:spMk id="22" creationId="{397E8327-BFBE-B97E-5C54-28CEEC0BA875}"/>
            </ac:spMkLst>
          </pc:spChg>
          <pc:spChg chg="add mod">
            <ac:chgData name="Pendek Armin - SLF" userId="51f9b027-0aea-4240-8982-d199f038d370" providerId="ADAL" clId="{9B67DD78-0282-1B46-87CB-6A3C4DA7EDD8}" dt="2023-03-08T22:14:15.392" v="2844" actId="14100"/>
            <ac:spMkLst>
              <pc:docMk/>
              <pc:sldMasterMk cId="4208906343" sldId="2147484138"/>
              <pc:sldLayoutMk cId="3455484827" sldId="2147484160"/>
              <ac:spMk id="23" creationId="{B5EC901D-2525-4C71-3F74-F26C2A551ECC}"/>
            </ac:spMkLst>
          </pc:spChg>
          <pc:spChg chg="add mod">
            <ac:chgData name="Pendek Armin - SLF" userId="51f9b027-0aea-4240-8982-d199f038d370" providerId="ADAL" clId="{9B67DD78-0282-1B46-87CB-6A3C4DA7EDD8}" dt="2023-03-08T22:13:26.812" v="2829" actId="14100"/>
            <ac:spMkLst>
              <pc:docMk/>
              <pc:sldMasterMk cId="4208906343" sldId="2147484138"/>
              <pc:sldLayoutMk cId="3455484827" sldId="2147484160"/>
              <ac:spMk id="24" creationId="{5264EEF3-BBAD-F1E0-5DE4-39259D5832E3}"/>
            </ac:spMkLst>
          </pc:spChg>
          <pc:spChg chg="add mod">
            <ac:chgData name="Pendek Armin - SLF" userId="51f9b027-0aea-4240-8982-d199f038d370" providerId="ADAL" clId="{9B67DD78-0282-1B46-87CB-6A3C4DA7EDD8}" dt="2023-03-09T07:02:56.291" v="2904" actId="20577"/>
            <ac:spMkLst>
              <pc:docMk/>
              <pc:sldMasterMk cId="4208906343" sldId="2147484138"/>
              <pc:sldLayoutMk cId="3455484827" sldId="2147484160"/>
              <ac:spMk id="25" creationId="{97961582-40AB-50E6-7DB3-D5CCBFBB0A80}"/>
            </ac:spMkLst>
          </pc:spChg>
          <pc:picChg chg="del mod">
            <ac:chgData name="Pendek Armin - SLF" userId="51f9b027-0aea-4240-8982-d199f038d370" providerId="ADAL" clId="{9B67DD78-0282-1B46-87CB-6A3C4DA7EDD8}" dt="2023-03-08T21:19:27.464" v="2252" actId="478"/>
            <ac:picMkLst>
              <pc:docMk/>
              <pc:sldMasterMk cId="4208906343" sldId="2147484138"/>
              <pc:sldLayoutMk cId="3455484827" sldId="2147484160"/>
              <ac:picMk id="7" creationId="{4D8FBC5B-4807-9EB7-C51A-B66C67FDC229}"/>
            </ac:picMkLst>
          </pc:picChg>
          <pc:picChg chg="add del mod modCrop">
            <ac:chgData name="Pendek Armin - SLF" userId="51f9b027-0aea-4240-8982-d199f038d370" providerId="ADAL" clId="{9B67DD78-0282-1B46-87CB-6A3C4DA7EDD8}" dt="2023-03-08T21:23:15.680" v="2263" actId="478"/>
            <ac:picMkLst>
              <pc:docMk/>
              <pc:sldMasterMk cId="4208906343" sldId="2147484138"/>
              <pc:sldLayoutMk cId="3455484827" sldId="2147484160"/>
              <ac:picMk id="13" creationId="{DF2031DF-8310-7410-1B6C-48F58465D2F3}"/>
            </ac:picMkLst>
          </pc:picChg>
          <pc:picChg chg="add del mod modCrop">
            <ac:chgData name="Pendek Armin - SLF" userId="51f9b027-0aea-4240-8982-d199f038d370" providerId="ADAL" clId="{9B67DD78-0282-1B46-87CB-6A3C4DA7EDD8}" dt="2023-03-08T21:53:51.749" v="2661" actId="478"/>
            <ac:picMkLst>
              <pc:docMk/>
              <pc:sldMasterMk cId="4208906343" sldId="2147484138"/>
              <pc:sldLayoutMk cId="3455484827" sldId="2147484160"/>
              <ac:picMk id="17" creationId="{201FF5DD-D47A-53A6-B5A5-1DE9E7B5CDA6}"/>
            </ac:picMkLst>
          </pc:picChg>
          <pc:picChg chg="add mod">
            <ac:chgData name="Pendek Armin - SLF" userId="51f9b027-0aea-4240-8982-d199f038d370" providerId="ADAL" clId="{9B67DD78-0282-1B46-87CB-6A3C4DA7EDD8}" dt="2023-03-08T22:18:32.110" v="2886" actId="1076"/>
            <ac:picMkLst>
              <pc:docMk/>
              <pc:sldMasterMk cId="4208906343" sldId="2147484138"/>
              <pc:sldLayoutMk cId="3455484827" sldId="2147484160"/>
              <ac:picMk id="18" creationId="{9056907D-0DF7-2743-CD7A-9796D9AAAB33}"/>
            </ac:picMkLst>
          </pc:picChg>
          <pc:picChg chg="add mod">
            <ac:chgData name="Pendek Armin - SLF" userId="51f9b027-0aea-4240-8982-d199f038d370" providerId="ADAL" clId="{9B67DD78-0282-1B46-87CB-6A3C4DA7EDD8}" dt="2023-03-08T22:18:32.110" v="2886" actId="1076"/>
            <ac:picMkLst>
              <pc:docMk/>
              <pc:sldMasterMk cId="4208906343" sldId="2147484138"/>
              <pc:sldLayoutMk cId="3455484827" sldId="2147484160"/>
              <ac:picMk id="21" creationId="{31125F67-76EE-87CD-B345-D3B9CC1784B2}"/>
            </ac:picMkLst>
          </pc:picChg>
          <pc:picChg chg="add del mod">
            <ac:chgData name="Pendek Armin - SLF" userId="51f9b027-0aea-4240-8982-d199f038d370" providerId="ADAL" clId="{9B67DD78-0282-1B46-87CB-6A3C4DA7EDD8}" dt="2023-03-08T22:19:54.984" v="2894" actId="478"/>
            <ac:picMkLst>
              <pc:docMk/>
              <pc:sldMasterMk cId="4208906343" sldId="2147484138"/>
              <pc:sldLayoutMk cId="3455484827" sldId="2147484160"/>
              <ac:picMk id="26" creationId="{BC50B488-544E-43E0-689A-E88D470A8F1A}"/>
            </ac:picMkLst>
          </pc:picChg>
        </pc:sldLayoutChg>
        <pc:sldLayoutChg chg="addSp delSp modSp add mod ord modTransition">
          <pc:chgData name="Pendek Armin - SLF" userId="51f9b027-0aea-4240-8982-d199f038d370" providerId="ADAL" clId="{9B67DD78-0282-1B46-87CB-6A3C4DA7EDD8}" dt="2023-03-15T13:20:50.996" v="15466" actId="1076"/>
          <pc:sldLayoutMkLst>
            <pc:docMk/>
            <pc:sldMasterMk cId="4208906343" sldId="2147484138"/>
            <pc:sldLayoutMk cId="3714184985" sldId="2147484161"/>
          </pc:sldLayoutMkLst>
          <pc:spChg chg="add del mod">
            <ac:chgData name="Pendek Armin - SLF" userId="51f9b027-0aea-4240-8982-d199f038d370" providerId="ADAL" clId="{9B67DD78-0282-1B46-87CB-6A3C4DA7EDD8}" dt="2023-03-09T22:32:32.641" v="7633" actId="478"/>
            <ac:spMkLst>
              <pc:docMk/>
              <pc:sldMasterMk cId="4208906343" sldId="2147484138"/>
              <pc:sldLayoutMk cId="3714184985" sldId="2147484161"/>
              <ac:spMk id="2" creationId="{C2DB5D06-5890-FE10-72C9-D0F235E65A0C}"/>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3" creationId="{3D56BC9C-6ADE-C806-0DC3-1B6B76C7A7C5}"/>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4" creationId="{D77228B1-C42C-5788-9B2C-62821C7D2B3C}"/>
            </ac:spMkLst>
          </pc:spChg>
          <pc:spChg chg="mod">
            <ac:chgData name="Pendek Armin - SLF" userId="51f9b027-0aea-4240-8982-d199f038d370" providerId="ADAL" clId="{9B67DD78-0282-1B46-87CB-6A3C4DA7EDD8}" dt="2023-03-11T11:39:54.663" v="8813" actId="20577"/>
            <ac:spMkLst>
              <pc:docMk/>
              <pc:sldMasterMk cId="4208906343" sldId="2147484138"/>
              <pc:sldLayoutMk cId="3714184985" sldId="2147484161"/>
              <ac:spMk id="5" creationId="{3D998B31-EEB0-47B2-A2D4-CCF7864A880C}"/>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6" creationId="{1291C73A-971B-40FD-D9C6-0F71417C7A95}"/>
            </ac:spMkLst>
          </pc:spChg>
          <pc:spChg chg="mod">
            <ac:chgData name="Pendek Armin - SLF" userId="51f9b027-0aea-4240-8982-d199f038d370" providerId="ADAL" clId="{9B67DD78-0282-1B46-87CB-6A3C4DA7EDD8}" dt="2023-03-15T13:20:50.996" v="15466" actId="1076"/>
            <ac:spMkLst>
              <pc:docMk/>
              <pc:sldMasterMk cId="4208906343" sldId="2147484138"/>
              <pc:sldLayoutMk cId="3714184985" sldId="2147484161"/>
              <ac:spMk id="8" creationId="{8B20F0C6-4EFB-B019-40C4-138DEE5139CE}"/>
            </ac:spMkLst>
          </pc:spChg>
          <pc:spChg chg="mod">
            <ac:chgData name="Pendek Armin - SLF" userId="51f9b027-0aea-4240-8982-d199f038d370" providerId="ADAL" clId="{9B67DD78-0282-1B46-87CB-6A3C4DA7EDD8}" dt="2023-03-11T11:35:17.704" v="8615" actId="1076"/>
            <ac:spMkLst>
              <pc:docMk/>
              <pc:sldMasterMk cId="4208906343" sldId="2147484138"/>
              <pc:sldLayoutMk cId="3714184985" sldId="2147484161"/>
              <ac:spMk id="9" creationId="{C7D19C55-431D-69BC-7256-A57A595DB7E0}"/>
            </ac:spMkLst>
          </pc:spChg>
          <pc:spChg chg="mod">
            <ac:chgData name="Pendek Armin - SLF" userId="51f9b027-0aea-4240-8982-d199f038d370" providerId="ADAL" clId="{9B67DD78-0282-1B46-87CB-6A3C4DA7EDD8}" dt="2023-03-15T13:20:50.996" v="15466" actId="1076"/>
            <ac:spMkLst>
              <pc:docMk/>
              <pc:sldMasterMk cId="4208906343" sldId="2147484138"/>
              <pc:sldLayoutMk cId="3714184985" sldId="2147484161"/>
              <ac:spMk id="10" creationId="{2A1B10B0-56A8-CC07-6AD7-C765B8D24E67}"/>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11" creationId="{D93296CD-2A13-47B5-AF49-E9A3F3CA6CBB}"/>
            </ac:spMkLst>
          </pc:spChg>
          <pc:spChg chg="mod">
            <ac:chgData name="Pendek Armin - SLF" userId="51f9b027-0aea-4240-8982-d199f038d370" providerId="ADAL" clId="{9B67DD78-0282-1B46-87CB-6A3C4DA7EDD8}" dt="2023-03-09T22:25:23.972" v="7540" actId="1076"/>
            <ac:spMkLst>
              <pc:docMk/>
              <pc:sldMasterMk cId="4208906343" sldId="2147484138"/>
              <pc:sldLayoutMk cId="3714184985" sldId="2147484161"/>
              <ac:spMk id="12" creationId="{4289A5ED-83F3-48F7-9C91-43BB3E791741}"/>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14" creationId="{8CAAE69E-CB11-F272-B0FF-7BFA114DBC9A}"/>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15" creationId="{199FC27E-C6C3-07A8-11B6-71CF9408CE35}"/>
            </ac:spMkLst>
          </pc:spChg>
          <pc:spChg chg="del mod">
            <ac:chgData name="Pendek Armin - SLF" userId="51f9b027-0aea-4240-8982-d199f038d370" providerId="ADAL" clId="{9B67DD78-0282-1B46-87CB-6A3C4DA7EDD8}" dt="2023-03-09T22:32:18.640" v="7630" actId="478"/>
            <ac:spMkLst>
              <pc:docMk/>
              <pc:sldMasterMk cId="4208906343" sldId="2147484138"/>
              <pc:sldLayoutMk cId="3714184985" sldId="2147484161"/>
              <ac:spMk id="16" creationId="{3CE9355E-013E-B737-443C-149B55332E23}"/>
            </ac:spMkLst>
          </pc:spChg>
          <pc:spChg chg="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19" creationId="{BB83863F-10E4-7C28-D5CC-34B310F9B7C9}"/>
            </ac:spMkLst>
          </pc:spChg>
          <pc:spChg chg="add del mod">
            <ac:chgData name="Pendek Armin - SLF" userId="51f9b027-0aea-4240-8982-d199f038d370" providerId="ADAL" clId="{9B67DD78-0282-1B46-87CB-6A3C4DA7EDD8}" dt="2023-03-09T11:02:49.007" v="5210" actId="1037"/>
            <ac:spMkLst>
              <pc:docMk/>
              <pc:sldMasterMk cId="4208906343" sldId="2147484138"/>
              <pc:sldLayoutMk cId="3714184985" sldId="2147484161"/>
              <ac:spMk id="23" creationId="{B5EC901D-2525-4C71-3F74-F26C2A551ECC}"/>
            </ac:spMkLst>
          </pc:spChg>
          <pc:spChg chg="del mod">
            <ac:chgData name="Pendek Armin - SLF" userId="51f9b027-0aea-4240-8982-d199f038d370" providerId="ADAL" clId="{9B67DD78-0282-1B46-87CB-6A3C4DA7EDD8}" dt="2023-03-09T08:16:35.810" v="2927" actId="478"/>
            <ac:spMkLst>
              <pc:docMk/>
              <pc:sldMasterMk cId="4208906343" sldId="2147484138"/>
              <pc:sldLayoutMk cId="3714184985" sldId="2147484161"/>
              <ac:spMk id="24" creationId="{5264EEF3-BBAD-F1E0-5DE4-39259D5832E3}"/>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25" creationId="{97961582-40AB-50E6-7DB3-D5CCBFBB0A80}"/>
            </ac:spMkLst>
          </pc:spChg>
          <pc:picChg chg="add mod">
            <ac:chgData name="Pendek Armin - SLF" userId="51f9b027-0aea-4240-8982-d199f038d370" providerId="ADAL" clId="{9B67DD78-0282-1B46-87CB-6A3C4DA7EDD8}" dt="2023-03-15T12:22:43.074" v="14320" actId="1076"/>
            <ac:picMkLst>
              <pc:docMk/>
              <pc:sldMasterMk cId="4208906343" sldId="2147484138"/>
              <pc:sldLayoutMk cId="3714184985" sldId="2147484161"/>
              <ac:picMk id="7" creationId="{5105BD9B-0095-A4DB-D659-3B012D2A3E70}"/>
            </ac:picMkLst>
          </pc:picChg>
          <pc:picChg chg="add mod">
            <ac:chgData name="Pendek Armin - SLF" userId="51f9b027-0aea-4240-8982-d199f038d370" providerId="ADAL" clId="{9B67DD78-0282-1B46-87CB-6A3C4DA7EDD8}" dt="2023-03-15T12:22:43.074" v="14320" actId="1076"/>
            <ac:picMkLst>
              <pc:docMk/>
              <pc:sldMasterMk cId="4208906343" sldId="2147484138"/>
              <pc:sldLayoutMk cId="3714184985" sldId="2147484161"/>
              <ac:picMk id="13" creationId="{FB43377E-7DF0-3DBF-7981-D474997139D4}"/>
            </ac:picMkLst>
          </pc:picChg>
          <pc:picChg chg="del mod modCrop">
            <ac:chgData name="Pendek Armin - SLF" userId="51f9b027-0aea-4240-8982-d199f038d370" providerId="ADAL" clId="{9B67DD78-0282-1B46-87CB-6A3C4DA7EDD8}" dt="2023-03-09T22:32:22.542" v="7631" actId="478"/>
            <ac:picMkLst>
              <pc:docMk/>
              <pc:sldMasterMk cId="4208906343" sldId="2147484138"/>
              <pc:sldLayoutMk cId="3714184985" sldId="2147484161"/>
              <ac:picMk id="18" creationId="{9056907D-0DF7-2743-CD7A-9796D9AAAB33}"/>
            </ac:picMkLst>
          </pc:picChg>
          <pc:picChg chg="del mod">
            <ac:chgData name="Pendek Armin - SLF" userId="51f9b027-0aea-4240-8982-d199f038d370" providerId="ADAL" clId="{9B67DD78-0282-1B46-87CB-6A3C4DA7EDD8}" dt="2023-03-10T15:20:26.501" v="8518" actId="478"/>
            <ac:picMkLst>
              <pc:docMk/>
              <pc:sldMasterMk cId="4208906343" sldId="2147484138"/>
              <pc:sldLayoutMk cId="3714184985" sldId="2147484161"/>
              <ac:picMk id="21" creationId="{31125F67-76EE-87CD-B345-D3B9CC1784B2}"/>
            </ac:picMkLst>
          </pc:picChg>
        </pc:sldLayoutChg>
        <pc:sldLayoutChg chg="add del mod modTransition">
          <pc:chgData name="Pendek Armin - SLF" userId="51f9b027-0aea-4240-8982-d199f038d370" providerId="ADAL" clId="{9B67DD78-0282-1B46-87CB-6A3C4DA7EDD8}" dt="2023-03-09T08:16:07.482" v="2920" actId="2696"/>
          <pc:sldLayoutMkLst>
            <pc:docMk/>
            <pc:sldMasterMk cId="4208906343" sldId="2147484138"/>
            <pc:sldLayoutMk cId="370261796" sldId="2147484162"/>
          </pc:sldLayoutMkLst>
        </pc:sldLayoutChg>
        <pc:sldLayoutChg chg="addSp delSp modSp add mod modTransition">
          <pc:chgData name="Pendek Armin - SLF" userId="51f9b027-0aea-4240-8982-d199f038d370" providerId="ADAL" clId="{9B67DD78-0282-1B46-87CB-6A3C4DA7EDD8}" dt="2023-03-13T20:00:57.341" v="12303" actId="14826"/>
          <pc:sldLayoutMkLst>
            <pc:docMk/>
            <pc:sldMasterMk cId="4208906343" sldId="2147484138"/>
            <pc:sldLayoutMk cId="1102216833" sldId="2147484162"/>
          </pc:sldLayoutMkLst>
          <pc:spChg chg="add del mod">
            <ac:chgData name="Pendek Armin - SLF" userId="51f9b027-0aea-4240-8982-d199f038d370" providerId="ADAL" clId="{9B67DD78-0282-1B46-87CB-6A3C4DA7EDD8}" dt="2023-03-10T15:21:05.545" v="8521" actId="478"/>
            <ac:spMkLst>
              <pc:docMk/>
              <pc:sldMasterMk cId="4208906343" sldId="2147484138"/>
              <pc:sldLayoutMk cId="1102216833" sldId="2147484162"/>
              <ac:spMk id="2" creationId="{FFF368C7-181E-D8ED-0E0B-F4BB1E4D0251}"/>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3" creationId="{3D56BC9C-6ADE-C806-0DC3-1B6B76C7A7C5}"/>
            </ac:spMkLst>
          </pc:spChg>
          <pc:spChg chg="add 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4" creationId="{1B5790EF-A8AD-73EF-77D0-5E262F533F99}"/>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5" creationId="{3D998B31-EEB0-47B2-A2D4-CCF7864A880C}"/>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6" creationId="{753F5D11-7247-74D9-6B31-B15586224778}"/>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7" creationId="{A81CFEEC-2D2C-7927-543D-70D00DD38F3C}"/>
            </ac:spMkLst>
          </pc:spChg>
          <pc:spChg chg="del">
            <ac:chgData name="Pendek Armin - SLF" userId="51f9b027-0aea-4240-8982-d199f038d370" providerId="ADAL" clId="{9B67DD78-0282-1B46-87CB-6A3C4DA7EDD8}" dt="2023-03-09T08:24:43.417" v="3264" actId="478"/>
            <ac:spMkLst>
              <pc:docMk/>
              <pc:sldMasterMk cId="4208906343" sldId="2147484138"/>
              <pc:sldLayoutMk cId="1102216833" sldId="2147484162"/>
              <ac:spMk id="8" creationId="{8B20F0C6-4EFB-B019-40C4-138DEE5139CE}"/>
            </ac:spMkLst>
          </pc:spChg>
          <pc:spChg chg="add mod">
            <ac:chgData name="Pendek Armin - SLF" userId="51f9b027-0aea-4240-8982-d199f038d370" providerId="ADAL" clId="{9B67DD78-0282-1B46-87CB-6A3C4DA7EDD8}" dt="2023-03-11T11:47:01.024" v="8841" actId="14100"/>
            <ac:spMkLst>
              <pc:docMk/>
              <pc:sldMasterMk cId="4208906343" sldId="2147484138"/>
              <pc:sldLayoutMk cId="1102216833" sldId="2147484162"/>
              <ac:spMk id="8" creationId="{D83F8F46-005F-938A-CFBE-7EE6D2D66AAA}"/>
            </ac:spMkLst>
          </pc:spChg>
          <pc:spChg chg="del mod">
            <ac:chgData name="Pendek Armin - SLF" userId="51f9b027-0aea-4240-8982-d199f038d370" providerId="ADAL" clId="{9B67DD78-0282-1B46-87CB-6A3C4DA7EDD8}" dt="2023-03-09T11:00:47.003" v="5152" actId="478"/>
            <ac:spMkLst>
              <pc:docMk/>
              <pc:sldMasterMk cId="4208906343" sldId="2147484138"/>
              <pc:sldLayoutMk cId="1102216833" sldId="2147484162"/>
              <ac:spMk id="9" creationId="{C7D19C55-431D-69BC-7256-A57A595DB7E0}"/>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9" creationId="{C8F5FE8D-EA5C-2D0A-AF4B-46615D27AA47}"/>
            </ac:spMkLst>
          </pc:spChg>
          <pc:spChg chg="del">
            <ac:chgData name="Pendek Armin - SLF" userId="51f9b027-0aea-4240-8982-d199f038d370" providerId="ADAL" clId="{9B67DD78-0282-1B46-87CB-6A3C4DA7EDD8}" dt="2023-03-09T08:24:43.417" v="3264" actId="478"/>
            <ac:spMkLst>
              <pc:docMk/>
              <pc:sldMasterMk cId="4208906343" sldId="2147484138"/>
              <pc:sldLayoutMk cId="1102216833" sldId="2147484162"/>
              <ac:spMk id="10" creationId="{2A1B10B0-56A8-CC07-6AD7-C765B8D24E67}"/>
            </ac:spMkLst>
          </pc:spChg>
          <pc:spChg chg="add mod">
            <ac:chgData name="Pendek Armin - SLF" userId="51f9b027-0aea-4240-8982-d199f038d370" providerId="ADAL" clId="{9B67DD78-0282-1B46-87CB-6A3C4DA7EDD8}" dt="2023-03-11T11:47:35.821" v="8845" actId="20577"/>
            <ac:spMkLst>
              <pc:docMk/>
              <pc:sldMasterMk cId="4208906343" sldId="2147484138"/>
              <pc:sldLayoutMk cId="1102216833" sldId="2147484162"/>
              <ac:spMk id="10" creationId="{B6141CF2-286A-709D-1E2F-85FF1CA78072}"/>
            </ac:spMkLst>
          </pc:spChg>
          <pc:spChg chg="del">
            <ac:chgData name="Pendek Armin - SLF" userId="51f9b027-0aea-4240-8982-d199f038d370" providerId="ADAL" clId="{9B67DD78-0282-1B46-87CB-6A3C4DA7EDD8}" dt="2023-03-09T11:03:39.848" v="5225" actId="478"/>
            <ac:spMkLst>
              <pc:docMk/>
              <pc:sldMasterMk cId="4208906343" sldId="2147484138"/>
              <pc:sldLayoutMk cId="1102216833" sldId="2147484162"/>
              <ac:spMk id="12" creationId="{4289A5ED-83F3-48F7-9C91-43BB3E791741}"/>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12" creationId="{F3C1116F-F890-C4AC-BC18-D43AF69805A4}"/>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14" creationId="{8CAAE69E-CB11-F272-B0FF-7BFA114DBC9A}"/>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15" creationId="{199FC27E-C6C3-07A8-11B6-71CF9408CE35}"/>
            </ac:spMkLst>
          </pc:spChg>
          <pc:spChg chg="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16" creationId="{3CE9355E-013E-B737-443C-149B55332E23}"/>
            </ac:spMkLst>
          </pc:spChg>
          <pc:spChg chg="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19" creationId="{BB83863F-10E4-7C28-D5CC-34B310F9B7C9}"/>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23" creationId="{B5EC901D-2525-4C71-3F74-F26C2A551ECC}"/>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24" creationId="{5264EEF3-BBAD-F1E0-5DE4-39259D5832E3}"/>
            </ac:spMkLst>
          </pc:spChg>
          <pc:spChg chg="mod">
            <ac:chgData name="Pendek Armin - SLF" userId="51f9b027-0aea-4240-8982-d199f038d370" providerId="ADAL" clId="{9B67DD78-0282-1B46-87CB-6A3C4DA7EDD8}" dt="2023-03-11T12:16:40.535" v="10836" actId="20577"/>
            <ac:spMkLst>
              <pc:docMk/>
              <pc:sldMasterMk cId="4208906343" sldId="2147484138"/>
              <pc:sldLayoutMk cId="1102216833" sldId="2147484162"/>
              <ac:spMk id="25" creationId="{97961582-40AB-50E6-7DB3-D5CCBFBB0A80}"/>
            </ac:spMkLst>
          </pc:spChg>
          <pc:picChg chg="add mod">
            <ac:chgData name="Pendek Armin - SLF" userId="51f9b027-0aea-4240-8982-d199f038d370" providerId="ADAL" clId="{9B67DD78-0282-1B46-87CB-6A3C4DA7EDD8}" dt="2023-03-13T20:00:57.341" v="12303" actId="14826"/>
            <ac:picMkLst>
              <pc:docMk/>
              <pc:sldMasterMk cId="4208906343" sldId="2147484138"/>
              <pc:sldLayoutMk cId="1102216833" sldId="2147484162"/>
              <ac:picMk id="11" creationId="{B7CEEA31-FB5B-584C-8279-FDBA97E36394}"/>
            </ac:picMkLst>
          </pc:picChg>
          <pc:picChg chg="add mod">
            <ac:chgData name="Pendek Armin - SLF" userId="51f9b027-0aea-4240-8982-d199f038d370" providerId="ADAL" clId="{9B67DD78-0282-1B46-87CB-6A3C4DA7EDD8}" dt="2023-03-10T15:21:06.313" v="8522"/>
            <ac:picMkLst>
              <pc:docMk/>
              <pc:sldMasterMk cId="4208906343" sldId="2147484138"/>
              <pc:sldLayoutMk cId="1102216833" sldId="2147484162"/>
              <ac:picMk id="13" creationId="{52D02D5E-3E82-0011-2E89-BBC62F820E87}"/>
            </ac:picMkLst>
          </pc:picChg>
          <pc:picChg chg="del">
            <ac:chgData name="Pendek Armin - SLF" userId="51f9b027-0aea-4240-8982-d199f038d370" providerId="ADAL" clId="{9B67DD78-0282-1B46-87CB-6A3C4DA7EDD8}" dt="2023-03-10T15:21:04.655" v="8520" actId="478"/>
            <ac:picMkLst>
              <pc:docMk/>
              <pc:sldMasterMk cId="4208906343" sldId="2147484138"/>
              <pc:sldLayoutMk cId="1102216833" sldId="2147484162"/>
              <ac:picMk id="18" creationId="{9056907D-0DF7-2743-CD7A-9796D9AAAB33}"/>
            </ac:picMkLst>
          </pc:picChg>
          <pc:picChg chg="del">
            <ac:chgData name="Pendek Armin - SLF" userId="51f9b027-0aea-4240-8982-d199f038d370" providerId="ADAL" clId="{9B67DD78-0282-1B46-87CB-6A3C4DA7EDD8}" dt="2023-03-10T15:21:04.655" v="8520" actId="478"/>
            <ac:picMkLst>
              <pc:docMk/>
              <pc:sldMasterMk cId="4208906343" sldId="2147484138"/>
              <pc:sldLayoutMk cId="1102216833" sldId="2147484162"/>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2:21.782" v="12979" actId="1076"/>
          <pc:sldLayoutMkLst>
            <pc:docMk/>
            <pc:sldMasterMk cId="4208906343" sldId="2147484138"/>
            <pc:sldLayoutMk cId="2414968623" sldId="2147484163"/>
          </pc:sldLayoutMkLst>
          <pc:spChg chg="add del mod">
            <ac:chgData name="Pendek Armin - SLF" userId="51f9b027-0aea-4240-8982-d199f038d370" providerId="ADAL" clId="{9B67DD78-0282-1B46-87CB-6A3C4DA7EDD8}" dt="2023-03-10T15:21:12.322" v="8524" actId="478"/>
            <ac:spMkLst>
              <pc:docMk/>
              <pc:sldMasterMk cId="4208906343" sldId="2147484138"/>
              <pc:sldLayoutMk cId="2414968623" sldId="2147484163"/>
              <ac:spMk id="2" creationId="{980D5DD3-7EFD-2193-E72F-4B28F0A4662D}"/>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3" creationId="{3D56BC9C-6ADE-C806-0DC3-1B6B76C7A7C5}"/>
            </ac:spMkLst>
          </pc:spChg>
          <pc:spChg chg="add 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4" creationId="{EF0DD37A-1491-696B-8975-8D870A926E49}"/>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5" creationId="{3D998B31-EEB0-47B2-A2D4-CCF7864A880C}"/>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6" creationId="{86C9FD00-DEB6-0755-AE9A-04892E108A53}"/>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7" creationId="{20FA0B3E-C4BF-C2E8-973D-4EB05B29E15B}"/>
            </ac:spMkLst>
          </pc:spChg>
          <pc:spChg chg="add mod">
            <ac:chgData name="Pendek Armin - SLF" userId="51f9b027-0aea-4240-8982-d199f038d370" providerId="ADAL" clId="{9B67DD78-0282-1B46-87CB-6A3C4DA7EDD8}" dt="2023-03-11T11:57:45.744" v="9508" actId="20577"/>
            <ac:spMkLst>
              <pc:docMk/>
              <pc:sldMasterMk cId="4208906343" sldId="2147484138"/>
              <pc:sldLayoutMk cId="2414968623" sldId="2147484163"/>
              <ac:spMk id="8" creationId="{256F2EDA-C10F-89AC-9338-66E5815988E8}"/>
            </ac:spMkLst>
          </pc:spChg>
          <pc:spChg chg="del">
            <ac:chgData name="Pendek Armin - SLF" userId="51f9b027-0aea-4240-8982-d199f038d370" providerId="ADAL" clId="{9B67DD78-0282-1B46-87CB-6A3C4DA7EDD8}" dt="2023-03-09T08:26:54.642" v="3299" actId="478"/>
            <ac:spMkLst>
              <pc:docMk/>
              <pc:sldMasterMk cId="4208906343" sldId="2147484138"/>
              <pc:sldLayoutMk cId="2414968623" sldId="2147484163"/>
              <ac:spMk id="8" creationId="{8B20F0C6-4EFB-B019-40C4-138DEE5139CE}"/>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9" creationId="{58E5FD1C-3C9E-9247-125F-E642AAE18145}"/>
            </ac:spMkLst>
          </pc:spChg>
          <pc:spChg chg="del">
            <ac:chgData name="Pendek Armin - SLF" userId="51f9b027-0aea-4240-8982-d199f038d370" providerId="ADAL" clId="{9B67DD78-0282-1B46-87CB-6A3C4DA7EDD8}" dt="2023-03-09T11:00:50.414" v="5153" actId="478"/>
            <ac:spMkLst>
              <pc:docMk/>
              <pc:sldMasterMk cId="4208906343" sldId="2147484138"/>
              <pc:sldLayoutMk cId="2414968623" sldId="2147484163"/>
              <ac:spMk id="9" creationId="{C7D19C55-431D-69BC-7256-A57A595DB7E0}"/>
            </ac:spMkLst>
          </pc:spChg>
          <pc:spChg chg="del">
            <ac:chgData name="Pendek Armin - SLF" userId="51f9b027-0aea-4240-8982-d199f038d370" providerId="ADAL" clId="{9B67DD78-0282-1B46-87CB-6A3C4DA7EDD8}" dt="2023-03-09T08:26:54.642" v="3299" actId="478"/>
            <ac:spMkLst>
              <pc:docMk/>
              <pc:sldMasterMk cId="4208906343" sldId="2147484138"/>
              <pc:sldLayoutMk cId="2414968623" sldId="2147484163"/>
              <ac:spMk id="10" creationId="{2A1B10B0-56A8-CC07-6AD7-C765B8D24E67}"/>
            </ac:spMkLst>
          </pc:spChg>
          <pc:spChg chg="add mod">
            <ac:chgData name="Pendek Armin - SLF" userId="51f9b027-0aea-4240-8982-d199f038d370" providerId="ADAL" clId="{9B67DD78-0282-1B46-87CB-6A3C4DA7EDD8}" dt="2023-03-15T11:22:21.782" v="12979" actId="1076"/>
            <ac:spMkLst>
              <pc:docMk/>
              <pc:sldMasterMk cId="4208906343" sldId="2147484138"/>
              <pc:sldLayoutMk cId="2414968623" sldId="2147484163"/>
              <ac:spMk id="10" creationId="{4B028862-E8B8-0069-0E34-33C1CC06B9AF}"/>
            </ac:spMkLst>
          </pc:spChg>
          <pc:spChg chg="del">
            <ac:chgData name="Pendek Armin - SLF" userId="51f9b027-0aea-4240-8982-d199f038d370" providerId="ADAL" clId="{9B67DD78-0282-1B46-87CB-6A3C4DA7EDD8}" dt="2023-03-09T11:03:48.065" v="5229" actId="478"/>
            <ac:spMkLst>
              <pc:docMk/>
              <pc:sldMasterMk cId="4208906343" sldId="2147484138"/>
              <pc:sldLayoutMk cId="2414968623" sldId="2147484163"/>
              <ac:spMk id="12" creationId="{4289A5ED-83F3-48F7-9C91-43BB3E791741}"/>
            </ac:spMkLst>
          </pc:spChg>
          <pc:spChg chg="add mod">
            <ac:chgData name="Pendek Armin - SLF" userId="51f9b027-0aea-4240-8982-d199f038d370" providerId="ADAL" clId="{9B67DD78-0282-1B46-87CB-6A3C4DA7EDD8}" dt="2023-03-15T11:22:21.782" v="12979" actId="1076"/>
            <ac:spMkLst>
              <pc:docMk/>
              <pc:sldMasterMk cId="4208906343" sldId="2147484138"/>
              <pc:sldLayoutMk cId="2414968623" sldId="2147484163"/>
              <ac:spMk id="12" creationId="{916AF861-CA0B-8E19-5676-6198627545C1}"/>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14" creationId="{8CAAE69E-CB11-F272-B0FF-7BFA114DBC9A}"/>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15" creationId="{199FC27E-C6C3-07A8-11B6-71CF9408CE35}"/>
            </ac:spMkLst>
          </pc:spChg>
          <pc:spChg chg="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16" creationId="{3CE9355E-013E-B737-443C-149B55332E23}"/>
            </ac:spMkLst>
          </pc:spChg>
          <pc:spChg chg="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19" creationId="{BB83863F-10E4-7C28-D5CC-34B310F9B7C9}"/>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23" creationId="{B5EC901D-2525-4C71-3F74-F26C2A551ECC}"/>
            </ac:spMkLst>
          </pc:spChg>
          <pc:spChg chg="mod">
            <ac:chgData name="Pendek Armin - SLF" userId="51f9b027-0aea-4240-8982-d199f038d370" providerId="ADAL" clId="{9B67DD78-0282-1B46-87CB-6A3C4DA7EDD8}" dt="2023-03-11T12:17:18.139" v="10842" actId="14100"/>
            <ac:spMkLst>
              <pc:docMk/>
              <pc:sldMasterMk cId="4208906343" sldId="2147484138"/>
              <pc:sldLayoutMk cId="2414968623" sldId="2147484163"/>
              <ac:spMk id="24" creationId="{5264EEF3-BBAD-F1E0-5DE4-39259D5832E3}"/>
            </ac:spMkLst>
          </pc:spChg>
          <pc:spChg chg="mod">
            <ac:chgData name="Pendek Armin - SLF" userId="51f9b027-0aea-4240-8982-d199f038d370" providerId="ADAL" clId="{9B67DD78-0282-1B46-87CB-6A3C4DA7EDD8}" dt="2023-03-11T12:18:43.024" v="10857" actId="20577"/>
            <ac:spMkLst>
              <pc:docMk/>
              <pc:sldMasterMk cId="4208906343" sldId="2147484138"/>
              <pc:sldLayoutMk cId="2414968623" sldId="2147484163"/>
              <ac:spMk id="25" creationId="{97961582-40AB-50E6-7DB3-D5CCBFBB0A80}"/>
            </ac:spMkLst>
          </pc:spChg>
          <pc:picChg chg="add mod">
            <ac:chgData name="Pendek Armin - SLF" userId="51f9b027-0aea-4240-8982-d199f038d370" providerId="ADAL" clId="{9B67DD78-0282-1B46-87CB-6A3C4DA7EDD8}" dt="2023-03-15T11:22:21.782" v="12979" actId="1076"/>
            <ac:picMkLst>
              <pc:docMk/>
              <pc:sldMasterMk cId="4208906343" sldId="2147484138"/>
              <pc:sldLayoutMk cId="2414968623" sldId="2147484163"/>
              <ac:picMk id="11" creationId="{F1227E44-5DE0-58D9-C074-7E1A80EF0358}"/>
            </ac:picMkLst>
          </pc:picChg>
          <pc:picChg chg="add mod">
            <ac:chgData name="Pendek Armin - SLF" userId="51f9b027-0aea-4240-8982-d199f038d370" providerId="ADAL" clId="{9B67DD78-0282-1B46-87CB-6A3C4DA7EDD8}" dt="2023-03-10T15:21:12.720" v="8525"/>
            <ac:picMkLst>
              <pc:docMk/>
              <pc:sldMasterMk cId="4208906343" sldId="2147484138"/>
              <pc:sldLayoutMk cId="2414968623" sldId="2147484163"/>
              <ac:picMk id="13" creationId="{8592BFA0-7CD2-9F61-D5AC-C1157C202500}"/>
            </ac:picMkLst>
          </pc:picChg>
          <pc:picChg chg="del">
            <ac:chgData name="Pendek Armin - SLF" userId="51f9b027-0aea-4240-8982-d199f038d370" providerId="ADAL" clId="{9B67DD78-0282-1B46-87CB-6A3C4DA7EDD8}" dt="2023-03-10T15:21:11.166" v="8523" actId="478"/>
            <ac:picMkLst>
              <pc:docMk/>
              <pc:sldMasterMk cId="4208906343" sldId="2147484138"/>
              <pc:sldLayoutMk cId="2414968623" sldId="2147484163"/>
              <ac:picMk id="18" creationId="{9056907D-0DF7-2743-CD7A-9796D9AAAB33}"/>
            </ac:picMkLst>
          </pc:picChg>
          <pc:picChg chg="del">
            <ac:chgData name="Pendek Armin - SLF" userId="51f9b027-0aea-4240-8982-d199f038d370" providerId="ADAL" clId="{9B67DD78-0282-1B46-87CB-6A3C4DA7EDD8}" dt="2023-03-10T15:21:11.166" v="8523" actId="478"/>
            <ac:picMkLst>
              <pc:docMk/>
              <pc:sldMasterMk cId="4208906343" sldId="2147484138"/>
              <pc:sldLayoutMk cId="2414968623" sldId="2147484163"/>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2:59.700" v="12981" actId="20577"/>
          <pc:sldLayoutMkLst>
            <pc:docMk/>
            <pc:sldMasterMk cId="4208906343" sldId="2147484138"/>
            <pc:sldLayoutMk cId="4251272344" sldId="2147484164"/>
          </pc:sldLayoutMkLst>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2" creationId="{35B85C30-5A11-AF1E-A3B4-7F46D840AB58}"/>
            </ac:spMkLst>
          </pc:spChg>
          <pc:spChg chg="add del mod">
            <ac:chgData name="Pendek Armin - SLF" userId="51f9b027-0aea-4240-8982-d199f038d370" providerId="ADAL" clId="{9B67DD78-0282-1B46-87CB-6A3C4DA7EDD8}" dt="2023-03-09T08:30:05.852" v="3313" actId="478"/>
            <ac:spMkLst>
              <pc:docMk/>
              <pc:sldMasterMk cId="4208906343" sldId="2147484138"/>
              <pc:sldLayoutMk cId="4251272344" sldId="2147484164"/>
              <ac:spMk id="2" creationId="{BB2F455D-10BF-F609-3D08-056DD35041CB}"/>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3" creationId="{3D56BC9C-6ADE-C806-0DC3-1B6B76C7A7C5}"/>
            </ac:spMkLst>
          </pc:spChg>
          <pc:spChg chg="add del mod">
            <ac:chgData name="Pendek Armin - SLF" userId="51f9b027-0aea-4240-8982-d199f038d370" providerId="ADAL" clId="{9B67DD78-0282-1B46-87CB-6A3C4DA7EDD8}" dt="2023-03-10T15:21:18.994" v="8527" actId="478"/>
            <ac:spMkLst>
              <pc:docMk/>
              <pc:sldMasterMk cId="4208906343" sldId="2147484138"/>
              <pc:sldLayoutMk cId="4251272344" sldId="2147484164"/>
              <ac:spMk id="4" creationId="{AD4A7743-008B-4F9C-CC71-FC02FB55774D}"/>
            </ac:spMkLst>
          </pc:spChg>
          <pc:spChg chg="mod">
            <ac:chgData name="Pendek Armin - SLF" userId="51f9b027-0aea-4240-8982-d199f038d370" providerId="ADAL" clId="{9B67DD78-0282-1B46-87CB-6A3C4DA7EDD8}" dt="2023-03-10T15:21:48.657" v="8532" actId="14100"/>
            <ac:spMkLst>
              <pc:docMk/>
              <pc:sldMasterMk cId="4208906343" sldId="2147484138"/>
              <pc:sldLayoutMk cId="4251272344" sldId="2147484164"/>
              <ac:spMk id="5" creationId="{3D998B31-EEB0-47B2-A2D4-CCF7864A880C}"/>
            </ac:spMkLst>
          </pc:spChg>
          <pc:spChg chg="add 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6" creationId="{0A5C6398-DDE9-7B67-D501-A897EED53152}"/>
            </ac:spMkLst>
          </pc:spChg>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7" creationId="{9AE8756D-B471-03EC-2293-1A37898CCF13}"/>
            </ac:spMkLst>
          </pc:spChg>
          <pc:spChg chg="add mod">
            <ac:chgData name="Pendek Armin - SLF" userId="51f9b027-0aea-4240-8982-d199f038d370" providerId="ADAL" clId="{9B67DD78-0282-1B46-87CB-6A3C4DA7EDD8}" dt="2023-03-15T11:22:59.700" v="12981" actId="20577"/>
            <ac:spMkLst>
              <pc:docMk/>
              <pc:sldMasterMk cId="4208906343" sldId="2147484138"/>
              <pc:sldLayoutMk cId="4251272344" sldId="2147484164"/>
              <ac:spMk id="8" creationId="{CD67EE29-85DE-EFC6-587C-B173640E243E}"/>
            </ac:spMkLst>
          </pc:spChg>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9" creationId="{7977075B-C4EB-ADF1-FE9A-2E11EFCF171B}"/>
            </ac:spMkLst>
          </pc:spChg>
          <pc:spChg chg="del">
            <ac:chgData name="Pendek Armin - SLF" userId="51f9b027-0aea-4240-8982-d199f038d370" providerId="ADAL" clId="{9B67DD78-0282-1B46-87CB-6A3C4DA7EDD8}" dt="2023-03-09T11:01:03.127" v="5156" actId="478"/>
            <ac:spMkLst>
              <pc:docMk/>
              <pc:sldMasterMk cId="4208906343" sldId="2147484138"/>
              <pc:sldLayoutMk cId="4251272344" sldId="2147484164"/>
              <ac:spMk id="9" creationId="{C7D19C55-431D-69BC-7256-A57A595DB7E0}"/>
            </ac:spMkLst>
          </pc:spChg>
          <pc:spChg chg="add mod">
            <ac:chgData name="Pendek Armin - SLF" userId="51f9b027-0aea-4240-8982-d199f038d370" providerId="ADAL" clId="{9B67DD78-0282-1B46-87CB-6A3C4DA7EDD8}" dt="2023-03-11T11:52:39.079" v="9152" actId="1076"/>
            <ac:spMkLst>
              <pc:docMk/>
              <pc:sldMasterMk cId="4208906343" sldId="2147484138"/>
              <pc:sldLayoutMk cId="4251272344" sldId="2147484164"/>
              <ac:spMk id="10" creationId="{FFBCD097-D877-CEB3-A2E7-F0CA355C74D9}"/>
            </ac:spMkLst>
          </pc:spChg>
          <pc:spChg chg="del">
            <ac:chgData name="Pendek Armin - SLF" userId="51f9b027-0aea-4240-8982-d199f038d370" providerId="ADAL" clId="{9B67DD78-0282-1B46-87CB-6A3C4DA7EDD8}" dt="2023-03-09T11:03:55.250" v="5233" actId="478"/>
            <ac:spMkLst>
              <pc:docMk/>
              <pc:sldMasterMk cId="4208906343" sldId="2147484138"/>
              <pc:sldLayoutMk cId="4251272344" sldId="2147484164"/>
              <ac:spMk id="12" creationId="{4289A5ED-83F3-48F7-9C91-43BB3E791741}"/>
            </ac:spMkLst>
          </pc:spChg>
          <pc:spChg chg="add mod">
            <ac:chgData name="Pendek Armin - SLF" userId="51f9b027-0aea-4240-8982-d199f038d370" providerId="ADAL" clId="{9B67DD78-0282-1B46-87CB-6A3C4DA7EDD8}" dt="2023-03-11T11:52:39.079" v="9152" actId="1076"/>
            <ac:spMkLst>
              <pc:docMk/>
              <pc:sldMasterMk cId="4208906343" sldId="2147484138"/>
              <pc:sldLayoutMk cId="4251272344" sldId="2147484164"/>
              <ac:spMk id="12" creationId="{4B708611-7715-9FA5-2FFF-84F7473CA01F}"/>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14" creationId="{8CAAE69E-CB11-F272-B0FF-7BFA114DBC9A}"/>
            </ac:spMkLst>
          </pc:spChg>
          <pc:spChg chg="mod">
            <ac:chgData name="Pendek Armin - SLF" userId="51f9b027-0aea-4240-8982-d199f038d370" providerId="ADAL" clId="{9B67DD78-0282-1B46-87CB-6A3C4DA7EDD8}" dt="2023-03-10T15:21:30.572" v="8529" actId="14100"/>
            <ac:spMkLst>
              <pc:docMk/>
              <pc:sldMasterMk cId="4208906343" sldId="2147484138"/>
              <pc:sldLayoutMk cId="4251272344" sldId="2147484164"/>
              <ac:spMk id="15" creationId="{199FC27E-C6C3-07A8-11B6-71CF9408CE35}"/>
            </ac:spMkLst>
          </pc:spChg>
          <pc:spChg chg="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16" creationId="{3CE9355E-013E-B737-443C-149B55332E23}"/>
            </ac:spMkLst>
          </pc:spChg>
          <pc:spChg chg="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19" creationId="{BB83863F-10E4-7C28-D5CC-34B310F9B7C9}"/>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23" creationId="{B5EC901D-2525-4C71-3F74-F26C2A551ECC}"/>
            </ac:spMkLst>
          </pc:spChg>
          <pc:spChg chg="mod">
            <ac:chgData name="Pendek Armin - SLF" userId="51f9b027-0aea-4240-8982-d199f038d370" providerId="ADAL" clId="{9B67DD78-0282-1B46-87CB-6A3C4DA7EDD8}" dt="2023-03-11T12:18:56.380" v="10862" actId="14100"/>
            <ac:spMkLst>
              <pc:docMk/>
              <pc:sldMasterMk cId="4208906343" sldId="2147484138"/>
              <pc:sldLayoutMk cId="4251272344" sldId="2147484164"/>
              <ac:spMk id="24" creationId="{5264EEF3-BBAD-F1E0-5DE4-39259D5832E3}"/>
            </ac:spMkLst>
          </pc:spChg>
          <pc:spChg chg="mod">
            <ac:chgData name="Pendek Armin - SLF" userId="51f9b027-0aea-4240-8982-d199f038d370" providerId="ADAL" clId="{9B67DD78-0282-1B46-87CB-6A3C4DA7EDD8}" dt="2023-03-11T12:18:50.036" v="10861" actId="20577"/>
            <ac:spMkLst>
              <pc:docMk/>
              <pc:sldMasterMk cId="4208906343" sldId="2147484138"/>
              <pc:sldLayoutMk cId="4251272344" sldId="2147484164"/>
              <ac:spMk id="25" creationId="{97961582-40AB-50E6-7DB3-D5CCBFBB0A80}"/>
            </ac:spMkLst>
          </pc:spChg>
          <pc:picChg chg="add mod">
            <ac:chgData name="Pendek Armin - SLF" userId="51f9b027-0aea-4240-8982-d199f038d370" providerId="ADAL" clId="{9B67DD78-0282-1B46-87CB-6A3C4DA7EDD8}" dt="2023-03-13T20:01:18.532" v="12305" actId="14826"/>
            <ac:picMkLst>
              <pc:docMk/>
              <pc:sldMasterMk cId="4208906343" sldId="2147484138"/>
              <pc:sldLayoutMk cId="4251272344" sldId="2147484164"/>
              <ac:picMk id="11" creationId="{EE834A9C-6F8B-18D2-1AC6-CB7C1D576CD9}"/>
            </ac:picMkLst>
          </pc:picChg>
          <pc:picChg chg="add mod">
            <ac:chgData name="Pendek Armin - SLF" userId="51f9b027-0aea-4240-8982-d199f038d370" providerId="ADAL" clId="{9B67DD78-0282-1B46-87CB-6A3C4DA7EDD8}" dt="2023-03-10T15:21:19.464" v="8528"/>
            <ac:picMkLst>
              <pc:docMk/>
              <pc:sldMasterMk cId="4208906343" sldId="2147484138"/>
              <pc:sldLayoutMk cId="4251272344" sldId="2147484164"/>
              <ac:picMk id="13" creationId="{5A422932-7E27-AF35-E8EF-514E1C64FEFE}"/>
            </ac:picMkLst>
          </pc:picChg>
          <pc:picChg chg="del">
            <ac:chgData name="Pendek Armin - SLF" userId="51f9b027-0aea-4240-8982-d199f038d370" providerId="ADAL" clId="{9B67DD78-0282-1B46-87CB-6A3C4DA7EDD8}" dt="2023-03-10T15:21:18.143" v="8526" actId="478"/>
            <ac:picMkLst>
              <pc:docMk/>
              <pc:sldMasterMk cId="4208906343" sldId="2147484138"/>
              <pc:sldLayoutMk cId="4251272344" sldId="2147484164"/>
              <ac:picMk id="18" creationId="{9056907D-0DF7-2743-CD7A-9796D9AAAB33}"/>
            </ac:picMkLst>
          </pc:picChg>
          <pc:picChg chg="del">
            <ac:chgData name="Pendek Armin - SLF" userId="51f9b027-0aea-4240-8982-d199f038d370" providerId="ADAL" clId="{9B67DD78-0282-1B46-87CB-6A3C4DA7EDD8}" dt="2023-03-10T15:21:18.143" v="8526" actId="478"/>
            <ac:picMkLst>
              <pc:docMk/>
              <pc:sldMasterMk cId="4208906343" sldId="2147484138"/>
              <pc:sldLayoutMk cId="4251272344" sldId="2147484164"/>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5:27.184" v="13031" actId="20577"/>
          <pc:sldLayoutMkLst>
            <pc:docMk/>
            <pc:sldMasterMk cId="4208906343" sldId="2147484138"/>
            <pc:sldLayoutMk cId="964765723" sldId="2147484165"/>
          </pc:sldLayoutMkLst>
          <pc:spChg chg="add del mod">
            <ac:chgData name="Pendek Armin - SLF" userId="51f9b027-0aea-4240-8982-d199f038d370" providerId="ADAL" clId="{9B67DD78-0282-1B46-87CB-6A3C4DA7EDD8}" dt="2023-03-10T15:21:56.834" v="8534" actId="478"/>
            <ac:spMkLst>
              <pc:docMk/>
              <pc:sldMasterMk cId="4208906343" sldId="2147484138"/>
              <pc:sldLayoutMk cId="964765723" sldId="2147484165"/>
              <ac:spMk id="2" creationId="{53E3CCFC-D5D8-EC46-5F52-1E951EF723F7}"/>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3" creationId="{3D56BC9C-6ADE-C806-0DC3-1B6B76C7A7C5}"/>
            </ac:spMkLst>
          </pc:spChg>
          <pc:spChg chg="add 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4" creationId="{B883089A-AA09-F47F-0382-9D0E09348BD5}"/>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5" creationId="{3D998B31-EEB0-47B2-A2D4-CCF7864A880C}"/>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6" creationId="{60B2340C-86E9-725C-3C11-FDB110823636}"/>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7" creationId="{9B87CED1-335C-F312-84E5-F176AB4CABEB}"/>
            </ac:spMkLst>
          </pc:spChg>
          <pc:spChg chg="add mod">
            <ac:chgData name="Pendek Armin - SLF" userId="51f9b027-0aea-4240-8982-d199f038d370" providerId="ADAL" clId="{9B67DD78-0282-1B46-87CB-6A3C4DA7EDD8}" dt="2023-03-11T11:58:21.479" v="9509" actId="20577"/>
            <ac:spMkLst>
              <pc:docMk/>
              <pc:sldMasterMk cId="4208906343" sldId="2147484138"/>
              <pc:sldLayoutMk cId="964765723" sldId="2147484165"/>
              <ac:spMk id="8" creationId="{CC961D8D-8019-65E9-6255-1F07314BA653}"/>
            </ac:spMkLst>
          </pc:spChg>
          <pc:spChg chg="del">
            <ac:chgData name="Pendek Armin - SLF" userId="51f9b027-0aea-4240-8982-d199f038d370" providerId="ADAL" clId="{9B67DD78-0282-1B46-87CB-6A3C4DA7EDD8}" dt="2023-03-09T11:01:47.682" v="5160" actId="478"/>
            <ac:spMkLst>
              <pc:docMk/>
              <pc:sldMasterMk cId="4208906343" sldId="2147484138"/>
              <pc:sldLayoutMk cId="964765723" sldId="2147484165"/>
              <ac:spMk id="9" creationId="{C7D19C55-431D-69BC-7256-A57A595DB7E0}"/>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9" creationId="{E2299E1D-2CE5-4F06-E552-9D26214E2E02}"/>
            </ac:spMkLst>
          </pc:spChg>
          <pc:spChg chg="add mod">
            <ac:chgData name="Pendek Armin - SLF" userId="51f9b027-0aea-4240-8982-d199f038d370" providerId="ADAL" clId="{9B67DD78-0282-1B46-87CB-6A3C4DA7EDD8}" dt="2023-03-15T11:25:27.184" v="13031" actId="20577"/>
            <ac:spMkLst>
              <pc:docMk/>
              <pc:sldMasterMk cId="4208906343" sldId="2147484138"/>
              <pc:sldLayoutMk cId="964765723" sldId="2147484165"/>
              <ac:spMk id="10" creationId="{21AB261D-AEF5-688D-3E7E-7E10CCE6F4D6}"/>
            </ac:spMkLst>
          </pc:spChg>
          <pc:spChg chg="del">
            <ac:chgData name="Pendek Armin - SLF" userId="51f9b027-0aea-4240-8982-d199f038d370" providerId="ADAL" clId="{9B67DD78-0282-1B46-87CB-6A3C4DA7EDD8}" dt="2023-03-09T11:04:03.291" v="5237" actId="478"/>
            <ac:spMkLst>
              <pc:docMk/>
              <pc:sldMasterMk cId="4208906343" sldId="2147484138"/>
              <pc:sldLayoutMk cId="964765723" sldId="2147484165"/>
              <ac:spMk id="12" creationId="{4289A5ED-83F3-48F7-9C91-43BB3E791741}"/>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12" creationId="{45BA8A6F-DF4F-8C0D-7C93-9AE7F5BDE2A0}"/>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14" creationId="{8CAAE69E-CB11-F272-B0FF-7BFA114DBC9A}"/>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15" creationId="{199FC27E-C6C3-07A8-11B6-71CF9408CE35}"/>
            </ac:spMkLst>
          </pc:spChg>
          <pc:spChg chg="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16" creationId="{3CE9355E-013E-B737-443C-149B55332E23}"/>
            </ac:spMkLst>
          </pc:spChg>
          <pc:spChg chg="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19" creationId="{BB83863F-10E4-7C28-D5CC-34B310F9B7C9}"/>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23" creationId="{B5EC901D-2525-4C71-3F74-F26C2A551ECC}"/>
            </ac:spMkLst>
          </pc:spChg>
          <pc:spChg chg="mod">
            <ac:chgData name="Pendek Armin - SLF" userId="51f9b027-0aea-4240-8982-d199f038d370" providerId="ADAL" clId="{9B67DD78-0282-1B46-87CB-6A3C4DA7EDD8}" dt="2023-03-11T12:19:06.460" v="10863" actId="14100"/>
            <ac:spMkLst>
              <pc:docMk/>
              <pc:sldMasterMk cId="4208906343" sldId="2147484138"/>
              <pc:sldLayoutMk cId="964765723" sldId="2147484165"/>
              <ac:spMk id="24" creationId="{5264EEF3-BBAD-F1E0-5DE4-39259D5832E3}"/>
            </ac:spMkLst>
          </pc:spChg>
          <pc:spChg chg="mod">
            <ac:chgData name="Pendek Armin - SLF" userId="51f9b027-0aea-4240-8982-d199f038d370" providerId="ADAL" clId="{9B67DD78-0282-1B46-87CB-6A3C4DA7EDD8}" dt="2023-03-11T12:19:11.149" v="10867" actId="20577"/>
            <ac:spMkLst>
              <pc:docMk/>
              <pc:sldMasterMk cId="4208906343" sldId="2147484138"/>
              <pc:sldLayoutMk cId="964765723" sldId="2147484165"/>
              <ac:spMk id="25" creationId="{97961582-40AB-50E6-7DB3-D5CCBFBB0A80}"/>
            </ac:spMkLst>
          </pc:spChg>
          <pc:picChg chg="add mod">
            <ac:chgData name="Pendek Armin - SLF" userId="51f9b027-0aea-4240-8982-d199f038d370" providerId="ADAL" clId="{9B67DD78-0282-1B46-87CB-6A3C4DA7EDD8}" dt="2023-03-13T20:01:33.711" v="12306" actId="14826"/>
            <ac:picMkLst>
              <pc:docMk/>
              <pc:sldMasterMk cId="4208906343" sldId="2147484138"/>
              <pc:sldLayoutMk cId="964765723" sldId="2147484165"/>
              <ac:picMk id="11" creationId="{3F811259-4633-36E1-B19E-4CB1B674323E}"/>
            </ac:picMkLst>
          </pc:picChg>
          <pc:picChg chg="add mod">
            <ac:chgData name="Pendek Armin - SLF" userId="51f9b027-0aea-4240-8982-d199f038d370" providerId="ADAL" clId="{9B67DD78-0282-1B46-87CB-6A3C4DA7EDD8}" dt="2023-03-10T15:21:57.460" v="8535"/>
            <ac:picMkLst>
              <pc:docMk/>
              <pc:sldMasterMk cId="4208906343" sldId="2147484138"/>
              <pc:sldLayoutMk cId="964765723" sldId="2147484165"/>
              <ac:picMk id="13" creationId="{40FFDF60-CDB7-5713-F594-5CC4B4430E79}"/>
            </ac:picMkLst>
          </pc:picChg>
          <pc:picChg chg="del">
            <ac:chgData name="Pendek Armin - SLF" userId="51f9b027-0aea-4240-8982-d199f038d370" providerId="ADAL" clId="{9B67DD78-0282-1B46-87CB-6A3C4DA7EDD8}" dt="2023-03-10T15:21:56.119" v="8533" actId="478"/>
            <ac:picMkLst>
              <pc:docMk/>
              <pc:sldMasterMk cId="4208906343" sldId="2147484138"/>
              <pc:sldLayoutMk cId="964765723" sldId="2147484165"/>
              <ac:picMk id="18" creationId="{9056907D-0DF7-2743-CD7A-9796D9AAAB33}"/>
            </ac:picMkLst>
          </pc:picChg>
          <pc:picChg chg="del">
            <ac:chgData name="Pendek Armin - SLF" userId="51f9b027-0aea-4240-8982-d199f038d370" providerId="ADAL" clId="{9B67DD78-0282-1B46-87CB-6A3C4DA7EDD8}" dt="2023-03-10T15:21:56.119" v="8533" actId="478"/>
            <ac:picMkLst>
              <pc:docMk/>
              <pc:sldMasterMk cId="4208906343" sldId="2147484138"/>
              <pc:sldLayoutMk cId="964765723" sldId="2147484165"/>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8:09.137" v="13101" actId="20577"/>
          <pc:sldLayoutMkLst>
            <pc:docMk/>
            <pc:sldMasterMk cId="4208906343" sldId="2147484138"/>
            <pc:sldLayoutMk cId="1598571565" sldId="2147484166"/>
          </pc:sldLayoutMkLst>
          <pc:spChg chg="add mod">
            <ac:chgData name="Pendek Armin - SLF" userId="51f9b027-0aea-4240-8982-d199f038d370" providerId="ADAL" clId="{9B67DD78-0282-1B46-87CB-6A3C4DA7EDD8}" dt="2023-03-10T15:22:17.800" v="8539" actId="167"/>
            <ac:spMkLst>
              <pc:docMk/>
              <pc:sldMasterMk cId="4208906343" sldId="2147484138"/>
              <pc:sldLayoutMk cId="1598571565" sldId="2147484166"/>
              <ac:spMk id="2" creationId="{ADD5B41C-AC60-D702-B325-0EA35BAF7ACA}"/>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3" creationId="{3D56BC9C-6ADE-C806-0DC3-1B6B76C7A7C5}"/>
            </ac:spMkLst>
          </pc:spChg>
          <pc:spChg chg="add del mod">
            <ac:chgData name="Pendek Armin - SLF" userId="51f9b027-0aea-4240-8982-d199f038d370" providerId="ADAL" clId="{9B67DD78-0282-1B46-87CB-6A3C4DA7EDD8}" dt="2023-03-09T08:55:07.562" v="4226" actId="478"/>
            <ac:spMkLst>
              <pc:docMk/>
              <pc:sldMasterMk cId="4208906343" sldId="2147484138"/>
              <pc:sldLayoutMk cId="1598571565" sldId="2147484166"/>
              <ac:spMk id="4" creationId="{33FAB3CF-A0B5-74A1-F3D0-14E587B25C31}"/>
            </ac:spMkLst>
          </pc:spChg>
          <pc:spChg chg="add del mod">
            <ac:chgData name="Pendek Armin - SLF" userId="51f9b027-0aea-4240-8982-d199f038d370" providerId="ADAL" clId="{9B67DD78-0282-1B46-87CB-6A3C4DA7EDD8}" dt="2023-03-10T15:22:52.176" v="8550" actId="478"/>
            <ac:spMkLst>
              <pc:docMk/>
              <pc:sldMasterMk cId="4208906343" sldId="2147484138"/>
              <pc:sldLayoutMk cId="1598571565" sldId="2147484166"/>
              <ac:spMk id="4" creationId="{590D13C7-F663-440D-EEDD-DA4E09BAF7B9}"/>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5" creationId="{3D998B31-EEB0-47B2-A2D4-CCF7864A880C}"/>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6" creationId="{5E04842B-4E60-5711-8207-98EA08D7657A}"/>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7" creationId="{21B6FF89-9B65-3523-C966-1B0F550C9BB8}"/>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8" creationId="{390C83DD-0C4A-3901-1431-7F2AB05521FD}"/>
            </ac:spMkLst>
          </pc:spChg>
          <pc:spChg chg="del">
            <ac:chgData name="Pendek Armin - SLF" userId="51f9b027-0aea-4240-8982-d199f038d370" providerId="ADAL" clId="{9B67DD78-0282-1B46-87CB-6A3C4DA7EDD8}" dt="2023-03-09T11:01:55.352" v="5163" actId="478"/>
            <ac:spMkLst>
              <pc:docMk/>
              <pc:sldMasterMk cId="4208906343" sldId="2147484138"/>
              <pc:sldLayoutMk cId="1598571565" sldId="2147484166"/>
              <ac:spMk id="9" creationId="{C7D19C55-431D-69BC-7256-A57A595DB7E0}"/>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10" creationId="{2CF9E7E2-17F0-B8B1-4EE0-43BF796938A0}"/>
            </ac:spMkLst>
          </pc:spChg>
          <pc:spChg chg="add del mod">
            <ac:chgData name="Pendek Armin - SLF" userId="51f9b027-0aea-4240-8982-d199f038d370" providerId="ADAL" clId="{9B67DD78-0282-1B46-87CB-6A3C4DA7EDD8}" dt="2023-03-09T10:35:36.011" v="4435" actId="478"/>
            <ac:spMkLst>
              <pc:docMk/>
              <pc:sldMasterMk cId="4208906343" sldId="2147484138"/>
              <pc:sldLayoutMk cId="1598571565" sldId="2147484166"/>
              <ac:spMk id="11" creationId="{84F20BBC-43F8-AC30-EA1F-CD5482B9BC72}"/>
            </ac:spMkLst>
          </pc:spChg>
          <pc:spChg chg="del mod">
            <ac:chgData name="Pendek Armin - SLF" userId="51f9b027-0aea-4240-8982-d199f038d370" providerId="ADAL" clId="{9B67DD78-0282-1B46-87CB-6A3C4DA7EDD8}" dt="2023-03-09T11:04:15.748" v="5241" actId="478"/>
            <ac:spMkLst>
              <pc:docMk/>
              <pc:sldMasterMk cId="4208906343" sldId="2147484138"/>
              <pc:sldLayoutMk cId="1598571565" sldId="2147484166"/>
              <ac:spMk id="12" creationId="{4289A5ED-83F3-48F7-9C91-43BB3E791741}"/>
            </ac:spMkLst>
          </pc:spChg>
          <pc:spChg chg="add del mod">
            <ac:chgData name="Pendek Armin - SLF" userId="51f9b027-0aea-4240-8982-d199f038d370" providerId="ADAL" clId="{9B67DD78-0282-1B46-87CB-6A3C4DA7EDD8}" dt="2023-03-13T20:06:08.324" v="12336" actId="478"/>
            <ac:spMkLst>
              <pc:docMk/>
              <pc:sldMasterMk cId="4208906343" sldId="2147484138"/>
              <pc:sldLayoutMk cId="1598571565" sldId="2147484166"/>
              <ac:spMk id="12" creationId="{CF13B46C-6CBD-1BB6-9AFC-57D10A0C5DBA}"/>
            </ac:spMkLst>
          </pc:spChg>
          <pc:spChg chg="add del mod">
            <ac:chgData name="Pendek Armin - SLF" userId="51f9b027-0aea-4240-8982-d199f038d370" providerId="ADAL" clId="{9B67DD78-0282-1B46-87CB-6A3C4DA7EDD8}" dt="2023-03-09T10:37:14.666" v="4450" actId="478"/>
            <ac:spMkLst>
              <pc:docMk/>
              <pc:sldMasterMk cId="4208906343" sldId="2147484138"/>
              <pc:sldLayoutMk cId="1598571565" sldId="2147484166"/>
              <ac:spMk id="13" creationId="{217ABDBD-2C86-77F2-EE88-962040FA7AF8}"/>
            </ac:spMkLst>
          </pc:spChg>
          <pc:spChg chg="mod">
            <ac:chgData name="Pendek Armin - SLF" userId="51f9b027-0aea-4240-8982-d199f038d370" providerId="ADAL" clId="{9B67DD78-0282-1B46-87CB-6A3C4DA7EDD8}" dt="2023-03-13T20:06:04.741" v="12335" actId="1076"/>
            <ac:spMkLst>
              <pc:docMk/>
              <pc:sldMasterMk cId="4208906343" sldId="2147484138"/>
              <pc:sldLayoutMk cId="1598571565" sldId="2147484166"/>
              <ac:spMk id="14" creationId="{8CAAE69E-CB11-F272-B0FF-7BFA114DBC9A}"/>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15" creationId="{199FC27E-C6C3-07A8-11B6-71CF9408CE35}"/>
            </ac:spMkLst>
          </pc:spChg>
          <pc:spChg chg="mod">
            <ac:chgData name="Pendek Armin - SLF" userId="51f9b027-0aea-4240-8982-d199f038d370" providerId="ADAL" clId="{9B67DD78-0282-1B46-87CB-6A3C4DA7EDD8}" dt="2023-03-15T11:28:09.137" v="13101" actId="20577"/>
            <ac:spMkLst>
              <pc:docMk/>
              <pc:sldMasterMk cId="4208906343" sldId="2147484138"/>
              <pc:sldLayoutMk cId="1598571565" sldId="2147484166"/>
              <ac:spMk id="16" creationId="{3CE9355E-013E-B737-443C-149B55332E23}"/>
            </ac:spMkLst>
          </pc:spChg>
          <pc:spChg chg="add del mod">
            <ac:chgData name="Pendek Armin - SLF" userId="51f9b027-0aea-4240-8982-d199f038d370" providerId="ADAL" clId="{9B67DD78-0282-1B46-87CB-6A3C4DA7EDD8}" dt="2023-03-09T10:27:04.772" v="4307"/>
            <ac:spMkLst>
              <pc:docMk/>
              <pc:sldMasterMk cId="4208906343" sldId="2147484138"/>
              <pc:sldLayoutMk cId="1598571565" sldId="2147484166"/>
              <ac:spMk id="17" creationId="{B276D8FE-429C-7663-A6A6-4EA477C7E4A6}"/>
            </ac:spMkLst>
          </pc:spChg>
          <pc:spChg chg="del mod">
            <ac:chgData name="Pendek Armin - SLF" userId="51f9b027-0aea-4240-8982-d199f038d370" providerId="ADAL" clId="{9B67DD78-0282-1B46-87CB-6A3C4DA7EDD8}" dt="2023-03-09T08:39:24.471" v="3452" actId="478"/>
            <ac:spMkLst>
              <pc:docMk/>
              <pc:sldMasterMk cId="4208906343" sldId="2147484138"/>
              <pc:sldLayoutMk cId="1598571565" sldId="2147484166"/>
              <ac:spMk id="19" creationId="{BB83863F-10E4-7C28-D5CC-34B310F9B7C9}"/>
            </ac:spMkLst>
          </pc:spChg>
          <pc:spChg chg="add del mod">
            <ac:chgData name="Pendek Armin - SLF" userId="51f9b027-0aea-4240-8982-d199f038d370" providerId="ADAL" clId="{9B67DD78-0282-1B46-87CB-6A3C4DA7EDD8}" dt="2023-03-09T10:39:49.721" v="4481" actId="478"/>
            <ac:spMkLst>
              <pc:docMk/>
              <pc:sldMasterMk cId="4208906343" sldId="2147484138"/>
              <pc:sldLayoutMk cId="1598571565" sldId="2147484166"/>
              <ac:spMk id="20" creationId="{1B8D5DAE-7506-42C4-8E0E-963CDC973AFC}"/>
            </ac:spMkLst>
          </pc:spChg>
          <pc:spChg chg="add del mod">
            <ac:chgData name="Pendek Armin - SLF" userId="51f9b027-0aea-4240-8982-d199f038d370" providerId="ADAL" clId="{9B67DD78-0282-1B46-87CB-6A3C4DA7EDD8}" dt="2023-03-15T08:50:06.895" v="12681" actId="21"/>
            <ac:spMkLst>
              <pc:docMk/>
              <pc:sldMasterMk cId="4208906343" sldId="2147484138"/>
              <pc:sldLayoutMk cId="1598571565" sldId="2147484166"/>
              <ac:spMk id="22" creationId="{D3F1551E-B738-610E-196A-26B8C1D33B37}"/>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23" creationId="{B5EC901D-2525-4C71-3F74-F26C2A551ECC}"/>
            </ac:spMkLst>
          </pc:spChg>
          <pc:spChg chg="mod">
            <ac:chgData name="Pendek Armin - SLF" userId="51f9b027-0aea-4240-8982-d199f038d370" providerId="ADAL" clId="{9B67DD78-0282-1B46-87CB-6A3C4DA7EDD8}" dt="2023-03-11T12:19:49.662" v="10879" actId="14100"/>
            <ac:spMkLst>
              <pc:docMk/>
              <pc:sldMasterMk cId="4208906343" sldId="2147484138"/>
              <pc:sldLayoutMk cId="1598571565" sldId="2147484166"/>
              <ac:spMk id="24" creationId="{5264EEF3-BBAD-F1E0-5DE4-39259D5832E3}"/>
            </ac:spMkLst>
          </pc:spChg>
          <pc:spChg chg="mod">
            <ac:chgData name="Pendek Armin - SLF" userId="51f9b027-0aea-4240-8982-d199f038d370" providerId="ADAL" clId="{9B67DD78-0282-1B46-87CB-6A3C4DA7EDD8}" dt="2023-03-11T12:19:39.870" v="10878" actId="20577"/>
            <ac:spMkLst>
              <pc:docMk/>
              <pc:sldMasterMk cId="4208906343" sldId="2147484138"/>
              <pc:sldLayoutMk cId="1598571565" sldId="2147484166"/>
              <ac:spMk id="25" creationId="{97961582-40AB-50E6-7DB3-D5CCBFBB0A80}"/>
            </ac:spMkLst>
          </pc:spChg>
          <pc:spChg chg="add del mod">
            <ac:chgData name="Pendek Armin - SLF" userId="51f9b027-0aea-4240-8982-d199f038d370" providerId="ADAL" clId="{9B67DD78-0282-1B46-87CB-6A3C4DA7EDD8}" dt="2023-03-09T10:39:49.721" v="4481" actId="478"/>
            <ac:spMkLst>
              <pc:docMk/>
              <pc:sldMasterMk cId="4208906343" sldId="2147484138"/>
              <pc:sldLayoutMk cId="1598571565" sldId="2147484166"/>
              <ac:spMk id="26" creationId="{E61083F9-FEFF-4090-980A-BCEB2FE4D887}"/>
            </ac:spMkLst>
          </pc:spChg>
          <pc:spChg chg="add mod">
            <ac:chgData name="Pendek Armin - SLF" userId="51f9b027-0aea-4240-8982-d199f038d370" providerId="ADAL" clId="{9B67DD78-0282-1B46-87CB-6A3C4DA7EDD8}" dt="2023-03-09T11:01:59.807" v="5165" actId="167"/>
            <ac:spMkLst>
              <pc:docMk/>
              <pc:sldMasterMk cId="4208906343" sldId="2147484138"/>
              <pc:sldLayoutMk cId="1598571565" sldId="2147484166"/>
              <ac:spMk id="27" creationId="{DFE673BE-069D-B211-A45F-E90BBADF9E34}"/>
            </ac:spMkLst>
          </pc:spChg>
          <pc:spChg chg="add mod">
            <ac:chgData name="Pendek Armin - SLF" userId="51f9b027-0aea-4240-8982-d199f038d370" providerId="ADAL" clId="{9B67DD78-0282-1B46-87CB-6A3C4DA7EDD8}" dt="2023-03-10T15:22:31.422" v="8543" actId="1076"/>
            <ac:spMkLst>
              <pc:docMk/>
              <pc:sldMasterMk cId="4208906343" sldId="2147484138"/>
              <pc:sldLayoutMk cId="1598571565" sldId="2147484166"/>
              <ac:spMk id="28" creationId="{F8AA59B9-BA96-3486-203A-B96CF268FB29}"/>
            </ac:spMkLst>
          </pc:spChg>
          <pc:picChg chg="add del mod">
            <ac:chgData name="Pendek Armin - SLF" userId="51f9b027-0aea-4240-8982-d199f038d370" providerId="ADAL" clId="{9B67DD78-0282-1B46-87CB-6A3C4DA7EDD8}" dt="2023-03-09T08:58:30.889" v="4236" actId="478"/>
            <ac:picMkLst>
              <pc:docMk/>
              <pc:sldMasterMk cId="4208906343" sldId="2147484138"/>
              <pc:sldLayoutMk cId="1598571565" sldId="2147484166"/>
              <ac:picMk id="7" creationId="{4C6D2583-1415-403A-0AC0-7C851D23D020}"/>
            </ac:picMkLst>
          </pc:picChg>
          <pc:picChg chg="add del mod">
            <ac:chgData name="Pendek Armin - SLF" userId="51f9b027-0aea-4240-8982-d199f038d370" providerId="ADAL" clId="{9B67DD78-0282-1B46-87CB-6A3C4DA7EDD8}" dt="2023-03-10T15:22:13.001" v="8538" actId="478"/>
            <ac:picMkLst>
              <pc:docMk/>
              <pc:sldMasterMk cId="4208906343" sldId="2147484138"/>
              <pc:sldLayoutMk cId="1598571565" sldId="2147484166"/>
              <ac:picMk id="9" creationId="{7E6AEF97-2DA2-FB58-4D3F-CFE2AFE4A34C}"/>
            </ac:picMkLst>
          </pc:picChg>
          <pc:picChg chg="add del mod">
            <ac:chgData name="Pendek Armin - SLF" userId="51f9b027-0aea-4240-8982-d199f038d370" providerId="ADAL" clId="{9B67DD78-0282-1B46-87CB-6A3C4DA7EDD8}" dt="2023-03-09T08:58:30.889" v="4236" actId="478"/>
            <ac:picMkLst>
              <pc:docMk/>
              <pc:sldMasterMk cId="4208906343" sldId="2147484138"/>
              <pc:sldLayoutMk cId="1598571565" sldId="2147484166"/>
              <ac:picMk id="10" creationId="{AA378F75-B9FE-FAAA-455C-C70883BF76E7}"/>
            </ac:picMkLst>
          </pc:picChg>
          <pc:picChg chg="add del mod">
            <ac:chgData name="Pendek Armin - SLF" userId="51f9b027-0aea-4240-8982-d199f038d370" providerId="ADAL" clId="{9B67DD78-0282-1B46-87CB-6A3C4DA7EDD8}" dt="2023-03-10T15:22:13.001" v="8538" actId="478"/>
            <ac:picMkLst>
              <pc:docMk/>
              <pc:sldMasterMk cId="4208906343" sldId="2147484138"/>
              <pc:sldLayoutMk cId="1598571565" sldId="2147484166"/>
              <ac:picMk id="11" creationId="{0CDF189F-1DCF-1AB5-364C-E369DA55D679}"/>
            </ac:picMkLst>
          </pc:picChg>
          <pc:picChg chg="del">
            <ac:chgData name="Pendek Armin - SLF" userId="51f9b027-0aea-4240-8982-d199f038d370" providerId="ADAL" clId="{9B67DD78-0282-1B46-87CB-6A3C4DA7EDD8}" dt="2023-03-09T08:39:22.011" v="3450" actId="478"/>
            <ac:picMkLst>
              <pc:docMk/>
              <pc:sldMasterMk cId="4208906343" sldId="2147484138"/>
              <pc:sldLayoutMk cId="1598571565" sldId="2147484166"/>
              <ac:picMk id="18" creationId="{9056907D-0DF7-2743-CD7A-9796D9AAAB33}"/>
            </ac:picMkLst>
          </pc:picChg>
          <pc:picChg chg="del">
            <ac:chgData name="Pendek Armin - SLF" userId="51f9b027-0aea-4240-8982-d199f038d370" providerId="ADAL" clId="{9B67DD78-0282-1B46-87CB-6A3C4DA7EDD8}" dt="2023-03-09T08:39:22.011" v="3450" actId="478"/>
            <ac:picMkLst>
              <pc:docMk/>
              <pc:sldMasterMk cId="4208906343" sldId="2147484138"/>
              <pc:sldLayoutMk cId="1598571565" sldId="2147484166"/>
              <ac:picMk id="21" creationId="{31125F67-76EE-87CD-B345-D3B9CC1784B2}"/>
            </ac:picMkLst>
          </pc:picChg>
        </pc:sldLayoutChg>
        <pc:sldLayoutChg chg="addSp delSp modSp add del mod ord modTransition">
          <pc:chgData name="Pendek Armin - SLF" userId="51f9b027-0aea-4240-8982-d199f038d370" providerId="ADAL" clId="{9B67DD78-0282-1B46-87CB-6A3C4DA7EDD8}" dt="2023-03-09T11:05:24.489" v="5254" actId="2696"/>
          <pc:sldLayoutMkLst>
            <pc:docMk/>
            <pc:sldMasterMk cId="4208906343" sldId="2147484138"/>
            <pc:sldLayoutMk cId="2201662440" sldId="2147484167"/>
          </pc:sldLayoutMkLst>
          <pc:spChg chg="add mod">
            <ac:chgData name="Pendek Armin - SLF" userId="51f9b027-0aea-4240-8982-d199f038d370" providerId="ADAL" clId="{9B67DD78-0282-1B46-87CB-6A3C4DA7EDD8}" dt="2023-03-09T11:02:07.056" v="5168" actId="167"/>
            <ac:spMkLst>
              <pc:docMk/>
              <pc:sldMasterMk cId="4208906343" sldId="2147484138"/>
              <pc:sldLayoutMk cId="2201662440" sldId="2147484167"/>
              <ac:spMk id="2" creationId="{3EA38DF8-2383-995B-EC22-7EDC6CB3533F}"/>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3" creationId="{3D56BC9C-6ADE-C806-0DC3-1B6B76C7A7C5}"/>
            </ac:spMkLst>
          </pc:spChg>
          <pc:spChg chg="add mod">
            <ac:chgData name="Pendek Armin - SLF" userId="51f9b027-0aea-4240-8982-d199f038d370" providerId="ADAL" clId="{9B67DD78-0282-1B46-87CB-6A3C4DA7EDD8}" dt="2023-03-09T11:04:38.885" v="5251"/>
            <ac:spMkLst>
              <pc:docMk/>
              <pc:sldMasterMk cId="4208906343" sldId="2147484138"/>
              <pc:sldLayoutMk cId="2201662440" sldId="2147484167"/>
              <ac:spMk id="4" creationId="{CF7F34D8-389B-4449-AA78-CF4DC8C7AA76}"/>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5" creationId="{3D998B31-EEB0-47B2-A2D4-CCF7864A880C}"/>
            </ac:spMkLst>
          </pc:spChg>
          <pc:spChg chg="del">
            <ac:chgData name="Pendek Armin - SLF" userId="51f9b027-0aea-4240-8982-d199f038d370" providerId="ADAL" clId="{9B67DD78-0282-1B46-87CB-6A3C4DA7EDD8}" dt="2023-03-09T11:02:03.270" v="5166" actId="478"/>
            <ac:spMkLst>
              <pc:docMk/>
              <pc:sldMasterMk cId="4208906343" sldId="2147484138"/>
              <pc:sldLayoutMk cId="2201662440" sldId="2147484167"/>
              <ac:spMk id="9" creationId="{C7D19C55-431D-69BC-7256-A57A595DB7E0}"/>
            </ac:spMkLst>
          </pc:spChg>
          <pc:spChg chg="del">
            <ac:chgData name="Pendek Armin - SLF" userId="51f9b027-0aea-4240-8982-d199f038d370" providerId="ADAL" clId="{9B67DD78-0282-1B46-87CB-6A3C4DA7EDD8}" dt="2023-03-09T11:04:38.446" v="5250" actId="478"/>
            <ac:spMkLst>
              <pc:docMk/>
              <pc:sldMasterMk cId="4208906343" sldId="2147484138"/>
              <pc:sldLayoutMk cId="2201662440" sldId="2147484167"/>
              <ac:spMk id="12" creationId="{4289A5ED-83F3-48F7-9C91-43BB3E791741}"/>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14" creationId="{8CAAE69E-CB11-F272-B0FF-7BFA114DBC9A}"/>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15" creationId="{199FC27E-C6C3-07A8-11B6-71CF9408CE35}"/>
            </ac:spMkLst>
          </pc:spChg>
          <pc:spChg chg="mod">
            <ac:chgData name="Pendek Armin - SLF" userId="51f9b027-0aea-4240-8982-d199f038d370" providerId="ADAL" clId="{9B67DD78-0282-1B46-87CB-6A3C4DA7EDD8}" dt="2023-03-09T11:04:41.039" v="5252" actId="14100"/>
            <ac:spMkLst>
              <pc:docMk/>
              <pc:sldMasterMk cId="4208906343" sldId="2147484138"/>
              <pc:sldLayoutMk cId="2201662440" sldId="2147484167"/>
              <ac:spMk id="16" creationId="{3CE9355E-013E-B737-443C-149B55332E23}"/>
            </ac:spMkLst>
          </pc:spChg>
          <pc:spChg chg="mod">
            <ac:chgData name="Pendek Armin - SLF" userId="51f9b027-0aea-4240-8982-d199f038d370" providerId="ADAL" clId="{9B67DD78-0282-1B46-87CB-6A3C4DA7EDD8}" dt="2023-03-09T11:04:42.747" v="5253" actId="14100"/>
            <ac:spMkLst>
              <pc:docMk/>
              <pc:sldMasterMk cId="4208906343" sldId="2147484138"/>
              <pc:sldLayoutMk cId="2201662440" sldId="2147484167"/>
              <ac:spMk id="19" creationId="{BB83863F-10E4-7C28-D5CC-34B310F9B7C9}"/>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3" creationId="{B5EC901D-2525-4C71-3F74-F26C2A551ECC}"/>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4" creationId="{5264EEF3-BBAD-F1E0-5DE4-39259D5832E3}"/>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5" creationId="{97961582-40AB-50E6-7DB3-D5CCBFBB0A80}"/>
            </ac:spMkLst>
          </pc:spChg>
        </pc:sldLayoutChg>
        <pc:sldLayoutChg chg="addSp delSp modSp add mod ord modTransition">
          <pc:chgData name="Pendek Armin - SLF" userId="51f9b027-0aea-4240-8982-d199f038d370" providerId="ADAL" clId="{9B67DD78-0282-1B46-87CB-6A3C4DA7EDD8}" dt="2023-03-14T14:03:17.044" v="12512" actId="14826"/>
          <pc:sldLayoutMkLst>
            <pc:docMk/>
            <pc:sldMasterMk cId="4208906343" sldId="2147484138"/>
            <pc:sldLayoutMk cId="1548124653" sldId="2147484168"/>
          </pc:sldLayoutMkLst>
          <pc:spChg chg="mod">
            <ac:chgData name="Pendek Armin - SLF" userId="51f9b027-0aea-4240-8982-d199f038d370" providerId="ADAL" clId="{9B67DD78-0282-1B46-87CB-6A3C4DA7EDD8}" dt="2023-03-11T12:20:37.212" v="10888" actId="14100"/>
            <ac:spMkLst>
              <pc:docMk/>
              <pc:sldMasterMk cId="4208906343" sldId="2147484138"/>
              <pc:sldLayoutMk cId="1548124653" sldId="2147484168"/>
              <ac:spMk id="2" creationId="{B5086A0E-EDD5-FCD7-68D1-9E19A7DE6E37}"/>
            </ac:spMkLst>
          </pc:spChg>
          <pc:spChg chg="add mod">
            <ac:chgData name="Pendek Armin - SLF" userId="51f9b027-0aea-4240-8982-d199f038d370" providerId="ADAL" clId="{9B67DD78-0282-1B46-87CB-6A3C4DA7EDD8}" dt="2023-03-09T10:45:20.629" v="4543" actId="1076"/>
            <ac:spMkLst>
              <pc:docMk/>
              <pc:sldMasterMk cId="4208906343" sldId="2147484138"/>
              <pc:sldLayoutMk cId="1548124653" sldId="2147484168"/>
              <ac:spMk id="3" creationId="{8CD01283-DACE-8D18-378F-C90D4F245DFE}"/>
            </ac:spMkLst>
          </pc:spChg>
          <pc:spChg chg="mod">
            <ac:chgData name="Pendek Armin - SLF" userId="51f9b027-0aea-4240-8982-d199f038d370" providerId="ADAL" clId="{9B67DD78-0282-1B46-87CB-6A3C4DA7EDD8}" dt="2023-03-11T12:20:45.861" v="10889" actId="14100"/>
            <ac:spMkLst>
              <pc:docMk/>
              <pc:sldMasterMk cId="4208906343" sldId="2147484138"/>
              <pc:sldLayoutMk cId="1548124653" sldId="2147484168"/>
              <ac:spMk id="9" creationId="{C7D19C55-431D-69BC-7256-A57A595DB7E0}"/>
            </ac:spMkLst>
          </pc:spChg>
          <pc:spChg chg="del">
            <ac:chgData name="Pendek Armin - SLF" userId="51f9b027-0aea-4240-8982-d199f038d370" providerId="ADAL" clId="{9B67DD78-0282-1B46-87CB-6A3C4DA7EDD8}" dt="2023-03-09T13:24:11.954" v="5654" actId="478"/>
            <ac:spMkLst>
              <pc:docMk/>
              <pc:sldMasterMk cId="4208906343" sldId="2147484138"/>
              <pc:sldLayoutMk cId="1548124653" sldId="2147484168"/>
              <ac:spMk id="11" creationId="{164729A8-C8B7-F053-29FC-30F0F8569079}"/>
            </ac:spMkLst>
          </pc:spChg>
          <pc:spChg chg="mod">
            <ac:chgData name="Pendek Armin - SLF" userId="51f9b027-0aea-4240-8982-d199f038d370" providerId="ADAL" clId="{9B67DD78-0282-1B46-87CB-6A3C4DA7EDD8}" dt="2023-03-09T10:44:42.276" v="4537" actId="20577"/>
            <ac:spMkLst>
              <pc:docMk/>
              <pc:sldMasterMk cId="4208906343" sldId="2147484138"/>
              <pc:sldLayoutMk cId="1548124653" sldId="2147484168"/>
              <ac:spMk id="14" creationId="{8CAAE69E-CB11-F272-B0FF-7BFA114DBC9A}"/>
            </ac:spMkLst>
          </pc:spChg>
          <pc:spChg chg="mod">
            <ac:chgData name="Pendek Armin - SLF" userId="51f9b027-0aea-4240-8982-d199f038d370" providerId="ADAL" clId="{9B67DD78-0282-1B46-87CB-6A3C4DA7EDD8}" dt="2023-03-13T13:53:31.084" v="11214" actId="14100"/>
            <ac:spMkLst>
              <pc:docMk/>
              <pc:sldMasterMk cId="4208906343" sldId="2147484138"/>
              <pc:sldLayoutMk cId="1548124653" sldId="2147484168"/>
              <ac:spMk id="15" creationId="{199FC27E-C6C3-07A8-11B6-71CF9408CE35}"/>
            </ac:spMkLst>
          </pc:spChg>
          <pc:picChg chg="add mod modCrop">
            <ac:chgData name="Pendek Armin - SLF" userId="51f9b027-0aea-4240-8982-d199f038d370" providerId="ADAL" clId="{9B67DD78-0282-1B46-87CB-6A3C4DA7EDD8}" dt="2023-03-14T14:03:17.044" v="12512" actId="14826"/>
            <ac:picMkLst>
              <pc:docMk/>
              <pc:sldMasterMk cId="4208906343" sldId="2147484138"/>
              <pc:sldLayoutMk cId="1548124653" sldId="2147484168"/>
              <ac:picMk id="4" creationId="{62B1E4E5-0366-FBEA-8BAA-E93F39CDDCD3}"/>
            </ac:picMkLst>
          </pc:picChg>
          <pc:picChg chg="add mod">
            <ac:chgData name="Pendek Armin - SLF" userId="51f9b027-0aea-4240-8982-d199f038d370" providerId="ADAL" clId="{9B67DD78-0282-1B46-87CB-6A3C4DA7EDD8}" dt="2023-03-10T10:16:16.651" v="7857"/>
            <ac:picMkLst>
              <pc:docMk/>
              <pc:sldMasterMk cId="4208906343" sldId="2147484138"/>
              <pc:sldLayoutMk cId="1548124653" sldId="2147484168"/>
              <ac:picMk id="5" creationId="{84735192-C104-8B74-739E-EA8A93D2F0C9}"/>
            </ac:picMkLst>
          </pc:picChg>
          <pc:picChg chg="add mod">
            <ac:chgData name="Pendek Armin - SLF" userId="51f9b027-0aea-4240-8982-d199f038d370" providerId="ADAL" clId="{9B67DD78-0282-1B46-87CB-6A3C4DA7EDD8}" dt="2023-03-10T10:16:13.409" v="7850"/>
            <ac:picMkLst>
              <pc:docMk/>
              <pc:sldMasterMk cId="4208906343" sldId="2147484138"/>
              <pc:sldLayoutMk cId="1548124653" sldId="2147484168"/>
              <ac:picMk id="6" creationId="{C0B54386-5284-DF9E-5690-E6230BA09340}"/>
            </ac:picMkLst>
          </pc:picChg>
        </pc:sldLayoutChg>
        <pc:sldLayoutChg chg="addSp delSp modSp add mod modTransition">
          <pc:chgData name="Pendek Armin - SLF" userId="51f9b027-0aea-4240-8982-d199f038d370" providerId="ADAL" clId="{9B67DD78-0282-1B46-87CB-6A3C4DA7EDD8}" dt="2023-03-15T08:53:04.512" v="12702" actId="21"/>
          <pc:sldLayoutMkLst>
            <pc:docMk/>
            <pc:sldMasterMk cId="4208906343" sldId="2147484138"/>
            <pc:sldLayoutMk cId="4208739408" sldId="2147484169"/>
          </pc:sldLayoutMkLst>
          <pc:spChg chg="add del mod">
            <ac:chgData name="Pendek Armin - SLF" userId="51f9b027-0aea-4240-8982-d199f038d370" providerId="ADAL" clId="{9B67DD78-0282-1B46-87CB-6A3C4DA7EDD8}" dt="2023-03-09T10:53:23.139" v="4914" actId="478"/>
            <ac:spMkLst>
              <pc:docMk/>
              <pc:sldMasterMk cId="4208906343" sldId="2147484138"/>
              <pc:sldLayoutMk cId="4208739408" sldId="2147484169"/>
              <ac:spMk id="2" creationId="{5B96FA26-8751-0670-A477-D355A6926B00}"/>
            </ac:spMkLst>
          </pc:spChg>
          <pc:spChg chg="mod">
            <ac:chgData name="Pendek Armin - SLF" userId="51f9b027-0aea-4240-8982-d199f038d370" providerId="ADAL" clId="{9B67DD78-0282-1B46-87CB-6A3C4DA7EDD8}" dt="2023-03-09T10:51:35.879" v="4809" actId="20577"/>
            <ac:spMkLst>
              <pc:docMk/>
              <pc:sldMasterMk cId="4208906343" sldId="2147484138"/>
              <pc:sldLayoutMk cId="4208739408" sldId="2147484169"/>
              <ac:spMk id="3" creationId="{3D56BC9C-6ADE-C806-0DC3-1B6B76C7A7C5}"/>
            </ac:spMkLst>
          </pc:spChg>
          <pc:spChg chg="add del mod">
            <ac:chgData name="Pendek Armin - SLF" userId="51f9b027-0aea-4240-8982-d199f038d370" providerId="ADAL" clId="{9B67DD78-0282-1B46-87CB-6A3C4DA7EDD8}" dt="2023-03-09T10:53:23.139" v="4914" actId="478"/>
            <ac:spMkLst>
              <pc:docMk/>
              <pc:sldMasterMk cId="4208906343" sldId="2147484138"/>
              <pc:sldLayoutMk cId="4208739408" sldId="2147484169"/>
              <ac:spMk id="4" creationId="{AE6E51DA-0773-A935-F316-359765EC61F0}"/>
            </ac:spMkLst>
          </pc:spChg>
          <pc:spChg chg="mod">
            <ac:chgData name="Pendek Armin - SLF" userId="51f9b027-0aea-4240-8982-d199f038d370" providerId="ADAL" clId="{9B67DD78-0282-1B46-87CB-6A3C4DA7EDD8}" dt="2023-03-09T13:49:52.612" v="6036" actId="2711"/>
            <ac:spMkLst>
              <pc:docMk/>
              <pc:sldMasterMk cId="4208906343" sldId="2147484138"/>
              <pc:sldLayoutMk cId="4208739408" sldId="2147484169"/>
              <ac:spMk id="5" creationId="{3D998B31-EEB0-47B2-A2D4-CCF7864A880C}"/>
            </ac:spMkLst>
          </pc:spChg>
          <pc:spChg chg="add mod">
            <ac:chgData name="Pendek Armin - SLF" userId="51f9b027-0aea-4240-8982-d199f038d370" providerId="ADAL" clId="{9B67DD78-0282-1B46-87CB-6A3C4DA7EDD8}" dt="2023-03-09T13:49:17.914" v="6030" actId="14100"/>
            <ac:spMkLst>
              <pc:docMk/>
              <pc:sldMasterMk cId="4208906343" sldId="2147484138"/>
              <pc:sldLayoutMk cId="4208739408" sldId="2147484169"/>
              <ac:spMk id="6" creationId="{A1E4B98E-5420-60D4-148F-D4F17801F7B9}"/>
            </ac:spMkLst>
          </pc:spChg>
          <pc:spChg chg="add mod">
            <ac:chgData name="Pendek Armin - SLF" userId="51f9b027-0aea-4240-8982-d199f038d370" providerId="ADAL" clId="{9B67DD78-0282-1B46-87CB-6A3C4DA7EDD8}" dt="2023-03-09T13:50:13.904" v="6040" actId="2711"/>
            <ac:spMkLst>
              <pc:docMk/>
              <pc:sldMasterMk cId="4208906343" sldId="2147484138"/>
              <pc:sldLayoutMk cId="4208739408" sldId="2147484169"/>
              <ac:spMk id="7" creationId="{5EE597B6-A8BE-1261-1794-BB12391E4AEA}"/>
            </ac:spMkLst>
          </pc:spChg>
          <pc:spChg chg="add mod">
            <ac:chgData name="Pendek Armin - SLF" userId="51f9b027-0aea-4240-8982-d199f038d370" providerId="ADAL" clId="{9B67DD78-0282-1B46-87CB-6A3C4DA7EDD8}" dt="2023-03-09T13:49:26.117" v="6031" actId="14100"/>
            <ac:spMkLst>
              <pc:docMk/>
              <pc:sldMasterMk cId="4208906343" sldId="2147484138"/>
              <pc:sldLayoutMk cId="4208739408" sldId="2147484169"/>
              <ac:spMk id="8" creationId="{2EEA5167-4BE0-E09C-AEDF-674A9DA4946C}"/>
            </ac:spMkLst>
          </pc:spChg>
          <pc:spChg chg="mod">
            <ac:chgData name="Pendek Armin - SLF" userId="51f9b027-0aea-4240-8982-d199f038d370" providerId="ADAL" clId="{9B67DD78-0282-1B46-87CB-6A3C4DA7EDD8}" dt="2023-03-09T10:56:50.737" v="5036" actId="14100"/>
            <ac:spMkLst>
              <pc:docMk/>
              <pc:sldMasterMk cId="4208906343" sldId="2147484138"/>
              <pc:sldLayoutMk cId="4208739408" sldId="2147484169"/>
              <ac:spMk id="9" creationId="{C7D19C55-431D-69BC-7256-A57A595DB7E0}"/>
            </ac:spMkLst>
          </pc:spChg>
          <pc:spChg chg="add mod">
            <ac:chgData name="Pendek Armin - SLF" userId="51f9b027-0aea-4240-8982-d199f038d370" providerId="ADAL" clId="{9B67DD78-0282-1B46-87CB-6A3C4DA7EDD8}" dt="2023-03-09T13:50:13.904" v="6040" actId="2711"/>
            <ac:spMkLst>
              <pc:docMk/>
              <pc:sldMasterMk cId="4208906343" sldId="2147484138"/>
              <pc:sldLayoutMk cId="4208739408" sldId="2147484169"/>
              <ac:spMk id="10" creationId="{0D142B33-9788-A897-9F20-B48C54885D1F}"/>
            </ac:spMkLst>
          </pc:spChg>
          <pc:spChg chg="add del mod">
            <ac:chgData name="Pendek Armin - SLF" userId="51f9b027-0aea-4240-8982-d199f038d370" providerId="ADAL" clId="{9B67DD78-0282-1B46-87CB-6A3C4DA7EDD8}" dt="2023-03-15T08:53:04.512" v="12702" actId="21"/>
            <ac:spMkLst>
              <pc:docMk/>
              <pc:sldMasterMk cId="4208906343" sldId="2147484138"/>
              <pc:sldLayoutMk cId="4208739408" sldId="2147484169"/>
              <ac:spMk id="11" creationId="{742FF804-52B6-4527-7711-164F000B762E}"/>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2" creationId="{4289A5ED-83F3-48F7-9C91-43BB3E791741}"/>
            </ac:spMkLst>
          </pc:spChg>
          <pc:spChg chg="add mod">
            <ac:chgData name="Pendek Armin - SLF" userId="51f9b027-0aea-4240-8982-d199f038d370" providerId="ADAL" clId="{9B67DD78-0282-1B46-87CB-6A3C4DA7EDD8}" dt="2023-03-09T10:59:25.797" v="5125" actId="1035"/>
            <ac:spMkLst>
              <pc:docMk/>
              <pc:sldMasterMk cId="4208906343" sldId="2147484138"/>
              <pc:sldLayoutMk cId="4208739408" sldId="2147484169"/>
              <ac:spMk id="13" creationId="{2C6CC9B0-D29C-B9CB-92D1-64E383A3ECB3}"/>
            </ac:spMkLst>
          </pc:spChg>
          <pc:spChg chg="mod">
            <ac:chgData name="Pendek Armin - SLF" userId="51f9b027-0aea-4240-8982-d199f038d370" providerId="ADAL" clId="{9B67DD78-0282-1B46-87CB-6A3C4DA7EDD8}" dt="2023-03-09T10:55:25.226" v="4968" actId="20577"/>
            <ac:spMkLst>
              <pc:docMk/>
              <pc:sldMasterMk cId="4208906343" sldId="2147484138"/>
              <pc:sldLayoutMk cId="4208739408" sldId="2147484169"/>
              <ac:spMk id="14" creationId="{8CAAE69E-CB11-F272-B0FF-7BFA114DBC9A}"/>
            </ac:spMkLst>
          </pc:spChg>
          <pc:spChg chg="mod">
            <ac:chgData name="Pendek Armin - SLF" userId="51f9b027-0aea-4240-8982-d199f038d370" providerId="ADAL" clId="{9B67DD78-0282-1B46-87CB-6A3C4DA7EDD8}" dt="2023-03-09T13:50:13.904" v="6040" actId="2711"/>
            <ac:spMkLst>
              <pc:docMk/>
              <pc:sldMasterMk cId="4208906343" sldId="2147484138"/>
              <pc:sldLayoutMk cId="4208739408" sldId="2147484169"/>
              <ac:spMk id="15" creationId="{199FC27E-C6C3-07A8-11B6-71CF9408CE35}"/>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6" creationId="{3CE9355E-013E-B737-443C-149B55332E23}"/>
            </ac:spMkLst>
          </pc:spChg>
          <pc:spChg chg="add mod">
            <ac:chgData name="Pendek Armin - SLF" userId="51f9b027-0aea-4240-8982-d199f038d370" providerId="ADAL" clId="{9B67DD78-0282-1B46-87CB-6A3C4DA7EDD8}" dt="2023-03-09T13:49:29.406" v="6032" actId="1076"/>
            <ac:spMkLst>
              <pc:docMk/>
              <pc:sldMasterMk cId="4208906343" sldId="2147484138"/>
              <pc:sldLayoutMk cId="4208739408" sldId="2147484169"/>
              <ac:spMk id="17" creationId="{60A72F25-B985-B4F0-375F-3C61EFB69753}"/>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9" creationId="{BB83863F-10E4-7C28-D5CC-34B310F9B7C9}"/>
            </ac:spMkLst>
          </pc:spChg>
          <pc:spChg chg="mod">
            <ac:chgData name="Pendek Armin - SLF" userId="51f9b027-0aea-4240-8982-d199f038d370" providerId="ADAL" clId="{9B67DD78-0282-1B46-87CB-6A3C4DA7EDD8}" dt="2023-03-11T12:20:06.405" v="10881" actId="14100"/>
            <ac:spMkLst>
              <pc:docMk/>
              <pc:sldMasterMk cId="4208906343" sldId="2147484138"/>
              <pc:sldLayoutMk cId="4208739408" sldId="2147484169"/>
              <ac:spMk id="24" creationId="{5264EEF3-BBAD-F1E0-5DE4-39259D5832E3}"/>
            </ac:spMkLst>
          </pc:spChg>
          <pc:spChg chg="mod">
            <ac:chgData name="Pendek Armin - SLF" userId="51f9b027-0aea-4240-8982-d199f038d370" providerId="ADAL" clId="{9B67DD78-0282-1B46-87CB-6A3C4DA7EDD8}" dt="2023-03-11T12:20:09.622" v="10884" actId="20577"/>
            <ac:spMkLst>
              <pc:docMk/>
              <pc:sldMasterMk cId="4208906343" sldId="2147484138"/>
              <pc:sldLayoutMk cId="4208739408" sldId="2147484169"/>
              <ac:spMk id="25" creationId="{97961582-40AB-50E6-7DB3-D5CCBFBB0A80}"/>
            </ac:spMkLst>
          </pc:spChg>
          <pc:picChg chg="del">
            <ac:chgData name="Pendek Armin - SLF" userId="51f9b027-0aea-4240-8982-d199f038d370" providerId="ADAL" clId="{9B67DD78-0282-1B46-87CB-6A3C4DA7EDD8}" dt="2023-03-09T10:52:17.998" v="4865" actId="478"/>
            <ac:picMkLst>
              <pc:docMk/>
              <pc:sldMasterMk cId="4208906343" sldId="2147484138"/>
              <pc:sldLayoutMk cId="4208739408" sldId="2147484169"/>
              <ac:picMk id="18" creationId="{9056907D-0DF7-2743-CD7A-9796D9AAAB33}"/>
            </ac:picMkLst>
          </pc:picChg>
          <pc:picChg chg="add mod">
            <ac:chgData name="Pendek Armin - SLF" userId="51f9b027-0aea-4240-8982-d199f038d370" providerId="ADAL" clId="{9B67DD78-0282-1B46-87CB-6A3C4DA7EDD8}" dt="2023-03-09T11:00:01.842" v="5146" actId="1037"/>
            <ac:picMkLst>
              <pc:docMk/>
              <pc:sldMasterMk cId="4208906343" sldId="2147484138"/>
              <pc:sldLayoutMk cId="4208739408" sldId="2147484169"/>
              <ac:picMk id="20" creationId="{81D6FD48-5FEF-20FD-8344-406811DB5B6E}"/>
            </ac:picMkLst>
          </pc:picChg>
          <pc:picChg chg="del">
            <ac:chgData name="Pendek Armin - SLF" userId="51f9b027-0aea-4240-8982-d199f038d370" providerId="ADAL" clId="{9B67DD78-0282-1B46-87CB-6A3C4DA7EDD8}" dt="2023-03-09T10:52:17.998" v="4865" actId="478"/>
            <ac:picMkLst>
              <pc:docMk/>
              <pc:sldMasterMk cId="4208906343" sldId="2147484138"/>
              <pc:sldLayoutMk cId="4208739408" sldId="2147484169"/>
              <ac:picMk id="21" creationId="{31125F67-76EE-87CD-B345-D3B9CC1784B2}"/>
            </ac:picMkLst>
          </pc:picChg>
        </pc:sldLayoutChg>
        <pc:sldLayoutChg chg="addSp delSp modSp add mod ord modTransition">
          <pc:chgData name="Pendek Armin - SLF" userId="51f9b027-0aea-4240-8982-d199f038d370" providerId="ADAL" clId="{9B67DD78-0282-1B46-87CB-6A3C4DA7EDD8}" dt="2023-03-15T12:49:21.939" v="14942" actId="20577"/>
          <pc:sldLayoutMkLst>
            <pc:docMk/>
            <pc:sldMasterMk cId="4208906343" sldId="2147484138"/>
            <pc:sldLayoutMk cId="622963861" sldId="2147484170"/>
          </pc:sldLayoutMkLst>
          <pc:spChg chg="add del mod">
            <ac:chgData name="Pendek Armin - SLF" userId="51f9b027-0aea-4240-8982-d199f038d370" providerId="ADAL" clId="{9B67DD78-0282-1B46-87CB-6A3C4DA7EDD8}" dt="2023-03-09T13:39:35.954" v="5793" actId="478"/>
            <ac:spMkLst>
              <pc:docMk/>
              <pc:sldMasterMk cId="4208906343" sldId="2147484138"/>
              <pc:sldLayoutMk cId="622963861" sldId="2147484170"/>
              <ac:spMk id="2" creationId="{41E21EC0-4E71-3C55-42F9-A92BC7AC0428}"/>
            </ac:spMkLst>
          </pc:spChg>
          <pc:spChg chg="add mod">
            <ac:chgData name="Pendek Armin - SLF" userId="51f9b027-0aea-4240-8982-d199f038d370" providerId="ADAL" clId="{9B67DD78-0282-1B46-87CB-6A3C4DA7EDD8}" dt="2023-03-10T15:23:57.264" v="8558" actId="207"/>
            <ac:spMkLst>
              <pc:docMk/>
              <pc:sldMasterMk cId="4208906343" sldId="2147484138"/>
              <pc:sldLayoutMk cId="622963861" sldId="2147484170"/>
              <ac:spMk id="2" creationId="{F7CDAF64-008D-F4F9-F161-C9656F91161C}"/>
            </ac:spMkLst>
          </pc:spChg>
          <pc:spChg chg="mod">
            <ac:chgData name="Pendek Armin - SLF" userId="51f9b027-0aea-4240-8982-d199f038d370" providerId="ADAL" clId="{9B67DD78-0282-1B46-87CB-6A3C4DA7EDD8}" dt="2023-03-09T13:38:27.445" v="5760" actId="20577"/>
            <ac:spMkLst>
              <pc:docMk/>
              <pc:sldMasterMk cId="4208906343" sldId="2147484138"/>
              <pc:sldLayoutMk cId="622963861" sldId="2147484170"/>
              <ac:spMk id="3" creationId="{3D56BC9C-6ADE-C806-0DC3-1B6B76C7A7C5}"/>
            </ac:spMkLst>
          </pc:spChg>
          <pc:spChg chg="add mod">
            <ac:chgData name="Pendek Armin - SLF" userId="51f9b027-0aea-4240-8982-d199f038d370" providerId="ADAL" clId="{9B67DD78-0282-1B46-87CB-6A3C4DA7EDD8}" dt="2023-03-10T15:23:46.737" v="8555"/>
            <ac:spMkLst>
              <pc:docMk/>
              <pc:sldMasterMk cId="4208906343" sldId="2147484138"/>
              <pc:sldLayoutMk cId="622963861" sldId="2147484170"/>
              <ac:spMk id="4" creationId="{AE81D886-584C-10EB-A330-0E909A8656A3}"/>
            </ac:spMkLst>
          </pc:spChg>
          <pc:spChg chg="mod">
            <ac:chgData name="Pendek Armin - SLF" userId="51f9b027-0aea-4240-8982-d199f038d370" providerId="ADAL" clId="{9B67DD78-0282-1B46-87CB-6A3C4DA7EDD8}" dt="2023-03-09T13:39:22.745" v="5790" actId="14100"/>
            <ac:spMkLst>
              <pc:docMk/>
              <pc:sldMasterMk cId="4208906343" sldId="2147484138"/>
              <pc:sldLayoutMk cId="622963861" sldId="2147484170"/>
              <ac:spMk id="5" creationId="{3D998B31-EEB0-47B2-A2D4-CCF7864A880C}"/>
            </ac:spMkLst>
          </pc:spChg>
          <pc:spChg chg="add mod">
            <ac:chgData name="Pendek Armin - SLF" userId="51f9b027-0aea-4240-8982-d199f038d370" providerId="ADAL" clId="{9B67DD78-0282-1B46-87CB-6A3C4DA7EDD8}" dt="2023-03-11T12:46:08.041" v="10977" actId="20577"/>
            <ac:spMkLst>
              <pc:docMk/>
              <pc:sldMasterMk cId="4208906343" sldId="2147484138"/>
              <pc:sldLayoutMk cId="622963861" sldId="2147484170"/>
              <ac:spMk id="6" creationId="{CB0D8E9A-1F76-6AAA-53DA-4B94981510D9}"/>
            </ac:spMkLst>
          </pc:spChg>
          <pc:spChg chg="add mod">
            <ac:chgData name="Pendek Armin - SLF" userId="51f9b027-0aea-4240-8982-d199f038d370" providerId="ADAL" clId="{9B67DD78-0282-1B46-87CB-6A3C4DA7EDD8}" dt="2023-03-10T15:23:46.737" v="8555"/>
            <ac:spMkLst>
              <pc:docMk/>
              <pc:sldMasterMk cId="4208906343" sldId="2147484138"/>
              <pc:sldLayoutMk cId="622963861" sldId="2147484170"/>
              <ac:spMk id="7" creationId="{79E6871D-180C-58ED-B912-164DF423D5CD}"/>
            </ac:spMkLst>
          </pc:spChg>
          <pc:spChg chg="add mod">
            <ac:chgData name="Pendek Armin - SLF" userId="51f9b027-0aea-4240-8982-d199f038d370" providerId="ADAL" clId="{9B67DD78-0282-1B46-87CB-6A3C4DA7EDD8}" dt="2023-03-15T12:49:21.939" v="14942" actId="20577"/>
            <ac:spMkLst>
              <pc:docMk/>
              <pc:sldMasterMk cId="4208906343" sldId="2147484138"/>
              <pc:sldLayoutMk cId="622963861" sldId="2147484170"/>
              <ac:spMk id="8" creationId="{03EABE84-251A-21D3-6AFC-03BE3EF688A2}"/>
            </ac:spMkLst>
          </pc:spChg>
          <pc:spChg chg="del">
            <ac:chgData name="Pendek Armin - SLF" userId="51f9b027-0aea-4240-8982-d199f038d370" providerId="ADAL" clId="{9B67DD78-0282-1B46-87CB-6A3C4DA7EDD8}" dt="2023-03-09T13:39:26.988" v="5791" actId="478"/>
            <ac:spMkLst>
              <pc:docMk/>
              <pc:sldMasterMk cId="4208906343" sldId="2147484138"/>
              <pc:sldLayoutMk cId="622963861" sldId="2147484170"/>
              <ac:spMk id="8" creationId="{8B20F0C6-4EFB-B019-40C4-138DEE5139CE}"/>
            </ac:spMkLst>
          </pc:spChg>
          <pc:spChg chg="del mod">
            <ac:chgData name="Pendek Armin - SLF" userId="51f9b027-0aea-4240-8982-d199f038d370" providerId="ADAL" clId="{9B67DD78-0282-1B46-87CB-6A3C4DA7EDD8}" dt="2023-03-10T15:23:45.951" v="8554" actId="478"/>
            <ac:spMkLst>
              <pc:docMk/>
              <pc:sldMasterMk cId="4208906343" sldId="2147484138"/>
              <pc:sldLayoutMk cId="622963861" sldId="2147484170"/>
              <ac:spMk id="9" creationId="{C7D19C55-431D-69BC-7256-A57A595DB7E0}"/>
            </ac:spMkLst>
          </pc:spChg>
          <pc:spChg chg="del">
            <ac:chgData name="Pendek Armin - SLF" userId="51f9b027-0aea-4240-8982-d199f038d370" providerId="ADAL" clId="{9B67DD78-0282-1B46-87CB-6A3C4DA7EDD8}" dt="2023-03-09T13:39:26.988" v="5791" actId="478"/>
            <ac:spMkLst>
              <pc:docMk/>
              <pc:sldMasterMk cId="4208906343" sldId="2147484138"/>
              <pc:sldLayoutMk cId="622963861" sldId="2147484170"/>
              <ac:spMk id="10" creationId="{2A1B10B0-56A8-CC07-6AD7-C765B8D24E67}"/>
            </ac:spMkLst>
          </pc:spChg>
          <pc:spChg chg="add mod">
            <ac:chgData name="Pendek Armin - SLF" userId="51f9b027-0aea-4240-8982-d199f038d370" providerId="ADAL" clId="{9B67DD78-0282-1B46-87CB-6A3C4DA7EDD8}" dt="2023-03-11T12:46:26.157" v="10981" actId="1036"/>
            <ac:spMkLst>
              <pc:docMk/>
              <pc:sldMasterMk cId="4208906343" sldId="2147484138"/>
              <pc:sldLayoutMk cId="622963861" sldId="2147484170"/>
              <ac:spMk id="11" creationId="{7A4D5E30-1A08-228D-EE5C-26A46B52BF19}"/>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2" creationId="{4289A5ED-83F3-48F7-9C91-43BB3E791741}"/>
            </ac:spMkLst>
          </pc:spChg>
          <pc:spChg chg="mod">
            <ac:chgData name="Pendek Armin - SLF" userId="51f9b027-0aea-4240-8982-d199f038d370" providerId="ADAL" clId="{9B67DD78-0282-1B46-87CB-6A3C4DA7EDD8}" dt="2023-03-09T13:38:59.885" v="5787" actId="20577"/>
            <ac:spMkLst>
              <pc:docMk/>
              <pc:sldMasterMk cId="4208906343" sldId="2147484138"/>
              <pc:sldLayoutMk cId="622963861" sldId="2147484170"/>
              <ac:spMk id="14" creationId="{8CAAE69E-CB11-F272-B0FF-7BFA114DBC9A}"/>
            </ac:spMkLst>
          </pc:spChg>
          <pc:spChg chg="mod">
            <ac:chgData name="Pendek Armin - SLF" userId="51f9b027-0aea-4240-8982-d199f038d370" providerId="ADAL" clId="{9B67DD78-0282-1B46-87CB-6A3C4DA7EDD8}" dt="2023-03-11T12:16:11.872" v="10833" actId="14100"/>
            <ac:spMkLst>
              <pc:docMk/>
              <pc:sldMasterMk cId="4208906343" sldId="2147484138"/>
              <pc:sldLayoutMk cId="622963861" sldId="2147484170"/>
              <ac:spMk id="15" creationId="{199FC27E-C6C3-07A8-11B6-71CF9408CE35}"/>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6" creationId="{3CE9355E-013E-B737-443C-149B55332E23}"/>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9" creationId="{BB83863F-10E4-7C28-D5CC-34B310F9B7C9}"/>
            </ac:spMkLst>
          </pc:spChg>
          <pc:spChg chg="add del mod">
            <ac:chgData name="Pendek Armin - SLF" userId="51f9b027-0aea-4240-8982-d199f038d370" providerId="ADAL" clId="{9B67DD78-0282-1B46-87CB-6A3C4DA7EDD8}" dt="2023-03-11T12:15:26.065" v="10827" actId="478"/>
            <ac:spMkLst>
              <pc:docMk/>
              <pc:sldMasterMk cId="4208906343" sldId="2147484138"/>
              <pc:sldLayoutMk cId="622963861" sldId="2147484170"/>
              <ac:spMk id="20" creationId="{C695FCFB-2A6A-F774-E5D2-EB4FB636700F}"/>
            </ac:spMkLst>
          </pc:spChg>
          <pc:spChg chg="add del mod">
            <ac:chgData name="Pendek Armin - SLF" userId="51f9b027-0aea-4240-8982-d199f038d370" providerId="ADAL" clId="{9B67DD78-0282-1B46-87CB-6A3C4DA7EDD8}" dt="2023-03-11T12:45:43.365" v="10962" actId="478"/>
            <ac:spMkLst>
              <pc:docMk/>
              <pc:sldMasterMk cId="4208906343" sldId="2147484138"/>
              <pc:sldLayoutMk cId="622963861" sldId="2147484170"/>
              <ac:spMk id="22" creationId="{36837018-49A3-002E-A0F6-E23D75B721EF}"/>
            </ac:spMkLst>
          </pc:spChg>
          <pc:spChg chg="mod">
            <ac:chgData name="Pendek Armin - SLF" userId="51f9b027-0aea-4240-8982-d199f038d370" providerId="ADAL" clId="{9B67DD78-0282-1B46-87CB-6A3C4DA7EDD8}" dt="2023-03-09T13:38:19.677" v="5758" actId="1038"/>
            <ac:spMkLst>
              <pc:docMk/>
              <pc:sldMasterMk cId="4208906343" sldId="2147484138"/>
              <pc:sldLayoutMk cId="622963861" sldId="2147484170"/>
              <ac:spMk id="23" creationId="{B5EC901D-2525-4C71-3F74-F26C2A551ECC}"/>
            </ac:spMkLst>
          </pc:spChg>
          <pc:spChg chg="add del mod">
            <ac:chgData name="Pendek Armin - SLF" userId="51f9b027-0aea-4240-8982-d199f038d370" providerId="ADAL" clId="{9B67DD78-0282-1B46-87CB-6A3C4DA7EDD8}" dt="2023-03-11T12:45:43.365" v="10962" actId="478"/>
            <ac:spMkLst>
              <pc:docMk/>
              <pc:sldMasterMk cId="4208906343" sldId="2147484138"/>
              <pc:sldLayoutMk cId="622963861" sldId="2147484170"/>
              <ac:spMk id="24" creationId="{09379B39-B305-23BF-8ED4-0FCF70198052}"/>
            </ac:spMkLst>
          </pc:spChg>
          <pc:spChg chg="mod">
            <ac:chgData name="Pendek Armin - SLF" userId="51f9b027-0aea-4240-8982-d199f038d370" providerId="ADAL" clId="{9B67DD78-0282-1B46-87CB-6A3C4DA7EDD8}" dt="2023-03-09T13:38:19.677" v="5758" actId="1038"/>
            <ac:spMkLst>
              <pc:docMk/>
              <pc:sldMasterMk cId="4208906343" sldId="2147484138"/>
              <pc:sldLayoutMk cId="622963861" sldId="2147484170"/>
              <ac:spMk id="25" creationId="{97961582-40AB-50E6-7DB3-D5CCBFBB0A80}"/>
            </ac:spMkLst>
          </pc:spChg>
          <pc:picChg chg="add mod">
            <ac:chgData name="Pendek Armin - SLF" userId="51f9b027-0aea-4240-8982-d199f038d370" providerId="ADAL" clId="{9B67DD78-0282-1B46-87CB-6A3C4DA7EDD8}" dt="2023-03-13T20:02:19.652" v="12309" actId="14826"/>
            <ac:picMkLst>
              <pc:docMk/>
              <pc:sldMasterMk cId="4208906343" sldId="2147484138"/>
              <pc:sldLayoutMk cId="622963861" sldId="2147484170"/>
              <ac:picMk id="10" creationId="{45B8C35B-5A3F-A14D-F6EA-7300B9DB03A5}"/>
            </ac:picMkLst>
          </pc:picChg>
          <pc:picChg chg="add mod">
            <ac:chgData name="Pendek Armin - SLF" userId="51f9b027-0aea-4240-8982-d199f038d370" providerId="ADAL" clId="{9B67DD78-0282-1B46-87CB-6A3C4DA7EDD8}" dt="2023-03-10T15:23:46.737" v="8555"/>
            <ac:picMkLst>
              <pc:docMk/>
              <pc:sldMasterMk cId="4208906343" sldId="2147484138"/>
              <pc:sldLayoutMk cId="622963861" sldId="2147484170"/>
              <ac:picMk id="13" creationId="{DBC78145-C6F2-A18B-50D0-8D0C693F1DBA}"/>
            </ac:picMkLst>
          </pc:picChg>
          <pc:picChg chg="del">
            <ac:chgData name="Pendek Armin - SLF" userId="51f9b027-0aea-4240-8982-d199f038d370" providerId="ADAL" clId="{9B67DD78-0282-1B46-87CB-6A3C4DA7EDD8}" dt="2023-03-10T15:23:45.022" v="8553" actId="478"/>
            <ac:picMkLst>
              <pc:docMk/>
              <pc:sldMasterMk cId="4208906343" sldId="2147484138"/>
              <pc:sldLayoutMk cId="622963861" sldId="2147484170"/>
              <ac:picMk id="18" creationId="{9056907D-0DF7-2743-CD7A-9796D9AAAB33}"/>
            </ac:picMkLst>
          </pc:picChg>
          <pc:picChg chg="del">
            <ac:chgData name="Pendek Armin - SLF" userId="51f9b027-0aea-4240-8982-d199f038d370" providerId="ADAL" clId="{9B67DD78-0282-1B46-87CB-6A3C4DA7EDD8}" dt="2023-03-10T15:23:45.022" v="8553" actId="478"/>
            <ac:picMkLst>
              <pc:docMk/>
              <pc:sldMasterMk cId="4208906343" sldId="2147484138"/>
              <pc:sldLayoutMk cId="622963861" sldId="2147484170"/>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2:56:52.506" v="15145" actId="1076"/>
          <pc:sldLayoutMkLst>
            <pc:docMk/>
            <pc:sldMasterMk cId="4208906343" sldId="2147484138"/>
            <pc:sldLayoutMk cId="2343615333" sldId="2147484171"/>
          </pc:sldLayoutMkLst>
          <pc:spChg chg="mod">
            <ac:chgData name="Pendek Armin - SLF" userId="51f9b027-0aea-4240-8982-d199f038d370" providerId="ADAL" clId="{9B67DD78-0282-1B46-87CB-6A3C4DA7EDD8}" dt="2023-03-09T13:43:59.741" v="5850" actId="20577"/>
            <ac:spMkLst>
              <pc:docMk/>
              <pc:sldMasterMk cId="4208906343" sldId="2147484138"/>
              <pc:sldLayoutMk cId="2343615333" sldId="2147484171"/>
              <ac:spMk id="3" creationId="{3D56BC9C-6ADE-C806-0DC3-1B6B76C7A7C5}"/>
            </ac:spMkLst>
          </pc:spChg>
          <pc:spChg chg="add mod">
            <ac:chgData name="Pendek Armin - SLF" userId="51f9b027-0aea-4240-8982-d199f038d370" providerId="ADAL" clId="{9B67DD78-0282-1B46-87CB-6A3C4DA7EDD8}" dt="2023-03-15T12:56:25.576" v="15142" actId="14100"/>
            <ac:spMkLst>
              <pc:docMk/>
              <pc:sldMasterMk cId="4208906343" sldId="2147484138"/>
              <pc:sldLayoutMk cId="2343615333" sldId="2147484171"/>
              <ac:spMk id="4" creationId="{1D33F6BC-4256-8AF4-24DE-E12D3DC6DA32}"/>
            </ac:spMkLst>
          </pc:spChg>
          <pc:spChg chg="add del mod">
            <ac:chgData name="Pendek Armin - SLF" userId="51f9b027-0aea-4240-8982-d199f038d370" providerId="ADAL" clId="{9B67DD78-0282-1B46-87CB-6A3C4DA7EDD8}" dt="2023-03-09T13:41:57.185" v="5844" actId="478"/>
            <ac:spMkLst>
              <pc:docMk/>
              <pc:sldMasterMk cId="4208906343" sldId="2147484138"/>
              <pc:sldLayoutMk cId="2343615333" sldId="2147484171"/>
              <ac:spMk id="4" creationId="{A931E6F6-4B59-9BCC-C89E-969281419406}"/>
            </ac:spMkLst>
          </pc:spChg>
          <pc:spChg chg="add del mod">
            <ac:chgData name="Pendek Armin - SLF" userId="51f9b027-0aea-4240-8982-d199f038d370" providerId="ADAL" clId="{9B67DD78-0282-1B46-87CB-6A3C4DA7EDD8}" dt="2023-03-10T15:24:38.403" v="8568" actId="478"/>
            <ac:spMkLst>
              <pc:docMk/>
              <pc:sldMasterMk cId="4208906343" sldId="2147484138"/>
              <pc:sldLayoutMk cId="2343615333" sldId="2147484171"/>
              <ac:spMk id="4" creationId="{AC355436-8676-FE20-248A-968D6A47EB01}"/>
            </ac:spMkLst>
          </pc:spChg>
          <pc:spChg chg="add mod">
            <ac:chgData name="Pendek Armin - SLF" userId="51f9b027-0aea-4240-8982-d199f038d370" providerId="ADAL" clId="{9B67DD78-0282-1B46-87CB-6A3C4DA7EDD8}" dt="2023-03-10T15:24:09.761" v="8559"/>
            <ac:spMkLst>
              <pc:docMk/>
              <pc:sldMasterMk cId="4208906343" sldId="2147484138"/>
              <pc:sldLayoutMk cId="2343615333" sldId="2147484171"/>
              <ac:spMk id="5" creationId="{055ABC49-1381-045F-B768-C3A23ACEFCDA}"/>
            </ac:spMkLst>
          </pc:spChg>
          <pc:spChg chg="del mod">
            <ac:chgData name="Pendek Armin - SLF" userId="51f9b027-0aea-4240-8982-d199f038d370" providerId="ADAL" clId="{9B67DD78-0282-1B46-87CB-6A3C4DA7EDD8}" dt="2023-03-09T13:41:57.185" v="5844" actId="478"/>
            <ac:spMkLst>
              <pc:docMk/>
              <pc:sldMasterMk cId="4208906343" sldId="2147484138"/>
              <pc:sldLayoutMk cId="2343615333" sldId="2147484171"/>
              <ac:spMk id="5" creationId="{3D998B31-EEB0-47B2-A2D4-CCF7864A880C}"/>
            </ac:spMkLst>
          </pc:spChg>
          <pc:spChg chg="add mod">
            <ac:chgData name="Pendek Armin - SLF" userId="51f9b027-0aea-4240-8982-d199f038d370" providerId="ADAL" clId="{9B67DD78-0282-1B46-87CB-6A3C4DA7EDD8}" dt="2023-03-15T12:56:19.402" v="15141" actId="14100"/>
            <ac:spMkLst>
              <pc:docMk/>
              <pc:sldMasterMk cId="4208906343" sldId="2147484138"/>
              <pc:sldLayoutMk cId="2343615333" sldId="2147484171"/>
              <ac:spMk id="6" creationId="{0D92D083-1809-F5D3-8C15-03AB612525F9}"/>
            </ac:spMkLst>
          </pc:spChg>
          <pc:spChg chg="add mod">
            <ac:chgData name="Pendek Armin - SLF" userId="51f9b027-0aea-4240-8982-d199f038d370" providerId="ADAL" clId="{9B67DD78-0282-1B46-87CB-6A3C4DA7EDD8}" dt="2023-03-09T13:59:24.990" v="6115" actId="1037"/>
            <ac:spMkLst>
              <pc:docMk/>
              <pc:sldMasterMk cId="4208906343" sldId="2147484138"/>
              <pc:sldLayoutMk cId="2343615333" sldId="2147484171"/>
              <ac:spMk id="7" creationId="{5BA32B88-D9E8-9DC4-6059-E4291BE3A7DE}"/>
            </ac:spMkLst>
          </pc:spChg>
          <pc:spChg chg="add mod">
            <ac:chgData name="Pendek Armin - SLF" userId="51f9b027-0aea-4240-8982-d199f038d370" providerId="ADAL" clId="{9B67DD78-0282-1B46-87CB-6A3C4DA7EDD8}" dt="2023-03-09T13:59:24.990" v="6115" actId="1037"/>
            <ac:spMkLst>
              <pc:docMk/>
              <pc:sldMasterMk cId="4208906343" sldId="2147484138"/>
              <pc:sldLayoutMk cId="2343615333" sldId="2147484171"/>
              <ac:spMk id="8" creationId="{9AEC1355-914D-4C82-0FC5-C763BFA9F783}"/>
            </ac:spMkLst>
          </pc:spChg>
          <pc:spChg chg="add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9" creationId="{5A20F8AA-133B-BC87-ABB5-27E1BEE4D6F4}"/>
            </ac:spMkLst>
          </pc:spChg>
          <pc:spChg chg="add del mod">
            <ac:chgData name="Pendek Armin - SLF" userId="51f9b027-0aea-4240-8982-d199f038d370" providerId="ADAL" clId="{9B67DD78-0282-1B46-87CB-6A3C4DA7EDD8}" dt="2023-03-10T15:24:50.344" v="8576" actId="478"/>
            <ac:spMkLst>
              <pc:docMk/>
              <pc:sldMasterMk cId="4208906343" sldId="2147484138"/>
              <pc:sldLayoutMk cId="2343615333" sldId="2147484171"/>
              <ac:spMk id="9" creationId="{827A15F1-1130-8CD9-A12F-190D03BE04D0}"/>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9" creationId="{C7D19C55-431D-69BC-7256-A57A595DB7E0}"/>
            </ac:spMkLst>
          </pc:spChg>
          <pc:spChg chg="add mod">
            <ac:chgData name="Pendek Armin - SLF" userId="51f9b027-0aea-4240-8982-d199f038d370" providerId="ADAL" clId="{9B67DD78-0282-1B46-87CB-6A3C4DA7EDD8}" dt="2023-03-15T12:56:19.402" v="15141" actId="14100"/>
            <ac:spMkLst>
              <pc:docMk/>
              <pc:sldMasterMk cId="4208906343" sldId="2147484138"/>
              <pc:sldLayoutMk cId="2343615333" sldId="2147484171"/>
              <ac:spMk id="10" creationId="{2F41DA82-5D02-B0EF-A2FC-3DA004602525}"/>
            </ac:spMkLst>
          </pc:spChg>
          <pc:spChg chg="add del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1" creationId="{624C11BC-98A3-AE9D-B2AD-64E760ECEDEB}"/>
            </ac:spMkLst>
          </pc:spChg>
          <pc:spChg chg="add del mod">
            <ac:chgData name="Pendek Armin - SLF" userId="51f9b027-0aea-4240-8982-d199f038d370" providerId="ADAL" clId="{9B67DD78-0282-1B46-87CB-6A3C4DA7EDD8}" dt="2023-03-15T12:56:05.357" v="15138" actId="478"/>
            <ac:spMkLst>
              <pc:docMk/>
              <pc:sldMasterMk cId="4208906343" sldId="2147484138"/>
              <pc:sldLayoutMk cId="2343615333" sldId="2147484171"/>
              <ac:spMk id="12" creationId="{21B0B219-A0E2-11F1-1E96-6FF11109E726}"/>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2" creationId="{4289A5ED-83F3-48F7-9C91-43BB3E791741}"/>
            </ac:spMkLst>
          </pc:spChg>
          <pc:spChg chg="add del mod">
            <ac:chgData name="Pendek Armin - SLF" userId="51f9b027-0aea-4240-8982-d199f038d370" providerId="ADAL" clId="{9B67DD78-0282-1B46-87CB-6A3C4DA7EDD8}" dt="2023-03-10T15:24:50.344" v="8576" actId="478"/>
            <ac:spMkLst>
              <pc:docMk/>
              <pc:sldMasterMk cId="4208906343" sldId="2147484138"/>
              <pc:sldLayoutMk cId="2343615333" sldId="2147484171"/>
              <ac:spMk id="12" creationId="{EC6053A8-4FE6-2C41-4756-BEC4DE206A00}"/>
            </ac:spMkLst>
          </pc:spChg>
          <pc:spChg chg="add del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3" creationId="{2D0DD808-CD96-4F93-1515-3EF843A6623D}"/>
            </ac:spMkLst>
          </pc:spChg>
          <pc:spChg chg="mod">
            <ac:chgData name="Pendek Armin - SLF" userId="51f9b027-0aea-4240-8982-d199f038d370" providerId="ADAL" clId="{9B67DD78-0282-1B46-87CB-6A3C4DA7EDD8}" dt="2023-03-09T13:42:36.801" v="5845" actId="14100"/>
            <ac:spMkLst>
              <pc:docMk/>
              <pc:sldMasterMk cId="4208906343" sldId="2147484138"/>
              <pc:sldLayoutMk cId="2343615333" sldId="2147484171"/>
              <ac:spMk id="14" creationId="{8CAAE69E-CB11-F272-B0FF-7BFA114DBC9A}"/>
            </ac:spMkLst>
          </pc:spChg>
          <pc:spChg chg="mod">
            <ac:chgData name="Pendek Armin - SLF" userId="51f9b027-0aea-4240-8982-d199f038d370" providerId="ADAL" clId="{9B67DD78-0282-1B46-87CB-6A3C4DA7EDD8}" dt="2023-03-10T10:20:26.468" v="7921" actId="14100"/>
            <ac:spMkLst>
              <pc:docMk/>
              <pc:sldMasterMk cId="4208906343" sldId="2147484138"/>
              <pc:sldLayoutMk cId="2343615333" sldId="2147484171"/>
              <ac:spMk id="15" creationId="{199FC27E-C6C3-07A8-11B6-71CF9408CE35}"/>
            </ac:spMkLst>
          </pc:spChg>
          <pc:spChg chg="add mod">
            <ac:chgData name="Pendek Armin - SLF" userId="51f9b027-0aea-4240-8982-d199f038d370" providerId="ADAL" clId="{9B67DD78-0282-1B46-87CB-6A3C4DA7EDD8}" dt="2023-03-15T12:56:25.576" v="15142" actId="14100"/>
            <ac:spMkLst>
              <pc:docMk/>
              <pc:sldMasterMk cId="4208906343" sldId="2147484138"/>
              <pc:sldLayoutMk cId="2343615333" sldId="2147484171"/>
              <ac:spMk id="16" creationId="{2F93EA92-3EE7-A312-3784-7AC152B793BA}"/>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6" creationId="{3CE9355E-013E-B737-443C-149B55332E23}"/>
            </ac:spMkLst>
          </pc:spChg>
          <pc:spChg chg="add del mod">
            <ac:chgData name="Pendek Armin - SLF" userId="51f9b027-0aea-4240-8982-d199f038d370" providerId="ADAL" clId="{9B67DD78-0282-1B46-87CB-6A3C4DA7EDD8}" dt="2023-03-10T15:24:52.121" v="8577" actId="478"/>
            <ac:spMkLst>
              <pc:docMk/>
              <pc:sldMasterMk cId="4208906343" sldId="2147484138"/>
              <pc:sldLayoutMk cId="2343615333" sldId="2147484171"/>
              <ac:spMk id="16" creationId="{F61A2EC7-71AF-6140-0BE9-37BFC7604BAB}"/>
            </ac:spMkLst>
          </pc:spChg>
          <pc:spChg chg="add del mod">
            <ac:chgData name="Pendek Armin - SLF" userId="51f9b027-0aea-4240-8982-d199f038d370" providerId="ADAL" clId="{9B67DD78-0282-1B46-87CB-6A3C4DA7EDD8}" dt="2023-03-15T12:56:06.793" v="15139" actId="478"/>
            <ac:spMkLst>
              <pc:docMk/>
              <pc:sldMasterMk cId="4208906343" sldId="2147484138"/>
              <pc:sldLayoutMk cId="2343615333" sldId="2147484171"/>
              <ac:spMk id="17" creationId="{169C2F5A-0407-7B18-F4AE-624EE940553B}"/>
            </ac:spMkLst>
          </pc:spChg>
          <pc:spChg chg="add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8" creationId="{D324B8C9-9A96-9EEA-9F0D-74FB612FD78A}"/>
            </ac:spMkLst>
          </pc:spChg>
          <pc:spChg chg="add del mod">
            <ac:chgData name="Pendek Armin - SLF" userId="51f9b027-0aea-4240-8982-d199f038d370" providerId="ADAL" clId="{9B67DD78-0282-1B46-87CB-6A3C4DA7EDD8}" dt="2023-03-15T12:56:05.357" v="15138" actId="478"/>
            <ac:spMkLst>
              <pc:docMk/>
              <pc:sldMasterMk cId="4208906343" sldId="2147484138"/>
              <pc:sldLayoutMk cId="2343615333" sldId="2147484171"/>
              <ac:spMk id="19" creationId="{45F94713-23D3-E089-D2A5-742DE9DBC9D2}"/>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9" creationId="{BB83863F-10E4-7C28-D5CC-34B310F9B7C9}"/>
            </ac:spMkLst>
          </pc:spChg>
          <pc:spChg chg="add del mod">
            <ac:chgData name="Pendek Armin - SLF" userId="51f9b027-0aea-4240-8982-d199f038d370" providerId="ADAL" clId="{9B67DD78-0282-1B46-87CB-6A3C4DA7EDD8}" dt="2023-03-10T15:24:52.121" v="8577" actId="478"/>
            <ac:spMkLst>
              <pc:docMk/>
              <pc:sldMasterMk cId="4208906343" sldId="2147484138"/>
              <pc:sldLayoutMk cId="2343615333" sldId="2147484171"/>
              <ac:spMk id="19" creationId="{FB5493B6-BE27-F7B6-8315-1D0A172EB295}"/>
            </ac:spMkLst>
          </pc:spChg>
          <pc:spChg chg="add del mod">
            <ac:chgData name="Pendek Armin - SLF" userId="51f9b027-0aea-4240-8982-d199f038d370" providerId="ADAL" clId="{9B67DD78-0282-1B46-87CB-6A3C4DA7EDD8}" dt="2023-03-15T12:56:06.793" v="15139" actId="478"/>
            <ac:spMkLst>
              <pc:docMk/>
              <pc:sldMasterMk cId="4208906343" sldId="2147484138"/>
              <pc:sldLayoutMk cId="2343615333" sldId="2147484171"/>
              <ac:spMk id="20" creationId="{71D88148-813C-64FF-21B8-1A989B124EE2}"/>
            </ac:spMkLst>
          </pc:spChg>
          <pc:spChg chg="add mod">
            <ac:chgData name="Pendek Armin - SLF" userId="51f9b027-0aea-4240-8982-d199f038d370" providerId="ADAL" clId="{9B67DD78-0282-1B46-87CB-6A3C4DA7EDD8}" dt="2023-03-10T15:24:41.070" v="8574" actId="1035"/>
            <ac:spMkLst>
              <pc:docMk/>
              <pc:sldMasterMk cId="4208906343" sldId="2147484138"/>
              <pc:sldLayoutMk cId="2343615333" sldId="2147484171"/>
              <ac:spMk id="22" creationId="{5246FF8F-E24A-669E-1267-249DBDBA46F5}"/>
            </ac:spMkLst>
          </pc:spChg>
          <pc:spChg chg="add del mod">
            <ac:chgData name="Pendek Armin - SLF" userId="51f9b027-0aea-4240-8982-d199f038d370" providerId="ADAL" clId="{9B67DD78-0282-1B46-87CB-6A3C4DA7EDD8}" dt="2023-03-10T15:24:47.941" v="8575" actId="478"/>
            <ac:spMkLst>
              <pc:docMk/>
              <pc:sldMasterMk cId="4208906343" sldId="2147484138"/>
              <pc:sldLayoutMk cId="2343615333" sldId="2147484171"/>
              <ac:spMk id="24" creationId="{F53E47B9-07ED-9900-F664-EBE0D7E12038}"/>
            </ac:spMkLst>
          </pc:spChg>
          <pc:spChg chg="add mod">
            <ac:chgData name="Pendek Armin - SLF" userId="51f9b027-0aea-4240-8982-d199f038d370" providerId="ADAL" clId="{9B67DD78-0282-1B46-87CB-6A3C4DA7EDD8}" dt="2023-03-11T12:43:44.400" v="10942" actId="2711"/>
            <ac:spMkLst>
              <pc:docMk/>
              <pc:sldMasterMk cId="4208906343" sldId="2147484138"/>
              <pc:sldLayoutMk cId="2343615333" sldId="2147484171"/>
              <ac:spMk id="26" creationId="{13E99D68-5D96-DFCB-1BDC-5FADE35CE374}"/>
            </ac:spMkLst>
          </pc:spChg>
          <pc:spChg chg="add mod">
            <ac:chgData name="Pendek Armin - SLF" userId="51f9b027-0aea-4240-8982-d199f038d370" providerId="ADAL" clId="{9B67DD78-0282-1B46-87CB-6A3C4DA7EDD8}" dt="2023-03-15T12:51:18.873" v="14953" actId="242"/>
            <ac:spMkLst>
              <pc:docMk/>
              <pc:sldMasterMk cId="4208906343" sldId="2147484138"/>
              <pc:sldLayoutMk cId="2343615333" sldId="2147484171"/>
              <ac:spMk id="27" creationId="{14BFBC5F-D157-8145-A248-D5297FC0E6A9}"/>
            </ac:spMkLst>
          </pc:spChg>
          <pc:spChg chg="add mod">
            <ac:chgData name="Pendek Armin - SLF" userId="51f9b027-0aea-4240-8982-d199f038d370" providerId="ADAL" clId="{9B67DD78-0282-1B46-87CB-6A3C4DA7EDD8}" dt="2023-03-15T12:54:39.420" v="15009" actId="20577"/>
            <ac:spMkLst>
              <pc:docMk/>
              <pc:sldMasterMk cId="4208906343" sldId="2147484138"/>
              <pc:sldLayoutMk cId="2343615333" sldId="2147484171"/>
              <ac:spMk id="28" creationId="{E1003CAC-8FC2-26F1-9D9B-B85E29B2DFB8}"/>
            </ac:spMkLst>
          </pc:spChg>
          <pc:spChg chg="add mod">
            <ac:chgData name="Pendek Armin - SLF" userId="51f9b027-0aea-4240-8982-d199f038d370" providerId="ADAL" clId="{9B67DD78-0282-1B46-87CB-6A3C4DA7EDD8}" dt="2023-03-15T12:55:39.528" v="15137" actId="20577"/>
            <ac:spMkLst>
              <pc:docMk/>
              <pc:sldMasterMk cId="4208906343" sldId="2147484138"/>
              <pc:sldLayoutMk cId="2343615333" sldId="2147484171"/>
              <ac:spMk id="29" creationId="{E38F9DE2-73A5-D02C-E776-7FEEB9F3AD19}"/>
            </ac:spMkLst>
          </pc:spChg>
          <pc:spChg chg="add del mod">
            <ac:chgData name="Pendek Armin - SLF" userId="51f9b027-0aea-4240-8982-d199f038d370" providerId="ADAL" clId="{9B67DD78-0282-1B46-87CB-6A3C4DA7EDD8}" dt="2023-03-09T14:01:48.947" v="6181" actId="478"/>
            <ac:spMkLst>
              <pc:docMk/>
              <pc:sldMasterMk cId="4208906343" sldId="2147484138"/>
              <pc:sldLayoutMk cId="2343615333" sldId="2147484171"/>
              <ac:spMk id="30" creationId="{B5A08D99-6655-D671-3D69-2611EBC6B15C}"/>
            </ac:spMkLst>
          </pc:spChg>
          <pc:picChg chg="add del mod">
            <ac:chgData name="Pendek Armin - SLF" userId="51f9b027-0aea-4240-8982-d199f038d370" providerId="ADAL" clId="{9B67DD78-0282-1B46-87CB-6A3C4DA7EDD8}" dt="2023-03-10T15:24:55.835" v="8578" actId="478"/>
            <ac:picMkLst>
              <pc:docMk/>
              <pc:sldMasterMk cId="4208906343" sldId="2147484138"/>
              <pc:sldLayoutMk cId="2343615333" sldId="2147484171"/>
              <ac:picMk id="18" creationId="{31E3C5B9-09AE-22A3-BD3F-56A6B5003CDE}"/>
            </ac:picMkLst>
          </pc:picChg>
          <pc:picChg chg="del">
            <ac:chgData name="Pendek Armin - SLF" userId="51f9b027-0aea-4240-8982-d199f038d370" providerId="ADAL" clId="{9B67DD78-0282-1B46-87CB-6A3C4DA7EDD8}" dt="2023-03-09T13:41:19.769" v="5838" actId="478"/>
            <ac:picMkLst>
              <pc:docMk/>
              <pc:sldMasterMk cId="4208906343" sldId="2147484138"/>
              <pc:sldLayoutMk cId="2343615333" sldId="2147484171"/>
              <ac:picMk id="18" creationId="{9056907D-0DF7-2743-CD7A-9796D9AAAB33}"/>
            </ac:picMkLst>
          </pc:picChg>
          <pc:picChg chg="del">
            <ac:chgData name="Pendek Armin - SLF" userId="51f9b027-0aea-4240-8982-d199f038d370" providerId="ADAL" clId="{9B67DD78-0282-1B46-87CB-6A3C4DA7EDD8}" dt="2023-03-09T13:41:19.769" v="5838" actId="478"/>
            <ac:picMkLst>
              <pc:docMk/>
              <pc:sldMasterMk cId="4208906343" sldId="2147484138"/>
              <pc:sldLayoutMk cId="2343615333" sldId="2147484171"/>
              <ac:picMk id="21" creationId="{31125F67-76EE-87CD-B345-D3B9CC1784B2}"/>
            </ac:picMkLst>
          </pc:picChg>
          <pc:picChg chg="add del mod">
            <ac:chgData name="Pendek Armin - SLF" userId="51f9b027-0aea-4240-8982-d199f038d370" providerId="ADAL" clId="{9B67DD78-0282-1B46-87CB-6A3C4DA7EDD8}" dt="2023-03-10T15:24:55.835" v="8578" actId="478"/>
            <ac:picMkLst>
              <pc:docMk/>
              <pc:sldMasterMk cId="4208906343" sldId="2147484138"/>
              <pc:sldLayoutMk cId="2343615333" sldId="2147484171"/>
              <ac:picMk id="21" creationId="{435B39F4-BA03-03C1-62FE-D5929026F734}"/>
            </ac:picMkLst>
          </pc:picChg>
          <pc:picChg chg="add mod">
            <ac:chgData name="Pendek Armin - SLF" userId="51f9b027-0aea-4240-8982-d199f038d370" providerId="ADAL" clId="{9B67DD78-0282-1B46-87CB-6A3C4DA7EDD8}" dt="2023-03-09T14:04:12.486" v="6211" actId="1037"/>
            <ac:picMkLst>
              <pc:docMk/>
              <pc:sldMasterMk cId="4208906343" sldId="2147484138"/>
              <pc:sldLayoutMk cId="2343615333" sldId="2147484171"/>
              <ac:picMk id="31" creationId="{9A2DBD35-7C37-DDC2-36F7-9C19A9E3D405}"/>
            </ac:picMkLst>
          </pc:picChg>
          <pc:picChg chg="add mod">
            <ac:chgData name="Pendek Armin - SLF" userId="51f9b027-0aea-4240-8982-d199f038d370" providerId="ADAL" clId="{9B67DD78-0282-1B46-87CB-6A3C4DA7EDD8}" dt="2023-03-13T20:02:30.605" v="12310" actId="14826"/>
            <ac:picMkLst>
              <pc:docMk/>
              <pc:sldMasterMk cId="4208906343" sldId="2147484138"/>
              <pc:sldLayoutMk cId="2343615333" sldId="2147484171"/>
              <ac:picMk id="32" creationId="{7E0F1CB6-A8D5-7DD8-0799-46A373778DEB}"/>
            </ac:picMkLst>
          </pc:picChg>
        </pc:sldLayoutChg>
        <pc:sldLayoutChg chg="addSp delSp modSp add mod ord modTransition">
          <pc:chgData name="Pendek Armin - SLF" userId="51f9b027-0aea-4240-8982-d199f038d370" providerId="ADAL" clId="{9B67DD78-0282-1B46-87CB-6A3C4DA7EDD8}" dt="2023-03-15T15:22:59.007" v="16040" actId="1035"/>
          <pc:sldLayoutMkLst>
            <pc:docMk/>
            <pc:sldMasterMk cId="4208906343" sldId="2147484138"/>
            <pc:sldLayoutMk cId="3963467877" sldId="2147484172"/>
          </pc:sldLayoutMkLst>
          <pc:spChg chg="add mod">
            <ac:chgData name="Pendek Armin - SLF" userId="51f9b027-0aea-4240-8982-d199f038d370" providerId="ADAL" clId="{9B67DD78-0282-1B46-87CB-6A3C4DA7EDD8}" dt="2023-03-09T14:05:43.958" v="6233"/>
            <ac:spMkLst>
              <pc:docMk/>
              <pc:sldMasterMk cId="4208906343" sldId="2147484138"/>
              <pc:sldLayoutMk cId="3963467877" sldId="2147484172"/>
              <ac:spMk id="2" creationId="{413D7945-0C25-304D-04BE-DBB37884FC57}"/>
            </ac:spMkLst>
          </pc:spChg>
          <pc:spChg chg="mod">
            <ac:chgData name="Pendek Armin - SLF" userId="51f9b027-0aea-4240-8982-d199f038d370" providerId="ADAL" clId="{9B67DD78-0282-1B46-87CB-6A3C4DA7EDD8}" dt="2023-03-09T14:05:46.647" v="6235" actId="20577"/>
            <ac:spMkLst>
              <pc:docMk/>
              <pc:sldMasterMk cId="4208906343" sldId="2147484138"/>
              <pc:sldLayoutMk cId="3963467877" sldId="2147484172"/>
              <ac:spMk id="3" creationId="{3D56BC9C-6ADE-C806-0DC3-1B6B76C7A7C5}"/>
            </ac:spMkLst>
          </pc:spChg>
          <pc:spChg chg="add mod">
            <ac:chgData name="Pendek Armin - SLF" userId="51f9b027-0aea-4240-8982-d199f038d370" providerId="ADAL" clId="{9B67DD78-0282-1B46-87CB-6A3C4DA7EDD8}" dt="2023-03-15T12:37:42.981" v="14757" actId="1035"/>
            <ac:spMkLst>
              <pc:docMk/>
              <pc:sldMasterMk cId="4208906343" sldId="2147484138"/>
              <pc:sldLayoutMk cId="3963467877" sldId="2147484172"/>
              <ac:spMk id="4" creationId="{9DFDC847-86C6-3178-9EAE-C80950A05B66}"/>
            </ac:spMkLst>
          </pc:spChg>
          <pc:spChg chg="mod">
            <ac:chgData name="Pendek Armin - SLF" userId="51f9b027-0aea-4240-8982-d199f038d370" providerId="ADAL" clId="{9B67DD78-0282-1B46-87CB-6A3C4DA7EDD8}" dt="2023-03-09T14:06:50.237" v="6289" actId="14100"/>
            <ac:spMkLst>
              <pc:docMk/>
              <pc:sldMasterMk cId="4208906343" sldId="2147484138"/>
              <pc:sldLayoutMk cId="3963467877" sldId="2147484172"/>
              <ac:spMk id="5" creationId="{3D998B31-EEB0-47B2-A2D4-CCF7864A880C}"/>
            </ac:spMkLst>
          </pc:spChg>
          <pc:spChg chg="add mod">
            <ac:chgData name="Pendek Armin - SLF" userId="51f9b027-0aea-4240-8982-d199f038d370" providerId="ADAL" clId="{9B67DD78-0282-1B46-87CB-6A3C4DA7EDD8}" dt="2023-03-15T12:37:42.981" v="14757" actId="1035"/>
            <ac:spMkLst>
              <pc:docMk/>
              <pc:sldMasterMk cId="4208906343" sldId="2147484138"/>
              <pc:sldLayoutMk cId="3963467877" sldId="2147484172"/>
              <ac:spMk id="6" creationId="{0EEA4BA9-0C0D-8C4F-0DC6-01844FA45F3E}"/>
            </ac:spMkLst>
          </pc:spChg>
          <pc:spChg chg="add mod">
            <ac:chgData name="Pendek Armin - SLF" userId="51f9b027-0aea-4240-8982-d199f038d370" providerId="ADAL" clId="{9B67DD78-0282-1B46-87CB-6A3C4DA7EDD8}" dt="2023-03-10T15:25:33.745" v="8582"/>
            <ac:spMkLst>
              <pc:docMk/>
              <pc:sldMasterMk cId="4208906343" sldId="2147484138"/>
              <pc:sldLayoutMk cId="3963467877" sldId="2147484172"/>
              <ac:spMk id="7" creationId="{A2893257-56A7-19C7-D7AF-73710E529557}"/>
            </ac:spMkLst>
          </pc:spChg>
          <pc:spChg chg="add mod">
            <ac:chgData name="Pendek Armin - SLF" userId="51f9b027-0aea-4240-8982-d199f038d370" providerId="ADAL" clId="{9B67DD78-0282-1B46-87CB-6A3C4DA7EDD8}" dt="2023-03-10T15:25:33.745" v="8582"/>
            <ac:spMkLst>
              <pc:docMk/>
              <pc:sldMasterMk cId="4208906343" sldId="2147484138"/>
              <pc:sldLayoutMk cId="3963467877" sldId="2147484172"/>
              <ac:spMk id="8" creationId="{27AA3041-4877-7EA1-AAC4-C99E7D63AC7C}"/>
            </ac:spMkLst>
          </pc:spChg>
          <pc:spChg chg="del">
            <ac:chgData name="Pendek Armin - SLF" userId="51f9b027-0aea-4240-8982-d199f038d370" providerId="ADAL" clId="{9B67DD78-0282-1B46-87CB-6A3C4DA7EDD8}" dt="2023-03-10T15:25:32.877" v="8581" actId="478"/>
            <ac:spMkLst>
              <pc:docMk/>
              <pc:sldMasterMk cId="4208906343" sldId="2147484138"/>
              <pc:sldLayoutMk cId="3963467877" sldId="2147484172"/>
              <ac:spMk id="9" creationId="{C7D19C55-431D-69BC-7256-A57A595DB7E0}"/>
            </ac:spMkLst>
          </pc:spChg>
          <pc:spChg chg="add mod">
            <ac:chgData name="Pendek Armin - SLF" userId="51f9b027-0aea-4240-8982-d199f038d370" providerId="ADAL" clId="{9B67DD78-0282-1B46-87CB-6A3C4DA7EDD8}" dt="2023-03-15T15:22:53.968" v="16034" actId="20577"/>
            <ac:spMkLst>
              <pc:docMk/>
              <pc:sldMasterMk cId="4208906343" sldId="2147484138"/>
              <pc:sldLayoutMk cId="3963467877" sldId="2147484172"/>
              <ac:spMk id="10" creationId="{36F629E2-5CC2-37CB-92A4-6184A8C8E5FD}"/>
            </ac:spMkLst>
          </pc:spChg>
          <pc:spChg chg="add mod">
            <ac:chgData name="Pendek Armin - SLF" userId="51f9b027-0aea-4240-8982-d199f038d370" providerId="ADAL" clId="{9B67DD78-0282-1B46-87CB-6A3C4DA7EDD8}" dt="2023-03-15T12:37:32.284" v="14745" actId="1035"/>
            <ac:spMkLst>
              <pc:docMk/>
              <pc:sldMasterMk cId="4208906343" sldId="2147484138"/>
              <pc:sldLayoutMk cId="3963467877" sldId="2147484172"/>
              <ac:spMk id="11" creationId="{F4B12C3D-7F99-95C6-2B9E-59C2F7C8B2D7}"/>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2" creationId="{4289A5ED-83F3-48F7-9C91-43BB3E791741}"/>
            </ac:spMkLst>
          </pc:spChg>
          <pc:spChg chg="add del mod">
            <ac:chgData name="Pendek Armin - SLF" userId="51f9b027-0aea-4240-8982-d199f038d370" providerId="ADAL" clId="{9B67DD78-0282-1B46-87CB-6A3C4DA7EDD8}" dt="2023-03-15T12:35:55.409" v="14733" actId="478"/>
            <ac:spMkLst>
              <pc:docMk/>
              <pc:sldMasterMk cId="4208906343" sldId="2147484138"/>
              <pc:sldLayoutMk cId="3963467877" sldId="2147484172"/>
              <ac:spMk id="12" creationId="{D62727EF-CC30-DE93-3A4B-BD15D2D23D05}"/>
            </ac:spMkLst>
          </pc:spChg>
          <pc:spChg chg="add mod">
            <ac:chgData name="Pendek Armin - SLF" userId="51f9b027-0aea-4240-8982-d199f038d370" providerId="ADAL" clId="{9B67DD78-0282-1B46-87CB-6A3C4DA7EDD8}" dt="2023-03-15T15:22:06.528" v="16010" actId="1036"/>
            <ac:spMkLst>
              <pc:docMk/>
              <pc:sldMasterMk cId="4208906343" sldId="2147484138"/>
              <pc:sldLayoutMk cId="3963467877" sldId="2147484172"/>
              <ac:spMk id="13" creationId="{2F91A647-855D-C676-7929-3E4EBAE46B32}"/>
            </ac:spMkLst>
          </pc:spChg>
          <pc:spChg chg="mod">
            <ac:chgData name="Pendek Armin - SLF" userId="51f9b027-0aea-4240-8982-d199f038d370" providerId="ADAL" clId="{9B67DD78-0282-1B46-87CB-6A3C4DA7EDD8}" dt="2023-03-15T12:30:51.604" v="14423" actId="20577"/>
            <ac:spMkLst>
              <pc:docMk/>
              <pc:sldMasterMk cId="4208906343" sldId="2147484138"/>
              <pc:sldLayoutMk cId="3963467877" sldId="2147484172"/>
              <ac:spMk id="14" creationId="{8CAAE69E-CB11-F272-B0FF-7BFA114DBC9A}"/>
            </ac:spMkLst>
          </pc:spChg>
          <pc:spChg chg="mod">
            <ac:chgData name="Pendek Armin - SLF" userId="51f9b027-0aea-4240-8982-d199f038d370" providerId="ADAL" clId="{9B67DD78-0282-1B46-87CB-6A3C4DA7EDD8}" dt="2023-03-15T13:17:45.650" v="15424" actId="1035"/>
            <ac:spMkLst>
              <pc:docMk/>
              <pc:sldMasterMk cId="4208906343" sldId="2147484138"/>
              <pc:sldLayoutMk cId="3963467877" sldId="2147484172"/>
              <ac:spMk id="15" creationId="{199FC27E-C6C3-07A8-11B6-71CF9408CE35}"/>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6" creationId="{3CE9355E-013E-B737-443C-149B55332E23}"/>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9" creationId="{BB83863F-10E4-7C28-D5CC-34B310F9B7C9}"/>
            </ac:spMkLst>
          </pc:spChg>
          <pc:spChg chg="add mod">
            <ac:chgData name="Pendek Armin - SLF" userId="51f9b027-0aea-4240-8982-d199f038d370" providerId="ADAL" clId="{9B67DD78-0282-1B46-87CB-6A3C4DA7EDD8}" dt="2023-03-15T15:22:06.528" v="16010" actId="1036"/>
            <ac:spMkLst>
              <pc:docMk/>
              <pc:sldMasterMk cId="4208906343" sldId="2147484138"/>
              <pc:sldLayoutMk cId="3963467877" sldId="2147484172"/>
              <ac:spMk id="20" creationId="{6D37B028-E05A-4CBC-894A-A8188058355C}"/>
            </ac:spMkLst>
          </pc:spChg>
          <pc:picChg chg="add mod">
            <ac:chgData name="Pendek Armin - SLF" userId="51f9b027-0aea-4240-8982-d199f038d370" providerId="ADAL" clId="{9B67DD78-0282-1B46-87CB-6A3C4DA7EDD8}" dt="2023-03-15T15:22:06.528" v="16010" actId="1036"/>
            <ac:picMkLst>
              <pc:docMk/>
              <pc:sldMasterMk cId="4208906343" sldId="2147484138"/>
              <pc:sldLayoutMk cId="3963467877" sldId="2147484172"/>
              <ac:picMk id="17" creationId="{1236EC41-0C36-C580-DEA6-F0F589AC9705}"/>
            </ac:picMkLst>
          </pc:picChg>
          <pc:picChg chg="del">
            <ac:chgData name="Pendek Armin - SLF" userId="51f9b027-0aea-4240-8982-d199f038d370" providerId="ADAL" clId="{9B67DD78-0282-1B46-87CB-6A3C4DA7EDD8}" dt="2023-03-10T15:25:31.944" v="8580" actId="478"/>
            <ac:picMkLst>
              <pc:docMk/>
              <pc:sldMasterMk cId="4208906343" sldId="2147484138"/>
              <pc:sldLayoutMk cId="3963467877" sldId="2147484172"/>
              <ac:picMk id="18" creationId="{9056907D-0DF7-2743-CD7A-9796D9AAAB33}"/>
            </ac:picMkLst>
          </pc:picChg>
          <pc:picChg chg="del">
            <ac:chgData name="Pendek Armin - SLF" userId="51f9b027-0aea-4240-8982-d199f038d370" providerId="ADAL" clId="{9B67DD78-0282-1B46-87CB-6A3C4DA7EDD8}" dt="2023-03-10T15:25:31.944" v="8580" actId="478"/>
            <ac:picMkLst>
              <pc:docMk/>
              <pc:sldMasterMk cId="4208906343" sldId="2147484138"/>
              <pc:sldLayoutMk cId="3963467877" sldId="2147484172"/>
              <ac:picMk id="21" creationId="{31125F67-76EE-87CD-B345-D3B9CC1784B2}"/>
            </ac:picMkLst>
          </pc:picChg>
          <pc:picChg chg="add mod">
            <ac:chgData name="Pendek Armin - SLF" userId="51f9b027-0aea-4240-8982-d199f038d370" providerId="ADAL" clId="{9B67DD78-0282-1B46-87CB-6A3C4DA7EDD8}" dt="2023-03-15T15:22:59.007" v="16040" actId="1035"/>
            <ac:picMkLst>
              <pc:docMk/>
              <pc:sldMasterMk cId="4208906343" sldId="2147484138"/>
              <pc:sldLayoutMk cId="3963467877" sldId="2147484172"/>
              <ac:picMk id="22" creationId="{7FE52B8C-186B-D702-D067-FB12DDAD94D0}"/>
            </ac:picMkLst>
          </pc:picChg>
        </pc:sldLayoutChg>
        <pc:sldLayoutChg chg="addSp delSp modSp add mod modTransition">
          <pc:chgData name="Pendek Armin - SLF" userId="51f9b027-0aea-4240-8982-d199f038d370" providerId="ADAL" clId="{9B67DD78-0282-1B46-87CB-6A3C4DA7EDD8}" dt="2023-03-15T13:19:37.072" v="15465" actId="1035"/>
          <pc:sldLayoutMkLst>
            <pc:docMk/>
            <pc:sldMasterMk cId="4208906343" sldId="2147484138"/>
            <pc:sldLayoutMk cId="3695544669" sldId="2147484173"/>
          </pc:sldLayoutMkLst>
          <pc:spChg chg="mod">
            <ac:chgData name="Pendek Armin - SLF" userId="51f9b027-0aea-4240-8982-d199f038d370" providerId="ADAL" clId="{9B67DD78-0282-1B46-87CB-6A3C4DA7EDD8}" dt="2023-03-15T12:58:39.559" v="15257" actId="20577"/>
            <ac:spMkLst>
              <pc:docMk/>
              <pc:sldMasterMk cId="4208906343" sldId="2147484138"/>
              <pc:sldLayoutMk cId="3695544669" sldId="2147484173"/>
              <ac:spMk id="4" creationId="{9DFDC847-86C6-3178-9EAE-C80950A05B66}"/>
            </ac:spMkLst>
          </pc:spChg>
          <pc:spChg chg="mod">
            <ac:chgData name="Pendek Armin - SLF" userId="51f9b027-0aea-4240-8982-d199f038d370" providerId="ADAL" clId="{9B67DD78-0282-1B46-87CB-6A3C4DA7EDD8}" dt="2023-03-09T14:10:29.739" v="6686" actId="14100"/>
            <ac:spMkLst>
              <pc:docMk/>
              <pc:sldMasterMk cId="4208906343" sldId="2147484138"/>
              <pc:sldLayoutMk cId="3695544669" sldId="2147484173"/>
              <ac:spMk id="5" creationId="{3D998B31-EEB0-47B2-A2D4-CCF7864A880C}"/>
            </ac:spMkLst>
          </pc:spChg>
          <pc:spChg chg="mod">
            <ac:chgData name="Pendek Armin - SLF" userId="51f9b027-0aea-4240-8982-d199f038d370" providerId="ADAL" clId="{9B67DD78-0282-1B46-87CB-6A3C4DA7EDD8}" dt="2023-03-15T11:59:18.358" v="14282" actId="1076"/>
            <ac:spMkLst>
              <pc:docMk/>
              <pc:sldMasterMk cId="4208906343" sldId="2147484138"/>
              <pc:sldLayoutMk cId="3695544669" sldId="2147484173"/>
              <ac:spMk id="6" creationId="{0EEA4BA9-0C0D-8C4F-0DC6-01844FA45F3E}"/>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7" creationId="{ECEC75DB-7909-820C-2F52-235026407607}"/>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8" creationId="{ABE893B8-E331-3BDA-23A4-3A6258255150}"/>
            </ac:spMkLst>
          </pc:spChg>
          <pc:spChg chg="del">
            <ac:chgData name="Pendek Armin - SLF" userId="51f9b027-0aea-4240-8982-d199f038d370" providerId="ADAL" clId="{9B67DD78-0282-1B46-87CB-6A3C4DA7EDD8}" dt="2023-03-10T15:26:15.012" v="8586" actId="478"/>
            <ac:spMkLst>
              <pc:docMk/>
              <pc:sldMasterMk cId="4208906343" sldId="2147484138"/>
              <pc:sldLayoutMk cId="3695544669" sldId="2147484173"/>
              <ac:spMk id="9" creationId="{C7D19C55-431D-69BC-7256-A57A595DB7E0}"/>
            </ac:spMkLst>
          </pc:spChg>
          <pc:spChg chg="add mod">
            <ac:chgData name="Pendek Armin - SLF" userId="51f9b027-0aea-4240-8982-d199f038d370" providerId="ADAL" clId="{9B67DD78-0282-1B46-87CB-6A3C4DA7EDD8}" dt="2023-03-15T11:57:57.374" v="14278" actId="20577"/>
            <ac:spMkLst>
              <pc:docMk/>
              <pc:sldMasterMk cId="4208906343" sldId="2147484138"/>
              <pc:sldLayoutMk cId="3695544669" sldId="2147484173"/>
              <ac:spMk id="10" creationId="{881367AE-32F8-549E-DD25-342E661A4ED7}"/>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11" creationId="{BEC87D1C-E890-35B4-83B2-BA159FE21070}"/>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2" creationId="{4289A5ED-83F3-48F7-9C91-43BB3E791741}"/>
            </ac:spMkLst>
          </pc:spChg>
          <pc:spChg chg="add mod">
            <ac:chgData name="Pendek Armin - SLF" userId="51f9b027-0aea-4240-8982-d199f038d370" providerId="ADAL" clId="{9B67DD78-0282-1B46-87CB-6A3C4DA7EDD8}" dt="2023-03-15T13:19:37.072" v="15465" actId="1035"/>
            <ac:spMkLst>
              <pc:docMk/>
              <pc:sldMasterMk cId="4208906343" sldId="2147484138"/>
              <pc:sldLayoutMk cId="3695544669" sldId="2147484173"/>
              <ac:spMk id="13" creationId="{44334A14-B452-1D6F-CDAE-87BC777751C4}"/>
            </ac:spMkLst>
          </pc:spChg>
          <pc:spChg chg="mod">
            <ac:chgData name="Pendek Armin - SLF" userId="51f9b027-0aea-4240-8982-d199f038d370" providerId="ADAL" clId="{9B67DD78-0282-1B46-87CB-6A3C4DA7EDD8}" dt="2023-03-09T14:08:57.374" v="6523" actId="20577"/>
            <ac:spMkLst>
              <pc:docMk/>
              <pc:sldMasterMk cId="4208906343" sldId="2147484138"/>
              <pc:sldLayoutMk cId="3695544669" sldId="2147484173"/>
              <ac:spMk id="14" creationId="{8CAAE69E-CB11-F272-B0FF-7BFA114DBC9A}"/>
            </ac:spMkLst>
          </pc:spChg>
          <pc:spChg chg="mod">
            <ac:chgData name="Pendek Armin - SLF" userId="51f9b027-0aea-4240-8982-d199f038d370" providerId="ADAL" clId="{9B67DD78-0282-1B46-87CB-6A3C4DA7EDD8}" dt="2023-03-09T14:09:14.028" v="6539" actId="20577"/>
            <ac:spMkLst>
              <pc:docMk/>
              <pc:sldMasterMk cId="4208906343" sldId="2147484138"/>
              <pc:sldLayoutMk cId="3695544669" sldId="2147484173"/>
              <ac:spMk id="15" creationId="{199FC27E-C6C3-07A8-11B6-71CF9408CE35}"/>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6" creationId="{3CE9355E-013E-B737-443C-149B55332E23}"/>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9" creationId="{BB83863F-10E4-7C28-D5CC-34B310F9B7C9}"/>
            </ac:spMkLst>
          </pc:spChg>
          <pc:spChg chg="add mod">
            <ac:chgData name="Pendek Armin - SLF" userId="51f9b027-0aea-4240-8982-d199f038d370" providerId="ADAL" clId="{9B67DD78-0282-1B46-87CB-6A3C4DA7EDD8}" dt="2023-03-15T13:19:37.072" v="15465" actId="1035"/>
            <ac:spMkLst>
              <pc:docMk/>
              <pc:sldMasterMk cId="4208906343" sldId="2147484138"/>
              <pc:sldLayoutMk cId="3695544669" sldId="2147484173"/>
              <ac:spMk id="20" creationId="{F8082673-2B68-6915-77BC-E99981187083}"/>
            </ac:spMkLst>
          </pc:spChg>
          <pc:picChg chg="add mod">
            <ac:chgData name="Pendek Armin - SLF" userId="51f9b027-0aea-4240-8982-d199f038d370" providerId="ADAL" clId="{9B67DD78-0282-1B46-87CB-6A3C4DA7EDD8}" dt="2023-03-15T11:59:40.552" v="14308" actId="1036"/>
            <ac:picMkLst>
              <pc:docMk/>
              <pc:sldMasterMk cId="4208906343" sldId="2147484138"/>
              <pc:sldLayoutMk cId="3695544669" sldId="2147484173"/>
              <ac:picMk id="17" creationId="{1639147C-7356-2151-9FCE-4DE9EDB0946B}"/>
            </ac:picMkLst>
          </pc:picChg>
          <pc:picChg chg="del">
            <ac:chgData name="Pendek Armin - SLF" userId="51f9b027-0aea-4240-8982-d199f038d370" providerId="ADAL" clId="{9B67DD78-0282-1B46-87CB-6A3C4DA7EDD8}" dt="2023-03-10T15:26:13.150" v="8585" actId="478"/>
            <ac:picMkLst>
              <pc:docMk/>
              <pc:sldMasterMk cId="4208906343" sldId="2147484138"/>
              <pc:sldLayoutMk cId="3695544669" sldId="2147484173"/>
              <ac:picMk id="18" creationId="{9056907D-0DF7-2743-CD7A-9796D9AAAB33}"/>
            </ac:picMkLst>
          </pc:picChg>
          <pc:picChg chg="del">
            <ac:chgData name="Pendek Armin - SLF" userId="51f9b027-0aea-4240-8982-d199f038d370" providerId="ADAL" clId="{9B67DD78-0282-1B46-87CB-6A3C4DA7EDD8}" dt="2023-03-10T15:26:13.150" v="8585" actId="478"/>
            <ac:picMkLst>
              <pc:docMk/>
              <pc:sldMasterMk cId="4208906343" sldId="2147484138"/>
              <pc:sldLayoutMk cId="3695544669" sldId="2147484173"/>
              <ac:picMk id="21" creationId="{31125F67-76EE-87CD-B345-D3B9CC1784B2}"/>
            </ac:picMkLst>
          </pc:picChg>
          <pc:picChg chg="add mod">
            <ac:chgData name="Pendek Armin - SLF" userId="51f9b027-0aea-4240-8982-d199f038d370" providerId="ADAL" clId="{9B67DD78-0282-1B46-87CB-6A3C4DA7EDD8}" dt="2023-03-10T15:26:20.831" v="8588" actId="167"/>
            <ac:picMkLst>
              <pc:docMk/>
              <pc:sldMasterMk cId="4208906343" sldId="2147484138"/>
              <pc:sldLayoutMk cId="3695544669" sldId="2147484173"/>
              <ac:picMk id="22" creationId="{6F3CF3A0-39D8-CF63-4752-58386B70B997}"/>
            </ac:picMkLst>
          </pc:picChg>
        </pc:sldLayoutChg>
        <pc:sldLayoutChg chg="addSp delSp modSp add mod ord modTransition">
          <pc:chgData name="Pendek Armin - SLF" userId="51f9b027-0aea-4240-8982-d199f038d370" providerId="ADAL" clId="{9B67DD78-0282-1B46-87CB-6A3C4DA7EDD8}" dt="2023-03-15T15:16:08.612" v="15856" actId="1036"/>
          <pc:sldLayoutMkLst>
            <pc:docMk/>
            <pc:sldMasterMk cId="4208906343" sldId="2147484138"/>
            <pc:sldLayoutMk cId="2802268013" sldId="2147484174"/>
          </pc:sldLayoutMkLst>
          <pc:spChg chg="add mod">
            <ac:chgData name="Pendek Armin - SLF" userId="51f9b027-0aea-4240-8982-d199f038d370" providerId="ADAL" clId="{9B67DD78-0282-1B46-87CB-6A3C4DA7EDD8}" dt="2023-03-15T15:16:08.612" v="15856" actId="1036"/>
            <ac:spMkLst>
              <pc:docMk/>
              <pc:sldMasterMk cId="4208906343" sldId="2147484138"/>
              <pc:sldLayoutMk cId="2802268013" sldId="2147484174"/>
              <ac:spMk id="2" creationId="{D833732B-D270-A115-CA8F-F071F118C8DE}"/>
            </ac:spMkLst>
          </pc:spChg>
          <pc:spChg chg="mod">
            <ac:chgData name="Pendek Armin - SLF" userId="51f9b027-0aea-4240-8982-d199f038d370" providerId="ADAL" clId="{9B67DD78-0282-1B46-87CB-6A3C4DA7EDD8}" dt="2023-03-09T14:13:49.120" v="6831" actId="14100"/>
            <ac:spMkLst>
              <pc:docMk/>
              <pc:sldMasterMk cId="4208906343" sldId="2147484138"/>
              <pc:sldLayoutMk cId="2802268013" sldId="2147484174"/>
              <ac:spMk id="3" creationId="{3D56BC9C-6ADE-C806-0DC3-1B6B76C7A7C5}"/>
            </ac:spMkLst>
          </pc:spChg>
          <pc:spChg chg="del">
            <ac:chgData name="Pendek Armin - SLF" userId="51f9b027-0aea-4240-8982-d199f038d370" providerId="ADAL" clId="{9B67DD78-0282-1B46-87CB-6A3C4DA7EDD8}" dt="2023-03-09T14:56:11.295" v="7238" actId="478"/>
            <ac:spMkLst>
              <pc:docMk/>
              <pc:sldMasterMk cId="4208906343" sldId="2147484138"/>
              <pc:sldLayoutMk cId="2802268013" sldId="2147484174"/>
              <ac:spMk id="5" creationId="{3D998B31-EEB0-47B2-A2D4-CCF7864A880C}"/>
            </ac:spMkLst>
          </pc:spChg>
          <pc:spChg chg="add del">
            <ac:chgData name="Pendek Armin - SLF" userId="51f9b027-0aea-4240-8982-d199f038d370" providerId="ADAL" clId="{9B67DD78-0282-1B46-87CB-6A3C4DA7EDD8}" dt="2023-03-09T15:00:32.307" v="7402" actId="478"/>
            <ac:spMkLst>
              <pc:docMk/>
              <pc:sldMasterMk cId="4208906343" sldId="2147484138"/>
              <pc:sldLayoutMk cId="2802268013" sldId="2147484174"/>
              <ac:spMk id="6" creationId="{A1E4B98E-5420-60D4-148F-D4F17801F7B9}"/>
            </ac:spMkLst>
          </pc:spChg>
          <pc:spChg chg="add del mod">
            <ac:chgData name="Pendek Armin - SLF" userId="51f9b027-0aea-4240-8982-d199f038d370" providerId="ADAL" clId="{9B67DD78-0282-1B46-87CB-6A3C4DA7EDD8}" dt="2023-03-15T08:56:17.301" v="12744" actId="1076"/>
            <ac:spMkLst>
              <pc:docMk/>
              <pc:sldMasterMk cId="4208906343" sldId="2147484138"/>
              <pc:sldLayoutMk cId="2802268013" sldId="2147484174"/>
              <ac:spMk id="7" creationId="{5EE597B6-A8BE-1261-1794-BB12391E4AEA}"/>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8" creationId="{2EEA5167-4BE0-E09C-AEDF-674A9DA4946C}"/>
            </ac:spMkLst>
          </pc:spChg>
          <pc:spChg chg="mod">
            <ac:chgData name="Pendek Armin - SLF" userId="51f9b027-0aea-4240-8982-d199f038d370" providerId="ADAL" clId="{9B67DD78-0282-1B46-87CB-6A3C4DA7EDD8}" dt="2023-03-09T14:13:00.573" v="6821" actId="207"/>
            <ac:spMkLst>
              <pc:docMk/>
              <pc:sldMasterMk cId="4208906343" sldId="2147484138"/>
              <pc:sldLayoutMk cId="2802268013" sldId="2147484174"/>
              <ac:spMk id="9" creationId="{C7D19C55-431D-69BC-7256-A57A595DB7E0}"/>
            </ac:spMkLst>
          </pc:spChg>
          <pc:spChg chg="mod">
            <ac:chgData name="Pendek Armin - SLF" userId="51f9b027-0aea-4240-8982-d199f038d370" providerId="ADAL" clId="{9B67DD78-0282-1B46-87CB-6A3C4DA7EDD8}" dt="2023-03-09T14:58:44.135" v="7347" actId="255"/>
            <ac:spMkLst>
              <pc:docMk/>
              <pc:sldMasterMk cId="4208906343" sldId="2147484138"/>
              <pc:sldLayoutMk cId="2802268013" sldId="2147484174"/>
              <ac:spMk id="10" creationId="{0D142B33-9788-A897-9F20-B48C54885D1F}"/>
            </ac:spMkLst>
          </pc:spChg>
          <pc:spChg chg="del mod">
            <ac:chgData name="Pendek Armin - SLF" userId="51f9b027-0aea-4240-8982-d199f038d370" providerId="ADAL" clId="{9B67DD78-0282-1B46-87CB-6A3C4DA7EDD8}" dt="2023-03-15T08:53:54.999" v="12716" actId="478"/>
            <ac:spMkLst>
              <pc:docMk/>
              <pc:sldMasterMk cId="4208906343" sldId="2147484138"/>
              <pc:sldLayoutMk cId="2802268013" sldId="2147484174"/>
              <ac:spMk id="11" creationId="{742FF804-52B6-4527-7711-164F000B762E}"/>
            </ac:spMkLst>
          </pc:spChg>
          <pc:spChg chg="add mod">
            <ac:chgData name="Pendek Armin - SLF" userId="51f9b027-0aea-4240-8982-d199f038d370" providerId="ADAL" clId="{9B67DD78-0282-1B46-87CB-6A3C4DA7EDD8}" dt="2023-03-09T15:03:01.717" v="7423" actId="255"/>
            <ac:spMkLst>
              <pc:docMk/>
              <pc:sldMasterMk cId="4208906343" sldId="2147484138"/>
              <pc:sldLayoutMk cId="2802268013" sldId="2147484174"/>
              <ac:spMk id="12" creationId="{10E74EF6-DD3D-9741-F89F-7C6B207E19D7}"/>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13" creationId="{2C6CC9B0-D29C-B9CB-92D1-64E383A3ECB3}"/>
            </ac:spMkLst>
          </pc:spChg>
          <pc:spChg chg="mod">
            <ac:chgData name="Pendek Armin - SLF" userId="51f9b027-0aea-4240-8982-d199f038d370" providerId="ADAL" clId="{9B67DD78-0282-1B46-87CB-6A3C4DA7EDD8}" dt="2023-03-09T14:55:58.028" v="7237" actId="20577"/>
            <ac:spMkLst>
              <pc:docMk/>
              <pc:sldMasterMk cId="4208906343" sldId="2147484138"/>
              <pc:sldLayoutMk cId="2802268013" sldId="2147484174"/>
              <ac:spMk id="14" creationId="{8CAAE69E-CB11-F272-B0FF-7BFA114DBC9A}"/>
            </ac:spMkLst>
          </pc:spChg>
          <pc:spChg chg="del mod">
            <ac:chgData name="Pendek Armin - SLF" userId="51f9b027-0aea-4240-8982-d199f038d370" providerId="ADAL" clId="{9B67DD78-0282-1B46-87CB-6A3C4DA7EDD8}" dt="2023-03-09T14:56:11.295" v="7238" actId="478"/>
            <ac:spMkLst>
              <pc:docMk/>
              <pc:sldMasterMk cId="4208906343" sldId="2147484138"/>
              <pc:sldLayoutMk cId="2802268013" sldId="2147484174"/>
              <ac:spMk id="15" creationId="{199FC27E-C6C3-07A8-11B6-71CF9408CE35}"/>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16" creationId="{4AB90612-3A6B-89C1-4636-BF87E81D20CA}"/>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17" creationId="{60A72F25-B985-B4F0-375F-3C61EFB69753}"/>
            </ac:spMkLst>
          </pc:spChg>
          <pc:spChg chg="add del mod">
            <ac:chgData name="Pendek Armin - SLF" userId="51f9b027-0aea-4240-8982-d199f038d370" providerId="ADAL" clId="{9B67DD78-0282-1B46-87CB-6A3C4DA7EDD8}" dt="2023-03-15T08:53:56.320" v="12717" actId="478"/>
            <ac:spMkLst>
              <pc:docMk/>
              <pc:sldMasterMk cId="4208906343" sldId="2147484138"/>
              <pc:sldLayoutMk cId="2802268013" sldId="2147484174"/>
              <ac:spMk id="18" creationId="{160320A7-A2C2-A6FD-A039-D5794EB92F11}"/>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19" creationId="{09715A62-204B-3F26-17D0-3BBBB271A1B5}"/>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21" creationId="{0FD44149-3E8E-8F0D-AA11-05398149398B}"/>
            </ac:spMkLst>
          </pc:spChg>
          <pc:spChg chg="add mod">
            <ac:chgData name="Pendek Armin - SLF" userId="51f9b027-0aea-4240-8982-d199f038d370" providerId="ADAL" clId="{9B67DD78-0282-1B46-87CB-6A3C4DA7EDD8}" dt="2023-03-09T15:03:11.345" v="7436" actId="1036"/>
            <ac:spMkLst>
              <pc:docMk/>
              <pc:sldMasterMk cId="4208906343" sldId="2147484138"/>
              <pc:sldLayoutMk cId="2802268013" sldId="2147484174"/>
              <ac:spMk id="22" creationId="{47C2C72A-AF50-9F48-231E-D750FFB19B5B}"/>
            </ac:spMkLst>
          </pc:spChg>
          <pc:spChg chg="mod">
            <ac:chgData name="Pendek Armin - SLF" userId="51f9b027-0aea-4240-8982-d199f038d370" providerId="ADAL" clId="{9B67DD78-0282-1B46-87CB-6A3C4DA7EDD8}" dt="2023-03-09T14:13:51.106" v="6832" actId="207"/>
            <ac:spMkLst>
              <pc:docMk/>
              <pc:sldMasterMk cId="4208906343" sldId="2147484138"/>
              <pc:sldLayoutMk cId="2802268013" sldId="2147484174"/>
              <ac:spMk id="24" creationId="{5264EEF3-BBAD-F1E0-5DE4-39259D5832E3}"/>
            </ac:spMkLst>
          </pc:spChg>
          <pc:spChg chg="mod">
            <ac:chgData name="Pendek Armin - SLF" userId="51f9b027-0aea-4240-8982-d199f038d370" providerId="ADAL" clId="{9B67DD78-0282-1B46-87CB-6A3C4DA7EDD8}" dt="2023-03-09T14:13:36.644" v="6829" actId="207"/>
            <ac:spMkLst>
              <pc:docMk/>
              <pc:sldMasterMk cId="4208906343" sldId="2147484138"/>
              <pc:sldLayoutMk cId="2802268013" sldId="2147484174"/>
              <ac:spMk id="25" creationId="{97961582-40AB-50E6-7DB3-D5CCBFBB0A80}"/>
            </ac:spMkLst>
          </pc:spChg>
          <pc:spChg chg="add mod">
            <ac:chgData name="Pendek Armin - SLF" userId="51f9b027-0aea-4240-8982-d199f038d370" providerId="ADAL" clId="{9B67DD78-0282-1B46-87CB-6A3C4DA7EDD8}" dt="2023-03-15T08:56:17.301" v="12744" actId="1076"/>
            <ac:spMkLst>
              <pc:docMk/>
              <pc:sldMasterMk cId="4208906343" sldId="2147484138"/>
              <pc:sldLayoutMk cId="2802268013" sldId="2147484174"/>
              <ac:spMk id="26" creationId="{1428C587-A65B-E856-5A08-E133D9560868}"/>
            </ac:spMkLst>
          </pc:spChg>
          <pc:picChg chg="add del mod">
            <ac:chgData name="Pendek Armin - SLF" userId="51f9b027-0aea-4240-8982-d199f038d370" providerId="ADAL" clId="{9B67DD78-0282-1B46-87CB-6A3C4DA7EDD8}" dt="2023-03-09T14:13:18.273" v="6825" actId="21"/>
            <ac:picMkLst>
              <pc:docMk/>
              <pc:sldMasterMk cId="4208906343" sldId="2147484138"/>
              <pc:sldLayoutMk cId="2802268013" sldId="2147484174"/>
              <ac:picMk id="2" creationId="{B88C97D0-8FF3-3F15-CA4C-0E26F79606F7}"/>
            </ac:picMkLst>
          </pc:picChg>
          <pc:picChg chg="add mod">
            <ac:chgData name="Pendek Armin - SLF" userId="51f9b027-0aea-4240-8982-d199f038d370" providerId="ADAL" clId="{9B67DD78-0282-1B46-87CB-6A3C4DA7EDD8}" dt="2023-03-09T14:13:20.159" v="6827"/>
            <ac:picMkLst>
              <pc:docMk/>
              <pc:sldMasterMk cId="4208906343" sldId="2147484138"/>
              <pc:sldLayoutMk cId="2802268013" sldId="2147484174"/>
              <ac:picMk id="4" creationId="{674B2F04-1415-4D3E-8B89-987C02130932}"/>
            </ac:picMkLst>
          </pc:picChg>
          <pc:picChg chg="del">
            <ac:chgData name="Pendek Armin - SLF" userId="51f9b027-0aea-4240-8982-d199f038d370" providerId="ADAL" clId="{9B67DD78-0282-1B46-87CB-6A3C4DA7EDD8}" dt="2023-03-09T14:13:19.743" v="6826" actId="478"/>
            <ac:picMkLst>
              <pc:docMk/>
              <pc:sldMasterMk cId="4208906343" sldId="2147484138"/>
              <pc:sldLayoutMk cId="2802268013" sldId="2147484174"/>
              <ac:picMk id="20" creationId="{81D6FD48-5FEF-20FD-8344-406811DB5B6E}"/>
            </ac:picMkLst>
          </pc:picChg>
        </pc:sldLayoutChg>
        <pc:sldLayoutChg chg="addSp delSp modSp add mod ord modTransition">
          <pc:chgData name="Pendek Armin - SLF" userId="51f9b027-0aea-4240-8982-d199f038d370" providerId="ADAL" clId="{9B67DD78-0282-1B46-87CB-6A3C4DA7EDD8}" dt="2023-03-15T11:21:00.770" v="12977" actId="2711"/>
          <pc:sldLayoutMkLst>
            <pc:docMk/>
            <pc:sldMasterMk cId="4208906343" sldId="2147484138"/>
            <pc:sldLayoutMk cId="4120405591" sldId="2147484175"/>
          </pc:sldLayoutMkLst>
          <pc:spChg chg="mod">
            <ac:chgData name="Pendek Armin - SLF" userId="51f9b027-0aea-4240-8982-d199f038d370" providerId="ADAL" clId="{9B67DD78-0282-1B46-87CB-6A3C4DA7EDD8}" dt="2023-03-09T14:40:18.333" v="6913" actId="14100"/>
            <ac:spMkLst>
              <pc:docMk/>
              <pc:sldMasterMk cId="4208906343" sldId="2147484138"/>
              <pc:sldLayoutMk cId="4120405591" sldId="2147484175"/>
              <ac:spMk id="2" creationId="{B5086A0E-EDD5-FCD7-68D1-9E19A7DE6E37}"/>
            </ac:spMkLst>
          </pc:spChg>
          <pc:spChg chg="del">
            <ac:chgData name="Pendek Armin - SLF" userId="51f9b027-0aea-4240-8982-d199f038d370" providerId="ADAL" clId="{9B67DD78-0282-1B46-87CB-6A3C4DA7EDD8}" dt="2023-03-09T14:33:50.516" v="6858" actId="478"/>
            <ac:spMkLst>
              <pc:docMk/>
              <pc:sldMasterMk cId="4208906343" sldId="2147484138"/>
              <pc:sldLayoutMk cId="4120405591" sldId="2147484175"/>
              <ac:spMk id="3" creationId="{69D74A87-DC8F-7D01-8168-929B13A48AA4}"/>
            </ac:spMkLst>
          </pc:spChg>
          <pc:spChg chg="add mod">
            <ac:chgData name="Pendek Armin - SLF" userId="51f9b027-0aea-4240-8982-d199f038d370" providerId="ADAL" clId="{9B67DD78-0282-1B46-87CB-6A3C4DA7EDD8}" dt="2023-03-14T21:11:07.625" v="12568" actId="1076"/>
            <ac:spMkLst>
              <pc:docMk/>
              <pc:sldMasterMk cId="4208906343" sldId="2147484138"/>
              <pc:sldLayoutMk cId="4120405591" sldId="2147484175"/>
              <ac:spMk id="3" creationId="{DB3E4793-DBE8-21FA-1169-0A8D58F6A4A9}"/>
            </ac:spMkLst>
          </pc:spChg>
          <pc:spChg chg="add mod">
            <ac:chgData name="Pendek Armin - SLF" userId="51f9b027-0aea-4240-8982-d199f038d370" providerId="ADAL" clId="{9B67DD78-0282-1B46-87CB-6A3C4DA7EDD8}" dt="2023-03-09T14:33:26.763" v="6846"/>
            <ac:spMkLst>
              <pc:docMk/>
              <pc:sldMasterMk cId="4208906343" sldId="2147484138"/>
              <pc:sldLayoutMk cId="4120405591" sldId="2147484175"/>
              <ac:spMk id="5" creationId="{44B17680-0220-CD27-7CD7-EB017ED9F20A}"/>
            </ac:spMkLst>
          </pc:spChg>
          <pc:spChg chg="add mod">
            <ac:chgData name="Pendek Armin - SLF" userId="51f9b027-0aea-4240-8982-d199f038d370" providerId="ADAL" clId="{9B67DD78-0282-1B46-87CB-6A3C4DA7EDD8}" dt="2023-03-09T14:33:37.302" v="6857" actId="14100"/>
            <ac:spMkLst>
              <pc:docMk/>
              <pc:sldMasterMk cId="4208906343" sldId="2147484138"/>
              <pc:sldLayoutMk cId="4120405591" sldId="2147484175"/>
              <ac:spMk id="6" creationId="{9AA7AF87-CD75-2C2F-3413-8C9746CCAA31}"/>
            </ac:spMkLst>
          </pc:spChg>
          <pc:spChg chg="add mod">
            <ac:chgData name="Pendek Armin - SLF" userId="51f9b027-0aea-4240-8982-d199f038d370" providerId="ADAL" clId="{9B67DD78-0282-1B46-87CB-6A3C4DA7EDD8}" dt="2023-03-14T21:09:40.592" v="12539" actId="1076"/>
            <ac:spMkLst>
              <pc:docMk/>
              <pc:sldMasterMk cId="4208906343" sldId="2147484138"/>
              <pc:sldLayoutMk cId="4120405591" sldId="2147484175"/>
              <ac:spMk id="7" creationId="{A1244457-A6C2-1109-5521-C07436969719}"/>
            </ac:spMkLst>
          </pc:spChg>
          <pc:spChg chg="add mod">
            <ac:chgData name="Pendek Armin - SLF" userId="51f9b027-0aea-4240-8982-d199f038d370" providerId="ADAL" clId="{9B67DD78-0282-1B46-87CB-6A3C4DA7EDD8}" dt="2023-03-09T14:41:11.426" v="6998" actId="20577"/>
            <ac:spMkLst>
              <pc:docMk/>
              <pc:sldMasterMk cId="4208906343" sldId="2147484138"/>
              <pc:sldLayoutMk cId="4120405591" sldId="2147484175"/>
              <ac:spMk id="8" creationId="{991D0A70-BA60-97E8-298D-CB5E275AFAD0}"/>
            </ac:spMkLst>
          </pc:spChg>
          <pc:spChg chg="mod">
            <ac:chgData name="Pendek Armin - SLF" userId="51f9b027-0aea-4240-8982-d199f038d370" providerId="ADAL" clId="{9B67DD78-0282-1B46-87CB-6A3C4DA7EDD8}" dt="2023-03-09T14:40:15.308" v="6912" actId="14100"/>
            <ac:spMkLst>
              <pc:docMk/>
              <pc:sldMasterMk cId="4208906343" sldId="2147484138"/>
              <pc:sldLayoutMk cId="4120405591" sldId="2147484175"/>
              <ac:spMk id="9" creationId="{C7D19C55-431D-69BC-7256-A57A595DB7E0}"/>
            </ac:spMkLst>
          </pc:spChg>
          <pc:spChg chg="add del mod">
            <ac:chgData name="Pendek Armin - SLF" userId="51f9b027-0aea-4240-8982-d199f038d370" providerId="ADAL" clId="{9B67DD78-0282-1B46-87CB-6A3C4DA7EDD8}" dt="2023-03-15T08:59:38.676" v="12946" actId="21"/>
            <ac:spMkLst>
              <pc:docMk/>
              <pc:sldMasterMk cId="4208906343" sldId="2147484138"/>
              <pc:sldLayoutMk cId="4120405591" sldId="2147484175"/>
              <ac:spMk id="12" creationId="{64B6B18B-521D-3255-5CAC-FA919A058486}"/>
            </ac:spMkLst>
          </pc:spChg>
          <pc:spChg chg="add mod">
            <ac:chgData name="Pendek Armin - SLF" userId="51f9b027-0aea-4240-8982-d199f038d370" providerId="ADAL" clId="{9B67DD78-0282-1B46-87CB-6A3C4DA7EDD8}" dt="2023-03-15T11:21:00.770" v="12977" actId="2711"/>
            <ac:spMkLst>
              <pc:docMk/>
              <pc:sldMasterMk cId="4208906343" sldId="2147484138"/>
              <pc:sldLayoutMk cId="4120405591" sldId="2147484175"/>
              <ac:spMk id="13" creationId="{0C1D32D0-6932-D37F-6BC6-977745807AF7}"/>
            </ac:spMkLst>
          </pc:spChg>
          <pc:spChg chg="del mod">
            <ac:chgData name="Pendek Armin - SLF" userId="51f9b027-0aea-4240-8982-d199f038d370" providerId="ADAL" clId="{9B67DD78-0282-1B46-87CB-6A3C4DA7EDD8}" dt="2023-03-09T14:33:25.272" v="6845" actId="478"/>
            <ac:spMkLst>
              <pc:docMk/>
              <pc:sldMasterMk cId="4208906343" sldId="2147484138"/>
              <pc:sldLayoutMk cId="4120405591" sldId="2147484175"/>
              <ac:spMk id="14" creationId="{8CAAE69E-CB11-F272-B0FF-7BFA114DBC9A}"/>
            </ac:spMkLst>
          </pc:spChg>
          <pc:spChg chg="mod">
            <ac:chgData name="Pendek Armin - SLF" userId="51f9b027-0aea-4240-8982-d199f038d370" providerId="ADAL" clId="{9B67DD78-0282-1B46-87CB-6A3C4DA7EDD8}" dt="2023-03-14T21:11:48.799" v="12587" actId="20577"/>
            <ac:spMkLst>
              <pc:docMk/>
              <pc:sldMasterMk cId="4208906343" sldId="2147484138"/>
              <pc:sldLayoutMk cId="4120405591" sldId="2147484175"/>
              <ac:spMk id="15" creationId="{199FC27E-C6C3-07A8-11B6-71CF9408CE35}"/>
            </ac:spMkLst>
          </pc:spChg>
          <pc:picChg chg="add del mod">
            <ac:chgData name="Pendek Armin - SLF" userId="51f9b027-0aea-4240-8982-d199f038d370" providerId="ADAL" clId="{9B67DD78-0282-1B46-87CB-6A3C4DA7EDD8}" dt="2023-03-14T21:09:30.508" v="12537" actId="478"/>
            <ac:picMkLst>
              <pc:docMk/>
              <pc:sldMasterMk cId="4208906343" sldId="2147484138"/>
              <pc:sldLayoutMk cId="4120405591" sldId="2147484175"/>
              <ac:picMk id="10" creationId="{78914B5D-83A3-123B-6503-750FFC08DFD0}"/>
            </ac:picMkLst>
          </pc:picChg>
          <pc:picChg chg="del">
            <ac:chgData name="Pendek Armin - SLF" userId="51f9b027-0aea-4240-8982-d199f038d370" providerId="ADAL" clId="{9B67DD78-0282-1B46-87CB-6A3C4DA7EDD8}" dt="2023-03-09T14:39:33.143" v="6905" actId="478"/>
            <ac:picMkLst>
              <pc:docMk/>
              <pc:sldMasterMk cId="4208906343" sldId="2147484138"/>
              <pc:sldLayoutMk cId="4120405591" sldId="2147484175"/>
              <ac:picMk id="10" creationId="{DB53FA63-7F99-7718-28DF-528500A5081D}"/>
            </ac:picMkLst>
          </pc:picChg>
          <pc:picChg chg="add mod">
            <ac:chgData name="Pendek Armin - SLF" userId="51f9b027-0aea-4240-8982-d199f038d370" providerId="ADAL" clId="{9B67DD78-0282-1B46-87CB-6A3C4DA7EDD8}" dt="2023-03-14T21:09:36.577" v="12538" actId="14100"/>
            <ac:picMkLst>
              <pc:docMk/>
              <pc:sldMasterMk cId="4208906343" sldId="2147484138"/>
              <pc:sldLayoutMk cId="4120405591" sldId="2147484175"/>
              <ac:picMk id="11" creationId="{783D6CE4-123C-B8BA-F3E1-6D094EBD367A}"/>
            </ac:picMkLst>
          </pc:picChg>
        </pc:sldLayoutChg>
        <pc:sldLayoutChg chg="delSp modSp add del mod modTransition">
          <pc:chgData name="Pendek Armin - SLF" userId="51f9b027-0aea-4240-8982-d199f038d370" providerId="ADAL" clId="{9B67DD78-0282-1B46-87CB-6A3C4DA7EDD8}" dt="2023-03-09T14:53:21.530" v="7203" actId="2696"/>
          <pc:sldLayoutMkLst>
            <pc:docMk/>
            <pc:sldMasterMk cId="4208906343" sldId="2147484138"/>
            <pc:sldLayoutMk cId="2029527352" sldId="2147484176"/>
          </pc:sldLayoutMkLst>
          <pc:spChg chg="del">
            <ac:chgData name="Pendek Armin - SLF" userId="51f9b027-0aea-4240-8982-d199f038d370" providerId="ADAL" clId="{9B67DD78-0282-1B46-87CB-6A3C4DA7EDD8}" dt="2023-03-09T14:51:58.031" v="7181" actId="478"/>
            <ac:spMkLst>
              <pc:docMk/>
              <pc:sldMasterMk cId="4208906343" sldId="2147484138"/>
              <pc:sldLayoutMk cId="2029527352" sldId="2147484176"/>
              <ac:spMk id="2" creationId="{B5086A0E-EDD5-FCD7-68D1-9E19A7DE6E37}"/>
            </ac:spMkLst>
          </pc:spChg>
          <pc:spChg chg="del mod">
            <ac:chgData name="Pendek Armin - SLF" userId="51f9b027-0aea-4240-8982-d199f038d370" providerId="ADAL" clId="{9B67DD78-0282-1B46-87CB-6A3C4DA7EDD8}" dt="2023-03-09T14:51:36.149" v="7158" actId="478"/>
            <ac:spMkLst>
              <pc:docMk/>
              <pc:sldMasterMk cId="4208906343" sldId="2147484138"/>
              <pc:sldLayoutMk cId="2029527352" sldId="2147484176"/>
              <ac:spMk id="3" creationId="{8CD01283-DACE-8D18-378F-C90D4F245DFE}"/>
            </ac:spMkLst>
          </pc:spChg>
          <pc:spChg chg="del mod">
            <ac:chgData name="Pendek Armin - SLF" userId="51f9b027-0aea-4240-8982-d199f038d370" providerId="ADAL" clId="{9B67DD78-0282-1B46-87CB-6A3C4DA7EDD8}" dt="2023-03-09T14:51:56.829" v="7180" actId="478"/>
            <ac:spMkLst>
              <pc:docMk/>
              <pc:sldMasterMk cId="4208906343" sldId="2147484138"/>
              <pc:sldLayoutMk cId="2029527352" sldId="2147484176"/>
              <ac:spMk id="9" creationId="{C7D19C55-431D-69BC-7256-A57A595DB7E0}"/>
            </ac:spMkLst>
          </pc:spChg>
          <pc:spChg chg="mod">
            <ac:chgData name="Pendek Armin - SLF" userId="51f9b027-0aea-4240-8982-d199f038d370" providerId="ADAL" clId="{9B67DD78-0282-1B46-87CB-6A3C4DA7EDD8}" dt="2023-03-09T14:52:15.780" v="7184" actId="1076"/>
            <ac:spMkLst>
              <pc:docMk/>
              <pc:sldMasterMk cId="4208906343" sldId="2147484138"/>
              <pc:sldLayoutMk cId="2029527352" sldId="2147484176"/>
              <ac:spMk id="14" creationId="{8CAAE69E-CB11-F272-B0FF-7BFA114DBC9A}"/>
            </ac:spMkLst>
          </pc:spChg>
          <pc:spChg chg="del">
            <ac:chgData name="Pendek Armin - SLF" userId="51f9b027-0aea-4240-8982-d199f038d370" providerId="ADAL" clId="{9B67DD78-0282-1B46-87CB-6A3C4DA7EDD8}" dt="2023-03-09T14:51:32.921" v="7156" actId="478"/>
            <ac:spMkLst>
              <pc:docMk/>
              <pc:sldMasterMk cId="4208906343" sldId="2147484138"/>
              <pc:sldLayoutMk cId="2029527352" sldId="2147484176"/>
              <ac:spMk id="15" creationId="{199FC27E-C6C3-07A8-11B6-71CF9408CE35}"/>
            </ac:spMkLst>
          </pc:spChg>
          <pc:picChg chg="del">
            <ac:chgData name="Pendek Armin - SLF" userId="51f9b027-0aea-4240-8982-d199f038d370" providerId="ADAL" clId="{9B67DD78-0282-1B46-87CB-6A3C4DA7EDD8}" dt="2023-03-09T14:51:32.921" v="7156" actId="478"/>
            <ac:picMkLst>
              <pc:docMk/>
              <pc:sldMasterMk cId="4208906343" sldId="2147484138"/>
              <pc:sldLayoutMk cId="2029527352" sldId="2147484176"/>
              <ac:picMk id="4" creationId="{62B1E4E5-0366-FBEA-8BAA-E93F39CDDCD3}"/>
            </ac:picMkLst>
          </pc:picChg>
        </pc:sldLayoutChg>
        <pc:sldLayoutChg chg="addSp delSp modSp add mod ord modTransition">
          <pc:chgData name="Pendek Armin - SLF" userId="51f9b027-0aea-4240-8982-d199f038d370" providerId="ADAL" clId="{9B67DD78-0282-1B46-87CB-6A3C4DA7EDD8}" dt="2023-03-13T13:54:29.225" v="11223" actId="20577"/>
          <pc:sldLayoutMkLst>
            <pc:docMk/>
            <pc:sldMasterMk cId="4208906343" sldId="2147484138"/>
            <pc:sldLayoutMk cId="837467067" sldId="2147484177"/>
          </pc:sldLayoutMkLst>
          <pc:spChg chg="mod">
            <ac:chgData name="Pendek Armin - SLF" userId="51f9b027-0aea-4240-8982-d199f038d370" providerId="ADAL" clId="{9B67DD78-0282-1B46-87CB-6A3C4DA7EDD8}" dt="2023-03-13T13:54:22.030" v="11219" actId="14100"/>
            <ac:spMkLst>
              <pc:docMk/>
              <pc:sldMasterMk cId="4208906343" sldId="2147484138"/>
              <pc:sldLayoutMk cId="837467067" sldId="2147484177"/>
              <ac:spMk id="4" creationId="{D04917EE-8324-E067-11E0-3B8430733568}"/>
            </ac:spMkLst>
          </pc:spChg>
          <pc:spChg chg="mod">
            <ac:chgData name="Pendek Armin - SLF" userId="51f9b027-0aea-4240-8982-d199f038d370" providerId="ADAL" clId="{9B67DD78-0282-1B46-87CB-6A3C4DA7EDD8}" dt="2023-03-13T13:54:22.563" v="11220" actId="14100"/>
            <ac:spMkLst>
              <pc:docMk/>
              <pc:sldMasterMk cId="4208906343" sldId="2147484138"/>
              <pc:sldLayoutMk cId="837467067" sldId="2147484177"/>
              <ac:spMk id="11" creationId="{43C7440C-109E-136D-9BEB-821960B15A98}"/>
            </ac:spMkLst>
          </pc:spChg>
          <pc:spChg chg="mod">
            <ac:chgData name="Pendek Armin - SLF" userId="51f9b027-0aea-4240-8982-d199f038d370" providerId="ADAL" clId="{9B67DD78-0282-1B46-87CB-6A3C4DA7EDD8}" dt="2023-03-13T13:54:29.225" v="11223" actId="20577"/>
            <ac:spMkLst>
              <pc:docMk/>
              <pc:sldMasterMk cId="4208906343" sldId="2147484138"/>
              <pc:sldLayoutMk cId="837467067" sldId="2147484177"/>
              <ac:spMk id="14" creationId="{8CAAE69E-CB11-F272-B0FF-7BFA114DBC9A}"/>
            </ac:spMkLst>
          </pc:spChg>
          <pc:spChg chg="del">
            <ac:chgData name="Pendek Armin - SLF" userId="51f9b027-0aea-4240-8982-d199f038d370" providerId="ADAL" clId="{9B67DD78-0282-1B46-87CB-6A3C4DA7EDD8}" dt="2023-03-09T14:52:46.555" v="7190" actId="478"/>
            <ac:spMkLst>
              <pc:docMk/>
              <pc:sldMasterMk cId="4208906343" sldId="2147484138"/>
              <pc:sldLayoutMk cId="837467067" sldId="2147484177"/>
              <ac:spMk id="15" creationId="{199FC27E-C6C3-07A8-11B6-71CF9408CE35}"/>
            </ac:spMkLst>
          </pc:spChg>
          <pc:picChg chg="add mod">
            <ac:chgData name="Pendek Armin - SLF" userId="51f9b027-0aea-4240-8982-d199f038d370" providerId="ADAL" clId="{9B67DD78-0282-1B46-87CB-6A3C4DA7EDD8}" dt="2023-03-11T12:22:08.963" v="10908" actId="1076"/>
            <ac:picMkLst>
              <pc:docMk/>
              <pc:sldMasterMk cId="4208906343" sldId="2147484138"/>
              <pc:sldLayoutMk cId="837467067" sldId="2147484177"/>
              <ac:picMk id="2" creationId="{3F01FA4C-CEB8-A495-D5A8-4CEB1DA135A9}"/>
            </ac:picMkLst>
          </pc:picChg>
          <pc:picChg chg="add del mod">
            <ac:chgData name="Pendek Armin - SLF" userId="51f9b027-0aea-4240-8982-d199f038d370" providerId="ADAL" clId="{9B67DD78-0282-1B46-87CB-6A3C4DA7EDD8}" dt="2023-03-09T14:55:20.430" v="7210" actId="478"/>
            <ac:picMkLst>
              <pc:docMk/>
              <pc:sldMasterMk cId="4208906343" sldId="2147484138"/>
              <pc:sldLayoutMk cId="837467067" sldId="2147484177"/>
              <ac:picMk id="3" creationId="{D06725AE-694F-CF5C-898C-ABC3F3F568FF}"/>
            </ac:picMkLst>
          </pc:picChg>
          <pc:picChg chg="del">
            <ac:chgData name="Pendek Armin - SLF" userId="51f9b027-0aea-4240-8982-d199f038d370" providerId="ADAL" clId="{9B67DD78-0282-1B46-87CB-6A3C4DA7EDD8}" dt="2023-03-11T12:22:05.902" v="10907" actId="478"/>
            <ac:picMkLst>
              <pc:docMk/>
              <pc:sldMasterMk cId="4208906343" sldId="2147484138"/>
              <pc:sldLayoutMk cId="837467067" sldId="2147484177"/>
              <ac:picMk id="13" creationId="{41812CD6-823D-6696-38A7-16F34F82626E}"/>
            </ac:picMkLst>
          </pc:picChg>
          <pc:picChg chg="del">
            <ac:chgData name="Pendek Armin - SLF" userId="51f9b027-0aea-4240-8982-d199f038d370" providerId="ADAL" clId="{9B67DD78-0282-1B46-87CB-6A3C4DA7EDD8}" dt="2023-03-09T14:52:46.555" v="7190" actId="478"/>
            <ac:picMkLst>
              <pc:docMk/>
              <pc:sldMasterMk cId="4208906343" sldId="2147484138"/>
              <pc:sldLayoutMk cId="837467067" sldId="2147484177"/>
              <ac:picMk id="19" creationId="{9282BF12-7C7A-1300-0DCF-138711A10329}"/>
            </ac:picMkLst>
          </pc:picChg>
        </pc:sldLayoutChg>
        <pc:sldLayoutChg chg="addSp delSp modSp add mod modTransition">
          <pc:chgData name="Pendek Armin - SLF" userId="51f9b027-0aea-4240-8982-d199f038d370" providerId="ADAL" clId="{9B67DD78-0282-1B46-87CB-6A3C4DA7EDD8}" dt="2023-03-15T12:41:57.297" v="14791" actId="20577"/>
          <pc:sldLayoutMkLst>
            <pc:docMk/>
            <pc:sldMasterMk cId="4208906343" sldId="2147484138"/>
            <pc:sldLayoutMk cId="2491434791" sldId="2147484178"/>
          </pc:sldLayoutMkLst>
          <pc:spChg chg="mod">
            <ac:chgData name="Pendek Armin - SLF" userId="51f9b027-0aea-4240-8982-d199f038d370" providerId="ADAL" clId="{9B67DD78-0282-1B46-87CB-6A3C4DA7EDD8}" dt="2023-03-09T20:11:45.209" v="7462" actId="14100"/>
            <ac:spMkLst>
              <pc:docMk/>
              <pc:sldMasterMk cId="4208906343" sldId="2147484138"/>
              <pc:sldLayoutMk cId="2491434791" sldId="2147484178"/>
              <ac:spMk id="2" creationId="{B5086A0E-EDD5-FCD7-68D1-9E19A7DE6E37}"/>
            </ac:spMkLst>
          </pc:spChg>
          <pc:spChg chg="add del mod">
            <ac:chgData name="Pendek Armin - SLF" userId="51f9b027-0aea-4240-8982-d199f038d370" providerId="ADAL" clId="{9B67DD78-0282-1B46-87CB-6A3C4DA7EDD8}" dt="2023-03-09T20:16:29.706" v="7495" actId="478"/>
            <ac:spMkLst>
              <pc:docMk/>
              <pc:sldMasterMk cId="4208906343" sldId="2147484138"/>
              <pc:sldLayoutMk cId="2491434791" sldId="2147484178"/>
              <ac:spMk id="4" creationId="{F98D8F3C-F553-2AA7-9329-5A7DA6045517}"/>
            </ac:spMkLst>
          </pc:spChg>
          <pc:spChg chg="mod">
            <ac:chgData name="Pendek Armin - SLF" userId="51f9b027-0aea-4240-8982-d199f038d370" providerId="ADAL" clId="{9B67DD78-0282-1B46-87CB-6A3C4DA7EDD8}" dt="2023-03-09T20:11:56.931" v="7464" actId="167"/>
            <ac:spMkLst>
              <pc:docMk/>
              <pc:sldMasterMk cId="4208906343" sldId="2147484138"/>
              <pc:sldLayoutMk cId="2491434791" sldId="2147484178"/>
              <ac:spMk id="9" creationId="{C7D19C55-431D-69BC-7256-A57A595DB7E0}"/>
            </ac:spMkLst>
          </pc:spChg>
          <pc:spChg chg="mod">
            <ac:chgData name="Pendek Armin - SLF" userId="51f9b027-0aea-4240-8982-d199f038d370" providerId="ADAL" clId="{9B67DD78-0282-1B46-87CB-6A3C4DA7EDD8}" dt="2023-03-10T10:11:27.234" v="7681" actId="207"/>
            <ac:spMkLst>
              <pc:docMk/>
              <pc:sldMasterMk cId="4208906343" sldId="2147484138"/>
              <pc:sldLayoutMk cId="2491434791" sldId="2147484178"/>
              <ac:spMk id="14" creationId="{8CAAE69E-CB11-F272-B0FF-7BFA114DBC9A}"/>
            </ac:spMkLst>
          </pc:spChg>
          <pc:spChg chg="mod">
            <ac:chgData name="Pendek Armin - SLF" userId="51f9b027-0aea-4240-8982-d199f038d370" providerId="ADAL" clId="{9B67DD78-0282-1B46-87CB-6A3C4DA7EDD8}" dt="2023-03-15T12:41:57.297" v="14791" actId="20577"/>
            <ac:spMkLst>
              <pc:docMk/>
              <pc:sldMasterMk cId="4208906343" sldId="2147484138"/>
              <pc:sldLayoutMk cId="2491434791" sldId="2147484178"/>
              <ac:spMk id="15" creationId="{199FC27E-C6C3-07A8-11B6-71CF9408CE35}"/>
            </ac:spMkLst>
          </pc:spChg>
          <pc:picChg chg="add mod">
            <ac:chgData name="Pendek Armin - SLF" userId="51f9b027-0aea-4240-8982-d199f038d370" providerId="ADAL" clId="{9B67DD78-0282-1B46-87CB-6A3C4DA7EDD8}" dt="2023-03-09T20:12:38.075" v="7470"/>
            <ac:picMkLst>
              <pc:docMk/>
              <pc:sldMasterMk cId="4208906343" sldId="2147484138"/>
              <pc:sldLayoutMk cId="2491434791" sldId="2147484178"/>
              <ac:picMk id="3" creationId="{CFB6FF2E-FF5A-08FD-FB18-BD09AB35214B}"/>
            </ac:picMkLst>
          </pc:picChg>
          <pc:picChg chg="del">
            <ac:chgData name="Pendek Armin - SLF" userId="51f9b027-0aea-4240-8982-d199f038d370" providerId="ADAL" clId="{9B67DD78-0282-1B46-87CB-6A3C4DA7EDD8}" dt="2023-03-09T20:12:36.992" v="7469" actId="21"/>
            <ac:picMkLst>
              <pc:docMk/>
              <pc:sldMasterMk cId="4208906343" sldId="2147484138"/>
              <pc:sldLayoutMk cId="2491434791" sldId="2147484178"/>
              <ac:picMk id="7" creationId="{4D8FBC5B-4807-9EB7-C51A-B66C67FDC229}"/>
            </ac:picMkLst>
          </pc:picChg>
          <pc:picChg chg="mod modCrop">
            <ac:chgData name="Pendek Armin - SLF" userId="51f9b027-0aea-4240-8982-d199f038d370" providerId="ADAL" clId="{9B67DD78-0282-1B46-87CB-6A3C4DA7EDD8}" dt="2023-03-13T19:59:34.333" v="12300" actId="18131"/>
            <ac:picMkLst>
              <pc:docMk/>
              <pc:sldMasterMk cId="4208906343" sldId="2147484138"/>
              <pc:sldLayoutMk cId="2491434791" sldId="2147484178"/>
              <ac:picMk id="20" creationId="{C16D589F-8E51-D7C7-C2ED-1E5A8E48D3AF}"/>
            </ac:picMkLst>
          </pc:picChg>
        </pc:sldLayoutChg>
        <pc:sldLayoutChg chg="add del mod modTransition">
          <pc:chgData name="Pendek Armin - SLF" userId="51f9b027-0aea-4240-8982-d199f038d370" providerId="ADAL" clId="{9B67DD78-0282-1B46-87CB-6A3C4DA7EDD8}" dt="2023-03-10T15:21:00.821" v="8519" actId="2696"/>
          <pc:sldLayoutMkLst>
            <pc:docMk/>
            <pc:sldMasterMk cId="4208906343" sldId="2147484138"/>
            <pc:sldLayoutMk cId="695208796" sldId="2147484179"/>
          </pc:sldLayoutMkLst>
        </pc:sldLayoutChg>
        <pc:sldLayoutChg chg="modSp add mod modTransition">
          <pc:chgData name="Pendek Armin - SLF" userId="51f9b027-0aea-4240-8982-d199f038d370" providerId="ADAL" clId="{9B67DD78-0282-1B46-87CB-6A3C4DA7EDD8}" dt="2023-03-13T20:10:13.571" v="12353" actId="1076"/>
          <pc:sldLayoutMkLst>
            <pc:docMk/>
            <pc:sldMasterMk cId="4208906343" sldId="2147484138"/>
            <pc:sldLayoutMk cId="3760019411" sldId="2147484180"/>
          </pc:sldLayoutMkLst>
          <pc:spChg chg="mod">
            <ac:chgData name="Pendek Armin - SLF" userId="51f9b027-0aea-4240-8982-d199f038d370" providerId="ADAL" clId="{9B67DD78-0282-1B46-87CB-6A3C4DA7EDD8}" dt="2023-03-13T20:08:56.916" v="12345" actId="1036"/>
            <ac:spMkLst>
              <pc:docMk/>
              <pc:sldMasterMk cId="4208906343" sldId="2147484138"/>
              <pc:sldLayoutMk cId="3760019411" sldId="2147484180"/>
              <ac:spMk id="2" creationId="{B5086A0E-EDD5-FCD7-68D1-9E19A7DE6E37}"/>
            </ac:spMkLst>
          </pc:spChg>
          <pc:spChg chg="mod">
            <ac:chgData name="Pendek Armin - SLF" userId="51f9b027-0aea-4240-8982-d199f038d370" providerId="ADAL" clId="{9B67DD78-0282-1B46-87CB-6A3C4DA7EDD8}" dt="2023-03-13T20:10:13.571" v="12353" actId="1076"/>
            <ac:spMkLst>
              <pc:docMk/>
              <pc:sldMasterMk cId="4208906343" sldId="2147484138"/>
              <pc:sldLayoutMk cId="3760019411" sldId="2147484180"/>
              <ac:spMk id="3" creationId="{69D74A87-DC8F-7D01-8168-929B13A48AA4}"/>
            </ac:spMkLst>
          </pc:spChg>
          <pc:spChg chg="mod">
            <ac:chgData name="Pendek Armin - SLF" userId="51f9b027-0aea-4240-8982-d199f038d370" providerId="ADAL" clId="{9B67DD78-0282-1B46-87CB-6A3C4DA7EDD8}" dt="2023-03-10T10:17:55.024" v="7870" actId="167"/>
            <ac:spMkLst>
              <pc:docMk/>
              <pc:sldMasterMk cId="4208906343" sldId="2147484138"/>
              <pc:sldLayoutMk cId="3760019411" sldId="2147484180"/>
              <ac:spMk id="9" creationId="{C7D19C55-431D-69BC-7256-A57A595DB7E0}"/>
            </ac:spMkLst>
          </pc:spChg>
          <pc:spChg chg="mod">
            <ac:chgData name="Pendek Armin - SLF" userId="51f9b027-0aea-4240-8982-d199f038d370" providerId="ADAL" clId="{9B67DD78-0282-1B46-87CB-6A3C4DA7EDD8}" dt="2023-03-13T20:10:08.879" v="12352" actId="1036"/>
            <ac:spMkLst>
              <pc:docMk/>
              <pc:sldMasterMk cId="4208906343" sldId="2147484138"/>
              <pc:sldLayoutMk cId="3760019411" sldId="2147484180"/>
              <ac:spMk id="15" creationId="{199FC27E-C6C3-07A8-11B6-71CF9408CE35}"/>
            </ac:spMkLst>
          </pc:spChg>
          <pc:picChg chg="mod modCrop">
            <ac:chgData name="Pendek Armin - SLF" userId="51f9b027-0aea-4240-8982-d199f038d370" providerId="ADAL" clId="{9B67DD78-0282-1B46-87CB-6A3C4DA7EDD8}" dt="2023-03-13T20:08:20.399" v="12344" actId="18131"/>
            <ac:picMkLst>
              <pc:docMk/>
              <pc:sldMasterMk cId="4208906343" sldId="2147484138"/>
              <pc:sldLayoutMk cId="3760019411" sldId="2147484180"/>
              <ac:picMk id="10" creationId="{DB53FA63-7F99-7718-28DF-528500A5081D}"/>
            </ac:picMkLst>
          </pc:picChg>
        </pc:sldLayoutChg>
        <pc:sldLayoutChg chg="addSp delSp modSp add del mod modTransition">
          <pc:chgData name="Pendek Armin - SLF" userId="51f9b027-0aea-4240-8982-d199f038d370" providerId="ADAL" clId="{9B67DD78-0282-1B46-87CB-6A3C4DA7EDD8}" dt="2023-03-13T14:53:05.774" v="11938" actId="14100"/>
          <pc:sldLayoutMkLst>
            <pc:docMk/>
            <pc:sldMasterMk cId="4208906343" sldId="2147484138"/>
            <pc:sldLayoutMk cId="401598042" sldId="2147484181"/>
          </pc:sldLayoutMkLst>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2" creationId="{B5086A0E-EDD5-FCD7-68D1-9E19A7DE6E37}"/>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3" creationId="{DB3E4793-DBE8-21FA-1169-0A8D58F6A4A9}"/>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5" creationId="{44B17680-0220-CD27-7CD7-EB017ED9F20A}"/>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6" creationId="{9AA7AF87-CD75-2C2F-3413-8C9746CCAA31}"/>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7" creationId="{A1244457-A6C2-1109-5521-C07436969719}"/>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8" creationId="{991D0A70-BA60-97E8-298D-CB5E275AFAD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9" creationId="{C7D19C55-431D-69BC-7256-A57A595DB7E0}"/>
            </ac:spMkLst>
          </pc:spChg>
          <pc:spChg chg="add del mod">
            <ac:chgData name="Pendek Armin - SLF" userId="51f9b027-0aea-4240-8982-d199f038d370" providerId="ADAL" clId="{9B67DD78-0282-1B46-87CB-6A3C4DA7EDD8}" dt="2023-03-13T14:15:58.304" v="11229" actId="478"/>
            <ac:spMkLst>
              <pc:docMk/>
              <pc:sldMasterMk cId="4208906343" sldId="2147484138"/>
              <pc:sldLayoutMk cId="401598042" sldId="2147484181"/>
              <ac:spMk id="10" creationId="{D0FFE45D-8735-DE74-AD3D-97B5C123DF1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12" creationId="{64B6B18B-521D-3255-5CAC-FA919A05848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4" creationId="{CE0F5D8B-9627-5D7B-3CA7-EB3C5617E30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15" creationId="{199FC27E-C6C3-07A8-11B6-71CF9408CE35}"/>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6" creationId="{D20F4120-C672-1AE9-C76C-BA22FC7EEB0E}"/>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7" creationId="{6D9930F4-FBD9-9FE4-552A-D172CE8DF04E}"/>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8" creationId="{816B92C0-9A40-1035-0AE6-5302EA98B257}"/>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9" creationId="{333CF66B-40E2-09F8-12E9-D56CC523890B}"/>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0" creationId="{D8B39AA5-744A-0F47-8D2F-37960E2B48F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1" creationId="{00C2CCE9-DCF4-B759-544F-C8ABD9D429E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2" creationId="{D69ED066-C089-0636-CE92-D8D338D52294}"/>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3" creationId="{56E6B26A-2885-1C8A-F6CA-28E36902927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4" creationId="{76FE3A35-8552-7EFA-5B0B-8C230BFC5CD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5" creationId="{5A04D26E-A57D-86C8-E0F2-457BFB87449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6" creationId="{3C8DD546-D064-07E8-BD4A-B6275CA5A62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7" creationId="{0EF5FD07-F3A6-6CAB-7C53-9171F85DEC7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8" creationId="{C18A58CB-2AF2-0CBE-F3A4-1E77B20D36A8}"/>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1" creationId="{7ADC6191-664C-FFE5-FF66-2E666CCE659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2" creationId="{BE2E4BFB-59DA-6960-6823-99E2E665F3BF}"/>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3" creationId="{AFA02FD5-C815-0D6C-9779-F372DA31E944}"/>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4" creationId="{EA5C1D3C-B1AA-99AD-6605-25D2288B22A5}"/>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5" creationId="{2894967A-E12B-21D7-30F6-9731B9BFFB0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6" creationId="{625DD5C9-4375-43D7-9F91-BFD535A4F392}"/>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9" creationId="{47BECE33-75C3-A419-7034-F9591D01E05F}"/>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0" creationId="{EE845844-55E0-2D25-62B6-B666323C9AA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1" creationId="{2847DD0D-4702-2FA2-E4BB-FEAB004CE948}"/>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3" creationId="{7BE5C5ED-8D4D-C4DB-C817-49F8A79EFF72}"/>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4" creationId="{449FECC0-B5E2-5683-EF64-F354D17857A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5" creationId="{4C2EF18D-8CFC-28F1-7FA7-B82133335F87}"/>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6" creationId="{0DBC5F2B-91F7-8120-916E-F2746CBB7A71}"/>
            </ac:spMkLst>
          </pc:spChg>
          <pc:spChg chg="add del">
            <ac:chgData name="Pendek Armin - SLF" userId="51f9b027-0aea-4240-8982-d199f038d370" providerId="ADAL" clId="{9B67DD78-0282-1B46-87CB-6A3C4DA7EDD8}" dt="2023-03-13T14:16:59.875" v="11232" actId="478"/>
            <ac:spMkLst>
              <pc:docMk/>
              <pc:sldMasterMk cId="4208906343" sldId="2147484138"/>
              <pc:sldLayoutMk cId="401598042" sldId="2147484181"/>
              <ac:spMk id="48" creationId="{80633771-E512-881B-620C-F77B73356769}"/>
            </ac:spMkLst>
          </pc:spChg>
          <pc:spChg chg="add del mod">
            <ac:chgData name="Pendek Armin - SLF" userId="51f9b027-0aea-4240-8982-d199f038d370" providerId="ADAL" clId="{9B67DD78-0282-1B46-87CB-6A3C4DA7EDD8}" dt="2023-03-13T14:24:30.842" v="11398" actId="478"/>
            <ac:spMkLst>
              <pc:docMk/>
              <pc:sldMasterMk cId="4208906343" sldId="2147484138"/>
              <pc:sldLayoutMk cId="401598042" sldId="2147484181"/>
              <ac:spMk id="50" creationId="{308ED183-14EA-4BE6-6A3D-90516538C642}"/>
            </ac:spMkLst>
          </pc:spChg>
          <pc:spChg chg="add mod">
            <ac:chgData name="Pendek Armin - SLF" userId="51f9b027-0aea-4240-8982-d199f038d370" providerId="ADAL" clId="{9B67DD78-0282-1B46-87CB-6A3C4DA7EDD8}" dt="2023-03-13T14:33:56.481" v="11499" actId="1076"/>
            <ac:spMkLst>
              <pc:docMk/>
              <pc:sldMasterMk cId="4208906343" sldId="2147484138"/>
              <pc:sldLayoutMk cId="401598042" sldId="2147484181"/>
              <ac:spMk id="51" creationId="{040B6C0C-6B56-007D-12B9-773A2B072C43}"/>
            </ac:spMkLst>
          </pc:spChg>
          <pc:spChg chg="add mod">
            <ac:chgData name="Pendek Armin - SLF" userId="51f9b027-0aea-4240-8982-d199f038d370" providerId="ADAL" clId="{9B67DD78-0282-1B46-87CB-6A3C4DA7EDD8}" dt="2023-03-13T14:33:56.481" v="11499" actId="1076"/>
            <ac:spMkLst>
              <pc:docMk/>
              <pc:sldMasterMk cId="4208906343" sldId="2147484138"/>
              <pc:sldLayoutMk cId="401598042" sldId="2147484181"/>
              <ac:spMk id="52" creationId="{C60B405E-5025-8A28-DE9E-483E9EC5ADC7}"/>
            </ac:spMkLst>
          </pc:spChg>
          <pc:spChg chg="add del mod">
            <ac:chgData name="Pendek Armin - SLF" userId="51f9b027-0aea-4240-8982-d199f038d370" providerId="ADAL" clId="{9B67DD78-0282-1B46-87CB-6A3C4DA7EDD8}" dt="2023-03-13T14:31:17.456" v="11473" actId="478"/>
            <ac:spMkLst>
              <pc:docMk/>
              <pc:sldMasterMk cId="4208906343" sldId="2147484138"/>
              <pc:sldLayoutMk cId="401598042" sldId="2147484181"/>
              <ac:spMk id="58" creationId="{3FD38D5F-D46E-6AFC-7DF7-87EA940F9AC0}"/>
            </ac:spMkLst>
          </pc:spChg>
          <pc:spChg chg="add mod">
            <ac:chgData name="Pendek Armin - SLF" userId="51f9b027-0aea-4240-8982-d199f038d370" providerId="ADAL" clId="{9B67DD78-0282-1B46-87CB-6A3C4DA7EDD8}" dt="2023-03-13T14:33:43.414" v="11498" actId="255"/>
            <ac:spMkLst>
              <pc:docMk/>
              <pc:sldMasterMk cId="4208906343" sldId="2147484138"/>
              <pc:sldLayoutMk cId="401598042" sldId="2147484181"/>
              <ac:spMk id="60" creationId="{28097B22-3348-FEC5-D719-1C8D4BCF253D}"/>
            </ac:spMkLst>
          </pc:spChg>
          <pc:spChg chg="add del">
            <ac:chgData name="Pendek Armin - SLF" userId="51f9b027-0aea-4240-8982-d199f038d370" providerId="ADAL" clId="{9B67DD78-0282-1B46-87CB-6A3C4DA7EDD8}" dt="2023-03-13T14:41:11.872" v="11584" actId="11529"/>
            <ac:spMkLst>
              <pc:docMk/>
              <pc:sldMasterMk cId="4208906343" sldId="2147484138"/>
              <pc:sldLayoutMk cId="401598042" sldId="2147484181"/>
              <ac:spMk id="61" creationId="{68DAC635-6CAB-E038-60AF-6E40B026BA1C}"/>
            </ac:spMkLst>
          </pc:spChg>
          <pc:spChg chg="add mod">
            <ac:chgData name="Pendek Armin - SLF" userId="51f9b027-0aea-4240-8982-d199f038d370" providerId="ADAL" clId="{9B67DD78-0282-1B46-87CB-6A3C4DA7EDD8}" dt="2023-03-13T14:48:50.817" v="11907" actId="1035"/>
            <ac:spMkLst>
              <pc:docMk/>
              <pc:sldMasterMk cId="4208906343" sldId="2147484138"/>
              <pc:sldLayoutMk cId="401598042" sldId="2147484181"/>
              <ac:spMk id="62" creationId="{6E0B9E1F-EA00-61B4-DDFB-D78F7AF94ED6}"/>
            </ac:spMkLst>
          </pc:spChg>
          <pc:spChg chg="add mod">
            <ac:chgData name="Pendek Armin - SLF" userId="51f9b027-0aea-4240-8982-d199f038d370" providerId="ADAL" clId="{9B67DD78-0282-1B46-87CB-6A3C4DA7EDD8}" dt="2023-03-13T14:48:50.817" v="11907" actId="1035"/>
            <ac:spMkLst>
              <pc:docMk/>
              <pc:sldMasterMk cId="4208906343" sldId="2147484138"/>
              <pc:sldLayoutMk cId="401598042" sldId="2147484181"/>
              <ac:spMk id="63" creationId="{9DB3DD8B-94C8-0580-A868-C2D5A0A38000}"/>
            </ac:spMkLst>
          </pc:spChg>
          <pc:spChg chg="add mod">
            <ac:chgData name="Pendek Armin - SLF" userId="51f9b027-0aea-4240-8982-d199f038d370" providerId="ADAL" clId="{9B67DD78-0282-1B46-87CB-6A3C4DA7EDD8}" dt="2023-03-13T14:47:10.481" v="11747" actId="3064"/>
            <ac:spMkLst>
              <pc:docMk/>
              <pc:sldMasterMk cId="4208906343" sldId="2147484138"/>
              <pc:sldLayoutMk cId="401598042" sldId="2147484181"/>
              <ac:spMk id="64" creationId="{435B8133-EF42-646F-15AB-12B4714E423B}"/>
            </ac:spMkLst>
          </pc:spChg>
          <pc:spChg chg="add mod">
            <ac:chgData name="Pendek Armin - SLF" userId="51f9b027-0aea-4240-8982-d199f038d370" providerId="ADAL" clId="{9B67DD78-0282-1B46-87CB-6A3C4DA7EDD8}" dt="2023-03-13T14:49:50.251" v="11934" actId="14100"/>
            <ac:spMkLst>
              <pc:docMk/>
              <pc:sldMasterMk cId="4208906343" sldId="2147484138"/>
              <pc:sldLayoutMk cId="401598042" sldId="2147484181"/>
              <ac:spMk id="65" creationId="{2A29E79E-7254-0A1D-A988-559F422D0EB9}"/>
            </ac:spMkLst>
          </pc:spChg>
          <pc:spChg chg="add mod">
            <ac:chgData name="Pendek Armin - SLF" userId="51f9b027-0aea-4240-8982-d199f038d370" providerId="ADAL" clId="{9B67DD78-0282-1B46-87CB-6A3C4DA7EDD8}" dt="2023-03-13T14:52:50.081" v="11935" actId="14100"/>
            <ac:spMkLst>
              <pc:docMk/>
              <pc:sldMasterMk cId="4208906343" sldId="2147484138"/>
              <pc:sldLayoutMk cId="401598042" sldId="2147484181"/>
              <ac:spMk id="66" creationId="{A6D78350-5D85-9262-27D3-82D85C2C2C92}"/>
            </ac:spMkLst>
          </pc:spChg>
          <pc:spChg chg="add mod">
            <ac:chgData name="Pendek Armin - SLF" userId="51f9b027-0aea-4240-8982-d199f038d370" providerId="ADAL" clId="{9B67DD78-0282-1B46-87CB-6A3C4DA7EDD8}" dt="2023-03-13T14:52:54.173" v="11936" actId="14100"/>
            <ac:spMkLst>
              <pc:docMk/>
              <pc:sldMasterMk cId="4208906343" sldId="2147484138"/>
              <pc:sldLayoutMk cId="401598042" sldId="2147484181"/>
              <ac:spMk id="67" creationId="{9D9A07A8-C99E-F777-E932-27F8B60FFF06}"/>
            </ac:spMkLst>
          </pc:spChg>
          <pc:spChg chg="add mod">
            <ac:chgData name="Pendek Armin - SLF" userId="51f9b027-0aea-4240-8982-d199f038d370" providerId="ADAL" clId="{9B67DD78-0282-1B46-87CB-6A3C4DA7EDD8}" dt="2023-03-13T14:53:05.774" v="11938" actId="14100"/>
            <ac:spMkLst>
              <pc:docMk/>
              <pc:sldMasterMk cId="4208906343" sldId="2147484138"/>
              <pc:sldLayoutMk cId="401598042" sldId="2147484181"/>
              <ac:spMk id="68" creationId="{F5EF797A-9561-839F-38B1-63FBEB3155E8}"/>
            </ac:spMkLst>
          </pc:spChg>
          <pc:spChg chg="add del mod">
            <ac:chgData name="Pendek Armin - SLF" userId="51f9b027-0aea-4240-8982-d199f038d370" providerId="ADAL" clId="{9B67DD78-0282-1B46-87CB-6A3C4DA7EDD8}" dt="2023-03-13T14:47:34.101" v="11756"/>
            <ac:spMkLst>
              <pc:docMk/>
              <pc:sldMasterMk cId="4208906343" sldId="2147484138"/>
              <pc:sldLayoutMk cId="401598042" sldId="2147484181"/>
              <ac:spMk id="69" creationId="{9BD709F6-0CFA-6DE9-F173-EA3DC53DCAF7}"/>
            </ac:spMkLst>
          </pc:spChg>
          <pc:graphicFrameChg chg="add del mod modGraphic">
            <ac:chgData name="Pendek Armin - SLF" userId="51f9b027-0aea-4240-8982-d199f038d370" providerId="ADAL" clId="{9B67DD78-0282-1B46-87CB-6A3C4DA7EDD8}" dt="2023-03-13T14:19:08.223" v="11311" actId="478"/>
            <ac:graphicFrameMkLst>
              <pc:docMk/>
              <pc:sldMasterMk cId="4208906343" sldId="2147484138"/>
              <pc:sldLayoutMk cId="401598042" sldId="2147484181"/>
              <ac:graphicFrameMk id="47" creationId="{8212995F-97F3-B6CA-7986-DAF07A46AF27}"/>
            </ac:graphicFrameMkLst>
          </pc:graphicFrameChg>
          <pc:graphicFrameChg chg="add mod modGraphic">
            <ac:chgData name="Pendek Armin - SLF" userId="51f9b027-0aea-4240-8982-d199f038d370" providerId="ADAL" clId="{9B67DD78-0282-1B46-87CB-6A3C4DA7EDD8}" dt="2023-03-13T14:44:43.911" v="11654" actId="255"/>
            <ac:graphicFrameMkLst>
              <pc:docMk/>
              <pc:sldMasterMk cId="4208906343" sldId="2147484138"/>
              <pc:sldLayoutMk cId="401598042" sldId="2147484181"/>
              <ac:graphicFrameMk id="49" creationId="{0A44F4D5-E482-6F1A-6B74-7B9FF0B5EE78}"/>
            </ac:graphicFrameMkLst>
          </pc:graphicFrameChg>
          <pc:graphicFrameChg chg="add del mod">
            <ac:chgData name="Pendek Armin - SLF" userId="51f9b027-0aea-4240-8982-d199f038d370" providerId="ADAL" clId="{9B67DD78-0282-1B46-87CB-6A3C4DA7EDD8}" dt="2023-03-13T14:32:03.413" v="11478"/>
            <ac:graphicFrameMkLst>
              <pc:docMk/>
              <pc:sldMasterMk cId="4208906343" sldId="2147484138"/>
              <pc:sldLayoutMk cId="401598042" sldId="2147484181"/>
              <ac:graphicFrameMk id="59" creationId="{C7FBFDCA-C9E5-0AC2-0E1D-A52A2BED13CA}"/>
            </ac:graphicFrameMkLst>
          </pc:graphicFrameChg>
          <pc:picChg chg="del">
            <ac:chgData name="Pendek Armin - SLF" userId="51f9b027-0aea-4240-8982-d199f038d370" providerId="ADAL" clId="{9B67DD78-0282-1B46-87CB-6A3C4DA7EDD8}" dt="2023-03-10T15:10:09.392" v="8427" actId="478"/>
            <ac:picMkLst>
              <pc:docMk/>
              <pc:sldMasterMk cId="4208906343" sldId="2147484138"/>
              <pc:sldLayoutMk cId="401598042" sldId="2147484181"/>
              <ac:picMk id="4" creationId="{D97D5353-9942-DF1C-06A5-E41DFAD8E61B}"/>
            </ac:picMkLst>
          </pc:picChg>
          <pc:picChg chg="del">
            <ac:chgData name="Pendek Armin - SLF" userId="51f9b027-0aea-4240-8982-d199f038d370" providerId="ADAL" clId="{9B67DD78-0282-1B46-87CB-6A3C4DA7EDD8}" dt="2023-03-10T15:10:09.392" v="8427" actId="478"/>
            <ac:picMkLst>
              <pc:docMk/>
              <pc:sldMasterMk cId="4208906343" sldId="2147484138"/>
              <pc:sldLayoutMk cId="401598042" sldId="2147484181"/>
              <ac:picMk id="11" creationId="{783D6CE4-123C-B8BA-F3E1-6D094EBD367A}"/>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13" creationId="{F3A23A4D-2E12-B329-DD61-D68C26F5F788}"/>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29" creationId="{82F5E5EE-3319-978B-F3D7-C0C44B831A5F}"/>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0" creationId="{05A5F2F5-5102-0101-869F-2082486543DE}"/>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7" creationId="{7152A5E1-B289-30B0-C7CB-C8E02833D888}"/>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8" creationId="{32C3E8FC-E777-F074-9C76-50D8624207B7}"/>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42" creationId="{08B42FB3-0019-7350-EF97-2369DF397776}"/>
            </ac:picMkLst>
          </pc:picChg>
          <pc:cxnChg chg="add del mod">
            <ac:chgData name="Pendek Armin - SLF" userId="51f9b027-0aea-4240-8982-d199f038d370" providerId="ADAL" clId="{9B67DD78-0282-1B46-87CB-6A3C4DA7EDD8}" dt="2023-03-13T14:28:17.176" v="11467" actId="478"/>
            <ac:cxnSpMkLst>
              <pc:docMk/>
              <pc:sldMasterMk cId="4208906343" sldId="2147484138"/>
              <pc:sldLayoutMk cId="401598042" sldId="2147484181"/>
              <ac:cxnSpMk id="54" creationId="{A7D176AB-9245-49C5-347D-83216661B689}"/>
            </ac:cxnSpMkLst>
          </pc:cxnChg>
          <pc:cxnChg chg="add del mod">
            <ac:chgData name="Pendek Armin - SLF" userId="51f9b027-0aea-4240-8982-d199f038d370" providerId="ADAL" clId="{9B67DD78-0282-1B46-87CB-6A3C4DA7EDD8}" dt="2023-03-13T14:28:17.176" v="11467" actId="478"/>
            <ac:cxnSpMkLst>
              <pc:docMk/>
              <pc:sldMasterMk cId="4208906343" sldId="2147484138"/>
              <pc:sldLayoutMk cId="401598042" sldId="2147484181"/>
              <ac:cxnSpMk id="56" creationId="{594E0670-4763-CB6B-C88D-9929F7BA304B}"/>
            </ac:cxnSpMkLst>
          </pc:cxnChg>
        </pc:sldLayoutChg>
        <pc:sldLayoutChg chg="addSp delSp modSp add mod modTransition">
          <pc:chgData name="Pendek Armin - SLF" userId="51f9b027-0aea-4240-8982-d199f038d370" providerId="ADAL" clId="{9B67DD78-0282-1B46-87CB-6A3C4DA7EDD8}" dt="2023-03-13T14:57:32.063" v="11973" actId="1037"/>
          <pc:sldLayoutMkLst>
            <pc:docMk/>
            <pc:sldMasterMk cId="4208906343" sldId="2147484138"/>
            <pc:sldLayoutMk cId="1495435049" sldId="2147484182"/>
          </pc:sldLayoutMkLst>
          <pc:spChg chg="add del mod">
            <ac:chgData name="Pendek Armin - SLF" userId="51f9b027-0aea-4240-8982-d199f038d370" providerId="ADAL" clId="{9B67DD78-0282-1B46-87CB-6A3C4DA7EDD8}" dt="2023-03-13T14:32:48.181" v="11479" actId="478"/>
            <ac:spMkLst>
              <pc:docMk/>
              <pc:sldMasterMk cId="4208906343" sldId="2147484138"/>
              <pc:sldLayoutMk cId="1495435049" sldId="2147484182"/>
              <ac:spMk id="2" creationId="{A0D87C3C-40AB-03E1-B7D2-EF8913DC17CA}"/>
            </ac:spMkLst>
          </pc:spChg>
          <pc:spChg chg="add del mod">
            <ac:chgData name="Pendek Armin - SLF" userId="51f9b027-0aea-4240-8982-d199f038d370" providerId="ADAL" clId="{9B67DD78-0282-1B46-87CB-6A3C4DA7EDD8}" dt="2023-03-13T14:34:13.134" v="11500" actId="478"/>
            <ac:spMkLst>
              <pc:docMk/>
              <pc:sldMasterMk cId="4208906343" sldId="2147484138"/>
              <pc:sldLayoutMk cId="1495435049" sldId="2147484182"/>
              <ac:spMk id="4" creationId="{B8C9A99B-6138-EB8D-C55F-C9D173427E9B}"/>
            </ac:spMkLst>
          </pc:spChg>
          <pc:spChg chg="add del mod">
            <ac:chgData name="Pendek Armin - SLF" userId="51f9b027-0aea-4240-8982-d199f038d370" providerId="ADAL" clId="{9B67DD78-0282-1B46-87CB-6A3C4DA7EDD8}" dt="2023-03-13T14:34:13.134" v="11500" actId="478"/>
            <ac:spMkLst>
              <pc:docMk/>
              <pc:sldMasterMk cId="4208906343" sldId="2147484138"/>
              <pc:sldLayoutMk cId="1495435049" sldId="2147484182"/>
              <ac:spMk id="5" creationId="{F6A5048B-2220-9E58-98CF-418D0ACA5613}"/>
            </ac:spMkLst>
          </pc:spChg>
          <pc:spChg chg="add mod">
            <ac:chgData name="Pendek Armin - SLF" userId="51f9b027-0aea-4240-8982-d199f038d370" providerId="ADAL" clId="{9B67DD78-0282-1B46-87CB-6A3C4DA7EDD8}" dt="2023-03-13T14:57:32.063" v="11973" actId="1037"/>
            <ac:spMkLst>
              <pc:docMk/>
              <pc:sldMasterMk cId="4208906343" sldId="2147484138"/>
              <pc:sldLayoutMk cId="1495435049" sldId="2147484182"/>
              <ac:spMk id="6" creationId="{97334D85-1F64-BF37-76E0-8618252F1EA1}"/>
            </ac:spMkLst>
          </pc:spChg>
          <pc:spChg chg="add mod">
            <ac:chgData name="Pendek Armin - SLF" userId="51f9b027-0aea-4240-8982-d199f038d370" providerId="ADAL" clId="{9B67DD78-0282-1B46-87CB-6A3C4DA7EDD8}" dt="2023-03-13T14:34:13.571" v="11501"/>
            <ac:spMkLst>
              <pc:docMk/>
              <pc:sldMasterMk cId="4208906343" sldId="2147484138"/>
              <pc:sldLayoutMk cId="1495435049" sldId="2147484182"/>
              <ac:spMk id="7" creationId="{7786DF09-D4DA-F86B-9F8F-3E87FE65FCC4}"/>
            </ac:spMkLst>
          </pc:spChg>
          <pc:spChg chg="add mod">
            <ac:chgData name="Pendek Armin - SLF" userId="51f9b027-0aea-4240-8982-d199f038d370" providerId="ADAL" clId="{9B67DD78-0282-1B46-87CB-6A3C4DA7EDD8}" dt="2023-03-13T14:34:18.984" v="11512" actId="20577"/>
            <ac:spMkLst>
              <pc:docMk/>
              <pc:sldMasterMk cId="4208906343" sldId="2147484138"/>
              <pc:sldLayoutMk cId="1495435049" sldId="2147484182"/>
              <ac:spMk id="8" creationId="{D493762D-F3EC-9338-8AD0-A54B59B94748}"/>
            </ac:spMkLst>
          </pc:spChg>
          <pc:spChg chg="add mod">
            <ac:chgData name="Pendek Armin - SLF" userId="51f9b027-0aea-4240-8982-d199f038d370" providerId="ADAL" clId="{9B67DD78-0282-1B46-87CB-6A3C4DA7EDD8}" dt="2023-03-13T14:53:23.360" v="11939"/>
            <ac:spMkLst>
              <pc:docMk/>
              <pc:sldMasterMk cId="4208906343" sldId="2147484138"/>
              <pc:sldLayoutMk cId="1495435049" sldId="2147484182"/>
              <ac:spMk id="9" creationId="{A0F96DE0-EC26-1EDF-157F-24AC7DB76987}"/>
            </ac:spMkLst>
          </pc:spChg>
          <pc:spChg chg="add mod">
            <ac:chgData name="Pendek Armin - SLF" userId="51f9b027-0aea-4240-8982-d199f038d370" providerId="ADAL" clId="{9B67DD78-0282-1B46-87CB-6A3C4DA7EDD8}" dt="2023-03-13T14:53:23.360" v="11939"/>
            <ac:spMkLst>
              <pc:docMk/>
              <pc:sldMasterMk cId="4208906343" sldId="2147484138"/>
              <pc:sldLayoutMk cId="1495435049" sldId="2147484182"/>
              <ac:spMk id="10" creationId="{B9974D3A-0770-BC4D-6B08-F966D92FC8CD}"/>
            </ac:spMkLst>
          </pc:spChg>
          <pc:spChg chg="add mod">
            <ac:chgData name="Pendek Armin - SLF" userId="51f9b027-0aea-4240-8982-d199f038d370" providerId="ADAL" clId="{9B67DD78-0282-1B46-87CB-6A3C4DA7EDD8}" dt="2023-03-13T14:53:31.254" v="11940" actId="14100"/>
            <ac:spMkLst>
              <pc:docMk/>
              <pc:sldMasterMk cId="4208906343" sldId="2147484138"/>
              <pc:sldLayoutMk cId="1495435049" sldId="2147484182"/>
              <ac:spMk id="11" creationId="{402BC2C3-6277-1920-56F5-7C9E1A374F79}"/>
            </ac:spMkLst>
          </pc:spChg>
          <pc:spChg chg="add mod">
            <ac:chgData name="Pendek Armin - SLF" userId="51f9b027-0aea-4240-8982-d199f038d370" providerId="ADAL" clId="{9B67DD78-0282-1B46-87CB-6A3C4DA7EDD8}" dt="2023-03-13T14:53:39.349" v="11942" actId="14100"/>
            <ac:spMkLst>
              <pc:docMk/>
              <pc:sldMasterMk cId="4208906343" sldId="2147484138"/>
              <pc:sldLayoutMk cId="1495435049" sldId="2147484182"/>
              <ac:spMk id="12" creationId="{9A485AF5-E350-DF0B-DDCD-EF0EB678BF42}"/>
            </ac:spMkLst>
          </pc:spChg>
          <pc:spChg chg="add mod">
            <ac:chgData name="Pendek Armin - SLF" userId="51f9b027-0aea-4240-8982-d199f038d370" providerId="ADAL" clId="{9B67DD78-0282-1B46-87CB-6A3C4DA7EDD8}" dt="2023-03-13T14:54:16.177" v="11953" actId="1036"/>
            <ac:spMkLst>
              <pc:docMk/>
              <pc:sldMasterMk cId="4208906343" sldId="2147484138"/>
              <pc:sldLayoutMk cId="1495435049" sldId="2147484182"/>
              <ac:spMk id="13" creationId="{76400559-E146-544F-A8D1-FC4D79709C75}"/>
            </ac:spMkLst>
          </pc:spChg>
          <pc:spChg chg="add mod">
            <ac:chgData name="Pendek Armin - SLF" userId="51f9b027-0aea-4240-8982-d199f038d370" providerId="ADAL" clId="{9B67DD78-0282-1B46-87CB-6A3C4DA7EDD8}" dt="2023-03-13T14:54:26.534" v="11957" actId="14100"/>
            <ac:spMkLst>
              <pc:docMk/>
              <pc:sldMasterMk cId="4208906343" sldId="2147484138"/>
              <pc:sldLayoutMk cId="1495435049" sldId="2147484182"/>
              <ac:spMk id="14" creationId="{41C1102B-7878-FDFC-AF94-9889D5852B47}"/>
            </ac:spMkLst>
          </pc:spChg>
          <pc:graphicFrameChg chg="add mod modGraphic">
            <ac:chgData name="Pendek Armin - SLF" userId="51f9b027-0aea-4240-8982-d199f038d370" providerId="ADAL" clId="{9B67DD78-0282-1B46-87CB-6A3C4DA7EDD8}" dt="2023-03-13T14:36:15.632" v="11582"/>
            <ac:graphicFrameMkLst>
              <pc:docMk/>
              <pc:sldMasterMk cId="4208906343" sldId="2147484138"/>
              <pc:sldLayoutMk cId="1495435049" sldId="2147484182"/>
              <ac:graphicFrameMk id="3" creationId="{4D3E77B5-C7EC-BBD5-2913-5B0195690FF3}"/>
            </ac:graphicFrameMkLst>
          </pc:graphicFrameChg>
        </pc:sldLayoutChg>
        <pc:sldLayoutChg chg="delSp add mod modTransition">
          <pc:chgData name="Pendek Armin - SLF" userId="51f9b027-0aea-4240-8982-d199f038d370" providerId="ADAL" clId="{9B67DD78-0282-1B46-87CB-6A3C4DA7EDD8}" dt="2023-03-11T12:03:15.438" v="9576" actId="478"/>
          <pc:sldLayoutMkLst>
            <pc:docMk/>
            <pc:sldMasterMk cId="4208906343" sldId="2147484138"/>
            <pc:sldLayoutMk cId="1853146928" sldId="2147484183"/>
          </pc:sldLayoutMkLst>
          <pc:spChg chg="del">
            <ac:chgData name="Pendek Armin - SLF" userId="51f9b027-0aea-4240-8982-d199f038d370" providerId="ADAL" clId="{9B67DD78-0282-1B46-87CB-6A3C4DA7EDD8}" dt="2023-03-11T12:03:15.438" v="9576" actId="478"/>
            <ac:spMkLst>
              <pc:docMk/>
              <pc:sldMasterMk cId="4208906343" sldId="2147484138"/>
              <pc:sldLayoutMk cId="1853146928" sldId="2147484183"/>
              <ac:spMk id="2" creationId="{A0D87C3C-40AB-03E1-B7D2-EF8913DC17CA}"/>
            </ac:spMkLst>
          </pc:spChg>
        </pc:sldLayoutChg>
        <pc:sldLayoutChg chg="add del mod modTransition">
          <pc:chgData name="Pendek Armin - SLF" userId="51f9b027-0aea-4240-8982-d199f038d370" providerId="ADAL" clId="{9B67DD78-0282-1B46-87CB-6A3C4DA7EDD8}" dt="2023-03-11T12:01:51.138" v="9568" actId="2696"/>
          <pc:sldLayoutMkLst>
            <pc:docMk/>
            <pc:sldMasterMk cId="4208906343" sldId="2147484138"/>
            <pc:sldLayoutMk cId="1858915360" sldId="2147484183"/>
          </pc:sldLayoutMkLst>
        </pc:sldLayoutChg>
        <pc:sldLayoutChg chg="new del mod">
          <pc:chgData name="Pendek Armin - SLF" userId="51f9b027-0aea-4240-8982-d199f038d370" providerId="ADAL" clId="{9B67DD78-0282-1B46-87CB-6A3C4DA7EDD8}" dt="2023-03-11T11:30:13.545" v="8592" actId="2696"/>
          <pc:sldLayoutMkLst>
            <pc:docMk/>
            <pc:sldMasterMk cId="4208906343" sldId="2147484138"/>
            <pc:sldLayoutMk cId="3372669399" sldId="2147484183"/>
          </pc:sldLayoutMkLst>
        </pc:sldLayoutChg>
        <pc:sldLayoutChg chg="addSp delSp modSp add mod ord modTransition">
          <pc:chgData name="Pendek Armin - SLF" userId="51f9b027-0aea-4240-8982-d199f038d370" providerId="ADAL" clId="{9B67DD78-0282-1B46-87CB-6A3C4DA7EDD8}" dt="2023-03-15T15:10:22.480" v="15714" actId="20577"/>
          <pc:sldLayoutMkLst>
            <pc:docMk/>
            <pc:sldMasterMk cId="4208906343" sldId="2147484138"/>
            <pc:sldLayoutMk cId="3351147402" sldId="2147484184"/>
          </pc:sldLayoutMkLst>
          <pc:spChg chg="add mod">
            <ac:chgData name="Pendek Armin - SLF" userId="51f9b027-0aea-4240-8982-d199f038d370" providerId="ADAL" clId="{9B67DD78-0282-1B46-87CB-6A3C4DA7EDD8}" dt="2023-03-15T15:08:39.422" v="15536" actId="1076"/>
            <ac:spMkLst>
              <pc:docMk/>
              <pc:sldMasterMk cId="4208906343" sldId="2147484138"/>
              <pc:sldLayoutMk cId="3351147402" sldId="2147484184"/>
              <ac:spMk id="3" creationId="{39061E2C-725F-C34B-4E25-E42CDC4AF177}"/>
            </ac:spMkLst>
          </pc:spChg>
          <pc:spChg chg="add mod">
            <ac:chgData name="Pendek Armin - SLF" userId="51f9b027-0aea-4240-8982-d199f038d370" providerId="ADAL" clId="{9B67DD78-0282-1B46-87CB-6A3C4DA7EDD8}" dt="2023-03-15T15:10:22.480" v="15714" actId="20577"/>
            <ac:spMkLst>
              <pc:docMk/>
              <pc:sldMasterMk cId="4208906343" sldId="2147484138"/>
              <pc:sldLayoutMk cId="3351147402" sldId="2147484184"/>
              <ac:spMk id="5" creationId="{F9A8B633-F2C4-54AD-7929-127B5D3B5A8A}"/>
            </ac:spMkLst>
          </pc:spChg>
          <pc:spChg chg="del">
            <ac:chgData name="Pendek Armin - SLF" userId="51f9b027-0aea-4240-8982-d199f038d370" providerId="ADAL" clId="{9B67DD78-0282-1B46-87CB-6A3C4DA7EDD8}" dt="2023-03-15T15:06:36.703" v="15472" actId="478"/>
            <ac:spMkLst>
              <pc:docMk/>
              <pc:sldMasterMk cId="4208906343" sldId="2147484138"/>
              <pc:sldLayoutMk cId="3351147402" sldId="2147484184"/>
              <ac:spMk id="14" creationId="{8CAAE69E-CB11-F272-B0FF-7BFA114DBC9A}"/>
            </ac:spMkLst>
          </pc:spChg>
        </pc:sldLayoutChg>
        <pc:sldLayoutChg chg="delSp modSp add mod ord modTransition">
          <pc:chgData name="Pendek Armin - SLF" userId="51f9b027-0aea-4240-8982-d199f038d370" providerId="ADAL" clId="{9B67DD78-0282-1B46-87CB-6A3C4DA7EDD8}" dt="2023-03-15T15:18:16.270" v="15862" actId="14100"/>
          <pc:sldLayoutMkLst>
            <pc:docMk/>
            <pc:sldMasterMk cId="4208906343" sldId="2147484138"/>
            <pc:sldLayoutMk cId="2241635137" sldId="2147484185"/>
          </pc:sldLayoutMkLst>
          <pc:spChg chg="del mod">
            <ac:chgData name="Pendek Armin - SLF" userId="51f9b027-0aea-4240-8982-d199f038d370" providerId="ADAL" clId="{9B67DD78-0282-1B46-87CB-6A3C4DA7EDD8}" dt="2023-03-15T15:11:58.457" v="15728" actId="21"/>
            <ac:spMkLst>
              <pc:docMk/>
              <pc:sldMasterMk cId="4208906343" sldId="2147484138"/>
              <pc:sldLayoutMk cId="2241635137" sldId="2147484185"/>
              <ac:spMk id="2" creationId="{5EBEF291-68B3-19B1-CB14-D64E4A79196C}"/>
            </ac:spMkLst>
          </pc:spChg>
          <pc:spChg chg="del">
            <ac:chgData name="Pendek Armin - SLF" userId="51f9b027-0aea-4240-8982-d199f038d370" providerId="ADAL" clId="{9B67DD78-0282-1B46-87CB-6A3C4DA7EDD8}" dt="2023-03-15T15:11:51.864" v="15726" actId="478"/>
            <ac:spMkLst>
              <pc:docMk/>
              <pc:sldMasterMk cId="4208906343" sldId="2147484138"/>
              <pc:sldLayoutMk cId="2241635137" sldId="2147484185"/>
              <ac:spMk id="3" creationId="{C471BAD3-AB7C-ADCA-689B-20EF8DFD3D74}"/>
            </ac:spMkLst>
          </pc:spChg>
          <pc:spChg chg="mod">
            <ac:chgData name="Pendek Armin - SLF" userId="51f9b027-0aea-4240-8982-d199f038d370" providerId="ADAL" clId="{9B67DD78-0282-1B46-87CB-6A3C4DA7EDD8}" dt="2023-03-15T15:11:28.655" v="15723"/>
            <ac:spMkLst>
              <pc:docMk/>
              <pc:sldMasterMk cId="4208906343" sldId="2147484138"/>
              <pc:sldLayoutMk cId="2241635137" sldId="2147484185"/>
              <ac:spMk id="14" creationId="{8CAAE69E-CB11-F272-B0FF-7BFA114DBC9A}"/>
            </ac:spMkLst>
          </pc:spChg>
          <pc:spChg chg="mod">
            <ac:chgData name="Pendek Armin - SLF" userId="51f9b027-0aea-4240-8982-d199f038d370" providerId="ADAL" clId="{9B67DD78-0282-1B46-87CB-6A3C4DA7EDD8}" dt="2023-03-15T15:18:16.270" v="15862" actId="14100"/>
            <ac:spMkLst>
              <pc:docMk/>
              <pc:sldMasterMk cId="4208906343" sldId="2147484138"/>
              <pc:sldLayoutMk cId="2241635137" sldId="2147484185"/>
              <ac:spMk id="15" creationId="{199FC27E-C6C3-07A8-11B6-71CF9408CE35}"/>
            </ac:spMkLst>
          </pc:spChg>
          <pc:picChg chg="del">
            <ac:chgData name="Pendek Armin - SLF" userId="51f9b027-0aea-4240-8982-d199f038d370" providerId="ADAL" clId="{9B67DD78-0282-1B46-87CB-6A3C4DA7EDD8}" dt="2023-03-15T15:11:55.767" v="15727" actId="478"/>
            <ac:picMkLst>
              <pc:docMk/>
              <pc:sldMasterMk cId="4208906343" sldId="2147484138"/>
              <pc:sldLayoutMk cId="2241635137" sldId="2147484185"/>
              <ac:picMk id="5" creationId="{EA77CE5B-A406-0173-3DB5-534670E75705}"/>
            </ac:picMkLst>
          </pc:picChg>
        </pc:sldLayoutChg>
      </pc:sldMasterChg>
      <pc:sldMasterChg chg="new del mod addSldLayout delSldLayout">
        <pc:chgData name="Pendek Armin - SLF" userId="51f9b027-0aea-4240-8982-d199f038d370" providerId="ADAL" clId="{9B67DD78-0282-1B46-87CB-6A3C4DA7EDD8}" dt="2023-03-14T10:26:49.848" v="12403" actId="2696"/>
        <pc:sldMasterMkLst>
          <pc:docMk/>
          <pc:sldMasterMk cId="312426859" sldId="2147484184"/>
        </pc:sldMasterMkLst>
        <pc:sldLayoutChg chg="new del replId">
          <pc:chgData name="Pendek Armin - SLF" userId="51f9b027-0aea-4240-8982-d199f038d370" providerId="ADAL" clId="{9B67DD78-0282-1B46-87CB-6A3C4DA7EDD8}" dt="2023-03-14T10:26:49.833" v="12392" actId="2696"/>
          <pc:sldLayoutMkLst>
            <pc:docMk/>
            <pc:sldMasterMk cId="312426859" sldId="2147484184"/>
            <pc:sldLayoutMk cId="278127281" sldId="2147484185"/>
          </pc:sldLayoutMkLst>
        </pc:sldLayoutChg>
        <pc:sldLayoutChg chg="new del replId">
          <pc:chgData name="Pendek Armin - SLF" userId="51f9b027-0aea-4240-8982-d199f038d370" providerId="ADAL" clId="{9B67DD78-0282-1B46-87CB-6A3C4DA7EDD8}" dt="2023-03-14T10:26:49.835" v="12393" actId="2696"/>
          <pc:sldLayoutMkLst>
            <pc:docMk/>
            <pc:sldMasterMk cId="312426859" sldId="2147484184"/>
            <pc:sldLayoutMk cId="15130757" sldId="2147484186"/>
          </pc:sldLayoutMkLst>
        </pc:sldLayoutChg>
        <pc:sldLayoutChg chg="new del replId">
          <pc:chgData name="Pendek Armin - SLF" userId="51f9b027-0aea-4240-8982-d199f038d370" providerId="ADAL" clId="{9B67DD78-0282-1B46-87CB-6A3C4DA7EDD8}" dt="2023-03-14T10:26:49.837" v="12394" actId="2696"/>
          <pc:sldLayoutMkLst>
            <pc:docMk/>
            <pc:sldMasterMk cId="312426859" sldId="2147484184"/>
            <pc:sldLayoutMk cId="3442730317" sldId="2147484187"/>
          </pc:sldLayoutMkLst>
        </pc:sldLayoutChg>
        <pc:sldLayoutChg chg="new del replId">
          <pc:chgData name="Pendek Armin - SLF" userId="51f9b027-0aea-4240-8982-d199f038d370" providerId="ADAL" clId="{9B67DD78-0282-1B46-87CB-6A3C4DA7EDD8}" dt="2023-03-14T10:26:49.838" v="12395" actId="2696"/>
          <pc:sldLayoutMkLst>
            <pc:docMk/>
            <pc:sldMasterMk cId="312426859" sldId="2147484184"/>
            <pc:sldLayoutMk cId="101782756" sldId="2147484188"/>
          </pc:sldLayoutMkLst>
        </pc:sldLayoutChg>
        <pc:sldLayoutChg chg="new del replId">
          <pc:chgData name="Pendek Armin - SLF" userId="51f9b027-0aea-4240-8982-d199f038d370" providerId="ADAL" clId="{9B67DD78-0282-1B46-87CB-6A3C4DA7EDD8}" dt="2023-03-14T10:26:49.839" v="12396" actId="2696"/>
          <pc:sldLayoutMkLst>
            <pc:docMk/>
            <pc:sldMasterMk cId="312426859" sldId="2147484184"/>
            <pc:sldLayoutMk cId="3507749732" sldId="2147484189"/>
          </pc:sldLayoutMkLst>
        </pc:sldLayoutChg>
        <pc:sldLayoutChg chg="new del replId">
          <pc:chgData name="Pendek Armin - SLF" userId="51f9b027-0aea-4240-8982-d199f038d370" providerId="ADAL" clId="{9B67DD78-0282-1B46-87CB-6A3C4DA7EDD8}" dt="2023-03-14T10:26:49.840" v="12397" actId="2696"/>
          <pc:sldLayoutMkLst>
            <pc:docMk/>
            <pc:sldMasterMk cId="312426859" sldId="2147484184"/>
            <pc:sldLayoutMk cId="1597758151" sldId="2147484190"/>
          </pc:sldLayoutMkLst>
        </pc:sldLayoutChg>
        <pc:sldLayoutChg chg="new del replId">
          <pc:chgData name="Pendek Armin - SLF" userId="51f9b027-0aea-4240-8982-d199f038d370" providerId="ADAL" clId="{9B67DD78-0282-1B46-87CB-6A3C4DA7EDD8}" dt="2023-03-14T10:26:49.841" v="12398" actId="2696"/>
          <pc:sldLayoutMkLst>
            <pc:docMk/>
            <pc:sldMasterMk cId="312426859" sldId="2147484184"/>
            <pc:sldLayoutMk cId="702979952" sldId="2147484191"/>
          </pc:sldLayoutMkLst>
        </pc:sldLayoutChg>
        <pc:sldLayoutChg chg="new del replId">
          <pc:chgData name="Pendek Armin - SLF" userId="51f9b027-0aea-4240-8982-d199f038d370" providerId="ADAL" clId="{9B67DD78-0282-1B46-87CB-6A3C4DA7EDD8}" dt="2023-03-14T10:26:49.843" v="12399" actId="2696"/>
          <pc:sldLayoutMkLst>
            <pc:docMk/>
            <pc:sldMasterMk cId="312426859" sldId="2147484184"/>
            <pc:sldLayoutMk cId="2905015822" sldId="2147484192"/>
          </pc:sldLayoutMkLst>
        </pc:sldLayoutChg>
        <pc:sldLayoutChg chg="new del replId">
          <pc:chgData name="Pendek Armin - SLF" userId="51f9b027-0aea-4240-8982-d199f038d370" providerId="ADAL" clId="{9B67DD78-0282-1B46-87CB-6A3C4DA7EDD8}" dt="2023-03-14T10:26:49.844" v="12400" actId="2696"/>
          <pc:sldLayoutMkLst>
            <pc:docMk/>
            <pc:sldMasterMk cId="312426859" sldId="2147484184"/>
            <pc:sldLayoutMk cId="2667113653" sldId="2147484193"/>
          </pc:sldLayoutMkLst>
        </pc:sldLayoutChg>
        <pc:sldLayoutChg chg="new del replId">
          <pc:chgData name="Pendek Armin - SLF" userId="51f9b027-0aea-4240-8982-d199f038d370" providerId="ADAL" clId="{9B67DD78-0282-1B46-87CB-6A3C4DA7EDD8}" dt="2023-03-14T10:26:49.845" v="12401" actId="2696"/>
          <pc:sldLayoutMkLst>
            <pc:docMk/>
            <pc:sldMasterMk cId="312426859" sldId="2147484184"/>
            <pc:sldLayoutMk cId="282119009" sldId="2147484194"/>
          </pc:sldLayoutMkLst>
        </pc:sldLayoutChg>
        <pc:sldLayoutChg chg="new del replId">
          <pc:chgData name="Pendek Armin - SLF" userId="51f9b027-0aea-4240-8982-d199f038d370" providerId="ADAL" clId="{9B67DD78-0282-1B46-87CB-6A3C4DA7EDD8}" dt="2023-03-14T10:26:49.845" v="12402" actId="2696"/>
          <pc:sldLayoutMkLst>
            <pc:docMk/>
            <pc:sldMasterMk cId="312426859" sldId="2147484184"/>
            <pc:sldLayoutMk cId="3768697690" sldId="2147484195"/>
          </pc:sldLayoutMkLst>
        </pc:sldLayoutChg>
      </pc:sldMasterChg>
      <pc:sldMasterChg chg="new del mod addSldLayout delSldLayout">
        <pc:chgData name="Pendek Armin - SLF" userId="51f9b027-0aea-4240-8982-d199f038d370" providerId="ADAL" clId="{9B67DD78-0282-1B46-87CB-6A3C4DA7EDD8}" dt="2023-03-13T14:57:45.614" v="11975" actId="6938"/>
        <pc:sldMasterMkLst>
          <pc:docMk/>
          <pc:sldMasterMk cId="1821753567" sldId="2147484184"/>
        </pc:sldMasterMkLst>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487602687" sldId="2147484185"/>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51925922" sldId="2147484186"/>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730852213" sldId="2147484187"/>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282498633" sldId="2147484188"/>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240802980" sldId="2147484189"/>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1502250964" sldId="2147484190"/>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38084034" sldId="2147484191"/>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67574563" sldId="2147484192"/>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2212534364" sldId="2147484193"/>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556937860" sldId="2147484194"/>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81816465" sldId="2147484195"/>
          </pc:sldLayoutMkLst>
        </pc:sldLayoutChg>
      </pc:sldMasterChg>
    </pc:docChg>
  </pc:docChgLst>
  <pc:docChgLst>
    <pc:chgData name="Pendek Armin - SLF" userId="51f9b027-0aea-4240-8982-d199f038d370" providerId="ADAL" clId="{5E6E2AC3-63EB-D04C-B1D4-659F0CA2D8C8}"/>
    <pc:docChg chg="custSel modSld modMainMaster">
      <pc:chgData name="Pendek Armin - SLF" userId="51f9b027-0aea-4240-8982-d199f038d370" providerId="ADAL" clId="{5E6E2AC3-63EB-D04C-B1D4-659F0CA2D8C8}" dt="2023-03-16T10:27:04.454" v="149" actId="478"/>
      <pc:docMkLst>
        <pc:docMk/>
      </pc:docMkLst>
      <pc:sldChg chg="modSp mod">
        <pc:chgData name="Pendek Armin - SLF" userId="51f9b027-0aea-4240-8982-d199f038d370" providerId="ADAL" clId="{5E6E2AC3-63EB-D04C-B1D4-659F0CA2D8C8}" dt="2023-03-16T10:24:07.067" v="62" actId="1076"/>
        <pc:sldMkLst>
          <pc:docMk/>
          <pc:sldMk cId="905635100" sldId="981"/>
        </pc:sldMkLst>
        <pc:spChg chg="mod">
          <ac:chgData name="Pendek Armin - SLF" userId="51f9b027-0aea-4240-8982-d199f038d370" providerId="ADAL" clId="{5E6E2AC3-63EB-D04C-B1D4-659F0CA2D8C8}" dt="2023-03-16T10:24:07.067" v="62" actId="1076"/>
          <ac:spMkLst>
            <pc:docMk/>
            <pc:sldMk cId="905635100" sldId="981"/>
            <ac:spMk id="3" creationId="{19937B2D-FDCD-0749-D886-A9F891495E8D}"/>
          </ac:spMkLst>
        </pc:spChg>
      </pc:sldChg>
      <pc:sldChg chg="modSp mod">
        <pc:chgData name="Pendek Armin - SLF" userId="51f9b027-0aea-4240-8982-d199f038d370" providerId="ADAL" clId="{5E6E2AC3-63EB-D04C-B1D4-659F0CA2D8C8}" dt="2023-03-16T10:16:23.476" v="61" actId="1076"/>
        <pc:sldMkLst>
          <pc:docMk/>
          <pc:sldMk cId="709564755" sldId="1001"/>
        </pc:sldMkLst>
        <pc:spChg chg="mod">
          <ac:chgData name="Pendek Armin - SLF" userId="51f9b027-0aea-4240-8982-d199f038d370" providerId="ADAL" clId="{5E6E2AC3-63EB-D04C-B1D4-659F0CA2D8C8}" dt="2023-03-16T10:16:23.476" v="61" actId="1076"/>
          <ac:spMkLst>
            <pc:docMk/>
            <pc:sldMk cId="709564755" sldId="1001"/>
            <ac:spMk id="2" creationId="{964E81A4-1464-8294-CAA7-56F95B6D3EE1}"/>
          </ac:spMkLst>
        </pc:spChg>
      </pc:sldChg>
      <pc:sldMasterChg chg="modSldLayout">
        <pc:chgData name="Pendek Armin - SLF" userId="51f9b027-0aea-4240-8982-d199f038d370" providerId="ADAL" clId="{5E6E2AC3-63EB-D04C-B1D4-659F0CA2D8C8}" dt="2023-03-16T10:27:04.454" v="149" actId="478"/>
        <pc:sldMasterMkLst>
          <pc:docMk/>
          <pc:sldMasterMk cId="4208906343" sldId="2147484138"/>
        </pc:sldMasterMkLst>
        <pc:sldLayoutChg chg="addSp delSp modSp mod">
          <pc:chgData name="Pendek Armin - SLF" userId="51f9b027-0aea-4240-8982-d199f038d370" providerId="ADAL" clId="{5E6E2AC3-63EB-D04C-B1D4-659F0CA2D8C8}" dt="2023-03-16T10:27:04.454" v="149" actId="478"/>
          <pc:sldLayoutMkLst>
            <pc:docMk/>
            <pc:sldMasterMk cId="4208906343" sldId="2147484138"/>
            <pc:sldLayoutMk cId="1102216833" sldId="2147484162"/>
          </pc:sldLayoutMkLst>
          <pc:spChg chg="add del mod">
            <ac:chgData name="Pendek Armin - SLF" userId="51f9b027-0aea-4240-8982-d199f038d370" providerId="ADAL" clId="{5E6E2AC3-63EB-D04C-B1D4-659F0CA2D8C8}" dt="2023-03-16T10:27:04.454" v="149" actId="478"/>
            <ac:spMkLst>
              <pc:docMk/>
              <pc:sldMasterMk cId="4208906343" sldId="2147484138"/>
              <pc:sldLayoutMk cId="1102216833" sldId="2147484162"/>
              <ac:spMk id="2" creationId="{2B5D63F2-AE98-CB2F-D504-898D33349972}"/>
            </ac:spMkLst>
          </pc:spChg>
          <pc:spChg chg="add del mod">
            <ac:chgData name="Pendek Armin - SLF" userId="51f9b027-0aea-4240-8982-d199f038d370" providerId="ADAL" clId="{5E6E2AC3-63EB-D04C-B1D4-659F0CA2D8C8}" dt="2023-03-16T10:27:04.454" v="149" actId="478"/>
            <ac:spMkLst>
              <pc:docMk/>
              <pc:sldMasterMk cId="4208906343" sldId="2147484138"/>
              <pc:sldLayoutMk cId="1102216833" sldId="2147484162"/>
              <ac:spMk id="4" creationId="{3C87DD29-DF23-4BAF-F341-C68E28D04931}"/>
            </ac:spMkLst>
          </pc:spChg>
          <pc:spChg chg="mod">
            <ac:chgData name="Pendek Armin - SLF" userId="51f9b027-0aea-4240-8982-d199f038d370" providerId="ADAL" clId="{5E6E2AC3-63EB-D04C-B1D4-659F0CA2D8C8}" dt="2023-03-16T10:26:12.826" v="67" actId="20578"/>
            <ac:spMkLst>
              <pc:docMk/>
              <pc:sldMasterMk cId="4208906343" sldId="2147484138"/>
              <pc:sldLayoutMk cId="1102216833" sldId="2147484162"/>
              <ac:spMk id="6" creationId="{753F5D11-7247-74D9-6B31-B15586224778}"/>
            </ac:spMkLst>
          </pc:spChg>
        </pc:sldLayoutChg>
        <pc:sldLayoutChg chg="modSp mod">
          <pc:chgData name="Pendek Armin - SLF" userId="51f9b027-0aea-4240-8982-d199f038d370" providerId="ADAL" clId="{5E6E2AC3-63EB-D04C-B1D4-659F0CA2D8C8}" dt="2023-03-16T10:24:31.262" v="65" actId="20577"/>
          <pc:sldLayoutMkLst>
            <pc:docMk/>
            <pc:sldMasterMk cId="4208906343" sldId="2147484138"/>
            <pc:sldLayoutMk cId="2414968623" sldId="2147484163"/>
          </pc:sldLayoutMkLst>
          <pc:spChg chg="mod">
            <ac:chgData name="Pendek Armin - SLF" userId="51f9b027-0aea-4240-8982-d199f038d370" providerId="ADAL" clId="{5E6E2AC3-63EB-D04C-B1D4-659F0CA2D8C8}" dt="2023-03-16T10:24:31.262" v="65" actId="20577"/>
            <ac:spMkLst>
              <pc:docMk/>
              <pc:sldMasterMk cId="4208906343" sldId="2147484138"/>
              <pc:sldLayoutMk cId="2414968623" sldId="2147484163"/>
              <ac:spMk id="10" creationId="{4B028862-E8B8-0069-0E34-33C1CC06B9AF}"/>
            </ac:spMkLst>
          </pc:spChg>
        </pc:sldLayoutChg>
        <pc:sldLayoutChg chg="addSp modSp mod">
          <pc:chgData name="Pendek Armin - SLF" userId="51f9b027-0aea-4240-8982-d199f038d370" providerId="ADAL" clId="{5E6E2AC3-63EB-D04C-B1D4-659F0CA2D8C8}" dt="2023-03-16T10:14:58.719" v="50" actId="207"/>
          <pc:sldLayoutMkLst>
            <pc:docMk/>
            <pc:sldMasterMk cId="4208906343" sldId="2147484138"/>
            <pc:sldLayoutMk cId="1548124653" sldId="2147484168"/>
          </pc:sldLayoutMkLst>
          <pc:spChg chg="add mod">
            <ac:chgData name="Pendek Armin - SLF" userId="51f9b027-0aea-4240-8982-d199f038d370" providerId="ADAL" clId="{5E6E2AC3-63EB-D04C-B1D4-659F0CA2D8C8}" dt="2023-03-16T10:14:58.719" v="50" actId="207"/>
            <ac:spMkLst>
              <pc:docMk/>
              <pc:sldMasterMk cId="4208906343" sldId="2147484138"/>
              <pc:sldLayoutMk cId="1548124653" sldId="2147484168"/>
              <ac:spMk id="5" creationId="{46713D52-DBBE-3754-6F2E-B70F2F695341}"/>
            </ac:spMkLst>
          </pc:spChg>
          <pc:spChg chg="add mod">
            <ac:chgData name="Pendek Armin - SLF" userId="51f9b027-0aea-4240-8982-d199f038d370" providerId="ADAL" clId="{5E6E2AC3-63EB-D04C-B1D4-659F0CA2D8C8}" dt="2023-03-16T10:14:48.230" v="47" actId="20577"/>
            <ac:spMkLst>
              <pc:docMk/>
              <pc:sldMasterMk cId="4208906343" sldId="2147484138"/>
              <pc:sldLayoutMk cId="1548124653" sldId="2147484168"/>
              <ac:spMk id="6" creationId="{263B4BD0-23F6-A80B-3865-FF33B011E58D}"/>
            </ac:spMkLst>
          </pc:spChg>
        </pc:sldLayoutChg>
        <pc:sldLayoutChg chg="modSp mod">
          <pc:chgData name="Pendek Armin - SLF" userId="51f9b027-0aea-4240-8982-d199f038d370" providerId="ADAL" clId="{5E6E2AC3-63EB-D04C-B1D4-659F0CA2D8C8}" dt="2023-03-16T10:12:54.439" v="19" actId="20577"/>
          <pc:sldLayoutMkLst>
            <pc:docMk/>
            <pc:sldMasterMk cId="4208906343" sldId="2147484138"/>
            <pc:sldLayoutMk cId="2343615333" sldId="2147484171"/>
          </pc:sldLayoutMkLst>
          <pc:spChg chg="mod">
            <ac:chgData name="Pendek Armin - SLF" userId="51f9b027-0aea-4240-8982-d199f038d370" providerId="ADAL" clId="{5E6E2AC3-63EB-D04C-B1D4-659F0CA2D8C8}" dt="2023-03-16T10:12:54.439" v="19" actId="20577"/>
            <ac:spMkLst>
              <pc:docMk/>
              <pc:sldMasterMk cId="4208906343" sldId="2147484138"/>
              <pc:sldLayoutMk cId="2343615333" sldId="2147484171"/>
              <ac:spMk id="25" creationId="{97961582-40AB-50E6-7DB3-D5CCBFBB0A80}"/>
            </ac:spMkLst>
          </pc:spChg>
        </pc:sldLayoutChg>
        <pc:sldLayoutChg chg="modSp mod">
          <pc:chgData name="Pendek Armin - SLF" userId="51f9b027-0aea-4240-8982-d199f038d370" providerId="ADAL" clId="{5E6E2AC3-63EB-D04C-B1D4-659F0CA2D8C8}" dt="2023-03-16T10:13:15.364" v="23" actId="20577"/>
          <pc:sldLayoutMkLst>
            <pc:docMk/>
            <pc:sldMasterMk cId="4208906343" sldId="2147484138"/>
            <pc:sldLayoutMk cId="3963467877" sldId="2147484172"/>
          </pc:sldLayoutMkLst>
          <pc:spChg chg="mod">
            <ac:chgData name="Pendek Armin - SLF" userId="51f9b027-0aea-4240-8982-d199f038d370" providerId="ADAL" clId="{5E6E2AC3-63EB-D04C-B1D4-659F0CA2D8C8}" dt="2023-03-16T10:13:12.613" v="20" actId="14100"/>
            <ac:spMkLst>
              <pc:docMk/>
              <pc:sldMasterMk cId="4208906343" sldId="2147484138"/>
              <pc:sldLayoutMk cId="3963467877" sldId="2147484172"/>
              <ac:spMk id="2" creationId="{413D7945-0C25-304D-04BE-DBB37884FC57}"/>
            </ac:spMkLst>
          </pc:spChg>
          <pc:spChg chg="mod">
            <ac:chgData name="Pendek Armin - SLF" userId="51f9b027-0aea-4240-8982-d199f038d370" providerId="ADAL" clId="{5E6E2AC3-63EB-D04C-B1D4-659F0CA2D8C8}" dt="2023-03-16T10:11:48.493" v="16" actId="20577"/>
            <ac:spMkLst>
              <pc:docMk/>
              <pc:sldMasterMk cId="4208906343" sldId="2147484138"/>
              <pc:sldLayoutMk cId="3963467877" sldId="2147484172"/>
              <ac:spMk id="10" creationId="{36F629E2-5CC2-37CB-92A4-6184A8C8E5FD}"/>
            </ac:spMkLst>
          </pc:spChg>
          <pc:spChg chg="mod">
            <ac:chgData name="Pendek Armin - SLF" userId="51f9b027-0aea-4240-8982-d199f038d370" providerId="ADAL" clId="{5E6E2AC3-63EB-D04C-B1D4-659F0CA2D8C8}" dt="2023-03-16T10:13:15.364" v="23" actId="20577"/>
            <ac:spMkLst>
              <pc:docMk/>
              <pc:sldMasterMk cId="4208906343" sldId="2147484138"/>
              <pc:sldLayoutMk cId="3963467877" sldId="2147484172"/>
              <ac:spMk id="25" creationId="{97961582-40AB-50E6-7DB3-D5CCBFBB0A80}"/>
            </ac:spMkLst>
          </pc:spChg>
        </pc:sldLayoutChg>
        <pc:sldLayoutChg chg="modSp mod">
          <pc:chgData name="Pendek Armin - SLF" userId="51f9b027-0aea-4240-8982-d199f038d370" providerId="ADAL" clId="{5E6E2AC3-63EB-D04C-B1D4-659F0CA2D8C8}" dt="2023-03-16T10:14:00.041" v="33" actId="20577"/>
          <pc:sldLayoutMkLst>
            <pc:docMk/>
            <pc:sldMasterMk cId="4208906343" sldId="2147484138"/>
            <pc:sldLayoutMk cId="3695544669" sldId="2147484173"/>
          </pc:sldLayoutMkLst>
          <pc:spChg chg="mod">
            <ac:chgData name="Pendek Armin - SLF" userId="51f9b027-0aea-4240-8982-d199f038d370" providerId="ADAL" clId="{5E6E2AC3-63EB-D04C-B1D4-659F0CA2D8C8}" dt="2023-03-16T10:13:27.935" v="24" actId="14100"/>
            <ac:spMkLst>
              <pc:docMk/>
              <pc:sldMasterMk cId="4208906343" sldId="2147484138"/>
              <pc:sldLayoutMk cId="3695544669" sldId="2147484173"/>
              <ac:spMk id="2" creationId="{413D7945-0C25-304D-04BE-DBB37884FC57}"/>
            </ac:spMkLst>
          </pc:spChg>
          <pc:spChg chg="mod">
            <ac:chgData name="Pendek Armin - SLF" userId="51f9b027-0aea-4240-8982-d199f038d370" providerId="ADAL" clId="{5E6E2AC3-63EB-D04C-B1D4-659F0CA2D8C8}" dt="2023-03-16T10:14:00.041" v="33" actId="20577"/>
            <ac:spMkLst>
              <pc:docMk/>
              <pc:sldMasterMk cId="4208906343" sldId="2147484138"/>
              <pc:sldLayoutMk cId="3695544669" sldId="2147484173"/>
              <ac:spMk id="3" creationId="{3D56BC9C-6ADE-C806-0DC3-1B6B76C7A7C5}"/>
            </ac:spMkLst>
          </pc:spChg>
          <pc:spChg chg="mod">
            <ac:chgData name="Pendek Armin - SLF" userId="51f9b027-0aea-4240-8982-d199f038d370" providerId="ADAL" clId="{5E6E2AC3-63EB-D04C-B1D4-659F0CA2D8C8}" dt="2023-03-16T10:13:32.996" v="27" actId="20577"/>
            <ac:spMkLst>
              <pc:docMk/>
              <pc:sldMasterMk cId="4208906343" sldId="2147484138"/>
              <pc:sldLayoutMk cId="3695544669" sldId="2147484173"/>
              <ac:spMk id="25" creationId="{97961582-40AB-50E6-7DB3-D5CCBFBB0A80}"/>
            </ac:spMkLst>
          </pc:spChg>
        </pc:sldLayoutChg>
        <pc:sldLayoutChg chg="modSp mod">
          <pc:chgData name="Pendek Armin - SLF" userId="51f9b027-0aea-4240-8982-d199f038d370" providerId="ADAL" clId="{5E6E2AC3-63EB-D04C-B1D4-659F0CA2D8C8}" dt="2023-03-16T10:14:05.697" v="37" actId="20577"/>
          <pc:sldLayoutMkLst>
            <pc:docMk/>
            <pc:sldMasterMk cId="4208906343" sldId="2147484138"/>
            <pc:sldLayoutMk cId="2802268013" sldId="2147484174"/>
          </pc:sldLayoutMkLst>
          <pc:spChg chg="mod">
            <ac:chgData name="Pendek Armin - SLF" userId="51f9b027-0aea-4240-8982-d199f038d370" providerId="ADAL" clId="{5E6E2AC3-63EB-D04C-B1D4-659F0CA2D8C8}" dt="2023-03-16T10:14:05.697" v="37" actId="20577"/>
            <ac:spMkLst>
              <pc:docMk/>
              <pc:sldMasterMk cId="4208906343" sldId="2147484138"/>
              <pc:sldLayoutMk cId="2802268013" sldId="2147484174"/>
              <ac:spMk id="3" creationId="{3D56BC9C-6ADE-C806-0DC3-1B6B76C7A7C5}"/>
            </ac:spMkLst>
          </pc:spChg>
          <pc:spChg chg="mod">
            <ac:chgData name="Pendek Armin - SLF" userId="51f9b027-0aea-4240-8982-d199f038d370" providerId="ADAL" clId="{5E6E2AC3-63EB-D04C-B1D4-659F0CA2D8C8}" dt="2023-03-16T10:13:51.513" v="31" actId="14100"/>
            <ac:spMkLst>
              <pc:docMk/>
              <pc:sldMasterMk cId="4208906343" sldId="2147484138"/>
              <pc:sldLayoutMk cId="2802268013" sldId="2147484174"/>
              <ac:spMk id="24" creationId="{5264EEF3-BBAD-F1E0-5DE4-39259D5832E3}"/>
            </ac:spMkLst>
          </pc:spChg>
          <pc:spChg chg="mod">
            <ac:chgData name="Pendek Armin - SLF" userId="51f9b027-0aea-4240-8982-d199f038d370" providerId="ADAL" clId="{5E6E2AC3-63EB-D04C-B1D4-659F0CA2D8C8}" dt="2023-03-16T10:13:46.002" v="30" actId="20577"/>
            <ac:spMkLst>
              <pc:docMk/>
              <pc:sldMasterMk cId="4208906343" sldId="2147484138"/>
              <pc:sldLayoutMk cId="2802268013" sldId="2147484174"/>
              <ac:spMk id="25" creationId="{97961582-40AB-50E6-7DB3-D5CCBFBB0A80}"/>
            </ac:spMkLst>
          </pc:spChg>
        </pc:sldLayoutChg>
        <pc:sldLayoutChg chg="addSp modSp mod">
          <pc:chgData name="Pendek Armin - SLF" userId="51f9b027-0aea-4240-8982-d199f038d370" providerId="ADAL" clId="{5E6E2AC3-63EB-D04C-B1D4-659F0CA2D8C8}" dt="2023-03-16T10:15:48.277" v="60" actId="207"/>
          <pc:sldLayoutMkLst>
            <pc:docMk/>
            <pc:sldMasterMk cId="4208906343" sldId="2147484138"/>
            <pc:sldLayoutMk cId="4120405591" sldId="2147484175"/>
          </pc:sldLayoutMkLst>
          <pc:spChg chg="mod">
            <ac:chgData name="Pendek Armin - SLF" userId="51f9b027-0aea-4240-8982-d199f038d370" providerId="ADAL" clId="{5E6E2AC3-63EB-D04C-B1D4-659F0CA2D8C8}" dt="2023-03-16T10:14:12.730" v="41" actId="20577"/>
            <ac:spMkLst>
              <pc:docMk/>
              <pc:sldMasterMk cId="4208906343" sldId="2147484138"/>
              <pc:sldLayoutMk cId="4120405591" sldId="2147484175"/>
              <ac:spMk id="6" creationId="{9AA7AF87-CD75-2C2F-3413-8C9746CCAA31}"/>
            </ac:spMkLst>
          </pc:spChg>
          <pc:spChg chg="add mod">
            <ac:chgData name="Pendek Armin - SLF" userId="51f9b027-0aea-4240-8982-d199f038d370" providerId="ADAL" clId="{5E6E2AC3-63EB-D04C-B1D4-659F0CA2D8C8}" dt="2023-03-16T10:15:48.277" v="60" actId="207"/>
            <ac:spMkLst>
              <pc:docMk/>
              <pc:sldMasterMk cId="4208906343" sldId="2147484138"/>
              <pc:sldLayoutMk cId="4120405591" sldId="2147484175"/>
              <ac:spMk id="10" creationId="{5415A4E9-0663-513C-907E-A80736C3EDCC}"/>
            </ac:spMkLst>
          </pc:spChg>
          <pc:spChg chg="add mod">
            <ac:chgData name="Pendek Armin - SLF" userId="51f9b027-0aea-4240-8982-d199f038d370" providerId="ADAL" clId="{5E6E2AC3-63EB-D04C-B1D4-659F0CA2D8C8}" dt="2023-03-16T10:15:39.354" v="58" actId="20577"/>
            <ac:spMkLst>
              <pc:docMk/>
              <pc:sldMasterMk cId="4208906343" sldId="2147484138"/>
              <pc:sldLayoutMk cId="4120405591" sldId="2147484175"/>
              <ac:spMk id="11" creationId="{A665AB5E-D5E3-373B-37DD-258F46EC3DD5}"/>
            </ac:spMkLst>
          </pc:spChg>
        </pc:sldLayoutChg>
      </pc:sldMasterChg>
    </pc:docChg>
  </pc:docChgLst>
  <pc:docChgLst>
    <pc:chgData name="Pendek Armin - SLF" userId="51f9b027-0aea-4240-8982-d199f038d370" providerId="ADAL" clId="{4E10B850-EBD6-C243-B283-7C0C2F78B10A}"/>
    <pc:docChg chg="undo redo custSel addSld delSld modSld sldOrd modMainMaster">
      <pc:chgData name="Pendek Armin - SLF" userId="51f9b027-0aea-4240-8982-d199f038d370" providerId="ADAL" clId="{4E10B850-EBD6-C243-B283-7C0C2F78B10A}" dt="2024-01-11T19:29:47.137" v="12037" actId="680"/>
      <pc:docMkLst>
        <pc:docMk/>
      </pc:docMkLst>
      <pc:sldChg chg="del">
        <pc:chgData name="Pendek Armin - SLF" userId="51f9b027-0aea-4240-8982-d199f038d370" providerId="ADAL" clId="{4E10B850-EBD6-C243-B283-7C0C2F78B10A}" dt="2023-05-26T10:17:53.363" v="8001" actId="2696"/>
        <pc:sldMkLst>
          <pc:docMk/>
          <pc:sldMk cId="2834949770" sldId="974"/>
        </pc:sldMkLst>
      </pc:sldChg>
      <pc:sldChg chg="del">
        <pc:chgData name="Pendek Armin - SLF" userId="51f9b027-0aea-4240-8982-d199f038d370" providerId="ADAL" clId="{4E10B850-EBD6-C243-B283-7C0C2F78B10A}" dt="2023-05-26T10:31:01.091" v="8153" actId="2696"/>
        <pc:sldMkLst>
          <pc:docMk/>
          <pc:sldMk cId="4147689517" sldId="975"/>
        </pc:sldMkLst>
      </pc:sldChg>
      <pc:sldChg chg="del">
        <pc:chgData name="Pendek Armin - SLF" userId="51f9b027-0aea-4240-8982-d199f038d370" providerId="ADAL" clId="{4E10B850-EBD6-C243-B283-7C0C2F78B10A}" dt="2023-05-26T10:31:01.120" v="8158" actId="2696"/>
        <pc:sldMkLst>
          <pc:docMk/>
          <pc:sldMk cId="104857536" sldId="976"/>
        </pc:sldMkLst>
      </pc:sldChg>
      <pc:sldChg chg="del">
        <pc:chgData name="Pendek Armin - SLF" userId="51f9b027-0aea-4240-8982-d199f038d370" providerId="ADAL" clId="{4E10B850-EBD6-C243-B283-7C0C2F78B10A}" dt="2023-05-26T10:31:01.114" v="8156" actId="2696"/>
        <pc:sldMkLst>
          <pc:docMk/>
          <pc:sldMk cId="1845028375" sldId="978"/>
        </pc:sldMkLst>
      </pc:sldChg>
      <pc:sldChg chg="del">
        <pc:chgData name="Pendek Armin - SLF" userId="51f9b027-0aea-4240-8982-d199f038d370" providerId="ADAL" clId="{4E10B850-EBD6-C243-B283-7C0C2F78B10A}" dt="2023-05-26T10:31:01.156" v="8162" actId="2696"/>
        <pc:sldMkLst>
          <pc:docMk/>
          <pc:sldMk cId="3345293879" sldId="979"/>
        </pc:sldMkLst>
      </pc:sldChg>
      <pc:sldChg chg="del">
        <pc:chgData name="Pendek Armin - SLF" userId="51f9b027-0aea-4240-8982-d199f038d370" providerId="ADAL" clId="{4E10B850-EBD6-C243-B283-7C0C2F78B10A}" dt="2023-05-26T10:31:01.136" v="8161" actId="2696"/>
        <pc:sldMkLst>
          <pc:docMk/>
          <pc:sldMk cId="2811597279" sldId="980"/>
        </pc:sldMkLst>
      </pc:sldChg>
      <pc:sldChg chg="del">
        <pc:chgData name="Pendek Armin - SLF" userId="51f9b027-0aea-4240-8982-d199f038d370" providerId="ADAL" clId="{4E10B850-EBD6-C243-B283-7C0C2F78B10A}" dt="2023-05-26T10:31:01.174" v="8163" actId="2696"/>
        <pc:sldMkLst>
          <pc:docMk/>
          <pc:sldMk cId="905635100" sldId="981"/>
        </pc:sldMkLst>
      </pc:sldChg>
      <pc:sldChg chg="del">
        <pc:chgData name="Pendek Armin - SLF" userId="51f9b027-0aea-4240-8982-d199f038d370" providerId="ADAL" clId="{4E10B850-EBD6-C243-B283-7C0C2F78B10A}" dt="2023-05-26T10:31:01.188" v="8164" actId="2696"/>
        <pc:sldMkLst>
          <pc:docMk/>
          <pc:sldMk cId="3225017986" sldId="982"/>
        </pc:sldMkLst>
      </pc:sldChg>
      <pc:sldChg chg="del">
        <pc:chgData name="Pendek Armin - SLF" userId="51f9b027-0aea-4240-8982-d199f038d370" providerId="ADAL" clId="{4E10B850-EBD6-C243-B283-7C0C2F78B10A}" dt="2023-05-26T10:31:01.215" v="8174" actId="2696"/>
        <pc:sldMkLst>
          <pc:docMk/>
          <pc:sldMk cId="2427990238" sldId="983"/>
        </pc:sldMkLst>
      </pc:sldChg>
      <pc:sldChg chg="del">
        <pc:chgData name="Pendek Armin - SLF" userId="51f9b027-0aea-4240-8982-d199f038d370" providerId="ADAL" clId="{4E10B850-EBD6-C243-B283-7C0C2F78B10A}" dt="2023-05-26T10:31:01.211" v="8172" actId="2696"/>
        <pc:sldMkLst>
          <pc:docMk/>
          <pc:sldMk cId="1732220550" sldId="984"/>
        </pc:sldMkLst>
      </pc:sldChg>
      <pc:sldChg chg="del">
        <pc:chgData name="Pendek Armin - SLF" userId="51f9b027-0aea-4240-8982-d199f038d370" providerId="ADAL" clId="{4E10B850-EBD6-C243-B283-7C0C2F78B10A}" dt="2023-05-26T10:31:01.132" v="8159" actId="2696"/>
        <pc:sldMkLst>
          <pc:docMk/>
          <pc:sldMk cId="165247311" sldId="985"/>
        </pc:sldMkLst>
      </pc:sldChg>
      <pc:sldChg chg="del">
        <pc:chgData name="Pendek Armin - SLF" userId="51f9b027-0aea-4240-8982-d199f038d370" providerId="ADAL" clId="{4E10B850-EBD6-C243-B283-7C0C2F78B10A}" dt="2023-05-26T10:31:01.205" v="8166" actId="2696"/>
        <pc:sldMkLst>
          <pc:docMk/>
          <pc:sldMk cId="1033294717" sldId="986"/>
        </pc:sldMkLst>
      </pc:sldChg>
      <pc:sldChg chg="del">
        <pc:chgData name="Pendek Armin - SLF" userId="51f9b027-0aea-4240-8982-d199f038d370" providerId="ADAL" clId="{4E10B850-EBD6-C243-B283-7C0C2F78B10A}" dt="2023-05-26T10:31:01.134" v="8160" actId="2696"/>
        <pc:sldMkLst>
          <pc:docMk/>
          <pc:sldMk cId="1467888684" sldId="987"/>
        </pc:sldMkLst>
      </pc:sldChg>
      <pc:sldChg chg="del">
        <pc:chgData name="Pendek Armin - SLF" userId="51f9b027-0aea-4240-8982-d199f038d370" providerId="ADAL" clId="{4E10B850-EBD6-C243-B283-7C0C2F78B10A}" dt="2023-05-26T10:31:01.225" v="8176" actId="2696"/>
        <pc:sldMkLst>
          <pc:docMk/>
          <pc:sldMk cId="1891239114" sldId="988"/>
        </pc:sldMkLst>
      </pc:sldChg>
      <pc:sldChg chg="del">
        <pc:chgData name="Pendek Armin - SLF" userId="51f9b027-0aea-4240-8982-d199f038d370" providerId="ADAL" clId="{4E10B850-EBD6-C243-B283-7C0C2F78B10A}" dt="2023-05-26T10:31:01.230" v="8177" actId="2696"/>
        <pc:sldMkLst>
          <pc:docMk/>
          <pc:sldMk cId="3085739558" sldId="989"/>
        </pc:sldMkLst>
      </pc:sldChg>
      <pc:sldChg chg="del">
        <pc:chgData name="Pendek Armin - SLF" userId="51f9b027-0aea-4240-8982-d199f038d370" providerId="ADAL" clId="{4E10B850-EBD6-C243-B283-7C0C2F78B10A}" dt="2023-05-26T10:31:01.207" v="8168" actId="2696"/>
        <pc:sldMkLst>
          <pc:docMk/>
          <pc:sldMk cId="998478350" sldId="990"/>
        </pc:sldMkLst>
      </pc:sldChg>
      <pc:sldChg chg="del">
        <pc:chgData name="Pendek Armin - SLF" userId="51f9b027-0aea-4240-8982-d199f038d370" providerId="ADAL" clId="{4E10B850-EBD6-C243-B283-7C0C2F78B10A}" dt="2023-05-26T10:31:01.206" v="8167" actId="2696"/>
        <pc:sldMkLst>
          <pc:docMk/>
          <pc:sldMk cId="2321273578" sldId="991"/>
        </pc:sldMkLst>
      </pc:sldChg>
      <pc:sldChg chg="del">
        <pc:chgData name="Pendek Armin - SLF" userId="51f9b027-0aea-4240-8982-d199f038d370" providerId="ADAL" clId="{4E10B850-EBD6-C243-B283-7C0C2F78B10A}" dt="2023-05-26T10:31:01.203" v="8165" actId="2696"/>
        <pc:sldMkLst>
          <pc:docMk/>
          <pc:sldMk cId="2587474021" sldId="992"/>
        </pc:sldMkLst>
      </pc:sldChg>
      <pc:sldChg chg="del">
        <pc:chgData name="Pendek Armin - SLF" userId="51f9b027-0aea-4240-8982-d199f038d370" providerId="ADAL" clId="{4E10B850-EBD6-C243-B283-7C0C2F78B10A}" dt="2023-05-26T10:31:01.208" v="8169" actId="2696"/>
        <pc:sldMkLst>
          <pc:docMk/>
          <pc:sldMk cId="3497228322" sldId="993"/>
        </pc:sldMkLst>
      </pc:sldChg>
      <pc:sldChg chg="del">
        <pc:chgData name="Pendek Armin - SLF" userId="51f9b027-0aea-4240-8982-d199f038d370" providerId="ADAL" clId="{4E10B850-EBD6-C243-B283-7C0C2F78B10A}" dt="2023-05-26T10:31:01.112" v="8154" actId="2696"/>
        <pc:sldMkLst>
          <pc:docMk/>
          <pc:sldMk cId="3041680540" sldId="994"/>
        </pc:sldMkLst>
      </pc:sldChg>
      <pc:sldChg chg="del">
        <pc:chgData name="Pendek Armin - SLF" userId="51f9b027-0aea-4240-8982-d199f038d370" providerId="ADAL" clId="{4E10B850-EBD6-C243-B283-7C0C2F78B10A}" dt="2023-05-26T10:31:01.209" v="8170" actId="2696"/>
        <pc:sldMkLst>
          <pc:docMk/>
          <pc:sldMk cId="1185820059" sldId="995"/>
        </pc:sldMkLst>
      </pc:sldChg>
      <pc:sldChg chg="del">
        <pc:chgData name="Pendek Armin - SLF" userId="51f9b027-0aea-4240-8982-d199f038d370" providerId="ADAL" clId="{4E10B850-EBD6-C243-B283-7C0C2F78B10A}" dt="2023-05-26T10:31:01.211" v="8171" actId="2696"/>
        <pc:sldMkLst>
          <pc:docMk/>
          <pc:sldMk cId="4148929801" sldId="996"/>
        </pc:sldMkLst>
      </pc:sldChg>
      <pc:sldChg chg="del">
        <pc:chgData name="Pendek Armin - SLF" userId="51f9b027-0aea-4240-8982-d199f038d370" providerId="ADAL" clId="{4E10B850-EBD6-C243-B283-7C0C2F78B10A}" dt="2023-05-26T10:31:01.116" v="8157" actId="2696"/>
        <pc:sldMkLst>
          <pc:docMk/>
          <pc:sldMk cId="210899666" sldId="997"/>
        </pc:sldMkLst>
      </pc:sldChg>
      <pc:sldChg chg="del">
        <pc:chgData name="Pendek Armin - SLF" userId="51f9b027-0aea-4240-8982-d199f038d370" providerId="ADAL" clId="{4E10B850-EBD6-C243-B283-7C0C2F78B10A}" dt="2023-05-26T10:31:01.213" v="8173" actId="2696"/>
        <pc:sldMkLst>
          <pc:docMk/>
          <pc:sldMk cId="2732548370" sldId="998"/>
        </pc:sldMkLst>
      </pc:sldChg>
      <pc:sldChg chg="del">
        <pc:chgData name="Pendek Armin - SLF" userId="51f9b027-0aea-4240-8982-d199f038d370" providerId="ADAL" clId="{4E10B850-EBD6-C243-B283-7C0C2F78B10A}" dt="2023-05-26T10:31:01.113" v="8155" actId="2696"/>
        <pc:sldMkLst>
          <pc:docMk/>
          <pc:sldMk cId="1546157222" sldId="999"/>
        </pc:sldMkLst>
      </pc:sldChg>
      <pc:sldChg chg="delSp modSp del mod">
        <pc:chgData name="Pendek Armin - SLF" userId="51f9b027-0aea-4240-8982-d199f038d370" providerId="ADAL" clId="{4E10B850-EBD6-C243-B283-7C0C2F78B10A}" dt="2023-05-26T10:31:01.223" v="8175" actId="2696"/>
        <pc:sldMkLst>
          <pc:docMk/>
          <pc:sldMk cId="709564755" sldId="1001"/>
        </pc:sldMkLst>
        <pc:spChg chg="del mod">
          <ac:chgData name="Pendek Armin - SLF" userId="51f9b027-0aea-4240-8982-d199f038d370" providerId="ADAL" clId="{4E10B850-EBD6-C243-B283-7C0C2F78B10A}" dt="2023-05-26T10:20:19.596" v="8017" actId="21"/>
          <ac:spMkLst>
            <pc:docMk/>
            <pc:sldMk cId="709564755" sldId="1001"/>
            <ac:spMk id="2" creationId="{964E81A4-1464-8294-CAA7-56F95B6D3EE1}"/>
          </ac:spMkLst>
        </pc:spChg>
      </pc:sldChg>
      <pc:sldChg chg="new">
        <pc:chgData name="Pendek Armin - SLF" userId="51f9b027-0aea-4240-8982-d199f038d370" providerId="ADAL" clId="{4E10B850-EBD6-C243-B283-7C0C2F78B10A}" dt="2023-05-26T10:17:49.049" v="8000" actId="680"/>
        <pc:sldMkLst>
          <pc:docMk/>
          <pc:sldMk cId="1141813728" sldId="1002"/>
        </pc:sldMkLst>
      </pc:sldChg>
      <pc:sldChg chg="addSp modSp new mod">
        <pc:chgData name="Pendek Armin - SLF" userId="51f9b027-0aea-4240-8982-d199f038d370" providerId="ADAL" clId="{4E10B850-EBD6-C243-B283-7C0C2F78B10A}" dt="2023-06-19T07:15:26.895" v="9350" actId="14100"/>
        <pc:sldMkLst>
          <pc:docMk/>
          <pc:sldMk cId="1481368355" sldId="1003"/>
        </pc:sldMkLst>
        <pc:spChg chg="add mod">
          <ac:chgData name="Pendek Armin - SLF" userId="51f9b027-0aea-4240-8982-d199f038d370" providerId="ADAL" clId="{4E10B850-EBD6-C243-B283-7C0C2F78B10A}" dt="2023-06-19T07:15:26.895" v="9350" actId="14100"/>
          <ac:spMkLst>
            <pc:docMk/>
            <pc:sldMk cId="1481368355" sldId="1003"/>
            <ac:spMk id="2" creationId="{7CF00156-97C5-CDF3-482D-25EA53F33E2D}"/>
          </ac:spMkLst>
        </pc:spChg>
      </pc:sldChg>
      <pc:sldChg chg="new">
        <pc:chgData name="Pendek Armin - SLF" userId="51f9b027-0aea-4240-8982-d199f038d370" providerId="ADAL" clId="{4E10B850-EBD6-C243-B283-7C0C2F78B10A}" dt="2023-05-26T10:18:25.723" v="8003" actId="680"/>
        <pc:sldMkLst>
          <pc:docMk/>
          <pc:sldMk cId="332287589" sldId="1004"/>
        </pc:sldMkLst>
      </pc:sldChg>
      <pc:sldChg chg="new">
        <pc:chgData name="Pendek Armin - SLF" userId="51f9b027-0aea-4240-8982-d199f038d370" providerId="ADAL" clId="{4E10B850-EBD6-C243-B283-7C0C2F78B10A}" dt="2023-05-26T10:18:33.175" v="8004" actId="680"/>
        <pc:sldMkLst>
          <pc:docMk/>
          <pc:sldMk cId="2944008885" sldId="1005"/>
        </pc:sldMkLst>
      </pc:sldChg>
      <pc:sldChg chg="addSp delSp modSp new mod">
        <pc:chgData name="Pendek Armin - SLF" userId="51f9b027-0aea-4240-8982-d199f038d370" providerId="ADAL" clId="{4E10B850-EBD6-C243-B283-7C0C2F78B10A}" dt="2023-05-30T09:20:19.047" v="8179" actId="478"/>
        <pc:sldMkLst>
          <pc:docMk/>
          <pc:sldMk cId="1530873665" sldId="1006"/>
        </pc:sldMkLst>
        <pc:spChg chg="add del mod">
          <ac:chgData name="Pendek Armin - SLF" userId="51f9b027-0aea-4240-8982-d199f038d370" providerId="ADAL" clId="{4E10B850-EBD6-C243-B283-7C0C2F78B10A}" dt="2023-05-30T09:20:19.047" v="8179" actId="478"/>
          <ac:spMkLst>
            <pc:docMk/>
            <pc:sldMk cId="1530873665" sldId="1006"/>
            <ac:spMk id="2" creationId="{E0DBD4C8-9DDA-B4DA-AC50-F26D6187A373}"/>
          </ac:spMkLst>
        </pc:spChg>
      </pc:sldChg>
      <pc:sldChg chg="new ord">
        <pc:chgData name="Pendek Armin - SLF" userId="51f9b027-0aea-4240-8982-d199f038d370" providerId="ADAL" clId="{4E10B850-EBD6-C243-B283-7C0C2F78B10A}" dt="2023-06-19T07:15:40.492" v="9351" actId="20578"/>
        <pc:sldMkLst>
          <pc:docMk/>
          <pc:sldMk cId="1770509888" sldId="1007"/>
        </pc:sldMkLst>
      </pc:sldChg>
      <pc:sldChg chg="new ord">
        <pc:chgData name="Pendek Armin - SLF" userId="51f9b027-0aea-4240-8982-d199f038d370" providerId="ADAL" clId="{4E10B850-EBD6-C243-B283-7C0C2F78B10A}" dt="2023-06-19T07:15:45.139" v="9352" actId="20578"/>
        <pc:sldMkLst>
          <pc:docMk/>
          <pc:sldMk cId="1189387845" sldId="1008"/>
        </pc:sldMkLst>
      </pc:sldChg>
      <pc:sldChg chg="new ord">
        <pc:chgData name="Pendek Armin - SLF" userId="51f9b027-0aea-4240-8982-d199f038d370" providerId="ADAL" clId="{4E10B850-EBD6-C243-B283-7C0C2F78B10A}" dt="2023-06-19T07:16:00.064" v="9353" actId="20578"/>
        <pc:sldMkLst>
          <pc:docMk/>
          <pc:sldMk cId="2126338828" sldId="1009"/>
        </pc:sldMkLst>
      </pc:sldChg>
      <pc:sldChg chg="addSp modSp new mod modAnim">
        <pc:chgData name="Pendek Armin - SLF" userId="51f9b027-0aea-4240-8982-d199f038d370" providerId="ADAL" clId="{4E10B850-EBD6-C243-B283-7C0C2F78B10A}" dt="2023-05-26T10:30:42.004" v="8152" actId="14100"/>
        <pc:sldMkLst>
          <pc:docMk/>
          <pc:sldMk cId="3427413632" sldId="1010"/>
        </pc:sldMkLst>
        <pc:picChg chg="add mod">
          <ac:chgData name="Pendek Armin - SLF" userId="51f9b027-0aea-4240-8982-d199f038d370" providerId="ADAL" clId="{4E10B850-EBD6-C243-B283-7C0C2F78B10A}" dt="2023-05-26T10:30:42.004" v="8152" actId="14100"/>
          <ac:picMkLst>
            <pc:docMk/>
            <pc:sldMk cId="3427413632" sldId="1010"/>
            <ac:picMk id="2" creationId="{AD1DB6CF-4BC9-96DB-5BFB-2B8164FFBB39}"/>
          </ac:picMkLst>
        </pc:picChg>
      </pc:sldChg>
      <pc:sldChg chg="new">
        <pc:chgData name="Pendek Armin - SLF" userId="51f9b027-0aea-4240-8982-d199f038d370" providerId="ADAL" clId="{4E10B850-EBD6-C243-B283-7C0C2F78B10A}" dt="2023-05-26T10:19:30.288" v="8010" actId="680"/>
        <pc:sldMkLst>
          <pc:docMk/>
          <pc:sldMk cId="1668593862" sldId="1011"/>
        </pc:sldMkLst>
      </pc:sldChg>
      <pc:sldChg chg="new">
        <pc:chgData name="Pendek Armin - SLF" userId="51f9b027-0aea-4240-8982-d199f038d370" providerId="ADAL" clId="{4E10B850-EBD6-C243-B283-7C0C2F78B10A}" dt="2023-05-26T10:19:37.298" v="8011" actId="680"/>
        <pc:sldMkLst>
          <pc:docMk/>
          <pc:sldMk cId="9493147" sldId="1012"/>
        </pc:sldMkLst>
      </pc:sldChg>
      <pc:sldChg chg="new del">
        <pc:chgData name="Pendek Armin - SLF" userId="51f9b027-0aea-4240-8982-d199f038d370" providerId="ADAL" clId="{4E10B850-EBD6-C243-B283-7C0C2F78B10A}" dt="2024-01-11T19:26:36.700" v="11991" actId="2696"/>
        <pc:sldMkLst>
          <pc:docMk/>
          <pc:sldMk cId="2562281775" sldId="1013"/>
        </pc:sldMkLst>
      </pc:sldChg>
      <pc:sldChg chg="addSp modSp new mod">
        <pc:chgData name="Pendek Armin - SLF" userId="51f9b027-0aea-4240-8982-d199f038d370" providerId="ADAL" clId="{4E10B850-EBD6-C243-B283-7C0C2F78B10A}" dt="2023-05-26T10:22:48.388" v="8024" actId="1076"/>
        <pc:sldMkLst>
          <pc:docMk/>
          <pc:sldMk cId="929706836" sldId="1014"/>
        </pc:sldMkLst>
        <pc:spChg chg="add mod">
          <ac:chgData name="Pendek Armin - SLF" userId="51f9b027-0aea-4240-8982-d199f038d370" providerId="ADAL" clId="{4E10B850-EBD6-C243-B283-7C0C2F78B10A}" dt="2023-05-26T10:22:48.388" v="8024" actId="1076"/>
          <ac:spMkLst>
            <pc:docMk/>
            <pc:sldMk cId="929706836" sldId="1014"/>
            <ac:spMk id="4" creationId="{45A0673B-E47A-4D51-6537-7ACFCD986895}"/>
          </ac:spMkLst>
        </pc:spChg>
      </pc:sldChg>
      <pc:sldChg chg="addSp delSp modSp new mod">
        <pc:chgData name="Pendek Armin - SLF" userId="51f9b027-0aea-4240-8982-d199f038d370" providerId="ADAL" clId="{4E10B850-EBD6-C243-B283-7C0C2F78B10A}" dt="2023-06-19T07:13:03.519" v="9295" actId="21"/>
        <pc:sldMkLst>
          <pc:docMk/>
          <pc:sldMk cId="1872159071" sldId="1015"/>
        </pc:sldMkLst>
        <pc:spChg chg="add del mod">
          <ac:chgData name="Pendek Armin - SLF" userId="51f9b027-0aea-4240-8982-d199f038d370" providerId="ADAL" clId="{4E10B850-EBD6-C243-B283-7C0C2F78B10A}" dt="2023-06-19T07:13:03.519" v="9295" actId="21"/>
          <ac:spMkLst>
            <pc:docMk/>
            <pc:sldMk cId="1872159071" sldId="1015"/>
            <ac:spMk id="2" creationId="{2567BBDD-3FFA-4D0C-2A39-59D719ED5114}"/>
          </ac:spMkLst>
        </pc:spChg>
      </pc:sldChg>
      <pc:sldChg chg="addSp modSp new mod">
        <pc:chgData name="Pendek Armin - SLF" userId="51f9b027-0aea-4240-8982-d199f038d370" providerId="ADAL" clId="{4E10B850-EBD6-C243-B283-7C0C2F78B10A}" dt="2023-05-26T10:20:31.676" v="8020" actId="207"/>
        <pc:sldMkLst>
          <pc:docMk/>
          <pc:sldMk cId="3295836359" sldId="1016"/>
        </pc:sldMkLst>
        <pc:spChg chg="add mod">
          <ac:chgData name="Pendek Armin - SLF" userId="51f9b027-0aea-4240-8982-d199f038d370" providerId="ADAL" clId="{4E10B850-EBD6-C243-B283-7C0C2F78B10A}" dt="2023-05-26T10:20:31.676" v="8020" actId="207"/>
          <ac:spMkLst>
            <pc:docMk/>
            <pc:sldMk cId="3295836359" sldId="1016"/>
            <ac:spMk id="2" creationId="{9058909F-230F-96E9-CA4C-F1A40DE260E4}"/>
          </ac:spMkLst>
        </pc:spChg>
      </pc:sldChg>
      <pc:sldChg chg="new">
        <pc:chgData name="Pendek Armin - SLF" userId="51f9b027-0aea-4240-8982-d199f038d370" providerId="ADAL" clId="{4E10B850-EBD6-C243-B283-7C0C2F78B10A}" dt="2024-01-11T19:26:50.209" v="11992" actId="680"/>
        <pc:sldMkLst>
          <pc:docMk/>
          <pc:sldMk cId="2065410125" sldId="1017"/>
        </pc:sldMkLst>
      </pc:sldChg>
      <pc:sldChg chg="add del">
        <pc:chgData name="Pendek Armin - SLF" userId="51f9b027-0aea-4240-8982-d199f038d370" providerId="ADAL" clId="{4E10B850-EBD6-C243-B283-7C0C2F78B10A}" dt="2024-01-11T09:19:23.309" v="9458" actId="2696"/>
        <pc:sldMkLst>
          <pc:docMk/>
          <pc:sldMk cId="2883691781" sldId="1017"/>
        </pc:sldMkLst>
      </pc:sldChg>
      <pc:sldChg chg="new">
        <pc:chgData name="Pendek Armin - SLF" userId="51f9b027-0aea-4240-8982-d199f038d370" providerId="ADAL" clId="{4E10B850-EBD6-C243-B283-7C0C2F78B10A}" dt="2024-01-11T19:29:13.096" v="12034" actId="680"/>
        <pc:sldMkLst>
          <pc:docMk/>
          <pc:sldMk cId="2703643985" sldId="1018"/>
        </pc:sldMkLst>
      </pc:sldChg>
      <pc:sldChg chg="new del">
        <pc:chgData name="Pendek Armin - SLF" userId="51f9b027-0aea-4240-8982-d199f038d370" providerId="ADAL" clId="{4E10B850-EBD6-C243-B283-7C0C2F78B10A}" dt="2024-01-11T19:29:40.153" v="12036" actId="2696"/>
        <pc:sldMkLst>
          <pc:docMk/>
          <pc:sldMk cId="2169843610" sldId="1019"/>
        </pc:sldMkLst>
      </pc:sldChg>
      <pc:sldChg chg="new">
        <pc:chgData name="Pendek Armin - SLF" userId="51f9b027-0aea-4240-8982-d199f038d370" providerId="ADAL" clId="{4E10B850-EBD6-C243-B283-7C0C2F78B10A}" dt="2024-01-11T19:29:47.137" v="12037" actId="680"/>
        <pc:sldMkLst>
          <pc:docMk/>
          <pc:sldMk cId="3472295121" sldId="1019"/>
        </pc:sldMkLst>
      </pc:sldChg>
      <pc:sldMasterChg chg="addSldLayout delSldLayout modSldLayout sldLayoutOrd">
        <pc:chgData name="Pendek Armin - SLF" userId="51f9b027-0aea-4240-8982-d199f038d370" providerId="ADAL" clId="{4E10B850-EBD6-C243-B283-7C0C2F78B10A}" dt="2024-01-11T19:28:09.410" v="12033" actId="1037"/>
        <pc:sldMasterMkLst>
          <pc:docMk/>
          <pc:sldMasterMk cId="4208906343" sldId="2147484138"/>
        </pc:sldMasterMkLst>
        <pc:sldLayoutChg chg="modSp del mod ord">
          <pc:chgData name="Pendek Armin - SLF" userId="51f9b027-0aea-4240-8982-d199f038d370" providerId="ADAL" clId="{4E10B850-EBD6-C243-B283-7C0C2F78B10A}" dt="2023-06-19T07:40:11.582" v="9445" actId="2696"/>
          <pc:sldLayoutMkLst>
            <pc:docMk/>
            <pc:sldMasterMk cId="4208906343" sldId="2147484138"/>
            <pc:sldLayoutMk cId="1414652473" sldId="2147484151"/>
          </pc:sldLayoutMkLst>
          <pc:spChg chg="mod">
            <ac:chgData name="Pendek Armin - SLF" userId="51f9b027-0aea-4240-8982-d199f038d370" providerId="ADAL" clId="{4E10B850-EBD6-C243-B283-7C0C2F78B10A}" dt="2023-05-22T07:09:40.008" v="3654" actId="1076"/>
            <ac:spMkLst>
              <pc:docMk/>
              <pc:sldMasterMk cId="4208906343" sldId="2147484138"/>
              <pc:sldLayoutMk cId="1414652473" sldId="2147484151"/>
              <ac:spMk id="2" creationId="{5EBEF291-68B3-19B1-CB14-D64E4A79196C}"/>
            </ac:spMkLst>
          </pc:spChg>
          <pc:spChg chg="mod">
            <ac:chgData name="Pendek Armin - SLF" userId="51f9b027-0aea-4240-8982-d199f038d370" providerId="ADAL" clId="{4E10B850-EBD6-C243-B283-7C0C2F78B10A}" dt="2023-05-22T07:07:21.846" v="3603" actId="20577"/>
            <ac:spMkLst>
              <pc:docMk/>
              <pc:sldMasterMk cId="4208906343" sldId="2147484138"/>
              <pc:sldLayoutMk cId="1414652473" sldId="2147484151"/>
              <ac:spMk id="3" creationId="{C471BAD3-AB7C-ADCA-689B-20EF8DFD3D74}"/>
            </ac:spMkLst>
          </pc:spChg>
          <pc:spChg chg="mod">
            <ac:chgData name="Pendek Armin - SLF" userId="51f9b027-0aea-4240-8982-d199f038d370" providerId="ADAL" clId="{4E10B850-EBD6-C243-B283-7C0C2F78B10A}" dt="2023-05-22T07:07:17.557" v="3597" actId="20577"/>
            <ac:spMkLst>
              <pc:docMk/>
              <pc:sldMasterMk cId="4208906343" sldId="2147484138"/>
              <pc:sldLayoutMk cId="1414652473" sldId="2147484151"/>
              <ac:spMk id="14" creationId="{8CAAE69E-CB11-F272-B0FF-7BFA114DBC9A}"/>
            </ac:spMkLst>
          </pc:spChg>
          <pc:spChg chg="mod">
            <ac:chgData name="Pendek Armin - SLF" userId="51f9b027-0aea-4240-8982-d199f038d370" providerId="ADAL" clId="{4E10B850-EBD6-C243-B283-7C0C2F78B10A}" dt="2023-05-22T07:09:40.008" v="3654" actId="1076"/>
            <ac:spMkLst>
              <pc:docMk/>
              <pc:sldMasterMk cId="4208906343" sldId="2147484138"/>
              <pc:sldLayoutMk cId="1414652473" sldId="2147484151"/>
              <ac:spMk id="15" creationId="{199FC27E-C6C3-07A8-11B6-71CF9408CE35}"/>
            </ac:spMkLst>
          </pc:spChg>
          <pc:picChg chg="mod">
            <ac:chgData name="Pendek Armin - SLF" userId="51f9b027-0aea-4240-8982-d199f038d370" providerId="ADAL" clId="{4E10B850-EBD6-C243-B283-7C0C2F78B10A}" dt="2023-05-22T07:12:16.445" v="3880" actId="1076"/>
            <ac:picMkLst>
              <pc:docMk/>
              <pc:sldMasterMk cId="4208906343" sldId="2147484138"/>
              <pc:sldLayoutMk cId="1414652473" sldId="2147484151"/>
              <ac:picMk id="5" creationId="{EA77CE5B-A406-0173-3DB5-534670E75705}"/>
            </ac:picMkLst>
          </pc:picChg>
        </pc:sldLayoutChg>
        <pc:sldLayoutChg chg="del">
          <pc:chgData name="Pendek Armin - SLF" userId="51f9b027-0aea-4240-8982-d199f038d370" providerId="ADAL" clId="{4E10B850-EBD6-C243-B283-7C0C2F78B10A}" dt="2023-06-19T07:40:11.615" v="9448" actId="2696"/>
          <pc:sldLayoutMkLst>
            <pc:docMk/>
            <pc:sldMasterMk cId="4208906343" sldId="2147484138"/>
            <pc:sldLayoutMk cId="601145681" sldId="2147484152"/>
          </pc:sldLayoutMkLst>
        </pc:sldLayoutChg>
        <pc:sldLayoutChg chg="del">
          <pc:chgData name="Pendek Armin - SLF" userId="51f9b027-0aea-4240-8982-d199f038d370" providerId="ADAL" clId="{4E10B850-EBD6-C243-B283-7C0C2F78B10A}" dt="2023-06-19T07:40:11.416" v="9431" actId="2696"/>
          <pc:sldLayoutMkLst>
            <pc:docMk/>
            <pc:sldMasterMk cId="4208906343" sldId="2147484138"/>
            <pc:sldLayoutMk cId="2027930932" sldId="2147484153"/>
          </pc:sldLayoutMkLst>
        </pc:sldLayoutChg>
        <pc:sldLayoutChg chg="del">
          <pc:chgData name="Pendek Armin - SLF" userId="51f9b027-0aea-4240-8982-d199f038d370" providerId="ADAL" clId="{4E10B850-EBD6-C243-B283-7C0C2F78B10A}" dt="2023-06-19T07:40:11.457" v="9437" actId="2696"/>
          <pc:sldLayoutMkLst>
            <pc:docMk/>
            <pc:sldMasterMk cId="4208906343" sldId="2147484138"/>
            <pc:sldLayoutMk cId="3634560049" sldId="2147484156"/>
          </pc:sldLayoutMkLst>
        </pc:sldLayoutChg>
        <pc:sldLayoutChg chg="del">
          <pc:chgData name="Pendek Armin - SLF" userId="51f9b027-0aea-4240-8982-d199f038d370" providerId="ADAL" clId="{4E10B850-EBD6-C243-B283-7C0C2F78B10A}" dt="2023-06-19T07:40:11.708" v="9455" actId="2696"/>
          <pc:sldLayoutMkLst>
            <pc:docMk/>
            <pc:sldMasterMk cId="4208906343" sldId="2147484138"/>
            <pc:sldLayoutMk cId="2474149969" sldId="2147484157"/>
          </pc:sldLayoutMkLst>
        </pc:sldLayoutChg>
        <pc:sldLayoutChg chg="del">
          <pc:chgData name="Pendek Armin - SLF" userId="51f9b027-0aea-4240-8982-d199f038d370" providerId="ADAL" clId="{4E10B850-EBD6-C243-B283-7C0C2F78B10A}" dt="2023-06-19T07:40:11.530" v="9442" actId="2696"/>
          <pc:sldLayoutMkLst>
            <pc:docMk/>
            <pc:sldMasterMk cId="4208906343" sldId="2147484138"/>
            <pc:sldLayoutMk cId="3645458053" sldId="2147484159"/>
          </pc:sldLayoutMkLst>
        </pc:sldLayoutChg>
        <pc:sldLayoutChg chg="del">
          <pc:chgData name="Pendek Armin - SLF" userId="51f9b027-0aea-4240-8982-d199f038d370" providerId="ADAL" clId="{4E10B850-EBD6-C243-B283-7C0C2F78B10A}" dt="2023-06-19T07:40:11.533" v="9443" actId="2696"/>
          <pc:sldLayoutMkLst>
            <pc:docMk/>
            <pc:sldMasterMk cId="4208906343" sldId="2147484138"/>
            <pc:sldLayoutMk cId="3714184985" sldId="2147484161"/>
          </pc:sldLayoutMkLst>
        </pc:sldLayoutChg>
        <pc:sldLayoutChg chg="del">
          <pc:chgData name="Pendek Armin - SLF" userId="51f9b027-0aea-4240-8982-d199f038d370" providerId="ADAL" clId="{4E10B850-EBD6-C243-B283-7C0C2F78B10A}" dt="2023-06-19T07:40:11.499" v="9441" actId="2696"/>
          <pc:sldLayoutMkLst>
            <pc:docMk/>
            <pc:sldMasterMk cId="4208906343" sldId="2147484138"/>
            <pc:sldLayoutMk cId="1102216833" sldId="2147484162"/>
          </pc:sldLayoutMkLst>
        </pc:sldLayoutChg>
        <pc:sldLayoutChg chg="del">
          <pc:chgData name="Pendek Armin - SLF" userId="51f9b027-0aea-4240-8982-d199f038d370" providerId="ADAL" clId="{4E10B850-EBD6-C243-B283-7C0C2F78B10A}" dt="2023-06-19T07:40:11.443" v="9436" actId="2696"/>
          <pc:sldLayoutMkLst>
            <pc:docMk/>
            <pc:sldMasterMk cId="4208906343" sldId="2147484138"/>
            <pc:sldLayoutMk cId="2414968623" sldId="2147484163"/>
          </pc:sldLayoutMkLst>
        </pc:sldLayoutChg>
        <pc:sldLayoutChg chg="del">
          <pc:chgData name="Pendek Armin - SLF" userId="51f9b027-0aea-4240-8982-d199f038d370" providerId="ADAL" clId="{4E10B850-EBD6-C243-B283-7C0C2F78B10A}" dt="2023-06-19T07:40:11.657" v="9451" actId="2696"/>
          <pc:sldLayoutMkLst>
            <pc:docMk/>
            <pc:sldMasterMk cId="4208906343" sldId="2147484138"/>
            <pc:sldLayoutMk cId="4251272344" sldId="2147484164"/>
          </pc:sldLayoutMkLst>
        </pc:sldLayoutChg>
        <pc:sldLayoutChg chg="del">
          <pc:chgData name="Pendek Armin - SLF" userId="51f9b027-0aea-4240-8982-d199f038d370" providerId="ADAL" clId="{4E10B850-EBD6-C243-B283-7C0C2F78B10A}" dt="2023-06-19T07:40:11.430" v="9435" actId="2696"/>
          <pc:sldLayoutMkLst>
            <pc:docMk/>
            <pc:sldMasterMk cId="4208906343" sldId="2147484138"/>
            <pc:sldLayoutMk cId="964765723" sldId="2147484165"/>
          </pc:sldLayoutMkLst>
        </pc:sldLayoutChg>
        <pc:sldLayoutChg chg="del">
          <pc:chgData name="Pendek Armin - SLF" userId="51f9b027-0aea-4240-8982-d199f038d370" providerId="ADAL" clId="{4E10B850-EBD6-C243-B283-7C0C2F78B10A}" dt="2023-06-19T07:40:11.677" v="9453" actId="2696"/>
          <pc:sldLayoutMkLst>
            <pc:docMk/>
            <pc:sldMasterMk cId="4208906343" sldId="2147484138"/>
            <pc:sldLayoutMk cId="1598571565" sldId="2147484166"/>
          </pc:sldLayoutMkLst>
        </pc:sldLayoutChg>
        <pc:sldLayoutChg chg="del">
          <pc:chgData name="Pendek Armin - SLF" userId="51f9b027-0aea-4240-8982-d199f038d370" providerId="ADAL" clId="{4E10B850-EBD6-C243-B283-7C0C2F78B10A}" dt="2023-06-19T07:40:11.497" v="9440" actId="2696"/>
          <pc:sldLayoutMkLst>
            <pc:docMk/>
            <pc:sldMasterMk cId="4208906343" sldId="2147484138"/>
            <pc:sldLayoutMk cId="1548124653" sldId="2147484168"/>
          </pc:sldLayoutMkLst>
        </pc:sldLayoutChg>
        <pc:sldLayoutChg chg="del">
          <pc:chgData name="Pendek Armin - SLF" userId="51f9b027-0aea-4240-8982-d199f038d370" providerId="ADAL" clId="{4E10B850-EBD6-C243-B283-7C0C2F78B10A}" dt="2023-06-19T07:40:11.470" v="9438" actId="2696"/>
          <pc:sldLayoutMkLst>
            <pc:docMk/>
            <pc:sldMasterMk cId="4208906343" sldId="2147484138"/>
            <pc:sldLayoutMk cId="4208739408" sldId="2147484169"/>
          </pc:sldLayoutMkLst>
        </pc:sldLayoutChg>
        <pc:sldLayoutChg chg="del">
          <pc:chgData name="Pendek Armin - SLF" userId="51f9b027-0aea-4240-8982-d199f038d370" providerId="ADAL" clId="{4E10B850-EBD6-C243-B283-7C0C2F78B10A}" dt="2023-06-19T07:40:11.424" v="9433" actId="2696"/>
          <pc:sldLayoutMkLst>
            <pc:docMk/>
            <pc:sldMasterMk cId="4208906343" sldId="2147484138"/>
            <pc:sldLayoutMk cId="622963861" sldId="2147484170"/>
          </pc:sldLayoutMkLst>
        </pc:sldLayoutChg>
        <pc:sldLayoutChg chg="del">
          <pc:chgData name="Pendek Armin - SLF" userId="51f9b027-0aea-4240-8982-d199f038d370" providerId="ADAL" clId="{4E10B850-EBD6-C243-B283-7C0C2F78B10A}" dt="2023-06-19T07:40:11.427" v="9434" actId="2696"/>
          <pc:sldLayoutMkLst>
            <pc:docMk/>
            <pc:sldMasterMk cId="4208906343" sldId="2147484138"/>
            <pc:sldLayoutMk cId="2343615333" sldId="2147484171"/>
          </pc:sldLayoutMkLst>
        </pc:sldLayoutChg>
        <pc:sldLayoutChg chg="del">
          <pc:chgData name="Pendek Armin - SLF" userId="51f9b027-0aea-4240-8982-d199f038d370" providerId="ADAL" clId="{4E10B850-EBD6-C243-B283-7C0C2F78B10A}" dt="2023-06-19T07:40:11.660" v="9452" actId="2696"/>
          <pc:sldLayoutMkLst>
            <pc:docMk/>
            <pc:sldMasterMk cId="4208906343" sldId="2147484138"/>
            <pc:sldLayoutMk cId="3963467877" sldId="2147484172"/>
          </pc:sldLayoutMkLst>
        </pc:sldLayoutChg>
        <pc:sldLayoutChg chg="del">
          <pc:chgData name="Pendek Armin - SLF" userId="51f9b027-0aea-4240-8982-d199f038d370" providerId="ADAL" clId="{4E10B850-EBD6-C243-B283-7C0C2F78B10A}" dt="2023-06-19T07:40:11.421" v="9432" actId="2696"/>
          <pc:sldLayoutMkLst>
            <pc:docMk/>
            <pc:sldMasterMk cId="4208906343" sldId="2147484138"/>
            <pc:sldLayoutMk cId="3695544669" sldId="2147484173"/>
          </pc:sldLayoutMkLst>
        </pc:sldLayoutChg>
        <pc:sldLayoutChg chg="del">
          <pc:chgData name="Pendek Armin - SLF" userId="51f9b027-0aea-4240-8982-d199f038d370" providerId="ADAL" clId="{4E10B850-EBD6-C243-B283-7C0C2F78B10A}" dt="2023-06-19T07:40:11.565" v="9444" actId="2696"/>
          <pc:sldLayoutMkLst>
            <pc:docMk/>
            <pc:sldMasterMk cId="4208906343" sldId="2147484138"/>
            <pc:sldLayoutMk cId="2802268013" sldId="2147484174"/>
          </pc:sldLayoutMkLst>
        </pc:sldLayoutChg>
        <pc:sldLayoutChg chg="del">
          <pc:chgData name="Pendek Armin - SLF" userId="51f9b027-0aea-4240-8982-d199f038d370" providerId="ADAL" clId="{4E10B850-EBD6-C243-B283-7C0C2F78B10A}" dt="2023-06-19T07:40:11.691" v="9454" actId="2696"/>
          <pc:sldLayoutMkLst>
            <pc:docMk/>
            <pc:sldMasterMk cId="4208906343" sldId="2147484138"/>
            <pc:sldLayoutMk cId="4120405591" sldId="2147484175"/>
          </pc:sldLayoutMkLst>
        </pc:sldLayoutChg>
        <pc:sldLayoutChg chg="del">
          <pc:chgData name="Pendek Armin - SLF" userId="51f9b027-0aea-4240-8982-d199f038d370" providerId="ADAL" clId="{4E10B850-EBD6-C243-B283-7C0C2F78B10A}" dt="2023-06-19T07:40:11.629" v="9449" actId="2696"/>
          <pc:sldLayoutMkLst>
            <pc:docMk/>
            <pc:sldMasterMk cId="4208906343" sldId="2147484138"/>
            <pc:sldLayoutMk cId="837467067" sldId="2147484177"/>
          </pc:sldLayoutMkLst>
        </pc:sldLayoutChg>
        <pc:sldLayoutChg chg="del">
          <pc:chgData name="Pendek Armin - SLF" userId="51f9b027-0aea-4240-8982-d199f038d370" providerId="ADAL" clId="{4E10B850-EBD6-C243-B283-7C0C2F78B10A}" dt="2023-06-19T07:40:11.483" v="9439" actId="2696"/>
          <pc:sldLayoutMkLst>
            <pc:docMk/>
            <pc:sldMasterMk cId="4208906343" sldId="2147484138"/>
            <pc:sldLayoutMk cId="2491434791" sldId="2147484178"/>
          </pc:sldLayoutMkLst>
        </pc:sldLayoutChg>
        <pc:sldLayoutChg chg="del">
          <pc:chgData name="Pendek Armin - SLF" userId="51f9b027-0aea-4240-8982-d199f038d370" providerId="ADAL" clId="{4E10B850-EBD6-C243-B283-7C0C2F78B10A}" dt="2023-06-19T07:40:11.642" v="9450" actId="2696"/>
          <pc:sldLayoutMkLst>
            <pc:docMk/>
            <pc:sldMasterMk cId="4208906343" sldId="2147484138"/>
            <pc:sldLayoutMk cId="3760019411" sldId="2147484180"/>
          </pc:sldLayoutMkLst>
        </pc:sldLayoutChg>
        <pc:sldLayoutChg chg="del">
          <pc:chgData name="Pendek Armin - SLF" userId="51f9b027-0aea-4240-8982-d199f038d370" providerId="ADAL" clId="{4E10B850-EBD6-C243-B283-7C0C2F78B10A}" dt="2023-06-19T07:40:11.589" v="9447" actId="2696"/>
          <pc:sldLayoutMkLst>
            <pc:docMk/>
            <pc:sldMasterMk cId="4208906343" sldId="2147484138"/>
            <pc:sldLayoutMk cId="401598042" sldId="2147484181"/>
          </pc:sldLayoutMkLst>
        </pc:sldLayoutChg>
        <pc:sldLayoutChg chg="del">
          <pc:chgData name="Pendek Armin - SLF" userId="51f9b027-0aea-4240-8982-d199f038d370" providerId="ADAL" clId="{4E10B850-EBD6-C243-B283-7C0C2F78B10A}" dt="2023-06-19T07:40:11.585" v="9446" actId="2696"/>
          <pc:sldLayoutMkLst>
            <pc:docMk/>
            <pc:sldMasterMk cId="4208906343" sldId="2147484138"/>
            <pc:sldLayoutMk cId="1495435049" sldId="2147484182"/>
          </pc:sldLayoutMkLst>
        </pc:sldLayoutChg>
        <pc:sldLayoutChg chg="addSp modSp del mod ord">
          <pc:chgData name="Pendek Armin - SLF" userId="51f9b027-0aea-4240-8982-d199f038d370" providerId="ADAL" clId="{4E10B850-EBD6-C243-B283-7C0C2F78B10A}" dt="2023-05-25T09:07:42.972" v="7938" actId="2696"/>
          <pc:sldLayoutMkLst>
            <pc:docMk/>
            <pc:sldMasterMk cId="4208906343" sldId="2147484138"/>
            <pc:sldLayoutMk cId="1853146928" sldId="2147484183"/>
          </pc:sldLayoutMkLst>
          <pc:picChg chg="add mod">
            <ac:chgData name="Pendek Armin - SLF" userId="51f9b027-0aea-4240-8982-d199f038d370" providerId="ADAL" clId="{4E10B850-EBD6-C243-B283-7C0C2F78B10A}" dt="2023-05-25T08:52:16.842" v="7823" actId="1076"/>
            <ac:picMkLst>
              <pc:docMk/>
              <pc:sldMasterMk cId="4208906343" sldId="2147484138"/>
              <pc:sldLayoutMk cId="1853146928" sldId="2147484183"/>
              <ac:picMk id="3" creationId="{132E1D82-FA93-1E12-BC8A-CD762C6204D4}"/>
            </ac:picMkLst>
          </pc:picChg>
        </pc:sldLayoutChg>
        <pc:sldLayoutChg chg="del">
          <pc:chgData name="Pendek Armin - SLF" userId="51f9b027-0aea-4240-8982-d199f038d370" providerId="ADAL" clId="{4E10B850-EBD6-C243-B283-7C0C2F78B10A}" dt="2023-06-19T07:40:11.413" v="9430" actId="2696"/>
          <pc:sldLayoutMkLst>
            <pc:docMk/>
            <pc:sldMasterMk cId="4208906343" sldId="2147484138"/>
            <pc:sldLayoutMk cId="3351147402" sldId="2147484184"/>
          </pc:sldLayoutMkLst>
        </pc:sldLayoutChg>
        <pc:sldLayoutChg chg="modSp del mod ord">
          <pc:chgData name="Pendek Armin - SLF" userId="51f9b027-0aea-4240-8982-d199f038d370" providerId="ADAL" clId="{4E10B850-EBD6-C243-B283-7C0C2F78B10A}" dt="2023-06-19T07:40:11.729" v="9456" actId="2696"/>
          <pc:sldLayoutMkLst>
            <pc:docMk/>
            <pc:sldMasterMk cId="4208906343" sldId="2147484138"/>
            <pc:sldLayoutMk cId="2241635137" sldId="2147484185"/>
          </pc:sldLayoutMkLst>
          <pc:spChg chg="mod">
            <ac:chgData name="Pendek Armin - SLF" userId="51f9b027-0aea-4240-8982-d199f038d370" providerId="ADAL" clId="{4E10B850-EBD6-C243-B283-7C0C2F78B10A}" dt="2023-05-22T07:10:05.352" v="3660" actId="14100"/>
            <ac:spMkLst>
              <pc:docMk/>
              <pc:sldMasterMk cId="4208906343" sldId="2147484138"/>
              <pc:sldLayoutMk cId="2241635137" sldId="2147484185"/>
              <ac:spMk id="14" creationId="{8CAAE69E-CB11-F272-B0FF-7BFA114DBC9A}"/>
            </ac:spMkLst>
          </pc:spChg>
          <pc:spChg chg="mod">
            <ac:chgData name="Pendek Armin - SLF" userId="51f9b027-0aea-4240-8982-d199f038d370" providerId="ADAL" clId="{4E10B850-EBD6-C243-B283-7C0C2F78B10A}" dt="2023-05-22T07:28:10.210" v="3994" actId="20577"/>
            <ac:spMkLst>
              <pc:docMk/>
              <pc:sldMasterMk cId="4208906343" sldId="2147484138"/>
              <pc:sldLayoutMk cId="2241635137" sldId="2147484185"/>
              <ac:spMk id="15" creationId="{199FC27E-C6C3-07A8-11B6-71CF9408CE35}"/>
            </ac:spMkLst>
          </pc:spChg>
        </pc:sldLayoutChg>
        <pc:sldLayoutChg chg="addSp delSp modSp add mod ord modTransition">
          <pc:chgData name="Pendek Armin - SLF" userId="51f9b027-0aea-4240-8982-d199f038d370" providerId="ADAL" clId="{4E10B850-EBD6-C243-B283-7C0C2F78B10A}" dt="2023-06-18T22:03:51.622" v="9089" actId="18131"/>
          <pc:sldLayoutMkLst>
            <pc:docMk/>
            <pc:sldMasterMk cId="4208906343" sldId="2147484138"/>
            <pc:sldLayoutMk cId="276358712" sldId="2147484186"/>
          </pc:sldLayoutMkLst>
          <pc:spChg chg="mod">
            <ac:chgData name="Pendek Armin - SLF" userId="51f9b027-0aea-4240-8982-d199f038d370" providerId="ADAL" clId="{4E10B850-EBD6-C243-B283-7C0C2F78B10A}" dt="2023-05-19T11:17:52.240" v="70" actId="207"/>
            <ac:spMkLst>
              <pc:docMk/>
              <pc:sldMasterMk cId="4208906343" sldId="2147484138"/>
              <pc:sldLayoutMk cId="276358712" sldId="2147484186"/>
              <ac:spMk id="2" creationId="{B5086A0E-EDD5-FCD7-68D1-9E19A7DE6E37}"/>
            </ac:spMkLst>
          </pc:spChg>
          <pc:spChg chg="del mod">
            <ac:chgData name="Pendek Armin - SLF" userId="51f9b027-0aea-4240-8982-d199f038d370" providerId="ADAL" clId="{4E10B850-EBD6-C243-B283-7C0C2F78B10A}" dt="2023-05-19T11:34:57.666" v="117" actId="478"/>
            <ac:spMkLst>
              <pc:docMk/>
              <pc:sldMasterMk cId="4208906343" sldId="2147484138"/>
              <pc:sldLayoutMk cId="276358712" sldId="2147484186"/>
              <ac:spMk id="3" creationId="{69D74A87-DC8F-7D01-8168-929B13A48AA4}"/>
            </ac:spMkLst>
          </pc:spChg>
          <pc:spChg chg="add mod">
            <ac:chgData name="Pendek Armin - SLF" userId="51f9b027-0aea-4240-8982-d199f038d370" providerId="ADAL" clId="{4E10B850-EBD6-C243-B283-7C0C2F78B10A}" dt="2023-05-23T08:02:03.084" v="5656" actId="1035"/>
            <ac:spMkLst>
              <pc:docMk/>
              <pc:sldMasterMk cId="4208906343" sldId="2147484138"/>
              <pc:sldLayoutMk cId="276358712" sldId="2147484186"/>
              <ac:spMk id="5" creationId="{6C9BF42D-FAB8-A6B6-20F9-47144F055269}"/>
            </ac:spMkLst>
          </pc:spChg>
          <pc:spChg chg="add del mod">
            <ac:chgData name="Pendek Armin - SLF" userId="51f9b027-0aea-4240-8982-d199f038d370" providerId="ADAL" clId="{4E10B850-EBD6-C243-B283-7C0C2F78B10A}" dt="2023-05-23T08:02:46.438" v="5667" actId="21"/>
            <ac:spMkLst>
              <pc:docMk/>
              <pc:sldMasterMk cId="4208906343" sldId="2147484138"/>
              <pc:sldLayoutMk cId="276358712" sldId="2147484186"/>
              <ac:spMk id="6" creationId="{744F1F81-F630-06E8-275F-4415FAFDF60C}"/>
            </ac:spMkLst>
          </pc:spChg>
          <pc:spChg chg="add del mod">
            <ac:chgData name="Pendek Armin - SLF" userId="51f9b027-0aea-4240-8982-d199f038d370" providerId="ADAL" clId="{4E10B850-EBD6-C243-B283-7C0C2F78B10A}" dt="2023-05-22T07:12:26.768" v="3881" actId="478"/>
            <ac:spMkLst>
              <pc:docMk/>
              <pc:sldMasterMk cId="4208906343" sldId="2147484138"/>
              <pc:sldLayoutMk cId="276358712" sldId="2147484186"/>
              <ac:spMk id="6" creationId="{BCEECEC9-D188-42BE-BAFF-0E43A200B7B0}"/>
            </ac:spMkLst>
          </pc:spChg>
          <pc:spChg chg="add del mod">
            <ac:chgData name="Pendek Armin - SLF" userId="51f9b027-0aea-4240-8982-d199f038d370" providerId="ADAL" clId="{4E10B850-EBD6-C243-B283-7C0C2F78B10A}" dt="2023-05-23T08:02:12.984" v="5665" actId="478"/>
            <ac:spMkLst>
              <pc:docMk/>
              <pc:sldMasterMk cId="4208906343" sldId="2147484138"/>
              <pc:sldLayoutMk cId="276358712" sldId="2147484186"/>
              <ac:spMk id="7" creationId="{C424C801-2938-7772-DB1F-DA1BCC69D0AE}"/>
            </ac:spMkLst>
          </pc:spChg>
          <pc:spChg chg="mod">
            <ac:chgData name="Pendek Armin - SLF" userId="51f9b027-0aea-4240-8982-d199f038d370" providerId="ADAL" clId="{4E10B850-EBD6-C243-B283-7C0C2F78B10A}" dt="2023-05-19T11:17:14.496" v="69" actId="207"/>
            <ac:spMkLst>
              <pc:docMk/>
              <pc:sldMasterMk cId="4208906343" sldId="2147484138"/>
              <pc:sldLayoutMk cId="276358712" sldId="2147484186"/>
              <ac:spMk id="9" creationId="{C7D19C55-431D-69BC-7256-A57A595DB7E0}"/>
            </ac:spMkLst>
          </pc:spChg>
          <pc:spChg chg="mod">
            <ac:chgData name="Pendek Armin - SLF" userId="51f9b027-0aea-4240-8982-d199f038d370" providerId="ADAL" clId="{4E10B850-EBD6-C243-B283-7C0C2F78B10A}" dt="2023-05-23T08:02:03.084" v="5656" actId="1035"/>
            <ac:spMkLst>
              <pc:docMk/>
              <pc:sldMasterMk cId="4208906343" sldId="2147484138"/>
              <pc:sldLayoutMk cId="276358712" sldId="2147484186"/>
              <ac:spMk id="14" creationId="{8CAAE69E-CB11-F272-B0FF-7BFA114DBC9A}"/>
            </ac:spMkLst>
          </pc:spChg>
          <pc:spChg chg="mod">
            <ac:chgData name="Pendek Armin - SLF" userId="51f9b027-0aea-4240-8982-d199f038d370" providerId="ADAL" clId="{4E10B850-EBD6-C243-B283-7C0C2F78B10A}" dt="2023-05-23T08:02:03.084" v="5656" actId="1035"/>
            <ac:spMkLst>
              <pc:docMk/>
              <pc:sldMasterMk cId="4208906343" sldId="2147484138"/>
              <pc:sldLayoutMk cId="276358712" sldId="2147484186"/>
              <ac:spMk id="15" creationId="{199FC27E-C6C3-07A8-11B6-71CF9408CE35}"/>
            </ac:spMkLst>
          </pc:spChg>
          <pc:picChg chg="mod modCrop">
            <ac:chgData name="Pendek Armin - SLF" userId="51f9b027-0aea-4240-8982-d199f038d370" providerId="ADAL" clId="{4E10B850-EBD6-C243-B283-7C0C2F78B10A}" dt="2023-06-18T22:03:51.622" v="9089" actId="18131"/>
            <ac:picMkLst>
              <pc:docMk/>
              <pc:sldMasterMk cId="4208906343" sldId="2147484138"/>
              <pc:sldLayoutMk cId="276358712" sldId="2147484186"/>
              <ac:picMk id="10" creationId="{DB53FA63-7F99-7718-28DF-528500A5081D}"/>
            </ac:picMkLst>
          </pc:picChg>
        </pc:sldLayoutChg>
        <pc:sldLayoutChg chg="addSp delSp modSp add mod ord modTransition">
          <pc:chgData name="Pendek Armin - SLF" userId="51f9b027-0aea-4240-8982-d199f038d370" providerId="ADAL" clId="{4E10B850-EBD6-C243-B283-7C0C2F78B10A}" dt="2024-01-11T14:02:38.377" v="10795" actId="478"/>
          <pc:sldLayoutMkLst>
            <pc:docMk/>
            <pc:sldMasterMk cId="4208906343" sldId="2147484138"/>
            <pc:sldLayoutMk cId="1142271542" sldId="2147484187"/>
          </pc:sldLayoutMkLst>
          <pc:spChg chg="add del mod">
            <ac:chgData name="Pendek Armin - SLF" userId="51f9b027-0aea-4240-8982-d199f038d370" providerId="ADAL" clId="{4E10B850-EBD6-C243-B283-7C0C2F78B10A}" dt="2024-01-11T14:02:38.377" v="10795" actId="478"/>
            <ac:spMkLst>
              <pc:docMk/>
              <pc:sldMasterMk cId="4208906343" sldId="2147484138"/>
              <pc:sldLayoutMk cId="1142271542" sldId="2147484187"/>
              <ac:spMk id="2" creationId="{3E60F9EF-CDA7-422B-71DD-3EE451CC8037}"/>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2" creationId="{5AF6C599-5316-4410-D56B-0AB1637E07A3}"/>
            </ac:spMkLst>
          </pc:spChg>
          <pc:spChg chg="del">
            <ac:chgData name="Pendek Armin - SLF" userId="51f9b027-0aea-4240-8982-d199f038d370" providerId="ADAL" clId="{4E10B850-EBD6-C243-B283-7C0C2F78B10A}" dt="2023-05-19T11:36:39.283" v="125" actId="478"/>
            <ac:spMkLst>
              <pc:docMk/>
              <pc:sldMasterMk cId="4208906343" sldId="2147484138"/>
              <pc:sldLayoutMk cId="1142271542" sldId="2147484187"/>
              <ac:spMk id="2" creationId="{5B55936F-9BDF-4C6E-CB6A-D95A43FB9024}"/>
            </ac:spMkLst>
          </pc:spChg>
          <pc:spChg chg="add mod">
            <ac:chgData name="Pendek Armin - SLF" userId="51f9b027-0aea-4240-8982-d199f038d370" providerId="ADAL" clId="{4E10B850-EBD6-C243-B283-7C0C2F78B10A}" dt="2023-05-19T11:39:20.365" v="275" actId="207"/>
            <ac:spMkLst>
              <pc:docMk/>
              <pc:sldMasterMk cId="4208906343" sldId="2147484138"/>
              <pc:sldLayoutMk cId="1142271542" sldId="2147484187"/>
              <ac:spMk id="3" creationId="{5AAAAE58-DBD1-0DD3-14E1-BF6148D33E19}"/>
            </ac:spMkLst>
          </pc:spChg>
          <pc:spChg chg="mod">
            <ac:chgData name="Pendek Armin - SLF" userId="51f9b027-0aea-4240-8982-d199f038d370" providerId="ADAL" clId="{4E10B850-EBD6-C243-B283-7C0C2F78B10A}" dt="2023-05-23T08:17:13.907" v="5735" actId="167"/>
            <ac:spMkLst>
              <pc:docMk/>
              <pc:sldMasterMk cId="4208906343" sldId="2147484138"/>
              <pc:sldLayoutMk cId="1142271542" sldId="2147484187"/>
              <ac:spMk id="4" creationId="{D04917EE-8324-E067-11E0-3B8430733568}"/>
            </ac:spMkLst>
          </pc:spChg>
          <pc:spChg chg="add del mod">
            <ac:chgData name="Pendek Armin - SLF" userId="51f9b027-0aea-4240-8982-d199f038d370" providerId="ADAL" clId="{4E10B850-EBD6-C243-B283-7C0C2F78B10A}" dt="2024-01-11T14:02:38.377" v="10795" actId="478"/>
            <ac:spMkLst>
              <pc:docMk/>
              <pc:sldMasterMk cId="4208906343" sldId="2147484138"/>
              <pc:sldLayoutMk cId="1142271542" sldId="2147484187"/>
              <ac:spMk id="5" creationId="{64F0DA19-AE8F-C4B0-1619-667DCF49EF5F}"/>
            </ac:spMkLst>
          </pc:spChg>
          <pc:spChg chg="add mod">
            <ac:chgData name="Pendek Armin - SLF" userId="51f9b027-0aea-4240-8982-d199f038d370" providerId="ADAL" clId="{4E10B850-EBD6-C243-B283-7C0C2F78B10A}" dt="2023-05-23T07:49:32.162" v="5169" actId="14100"/>
            <ac:spMkLst>
              <pc:docMk/>
              <pc:sldMasterMk cId="4208906343" sldId="2147484138"/>
              <pc:sldLayoutMk cId="1142271542" sldId="2147484187"/>
              <ac:spMk id="6" creationId="{7B854B35-3743-A82B-CD76-ACF52F5E3EE8}"/>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7" creationId="{1C7535E6-F413-87C3-CD34-9B31990655D6}"/>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8" creationId="{98DCA57E-2062-DC41-88D8-349D0864D414}"/>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9" creationId="{34AC5EB6-717E-7A4D-8560-680DB264980C}"/>
            </ac:spMkLst>
          </pc:spChg>
          <pc:spChg chg="del">
            <ac:chgData name="Pendek Armin - SLF" userId="51f9b027-0aea-4240-8982-d199f038d370" providerId="ADAL" clId="{4E10B850-EBD6-C243-B283-7C0C2F78B10A}" dt="2023-05-19T11:36:40.678" v="126" actId="478"/>
            <ac:spMkLst>
              <pc:docMk/>
              <pc:sldMasterMk cId="4208906343" sldId="2147484138"/>
              <pc:sldLayoutMk cId="1142271542" sldId="2147484187"/>
              <ac:spMk id="9" creationId="{C7D19C55-431D-69BC-7256-A57A595DB7E0}"/>
            </ac:spMkLst>
          </pc:spChg>
          <pc:spChg chg="del">
            <ac:chgData name="Pendek Armin - SLF" userId="51f9b027-0aea-4240-8982-d199f038d370" providerId="ADAL" clId="{4E10B850-EBD6-C243-B283-7C0C2F78B10A}" dt="2023-05-19T11:37:17.598" v="147" actId="478"/>
            <ac:spMkLst>
              <pc:docMk/>
              <pc:sldMasterMk cId="4208906343" sldId="2147484138"/>
              <pc:sldLayoutMk cId="1142271542" sldId="2147484187"/>
              <ac:spMk id="10" creationId="{872D5B52-D2C4-4FB4-B54B-56007F2A65FC}"/>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0" creationId="{B80C1812-14D7-4A6A-747E-70C29E561B81}"/>
            </ac:spMkLst>
          </pc:spChg>
          <pc:spChg chg="del mod">
            <ac:chgData name="Pendek Armin - SLF" userId="51f9b027-0aea-4240-8982-d199f038d370" providerId="ADAL" clId="{4E10B850-EBD6-C243-B283-7C0C2F78B10A}" dt="2023-05-19T11:44:18.969" v="295" actId="21"/>
            <ac:spMkLst>
              <pc:docMk/>
              <pc:sldMasterMk cId="4208906343" sldId="2147484138"/>
              <pc:sldLayoutMk cId="1142271542" sldId="2147484187"/>
              <ac:spMk id="11" creationId="{98AF6962-C8AC-AE30-77F7-96C9329B5720}"/>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1" creationId="{F80F0268-4CED-F44B-60E2-EA33F91874FA}"/>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12" creationId="{840A4203-BCA4-8772-2884-3AFEB836734C}"/>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3" creationId="{70146A59-20A0-A611-7FA1-3C74A042C461}"/>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4" creationId="{0F959EFF-8CBB-1BAA-5A61-2DB9BDE5950A}"/>
            </ac:spMkLst>
          </pc:spChg>
          <pc:spChg chg="del">
            <ac:chgData name="Pendek Armin - SLF" userId="51f9b027-0aea-4240-8982-d199f038d370" providerId="ADAL" clId="{4E10B850-EBD6-C243-B283-7C0C2F78B10A}" dt="2023-05-19T11:37:03.976" v="128" actId="478"/>
            <ac:spMkLst>
              <pc:docMk/>
              <pc:sldMasterMk cId="4208906343" sldId="2147484138"/>
              <pc:sldLayoutMk cId="1142271542" sldId="2147484187"/>
              <ac:spMk id="14" creationId="{8CAAE69E-CB11-F272-B0FF-7BFA114DBC9A}"/>
            </ac:spMkLst>
          </pc:spChg>
          <pc:spChg chg="del">
            <ac:chgData name="Pendek Armin - SLF" userId="51f9b027-0aea-4240-8982-d199f038d370" providerId="ADAL" clId="{4E10B850-EBD6-C243-B283-7C0C2F78B10A}" dt="2023-05-19T11:37:03.976" v="128" actId="478"/>
            <ac:spMkLst>
              <pc:docMk/>
              <pc:sldMasterMk cId="4208906343" sldId="2147484138"/>
              <pc:sldLayoutMk cId="1142271542" sldId="2147484187"/>
              <ac:spMk id="15" creationId="{199FC27E-C6C3-07A8-11B6-71CF9408CE35}"/>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5" creationId="{D57BBE9F-FF2D-CCA4-EF50-114FFBDD7C13}"/>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16" creationId="{E31E1908-8AA6-E56B-EC1A-AD9A42E2407E}"/>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17" creationId="{FEE140B0-AB1A-6C5D-306B-89E0E69EACA4}"/>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8" creationId="{BBC96333-D894-08F0-8E01-665910157AD8}"/>
            </ac:spMkLst>
          </pc:spChg>
          <pc:spChg chg="add del mod">
            <ac:chgData name="Pendek Armin - SLF" userId="51f9b027-0aea-4240-8982-d199f038d370" providerId="ADAL" clId="{4E10B850-EBD6-C243-B283-7C0C2F78B10A}" dt="2023-05-23T07:47:47.253" v="4982"/>
            <ac:spMkLst>
              <pc:docMk/>
              <pc:sldMasterMk cId="4208906343" sldId="2147484138"/>
              <pc:sldLayoutMk cId="1142271542" sldId="2147484187"/>
              <ac:spMk id="19" creationId="{8E3A42E9-1FA9-8C70-FA5F-32AB661B85FA}"/>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20" creationId="{E1AD2D4A-5DA9-5083-E750-574CE026C3C9}"/>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21" creationId="{21793963-4916-7146-EB13-00C3D9FA504B}"/>
            </ac:spMkLst>
          </pc:spChg>
          <pc:spChg chg="del mod">
            <ac:chgData name="Pendek Armin - SLF" userId="51f9b027-0aea-4240-8982-d199f038d370" providerId="ADAL" clId="{4E10B850-EBD6-C243-B283-7C0C2F78B10A}" dt="2023-05-19T11:44:40.320" v="300" actId="21"/>
            <ac:spMkLst>
              <pc:docMk/>
              <pc:sldMasterMk cId="4208906343" sldId="2147484138"/>
              <pc:sldLayoutMk cId="1142271542" sldId="2147484187"/>
              <ac:spMk id="21" creationId="{4909456D-40A3-9587-20D7-B9B029D1E6DD}"/>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22" creationId="{8E69753C-57CA-BB5E-1C65-610CA23C897A}"/>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23" creationId="{3879D273-BB74-4C8F-56D6-50D32E4D1680}"/>
            </ac:spMkLst>
          </pc:spChg>
          <pc:spChg chg="add del mod">
            <ac:chgData name="Pendek Armin - SLF" userId="51f9b027-0aea-4240-8982-d199f038d370" providerId="ADAL" clId="{4E10B850-EBD6-C243-B283-7C0C2F78B10A}" dt="2023-05-23T07:49:13.712" v="5165" actId="478"/>
            <ac:spMkLst>
              <pc:docMk/>
              <pc:sldMasterMk cId="4208906343" sldId="2147484138"/>
              <pc:sldLayoutMk cId="1142271542" sldId="2147484187"/>
              <ac:spMk id="24" creationId="{C01162EC-C632-7F43-CAC4-0D14B218435D}"/>
            </ac:spMkLst>
          </pc:spChg>
          <pc:spChg chg="add mod">
            <ac:chgData name="Pendek Armin - SLF" userId="51f9b027-0aea-4240-8982-d199f038d370" providerId="ADAL" clId="{4E10B850-EBD6-C243-B283-7C0C2F78B10A}" dt="2023-05-23T08:17:19.728" v="5736" actId="207"/>
            <ac:spMkLst>
              <pc:docMk/>
              <pc:sldMasterMk cId="4208906343" sldId="2147484138"/>
              <pc:sldLayoutMk cId="1142271542" sldId="2147484187"/>
              <ac:spMk id="25" creationId="{74BDC06D-11D8-CD63-7E29-5054B52A7D66}"/>
            </ac:spMkLst>
          </pc:spChg>
          <pc:spChg chg="del">
            <ac:chgData name="Pendek Armin - SLF" userId="51f9b027-0aea-4240-8982-d199f038d370" providerId="ADAL" clId="{4E10B850-EBD6-C243-B283-7C0C2F78B10A}" dt="2023-05-19T11:37:17.598" v="147" actId="478"/>
            <ac:spMkLst>
              <pc:docMk/>
              <pc:sldMasterMk cId="4208906343" sldId="2147484138"/>
              <pc:sldLayoutMk cId="1142271542" sldId="2147484187"/>
              <ac:spMk id="25" creationId="{C1C6AF81-EA71-6488-0808-6D368DC7DB3A}"/>
            </ac:spMkLst>
          </pc:spChg>
          <pc:spChg chg="del">
            <ac:chgData name="Pendek Armin - SLF" userId="51f9b027-0aea-4240-8982-d199f038d370" providerId="ADAL" clId="{4E10B850-EBD6-C243-B283-7C0C2F78B10A}" dt="2023-05-19T11:36:39.283" v="125" actId="478"/>
            <ac:spMkLst>
              <pc:docMk/>
              <pc:sldMasterMk cId="4208906343" sldId="2147484138"/>
              <pc:sldLayoutMk cId="1142271542" sldId="2147484187"/>
              <ac:spMk id="26" creationId="{9785D562-C7FF-E45A-2686-FD58CE0DD9B2}"/>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26" creationId="{E09C86F9-C72E-6E6C-3F74-4354AE1F071A}"/>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27" creationId="{A5E29FB4-1CB5-457B-D4AB-E9A8CB5FB716}"/>
            </ac:spMkLst>
          </pc:spChg>
          <pc:spChg chg="del">
            <ac:chgData name="Pendek Armin - SLF" userId="51f9b027-0aea-4240-8982-d199f038d370" providerId="ADAL" clId="{4E10B850-EBD6-C243-B283-7C0C2F78B10A}" dt="2023-05-19T11:36:39.283" v="125" actId="478"/>
            <ac:spMkLst>
              <pc:docMk/>
              <pc:sldMasterMk cId="4208906343" sldId="2147484138"/>
              <pc:sldLayoutMk cId="1142271542" sldId="2147484187"/>
              <ac:spMk id="27" creationId="{BC56EC6D-4E32-E022-3F10-59FC84F76674}"/>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28" creationId="{A3A2853A-310D-972B-9D57-84D021CB90D6}"/>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29" creationId="{1E5A6E79-61D0-0293-8010-1FE09B26CB5A}"/>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30" creationId="{97B01C5E-DCC5-77FB-6B83-499A34A60E87}"/>
            </ac:spMkLst>
          </pc:spChg>
          <pc:spChg chg="del">
            <ac:chgData name="Pendek Armin - SLF" userId="51f9b027-0aea-4240-8982-d199f038d370" providerId="ADAL" clId="{4E10B850-EBD6-C243-B283-7C0C2F78B10A}" dt="2023-05-19T11:36:39.283" v="125" actId="478"/>
            <ac:spMkLst>
              <pc:docMk/>
              <pc:sldMasterMk cId="4208906343" sldId="2147484138"/>
              <pc:sldLayoutMk cId="1142271542" sldId="2147484187"/>
              <ac:spMk id="30" creationId="{ED794F2F-80F5-4005-0C9F-7A3FB33BED37}"/>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31" creationId="{18360474-45E3-5268-961D-8C2A6EEAF0EB}"/>
            </ac:spMkLst>
          </pc:spChg>
          <pc:spChg chg="add mod">
            <ac:chgData name="Pendek Armin - SLF" userId="51f9b027-0aea-4240-8982-d199f038d370" providerId="ADAL" clId="{4E10B850-EBD6-C243-B283-7C0C2F78B10A}" dt="2023-05-23T07:50:10.005" v="5172" actId="207"/>
            <ac:spMkLst>
              <pc:docMk/>
              <pc:sldMasterMk cId="4208906343" sldId="2147484138"/>
              <pc:sldLayoutMk cId="1142271542" sldId="2147484187"/>
              <ac:spMk id="32" creationId="{B133A105-5C41-6439-2B9E-AA70BACE50A8}"/>
            </ac:spMkLst>
          </pc:spChg>
          <pc:spChg chg="add mod">
            <ac:chgData name="Pendek Armin - SLF" userId="51f9b027-0aea-4240-8982-d199f038d370" providerId="ADAL" clId="{4E10B850-EBD6-C243-B283-7C0C2F78B10A}" dt="2023-05-23T07:51:56.872" v="5180" actId="207"/>
            <ac:spMkLst>
              <pc:docMk/>
              <pc:sldMasterMk cId="4208906343" sldId="2147484138"/>
              <pc:sldLayoutMk cId="1142271542" sldId="2147484187"/>
              <ac:spMk id="33" creationId="{22D9E1FC-E202-D1EE-4382-766804622B7F}"/>
            </ac:spMkLst>
          </pc:spChg>
          <pc:spChg chg="add mod">
            <ac:chgData name="Pendek Armin - SLF" userId="51f9b027-0aea-4240-8982-d199f038d370" providerId="ADAL" clId="{4E10B850-EBD6-C243-B283-7C0C2F78B10A}" dt="2023-05-23T07:52:42.276" v="5185" actId="20577"/>
            <ac:spMkLst>
              <pc:docMk/>
              <pc:sldMasterMk cId="4208906343" sldId="2147484138"/>
              <pc:sldLayoutMk cId="1142271542" sldId="2147484187"/>
              <ac:spMk id="34" creationId="{B49D0B6F-A1B7-274E-D1BB-00893D12B44D}"/>
            </ac:spMkLst>
          </pc:spChg>
          <pc:spChg chg="add mod">
            <ac:chgData name="Pendek Armin - SLF" userId="51f9b027-0aea-4240-8982-d199f038d370" providerId="ADAL" clId="{4E10B850-EBD6-C243-B283-7C0C2F78B10A}" dt="2023-05-23T07:52:10.706" v="5181" actId="207"/>
            <ac:spMkLst>
              <pc:docMk/>
              <pc:sldMasterMk cId="4208906343" sldId="2147484138"/>
              <pc:sldLayoutMk cId="1142271542" sldId="2147484187"/>
              <ac:spMk id="35" creationId="{35ACD231-0BAC-E540-734F-9F1DED9ACDF5}"/>
            </ac:spMkLst>
          </pc:spChg>
          <pc:spChg chg="add mod">
            <ac:chgData name="Pendek Armin - SLF" userId="51f9b027-0aea-4240-8982-d199f038d370" providerId="ADAL" clId="{4E10B850-EBD6-C243-B283-7C0C2F78B10A}" dt="2023-05-23T08:03:12.844" v="5674" actId="20577"/>
            <ac:spMkLst>
              <pc:docMk/>
              <pc:sldMasterMk cId="4208906343" sldId="2147484138"/>
              <pc:sldLayoutMk cId="1142271542" sldId="2147484187"/>
              <ac:spMk id="36" creationId="{A5E1411A-6190-BE32-3699-B5C8B98F0F8D}"/>
            </ac:spMkLst>
          </pc:spChg>
          <pc:picChg chg="add del mod">
            <ac:chgData name="Pendek Armin - SLF" userId="51f9b027-0aea-4240-8982-d199f038d370" providerId="ADAL" clId="{4E10B850-EBD6-C243-B283-7C0C2F78B10A}" dt="2023-05-23T07:49:18.898" v="5167" actId="478"/>
            <ac:picMkLst>
              <pc:docMk/>
              <pc:sldMasterMk cId="4208906343" sldId="2147484138"/>
              <pc:sldLayoutMk cId="1142271542" sldId="2147484187"/>
              <ac:picMk id="5" creationId="{5CB25554-B5F7-6612-017B-DB7389F80832}"/>
            </ac:picMkLst>
          </pc:picChg>
        </pc:sldLayoutChg>
        <pc:sldLayoutChg chg="addSp delSp modSp add mod ord modTransition">
          <pc:chgData name="Pendek Armin - SLF" userId="51f9b027-0aea-4240-8982-d199f038d370" providerId="ADAL" clId="{4E10B850-EBD6-C243-B283-7C0C2F78B10A}" dt="2023-06-01T09:45:32.108" v="8751" actId="2711"/>
          <pc:sldLayoutMkLst>
            <pc:docMk/>
            <pc:sldMasterMk cId="4208906343" sldId="2147484138"/>
            <pc:sldLayoutMk cId="4074080034" sldId="2147484188"/>
          </pc:sldLayoutMkLst>
          <pc:spChg chg="add mod">
            <ac:chgData name="Pendek Armin - SLF" userId="51f9b027-0aea-4240-8982-d199f038d370" providerId="ADAL" clId="{4E10B850-EBD6-C243-B283-7C0C2F78B10A}" dt="2023-05-23T08:08:59.327" v="5695" actId="20577"/>
            <ac:spMkLst>
              <pc:docMk/>
              <pc:sldMasterMk cId="4208906343" sldId="2147484138"/>
              <pc:sldLayoutMk cId="4074080034" sldId="2147484188"/>
              <ac:spMk id="2" creationId="{D1CA0DD5-3C37-3246-1AFF-50E4942E7AC5}"/>
            </ac:spMkLst>
          </pc:spChg>
          <pc:spChg chg="mod">
            <ac:chgData name="Pendek Armin - SLF" userId="51f9b027-0aea-4240-8982-d199f038d370" providerId="ADAL" clId="{4E10B850-EBD6-C243-B283-7C0C2F78B10A}" dt="2023-05-19T11:50:19.954" v="522" actId="207"/>
            <ac:spMkLst>
              <pc:docMk/>
              <pc:sldMasterMk cId="4208906343" sldId="2147484138"/>
              <pc:sldLayoutMk cId="4074080034" sldId="2147484188"/>
              <ac:spMk id="3" creationId="{22662CF1-889D-74FB-40EF-BADB7A77BB14}"/>
            </ac:spMkLst>
          </pc:spChg>
          <pc:spChg chg="add del mod">
            <ac:chgData name="Pendek Armin - SLF" userId="51f9b027-0aea-4240-8982-d199f038d370" providerId="ADAL" clId="{4E10B850-EBD6-C243-B283-7C0C2F78B10A}" dt="2023-05-25T09:30:11.819" v="7954"/>
            <ac:spMkLst>
              <pc:docMk/>
              <pc:sldMasterMk cId="4208906343" sldId="2147484138"/>
              <pc:sldLayoutMk cId="4074080034" sldId="2147484188"/>
              <ac:spMk id="4" creationId="{EF7197E9-8342-F6D2-433D-FB61A08F1557}"/>
            </ac:spMkLst>
          </pc:spChg>
          <pc:spChg chg="add mod">
            <ac:chgData name="Pendek Armin - SLF" userId="51f9b027-0aea-4240-8982-d199f038d370" providerId="ADAL" clId="{4E10B850-EBD6-C243-B283-7C0C2F78B10A}" dt="2023-06-01T09:45:32.108" v="8751" actId="2711"/>
            <ac:spMkLst>
              <pc:docMk/>
              <pc:sldMasterMk cId="4208906343" sldId="2147484138"/>
              <pc:sldLayoutMk cId="4074080034" sldId="2147484188"/>
              <ac:spMk id="5" creationId="{5BB8FB49-D706-5B30-BF73-676C7EC44817}"/>
            </ac:spMkLst>
          </pc:spChg>
          <pc:spChg chg="add mod">
            <ac:chgData name="Pendek Armin - SLF" userId="51f9b027-0aea-4240-8982-d199f038d370" providerId="ADAL" clId="{4E10B850-EBD6-C243-B283-7C0C2F78B10A}" dt="2023-05-19T12:25:01.362" v="1447" actId="2711"/>
            <ac:spMkLst>
              <pc:docMk/>
              <pc:sldMasterMk cId="4208906343" sldId="2147484138"/>
              <pc:sldLayoutMk cId="4074080034" sldId="2147484188"/>
              <ac:spMk id="6" creationId="{D894A181-233D-A8F0-4D13-C81CE1BC627A}"/>
            </ac:spMkLst>
          </pc:spChg>
          <pc:spChg chg="mod">
            <ac:chgData name="Pendek Armin - SLF" userId="51f9b027-0aea-4240-8982-d199f038d370" providerId="ADAL" clId="{4E10B850-EBD6-C243-B283-7C0C2F78B10A}" dt="2023-05-19T11:50:19.954" v="522" actId="207"/>
            <ac:spMkLst>
              <pc:docMk/>
              <pc:sldMasterMk cId="4208906343" sldId="2147484138"/>
              <pc:sldLayoutMk cId="4074080034" sldId="2147484188"/>
              <ac:spMk id="14" creationId="{8CAAE69E-CB11-F272-B0FF-7BFA114DBC9A}"/>
            </ac:spMkLst>
          </pc:spChg>
          <pc:spChg chg="mod">
            <ac:chgData name="Pendek Armin - SLF" userId="51f9b027-0aea-4240-8982-d199f038d370" providerId="ADAL" clId="{4E10B850-EBD6-C243-B283-7C0C2F78B10A}" dt="2023-05-19T11:50:19.954" v="522" actId="207"/>
            <ac:spMkLst>
              <pc:docMk/>
              <pc:sldMasterMk cId="4208906343" sldId="2147484138"/>
              <pc:sldLayoutMk cId="4074080034" sldId="2147484188"/>
              <ac:spMk id="15" creationId="{199FC27E-C6C3-07A8-11B6-71CF9408CE35}"/>
            </ac:spMkLst>
          </pc:spChg>
          <pc:spChg chg="mod">
            <ac:chgData name="Pendek Armin - SLF" userId="51f9b027-0aea-4240-8982-d199f038d370" providerId="ADAL" clId="{4E10B850-EBD6-C243-B283-7C0C2F78B10A}" dt="2023-05-19T12:17:00.957" v="1364" actId="1036"/>
            <ac:spMkLst>
              <pc:docMk/>
              <pc:sldMasterMk cId="4208906343" sldId="2147484138"/>
              <pc:sldLayoutMk cId="4074080034" sldId="2147484188"/>
              <ac:spMk id="16" creationId="{7908FC90-94B4-0DBB-A7E4-5F4883AE13E0}"/>
            </ac:spMkLst>
          </pc:spChg>
          <pc:spChg chg="mod">
            <ac:chgData name="Pendek Armin - SLF" userId="51f9b027-0aea-4240-8982-d199f038d370" providerId="ADAL" clId="{4E10B850-EBD6-C243-B283-7C0C2F78B10A}" dt="2023-05-19T12:16:38.082" v="1328" actId="1036"/>
            <ac:spMkLst>
              <pc:docMk/>
              <pc:sldMasterMk cId="4208906343" sldId="2147484138"/>
              <pc:sldLayoutMk cId="4074080034" sldId="2147484188"/>
              <ac:spMk id="17" creationId="{45B8AB00-70E2-3770-9273-7B71A286C9E8}"/>
            </ac:spMkLst>
          </pc:spChg>
          <pc:spChg chg="del">
            <ac:chgData name="Pendek Armin - SLF" userId="51f9b027-0aea-4240-8982-d199f038d370" providerId="ADAL" clId="{4E10B850-EBD6-C243-B283-7C0C2F78B10A}" dt="2023-05-19T12:07:40.654" v="1019" actId="478"/>
            <ac:spMkLst>
              <pc:docMk/>
              <pc:sldMasterMk cId="4208906343" sldId="2147484138"/>
              <pc:sldLayoutMk cId="4074080034" sldId="2147484188"/>
              <ac:spMk id="18" creationId="{2A336A0A-0A26-C69C-4538-22959D39C6F4}"/>
            </ac:spMkLst>
          </pc:spChg>
          <pc:spChg chg="del">
            <ac:chgData name="Pendek Armin - SLF" userId="51f9b027-0aea-4240-8982-d199f038d370" providerId="ADAL" clId="{4E10B850-EBD6-C243-B283-7C0C2F78B10A}" dt="2023-05-19T12:07:40.654" v="1019" actId="478"/>
            <ac:spMkLst>
              <pc:docMk/>
              <pc:sldMasterMk cId="4208906343" sldId="2147484138"/>
              <pc:sldLayoutMk cId="4074080034" sldId="2147484188"/>
              <ac:spMk id="19" creationId="{E47C43F9-F1B4-5093-9CAD-CFAF49D2E02C}"/>
            </ac:spMkLst>
          </pc:spChg>
          <pc:picChg chg="add mod modCrop">
            <ac:chgData name="Pendek Armin - SLF" userId="51f9b027-0aea-4240-8982-d199f038d370" providerId="ADAL" clId="{4E10B850-EBD6-C243-B283-7C0C2F78B10A}" dt="2023-05-19T12:28:01.168" v="1468" actId="1076"/>
            <ac:picMkLst>
              <pc:docMk/>
              <pc:sldMasterMk cId="4208906343" sldId="2147484138"/>
              <pc:sldLayoutMk cId="4074080034" sldId="2147484188"/>
              <ac:picMk id="7" creationId="{884DA1D4-1CE1-2581-B497-274630E8B191}"/>
            </ac:picMkLst>
          </pc:picChg>
          <pc:picChg chg="del">
            <ac:chgData name="Pendek Armin - SLF" userId="51f9b027-0aea-4240-8982-d199f038d370" providerId="ADAL" clId="{4E10B850-EBD6-C243-B283-7C0C2F78B10A}" dt="2023-05-19T12:07:40.654" v="1019" actId="478"/>
            <ac:picMkLst>
              <pc:docMk/>
              <pc:sldMasterMk cId="4208906343" sldId="2147484138"/>
              <pc:sldLayoutMk cId="4074080034" sldId="2147484188"/>
              <ac:picMk id="8" creationId="{2F1A3151-02F0-C420-8720-40E74908DBE9}"/>
            </ac:picMkLst>
          </pc:picChg>
          <pc:picChg chg="add mod">
            <ac:chgData name="Pendek Armin - SLF" userId="51f9b027-0aea-4240-8982-d199f038d370" providerId="ADAL" clId="{4E10B850-EBD6-C243-B283-7C0C2F78B10A}" dt="2023-06-01T09:44:56.778" v="8749" actId="1035"/>
            <ac:picMkLst>
              <pc:docMk/>
              <pc:sldMasterMk cId="4208906343" sldId="2147484138"/>
              <pc:sldLayoutMk cId="4074080034" sldId="2147484188"/>
              <ac:picMk id="8" creationId="{74D42007-0F57-6750-0566-9078696D31E1}"/>
            </ac:picMkLst>
          </pc:picChg>
          <pc:picChg chg="add mod">
            <ac:chgData name="Pendek Armin - SLF" userId="51f9b027-0aea-4240-8982-d199f038d370" providerId="ADAL" clId="{4E10B850-EBD6-C243-B283-7C0C2F78B10A}" dt="2023-06-01T09:44:49.357" v="8744" actId="1036"/>
            <ac:picMkLst>
              <pc:docMk/>
              <pc:sldMasterMk cId="4208906343" sldId="2147484138"/>
              <pc:sldLayoutMk cId="4074080034" sldId="2147484188"/>
              <ac:picMk id="9" creationId="{61F3960B-EBFB-F2EA-FB59-6A4D6CB74E12}"/>
            </ac:picMkLst>
          </pc:picChg>
          <pc:picChg chg="add del mod">
            <ac:chgData name="Pendek Armin - SLF" userId="51f9b027-0aea-4240-8982-d199f038d370" providerId="ADAL" clId="{4E10B850-EBD6-C243-B283-7C0C2F78B10A}" dt="2023-05-19T12:26:08.567" v="1451" actId="478"/>
            <ac:picMkLst>
              <pc:docMk/>
              <pc:sldMasterMk cId="4208906343" sldId="2147484138"/>
              <pc:sldLayoutMk cId="4074080034" sldId="2147484188"/>
              <ac:picMk id="9" creationId="{CEF68ADE-A4F3-368C-EFC9-A49D7D12A915}"/>
            </ac:picMkLst>
          </pc:picChg>
          <pc:picChg chg="mod">
            <ac:chgData name="Pendek Armin - SLF" userId="51f9b027-0aea-4240-8982-d199f038d370" providerId="ADAL" clId="{4E10B850-EBD6-C243-B283-7C0C2F78B10A}" dt="2023-05-19T12:13:50.732" v="1235" actId="14826"/>
            <ac:picMkLst>
              <pc:docMk/>
              <pc:sldMasterMk cId="4208906343" sldId="2147484138"/>
              <pc:sldLayoutMk cId="4074080034" sldId="2147484188"/>
              <ac:picMk id="10" creationId="{8CD46848-E316-33A6-7789-5DF01ABB9DD3}"/>
            </ac:picMkLst>
          </pc:picChg>
          <pc:picChg chg="add del mod modCrop">
            <ac:chgData name="Pendek Armin - SLF" userId="51f9b027-0aea-4240-8982-d199f038d370" providerId="ADAL" clId="{4E10B850-EBD6-C243-B283-7C0C2F78B10A}" dt="2023-06-01T09:42:22.020" v="8724" actId="478"/>
            <ac:picMkLst>
              <pc:docMk/>
              <pc:sldMasterMk cId="4208906343" sldId="2147484138"/>
              <pc:sldLayoutMk cId="4074080034" sldId="2147484188"/>
              <ac:picMk id="11" creationId="{35593DB0-E4D3-242A-A3A9-386ADD120CCE}"/>
            </ac:picMkLst>
          </pc:picChg>
          <pc:picChg chg="add del mod">
            <ac:chgData name="Pendek Armin - SLF" userId="51f9b027-0aea-4240-8982-d199f038d370" providerId="ADAL" clId="{4E10B850-EBD6-C243-B283-7C0C2F78B10A}" dt="2023-05-25T09:29:14.577" v="7944" actId="478"/>
            <ac:picMkLst>
              <pc:docMk/>
              <pc:sldMasterMk cId="4208906343" sldId="2147484138"/>
              <pc:sldLayoutMk cId="4074080034" sldId="2147484188"/>
              <ac:picMk id="12" creationId="{C2A540D4-797A-C72D-6CD9-070F95B03028}"/>
            </ac:picMkLst>
          </pc:picChg>
          <pc:picChg chg="del">
            <ac:chgData name="Pendek Armin - SLF" userId="51f9b027-0aea-4240-8982-d199f038d370" providerId="ADAL" clId="{4E10B850-EBD6-C243-B283-7C0C2F78B10A}" dt="2023-05-19T12:07:40.654" v="1019" actId="478"/>
            <ac:picMkLst>
              <pc:docMk/>
              <pc:sldMasterMk cId="4208906343" sldId="2147484138"/>
              <pc:sldLayoutMk cId="4074080034" sldId="2147484188"/>
              <ac:picMk id="13" creationId="{3AE24A01-23A3-BF85-8158-934DBBF8F8C3}"/>
            </ac:picMkLst>
          </pc:picChg>
        </pc:sldLayoutChg>
        <pc:sldLayoutChg chg="addSp delSp modSp add mod ord modTransition">
          <pc:chgData name="Pendek Armin - SLF" userId="51f9b027-0aea-4240-8982-d199f038d370" providerId="ADAL" clId="{4E10B850-EBD6-C243-B283-7C0C2F78B10A}" dt="2023-06-01T08:49:14.463" v="8663" actId="14826"/>
          <pc:sldLayoutMkLst>
            <pc:docMk/>
            <pc:sldMasterMk cId="4208906343" sldId="2147484138"/>
            <pc:sldLayoutMk cId="3671029228" sldId="2147484189"/>
          </pc:sldLayoutMkLst>
          <pc:spChg chg="del mod">
            <ac:chgData name="Pendek Armin - SLF" userId="51f9b027-0aea-4240-8982-d199f038d370" providerId="ADAL" clId="{4E10B850-EBD6-C243-B283-7C0C2F78B10A}" dt="2023-05-23T08:29:57.276" v="6317" actId="478"/>
            <ac:spMkLst>
              <pc:docMk/>
              <pc:sldMasterMk cId="4208906343" sldId="2147484138"/>
              <pc:sldLayoutMk cId="3671029228" sldId="2147484189"/>
              <ac:spMk id="2" creationId="{413D7945-0C25-304D-04BE-DBB37884FC57}"/>
            </ac:spMkLst>
          </pc:spChg>
          <pc:spChg chg="add mod">
            <ac:chgData name="Pendek Armin - SLF" userId="51f9b027-0aea-4240-8982-d199f038d370" providerId="ADAL" clId="{4E10B850-EBD6-C243-B283-7C0C2F78B10A}" dt="2023-06-01T08:24:23.080" v="8658" actId="20577"/>
            <ac:spMkLst>
              <pc:docMk/>
              <pc:sldMasterMk cId="4208906343" sldId="2147484138"/>
              <pc:sldLayoutMk cId="3671029228" sldId="2147484189"/>
              <ac:spMk id="2" creationId="{7C9A9F84-6CE3-1135-BD3F-60AF52C6517C}"/>
            </ac:spMkLst>
          </pc:spChg>
          <pc:spChg chg="mod">
            <ac:chgData name="Pendek Armin - SLF" userId="51f9b027-0aea-4240-8982-d199f038d370" providerId="ADAL" clId="{4E10B850-EBD6-C243-B283-7C0C2F78B10A}" dt="2023-05-19T13:02:55.743" v="2230" actId="20577"/>
            <ac:spMkLst>
              <pc:docMk/>
              <pc:sldMasterMk cId="4208906343" sldId="2147484138"/>
              <pc:sldLayoutMk cId="3671029228" sldId="2147484189"/>
              <ac:spMk id="3" creationId="{3D56BC9C-6ADE-C806-0DC3-1B6B76C7A7C5}"/>
            </ac:spMkLst>
          </pc:spChg>
          <pc:spChg chg="del mod">
            <ac:chgData name="Pendek Armin - SLF" userId="51f9b027-0aea-4240-8982-d199f038d370" providerId="ADAL" clId="{4E10B850-EBD6-C243-B283-7C0C2F78B10A}" dt="2023-05-23T08:09:47.054" v="5696" actId="478"/>
            <ac:spMkLst>
              <pc:docMk/>
              <pc:sldMasterMk cId="4208906343" sldId="2147484138"/>
              <pc:sldLayoutMk cId="3671029228" sldId="2147484189"/>
              <ac:spMk id="4" creationId="{9DFDC847-86C6-3178-9EAE-C80950A05B66}"/>
            </ac:spMkLst>
          </pc:spChg>
          <pc:spChg chg="mod">
            <ac:chgData name="Pendek Armin - SLF" userId="51f9b027-0aea-4240-8982-d199f038d370" providerId="ADAL" clId="{4E10B850-EBD6-C243-B283-7C0C2F78B10A}" dt="2023-05-23T08:21:42.076" v="5843" actId="14100"/>
            <ac:spMkLst>
              <pc:docMk/>
              <pc:sldMasterMk cId="4208906343" sldId="2147484138"/>
              <pc:sldLayoutMk cId="3671029228" sldId="2147484189"/>
              <ac:spMk id="5" creationId="{3D998B31-EEB0-47B2-A2D4-CCF7864A880C}"/>
            </ac:spMkLst>
          </pc:spChg>
          <pc:spChg chg="del mod">
            <ac:chgData name="Pendek Armin - SLF" userId="51f9b027-0aea-4240-8982-d199f038d370" providerId="ADAL" clId="{4E10B850-EBD6-C243-B283-7C0C2F78B10A}" dt="2023-05-23T08:09:49.254" v="5697" actId="478"/>
            <ac:spMkLst>
              <pc:docMk/>
              <pc:sldMasterMk cId="4208906343" sldId="2147484138"/>
              <pc:sldLayoutMk cId="3671029228" sldId="2147484189"/>
              <ac:spMk id="6" creationId="{0EEA4BA9-0C0D-8C4F-0DC6-01844FA45F3E}"/>
            </ac:spMkLst>
          </pc:spChg>
          <pc:spChg chg="add mod">
            <ac:chgData name="Pendek Armin - SLF" userId="51f9b027-0aea-4240-8982-d199f038d370" providerId="ADAL" clId="{4E10B850-EBD6-C243-B283-7C0C2F78B10A}" dt="2023-06-01T08:22:39.176" v="8481" actId="20577"/>
            <ac:spMkLst>
              <pc:docMk/>
              <pc:sldMasterMk cId="4208906343" sldId="2147484138"/>
              <pc:sldLayoutMk cId="3671029228" sldId="2147484189"/>
              <ac:spMk id="6" creationId="{A0DD7A8D-234E-AEBC-EE59-69BEFD1DCA7C}"/>
            </ac:spMkLst>
          </pc:spChg>
          <pc:spChg chg="mod">
            <ac:chgData name="Pendek Armin - SLF" userId="51f9b027-0aea-4240-8982-d199f038d370" providerId="ADAL" clId="{4E10B850-EBD6-C243-B283-7C0C2F78B10A}" dt="2023-05-19T12:36:34.229" v="1689" actId="207"/>
            <ac:spMkLst>
              <pc:docMk/>
              <pc:sldMasterMk cId="4208906343" sldId="2147484138"/>
              <pc:sldLayoutMk cId="3671029228" sldId="2147484189"/>
              <ac:spMk id="7" creationId="{ECEC75DB-7909-820C-2F52-235026407607}"/>
            </ac:spMkLst>
          </pc:spChg>
          <pc:spChg chg="add mod">
            <ac:chgData name="Pendek Armin - SLF" userId="51f9b027-0aea-4240-8982-d199f038d370" providerId="ADAL" clId="{4E10B850-EBD6-C243-B283-7C0C2F78B10A}" dt="2023-06-01T08:22:58.414" v="8495" actId="20577"/>
            <ac:spMkLst>
              <pc:docMk/>
              <pc:sldMasterMk cId="4208906343" sldId="2147484138"/>
              <pc:sldLayoutMk cId="3671029228" sldId="2147484189"/>
              <ac:spMk id="8" creationId="{3A4AB11C-68D1-1C7D-82A0-5415933EB13E}"/>
            </ac:spMkLst>
          </pc:spChg>
          <pc:spChg chg="del">
            <ac:chgData name="Pendek Armin - SLF" userId="51f9b027-0aea-4240-8982-d199f038d370" providerId="ADAL" clId="{4E10B850-EBD6-C243-B283-7C0C2F78B10A}" dt="2023-05-19T12:38:53.973" v="1716" actId="478"/>
            <ac:spMkLst>
              <pc:docMk/>
              <pc:sldMasterMk cId="4208906343" sldId="2147484138"/>
              <pc:sldLayoutMk cId="3671029228" sldId="2147484189"/>
              <ac:spMk id="8" creationId="{ABE893B8-E331-3BDA-23A4-3A6258255150}"/>
            </ac:spMkLst>
          </pc:spChg>
          <pc:spChg chg="add del mod">
            <ac:chgData name="Pendek Armin - SLF" userId="51f9b027-0aea-4240-8982-d199f038d370" providerId="ADAL" clId="{4E10B850-EBD6-C243-B283-7C0C2F78B10A}" dt="2023-05-23T08:18:55.366" v="5757" actId="478"/>
            <ac:spMkLst>
              <pc:docMk/>
              <pc:sldMasterMk cId="4208906343" sldId="2147484138"/>
              <pc:sldLayoutMk cId="3671029228" sldId="2147484189"/>
              <ac:spMk id="9" creationId="{97CD7C66-705A-7E20-8221-D4CDD5BDF048}"/>
            </ac:spMkLst>
          </pc:spChg>
          <pc:spChg chg="del">
            <ac:chgData name="Pendek Armin - SLF" userId="51f9b027-0aea-4240-8982-d199f038d370" providerId="ADAL" clId="{4E10B850-EBD6-C243-B283-7C0C2F78B10A}" dt="2023-05-19T12:38:53.973" v="1716" actId="478"/>
            <ac:spMkLst>
              <pc:docMk/>
              <pc:sldMasterMk cId="4208906343" sldId="2147484138"/>
              <pc:sldLayoutMk cId="3671029228" sldId="2147484189"/>
              <ac:spMk id="10" creationId="{881367AE-32F8-549E-DD25-342E661A4ED7}"/>
            </ac:spMkLst>
          </pc:spChg>
          <pc:spChg chg="add del mod">
            <ac:chgData name="Pendek Armin - SLF" userId="51f9b027-0aea-4240-8982-d199f038d370" providerId="ADAL" clId="{4E10B850-EBD6-C243-B283-7C0C2F78B10A}" dt="2023-05-23T08:19:46.752" v="5759" actId="478"/>
            <ac:spMkLst>
              <pc:docMk/>
              <pc:sldMasterMk cId="4208906343" sldId="2147484138"/>
              <pc:sldLayoutMk cId="3671029228" sldId="2147484189"/>
              <ac:spMk id="10" creationId="{97398CC5-49DA-1C62-8568-6922D893071E}"/>
            </ac:spMkLst>
          </pc:spChg>
          <pc:spChg chg="del">
            <ac:chgData name="Pendek Armin - SLF" userId="51f9b027-0aea-4240-8982-d199f038d370" providerId="ADAL" clId="{4E10B850-EBD6-C243-B283-7C0C2F78B10A}" dt="2023-05-19T12:38:53.973" v="1716" actId="478"/>
            <ac:spMkLst>
              <pc:docMk/>
              <pc:sldMasterMk cId="4208906343" sldId="2147484138"/>
              <pc:sldLayoutMk cId="3671029228" sldId="2147484189"/>
              <ac:spMk id="11" creationId="{BEC87D1C-E890-35B4-83B2-BA159FE21070}"/>
            </ac:spMkLst>
          </pc:spChg>
          <pc:spChg chg="add del mod">
            <ac:chgData name="Pendek Armin - SLF" userId="51f9b027-0aea-4240-8982-d199f038d370" providerId="ADAL" clId="{4E10B850-EBD6-C243-B283-7C0C2F78B10A}" dt="2023-05-23T08:19:46.752" v="5759" actId="478"/>
            <ac:spMkLst>
              <pc:docMk/>
              <pc:sldMasterMk cId="4208906343" sldId="2147484138"/>
              <pc:sldLayoutMk cId="3671029228" sldId="2147484189"/>
              <ac:spMk id="11" creationId="{CE9B62CC-C46A-E294-A7B3-3F318205B3D3}"/>
            </ac:spMkLst>
          </pc:spChg>
          <pc:spChg chg="del">
            <ac:chgData name="Pendek Armin - SLF" userId="51f9b027-0aea-4240-8982-d199f038d370" providerId="ADAL" clId="{4E10B850-EBD6-C243-B283-7C0C2F78B10A}" dt="2023-05-19T12:38:53.973" v="1716" actId="478"/>
            <ac:spMkLst>
              <pc:docMk/>
              <pc:sldMasterMk cId="4208906343" sldId="2147484138"/>
              <pc:sldLayoutMk cId="3671029228" sldId="2147484189"/>
              <ac:spMk id="13" creationId="{44334A14-B452-1D6F-CDAE-87BC777751C4}"/>
            </ac:spMkLst>
          </pc:spChg>
          <pc:spChg chg="add mod">
            <ac:chgData name="Pendek Armin - SLF" userId="51f9b027-0aea-4240-8982-d199f038d370" providerId="ADAL" clId="{4E10B850-EBD6-C243-B283-7C0C2F78B10A}" dt="2023-05-23T08:24:28.794" v="5994" actId="14100"/>
            <ac:spMkLst>
              <pc:docMk/>
              <pc:sldMasterMk cId="4208906343" sldId="2147484138"/>
              <pc:sldLayoutMk cId="3671029228" sldId="2147484189"/>
              <ac:spMk id="13" creationId="{5B3EB513-E679-1351-D68A-BA8A3B1A80B5}"/>
            </ac:spMkLst>
          </pc:spChg>
          <pc:spChg chg="mod">
            <ac:chgData name="Pendek Armin - SLF" userId="51f9b027-0aea-4240-8982-d199f038d370" providerId="ADAL" clId="{4E10B850-EBD6-C243-B283-7C0C2F78B10A}" dt="2023-05-23T08:21:37.331" v="5842" actId="20577"/>
            <ac:spMkLst>
              <pc:docMk/>
              <pc:sldMasterMk cId="4208906343" sldId="2147484138"/>
              <pc:sldLayoutMk cId="3671029228" sldId="2147484189"/>
              <ac:spMk id="14" creationId="{8CAAE69E-CB11-F272-B0FF-7BFA114DBC9A}"/>
            </ac:spMkLst>
          </pc:spChg>
          <pc:spChg chg="del">
            <ac:chgData name="Pendek Armin - SLF" userId="51f9b027-0aea-4240-8982-d199f038d370" providerId="ADAL" clId="{4E10B850-EBD6-C243-B283-7C0C2F78B10A}" dt="2023-05-19T12:36:16.366" v="1686" actId="478"/>
            <ac:spMkLst>
              <pc:docMk/>
              <pc:sldMasterMk cId="4208906343" sldId="2147484138"/>
              <pc:sldLayoutMk cId="3671029228" sldId="2147484189"/>
              <ac:spMk id="15" creationId="{199FC27E-C6C3-07A8-11B6-71CF9408CE35}"/>
            </ac:spMkLst>
          </pc:spChg>
          <pc:spChg chg="add mod">
            <ac:chgData name="Pendek Armin - SLF" userId="51f9b027-0aea-4240-8982-d199f038d370" providerId="ADAL" clId="{4E10B850-EBD6-C243-B283-7C0C2F78B10A}" dt="2023-05-23T08:19:47.797" v="5760"/>
            <ac:spMkLst>
              <pc:docMk/>
              <pc:sldMasterMk cId="4208906343" sldId="2147484138"/>
              <pc:sldLayoutMk cId="3671029228" sldId="2147484189"/>
              <ac:spMk id="15" creationId="{CD364D8F-538F-F85C-D222-81DF3FF75FC1}"/>
            </ac:spMkLst>
          </pc:spChg>
          <pc:spChg chg="add mod">
            <ac:chgData name="Pendek Armin - SLF" userId="51f9b027-0aea-4240-8982-d199f038d370" providerId="ADAL" clId="{4E10B850-EBD6-C243-B283-7C0C2F78B10A}" dt="2023-05-23T08:26:44.835" v="6269" actId="20577"/>
            <ac:spMkLst>
              <pc:docMk/>
              <pc:sldMasterMk cId="4208906343" sldId="2147484138"/>
              <pc:sldLayoutMk cId="3671029228" sldId="2147484189"/>
              <ac:spMk id="16" creationId="{49CC8498-0A6A-FCE1-140E-FDA8111DC5EC}"/>
            </ac:spMkLst>
          </pc:spChg>
          <pc:spChg chg="add mod">
            <ac:chgData name="Pendek Armin - SLF" userId="51f9b027-0aea-4240-8982-d199f038d370" providerId="ADAL" clId="{4E10B850-EBD6-C243-B283-7C0C2F78B10A}" dt="2023-05-23T08:21:11.312" v="5814" actId="1076"/>
            <ac:spMkLst>
              <pc:docMk/>
              <pc:sldMasterMk cId="4208906343" sldId="2147484138"/>
              <pc:sldLayoutMk cId="3671029228" sldId="2147484189"/>
              <ac:spMk id="18" creationId="{86307162-1B59-25C7-B6A1-8CB365BAD238}"/>
            </ac:spMkLst>
          </pc:spChg>
          <pc:spChg chg="del">
            <ac:chgData name="Pendek Armin - SLF" userId="51f9b027-0aea-4240-8982-d199f038d370" providerId="ADAL" clId="{4E10B850-EBD6-C243-B283-7C0C2F78B10A}" dt="2023-05-19T12:38:53.973" v="1716" actId="478"/>
            <ac:spMkLst>
              <pc:docMk/>
              <pc:sldMasterMk cId="4208906343" sldId="2147484138"/>
              <pc:sldLayoutMk cId="3671029228" sldId="2147484189"/>
              <ac:spMk id="20" creationId="{F8082673-2B68-6915-77BC-E99981187083}"/>
            </ac:spMkLst>
          </pc:spChg>
          <pc:spChg chg="mod">
            <ac:chgData name="Pendek Armin - SLF" userId="51f9b027-0aea-4240-8982-d199f038d370" providerId="ADAL" clId="{4E10B850-EBD6-C243-B283-7C0C2F78B10A}" dt="2023-05-19T12:38:44.471" v="1715" actId="20577"/>
            <ac:spMkLst>
              <pc:docMk/>
              <pc:sldMasterMk cId="4208906343" sldId="2147484138"/>
              <pc:sldLayoutMk cId="3671029228" sldId="2147484189"/>
              <ac:spMk id="25" creationId="{97961582-40AB-50E6-7DB3-D5CCBFBB0A80}"/>
            </ac:spMkLst>
          </pc:spChg>
          <pc:picChg chg="add mod modCrop">
            <ac:chgData name="Pendek Armin - SLF" userId="51f9b027-0aea-4240-8982-d199f038d370" providerId="ADAL" clId="{4E10B850-EBD6-C243-B283-7C0C2F78B10A}" dt="2023-06-01T08:49:14.463" v="8663" actId="14826"/>
            <ac:picMkLst>
              <pc:docMk/>
              <pc:sldMasterMk cId="4208906343" sldId="2147484138"/>
              <pc:sldLayoutMk cId="3671029228" sldId="2147484189"/>
              <ac:picMk id="4" creationId="{305ACB11-A47A-28F9-1B00-8308400E8AA0}"/>
            </ac:picMkLst>
          </pc:picChg>
          <pc:picChg chg="add del mod">
            <ac:chgData name="Pendek Armin - SLF" userId="51f9b027-0aea-4240-8982-d199f038d370" providerId="ADAL" clId="{4E10B850-EBD6-C243-B283-7C0C2F78B10A}" dt="2023-05-23T08:19:46.752" v="5759" actId="478"/>
            <ac:picMkLst>
              <pc:docMk/>
              <pc:sldMasterMk cId="4208906343" sldId="2147484138"/>
              <pc:sldLayoutMk cId="3671029228" sldId="2147484189"/>
              <ac:picMk id="12" creationId="{3BF8CEF7-06F4-BEBF-9E30-C508EE410912}"/>
            </ac:picMkLst>
          </pc:picChg>
          <pc:picChg chg="del">
            <ac:chgData name="Pendek Armin - SLF" userId="51f9b027-0aea-4240-8982-d199f038d370" providerId="ADAL" clId="{4E10B850-EBD6-C243-B283-7C0C2F78B10A}" dt="2023-05-19T12:38:53.973" v="1716" actId="478"/>
            <ac:picMkLst>
              <pc:docMk/>
              <pc:sldMasterMk cId="4208906343" sldId="2147484138"/>
              <pc:sldLayoutMk cId="3671029228" sldId="2147484189"/>
              <ac:picMk id="17" creationId="{1639147C-7356-2151-9FCE-4DE9EDB0946B}"/>
            </ac:picMkLst>
          </pc:picChg>
          <pc:picChg chg="add mod">
            <ac:chgData name="Pendek Armin - SLF" userId="51f9b027-0aea-4240-8982-d199f038d370" providerId="ADAL" clId="{4E10B850-EBD6-C243-B283-7C0C2F78B10A}" dt="2023-05-23T08:21:11.312" v="5814" actId="1076"/>
            <ac:picMkLst>
              <pc:docMk/>
              <pc:sldMasterMk cId="4208906343" sldId="2147484138"/>
              <pc:sldLayoutMk cId="3671029228" sldId="2147484189"/>
              <ac:picMk id="17" creationId="{D6F22472-45B7-F17C-5BD9-DB44F2AB019D}"/>
            </ac:picMkLst>
          </pc:picChg>
          <pc:picChg chg="add mod">
            <ac:chgData name="Pendek Armin - SLF" userId="51f9b027-0aea-4240-8982-d199f038d370" providerId="ADAL" clId="{4E10B850-EBD6-C243-B283-7C0C2F78B10A}" dt="2023-05-23T08:19:47.797" v="5760"/>
            <ac:picMkLst>
              <pc:docMk/>
              <pc:sldMasterMk cId="4208906343" sldId="2147484138"/>
              <pc:sldLayoutMk cId="3671029228" sldId="2147484189"/>
              <ac:picMk id="19" creationId="{9FE0128E-D895-939A-5DD3-EE7BB8399761}"/>
            </ac:picMkLst>
          </pc:picChg>
          <pc:picChg chg="del">
            <ac:chgData name="Pendek Armin - SLF" userId="51f9b027-0aea-4240-8982-d199f038d370" providerId="ADAL" clId="{4E10B850-EBD6-C243-B283-7C0C2F78B10A}" dt="2023-05-19T12:38:53.973" v="1716" actId="478"/>
            <ac:picMkLst>
              <pc:docMk/>
              <pc:sldMasterMk cId="4208906343" sldId="2147484138"/>
              <pc:sldLayoutMk cId="3671029228" sldId="2147484189"/>
              <ac:picMk id="22" creationId="{6F3CF3A0-39D8-CF63-4752-58386B70B997}"/>
            </ac:picMkLst>
          </pc:picChg>
        </pc:sldLayoutChg>
        <pc:sldLayoutChg chg="addSp delSp modSp add mod ord modTransition">
          <pc:chgData name="Pendek Armin - SLF" userId="51f9b027-0aea-4240-8982-d199f038d370" providerId="ADAL" clId="{4E10B850-EBD6-C243-B283-7C0C2F78B10A}" dt="2023-06-19T07:17:01.603" v="9365" actId="20577"/>
          <pc:sldLayoutMkLst>
            <pc:docMk/>
            <pc:sldMasterMk cId="4208906343" sldId="2147484138"/>
            <pc:sldLayoutMk cId="186609839" sldId="2147484190"/>
          </pc:sldLayoutMkLst>
          <pc:spChg chg="mod">
            <ac:chgData name="Pendek Armin - SLF" userId="51f9b027-0aea-4240-8982-d199f038d370" providerId="ADAL" clId="{4E10B850-EBD6-C243-B283-7C0C2F78B10A}" dt="2023-05-23T08:30:14.008" v="6320" actId="20577"/>
            <ac:spMkLst>
              <pc:docMk/>
              <pc:sldMasterMk cId="4208906343" sldId="2147484138"/>
              <pc:sldLayoutMk cId="186609839" sldId="2147484190"/>
              <ac:spMk id="3" creationId="{3D56BC9C-6ADE-C806-0DC3-1B6B76C7A7C5}"/>
            </ac:spMkLst>
          </pc:spChg>
          <pc:spChg chg="del mod">
            <ac:chgData name="Pendek Armin - SLF" userId="51f9b027-0aea-4240-8982-d199f038d370" providerId="ADAL" clId="{4E10B850-EBD6-C243-B283-7C0C2F78B10A}" dt="2023-05-19T12:57:12.459" v="1977" actId="478"/>
            <ac:spMkLst>
              <pc:docMk/>
              <pc:sldMasterMk cId="4208906343" sldId="2147484138"/>
              <pc:sldLayoutMk cId="186609839" sldId="2147484190"/>
              <ac:spMk id="4" creationId="{9DFDC847-86C6-3178-9EAE-C80950A05B66}"/>
            </ac:spMkLst>
          </pc:spChg>
          <pc:spChg chg="mod">
            <ac:chgData name="Pendek Armin - SLF" userId="51f9b027-0aea-4240-8982-d199f038d370" providerId="ADAL" clId="{4E10B850-EBD6-C243-B283-7C0C2F78B10A}" dt="2023-05-19T13:40:23.084" v="2606" actId="14100"/>
            <ac:spMkLst>
              <pc:docMk/>
              <pc:sldMasterMk cId="4208906343" sldId="2147484138"/>
              <pc:sldLayoutMk cId="186609839" sldId="2147484190"/>
              <ac:spMk id="5" creationId="{3D998B31-EEB0-47B2-A2D4-CCF7864A880C}"/>
            </ac:spMkLst>
          </pc:spChg>
          <pc:spChg chg="del mod">
            <ac:chgData name="Pendek Armin - SLF" userId="51f9b027-0aea-4240-8982-d199f038d370" providerId="ADAL" clId="{4E10B850-EBD6-C243-B283-7C0C2F78B10A}" dt="2023-05-19T12:57:12.459" v="1977" actId="478"/>
            <ac:spMkLst>
              <pc:docMk/>
              <pc:sldMasterMk cId="4208906343" sldId="2147484138"/>
              <pc:sldLayoutMk cId="186609839" sldId="2147484190"/>
              <ac:spMk id="6" creationId="{0EEA4BA9-0C0D-8C4F-0DC6-01844FA45F3E}"/>
            </ac:spMkLst>
          </pc:spChg>
          <pc:spChg chg="add mod">
            <ac:chgData name="Pendek Armin - SLF" userId="51f9b027-0aea-4240-8982-d199f038d370" providerId="ADAL" clId="{4E10B850-EBD6-C243-B283-7C0C2F78B10A}" dt="2023-05-19T13:29:22.812" v="2371" actId="20577"/>
            <ac:spMkLst>
              <pc:docMk/>
              <pc:sldMasterMk cId="4208906343" sldId="2147484138"/>
              <pc:sldLayoutMk cId="186609839" sldId="2147484190"/>
              <ac:spMk id="8" creationId="{44B98081-63D3-DCC2-F5CC-55D4188C9216}"/>
            </ac:spMkLst>
          </pc:spChg>
          <pc:spChg chg="add mod">
            <ac:chgData name="Pendek Armin - SLF" userId="51f9b027-0aea-4240-8982-d199f038d370" providerId="ADAL" clId="{4E10B850-EBD6-C243-B283-7C0C2F78B10A}" dt="2023-05-19T12:45:48.423" v="1783"/>
            <ac:spMkLst>
              <pc:docMk/>
              <pc:sldMasterMk cId="4208906343" sldId="2147484138"/>
              <pc:sldLayoutMk cId="186609839" sldId="2147484190"/>
              <ac:spMk id="9" creationId="{333B161D-A005-F4DB-7145-8165A5553869}"/>
            </ac:spMkLst>
          </pc:spChg>
          <pc:spChg chg="add mod">
            <ac:chgData name="Pendek Armin - SLF" userId="51f9b027-0aea-4240-8982-d199f038d370" providerId="ADAL" clId="{4E10B850-EBD6-C243-B283-7C0C2F78B10A}" dt="2023-05-19T12:58:01.087" v="2089" actId="20577"/>
            <ac:spMkLst>
              <pc:docMk/>
              <pc:sldMasterMk cId="4208906343" sldId="2147484138"/>
              <pc:sldLayoutMk cId="186609839" sldId="2147484190"/>
              <ac:spMk id="10" creationId="{B2C80ADA-A85A-2A66-5D0C-672720F404BA}"/>
            </ac:spMkLst>
          </pc:spChg>
          <pc:spChg chg="add mod">
            <ac:chgData name="Pendek Armin - SLF" userId="51f9b027-0aea-4240-8982-d199f038d370" providerId="ADAL" clId="{4E10B850-EBD6-C243-B283-7C0C2F78B10A}" dt="2023-05-19T12:46:08.154" v="1785" actId="14100"/>
            <ac:spMkLst>
              <pc:docMk/>
              <pc:sldMasterMk cId="4208906343" sldId="2147484138"/>
              <pc:sldLayoutMk cId="186609839" sldId="2147484190"/>
              <ac:spMk id="11" creationId="{60670931-FBA0-35F3-2A66-25D8040EB470}"/>
            </ac:spMkLst>
          </pc:spChg>
          <pc:spChg chg="add del mod">
            <ac:chgData name="Pendek Armin - SLF" userId="51f9b027-0aea-4240-8982-d199f038d370" providerId="ADAL" clId="{4E10B850-EBD6-C243-B283-7C0C2F78B10A}" dt="2023-05-19T13:03:43.570" v="2235" actId="478"/>
            <ac:spMkLst>
              <pc:docMk/>
              <pc:sldMasterMk cId="4208906343" sldId="2147484138"/>
              <pc:sldLayoutMk cId="186609839" sldId="2147484190"/>
              <ac:spMk id="13" creationId="{669C773F-CFAF-7216-8183-253E30AA12EA}"/>
            </ac:spMkLst>
          </pc:spChg>
          <pc:spChg chg="mod">
            <ac:chgData name="Pendek Armin - SLF" userId="51f9b027-0aea-4240-8982-d199f038d370" providerId="ADAL" clId="{4E10B850-EBD6-C243-B283-7C0C2F78B10A}" dt="2023-05-19T12:44:08.914" v="1743" actId="20577"/>
            <ac:spMkLst>
              <pc:docMk/>
              <pc:sldMasterMk cId="4208906343" sldId="2147484138"/>
              <pc:sldLayoutMk cId="186609839" sldId="2147484190"/>
              <ac:spMk id="14" creationId="{8CAAE69E-CB11-F272-B0FF-7BFA114DBC9A}"/>
            </ac:spMkLst>
          </pc:spChg>
          <pc:spChg chg="add del mod">
            <ac:chgData name="Pendek Armin - SLF" userId="51f9b027-0aea-4240-8982-d199f038d370" providerId="ADAL" clId="{4E10B850-EBD6-C243-B283-7C0C2F78B10A}" dt="2023-05-19T13:00:48.974" v="2176" actId="478"/>
            <ac:spMkLst>
              <pc:docMk/>
              <pc:sldMasterMk cId="4208906343" sldId="2147484138"/>
              <pc:sldLayoutMk cId="186609839" sldId="2147484190"/>
              <ac:spMk id="15" creationId="{C2B8901C-F604-93D2-7B17-D35455B47409}"/>
            </ac:spMkLst>
          </pc:spChg>
          <pc:spChg chg="add del mod">
            <ac:chgData name="Pendek Armin - SLF" userId="51f9b027-0aea-4240-8982-d199f038d370" providerId="ADAL" clId="{4E10B850-EBD6-C243-B283-7C0C2F78B10A}" dt="2023-05-19T13:03:24.075" v="2231" actId="478"/>
            <ac:spMkLst>
              <pc:docMk/>
              <pc:sldMasterMk cId="4208906343" sldId="2147484138"/>
              <pc:sldLayoutMk cId="186609839" sldId="2147484190"/>
              <ac:spMk id="16" creationId="{E5FF1ED9-BFF4-3CDE-1125-7B28FED66192}"/>
            </ac:spMkLst>
          </pc:spChg>
          <pc:spChg chg="add del mod">
            <ac:chgData name="Pendek Armin - SLF" userId="51f9b027-0aea-4240-8982-d199f038d370" providerId="ADAL" clId="{4E10B850-EBD6-C243-B283-7C0C2F78B10A}" dt="2023-05-19T13:03:41.839" v="2234" actId="478"/>
            <ac:spMkLst>
              <pc:docMk/>
              <pc:sldMasterMk cId="4208906343" sldId="2147484138"/>
              <pc:sldLayoutMk cId="186609839" sldId="2147484190"/>
              <ac:spMk id="17" creationId="{6AC33B33-0D4D-F269-6E4F-255A04650AD4}"/>
            </ac:spMkLst>
          </pc:spChg>
          <pc:spChg chg="add mod">
            <ac:chgData name="Pendek Armin - SLF" userId="51f9b027-0aea-4240-8982-d199f038d370" providerId="ADAL" clId="{4E10B850-EBD6-C243-B283-7C0C2F78B10A}" dt="2023-06-18T22:12:43.659" v="9130" actId="20577"/>
            <ac:spMkLst>
              <pc:docMk/>
              <pc:sldMasterMk cId="4208906343" sldId="2147484138"/>
              <pc:sldLayoutMk cId="186609839" sldId="2147484190"/>
              <ac:spMk id="18" creationId="{48497A30-4AA4-642A-3C9C-702C1C27DCF1}"/>
            </ac:spMkLst>
          </pc:spChg>
          <pc:spChg chg="add mod">
            <ac:chgData name="Pendek Armin - SLF" userId="51f9b027-0aea-4240-8982-d199f038d370" providerId="ADAL" clId="{4E10B850-EBD6-C243-B283-7C0C2F78B10A}" dt="2023-05-25T09:35:18.947" v="7995" actId="1035"/>
            <ac:spMkLst>
              <pc:docMk/>
              <pc:sldMasterMk cId="4208906343" sldId="2147484138"/>
              <pc:sldLayoutMk cId="186609839" sldId="2147484190"/>
              <ac:spMk id="19" creationId="{B65E89C5-D5A4-C8D9-2CAD-C0810DB79E3E}"/>
            </ac:spMkLst>
          </pc:spChg>
          <pc:spChg chg="add mod">
            <ac:chgData name="Pendek Armin - SLF" userId="51f9b027-0aea-4240-8982-d199f038d370" providerId="ADAL" clId="{4E10B850-EBD6-C243-B283-7C0C2F78B10A}" dt="2023-05-25T09:35:13.439" v="7985" actId="1035"/>
            <ac:spMkLst>
              <pc:docMk/>
              <pc:sldMasterMk cId="4208906343" sldId="2147484138"/>
              <pc:sldLayoutMk cId="186609839" sldId="2147484190"/>
              <ac:spMk id="20" creationId="{5AC5B5EB-99CC-0378-6252-8E6A9F76ABCB}"/>
            </ac:spMkLst>
          </pc:spChg>
          <pc:spChg chg="add del mod">
            <ac:chgData name="Pendek Armin - SLF" userId="51f9b027-0aea-4240-8982-d199f038d370" providerId="ADAL" clId="{4E10B850-EBD6-C243-B283-7C0C2F78B10A}" dt="2023-05-19T13:26:38.841" v="2327" actId="478"/>
            <ac:spMkLst>
              <pc:docMk/>
              <pc:sldMasterMk cId="4208906343" sldId="2147484138"/>
              <pc:sldLayoutMk cId="186609839" sldId="2147484190"/>
              <ac:spMk id="21" creationId="{A7F8810A-8D92-6798-E1A7-B889A673B790}"/>
            </ac:spMkLst>
          </pc:spChg>
          <pc:spChg chg="mod">
            <ac:chgData name="Pendek Armin - SLF" userId="51f9b027-0aea-4240-8982-d199f038d370" providerId="ADAL" clId="{4E10B850-EBD6-C243-B283-7C0C2F78B10A}" dt="2023-06-19T07:17:01.603" v="9365" actId="20577"/>
            <ac:spMkLst>
              <pc:docMk/>
              <pc:sldMasterMk cId="4208906343" sldId="2147484138"/>
              <pc:sldLayoutMk cId="186609839" sldId="2147484190"/>
              <ac:spMk id="25" creationId="{97961582-40AB-50E6-7DB3-D5CCBFBB0A80}"/>
            </ac:spMkLst>
          </pc:spChg>
          <pc:picChg chg="add mod">
            <ac:chgData name="Pendek Armin - SLF" userId="51f9b027-0aea-4240-8982-d199f038d370" providerId="ADAL" clId="{4E10B850-EBD6-C243-B283-7C0C2F78B10A}" dt="2023-05-19T12:46:22.861" v="1787" actId="14826"/>
            <ac:picMkLst>
              <pc:docMk/>
              <pc:sldMasterMk cId="4208906343" sldId="2147484138"/>
              <pc:sldLayoutMk cId="186609839" sldId="2147484190"/>
              <ac:picMk id="12" creationId="{356CC58B-B770-CC7F-FAA7-3AE7F5B05F1A}"/>
            </ac:picMkLst>
          </pc:picChg>
        </pc:sldLayoutChg>
        <pc:sldLayoutChg chg="addSp delSp modSp add mod ord modTransition">
          <pc:chgData name="Pendek Armin - SLF" userId="51f9b027-0aea-4240-8982-d199f038d370" providerId="ADAL" clId="{4E10B850-EBD6-C243-B283-7C0C2F78B10A}" dt="2023-06-19T07:19:57.005" v="9397" actId="14100"/>
          <pc:sldLayoutMkLst>
            <pc:docMk/>
            <pc:sldMasterMk cId="4208906343" sldId="2147484138"/>
            <pc:sldLayoutMk cId="2304493891" sldId="2147484191"/>
          </pc:sldLayoutMkLst>
          <pc:spChg chg="mod">
            <ac:chgData name="Pendek Armin - SLF" userId="51f9b027-0aea-4240-8982-d199f038d370" providerId="ADAL" clId="{4E10B850-EBD6-C243-B283-7C0C2F78B10A}" dt="2023-06-19T07:19:57.005" v="9397" actId="14100"/>
            <ac:spMkLst>
              <pc:docMk/>
              <pc:sldMasterMk cId="4208906343" sldId="2147484138"/>
              <pc:sldLayoutMk cId="2304493891" sldId="2147484191"/>
              <ac:spMk id="2" creationId="{413D7945-0C25-304D-04BE-DBB37884FC57}"/>
            </ac:spMkLst>
          </pc:spChg>
          <pc:spChg chg="mod">
            <ac:chgData name="Pendek Armin - SLF" userId="51f9b027-0aea-4240-8982-d199f038d370" providerId="ADAL" clId="{4E10B850-EBD6-C243-B283-7C0C2F78B10A}" dt="2023-05-23T08:30:48.116" v="6335" actId="20577"/>
            <ac:spMkLst>
              <pc:docMk/>
              <pc:sldMasterMk cId="4208906343" sldId="2147484138"/>
              <pc:sldLayoutMk cId="2304493891" sldId="2147484191"/>
              <ac:spMk id="3" creationId="{3D56BC9C-6ADE-C806-0DC3-1B6B76C7A7C5}"/>
            </ac:spMkLst>
          </pc:spChg>
          <pc:spChg chg="add mod">
            <ac:chgData name="Pendek Armin - SLF" userId="51f9b027-0aea-4240-8982-d199f038d370" providerId="ADAL" clId="{4E10B850-EBD6-C243-B283-7C0C2F78B10A}" dt="2023-06-01T08:13:57.848" v="8378" actId="1076"/>
            <ac:spMkLst>
              <pc:docMk/>
              <pc:sldMasterMk cId="4208906343" sldId="2147484138"/>
              <pc:sldLayoutMk cId="2304493891" sldId="2147484191"/>
              <ac:spMk id="4" creationId="{65AF932A-8088-3837-6703-C620956BCA75}"/>
            </ac:spMkLst>
          </pc:spChg>
          <pc:spChg chg="mod">
            <ac:chgData name="Pendek Armin - SLF" userId="51f9b027-0aea-4240-8982-d199f038d370" providerId="ADAL" clId="{4E10B850-EBD6-C243-B283-7C0C2F78B10A}" dt="2023-05-19T13:30:45.213" v="2413" actId="14100"/>
            <ac:spMkLst>
              <pc:docMk/>
              <pc:sldMasterMk cId="4208906343" sldId="2147484138"/>
              <pc:sldLayoutMk cId="2304493891" sldId="2147484191"/>
              <ac:spMk id="5" creationId="{3D998B31-EEB0-47B2-A2D4-CCF7864A880C}"/>
            </ac:spMkLst>
          </pc:spChg>
          <pc:spChg chg="add mod">
            <ac:chgData name="Pendek Armin - SLF" userId="51f9b027-0aea-4240-8982-d199f038d370" providerId="ADAL" clId="{4E10B850-EBD6-C243-B283-7C0C2F78B10A}" dt="2023-06-01T08:13:57.848" v="8378" actId="1076"/>
            <ac:spMkLst>
              <pc:docMk/>
              <pc:sldMasterMk cId="4208906343" sldId="2147484138"/>
              <pc:sldLayoutMk cId="2304493891" sldId="2147484191"/>
              <ac:spMk id="6" creationId="{6B37E5AB-D886-63F8-0010-C1448A141103}"/>
            </ac:spMkLst>
          </pc:spChg>
          <pc:spChg chg="del">
            <ac:chgData name="Pendek Armin - SLF" userId="51f9b027-0aea-4240-8982-d199f038d370" providerId="ADAL" clId="{4E10B850-EBD6-C243-B283-7C0C2F78B10A}" dt="2023-05-19T13:30:41.859" v="2412" actId="478"/>
            <ac:spMkLst>
              <pc:docMk/>
              <pc:sldMasterMk cId="4208906343" sldId="2147484138"/>
              <pc:sldLayoutMk cId="2304493891" sldId="2147484191"/>
              <ac:spMk id="8" creationId="{44B98081-63D3-DCC2-F5CC-55D4188C9216}"/>
            </ac:spMkLst>
          </pc:spChg>
          <pc:spChg chg="mod">
            <ac:chgData name="Pendek Armin - SLF" userId="51f9b027-0aea-4240-8982-d199f038d370" providerId="ADAL" clId="{4E10B850-EBD6-C243-B283-7C0C2F78B10A}" dt="2023-06-01T08:13:51.011" v="8377" actId="20577"/>
            <ac:spMkLst>
              <pc:docMk/>
              <pc:sldMasterMk cId="4208906343" sldId="2147484138"/>
              <pc:sldLayoutMk cId="2304493891" sldId="2147484191"/>
              <ac:spMk id="10" creationId="{B2C80ADA-A85A-2A66-5D0C-672720F404BA}"/>
            </ac:spMkLst>
          </pc:spChg>
          <pc:spChg chg="mod">
            <ac:chgData name="Pendek Armin - SLF" userId="51f9b027-0aea-4240-8982-d199f038d370" providerId="ADAL" clId="{4E10B850-EBD6-C243-B283-7C0C2F78B10A}" dt="2023-05-19T13:31:05.877" v="2453" actId="20577"/>
            <ac:spMkLst>
              <pc:docMk/>
              <pc:sldMasterMk cId="4208906343" sldId="2147484138"/>
              <pc:sldLayoutMk cId="2304493891" sldId="2147484191"/>
              <ac:spMk id="11" creationId="{60670931-FBA0-35F3-2A66-25D8040EB470}"/>
            </ac:spMkLst>
          </pc:spChg>
          <pc:spChg chg="mod">
            <ac:chgData name="Pendek Armin - SLF" userId="51f9b027-0aea-4240-8982-d199f038d370" providerId="ADAL" clId="{4E10B850-EBD6-C243-B283-7C0C2F78B10A}" dt="2023-05-19T13:30:37.514" v="2411" actId="20577"/>
            <ac:spMkLst>
              <pc:docMk/>
              <pc:sldMasterMk cId="4208906343" sldId="2147484138"/>
              <pc:sldLayoutMk cId="2304493891" sldId="2147484191"/>
              <ac:spMk id="14" creationId="{8CAAE69E-CB11-F272-B0FF-7BFA114DBC9A}"/>
            </ac:spMkLst>
          </pc:spChg>
          <pc:spChg chg="del">
            <ac:chgData name="Pendek Armin - SLF" userId="51f9b027-0aea-4240-8982-d199f038d370" providerId="ADAL" clId="{4E10B850-EBD6-C243-B283-7C0C2F78B10A}" dt="2023-05-19T13:31:32.678" v="2457" actId="478"/>
            <ac:spMkLst>
              <pc:docMk/>
              <pc:sldMasterMk cId="4208906343" sldId="2147484138"/>
              <pc:sldLayoutMk cId="2304493891" sldId="2147484191"/>
              <ac:spMk id="18" creationId="{48497A30-4AA4-642A-3C9C-702C1C27DCF1}"/>
            </ac:spMkLst>
          </pc:spChg>
          <pc:spChg chg="del">
            <ac:chgData name="Pendek Armin - SLF" userId="51f9b027-0aea-4240-8982-d199f038d370" providerId="ADAL" clId="{4E10B850-EBD6-C243-B283-7C0C2F78B10A}" dt="2023-05-19T13:31:32.678" v="2457" actId="478"/>
            <ac:spMkLst>
              <pc:docMk/>
              <pc:sldMasterMk cId="4208906343" sldId="2147484138"/>
              <pc:sldLayoutMk cId="2304493891" sldId="2147484191"/>
              <ac:spMk id="19" creationId="{B65E89C5-D5A4-C8D9-2CAD-C0810DB79E3E}"/>
            </ac:spMkLst>
          </pc:spChg>
          <pc:spChg chg="del">
            <ac:chgData name="Pendek Armin - SLF" userId="51f9b027-0aea-4240-8982-d199f038d370" providerId="ADAL" clId="{4E10B850-EBD6-C243-B283-7C0C2F78B10A}" dt="2023-05-19T13:31:21.608" v="2455" actId="478"/>
            <ac:spMkLst>
              <pc:docMk/>
              <pc:sldMasterMk cId="4208906343" sldId="2147484138"/>
              <pc:sldLayoutMk cId="2304493891" sldId="2147484191"/>
              <ac:spMk id="20" creationId="{5AC5B5EB-99CC-0378-6252-8E6A9F76ABCB}"/>
            </ac:spMkLst>
          </pc:spChg>
          <pc:spChg chg="mod">
            <ac:chgData name="Pendek Armin - SLF" userId="51f9b027-0aea-4240-8982-d199f038d370" providerId="ADAL" clId="{4E10B850-EBD6-C243-B283-7C0C2F78B10A}" dt="2023-06-19T07:17:07.321" v="9369" actId="20577"/>
            <ac:spMkLst>
              <pc:docMk/>
              <pc:sldMasterMk cId="4208906343" sldId="2147484138"/>
              <pc:sldLayoutMk cId="2304493891" sldId="2147484191"/>
              <ac:spMk id="25" creationId="{97961582-40AB-50E6-7DB3-D5CCBFBB0A80}"/>
            </ac:spMkLst>
          </pc:spChg>
          <pc:picChg chg="del">
            <ac:chgData name="Pendek Armin - SLF" userId="51f9b027-0aea-4240-8982-d199f038d370" providerId="ADAL" clId="{4E10B850-EBD6-C243-B283-7C0C2F78B10A}" dt="2023-05-19T13:30:49.723" v="2414" actId="478"/>
            <ac:picMkLst>
              <pc:docMk/>
              <pc:sldMasterMk cId="4208906343" sldId="2147484138"/>
              <pc:sldLayoutMk cId="2304493891" sldId="2147484191"/>
              <ac:picMk id="12" creationId="{356CC58B-B770-CC7F-FAA7-3AE7F5B05F1A}"/>
            </ac:picMkLst>
          </pc:picChg>
        </pc:sldLayoutChg>
        <pc:sldLayoutChg chg="addSp delSp modSp add mod ord modTransition">
          <pc:chgData name="Pendek Armin - SLF" userId="51f9b027-0aea-4240-8982-d199f038d370" providerId="ADAL" clId="{4E10B850-EBD6-C243-B283-7C0C2F78B10A}" dt="2024-01-11T14:51:55.202" v="11532" actId="20577"/>
          <pc:sldLayoutMkLst>
            <pc:docMk/>
            <pc:sldMasterMk cId="4208906343" sldId="2147484138"/>
            <pc:sldLayoutMk cId="731939360" sldId="2147484192"/>
          </pc:sldLayoutMkLst>
          <pc:spChg chg="mod">
            <ac:chgData name="Pendek Armin - SLF" userId="51f9b027-0aea-4240-8982-d199f038d370" providerId="ADAL" clId="{4E10B850-EBD6-C243-B283-7C0C2F78B10A}" dt="2023-06-19T07:19:50.828" v="9396" actId="14100"/>
            <ac:spMkLst>
              <pc:docMk/>
              <pc:sldMasterMk cId="4208906343" sldId="2147484138"/>
              <pc:sldLayoutMk cId="731939360" sldId="2147484192"/>
              <ac:spMk id="2" creationId="{413D7945-0C25-304D-04BE-DBB37884FC57}"/>
            </ac:spMkLst>
          </pc:spChg>
          <pc:spChg chg="mod">
            <ac:chgData name="Pendek Armin - SLF" userId="51f9b027-0aea-4240-8982-d199f038d370" providerId="ADAL" clId="{4E10B850-EBD6-C243-B283-7C0C2F78B10A}" dt="2023-05-23T08:30:43.700" v="6333" actId="20577"/>
            <ac:spMkLst>
              <pc:docMk/>
              <pc:sldMasterMk cId="4208906343" sldId="2147484138"/>
              <pc:sldLayoutMk cId="731939360" sldId="2147484192"/>
              <ac:spMk id="3" creationId="{3D56BC9C-6ADE-C806-0DC3-1B6B76C7A7C5}"/>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4" creationId="{65AF932A-8088-3837-6703-C620956BCA75}"/>
            </ac:spMkLst>
          </pc:spChg>
          <pc:spChg chg="add mod">
            <ac:chgData name="Pendek Armin - SLF" userId="51f9b027-0aea-4240-8982-d199f038d370" providerId="ADAL" clId="{4E10B850-EBD6-C243-B283-7C0C2F78B10A}" dt="2023-06-01T08:16:26.642" v="8427" actId="14100"/>
            <ac:spMkLst>
              <pc:docMk/>
              <pc:sldMasterMk cId="4208906343" sldId="2147484138"/>
              <pc:sldLayoutMk cId="731939360" sldId="2147484192"/>
              <ac:spMk id="4" creationId="{A765799F-7CDD-2B17-C4F9-F748F7659A8D}"/>
            </ac:spMkLst>
          </pc:spChg>
          <pc:spChg chg="add mod">
            <ac:chgData name="Pendek Armin - SLF" userId="51f9b027-0aea-4240-8982-d199f038d370" providerId="ADAL" clId="{4E10B850-EBD6-C243-B283-7C0C2F78B10A}" dt="2023-06-01T08:18:21.320" v="8455" actId="20577"/>
            <ac:spMkLst>
              <pc:docMk/>
              <pc:sldMasterMk cId="4208906343" sldId="2147484138"/>
              <pc:sldLayoutMk cId="731939360" sldId="2147484192"/>
              <ac:spMk id="5" creationId="{3947FC35-2D0C-7FE8-1682-79095718405D}"/>
            </ac:spMkLst>
          </pc:spChg>
          <pc:spChg chg="del mod">
            <ac:chgData name="Pendek Armin - SLF" userId="51f9b027-0aea-4240-8982-d199f038d370" providerId="ADAL" clId="{4E10B850-EBD6-C243-B283-7C0C2F78B10A}" dt="2023-05-19T13:36:11.745" v="2497" actId="478"/>
            <ac:spMkLst>
              <pc:docMk/>
              <pc:sldMasterMk cId="4208906343" sldId="2147484138"/>
              <pc:sldLayoutMk cId="731939360" sldId="2147484192"/>
              <ac:spMk id="5" creationId="{3D998B31-EEB0-47B2-A2D4-CCF7864A880C}"/>
            </ac:spMkLst>
          </pc:spChg>
          <pc:spChg chg="add del mod">
            <ac:chgData name="Pendek Armin - SLF" userId="51f9b027-0aea-4240-8982-d199f038d370" providerId="ADAL" clId="{4E10B850-EBD6-C243-B283-7C0C2F78B10A}" dt="2023-05-22T06:26:44.660" v="3226" actId="478"/>
            <ac:spMkLst>
              <pc:docMk/>
              <pc:sldMasterMk cId="4208906343" sldId="2147484138"/>
              <pc:sldLayoutMk cId="731939360" sldId="2147484192"/>
              <ac:spMk id="5" creationId="{D85D125C-2EEC-D2AA-E98F-04B7BF559167}"/>
            </ac:spMkLst>
          </pc:spChg>
          <pc:spChg chg="add del mod">
            <ac:chgData name="Pendek Armin - SLF" userId="51f9b027-0aea-4240-8982-d199f038d370" providerId="ADAL" clId="{4E10B850-EBD6-C243-B283-7C0C2F78B10A}" dt="2023-06-01T08:16:41.499" v="8428" actId="478"/>
            <ac:spMkLst>
              <pc:docMk/>
              <pc:sldMasterMk cId="4208906343" sldId="2147484138"/>
              <pc:sldLayoutMk cId="731939360" sldId="2147484192"/>
              <ac:spMk id="6" creationId="{45BEB271-4026-1A38-D0E3-0E8F952658CA}"/>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6" creationId="{6B37E5AB-D886-63F8-0010-C1448A141103}"/>
            </ac:spMkLst>
          </pc:spChg>
          <pc:spChg chg="add mod">
            <ac:chgData name="Pendek Armin - SLF" userId="51f9b027-0aea-4240-8982-d199f038d370" providerId="ADAL" clId="{4E10B850-EBD6-C243-B283-7C0C2F78B10A}" dt="2023-05-22T06:26:50.410" v="3227"/>
            <ac:spMkLst>
              <pc:docMk/>
              <pc:sldMasterMk cId="4208906343" sldId="2147484138"/>
              <pc:sldLayoutMk cId="731939360" sldId="2147484192"/>
              <ac:spMk id="7" creationId="{0A01730F-F67C-657B-D48D-0157B03BFF94}"/>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7" creationId="{ECEC75DB-7909-820C-2F52-235026407607}"/>
            </ac:spMkLst>
          </pc:spChg>
          <pc:spChg chg="add mod">
            <ac:chgData name="Pendek Armin - SLF" userId="51f9b027-0aea-4240-8982-d199f038d370" providerId="ADAL" clId="{4E10B850-EBD6-C243-B283-7C0C2F78B10A}" dt="2023-05-22T06:15:31.537" v="3040" actId="1076"/>
            <ac:spMkLst>
              <pc:docMk/>
              <pc:sldMasterMk cId="4208906343" sldId="2147484138"/>
              <pc:sldLayoutMk cId="731939360" sldId="2147484192"/>
              <ac:spMk id="8" creationId="{57C14C46-F38A-E69A-4686-5D32993BFCE1}"/>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9" creationId="{333B161D-A005-F4DB-7145-8165A5553869}"/>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10" creationId="{B2C80ADA-A85A-2A66-5D0C-672720F404BA}"/>
            </ac:spMkLst>
          </pc:spChg>
          <pc:spChg chg="del">
            <ac:chgData name="Pendek Armin - SLF" userId="51f9b027-0aea-4240-8982-d199f038d370" providerId="ADAL" clId="{4E10B850-EBD6-C243-B283-7C0C2F78B10A}" dt="2023-05-19T13:35:07.546" v="2493" actId="478"/>
            <ac:spMkLst>
              <pc:docMk/>
              <pc:sldMasterMk cId="4208906343" sldId="2147484138"/>
              <pc:sldLayoutMk cId="731939360" sldId="2147484192"/>
              <ac:spMk id="11" creationId="{60670931-FBA0-35F3-2A66-25D8040EB470}"/>
            </ac:spMkLst>
          </pc:spChg>
          <pc:spChg chg="add mod">
            <ac:chgData name="Pendek Armin - SLF" userId="51f9b027-0aea-4240-8982-d199f038d370" providerId="ADAL" clId="{4E10B850-EBD6-C243-B283-7C0C2F78B10A}" dt="2023-06-01T08:14:11.992" v="8379" actId="14100"/>
            <ac:spMkLst>
              <pc:docMk/>
              <pc:sldMasterMk cId="4208906343" sldId="2147484138"/>
              <pc:sldLayoutMk cId="731939360" sldId="2147484192"/>
              <ac:spMk id="12" creationId="{E5BEBEE1-93F4-152D-B3F9-50BE13D54D32}"/>
            </ac:spMkLst>
          </pc:spChg>
          <pc:spChg chg="add del mod">
            <ac:chgData name="Pendek Armin - SLF" userId="51f9b027-0aea-4240-8982-d199f038d370" providerId="ADAL" clId="{4E10B850-EBD6-C243-B283-7C0C2F78B10A}" dt="2023-05-19T13:37:06.454" v="2527" actId="478"/>
            <ac:spMkLst>
              <pc:docMk/>
              <pc:sldMasterMk cId="4208906343" sldId="2147484138"/>
              <pc:sldLayoutMk cId="731939360" sldId="2147484192"/>
              <ac:spMk id="13" creationId="{77D57483-2592-DD8D-D34A-CDD02016F023}"/>
            </ac:spMkLst>
          </pc:spChg>
          <pc:spChg chg="del">
            <ac:chgData name="Pendek Armin - SLF" userId="51f9b027-0aea-4240-8982-d199f038d370" providerId="ADAL" clId="{4E10B850-EBD6-C243-B283-7C0C2F78B10A}" dt="2023-05-19T13:35:44.579" v="2496" actId="478"/>
            <ac:spMkLst>
              <pc:docMk/>
              <pc:sldMasterMk cId="4208906343" sldId="2147484138"/>
              <pc:sldLayoutMk cId="731939360" sldId="2147484192"/>
              <ac:spMk id="14" creationId="{8CAAE69E-CB11-F272-B0FF-7BFA114DBC9A}"/>
            </ac:spMkLst>
          </pc:spChg>
          <pc:spChg chg="add del mod">
            <ac:chgData name="Pendek Armin - SLF" userId="51f9b027-0aea-4240-8982-d199f038d370" providerId="ADAL" clId="{4E10B850-EBD6-C243-B283-7C0C2F78B10A}" dt="2023-05-19T13:37:06.454" v="2527" actId="478"/>
            <ac:spMkLst>
              <pc:docMk/>
              <pc:sldMasterMk cId="4208906343" sldId="2147484138"/>
              <pc:sldLayoutMk cId="731939360" sldId="2147484192"/>
              <ac:spMk id="15" creationId="{3A48D66B-6053-997E-EAC2-C0C036CECBBE}"/>
            </ac:spMkLst>
          </pc:spChg>
          <pc:spChg chg="add del mod">
            <ac:chgData name="Pendek Armin - SLF" userId="51f9b027-0aea-4240-8982-d199f038d370" providerId="ADAL" clId="{4E10B850-EBD6-C243-B283-7C0C2F78B10A}" dt="2023-05-19T13:37:06.454" v="2527" actId="478"/>
            <ac:spMkLst>
              <pc:docMk/>
              <pc:sldMasterMk cId="4208906343" sldId="2147484138"/>
              <pc:sldLayoutMk cId="731939360" sldId="2147484192"/>
              <ac:spMk id="16" creationId="{B96CB6B2-ED54-47C1-B962-0FF03FC509C5}"/>
            </ac:spMkLst>
          </pc:spChg>
          <pc:spChg chg="add del mod">
            <ac:chgData name="Pendek Armin - SLF" userId="51f9b027-0aea-4240-8982-d199f038d370" providerId="ADAL" clId="{4E10B850-EBD6-C243-B283-7C0C2F78B10A}" dt="2023-05-19T13:37:06.454" v="2527" actId="478"/>
            <ac:spMkLst>
              <pc:docMk/>
              <pc:sldMasterMk cId="4208906343" sldId="2147484138"/>
              <pc:sldLayoutMk cId="731939360" sldId="2147484192"/>
              <ac:spMk id="17" creationId="{E7E1799A-BFF7-0212-7DC4-714B2E9FF9E3}"/>
            </ac:spMkLst>
          </pc:spChg>
          <pc:spChg chg="add mod">
            <ac:chgData name="Pendek Armin - SLF" userId="51f9b027-0aea-4240-8982-d199f038d370" providerId="ADAL" clId="{4E10B850-EBD6-C243-B283-7C0C2F78B10A}" dt="2023-06-01T08:15:58.631" v="8416" actId="14100"/>
            <ac:spMkLst>
              <pc:docMk/>
              <pc:sldMasterMk cId="4208906343" sldId="2147484138"/>
              <pc:sldLayoutMk cId="731939360" sldId="2147484192"/>
              <ac:spMk id="18" creationId="{DD73E196-A352-7467-7AFB-0E58C5355C65}"/>
            </ac:spMkLst>
          </pc:spChg>
          <pc:spChg chg="add mod">
            <ac:chgData name="Pendek Armin - SLF" userId="51f9b027-0aea-4240-8982-d199f038d370" providerId="ADAL" clId="{4E10B850-EBD6-C243-B283-7C0C2F78B10A}" dt="2023-06-01T08:14:14.577" v="8380" actId="14100"/>
            <ac:spMkLst>
              <pc:docMk/>
              <pc:sldMasterMk cId="4208906343" sldId="2147484138"/>
              <pc:sldLayoutMk cId="731939360" sldId="2147484192"/>
              <ac:spMk id="19" creationId="{E0730B23-4106-05DB-CB00-BCCBB2FBFBE4}"/>
            </ac:spMkLst>
          </pc:spChg>
          <pc:spChg chg="add mod">
            <ac:chgData name="Pendek Armin - SLF" userId="51f9b027-0aea-4240-8982-d199f038d370" providerId="ADAL" clId="{4E10B850-EBD6-C243-B283-7C0C2F78B10A}" dt="2023-05-22T06:15:31.537" v="3040" actId="1076"/>
            <ac:spMkLst>
              <pc:docMk/>
              <pc:sldMasterMk cId="4208906343" sldId="2147484138"/>
              <pc:sldLayoutMk cId="731939360" sldId="2147484192"/>
              <ac:spMk id="20" creationId="{70EDB822-80AC-EC05-775A-FEFA90C3BE68}"/>
            </ac:spMkLst>
          </pc:spChg>
          <pc:spChg chg="add mod">
            <ac:chgData name="Pendek Armin - SLF" userId="51f9b027-0aea-4240-8982-d199f038d370" providerId="ADAL" clId="{4E10B850-EBD6-C243-B283-7C0C2F78B10A}" dt="2023-06-01T08:14:17.644" v="8381" actId="14100"/>
            <ac:spMkLst>
              <pc:docMk/>
              <pc:sldMasterMk cId="4208906343" sldId="2147484138"/>
              <pc:sldLayoutMk cId="731939360" sldId="2147484192"/>
              <ac:spMk id="21" creationId="{9FB2DC32-11CA-AA93-3BF1-6204F670CB9D}"/>
            </ac:spMkLst>
          </pc:spChg>
          <pc:spChg chg="mod">
            <ac:chgData name="Pendek Armin - SLF" userId="51f9b027-0aea-4240-8982-d199f038d370" providerId="ADAL" clId="{4E10B850-EBD6-C243-B283-7C0C2F78B10A}" dt="2024-01-11T14:51:55.202" v="11532" actId="20577"/>
            <ac:spMkLst>
              <pc:docMk/>
              <pc:sldMasterMk cId="4208906343" sldId="2147484138"/>
              <pc:sldLayoutMk cId="731939360" sldId="2147484192"/>
              <ac:spMk id="25" creationId="{97961582-40AB-50E6-7DB3-D5CCBFBB0A80}"/>
            </ac:spMkLst>
          </pc:spChg>
          <pc:picChg chg="add del mod">
            <ac:chgData name="Pendek Armin - SLF" userId="51f9b027-0aea-4240-8982-d199f038d370" providerId="ADAL" clId="{4E10B850-EBD6-C243-B283-7C0C2F78B10A}" dt="2023-05-22T06:26:44.660" v="3226" actId="478"/>
            <ac:picMkLst>
              <pc:docMk/>
              <pc:sldMasterMk cId="4208906343" sldId="2147484138"/>
              <pc:sldLayoutMk cId="731939360" sldId="2147484192"/>
              <ac:picMk id="6" creationId="{3298F171-1CFF-DFEA-666B-4C80F14F9DA9}"/>
            </ac:picMkLst>
          </pc:picChg>
          <pc:picChg chg="add mod">
            <ac:chgData name="Pendek Armin - SLF" userId="51f9b027-0aea-4240-8982-d199f038d370" providerId="ADAL" clId="{4E10B850-EBD6-C243-B283-7C0C2F78B10A}" dt="2023-05-22T06:26:50.410" v="3227"/>
            <ac:picMkLst>
              <pc:docMk/>
              <pc:sldMasterMk cId="4208906343" sldId="2147484138"/>
              <pc:sldLayoutMk cId="731939360" sldId="2147484192"/>
              <ac:picMk id="9" creationId="{760BB9E3-85B8-4D16-871F-2C8F6AE45003}"/>
            </ac:picMkLst>
          </pc:picChg>
        </pc:sldLayoutChg>
        <pc:sldLayoutChg chg="addSp delSp modSp add mod ord modTransition delAnim modAnim">
          <pc:chgData name="Pendek Armin - SLF" userId="51f9b027-0aea-4240-8982-d199f038d370" providerId="ADAL" clId="{4E10B850-EBD6-C243-B283-7C0C2F78B10A}" dt="2023-06-19T07:19:42.583" v="9395" actId="14100"/>
          <pc:sldLayoutMkLst>
            <pc:docMk/>
            <pc:sldMasterMk cId="4208906343" sldId="2147484138"/>
            <pc:sldLayoutMk cId="290596961" sldId="2147484193"/>
          </pc:sldLayoutMkLst>
          <pc:spChg chg="add mod">
            <ac:chgData name="Pendek Armin - SLF" userId="51f9b027-0aea-4240-8982-d199f038d370" providerId="ADAL" clId="{4E10B850-EBD6-C243-B283-7C0C2F78B10A}" dt="2023-05-19T13:43:53.645" v="2674" actId="255"/>
            <ac:spMkLst>
              <pc:docMk/>
              <pc:sldMasterMk cId="4208906343" sldId="2147484138"/>
              <pc:sldLayoutMk cId="290596961" sldId="2147484193"/>
              <ac:spMk id="3" creationId="{CACE3C2F-0941-0F6B-D5AF-54DB5561F5E6}"/>
            </ac:spMkLst>
          </pc:spChg>
          <pc:spChg chg="mod">
            <ac:chgData name="Pendek Armin - SLF" userId="51f9b027-0aea-4240-8982-d199f038d370" providerId="ADAL" clId="{4E10B850-EBD6-C243-B283-7C0C2F78B10A}" dt="2023-05-19T13:41:54.506" v="2651" actId="20577"/>
            <ac:spMkLst>
              <pc:docMk/>
              <pc:sldMasterMk cId="4208906343" sldId="2147484138"/>
              <pc:sldLayoutMk cId="290596961" sldId="2147484193"/>
              <ac:spMk id="5" creationId="{6C9BF42D-FAB8-A6B6-20F9-47144F055269}"/>
            </ac:spMkLst>
          </pc:spChg>
          <pc:spChg chg="add mod">
            <ac:chgData name="Pendek Armin - SLF" userId="51f9b027-0aea-4240-8982-d199f038d370" providerId="ADAL" clId="{4E10B850-EBD6-C243-B283-7C0C2F78B10A}" dt="2023-05-22T07:21:14.501" v="3937" actId="313"/>
            <ac:spMkLst>
              <pc:docMk/>
              <pc:sldMasterMk cId="4208906343" sldId="2147484138"/>
              <pc:sldLayoutMk cId="290596961" sldId="2147484193"/>
              <ac:spMk id="6" creationId="{9EC30399-02F4-A782-DC5E-D2E19BCBAF61}"/>
            </ac:spMkLst>
          </pc:spChg>
          <pc:spChg chg="del">
            <ac:chgData name="Pendek Armin - SLF" userId="51f9b027-0aea-4240-8982-d199f038d370" providerId="ADAL" clId="{4E10B850-EBD6-C243-B283-7C0C2F78B10A}" dt="2023-05-19T13:41:25.296" v="2631" actId="478"/>
            <ac:spMkLst>
              <pc:docMk/>
              <pc:sldMasterMk cId="4208906343" sldId="2147484138"/>
              <pc:sldLayoutMk cId="290596961" sldId="2147484193"/>
              <ac:spMk id="6" creationId="{BCEECEC9-D188-42BE-BAFF-0E43A200B7B0}"/>
            </ac:spMkLst>
          </pc:spChg>
          <pc:spChg chg="add mod">
            <ac:chgData name="Pendek Armin - SLF" userId="51f9b027-0aea-4240-8982-d199f038d370" providerId="ADAL" clId="{4E10B850-EBD6-C243-B283-7C0C2F78B10A}" dt="2023-05-23T08:31:16.462" v="6347" actId="20577"/>
            <ac:spMkLst>
              <pc:docMk/>
              <pc:sldMasterMk cId="4208906343" sldId="2147484138"/>
              <pc:sldLayoutMk cId="290596961" sldId="2147484193"/>
              <ac:spMk id="7" creationId="{EFC9CAC7-9540-B535-2658-1EEC464CCDA2}"/>
            </ac:spMkLst>
          </pc:spChg>
          <pc:spChg chg="add mod">
            <ac:chgData name="Pendek Armin - SLF" userId="51f9b027-0aea-4240-8982-d199f038d370" providerId="ADAL" clId="{4E10B850-EBD6-C243-B283-7C0C2F78B10A}" dt="2023-05-22T07:21:18.478" v="3944" actId="20577"/>
            <ac:spMkLst>
              <pc:docMk/>
              <pc:sldMasterMk cId="4208906343" sldId="2147484138"/>
              <pc:sldLayoutMk cId="290596961" sldId="2147484193"/>
              <ac:spMk id="8" creationId="{182E1990-5308-A253-6C53-C2C14203F08F}"/>
            </ac:spMkLst>
          </pc:spChg>
          <pc:spChg chg="mod">
            <ac:chgData name="Pendek Armin - SLF" userId="51f9b027-0aea-4240-8982-d199f038d370" providerId="ADAL" clId="{4E10B850-EBD6-C243-B283-7C0C2F78B10A}" dt="2023-05-22T07:21:24.436" v="3945" actId="1076"/>
            <ac:spMkLst>
              <pc:docMk/>
              <pc:sldMasterMk cId="4208906343" sldId="2147484138"/>
              <pc:sldLayoutMk cId="290596961" sldId="2147484193"/>
              <ac:spMk id="9" creationId="{C7D19C55-431D-69BC-7256-A57A595DB7E0}"/>
            </ac:spMkLst>
          </pc:spChg>
          <pc:spChg chg="add del mod">
            <ac:chgData name="Pendek Armin - SLF" userId="51f9b027-0aea-4240-8982-d199f038d370" providerId="ADAL" clId="{4E10B850-EBD6-C243-B283-7C0C2F78B10A}" dt="2023-06-19T07:17:58.823" v="9384" actId="478"/>
            <ac:spMkLst>
              <pc:docMk/>
              <pc:sldMasterMk cId="4208906343" sldId="2147484138"/>
              <pc:sldLayoutMk cId="290596961" sldId="2147484193"/>
              <ac:spMk id="10" creationId="{B23FA673-C92D-04E0-2BCD-D547D9C2A9EB}"/>
            </ac:spMkLst>
          </pc:spChg>
          <pc:spChg chg="add mod">
            <ac:chgData name="Pendek Armin - SLF" userId="51f9b027-0aea-4240-8982-d199f038d370" providerId="ADAL" clId="{4E10B850-EBD6-C243-B283-7C0C2F78B10A}" dt="2023-06-19T07:19:14.605" v="9394" actId="1076"/>
            <ac:spMkLst>
              <pc:docMk/>
              <pc:sldMasterMk cId="4208906343" sldId="2147484138"/>
              <pc:sldLayoutMk cId="290596961" sldId="2147484193"/>
              <ac:spMk id="11" creationId="{108866A5-86A1-ABB1-C994-6AC64C74E444}"/>
            </ac:spMkLst>
          </pc:spChg>
          <pc:spChg chg="add mod">
            <ac:chgData name="Pendek Armin - SLF" userId="51f9b027-0aea-4240-8982-d199f038d370" providerId="ADAL" clId="{4E10B850-EBD6-C243-B283-7C0C2F78B10A}" dt="2023-06-19T07:19:03.735" v="9392" actId="208"/>
            <ac:spMkLst>
              <pc:docMk/>
              <pc:sldMasterMk cId="4208906343" sldId="2147484138"/>
              <pc:sldLayoutMk cId="290596961" sldId="2147484193"/>
              <ac:spMk id="12" creationId="{79E87220-6213-A117-3EFF-EBE456AC570B}"/>
            </ac:spMkLst>
          </pc:spChg>
          <pc:spChg chg="add mod">
            <ac:chgData name="Pendek Armin - SLF" userId="51f9b027-0aea-4240-8982-d199f038d370" providerId="ADAL" clId="{4E10B850-EBD6-C243-B283-7C0C2F78B10A}" dt="2023-06-19T07:19:42.583" v="9395" actId="14100"/>
            <ac:spMkLst>
              <pc:docMk/>
              <pc:sldMasterMk cId="4208906343" sldId="2147484138"/>
              <pc:sldLayoutMk cId="290596961" sldId="2147484193"/>
              <ac:spMk id="13" creationId="{3B8A2C02-EA1D-7250-C87E-49A467E0F36A}"/>
            </ac:spMkLst>
          </pc:spChg>
          <pc:spChg chg="mod">
            <ac:chgData name="Pendek Armin - SLF" userId="51f9b027-0aea-4240-8982-d199f038d370" providerId="ADAL" clId="{4E10B850-EBD6-C243-B283-7C0C2F78B10A}" dt="2023-05-19T13:41:18.587" v="2630" actId="20577"/>
            <ac:spMkLst>
              <pc:docMk/>
              <pc:sldMasterMk cId="4208906343" sldId="2147484138"/>
              <pc:sldLayoutMk cId="290596961" sldId="2147484193"/>
              <ac:spMk id="14" creationId="{8CAAE69E-CB11-F272-B0FF-7BFA114DBC9A}"/>
            </ac:spMkLst>
          </pc:spChg>
          <pc:spChg chg="mod">
            <ac:chgData name="Pendek Armin - SLF" userId="51f9b027-0aea-4240-8982-d199f038d370" providerId="ADAL" clId="{4E10B850-EBD6-C243-B283-7C0C2F78B10A}" dt="2023-05-22T06:20:25.933" v="3080" actId="20577"/>
            <ac:spMkLst>
              <pc:docMk/>
              <pc:sldMasterMk cId="4208906343" sldId="2147484138"/>
              <pc:sldLayoutMk cId="290596961" sldId="2147484193"/>
              <ac:spMk id="15" creationId="{199FC27E-C6C3-07A8-11B6-71CF9408CE35}"/>
            </ac:spMkLst>
          </pc:spChg>
          <pc:spChg chg="add del">
            <ac:chgData name="Pendek Armin - SLF" userId="51f9b027-0aea-4240-8982-d199f038d370" providerId="ADAL" clId="{4E10B850-EBD6-C243-B283-7C0C2F78B10A}" dt="2023-05-22T07:21:28.144" v="3947" actId="478"/>
            <ac:spMkLst>
              <pc:docMk/>
              <pc:sldMasterMk cId="4208906343" sldId="2147484138"/>
              <pc:sldLayoutMk cId="290596961" sldId="2147484193"/>
              <ac:spMk id="17" creationId="{AD4D0B3D-310F-E832-7A7B-E2885A167F64}"/>
            </ac:spMkLst>
          </pc:spChg>
          <pc:spChg chg="add del mod">
            <ac:chgData name="Pendek Armin - SLF" userId="51f9b027-0aea-4240-8982-d199f038d370" providerId="ADAL" clId="{4E10B850-EBD6-C243-B283-7C0C2F78B10A}" dt="2023-05-26T10:29:45.857" v="8146" actId="478"/>
            <ac:spMkLst>
              <pc:docMk/>
              <pc:sldMasterMk cId="4208906343" sldId="2147484138"/>
              <pc:sldLayoutMk cId="290596961" sldId="2147484193"/>
              <ac:spMk id="19" creationId="{7A4E945B-09D5-CC71-37D6-AF1910435738}"/>
            </ac:spMkLst>
          </pc:spChg>
          <pc:picChg chg="del">
            <ac:chgData name="Pendek Armin - SLF" userId="51f9b027-0aea-4240-8982-d199f038d370" providerId="ADAL" clId="{4E10B850-EBD6-C243-B283-7C0C2F78B10A}" dt="2023-05-22T06:52:08.498" v="3375" actId="478"/>
            <ac:picMkLst>
              <pc:docMk/>
              <pc:sldMasterMk cId="4208906343" sldId="2147484138"/>
              <pc:sldLayoutMk cId="290596961" sldId="2147484193"/>
              <ac:picMk id="10" creationId="{DB53FA63-7F99-7718-28DF-528500A5081D}"/>
            </ac:picMkLst>
          </pc:picChg>
          <pc:picChg chg="add del mod">
            <ac:chgData name="Pendek Armin - SLF" userId="51f9b027-0aea-4240-8982-d199f038d370" providerId="ADAL" clId="{4E10B850-EBD6-C243-B283-7C0C2F78B10A}" dt="2023-05-22T06:57:17.991" v="3466" actId="478"/>
            <ac:picMkLst>
              <pc:docMk/>
              <pc:sldMasterMk cId="4208906343" sldId="2147484138"/>
              <pc:sldLayoutMk cId="290596961" sldId="2147484193"/>
              <ac:picMk id="11" creationId="{4AC8C018-FB1F-4468-9312-0F9B3E76B09D}"/>
            </ac:picMkLst>
          </pc:picChg>
          <pc:picChg chg="add del mod">
            <ac:chgData name="Pendek Armin - SLF" userId="51f9b027-0aea-4240-8982-d199f038d370" providerId="ADAL" clId="{4E10B850-EBD6-C243-B283-7C0C2F78B10A}" dt="2023-05-26T10:29:46.960" v="8147" actId="478"/>
            <ac:picMkLst>
              <pc:docMk/>
              <pc:sldMasterMk cId="4208906343" sldId="2147484138"/>
              <pc:sldLayoutMk cId="290596961" sldId="2147484193"/>
              <ac:picMk id="13" creationId="{40A6DC22-551B-0245-3111-5D996C2A5660}"/>
            </ac:picMkLst>
          </pc:picChg>
        </pc:sldLayoutChg>
        <pc:sldLayoutChg chg="addSp delSp modSp add mod ord modTransition">
          <pc:chgData name="Pendek Armin - SLF" userId="51f9b027-0aea-4240-8982-d199f038d370" providerId="ADAL" clId="{4E10B850-EBD6-C243-B283-7C0C2F78B10A}" dt="2024-01-11T14:00:26.281" v="10572" actId="20577"/>
          <pc:sldLayoutMkLst>
            <pc:docMk/>
            <pc:sldMasterMk cId="4208906343" sldId="2147484138"/>
            <pc:sldLayoutMk cId="1676401128" sldId="2147484194"/>
          </pc:sldLayoutMkLst>
          <pc:spChg chg="mod">
            <ac:chgData name="Pendek Armin - SLF" userId="51f9b027-0aea-4240-8982-d199f038d370" providerId="ADAL" clId="{4E10B850-EBD6-C243-B283-7C0C2F78B10A}" dt="2023-05-19T13:47:06.299" v="2729" actId="207"/>
            <ac:spMkLst>
              <pc:docMk/>
              <pc:sldMasterMk cId="4208906343" sldId="2147484138"/>
              <pc:sldLayoutMk cId="1676401128" sldId="2147484194"/>
              <ac:spMk id="4" creationId="{D04917EE-8324-E067-11E0-3B8430733568}"/>
            </ac:spMkLst>
          </pc:spChg>
          <pc:spChg chg="add del mod">
            <ac:chgData name="Pendek Armin - SLF" userId="51f9b027-0aea-4240-8982-d199f038d370" providerId="ADAL" clId="{4E10B850-EBD6-C243-B283-7C0C2F78B10A}" dt="2023-05-19T13:48:08.130" v="2737" actId="478"/>
            <ac:spMkLst>
              <pc:docMk/>
              <pc:sldMasterMk cId="4208906343" sldId="2147484138"/>
              <pc:sldLayoutMk cId="1676401128" sldId="2147484194"/>
              <ac:spMk id="5" creationId="{91FD848D-B29E-3C1F-CF94-9B64C888B622}"/>
            </ac:spMkLst>
          </pc:spChg>
          <pc:spChg chg="add mod">
            <ac:chgData name="Pendek Armin - SLF" userId="51f9b027-0aea-4240-8982-d199f038d370" providerId="ADAL" clId="{4E10B850-EBD6-C243-B283-7C0C2F78B10A}" dt="2024-01-11T14:00:26.281" v="10572" actId="20577"/>
            <ac:spMkLst>
              <pc:docMk/>
              <pc:sldMasterMk cId="4208906343" sldId="2147484138"/>
              <pc:sldLayoutMk cId="1676401128" sldId="2147484194"/>
              <ac:spMk id="6" creationId="{5D0BFC93-9404-CC97-F095-C2D4485CE7CA}"/>
            </ac:spMkLst>
          </pc:spChg>
          <pc:spChg chg="mod">
            <ac:chgData name="Pendek Armin - SLF" userId="51f9b027-0aea-4240-8982-d199f038d370" providerId="ADAL" clId="{4E10B850-EBD6-C243-B283-7C0C2F78B10A}" dt="2023-05-19T13:46:54.999" v="2728" actId="207"/>
            <ac:spMkLst>
              <pc:docMk/>
              <pc:sldMasterMk cId="4208906343" sldId="2147484138"/>
              <pc:sldLayoutMk cId="1676401128" sldId="2147484194"/>
              <ac:spMk id="9" creationId="{C7D19C55-431D-69BC-7256-A57A595DB7E0}"/>
            </ac:spMkLst>
          </pc:spChg>
          <pc:spChg chg="mod">
            <ac:chgData name="Pendek Armin - SLF" userId="51f9b027-0aea-4240-8982-d199f038d370" providerId="ADAL" clId="{4E10B850-EBD6-C243-B283-7C0C2F78B10A}" dt="2023-05-19T13:47:44.218" v="2732" actId="120"/>
            <ac:spMkLst>
              <pc:docMk/>
              <pc:sldMasterMk cId="4208906343" sldId="2147484138"/>
              <pc:sldLayoutMk cId="1676401128" sldId="2147484194"/>
              <ac:spMk id="11" creationId="{43C7440C-109E-136D-9BEB-821960B15A98}"/>
            </ac:spMkLst>
          </pc:spChg>
          <pc:spChg chg="mod">
            <ac:chgData name="Pendek Armin - SLF" userId="51f9b027-0aea-4240-8982-d199f038d370" providerId="ADAL" clId="{4E10B850-EBD6-C243-B283-7C0C2F78B10A}" dt="2023-05-19T13:48:17.611" v="2740" actId="1076"/>
            <ac:spMkLst>
              <pc:docMk/>
              <pc:sldMasterMk cId="4208906343" sldId="2147484138"/>
              <pc:sldLayoutMk cId="1676401128" sldId="2147484194"/>
              <ac:spMk id="14" creationId="{8CAAE69E-CB11-F272-B0FF-7BFA114DBC9A}"/>
            </ac:spMkLst>
          </pc:spChg>
          <pc:picChg chg="add mod">
            <ac:chgData name="Pendek Armin - SLF" userId="51f9b027-0aea-4240-8982-d199f038d370" providerId="ADAL" clId="{4E10B850-EBD6-C243-B283-7C0C2F78B10A}" dt="2023-05-19T13:47:23.123" v="2731" actId="1076"/>
            <ac:picMkLst>
              <pc:docMk/>
              <pc:sldMasterMk cId="4208906343" sldId="2147484138"/>
              <pc:sldLayoutMk cId="1676401128" sldId="2147484194"/>
              <ac:picMk id="3" creationId="{6E652F02-5A4D-E52A-BEC1-33B9E9279443}"/>
            </ac:picMkLst>
          </pc:picChg>
        </pc:sldLayoutChg>
        <pc:sldLayoutChg chg="addSp delSp modSp add mod ord modTransition">
          <pc:chgData name="Pendek Armin - SLF" userId="51f9b027-0aea-4240-8982-d199f038d370" providerId="ADAL" clId="{4E10B850-EBD6-C243-B283-7C0C2F78B10A}" dt="2024-01-11T19:28:09.410" v="12033" actId="1037"/>
          <pc:sldLayoutMkLst>
            <pc:docMk/>
            <pc:sldMasterMk cId="4208906343" sldId="2147484138"/>
            <pc:sldLayoutMk cId="2879016588" sldId="2147484195"/>
          </pc:sldLayoutMkLst>
          <pc:spChg chg="mod">
            <ac:chgData name="Pendek Armin - SLF" userId="51f9b027-0aea-4240-8982-d199f038d370" providerId="ADAL" clId="{4E10B850-EBD6-C243-B283-7C0C2F78B10A}" dt="2024-01-11T19:28:00.233" v="12015" actId="1037"/>
            <ac:spMkLst>
              <pc:docMk/>
              <pc:sldMasterMk cId="4208906343" sldId="2147484138"/>
              <pc:sldLayoutMk cId="2879016588" sldId="2147484195"/>
              <ac:spMk id="2" creationId="{413D7945-0C25-304D-04BE-DBB37884FC57}"/>
            </ac:spMkLst>
          </pc:spChg>
          <pc:spChg chg="mod">
            <ac:chgData name="Pendek Armin - SLF" userId="51f9b027-0aea-4240-8982-d199f038d370" providerId="ADAL" clId="{4E10B850-EBD6-C243-B283-7C0C2F78B10A}" dt="2023-05-23T08:35:38.743" v="6466" actId="20577"/>
            <ac:spMkLst>
              <pc:docMk/>
              <pc:sldMasterMk cId="4208906343" sldId="2147484138"/>
              <pc:sldLayoutMk cId="2879016588" sldId="2147484195"/>
              <ac:spMk id="3" creationId="{3D56BC9C-6ADE-C806-0DC3-1B6B76C7A7C5}"/>
            </ac:spMkLst>
          </pc:spChg>
          <pc:spChg chg="add del mod">
            <ac:chgData name="Pendek Armin - SLF" userId="51f9b027-0aea-4240-8982-d199f038d370" providerId="ADAL" clId="{4E10B850-EBD6-C243-B283-7C0C2F78B10A}" dt="2023-05-22T06:13:54.398" v="2985"/>
            <ac:spMkLst>
              <pc:docMk/>
              <pc:sldMasterMk cId="4208906343" sldId="2147484138"/>
              <pc:sldLayoutMk cId="2879016588" sldId="2147484195"/>
              <ac:spMk id="4" creationId="{53F1100C-E497-B633-FF14-4F6E7795E207}"/>
            </ac:spMkLst>
          </pc:spChg>
          <pc:spChg chg="add mod">
            <ac:chgData name="Pendek Armin - SLF" userId="51f9b027-0aea-4240-8982-d199f038d370" providerId="ADAL" clId="{4E10B850-EBD6-C243-B283-7C0C2F78B10A}" dt="2024-01-11T19:19:18.930" v="11967" actId="20577"/>
            <ac:spMkLst>
              <pc:docMk/>
              <pc:sldMasterMk cId="4208906343" sldId="2147484138"/>
              <pc:sldLayoutMk cId="2879016588" sldId="2147484195"/>
              <ac:spMk id="5" creationId="{C37E3AD0-F3FC-C0CA-0D0A-AB6575996CBE}"/>
            </ac:spMkLst>
          </pc:spChg>
          <pc:spChg chg="add mod">
            <ac:chgData name="Pendek Armin - SLF" userId="51f9b027-0aea-4240-8982-d199f038d370" providerId="ADAL" clId="{4E10B850-EBD6-C243-B283-7C0C2F78B10A}" dt="2024-01-11T19:19:45.876" v="11975" actId="1076"/>
            <ac:spMkLst>
              <pc:docMk/>
              <pc:sldMasterMk cId="4208906343" sldId="2147484138"/>
              <pc:sldLayoutMk cId="2879016588" sldId="2147484195"/>
              <ac:spMk id="6" creationId="{8BB565BD-D610-BE85-7C43-F36287B1BBD7}"/>
            </ac:spMkLst>
          </pc:spChg>
          <pc:spChg chg="add mod">
            <ac:chgData name="Pendek Armin - SLF" userId="51f9b027-0aea-4240-8982-d199f038d370" providerId="ADAL" clId="{4E10B850-EBD6-C243-B283-7C0C2F78B10A}" dt="2023-05-22T06:27:08.408" v="3229"/>
            <ac:spMkLst>
              <pc:docMk/>
              <pc:sldMasterMk cId="4208906343" sldId="2147484138"/>
              <pc:sldLayoutMk cId="2879016588" sldId="2147484195"/>
              <ac:spMk id="7" creationId="{BA842EAC-5C05-A5B5-73A0-AF13EF393590}"/>
            </ac:spMkLst>
          </pc:spChg>
          <pc:spChg chg="mod">
            <ac:chgData name="Pendek Armin - SLF" userId="51f9b027-0aea-4240-8982-d199f038d370" providerId="ADAL" clId="{4E10B850-EBD6-C243-B283-7C0C2F78B10A}" dt="2023-05-22T06:13:38.944" v="2970" actId="1076"/>
            <ac:spMkLst>
              <pc:docMk/>
              <pc:sldMasterMk cId="4208906343" sldId="2147484138"/>
              <pc:sldLayoutMk cId="2879016588" sldId="2147484195"/>
              <ac:spMk id="8" creationId="{57C14C46-F38A-E69A-4686-5D32993BFCE1}"/>
            </ac:spMkLst>
          </pc:spChg>
          <pc:spChg chg="mod">
            <ac:chgData name="Pendek Armin - SLF" userId="51f9b027-0aea-4240-8982-d199f038d370" providerId="ADAL" clId="{4E10B850-EBD6-C243-B283-7C0C2F78B10A}" dt="2023-05-22T06:27:14.900" v="3230" actId="14100"/>
            <ac:spMkLst>
              <pc:docMk/>
              <pc:sldMasterMk cId="4208906343" sldId="2147484138"/>
              <pc:sldLayoutMk cId="2879016588" sldId="2147484195"/>
              <ac:spMk id="12" creationId="{E5BEBEE1-93F4-152D-B3F9-50BE13D54D32}"/>
            </ac:spMkLst>
          </pc:spChg>
          <pc:spChg chg="mod">
            <ac:chgData name="Pendek Armin - SLF" userId="51f9b027-0aea-4240-8982-d199f038d370" providerId="ADAL" clId="{4E10B850-EBD6-C243-B283-7C0C2F78B10A}" dt="2023-05-22T06:13:38.944" v="2970" actId="1076"/>
            <ac:spMkLst>
              <pc:docMk/>
              <pc:sldMasterMk cId="4208906343" sldId="2147484138"/>
              <pc:sldLayoutMk cId="2879016588" sldId="2147484195"/>
              <ac:spMk id="18" creationId="{DD73E196-A352-7467-7AFB-0E58C5355C65}"/>
            </ac:spMkLst>
          </pc:spChg>
          <pc:spChg chg="mod">
            <ac:chgData name="Pendek Armin - SLF" userId="51f9b027-0aea-4240-8982-d199f038d370" providerId="ADAL" clId="{4E10B850-EBD6-C243-B283-7C0C2F78B10A}" dt="2023-05-22T06:27:14.900" v="3230" actId="14100"/>
            <ac:spMkLst>
              <pc:docMk/>
              <pc:sldMasterMk cId="4208906343" sldId="2147484138"/>
              <pc:sldLayoutMk cId="2879016588" sldId="2147484195"/>
              <ac:spMk id="19" creationId="{E0730B23-4106-05DB-CB00-BCCBB2FBFBE4}"/>
            </ac:spMkLst>
          </pc:spChg>
          <pc:spChg chg="mod">
            <ac:chgData name="Pendek Armin - SLF" userId="51f9b027-0aea-4240-8982-d199f038d370" providerId="ADAL" clId="{4E10B850-EBD6-C243-B283-7C0C2F78B10A}" dt="2023-05-22T06:13:38.944" v="2970" actId="1076"/>
            <ac:spMkLst>
              <pc:docMk/>
              <pc:sldMasterMk cId="4208906343" sldId="2147484138"/>
              <pc:sldLayoutMk cId="2879016588" sldId="2147484195"/>
              <ac:spMk id="20" creationId="{70EDB822-80AC-EC05-775A-FEFA90C3BE68}"/>
            </ac:spMkLst>
          </pc:spChg>
          <pc:spChg chg="mod">
            <ac:chgData name="Pendek Armin - SLF" userId="51f9b027-0aea-4240-8982-d199f038d370" providerId="ADAL" clId="{4E10B850-EBD6-C243-B283-7C0C2F78B10A}" dt="2023-05-22T06:27:14.900" v="3230" actId="14100"/>
            <ac:spMkLst>
              <pc:docMk/>
              <pc:sldMasterMk cId="4208906343" sldId="2147484138"/>
              <pc:sldLayoutMk cId="2879016588" sldId="2147484195"/>
              <ac:spMk id="21" creationId="{9FB2DC32-11CA-AA93-3BF1-6204F670CB9D}"/>
            </ac:spMkLst>
          </pc:spChg>
          <pc:spChg chg="mod">
            <ac:chgData name="Pendek Armin - SLF" userId="51f9b027-0aea-4240-8982-d199f038d370" providerId="ADAL" clId="{4E10B850-EBD6-C243-B283-7C0C2F78B10A}" dt="2024-01-11T19:28:00.233" v="12015" actId="1037"/>
            <ac:spMkLst>
              <pc:docMk/>
              <pc:sldMasterMk cId="4208906343" sldId="2147484138"/>
              <pc:sldLayoutMk cId="2879016588" sldId="2147484195"/>
              <ac:spMk id="23" creationId="{B5EC901D-2525-4C71-3F74-F26C2A551ECC}"/>
            </ac:spMkLst>
          </pc:spChg>
          <pc:spChg chg="mod">
            <ac:chgData name="Pendek Armin - SLF" userId="51f9b027-0aea-4240-8982-d199f038d370" providerId="ADAL" clId="{4E10B850-EBD6-C243-B283-7C0C2F78B10A}" dt="2024-01-11T19:28:09.410" v="12033" actId="1037"/>
            <ac:spMkLst>
              <pc:docMk/>
              <pc:sldMasterMk cId="4208906343" sldId="2147484138"/>
              <pc:sldLayoutMk cId="2879016588" sldId="2147484195"/>
              <ac:spMk id="25" creationId="{97961582-40AB-50E6-7DB3-D5CCBFBB0A80}"/>
            </ac:spMkLst>
          </pc:spChg>
          <pc:picChg chg="add mod">
            <ac:chgData name="Pendek Armin - SLF" userId="51f9b027-0aea-4240-8982-d199f038d370" providerId="ADAL" clId="{4E10B850-EBD6-C243-B283-7C0C2F78B10A}" dt="2023-05-22T06:27:08.408" v="3229"/>
            <ac:picMkLst>
              <pc:docMk/>
              <pc:sldMasterMk cId="4208906343" sldId="2147484138"/>
              <pc:sldLayoutMk cId="2879016588" sldId="2147484195"/>
              <ac:picMk id="9" creationId="{273FF338-7F03-72C2-896D-30ED9C107276}"/>
            </ac:picMkLst>
          </pc:picChg>
        </pc:sldLayoutChg>
        <pc:sldLayoutChg chg="addSp delSp modSp add mod ord modTransition">
          <pc:chgData name="Pendek Armin - SLF" userId="51f9b027-0aea-4240-8982-d199f038d370" providerId="ADAL" clId="{4E10B850-EBD6-C243-B283-7C0C2F78B10A}" dt="2024-01-11T19:18:58.348" v="11949" actId="20578"/>
          <pc:sldLayoutMkLst>
            <pc:docMk/>
            <pc:sldMasterMk cId="4208906343" sldId="2147484138"/>
            <pc:sldLayoutMk cId="1776892387" sldId="2147484196"/>
          </pc:sldLayoutMkLst>
          <pc:spChg chg="del">
            <ac:chgData name="Pendek Armin - SLF" userId="51f9b027-0aea-4240-8982-d199f038d370" providerId="ADAL" clId="{4E10B850-EBD6-C243-B283-7C0C2F78B10A}" dt="2023-05-22T06:30:01.453" v="3299" actId="478"/>
            <ac:spMkLst>
              <pc:docMk/>
              <pc:sldMasterMk cId="4208906343" sldId="2147484138"/>
              <pc:sldLayoutMk cId="1776892387" sldId="2147484196"/>
              <ac:spMk id="3" creationId="{CACE3C2F-0941-0F6B-D5AF-54DB5561F5E6}"/>
            </ac:spMkLst>
          </pc:spChg>
          <pc:spChg chg="mod">
            <ac:chgData name="Pendek Armin - SLF" userId="51f9b027-0aea-4240-8982-d199f038d370" providerId="ADAL" clId="{4E10B850-EBD6-C243-B283-7C0C2F78B10A}" dt="2023-05-23T08:35:33.367" v="6464" actId="20577"/>
            <ac:spMkLst>
              <pc:docMk/>
              <pc:sldMasterMk cId="4208906343" sldId="2147484138"/>
              <pc:sldLayoutMk cId="1776892387" sldId="2147484196"/>
              <ac:spMk id="5" creationId="{6C9BF42D-FAB8-A6B6-20F9-47144F055269}"/>
            </ac:spMkLst>
          </pc:spChg>
          <pc:spChg chg="add del mod">
            <ac:chgData name="Pendek Armin - SLF" userId="51f9b027-0aea-4240-8982-d199f038d370" providerId="ADAL" clId="{4E10B850-EBD6-C243-B283-7C0C2F78B10A}" dt="2023-05-22T15:26:39.315" v="4892" actId="478"/>
            <ac:spMkLst>
              <pc:docMk/>
              <pc:sldMasterMk cId="4208906343" sldId="2147484138"/>
              <pc:sldLayoutMk cId="1776892387" sldId="2147484196"/>
              <ac:spMk id="6" creationId="{304EE7FF-A103-CA05-CCC8-81295A43DF03}"/>
            </ac:spMkLst>
          </pc:spChg>
          <pc:spChg chg="mod">
            <ac:chgData name="Pendek Armin - SLF" userId="51f9b027-0aea-4240-8982-d199f038d370" providerId="ADAL" clId="{4E10B850-EBD6-C243-B283-7C0C2F78B10A}" dt="2023-05-22T06:31:54.110" v="3314" actId="1076"/>
            <ac:spMkLst>
              <pc:docMk/>
              <pc:sldMasterMk cId="4208906343" sldId="2147484138"/>
              <pc:sldLayoutMk cId="1776892387" sldId="2147484196"/>
              <ac:spMk id="9" creationId="{C7D19C55-431D-69BC-7256-A57A595DB7E0}"/>
            </ac:spMkLst>
          </pc:spChg>
          <pc:spChg chg="mod">
            <ac:chgData name="Pendek Armin - SLF" userId="51f9b027-0aea-4240-8982-d199f038d370" providerId="ADAL" clId="{4E10B850-EBD6-C243-B283-7C0C2F78B10A}" dt="2023-05-23T08:35:16.621" v="6462" actId="1076"/>
            <ac:spMkLst>
              <pc:docMk/>
              <pc:sldMasterMk cId="4208906343" sldId="2147484138"/>
              <pc:sldLayoutMk cId="1776892387" sldId="2147484196"/>
              <ac:spMk id="14" creationId="{8CAAE69E-CB11-F272-B0FF-7BFA114DBC9A}"/>
            </ac:spMkLst>
          </pc:spChg>
          <pc:spChg chg="mod">
            <ac:chgData name="Pendek Armin - SLF" userId="51f9b027-0aea-4240-8982-d199f038d370" providerId="ADAL" clId="{4E10B850-EBD6-C243-B283-7C0C2F78B10A}" dt="2023-05-26T10:28:09.675" v="8145" actId="1076"/>
            <ac:spMkLst>
              <pc:docMk/>
              <pc:sldMasterMk cId="4208906343" sldId="2147484138"/>
              <pc:sldLayoutMk cId="1776892387" sldId="2147484196"/>
              <ac:spMk id="15" creationId="{199FC27E-C6C3-07A8-11B6-71CF9408CE35}"/>
            </ac:spMkLst>
          </pc:spChg>
          <pc:picChg chg="add del mod modCrop">
            <ac:chgData name="Pendek Armin - SLF" userId="51f9b027-0aea-4240-8982-d199f038d370" providerId="ADAL" clId="{4E10B850-EBD6-C243-B283-7C0C2F78B10A}" dt="2023-06-16T07:58:54.654" v="8804" actId="18131"/>
            <ac:picMkLst>
              <pc:docMk/>
              <pc:sldMasterMk cId="4208906343" sldId="2147484138"/>
              <pc:sldLayoutMk cId="1776892387" sldId="2147484196"/>
              <ac:picMk id="10" creationId="{DB53FA63-7F99-7718-28DF-528500A5081D}"/>
            </ac:picMkLst>
          </pc:picChg>
        </pc:sldLayoutChg>
        <pc:sldLayoutChg chg="add del mod modTransition">
          <pc:chgData name="Pendek Armin - SLF" userId="51f9b027-0aea-4240-8982-d199f038d370" providerId="ADAL" clId="{4E10B850-EBD6-C243-B283-7C0C2F78B10A}" dt="2023-06-19T07:40:11.378" v="9429" actId="2696"/>
          <pc:sldLayoutMkLst>
            <pc:docMk/>
            <pc:sldMasterMk cId="4208906343" sldId="2147484138"/>
            <pc:sldLayoutMk cId="868512832" sldId="2147484197"/>
          </pc:sldLayoutMkLst>
        </pc:sldLayoutChg>
        <pc:sldLayoutChg chg="modSp add del mod ord modTransition">
          <pc:chgData name="Pendek Armin - SLF" userId="51f9b027-0aea-4240-8982-d199f038d370" providerId="ADAL" clId="{4E10B850-EBD6-C243-B283-7C0C2F78B10A}" dt="2023-05-23T08:29:16.281" v="6316" actId="2696"/>
          <pc:sldLayoutMkLst>
            <pc:docMk/>
            <pc:sldMasterMk cId="4208906343" sldId="2147484138"/>
            <pc:sldLayoutMk cId="3487467642" sldId="2147484198"/>
          </pc:sldLayoutMkLst>
          <pc:spChg chg="mod">
            <ac:chgData name="Pendek Armin - SLF" userId="51f9b027-0aea-4240-8982-d199f038d370" providerId="ADAL" clId="{4E10B850-EBD6-C243-B283-7C0C2F78B10A}" dt="2023-05-22T07:08:14.107" v="3609" actId="20577"/>
            <ac:spMkLst>
              <pc:docMk/>
              <pc:sldMasterMk cId="4208906343" sldId="2147484138"/>
              <pc:sldLayoutMk cId="3487467642" sldId="2147484198"/>
              <ac:spMk id="15" creationId="{199FC27E-C6C3-07A8-11B6-71CF9408CE35}"/>
            </ac:spMkLst>
          </pc:spChg>
        </pc:sldLayoutChg>
        <pc:sldLayoutChg chg="addSp delSp modSp add mod ord modTransition">
          <pc:chgData name="Pendek Armin - SLF" userId="51f9b027-0aea-4240-8982-d199f038d370" providerId="ADAL" clId="{4E10B850-EBD6-C243-B283-7C0C2F78B10A}" dt="2023-06-19T07:21:50.537" v="9418" actId="20577"/>
          <pc:sldLayoutMkLst>
            <pc:docMk/>
            <pc:sldMasterMk cId="4208906343" sldId="2147484138"/>
            <pc:sldLayoutMk cId="2350025625" sldId="2147484199"/>
          </pc:sldLayoutMkLst>
          <pc:spChg chg="mod">
            <ac:chgData name="Pendek Armin - SLF" userId="51f9b027-0aea-4240-8982-d199f038d370" providerId="ADAL" clId="{4E10B850-EBD6-C243-B283-7C0C2F78B10A}" dt="2023-06-19T07:21:13.486" v="9413" actId="1076"/>
            <ac:spMkLst>
              <pc:docMk/>
              <pc:sldMasterMk cId="4208906343" sldId="2147484138"/>
              <pc:sldLayoutMk cId="2350025625" sldId="2147484199"/>
              <ac:spMk id="2" creationId="{413D7945-0C25-304D-04BE-DBB37884FC57}"/>
            </ac:spMkLst>
          </pc:spChg>
          <pc:spChg chg="mod">
            <ac:chgData name="Pendek Armin - SLF" userId="51f9b027-0aea-4240-8982-d199f038d370" providerId="ADAL" clId="{4E10B850-EBD6-C243-B283-7C0C2F78B10A}" dt="2023-06-19T07:21:50.537" v="9418" actId="20577"/>
            <ac:spMkLst>
              <pc:docMk/>
              <pc:sldMasterMk cId="4208906343" sldId="2147484138"/>
              <pc:sldLayoutMk cId="2350025625" sldId="2147484199"/>
              <ac:spMk id="3" creationId="{3D56BC9C-6ADE-C806-0DC3-1B6B76C7A7C5}"/>
            </ac:spMkLst>
          </pc:spChg>
          <pc:spChg chg="add mod">
            <ac:chgData name="Pendek Armin - SLF" userId="51f9b027-0aea-4240-8982-d199f038d370" providerId="ADAL" clId="{4E10B850-EBD6-C243-B283-7C0C2F78B10A}" dt="2023-05-22T15:05:23.298" v="4289" actId="1036"/>
            <ac:spMkLst>
              <pc:docMk/>
              <pc:sldMasterMk cId="4208906343" sldId="2147484138"/>
              <pc:sldLayoutMk cId="2350025625" sldId="2147484199"/>
              <ac:spMk id="4" creationId="{E45F4D4C-B5C0-6E3B-7310-1491C824DE5C}"/>
            </ac:spMkLst>
          </pc:spChg>
          <pc:spChg chg="mod">
            <ac:chgData name="Pendek Armin - SLF" userId="51f9b027-0aea-4240-8982-d199f038d370" providerId="ADAL" clId="{4E10B850-EBD6-C243-B283-7C0C2F78B10A}" dt="2023-05-22T07:28:34.534" v="4006" actId="20577"/>
            <ac:spMkLst>
              <pc:docMk/>
              <pc:sldMasterMk cId="4208906343" sldId="2147484138"/>
              <pc:sldLayoutMk cId="2350025625" sldId="2147484199"/>
              <ac:spMk id="5" creationId="{C37E3AD0-F3FC-C0CA-0D0A-AB6575996CBE}"/>
            </ac:spMkLst>
          </pc:spChg>
          <pc:spChg chg="del">
            <ac:chgData name="Pendek Armin - SLF" userId="51f9b027-0aea-4240-8982-d199f038d370" providerId="ADAL" clId="{4E10B850-EBD6-C243-B283-7C0C2F78B10A}" dt="2023-05-22T07:28:40.954" v="4007" actId="478"/>
            <ac:spMkLst>
              <pc:docMk/>
              <pc:sldMasterMk cId="4208906343" sldId="2147484138"/>
              <pc:sldLayoutMk cId="2350025625" sldId="2147484199"/>
              <ac:spMk id="6" creationId="{8BB565BD-D610-BE85-7C43-F36287B1BBD7}"/>
            </ac:spMkLst>
          </pc:spChg>
          <pc:spChg chg="del">
            <ac:chgData name="Pendek Armin - SLF" userId="51f9b027-0aea-4240-8982-d199f038d370" providerId="ADAL" clId="{4E10B850-EBD6-C243-B283-7C0C2F78B10A}" dt="2023-05-22T07:30:26.254" v="4031" actId="478"/>
            <ac:spMkLst>
              <pc:docMk/>
              <pc:sldMasterMk cId="4208906343" sldId="2147484138"/>
              <pc:sldLayoutMk cId="2350025625" sldId="2147484199"/>
              <ac:spMk id="8" creationId="{57C14C46-F38A-E69A-4686-5D32993BFCE1}"/>
            </ac:spMkLst>
          </pc:spChg>
          <pc:spChg chg="add mod">
            <ac:chgData name="Pendek Armin - SLF" userId="51f9b027-0aea-4240-8982-d199f038d370" providerId="ADAL" clId="{4E10B850-EBD6-C243-B283-7C0C2F78B10A}" dt="2023-05-22T15:04:27.802" v="4227" actId="1076"/>
            <ac:spMkLst>
              <pc:docMk/>
              <pc:sldMasterMk cId="4208906343" sldId="2147484138"/>
              <pc:sldLayoutMk cId="2350025625" sldId="2147484199"/>
              <ac:spMk id="10" creationId="{0A9C073B-4FEE-570D-2226-77C7A6D0D8FF}"/>
            </ac:spMkLst>
          </pc:spChg>
          <pc:spChg chg="add mod">
            <ac:chgData name="Pendek Armin - SLF" userId="51f9b027-0aea-4240-8982-d199f038d370" providerId="ADAL" clId="{4E10B850-EBD6-C243-B283-7C0C2F78B10A}" dt="2023-05-25T08:49:45.919" v="7738" actId="14100"/>
            <ac:spMkLst>
              <pc:docMk/>
              <pc:sldMasterMk cId="4208906343" sldId="2147484138"/>
              <pc:sldLayoutMk cId="2350025625" sldId="2147484199"/>
              <ac:spMk id="11" creationId="{1C888CC8-7F85-5DEB-42A5-5FEF25191280}"/>
            </ac:spMkLst>
          </pc:spChg>
          <pc:spChg chg="del">
            <ac:chgData name="Pendek Armin - SLF" userId="51f9b027-0aea-4240-8982-d199f038d370" providerId="ADAL" clId="{4E10B850-EBD6-C243-B283-7C0C2F78B10A}" dt="2023-05-22T07:30:39.378" v="4034" actId="478"/>
            <ac:spMkLst>
              <pc:docMk/>
              <pc:sldMasterMk cId="4208906343" sldId="2147484138"/>
              <pc:sldLayoutMk cId="2350025625" sldId="2147484199"/>
              <ac:spMk id="12" creationId="{E5BEBEE1-93F4-152D-B3F9-50BE13D54D32}"/>
            </ac:spMkLst>
          </pc:spChg>
          <pc:spChg chg="add mod">
            <ac:chgData name="Pendek Armin - SLF" userId="51f9b027-0aea-4240-8982-d199f038d370" providerId="ADAL" clId="{4E10B850-EBD6-C243-B283-7C0C2F78B10A}" dt="2023-05-25T08:49:43.199" v="7737" actId="1076"/>
            <ac:spMkLst>
              <pc:docMk/>
              <pc:sldMasterMk cId="4208906343" sldId="2147484138"/>
              <pc:sldLayoutMk cId="2350025625" sldId="2147484199"/>
              <ac:spMk id="13" creationId="{DC432BF5-3BD5-DEDE-35F6-DFA97FEE1C5D}"/>
            </ac:spMkLst>
          </pc:spChg>
          <pc:spChg chg="add mod">
            <ac:chgData name="Pendek Armin - SLF" userId="51f9b027-0aea-4240-8982-d199f038d370" providerId="ADAL" clId="{4E10B850-EBD6-C243-B283-7C0C2F78B10A}" dt="2023-05-22T15:05:19.667" v="4284" actId="1036"/>
            <ac:spMkLst>
              <pc:docMk/>
              <pc:sldMasterMk cId="4208906343" sldId="2147484138"/>
              <pc:sldLayoutMk cId="2350025625" sldId="2147484199"/>
              <ac:spMk id="14" creationId="{09A0B7CA-315E-E3AC-0E36-DC5668F8BFC0}"/>
            </ac:spMkLst>
          </pc:spChg>
          <pc:spChg chg="add mod">
            <ac:chgData name="Pendek Armin - SLF" userId="51f9b027-0aea-4240-8982-d199f038d370" providerId="ADAL" clId="{4E10B850-EBD6-C243-B283-7C0C2F78B10A}" dt="2023-05-23T08:37:39.437" v="6476" actId="20577"/>
            <ac:spMkLst>
              <pc:docMk/>
              <pc:sldMasterMk cId="4208906343" sldId="2147484138"/>
              <pc:sldLayoutMk cId="2350025625" sldId="2147484199"/>
              <ac:spMk id="15" creationId="{CE67B6BF-BD67-ABE4-32CE-DC9A34955BF3}"/>
            </ac:spMkLst>
          </pc:spChg>
          <pc:spChg chg="add mod">
            <ac:chgData name="Pendek Armin - SLF" userId="51f9b027-0aea-4240-8982-d199f038d370" providerId="ADAL" clId="{4E10B850-EBD6-C243-B283-7C0C2F78B10A}" dt="2023-05-22T15:05:19.667" v="4284" actId="1036"/>
            <ac:spMkLst>
              <pc:docMk/>
              <pc:sldMasterMk cId="4208906343" sldId="2147484138"/>
              <pc:sldLayoutMk cId="2350025625" sldId="2147484199"/>
              <ac:spMk id="16" creationId="{B293F763-998F-C542-5891-469B5DA6CCCA}"/>
            </ac:spMkLst>
          </pc:spChg>
          <pc:spChg chg="add mod">
            <ac:chgData name="Pendek Armin - SLF" userId="51f9b027-0aea-4240-8982-d199f038d370" providerId="ADAL" clId="{4E10B850-EBD6-C243-B283-7C0C2F78B10A}" dt="2023-05-22T15:05:19.667" v="4284" actId="1036"/>
            <ac:spMkLst>
              <pc:docMk/>
              <pc:sldMasterMk cId="4208906343" sldId="2147484138"/>
              <pc:sldLayoutMk cId="2350025625" sldId="2147484199"/>
              <ac:spMk id="17" creationId="{1593B1B5-FA19-1C48-B6E7-C6D008D807BE}"/>
            </ac:spMkLst>
          </pc:spChg>
          <pc:spChg chg="del">
            <ac:chgData name="Pendek Armin - SLF" userId="51f9b027-0aea-4240-8982-d199f038d370" providerId="ADAL" clId="{4E10B850-EBD6-C243-B283-7C0C2F78B10A}" dt="2023-05-22T07:30:26.254" v="4031" actId="478"/>
            <ac:spMkLst>
              <pc:docMk/>
              <pc:sldMasterMk cId="4208906343" sldId="2147484138"/>
              <pc:sldLayoutMk cId="2350025625" sldId="2147484199"/>
              <ac:spMk id="18" creationId="{DD73E196-A352-7467-7AFB-0E58C5355C65}"/>
            </ac:spMkLst>
          </pc:spChg>
          <pc:spChg chg="del">
            <ac:chgData name="Pendek Armin - SLF" userId="51f9b027-0aea-4240-8982-d199f038d370" providerId="ADAL" clId="{4E10B850-EBD6-C243-B283-7C0C2F78B10A}" dt="2023-05-22T07:30:28.479" v="4032" actId="478"/>
            <ac:spMkLst>
              <pc:docMk/>
              <pc:sldMasterMk cId="4208906343" sldId="2147484138"/>
              <pc:sldLayoutMk cId="2350025625" sldId="2147484199"/>
              <ac:spMk id="19" creationId="{E0730B23-4106-05DB-CB00-BCCBB2FBFBE4}"/>
            </ac:spMkLst>
          </pc:spChg>
          <pc:spChg chg="del">
            <ac:chgData name="Pendek Armin - SLF" userId="51f9b027-0aea-4240-8982-d199f038d370" providerId="ADAL" clId="{4E10B850-EBD6-C243-B283-7C0C2F78B10A}" dt="2023-05-22T07:30:26.254" v="4031" actId="478"/>
            <ac:spMkLst>
              <pc:docMk/>
              <pc:sldMasterMk cId="4208906343" sldId="2147484138"/>
              <pc:sldLayoutMk cId="2350025625" sldId="2147484199"/>
              <ac:spMk id="20" creationId="{70EDB822-80AC-EC05-775A-FEFA90C3BE68}"/>
            </ac:spMkLst>
          </pc:spChg>
          <pc:spChg chg="del">
            <ac:chgData name="Pendek Armin - SLF" userId="51f9b027-0aea-4240-8982-d199f038d370" providerId="ADAL" clId="{4E10B850-EBD6-C243-B283-7C0C2F78B10A}" dt="2023-05-22T07:30:28.479" v="4032" actId="478"/>
            <ac:spMkLst>
              <pc:docMk/>
              <pc:sldMasterMk cId="4208906343" sldId="2147484138"/>
              <pc:sldLayoutMk cId="2350025625" sldId="2147484199"/>
              <ac:spMk id="21" creationId="{9FB2DC32-11CA-AA93-3BF1-6204F670CB9D}"/>
            </ac:spMkLst>
          </pc:spChg>
          <pc:spChg chg="add mod">
            <ac:chgData name="Pendek Armin - SLF" userId="51f9b027-0aea-4240-8982-d199f038d370" providerId="ADAL" clId="{4E10B850-EBD6-C243-B283-7C0C2F78B10A}" dt="2023-05-23T08:37:45.408" v="6485" actId="20577"/>
            <ac:spMkLst>
              <pc:docMk/>
              <pc:sldMasterMk cId="4208906343" sldId="2147484138"/>
              <pc:sldLayoutMk cId="2350025625" sldId="2147484199"/>
              <ac:spMk id="22" creationId="{BFF013D6-DB2F-EDE6-1A8E-BCCD9727D5EC}"/>
            </ac:spMkLst>
          </pc:spChg>
          <pc:spChg chg="mod">
            <ac:chgData name="Pendek Armin - SLF" userId="51f9b027-0aea-4240-8982-d199f038d370" providerId="ADAL" clId="{4E10B850-EBD6-C243-B283-7C0C2F78B10A}" dt="2023-06-19T07:21:13.486" v="9413" actId="1076"/>
            <ac:spMkLst>
              <pc:docMk/>
              <pc:sldMasterMk cId="4208906343" sldId="2147484138"/>
              <pc:sldLayoutMk cId="2350025625" sldId="2147484199"/>
              <ac:spMk id="23" creationId="{B5EC901D-2525-4C71-3F74-F26C2A551ECC}"/>
            </ac:spMkLst>
          </pc:spChg>
          <pc:spChg chg="mod">
            <ac:chgData name="Pendek Armin - SLF" userId="51f9b027-0aea-4240-8982-d199f038d370" providerId="ADAL" clId="{4E10B850-EBD6-C243-B283-7C0C2F78B10A}" dt="2023-06-19T07:21:15.834" v="9414" actId="1076"/>
            <ac:spMkLst>
              <pc:docMk/>
              <pc:sldMasterMk cId="4208906343" sldId="2147484138"/>
              <pc:sldLayoutMk cId="2350025625" sldId="2147484199"/>
              <ac:spMk id="25" creationId="{97961582-40AB-50E6-7DB3-D5CCBFBB0A80}"/>
            </ac:spMkLst>
          </pc:spChg>
        </pc:sldLayoutChg>
        <pc:sldLayoutChg chg="addSp delSp modSp add del mod ord modTransition">
          <pc:chgData name="Pendek Armin - SLF" userId="51f9b027-0aea-4240-8982-d199f038d370" providerId="ADAL" clId="{4E10B850-EBD6-C243-B283-7C0C2F78B10A}" dt="2023-05-25T08:50:19.205" v="7739" actId="2696"/>
          <pc:sldLayoutMkLst>
            <pc:docMk/>
            <pc:sldMasterMk cId="4208906343" sldId="2147484138"/>
            <pc:sldLayoutMk cId="2102000743" sldId="2147484200"/>
          </pc:sldLayoutMkLst>
          <pc:spChg chg="add mod">
            <ac:chgData name="Pendek Armin - SLF" userId="51f9b027-0aea-4240-8982-d199f038d370" providerId="ADAL" clId="{4E10B850-EBD6-C243-B283-7C0C2F78B10A}" dt="2023-05-22T07:30:17.712" v="4030"/>
            <ac:spMkLst>
              <pc:docMk/>
              <pc:sldMasterMk cId="4208906343" sldId="2147484138"/>
              <pc:sldLayoutMk cId="2102000743" sldId="2147484200"/>
              <ac:spMk id="2" creationId="{7C036454-8A4C-D4A7-9552-B9FE2E28591A}"/>
            </ac:spMkLst>
          </pc:spChg>
          <pc:spChg chg="mod">
            <ac:chgData name="Pendek Armin - SLF" userId="51f9b027-0aea-4240-8982-d199f038d370" providerId="ADAL" clId="{4E10B850-EBD6-C243-B283-7C0C2F78B10A}" dt="2023-05-23T08:38:25.623" v="6512" actId="20577"/>
            <ac:spMkLst>
              <pc:docMk/>
              <pc:sldMasterMk cId="4208906343" sldId="2147484138"/>
              <pc:sldLayoutMk cId="2102000743" sldId="2147484200"/>
              <ac:spMk id="3" creationId="{3D56BC9C-6ADE-C806-0DC3-1B6B76C7A7C5}"/>
            </ac:spMkLst>
          </pc:spChg>
          <pc:spChg chg="mod">
            <ac:chgData name="Pendek Armin - SLF" userId="51f9b027-0aea-4240-8982-d199f038d370" providerId="ADAL" clId="{4E10B850-EBD6-C243-B283-7C0C2F78B10A}" dt="2023-05-22T15:05:41.771" v="4292" actId="14100"/>
            <ac:spMkLst>
              <pc:docMk/>
              <pc:sldMasterMk cId="4208906343" sldId="2147484138"/>
              <pc:sldLayoutMk cId="2102000743" sldId="2147484200"/>
              <ac:spMk id="5" creationId="{3D998B31-EEB0-47B2-A2D4-CCF7864A880C}"/>
            </ac:spMkLst>
          </pc:spChg>
          <pc:spChg chg="mod">
            <ac:chgData name="Pendek Armin - SLF" userId="51f9b027-0aea-4240-8982-d199f038d370" providerId="ADAL" clId="{4E10B850-EBD6-C243-B283-7C0C2F78B10A}" dt="2023-05-22T07:29:24.987" v="4010" actId="207"/>
            <ac:spMkLst>
              <pc:docMk/>
              <pc:sldMasterMk cId="4208906343" sldId="2147484138"/>
              <pc:sldLayoutMk cId="2102000743" sldId="2147484200"/>
              <ac:spMk id="7" creationId="{5EE597B6-A8BE-1261-1794-BB12391E4AEA}"/>
            </ac:spMkLst>
          </pc:spChg>
          <pc:spChg chg="del">
            <ac:chgData name="Pendek Armin - SLF" userId="51f9b027-0aea-4240-8982-d199f038d370" providerId="ADAL" clId="{4E10B850-EBD6-C243-B283-7C0C2F78B10A}" dt="2023-05-22T07:30:10.569" v="4029" actId="478"/>
            <ac:spMkLst>
              <pc:docMk/>
              <pc:sldMasterMk cId="4208906343" sldId="2147484138"/>
              <pc:sldLayoutMk cId="2102000743" sldId="2147484200"/>
              <ac:spMk id="9" creationId="{C7D19C55-431D-69BC-7256-A57A595DB7E0}"/>
            </ac:spMkLst>
          </pc:spChg>
          <pc:spChg chg="mod">
            <ac:chgData name="Pendek Armin - SLF" userId="51f9b027-0aea-4240-8982-d199f038d370" providerId="ADAL" clId="{4E10B850-EBD6-C243-B283-7C0C2F78B10A}" dt="2023-05-22T07:29:54.801" v="4028" actId="20577"/>
            <ac:spMkLst>
              <pc:docMk/>
              <pc:sldMasterMk cId="4208906343" sldId="2147484138"/>
              <pc:sldLayoutMk cId="2102000743" sldId="2147484200"/>
              <ac:spMk id="10" creationId="{0D142B33-9788-A897-9F20-B48C54885D1F}"/>
            </ac:spMkLst>
          </pc:spChg>
          <pc:spChg chg="mod">
            <ac:chgData name="Pendek Armin - SLF" userId="51f9b027-0aea-4240-8982-d199f038d370" providerId="ADAL" clId="{4E10B850-EBD6-C243-B283-7C0C2F78B10A}" dt="2023-05-22T07:29:43.638" v="4013" actId="207"/>
            <ac:spMkLst>
              <pc:docMk/>
              <pc:sldMasterMk cId="4208906343" sldId="2147484138"/>
              <pc:sldLayoutMk cId="2102000743" sldId="2147484200"/>
              <ac:spMk id="13" creationId="{2C6CC9B0-D29C-B9CB-92D1-64E383A3ECB3}"/>
            </ac:spMkLst>
          </pc:spChg>
          <pc:spChg chg="mod">
            <ac:chgData name="Pendek Armin - SLF" userId="51f9b027-0aea-4240-8982-d199f038d370" providerId="ADAL" clId="{4E10B850-EBD6-C243-B283-7C0C2F78B10A}" dt="2023-05-22T07:29:24.987" v="4010" actId="207"/>
            <ac:spMkLst>
              <pc:docMk/>
              <pc:sldMasterMk cId="4208906343" sldId="2147484138"/>
              <pc:sldLayoutMk cId="2102000743" sldId="2147484200"/>
              <ac:spMk id="14" creationId="{8CAAE69E-CB11-F272-B0FF-7BFA114DBC9A}"/>
            </ac:spMkLst>
          </pc:spChg>
          <pc:spChg chg="mod">
            <ac:chgData name="Pendek Armin - SLF" userId="51f9b027-0aea-4240-8982-d199f038d370" providerId="ADAL" clId="{4E10B850-EBD6-C243-B283-7C0C2F78B10A}" dt="2023-05-22T15:05:38.602" v="4291" actId="1076"/>
            <ac:spMkLst>
              <pc:docMk/>
              <pc:sldMasterMk cId="4208906343" sldId="2147484138"/>
              <pc:sldLayoutMk cId="2102000743" sldId="2147484200"/>
              <ac:spMk id="15" creationId="{199FC27E-C6C3-07A8-11B6-71CF9408CE35}"/>
            </ac:spMkLst>
          </pc:spChg>
          <pc:spChg chg="mod">
            <ac:chgData name="Pendek Armin - SLF" userId="51f9b027-0aea-4240-8982-d199f038d370" providerId="ADAL" clId="{4E10B850-EBD6-C243-B283-7C0C2F78B10A}" dt="2023-05-22T07:29:43.638" v="4013" actId="207"/>
            <ac:spMkLst>
              <pc:docMk/>
              <pc:sldMasterMk cId="4208906343" sldId="2147484138"/>
              <pc:sldLayoutMk cId="2102000743" sldId="2147484200"/>
              <ac:spMk id="17" creationId="{60A72F25-B985-B4F0-375F-3C61EFB69753}"/>
            </ac:spMkLst>
          </pc:spChg>
          <pc:spChg chg="mod">
            <ac:chgData name="Pendek Armin - SLF" userId="51f9b027-0aea-4240-8982-d199f038d370" providerId="ADAL" clId="{4E10B850-EBD6-C243-B283-7C0C2F78B10A}" dt="2023-05-22T07:29:34.407" v="4012" actId="207"/>
            <ac:spMkLst>
              <pc:docMk/>
              <pc:sldMasterMk cId="4208906343" sldId="2147484138"/>
              <pc:sldLayoutMk cId="2102000743" sldId="2147484200"/>
              <ac:spMk id="24" creationId="{5264EEF3-BBAD-F1E0-5DE4-39259D5832E3}"/>
            </ac:spMkLst>
          </pc:spChg>
          <pc:spChg chg="mod">
            <ac:chgData name="Pendek Armin - SLF" userId="51f9b027-0aea-4240-8982-d199f038d370" providerId="ADAL" clId="{4E10B850-EBD6-C243-B283-7C0C2F78B10A}" dt="2023-05-22T07:29:29.349" v="4011" actId="207"/>
            <ac:spMkLst>
              <pc:docMk/>
              <pc:sldMasterMk cId="4208906343" sldId="2147484138"/>
              <pc:sldLayoutMk cId="2102000743" sldId="2147484200"/>
              <ac:spMk id="25" creationId="{97961582-40AB-50E6-7DB3-D5CCBFBB0A80}"/>
            </ac:spMkLst>
          </pc:spChg>
          <pc:picChg chg="add mod">
            <ac:chgData name="Pendek Armin - SLF" userId="51f9b027-0aea-4240-8982-d199f038d370" providerId="ADAL" clId="{4E10B850-EBD6-C243-B283-7C0C2F78B10A}" dt="2023-05-22T07:30:17.712" v="4030"/>
            <ac:picMkLst>
              <pc:docMk/>
              <pc:sldMasterMk cId="4208906343" sldId="2147484138"/>
              <pc:sldLayoutMk cId="2102000743" sldId="2147484200"/>
              <ac:picMk id="4" creationId="{BCF15BFB-1349-1BA5-B572-4E88B3707716}"/>
            </ac:picMkLst>
          </pc:picChg>
          <pc:picChg chg="del">
            <ac:chgData name="Pendek Armin - SLF" userId="51f9b027-0aea-4240-8982-d199f038d370" providerId="ADAL" clId="{4E10B850-EBD6-C243-B283-7C0C2F78B10A}" dt="2023-05-22T07:30:10.569" v="4029" actId="478"/>
            <ac:picMkLst>
              <pc:docMk/>
              <pc:sldMasterMk cId="4208906343" sldId="2147484138"/>
              <pc:sldLayoutMk cId="2102000743" sldId="2147484200"/>
              <ac:picMk id="20" creationId="{81D6FD48-5FEF-20FD-8344-406811DB5B6E}"/>
            </ac:picMkLst>
          </pc:picChg>
        </pc:sldLayoutChg>
        <pc:sldLayoutChg chg="addSp delSp modSp add del mod ord modTransition">
          <pc:chgData name="Pendek Armin - SLF" userId="51f9b027-0aea-4240-8982-d199f038d370" providerId="ADAL" clId="{4E10B850-EBD6-C243-B283-7C0C2F78B10A}" dt="2023-05-25T09:04:47.267" v="7936" actId="2696"/>
          <pc:sldLayoutMkLst>
            <pc:docMk/>
            <pc:sldMasterMk cId="4208906343" sldId="2147484138"/>
            <pc:sldLayoutMk cId="918030924" sldId="2147484201"/>
          </pc:sldLayoutMkLst>
          <pc:spChg chg="add mod">
            <ac:chgData name="Pendek Armin - SLF" userId="51f9b027-0aea-4240-8982-d199f038d370" providerId="ADAL" clId="{4E10B850-EBD6-C243-B283-7C0C2F78B10A}" dt="2023-05-23T09:00:49.165" v="7360" actId="20577"/>
            <ac:spMkLst>
              <pc:docMk/>
              <pc:sldMasterMk cId="4208906343" sldId="2147484138"/>
              <pc:sldLayoutMk cId="918030924" sldId="2147484201"/>
              <ac:spMk id="3" creationId="{390D57FE-FE32-E156-7029-45F2C80A9A69}"/>
            </ac:spMkLst>
          </pc:spChg>
          <pc:spChg chg="mod">
            <ac:chgData name="Pendek Armin - SLF" userId="51f9b027-0aea-4240-8982-d199f038d370" providerId="ADAL" clId="{4E10B850-EBD6-C243-B283-7C0C2F78B10A}" dt="2023-05-25T09:04:15.903" v="7934" actId="20577"/>
            <ac:spMkLst>
              <pc:docMk/>
              <pc:sldMasterMk cId="4208906343" sldId="2147484138"/>
              <pc:sldLayoutMk cId="918030924" sldId="2147484201"/>
              <ac:spMk id="5" creationId="{6C9BF42D-FAB8-A6B6-20F9-47144F055269}"/>
            </ac:spMkLst>
          </pc:spChg>
          <pc:spChg chg="del">
            <ac:chgData name="Pendek Armin - SLF" userId="51f9b027-0aea-4240-8982-d199f038d370" providerId="ADAL" clId="{4E10B850-EBD6-C243-B283-7C0C2F78B10A}" dt="2023-05-22T15:06:42.211" v="4307" actId="478"/>
            <ac:spMkLst>
              <pc:docMk/>
              <pc:sldMasterMk cId="4208906343" sldId="2147484138"/>
              <pc:sldLayoutMk cId="918030924" sldId="2147484201"/>
              <ac:spMk id="6" creationId="{304EE7FF-A103-CA05-CCC8-81295A43DF03}"/>
            </ac:spMkLst>
          </pc:spChg>
          <pc:spChg chg="add del mod">
            <ac:chgData name="Pendek Armin - SLF" userId="51f9b027-0aea-4240-8982-d199f038d370" providerId="ADAL" clId="{4E10B850-EBD6-C243-B283-7C0C2F78B10A}" dt="2023-05-23T09:03:37.440" v="7423" actId="478"/>
            <ac:spMkLst>
              <pc:docMk/>
              <pc:sldMasterMk cId="4208906343" sldId="2147484138"/>
              <pc:sldLayoutMk cId="918030924" sldId="2147484201"/>
              <ac:spMk id="6" creationId="{D1718A4E-DBE4-08B8-B820-7DDCC447B09A}"/>
            </ac:spMkLst>
          </pc:spChg>
          <pc:spChg chg="mod">
            <ac:chgData name="Pendek Armin - SLF" userId="51f9b027-0aea-4240-8982-d199f038d370" providerId="ADAL" clId="{4E10B850-EBD6-C243-B283-7C0C2F78B10A}" dt="2023-05-25T09:04:13.131" v="7932" actId="14100"/>
            <ac:spMkLst>
              <pc:docMk/>
              <pc:sldMasterMk cId="4208906343" sldId="2147484138"/>
              <pc:sldLayoutMk cId="918030924" sldId="2147484201"/>
              <ac:spMk id="14" creationId="{8CAAE69E-CB11-F272-B0FF-7BFA114DBC9A}"/>
            </ac:spMkLst>
          </pc:spChg>
          <pc:spChg chg="del">
            <ac:chgData name="Pendek Armin - SLF" userId="51f9b027-0aea-4240-8982-d199f038d370" providerId="ADAL" clId="{4E10B850-EBD6-C243-B283-7C0C2F78B10A}" dt="2023-05-22T15:07:27.392" v="4308" actId="478"/>
            <ac:spMkLst>
              <pc:docMk/>
              <pc:sldMasterMk cId="4208906343" sldId="2147484138"/>
              <pc:sldLayoutMk cId="918030924" sldId="2147484201"/>
              <ac:spMk id="15" creationId="{199FC27E-C6C3-07A8-11B6-71CF9408CE35}"/>
            </ac:spMkLst>
          </pc:spChg>
        </pc:sldLayoutChg>
        <pc:sldLayoutChg chg="modSp add del mod ord modTransition">
          <pc:chgData name="Pendek Armin - SLF" userId="51f9b027-0aea-4240-8982-d199f038d370" providerId="ADAL" clId="{4E10B850-EBD6-C243-B283-7C0C2F78B10A}" dt="2023-05-23T08:44:06.770" v="6999" actId="2696"/>
          <pc:sldLayoutMkLst>
            <pc:docMk/>
            <pc:sldMasterMk cId="4208906343" sldId="2147484138"/>
            <pc:sldLayoutMk cId="1481566599" sldId="2147484202"/>
          </pc:sldLayoutMkLst>
          <pc:spChg chg="mod">
            <ac:chgData name="Pendek Armin - SLF" userId="51f9b027-0aea-4240-8982-d199f038d370" providerId="ADAL" clId="{4E10B850-EBD6-C243-B283-7C0C2F78B10A}" dt="2023-05-22T15:29:38.932" v="4951" actId="20577"/>
            <ac:spMkLst>
              <pc:docMk/>
              <pc:sldMasterMk cId="4208906343" sldId="2147484138"/>
              <pc:sldLayoutMk cId="1481566599" sldId="2147484202"/>
              <ac:spMk id="14" creationId="{8CAAE69E-CB11-F272-B0FF-7BFA114DBC9A}"/>
            </ac:spMkLst>
          </pc:spChg>
          <pc:spChg chg="mod">
            <ac:chgData name="Pendek Armin - SLF" userId="51f9b027-0aea-4240-8982-d199f038d370" providerId="ADAL" clId="{4E10B850-EBD6-C243-B283-7C0C2F78B10A}" dt="2023-05-22T15:24:02.410" v="4889" actId="20577"/>
            <ac:spMkLst>
              <pc:docMk/>
              <pc:sldMasterMk cId="4208906343" sldId="2147484138"/>
              <pc:sldLayoutMk cId="1481566599" sldId="2147484202"/>
              <ac:spMk id="15" creationId="{199FC27E-C6C3-07A8-11B6-71CF9408CE35}"/>
            </ac:spMkLst>
          </pc:spChg>
        </pc:sldLayoutChg>
        <pc:sldLayoutChg chg="modSp add del mod ord modTransition">
          <pc:chgData name="Pendek Armin - SLF" userId="51f9b027-0aea-4240-8982-d199f038d370" providerId="ADAL" clId="{4E10B850-EBD6-C243-B283-7C0C2F78B10A}" dt="2023-05-23T08:02:34.239" v="5666" actId="2696"/>
          <pc:sldLayoutMkLst>
            <pc:docMk/>
            <pc:sldMasterMk cId="4208906343" sldId="2147484138"/>
            <pc:sldLayoutMk cId="284864212" sldId="2147484203"/>
          </pc:sldLayoutMkLst>
          <pc:spChg chg="mod">
            <ac:chgData name="Pendek Armin - SLF" userId="51f9b027-0aea-4240-8982-d199f038d370" providerId="ADAL" clId="{4E10B850-EBD6-C243-B283-7C0C2F78B10A}" dt="2023-05-23T07:51:13.450" v="5177" actId="207"/>
            <ac:spMkLst>
              <pc:docMk/>
              <pc:sldMasterMk cId="4208906343" sldId="2147484138"/>
              <pc:sldLayoutMk cId="284864212" sldId="2147484203"/>
              <ac:spMk id="9" creationId="{C7D19C55-431D-69BC-7256-A57A595DB7E0}"/>
            </ac:spMkLst>
          </pc:spChg>
          <pc:spChg chg="mod">
            <ac:chgData name="Pendek Armin - SLF" userId="51f9b027-0aea-4240-8982-d199f038d370" providerId="ADAL" clId="{4E10B850-EBD6-C243-B283-7C0C2F78B10A}" dt="2023-05-23T07:49:02.095" v="5164" actId="255"/>
            <ac:spMkLst>
              <pc:docMk/>
              <pc:sldMasterMk cId="4208906343" sldId="2147484138"/>
              <pc:sldLayoutMk cId="284864212" sldId="2147484203"/>
              <ac:spMk id="11" creationId="{98AF6962-C8AC-AE30-77F7-96C9329B5720}"/>
            </ac:spMkLst>
          </pc:spChg>
          <pc:spChg chg="mod">
            <ac:chgData name="Pendek Armin - SLF" userId="51f9b027-0aea-4240-8982-d199f038d370" providerId="ADAL" clId="{4E10B850-EBD6-C243-B283-7C0C2F78B10A}" dt="2023-05-23T07:49:02.095" v="5164" actId="255"/>
            <ac:spMkLst>
              <pc:docMk/>
              <pc:sldMasterMk cId="4208906343" sldId="2147484138"/>
              <pc:sldLayoutMk cId="284864212" sldId="2147484203"/>
              <ac:spMk id="12" creationId="{840A4203-BCA4-8772-2884-3AFEB836734C}"/>
            </ac:spMkLst>
          </pc:spChg>
          <pc:spChg chg="mod">
            <ac:chgData name="Pendek Armin - SLF" userId="51f9b027-0aea-4240-8982-d199f038d370" providerId="ADAL" clId="{4E10B850-EBD6-C243-B283-7C0C2F78B10A}" dt="2023-05-23T07:49:02.095" v="5164" actId="255"/>
            <ac:spMkLst>
              <pc:docMk/>
              <pc:sldMasterMk cId="4208906343" sldId="2147484138"/>
              <pc:sldLayoutMk cId="284864212" sldId="2147484203"/>
              <ac:spMk id="16" creationId="{E31E1908-8AA6-E56B-EC1A-AD9A42E2407E}"/>
            </ac:spMkLst>
          </pc:spChg>
          <pc:spChg chg="mod">
            <ac:chgData name="Pendek Armin - SLF" userId="51f9b027-0aea-4240-8982-d199f038d370" providerId="ADAL" clId="{4E10B850-EBD6-C243-B283-7C0C2F78B10A}" dt="2023-05-23T07:49:02.095" v="5164" actId="255"/>
            <ac:spMkLst>
              <pc:docMk/>
              <pc:sldMasterMk cId="4208906343" sldId="2147484138"/>
              <pc:sldLayoutMk cId="284864212" sldId="2147484203"/>
              <ac:spMk id="17" creationId="{FEE140B0-AB1A-6C5D-306B-89E0E69EACA4}"/>
            </ac:spMkLst>
          </pc:spChg>
        </pc:sldLayoutChg>
        <pc:sldLayoutChg chg="modSp add mod ord modTransition">
          <pc:chgData name="Pendek Armin - SLF" userId="51f9b027-0aea-4240-8982-d199f038d370" providerId="ADAL" clId="{4E10B850-EBD6-C243-B283-7C0C2F78B10A}" dt="2023-05-23T08:44:04.815" v="6998"/>
          <pc:sldLayoutMkLst>
            <pc:docMk/>
            <pc:sldMasterMk cId="4208906343" sldId="2147484138"/>
            <pc:sldLayoutMk cId="1823462821" sldId="2147484203"/>
          </pc:sldLayoutMkLst>
          <pc:spChg chg="mod">
            <ac:chgData name="Pendek Armin - SLF" userId="51f9b027-0aea-4240-8982-d199f038d370" providerId="ADAL" clId="{4E10B850-EBD6-C243-B283-7C0C2F78B10A}" dt="2023-05-23T08:44:04.815" v="6998"/>
            <ac:spMkLst>
              <pc:docMk/>
              <pc:sldMasterMk cId="4208906343" sldId="2147484138"/>
              <pc:sldLayoutMk cId="1823462821" sldId="2147484203"/>
              <ac:spMk id="6" creationId="{5D0BFC93-9404-CC97-F095-C2D4485CE7CA}"/>
            </ac:spMkLst>
          </pc:spChg>
          <pc:spChg chg="mod">
            <ac:chgData name="Pendek Armin - SLF" userId="51f9b027-0aea-4240-8982-d199f038d370" providerId="ADAL" clId="{4E10B850-EBD6-C243-B283-7C0C2F78B10A}" dt="2023-05-23T08:43:55.654" v="6997" actId="20577"/>
            <ac:spMkLst>
              <pc:docMk/>
              <pc:sldMasterMk cId="4208906343" sldId="2147484138"/>
              <pc:sldLayoutMk cId="1823462821" sldId="2147484203"/>
              <ac:spMk id="14" creationId="{8CAAE69E-CB11-F272-B0FF-7BFA114DBC9A}"/>
            </ac:spMkLst>
          </pc:spChg>
        </pc:sldLayoutChg>
        <pc:sldLayoutChg chg="addSp delSp modSp add del mod ord modTransition">
          <pc:chgData name="Pendek Armin - SLF" userId="51f9b027-0aea-4240-8982-d199f038d370" providerId="ADAL" clId="{4E10B850-EBD6-C243-B283-7C0C2F78B10A}" dt="2024-01-11T19:27:21.681" v="11994" actId="2696"/>
          <pc:sldLayoutMkLst>
            <pc:docMk/>
            <pc:sldMasterMk cId="4208906343" sldId="2147484138"/>
            <pc:sldLayoutMk cId="20511437" sldId="2147484204"/>
          </pc:sldLayoutMkLst>
          <pc:spChg chg="mod">
            <ac:chgData name="Pendek Armin - SLF" userId="51f9b027-0aea-4240-8982-d199f038d370" providerId="ADAL" clId="{4E10B850-EBD6-C243-B283-7C0C2F78B10A}" dt="2023-06-19T07:21:47.735" v="9416" actId="20577"/>
            <ac:spMkLst>
              <pc:docMk/>
              <pc:sldMasterMk cId="4208906343" sldId="2147484138"/>
              <pc:sldLayoutMk cId="20511437" sldId="2147484204"/>
              <ac:spMk id="3" creationId="{3D56BC9C-6ADE-C806-0DC3-1B6B76C7A7C5}"/>
            </ac:spMkLst>
          </pc:spChg>
          <pc:spChg chg="mod">
            <ac:chgData name="Pendek Armin - SLF" userId="51f9b027-0aea-4240-8982-d199f038d370" providerId="ADAL" clId="{4E10B850-EBD6-C243-B283-7C0C2F78B10A}" dt="2024-01-11T19:13:43.069" v="11935" actId="14100"/>
            <ac:spMkLst>
              <pc:docMk/>
              <pc:sldMasterMk cId="4208906343" sldId="2147484138"/>
              <pc:sldLayoutMk cId="20511437" sldId="2147484204"/>
              <ac:spMk id="5" creationId="{3D998B31-EEB0-47B2-A2D4-CCF7864A880C}"/>
            </ac:spMkLst>
          </pc:spChg>
          <pc:spChg chg="mod">
            <ac:chgData name="Pendek Armin - SLF" userId="51f9b027-0aea-4240-8982-d199f038d370" providerId="ADAL" clId="{4E10B850-EBD6-C243-B283-7C0C2F78B10A}" dt="2024-01-11T19:13:36.872" v="11934" actId="14100"/>
            <ac:spMkLst>
              <pc:docMk/>
              <pc:sldMasterMk cId="4208906343" sldId="2147484138"/>
              <pc:sldLayoutMk cId="20511437" sldId="2147484204"/>
              <ac:spMk id="6" creationId="{A1E4B98E-5420-60D4-148F-D4F17801F7B9}"/>
            </ac:spMkLst>
          </pc:spChg>
          <pc:spChg chg="mod">
            <ac:chgData name="Pendek Armin - SLF" userId="51f9b027-0aea-4240-8982-d199f038d370" providerId="ADAL" clId="{4E10B850-EBD6-C243-B283-7C0C2F78B10A}" dt="2024-01-11T19:13:20.926" v="11933" actId="20577"/>
            <ac:spMkLst>
              <pc:docMk/>
              <pc:sldMasterMk cId="4208906343" sldId="2147484138"/>
              <pc:sldLayoutMk cId="20511437" sldId="2147484204"/>
              <ac:spMk id="7" creationId="{5EE597B6-A8BE-1261-1794-BB12391E4AEA}"/>
            </ac:spMkLst>
          </pc:spChg>
          <pc:spChg chg="del">
            <ac:chgData name="Pendek Armin - SLF" userId="51f9b027-0aea-4240-8982-d199f038d370" providerId="ADAL" clId="{4E10B850-EBD6-C243-B283-7C0C2F78B10A}" dt="2023-05-25T08:40:58.834" v="7431" actId="478"/>
            <ac:spMkLst>
              <pc:docMk/>
              <pc:sldMasterMk cId="4208906343" sldId="2147484138"/>
              <pc:sldLayoutMk cId="20511437" sldId="2147484204"/>
              <ac:spMk id="8" creationId="{2EEA5167-4BE0-E09C-AEDF-674A9DA4946C}"/>
            </ac:spMkLst>
          </pc:spChg>
          <pc:spChg chg="add del mod">
            <ac:chgData name="Pendek Armin - SLF" userId="51f9b027-0aea-4240-8982-d199f038d370" providerId="ADAL" clId="{4E10B850-EBD6-C243-B283-7C0C2F78B10A}" dt="2023-05-25T08:47:22.967" v="7699" actId="478"/>
            <ac:spMkLst>
              <pc:docMk/>
              <pc:sldMasterMk cId="4208906343" sldId="2147484138"/>
              <pc:sldLayoutMk cId="20511437" sldId="2147484204"/>
              <ac:spMk id="9" creationId="{3921C1AA-F0B8-519C-6829-B5C9449B8F83}"/>
            </ac:spMkLst>
          </pc:spChg>
          <pc:spChg chg="del mod">
            <ac:chgData name="Pendek Armin - SLF" userId="51f9b027-0aea-4240-8982-d199f038d370" providerId="ADAL" clId="{4E10B850-EBD6-C243-B283-7C0C2F78B10A}" dt="2023-05-25T08:41:02.404" v="7433" actId="478"/>
            <ac:spMkLst>
              <pc:docMk/>
              <pc:sldMasterMk cId="4208906343" sldId="2147484138"/>
              <pc:sldLayoutMk cId="20511437" sldId="2147484204"/>
              <ac:spMk id="10" creationId="{0D142B33-9788-A897-9F20-B48C54885D1F}"/>
            </ac:spMkLst>
          </pc:spChg>
          <pc:spChg chg="add del mod">
            <ac:chgData name="Pendek Armin - SLF" userId="51f9b027-0aea-4240-8982-d199f038d370" providerId="ADAL" clId="{4E10B850-EBD6-C243-B283-7C0C2F78B10A}" dt="2023-05-25T08:47:22.967" v="7699" actId="478"/>
            <ac:spMkLst>
              <pc:docMk/>
              <pc:sldMasterMk cId="4208906343" sldId="2147484138"/>
              <pc:sldLayoutMk cId="20511437" sldId="2147484204"/>
              <ac:spMk id="11" creationId="{02D2B5E8-0696-54C6-D342-3458300801D3}"/>
            </ac:spMkLst>
          </pc:spChg>
          <pc:spChg chg="add mod">
            <ac:chgData name="Pendek Armin - SLF" userId="51f9b027-0aea-4240-8982-d199f038d370" providerId="ADAL" clId="{4E10B850-EBD6-C243-B283-7C0C2F78B10A}" dt="2023-06-18T22:09:49.978" v="9122" actId="14100"/>
            <ac:spMkLst>
              <pc:docMk/>
              <pc:sldMasterMk cId="4208906343" sldId="2147484138"/>
              <pc:sldLayoutMk cId="20511437" sldId="2147484204"/>
              <ac:spMk id="12" creationId="{EA7E134B-558D-E728-3320-2E9E64478961}"/>
            </ac:spMkLst>
          </pc:spChg>
          <pc:spChg chg="del">
            <ac:chgData name="Pendek Armin - SLF" userId="51f9b027-0aea-4240-8982-d199f038d370" providerId="ADAL" clId="{4E10B850-EBD6-C243-B283-7C0C2F78B10A}" dt="2023-05-25T08:40:58.834" v="7431" actId="478"/>
            <ac:spMkLst>
              <pc:docMk/>
              <pc:sldMasterMk cId="4208906343" sldId="2147484138"/>
              <pc:sldLayoutMk cId="20511437" sldId="2147484204"/>
              <ac:spMk id="13" creationId="{2C6CC9B0-D29C-B9CB-92D1-64E383A3ECB3}"/>
            </ac:spMkLst>
          </pc:spChg>
          <pc:spChg chg="del">
            <ac:chgData name="Pendek Armin - SLF" userId="51f9b027-0aea-4240-8982-d199f038d370" providerId="ADAL" clId="{4E10B850-EBD6-C243-B283-7C0C2F78B10A}" dt="2024-01-11T19:23:41.911" v="11976" actId="478"/>
            <ac:spMkLst>
              <pc:docMk/>
              <pc:sldMasterMk cId="4208906343" sldId="2147484138"/>
              <pc:sldLayoutMk cId="20511437" sldId="2147484204"/>
              <ac:spMk id="14" creationId="{8CAAE69E-CB11-F272-B0FF-7BFA114DBC9A}"/>
            </ac:spMkLst>
          </pc:spChg>
          <pc:spChg chg="mod">
            <ac:chgData name="Pendek Armin - SLF" userId="51f9b027-0aea-4240-8982-d199f038d370" providerId="ADAL" clId="{4E10B850-EBD6-C243-B283-7C0C2F78B10A}" dt="2024-01-11T19:13:47.871" v="11936" actId="1076"/>
            <ac:spMkLst>
              <pc:docMk/>
              <pc:sldMasterMk cId="4208906343" sldId="2147484138"/>
              <pc:sldLayoutMk cId="20511437" sldId="2147484204"/>
              <ac:spMk id="15" creationId="{199FC27E-C6C3-07A8-11B6-71CF9408CE35}"/>
            </ac:spMkLst>
          </pc:spChg>
          <pc:spChg chg="add mod">
            <ac:chgData name="Pendek Armin - SLF" userId="51f9b027-0aea-4240-8982-d199f038d370" providerId="ADAL" clId="{4E10B850-EBD6-C243-B283-7C0C2F78B10A}" dt="2023-06-18T22:09:44.877" v="9121" actId="20577"/>
            <ac:spMkLst>
              <pc:docMk/>
              <pc:sldMasterMk cId="4208906343" sldId="2147484138"/>
              <pc:sldLayoutMk cId="20511437" sldId="2147484204"/>
              <ac:spMk id="16" creationId="{030BD78E-1D9E-31AA-5FBB-E33F32F61B38}"/>
            </ac:spMkLst>
          </pc:spChg>
          <pc:spChg chg="del">
            <ac:chgData name="Pendek Armin - SLF" userId="51f9b027-0aea-4240-8982-d199f038d370" providerId="ADAL" clId="{4E10B850-EBD6-C243-B283-7C0C2F78B10A}" dt="2023-05-25T08:40:58.834" v="7431" actId="478"/>
            <ac:spMkLst>
              <pc:docMk/>
              <pc:sldMasterMk cId="4208906343" sldId="2147484138"/>
              <pc:sldLayoutMk cId="20511437" sldId="2147484204"/>
              <ac:spMk id="17" creationId="{60A72F25-B985-B4F0-375F-3C61EFB69753}"/>
            </ac:spMkLst>
          </pc:spChg>
          <pc:spChg chg="mod">
            <ac:chgData name="Pendek Armin - SLF" userId="51f9b027-0aea-4240-8982-d199f038d370" providerId="ADAL" clId="{4E10B850-EBD6-C243-B283-7C0C2F78B10A}" dt="2023-06-19T07:20:40.148" v="9402" actId="14100"/>
            <ac:spMkLst>
              <pc:docMk/>
              <pc:sldMasterMk cId="4208906343" sldId="2147484138"/>
              <pc:sldLayoutMk cId="20511437" sldId="2147484204"/>
              <ac:spMk id="24" creationId="{5264EEF3-BBAD-F1E0-5DE4-39259D5832E3}"/>
            </ac:spMkLst>
          </pc:spChg>
          <pc:spChg chg="mod">
            <ac:chgData name="Pendek Armin - SLF" userId="51f9b027-0aea-4240-8982-d199f038d370" providerId="ADAL" clId="{4E10B850-EBD6-C243-B283-7C0C2F78B10A}" dt="2023-06-19T07:20:43.651" v="9406" actId="20577"/>
            <ac:spMkLst>
              <pc:docMk/>
              <pc:sldMasterMk cId="4208906343" sldId="2147484138"/>
              <pc:sldLayoutMk cId="20511437" sldId="2147484204"/>
              <ac:spMk id="25" creationId="{97961582-40AB-50E6-7DB3-D5CCBFBB0A80}"/>
            </ac:spMkLst>
          </pc:spChg>
        </pc:sldLayoutChg>
        <pc:sldLayoutChg chg="modSp add del mod ord modTransition">
          <pc:chgData name="Pendek Armin - SLF" userId="51f9b027-0aea-4240-8982-d199f038d370" providerId="ADAL" clId="{4E10B850-EBD6-C243-B283-7C0C2F78B10A}" dt="2023-05-23T09:04:54.315" v="7427" actId="2696"/>
          <pc:sldLayoutMkLst>
            <pc:docMk/>
            <pc:sldMasterMk cId="4208906343" sldId="2147484138"/>
            <pc:sldLayoutMk cId="2707377143" sldId="2147484204"/>
          </pc:sldLayoutMkLst>
          <pc:spChg chg="mod">
            <ac:chgData name="Pendek Armin - SLF" userId="51f9b027-0aea-4240-8982-d199f038d370" providerId="ADAL" clId="{4E10B850-EBD6-C243-B283-7C0C2F78B10A}" dt="2023-05-23T08:45:13.179" v="7023" actId="1076"/>
            <ac:spMkLst>
              <pc:docMk/>
              <pc:sldMasterMk cId="4208906343" sldId="2147484138"/>
              <pc:sldLayoutMk cId="2707377143" sldId="2147484204"/>
              <ac:spMk id="51" creationId="{040B6C0C-6B56-007D-12B9-773A2B072C43}"/>
            </ac:spMkLst>
          </pc:spChg>
          <pc:spChg chg="mod">
            <ac:chgData name="Pendek Armin - SLF" userId="51f9b027-0aea-4240-8982-d199f038d370" providerId="ADAL" clId="{4E10B850-EBD6-C243-B283-7C0C2F78B10A}" dt="2023-05-23T08:45:13.179" v="7023" actId="1076"/>
            <ac:spMkLst>
              <pc:docMk/>
              <pc:sldMasterMk cId="4208906343" sldId="2147484138"/>
              <pc:sldLayoutMk cId="2707377143" sldId="2147484204"/>
              <ac:spMk id="52" creationId="{C60B405E-5025-8A28-DE9E-483E9EC5ADC7}"/>
            </ac:spMkLst>
          </pc:spChg>
          <pc:spChg chg="mod">
            <ac:chgData name="Pendek Armin - SLF" userId="51f9b027-0aea-4240-8982-d199f038d370" providerId="ADAL" clId="{4E10B850-EBD6-C243-B283-7C0C2F78B10A}" dt="2023-05-23T08:44:43.827" v="7019" actId="20577"/>
            <ac:spMkLst>
              <pc:docMk/>
              <pc:sldMasterMk cId="4208906343" sldId="2147484138"/>
              <pc:sldLayoutMk cId="2707377143" sldId="2147484204"/>
              <ac:spMk id="60" creationId="{28097B22-3348-FEC5-D719-1C8D4BCF253D}"/>
            </ac:spMkLst>
          </pc:spChg>
          <pc:spChg chg="mod">
            <ac:chgData name="Pendek Armin - SLF" userId="51f9b027-0aea-4240-8982-d199f038d370" providerId="ADAL" clId="{4E10B850-EBD6-C243-B283-7C0C2F78B10A}" dt="2023-05-23T08:45:13.179" v="7023" actId="1076"/>
            <ac:spMkLst>
              <pc:docMk/>
              <pc:sldMasterMk cId="4208906343" sldId="2147484138"/>
              <pc:sldLayoutMk cId="2707377143" sldId="2147484204"/>
              <ac:spMk id="62" creationId="{6E0B9E1F-EA00-61B4-DDFB-D78F7AF94ED6}"/>
            </ac:spMkLst>
          </pc:spChg>
          <pc:spChg chg="mod">
            <ac:chgData name="Pendek Armin - SLF" userId="51f9b027-0aea-4240-8982-d199f038d370" providerId="ADAL" clId="{4E10B850-EBD6-C243-B283-7C0C2F78B10A}" dt="2023-05-23T08:45:13.179" v="7023" actId="1076"/>
            <ac:spMkLst>
              <pc:docMk/>
              <pc:sldMasterMk cId="4208906343" sldId="2147484138"/>
              <pc:sldLayoutMk cId="2707377143" sldId="2147484204"/>
              <ac:spMk id="63" creationId="{9DB3DD8B-94C8-0580-A868-C2D5A0A38000}"/>
            </ac:spMkLst>
          </pc:spChg>
        </pc:sldLayoutChg>
        <pc:sldLayoutChg chg="add del mod modTransition">
          <pc:chgData name="Pendek Armin - SLF" userId="51f9b027-0aea-4240-8982-d199f038d370" providerId="ADAL" clId="{4E10B850-EBD6-C243-B283-7C0C2F78B10A}" dt="2023-05-25T09:02:42.329" v="7912" actId="2696"/>
          <pc:sldLayoutMkLst>
            <pc:docMk/>
            <pc:sldMasterMk cId="4208906343" sldId="2147484138"/>
            <pc:sldLayoutMk cId="3973185697" sldId="2147484205"/>
          </pc:sldLayoutMkLst>
        </pc:sldLayoutChg>
        <pc:sldLayoutChg chg="addSp delSp modSp add del mod modTransition">
          <pc:chgData name="Pendek Armin - SLF" userId="51f9b027-0aea-4240-8982-d199f038d370" providerId="ADAL" clId="{4E10B850-EBD6-C243-B283-7C0C2F78B10A}" dt="2023-05-25T09:02:15.455" v="7911" actId="2696"/>
          <pc:sldLayoutMkLst>
            <pc:docMk/>
            <pc:sldMasterMk cId="4208906343" sldId="2147484138"/>
            <pc:sldLayoutMk cId="4225044951" sldId="2147484206"/>
          </pc:sldLayoutMkLst>
          <pc:spChg chg="add del mod">
            <ac:chgData name="Pendek Armin - SLF" userId="51f9b027-0aea-4240-8982-d199f038d370" providerId="ADAL" clId="{4E10B850-EBD6-C243-B283-7C0C2F78B10A}" dt="2023-05-25T08:58:28.022" v="7858" actId="20577"/>
            <ac:spMkLst>
              <pc:docMk/>
              <pc:sldMasterMk cId="4208906343" sldId="2147484138"/>
              <pc:sldLayoutMk cId="4225044951" sldId="2147484206"/>
              <ac:spMk id="4" creationId="{E45F4D4C-B5C0-6E3B-7310-1491C824DE5C}"/>
            </ac:spMkLst>
          </pc:spChg>
          <pc:spChg chg="mod">
            <ac:chgData name="Pendek Armin - SLF" userId="51f9b027-0aea-4240-8982-d199f038d370" providerId="ADAL" clId="{4E10B850-EBD6-C243-B283-7C0C2F78B10A}" dt="2023-05-25T08:57:11.313" v="7828" actId="1076"/>
            <ac:spMkLst>
              <pc:docMk/>
              <pc:sldMasterMk cId="4208906343" sldId="2147484138"/>
              <pc:sldLayoutMk cId="4225044951" sldId="2147484206"/>
              <ac:spMk id="10" creationId="{0A9C073B-4FEE-570D-2226-77C7A6D0D8FF}"/>
            </ac:spMkLst>
          </pc:spChg>
          <pc:spChg chg="del">
            <ac:chgData name="Pendek Armin - SLF" userId="51f9b027-0aea-4240-8982-d199f038d370" providerId="ADAL" clId="{4E10B850-EBD6-C243-B283-7C0C2F78B10A}" dt="2023-05-25T08:51:36.206" v="7751" actId="478"/>
            <ac:spMkLst>
              <pc:docMk/>
              <pc:sldMasterMk cId="4208906343" sldId="2147484138"/>
              <pc:sldLayoutMk cId="4225044951" sldId="2147484206"/>
              <ac:spMk id="11" creationId="{1C888CC8-7F85-5DEB-42A5-5FEF25191280}"/>
            </ac:spMkLst>
          </pc:spChg>
          <pc:spChg chg="del">
            <ac:chgData name="Pendek Armin - SLF" userId="51f9b027-0aea-4240-8982-d199f038d370" providerId="ADAL" clId="{4E10B850-EBD6-C243-B283-7C0C2F78B10A}" dt="2023-05-25T08:51:36.206" v="7751" actId="478"/>
            <ac:spMkLst>
              <pc:docMk/>
              <pc:sldMasterMk cId="4208906343" sldId="2147484138"/>
              <pc:sldLayoutMk cId="4225044951" sldId="2147484206"/>
              <ac:spMk id="13" creationId="{DC432BF5-3BD5-DEDE-35F6-DFA97FEE1C5D}"/>
            </ac:spMkLst>
          </pc:spChg>
          <pc:spChg chg="del">
            <ac:chgData name="Pendek Armin - SLF" userId="51f9b027-0aea-4240-8982-d199f038d370" providerId="ADAL" clId="{4E10B850-EBD6-C243-B283-7C0C2F78B10A}" dt="2023-05-25T08:51:10.617" v="7741" actId="478"/>
            <ac:spMkLst>
              <pc:docMk/>
              <pc:sldMasterMk cId="4208906343" sldId="2147484138"/>
              <pc:sldLayoutMk cId="4225044951" sldId="2147484206"/>
              <ac:spMk id="14" creationId="{09A0B7CA-315E-E3AC-0E36-DC5668F8BFC0}"/>
            </ac:spMkLst>
          </pc:spChg>
          <pc:spChg chg="del">
            <ac:chgData name="Pendek Armin - SLF" userId="51f9b027-0aea-4240-8982-d199f038d370" providerId="ADAL" clId="{4E10B850-EBD6-C243-B283-7C0C2F78B10A}" dt="2023-05-25T08:51:10.617" v="7741" actId="478"/>
            <ac:spMkLst>
              <pc:docMk/>
              <pc:sldMasterMk cId="4208906343" sldId="2147484138"/>
              <pc:sldLayoutMk cId="4225044951" sldId="2147484206"/>
              <ac:spMk id="15" creationId="{CE67B6BF-BD67-ABE4-32CE-DC9A34955BF3}"/>
            </ac:spMkLst>
          </pc:spChg>
          <pc:spChg chg="del">
            <ac:chgData name="Pendek Armin - SLF" userId="51f9b027-0aea-4240-8982-d199f038d370" providerId="ADAL" clId="{4E10B850-EBD6-C243-B283-7C0C2F78B10A}" dt="2023-05-25T08:51:10.617" v="7741" actId="478"/>
            <ac:spMkLst>
              <pc:docMk/>
              <pc:sldMasterMk cId="4208906343" sldId="2147484138"/>
              <pc:sldLayoutMk cId="4225044951" sldId="2147484206"/>
              <ac:spMk id="16" creationId="{B293F763-998F-C542-5891-469B5DA6CCCA}"/>
            </ac:spMkLst>
          </pc:spChg>
          <pc:spChg chg="del">
            <ac:chgData name="Pendek Armin - SLF" userId="51f9b027-0aea-4240-8982-d199f038d370" providerId="ADAL" clId="{4E10B850-EBD6-C243-B283-7C0C2F78B10A}" dt="2023-05-25T08:51:10.617" v="7741" actId="478"/>
            <ac:spMkLst>
              <pc:docMk/>
              <pc:sldMasterMk cId="4208906343" sldId="2147484138"/>
              <pc:sldLayoutMk cId="4225044951" sldId="2147484206"/>
              <ac:spMk id="17" creationId="{1593B1B5-FA19-1C48-B6E7-C6D008D807BE}"/>
            </ac:spMkLst>
          </pc:spChg>
          <pc:spChg chg="del">
            <ac:chgData name="Pendek Armin - SLF" userId="51f9b027-0aea-4240-8982-d199f038d370" providerId="ADAL" clId="{4E10B850-EBD6-C243-B283-7C0C2F78B10A}" dt="2023-05-25T08:51:10.617" v="7741" actId="478"/>
            <ac:spMkLst>
              <pc:docMk/>
              <pc:sldMasterMk cId="4208906343" sldId="2147484138"/>
              <pc:sldLayoutMk cId="4225044951" sldId="2147484206"/>
              <ac:spMk id="22" creationId="{BFF013D6-DB2F-EDE6-1A8E-BCCD9727D5EC}"/>
            </ac:spMkLst>
          </pc:spChg>
        </pc:sldLayoutChg>
        <pc:sldLayoutChg chg="addSp delSp modSp add del mod ord modTransition">
          <pc:chgData name="Pendek Armin - SLF" userId="51f9b027-0aea-4240-8982-d199f038d370" providerId="ADAL" clId="{4E10B850-EBD6-C243-B283-7C0C2F78B10A}" dt="2023-05-25T09:04:44.823" v="7935" actId="2696"/>
          <pc:sldLayoutMkLst>
            <pc:docMk/>
            <pc:sldMasterMk cId="4208906343" sldId="2147484138"/>
            <pc:sldLayoutMk cId="3006400112" sldId="2147484207"/>
          </pc:sldLayoutMkLst>
          <pc:spChg chg="mod">
            <ac:chgData name="Pendek Armin - SLF" userId="51f9b027-0aea-4240-8982-d199f038d370" providerId="ADAL" clId="{4E10B850-EBD6-C243-B283-7C0C2F78B10A}" dt="2023-05-25T09:02:10.303" v="7910" actId="14100"/>
            <ac:spMkLst>
              <pc:docMk/>
              <pc:sldMasterMk cId="4208906343" sldId="2147484138"/>
              <pc:sldLayoutMk cId="3006400112" sldId="2147484207"/>
              <ac:spMk id="2" creationId="{413D7945-0C25-304D-04BE-DBB37884FC57}"/>
            </ac:spMkLst>
          </pc:spChg>
          <pc:spChg chg="mod">
            <ac:chgData name="Pendek Armin - SLF" userId="51f9b027-0aea-4240-8982-d199f038d370" providerId="ADAL" clId="{4E10B850-EBD6-C243-B283-7C0C2F78B10A}" dt="2023-05-25T09:01:58.073" v="7905" actId="20577"/>
            <ac:spMkLst>
              <pc:docMk/>
              <pc:sldMasterMk cId="4208906343" sldId="2147484138"/>
              <pc:sldLayoutMk cId="3006400112" sldId="2147484207"/>
              <ac:spMk id="3" creationId="{3D56BC9C-6ADE-C806-0DC3-1B6B76C7A7C5}"/>
            </ac:spMkLst>
          </pc:spChg>
          <pc:spChg chg="add mod">
            <ac:chgData name="Pendek Armin - SLF" userId="51f9b027-0aea-4240-8982-d199f038d370" providerId="ADAL" clId="{4E10B850-EBD6-C243-B283-7C0C2F78B10A}" dt="2023-05-25T09:01:49.687" v="7903" actId="20577"/>
            <ac:spMkLst>
              <pc:docMk/>
              <pc:sldMasterMk cId="4208906343" sldId="2147484138"/>
              <pc:sldLayoutMk cId="3006400112" sldId="2147484207"/>
              <ac:spMk id="4" creationId="{951AADDC-F6AF-C0BC-E1FD-F0B7E6CBC439}"/>
            </ac:spMkLst>
          </pc:spChg>
          <pc:spChg chg="add mod">
            <ac:chgData name="Pendek Armin - SLF" userId="51f9b027-0aea-4240-8982-d199f038d370" providerId="ADAL" clId="{4E10B850-EBD6-C243-B283-7C0C2F78B10A}" dt="2023-05-25T09:01:35.838" v="7897" actId="1076"/>
            <ac:spMkLst>
              <pc:docMk/>
              <pc:sldMasterMk cId="4208906343" sldId="2147484138"/>
              <pc:sldLayoutMk cId="3006400112" sldId="2147484207"/>
              <ac:spMk id="6" creationId="{D87651EE-B052-7C24-3462-D20024B7EE15}"/>
            </ac:spMkLst>
          </pc:spChg>
          <pc:spChg chg="mod">
            <ac:chgData name="Pendek Armin - SLF" userId="51f9b027-0aea-4240-8982-d199f038d370" providerId="ADAL" clId="{4E10B850-EBD6-C243-B283-7C0C2F78B10A}" dt="2023-05-25T09:00:59.896" v="7891" actId="20577"/>
            <ac:spMkLst>
              <pc:docMk/>
              <pc:sldMasterMk cId="4208906343" sldId="2147484138"/>
              <pc:sldLayoutMk cId="3006400112" sldId="2147484207"/>
              <ac:spMk id="8" creationId="{44B98081-63D3-DCC2-F5CC-55D4188C9216}"/>
            </ac:spMkLst>
          </pc:spChg>
          <pc:spChg chg="del">
            <ac:chgData name="Pendek Armin - SLF" userId="51f9b027-0aea-4240-8982-d199f038d370" providerId="ADAL" clId="{4E10B850-EBD6-C243-B283-7C0C2F78B10A}" dt="2023-05-25T09:01:25.847" v="7892" actId="478"/>
            <ac:spMkLst>
              <pc:docMk/>
              <pc:sldMasterMk cId="4208906343" sldId="2147484138"/>
              <pc:sldLayoutMk cId="3006400112" sldId="2147484207"/>
              <ac:spMk id="9" creationId="{333B161D-A005-F4DB-7145-8165A5553869}"/>
            </ac:spMkLst>
          </pc:spChg>
          <pc:spChg chg="del">
            <ac:chgData name="Pendek Armin - SLF" userId="51f9b027-0aea-4240-8982-d199f038d370" providerId="ADAL" clId="{4E10B850-EBD6-C243-B283-7C0C2F78B10A}" dt="2023-05-25T09:01:25.847" v="7892" actId="478"/>
            <ac:spMkLst>
              <pc:docMk/>
              <pc:sldMasterMk cId="4208906343" sldId="2147484138"/>
              <pc:sldLayoutMk cId="3006400112" sldId="2147484207"/>
              <ac:spMk id="10" creationId="{B2C80ADA-A85A-2A66-5D0C-672720F404BA}"/>
            </ac:spMkLst>
          </pc:spChg>
          <pc:spChg chg="del">
            <ac:chgData name="Pendek Armin - SLF" userId="51f9b027-0aea-4240-8982-d199f038d370" providerId="ADAL" clId="{4E10B850-EBD6-C243-B283-7C0C2F78B10A}" dt="2023-05-25T09:01:25.847" v="7892" actId="478"/>
            <ac:spMkLst>
              <pc:docMk/>
              <pc:sldMasterMk cId="4208906343" sldId="2147484138"/>
              <pc:sldLayoutMk cId="3006400112" sldId="2147484207"/>
              <ac:spMk id="11" creationId="{60670931-FBA0-35F3-2A66-25D8040EB470}"/>
            </ac:spMkLst>
          </pc:spChg>
          <pc:spChg chg="mod">
            <ac:chgData name="Pendek Armin - SLF" userId="51f9b027-0aea-4240-8982-d199f038d370" providerId="ADAL" clId="{4E10B850-EBD6-C243-B283-7C0C2F78B10A}" dt="2023-05-25T09:00:12.593" v="7884" actId="20577"/>
            <ac:spMkLst>
              <pc:docMk/>
              <pc:sldMasterMk cId="4208906343" sldId="2147484138"/>
              <pc:sldLayoutMk cId="3006400112" sldId="2147484207"/>
              <ac:spMk id="14" creationId="{8CAAE69E-CB11-F272-B0FF-7BFA114DBC9A}"/>
            </ac:spMkLst>
          </pc:spChg>
          <pc:spChg chg="del">
            <ac:chgData name="Pendek Armin - SLF" userId="51f9b027-0aea-4240-8982-d199f038d370" providerId="ADAL" clId="{4E10B850-EBD6-C243-B283-7C0C2F78B10A}" dt="2023-05-25T09:01:30.336" v="7895" actId="478"/>
            <ac:spMkLst>
              <pc:docMk/>
              <pc:sldMasterMk cId="4208906343" sldId="2147484138"/>
              <pc:sldLayoutMk cId="3006400112" sldId="2147484207"/>
              <ac:spMk id="18" creationId="{48497A30-4AA4-642A-3C9C-702C1C27DCF1}"/>
            </ac:spMkLst>
          </pc:spChg>
          <pc:spChg chg="del">
            <ac:chgData name="Pendek Armin - SLF" userId="51f9b027-0aea-4240-8982-d199f038d370" providerId="ADAL" clId="{4E10B850-EBD6-C243-B283-7C0C2F78B10A}" dt="2023-05-25T09:01:30.336" v="7895" actId="478"/>
            <ac:spMkLst>
              <pc:docMk/>
              <pc:sldMasterMk cId="4208906343" sldId="2147484138"/>
              <pc:sldLayoutMk cId="3006400112" sldId="2147484207"/>
              <ac:spMk id="19" creationId="{B65E89C5-D5A4-C8D9-2CAD-C0810DB79E3E}"/>
            </ac:spMkLst>
          </pc:spChg>
          <pc:spChg chg="del mod">
            <ac:chgData name="Pendek Armin - SLF" userId="51f9b027-0aea-4240-8982-d199f038d370" providerId="ADAL" clId="{4E10B850-EBD6-C243-B283-7C0C2F78B10A}" dt="2023-05-25T09:01:28.614" v="7894" actId="478"/>
            <ac:spMkLst>
              <pc:docMk/>
              <pc:sldMasterMk cId="4208906343" sldId="2147484138"/>
              <pc:sldLayoutMk cId="3006400112" sldId="2147484207"/>
              <ac:spMk id="20" creationId="{5AC5B5EB-99CC-0378-6252-8E6A9F76ABCB}"/>
            </ac:spMkLst>
          </pc:spChg>
          <pc:spChg chg="mod">
            <ac:chgData name="Pendek Armin - SLF" userId="51f9b027-0aea-4240-8982-d199f038d370" providerId="ADAL" clId="{4E10B850-EBD6-C243-B283-7C0C2F78B10A}" dt="2023-05-25T09:02:04.312" v="7909" actId="20577"/>
            <ac:spMkLst>
              <pc:docMk/>
              <pc:sldMasterMk cId="4208906343" sldId="2147484138"/>
              <pc:sldLayoutMk cId="3006400112" sldId="2147484207"/>
              <ac:spMk id="25" creationId="{97961582-40AB-50E6-7DB3-D5CCBFBB0A80}"/>
            </ac:spMkLst>
          </pc:spChg>
          <pc:picChg chg="del">
            <ac:chgData name="Pendek Armin - SLF" userId="51f9b027-0aea-4240-8982-d199f038d370" providerId="ADAL" clId="{4E10B850-EBD6-C243-B283-7C0C2F78B10A}" dt="2023-05-25T09:01:25.847" v="7892" actId="478"/>
            <ac:picMkLst>
              <pc:docMk/>
              <pc:sldMasterMk cId="4208906343" sldId="2147484138"/>
              <pc:sldLayoutMk cId="3006400112" sldId="2147484207"/>
              <ac:picMk id="12" creationId="{356CC58B-B770-CC7F-FAA7-3AE7F5B05F1A}"/>
            </ac:picMkLst>
          </pc:picChg>
        </pc:sldLayoutChg>
        <pc:sldLayoutChg chg="addSp modSp add mod modTransition">
          <pc:chgData name="Pendek Armin - SLF" userId="51f9b027-0aea-4240-8982-d199f038d370" providerId="ADAL" clId="{4E10B850-EBD6-C243-B283-7C0C2F78B10A}" dt="2023-06-19T07:22:18.191" v="9428" actId="1076"/>
          <pc:sldLayoutMkLst>
            <pc:docMk/>
            <pc:sldMasterMk cId="4208906343" sldId="2147484138"/>
            <pc:sldLayoutMk cId="1421565704" sldId="2147484208"/>
          </pc:sldLayoutMkLst>
          <pc:spChg chg="mod">
            <ac:chgData name="Pendek Armin - SLF" userId="51f9b027-0aea-4240-8982-d199f038d370" providerId="ADAL" clId="{4E10B850-EBD6-C243-B283-7C0C2F78B10A}" dt="2023-06-18T22:18:09.447" v="9294" actId="20577"/>
            <ac:spMkLst>
              <pc:docMk/>
              <pc:sldMasterMk cId="4208906343" sldId="2147484138"/>
              <pc:sldLayoutMk cId="1421565704" sldId="2147484208"/>
              <ac:spMk id="3" creationId="{390D57FE-FE32-E156-7029-45F2C80A9A69}"/>
            </ac:spMkLst>
          </pc:spChg>
          <pc:spChg chg="mod">
            <ac:chgData name="Pendek Armin - SLF" userId="51f9b027-0aea-4240-8982-d199f038d370" providerId="ADAL" clId="{4E10B850-EBD6-C243-B283-7C0C2F78B10A}" dt="2023-05-26T10:24:30.598" v="8073" actId="1076"/>
            <ac:spMkLst>
              <pc:docMk/>
              <pc:sldMasterMk cId="4208906343" sldId="2147484138"/>
              <pc:sldLayoutMk cId="1421565704" sldId="2147484208"/>
              <ac:spMk id="5" creationId="{6C9BF42D-FAB8-A6B6-20F9-47144F055269}"/>
            </ac:spMkLst>
          </pc:spChg>
          <pc:spChg chg="add mod">
            <ac:chgData name="Pendek Armin - SLF" userId="51f9b027-0aea-4240-8982-d199f038d370" providerId="ADAL" clId="{4E10B850-EBD6-C243-B283-7C0C2F78B10A}" dt="2023-06-19T07:22:12.389" v="9425" actId="20577"/>
            <ac:spMkLst>
              <pc:docMk/>
              <pc:sldMasterMk cId="4208906343" sldId="2147484138"/>
              <pc:sldLayoutMk cId="1421565704" sldId="2147484208"/>
              <ac:spMk id="6" creationId="{F13597CB-D5DD-9E65-77EA-E82F1DC4B321}"/>
            </ac:spMkLst>
          </pc:spChg>
          <pc:spChg chg="add mod">
            <ac:chgData name="Pendek Armin - SLF" userId="51f9b027-0aea-4240-8982-d199f038d370" providerId="ADAL" clId="{4E10B850-EBD6-C243-B283-7C0C2F78B10A}" dt="2023-06-19T07:22:08.458" v="9420" actId="1076"/>
            <ac:spMkLst>
              <pc:docMk/>
              <pc:sldMasterMk cId="4208906343" sldId="2147484138"/>
              <pc:sldLayoutMk cId="1421565704" sldId="2147484208"/>
              <ac:spMk id="7" creationId="{0279978B-CC8B-0C60-1901-CEA35FAC792C}"/>
            </ac:spMkLst>
          </pc:spChg>
          <pc:spChg chg="add mod">
            <ac:chgData name="Pendek Armin - SLF" userId="51f9b027-0aea-4240-8982-d199f038d370" providerId="ADAL" clId="{4E10B850-EBD6-C243-B283-7C0C2F78B10A}" dt="2023-06-19T07:22:16.011" v="9426" actId="14100"/>
            <ac:spMkLst>
              <pc:docMk/>
              <pc:sldMasterMk cId="4208906343" sldId="2147484138"/>
              <pc:sldLayoutMk cId="1421565704" sldId="2147484208"/>
              <ac:spMk id="8" creationId="{45779DCA-E040-0E8E-D691-A528961DCA7A}"/>
            </ac:spMkLst>
          </pc:spChg>
          <pc:spChg chg="mod">
            <ac:chgData name="Pendek Armin - SLF" userId="51f9b027-0aea-4240-8982-d199f038d370" providerId="ADAL" clId="{4E10B850-EBD6-C243-B283-7C0C2F78B10A}" dt="2023-06-19T07:22:18.191" v="9428" actId="1076"/>
            <ac:spMkLst>
              <pc:docMk/>
              <pc:sldMasterMk cId="4208906343" sldId="2147484138"/>
              <pc:sldLayoutMk cId="1421565704" sldId="2147484208"/>
              <ac:spMk id="9" creationId="{C7D19C55-431D-69BC-7256-A57A595DB7E0}"/>
            </ac:spMkLst>
          </pc:spChg>
          <pc:spChg chg="mod">
            <ac:chgData name="Pendek Armin - SLF" userId="51f9b027-0aea-4240-8982-d199f038d370" providerId="ADAL" clId="{4E10B850-EBD6-C243-B283-7C0C2F78B10A}" dt="2023-05-26T10:24:30.598" v="8073" actId="1076"/>
            <ac:spMkLst>
              <pc:docMk/>
              <pc:sldMasterMk cId="4208906343" sldId="2147484138"/>
              <pc:sldLayoutMk cId="1421565704" sldId="2147484208"/>
              <ac:spMk id="14" creationId="{8CAAE69E-CB11-F272-B0FF-7BFA114DBC9A}"/>
            </ac:spMkLst>
          </pc:spChg>
          <pc:picChg chg="mod modCrop">
            <ac:chgData name="Pendek Armin - SLF" userId="51f9b027-0aea-4240-8982-d199f038d370" providerId="ADAL" clId="{4E10B850-EBD6-C243-B283-7C0C2F78B10A}" dt="2023-06-17T06:25:59.796" v="9085" actId="18131"/>
            <ac:picMkLst>
              <pc:docMk/>
              <pc:sldMasterMk cId="4208906343" sldId="2147484138"/>
              <pc:sldLayoutMk cId="1421565704" sldId="2147484208"/>
              <ac:picMk id="10" creationId="{DB53FA63-7F99-7718-28DF-528500A5081D}"/>
            </ac:picMkLst>
          </pc:picChg>
        </pc:sldLayoutChg>
        <pc:sldLayoutChg chg="addSp delSp modSp add mod ord modTransition">
          <pc:chgData name="Pendek Armin - SLF" userId="51f9b027-0aea-4240-8982-d199f038d370" providerId="ADAL" clId="{4E10B850-EBD6-C243-B283-7C0C2F78B10A}" dt="2024-01-11T19:03:45.303" v="11734" actId="20577"/>
          <pc:sldLayoutMkLst>
            <pc:docMk/>
            <pc:sldMasterMk cId="4208906343" sldId="2147484138"/>
            <pc:sldLayoutMk cId="768648803" sldId="2147484209"/>
          </pc:sldLayoutMkLst>
          <pc:spChg chg="mod">
            <ac:chgData name="Pendek Armin - SLF" userId="51f9b027-0aea-4240-8982-d199f038d370" providerId="ADAL" clId="{4E10B850-EBD6-C243-B283-7C0C2F78B10A}" dt="2024-01-11T19:03:45.303" v="11734" actId="20577"/>
            <ac:spMkLst>
              <pc:docMk/>
              <pc:sldMasterMk cId="4208906343" sldId="2147484138"/>
              <pc:sldLayoutMk cId="768648803" sldId="2147484209"/>
              <ac:spMk id="4" creationId="{65AF932A-8088-3837-6703-C620956BCA75}"/>
            </ac:spMkLst>
          </pc:spChg>
          <pc:spChg chg="mod">
            <ac:chgData name="Pendek Armin - SLF" userId="51f9b027-0aea-4240-8982-d199f038d370" providerId="ADAL" clId="{4E10B850-EBD6-C243-B283-7C0C2F78B10A}" dt="2024-01-11T09:21:42.462" v="9518" actId="14100"/>
            <ac:spMkLst>
              <pc:docMk/>
              <pc:sldMasterMk cId="4208906343" sldId="2147484138"/>
              <pc:sldLayoutMk cId="768648803" sldId="2147484209"/>
              <ac:spMk id="5" creationId="{3D998B31-EEB0-47B2-A2D4-CCF7864A880C}"/>
            </ac:spMkLst>
          </pc:spChg>
          <pc:spChg chg="mod">
            <ac:chgData name="Pendek Armin - SLF" userId="51f9b027-0aea-4240-8982-d199f038d370" providerId="ADAL" clId="{4E10B850-EBD6-C243-B283-7C0C2F78B10A}" dt="2024-01-11T13:45:43.827" v="10166" actId="1035"/>
            <ac:spMkLst>
              <pc:docMk/>
              <pc:sldMasterMk cId="4208906343" sldId="2147484138"/>
              <pc:sldLayoutMk cId="768648803" sldId="2147484209"/>
              <ac:spMk id="6" creationId="{6B37E5AB-D886-63F8-0010-C1448A141103}"/>
            </ac:spMkLst>
          </pc:spChg>
          <pc:spChg chg="add mod">
            <ac:chgData name="Pendek Armin - SLF" userId="51f9b027-0aea-4240-8982-d199f038d370" providerId="ADAL" clId="{4E10B850-EBD6-C243-B283-7C0C2F78B10A}" dt="2024-01-11T13:58:33.774" v="10488" actId="20577"/>
            <ac:spMkLst>
              <pc:docMk/>
              <pc:sldMasterMk cId="4208906343" sldId="2147484138"/>
              <pc:sldLayoutMk cId="768648803" sldId="2147484209"/>
              <ac:spMk id="8" creationId="{B3F98964-2A67-B2FC-D1BD-F0353BEAE06B}"/>
            </ac:spMkLst>
          </pc:spChg>
          <pc:spChg chg="mod">
            <ac:chgData name="Pendek Armin - SLF" userId="51f9b027-0aea-4240-8982-d199f038d370" providerId="ADAL" clId="{4E10B850-EBD6-C243-B283-7C0C2F78B10A}" dt="2024-01-11T13:37:57.829" v="9522" actId="20577"/>
            <ac:spMkLst>
              <pc:docMk/>
              <pc:sldMasterMk cId="4208906343" sldId="2147484138"/>
              <pc:sldLayoutMk cId="768648803" sldId="2147484209"/>
              <ac:spMk id="9" creationId="{333B161D-A005-F4DB-7145-8165A5553869}"/>
            </ac:spMkLst>
          </pc:spChg>
          <pc:spChg chg="mod">
            <ac:chgData name="Pendek Armin - SLF" userId="51f9b027-0aea-4240-8982-d199f038d370" providerId="ADAL" clId="{4E10B850-EBD6-C243-B283-7C0C2F78B10A}" dt="2024-01-11T13:45:43.827" v="10166" actId="1035"/>
            <ac:spMkLst>
              <pc:docMk/>
              <pc:sldMasterMk cId="4208906343" sldId="2147484138"/>
              <pc:sldLayoutMk cId="768648803" sldId="2147484209"/>
              <ac:spMk id="10" creationId="{B2C80ADA-A85A-2A66-5D0C-672720F404BA}"/>
            </ac:spMkLst>
          </pc:spChg>
          <pc:spChg chg="del">
            <ac:chgData name="Pendek Armin - SLF" userId="51f9b027-0aea-4240-8982-d199f038d370" providerId="ADAL" clId="{4E10B850-EBD6-C243-B283-7C0C2F78B10A}" dt="2024-01-11T13:38:00.845" v="9523" actId="478"/>
            <ac:spMkLst>
              <pc:docMk/>
              <pc:sldMasterMk cId="4208906343" sldId="2147484138"/>
              <pc:sldLayoutMk cId="768648803" sldId="2147484209"/>
              <ac:spMk id="11" creationId="{60670931-FBA0-35F3-2A66-25D8040EB470}"/>
            </ac:spMkLst>
          </pc:spChg>
          <pc:spChg chg="mod">
            <ac:chgData name="Pendek Armin - SLF" userId="51f9b027-0aea-4240-8982-d199f038d370" providerId="ADAL" clId="{4E10B850-EBD6-C243-B283-7C0C2F78B10A}" dt="2024-01-11T09:21:12.487" v="9495" actId="20577"/>
            <ac:spMkLst>
              <pc:docMk/>
              <pc:sldMasterMk cId="4208906343" sldId="2147484138"/>
              <pc:sldLayoutMk cId="768648803" sldId="2147484209"/>
              <ac:spMk id="14" creationId="{8CAAE69E-CB11-F272-B0FF-7BFA114DBC9A}"/>
            </ac:spMkLst>
          </pc:spChg>
          <pc:spChg chg="mod">
            <ac:chgData name="Pendek Armin - SLF" userId="51f9b027-0aea-4240-8982-d199f038d370" providerId="ADAL" clId="{4E10B850-EBD6-C243-B283-7C0C2F78B10A}" dt="2024-01-11T14:51:49.125" v="11528" actId="20577"/>
            <ac:spMkLst>
              <pc:docMk/>
              <pc:sldMasterMk cId="4208906343" sldId="2147484138"/>
              <pc:sldLayoutMk cId="768648803" sldId="2147484209"/>
              <ac:spMk id="25" creationId="{97961582-40AB-50E6-7DB3-D5CCBFBB0A80}"/>
            </ac:spMkLst>
          </pc:spChg>
        </pc:sldLayoutChg>
        <pc:sldLayoutChg chg="addSp delSp modSp add mod modTransition">
          <pc:chgData name="Pendek Armin - SLF" userId="51f9b027-0aea-4240-8982-d199f038d370" providerId="ADAL" clId="{4E10B850-EBD6-C243-B283-7C0C2F78B10A}" dt="2024-01-11T19:05:13.524" v="11800" actId="14100"/>
          <pc:sldLayoutMkLst>
            <pc:docMk/>
            <pc:sldMasterMk cId="4208906343" sldId="2147484138"/>
            <pc:sldLayoutMk cId="3637429820" sldId="2147484210"/>
          </pc:sldLayoutMkLst>
          <pc:spChg chg="del">
            <ac:chgData name="Pendek Armin - SLF" userId="51f9b027-0aea-4240-8982-d199f038d370" providerId="ADAL" clId="{4E10B850-EBD6-C243-B283-7C0C2F78B10A}" dt="2024-01-11T14:40:38.485" v="11221" actId="478"/>
            <ac:spMkLst>
              <pc:docMk/>
              <pc:sldMasterMk cId="4208906343" sldId="2147484138"/>
              <pc:sldLayoutMk cId="3637429820" sldId="2147484210"/>
              <ac:spMk id="4" creationId="{A765799F-7CDD-2B17-C4F9-F748F7659A8D}"/>
            </ac:spMkLst>
          </pc:spChg>
          <pc:spChg chg="mod">
            <ac:chgData name="Pendek Armin - SLF" userId="51f9b027-0aea-4240-8982-d199f038d370" providerId="ADAL" clId="{4E10B850-EBD6-C243-B283-7C0C2F78B10A}" dt="2024-01-11T14:47:36.807" v="11522" actId="20577"/>
            <ac:spMkLst>
              <pc:docMk/>
              <pc:sldMasterMk cId="4208906343" sldId="2147484138"/>
              <pc:sldLayoutMk cId="3637429820" sldId="2147484210"/>
              <ac:spMk id="5" creationId="{3947FC35-2D0C-7FE8-1682-79095718405D}"/>
            </ac:spMkLst>
          </pc:spChg>
          <pc:spChg chg="add mod">
            <ac:chgData name="Pendek Armin - SLF" userId="51f9b027-0aea-4240-8982-d199f038d370" providerId="ADAL" clId="{4E10B850-EBD6-C243-B283-7C0C2F78B10A}" dt="2024-01-11T19:04:38.110" v="11796" actId="20577"/>
            <ac:spMkLst>
              <pc:docMk/>
              <pc:sldMasterMk cId="4208906343" sldId="2147484138"/>
              <pc:sldLayoutMk cId="3637429820" sldId="2147484210"/>
              <ac:spMk id="6" creationId="{1D50333A-2FCC-742D-F1F2-EAF881A7DF6D}"/>
            </ac:spMkLst>
          </pc:spChg>
          <pc:spChg chg="mod">
            <ac:chgData name="Pendek Armin - SLF" userId="51f9b027-0aea-4240-8982-d199f038d370" providerId="ADAL" clId="{4E10B850-EBD6-C243-B283-7C0C2F78B10A}" dt="2024-01-11T14:42:53.142" v="11313" actId="1076"/>
            <ac:spMkLst>
              <pc:docMk/>
              <pc:sldMasterMk cId="4208906343" sldId="2147484138"/>
              <pc:sldLayoutMk cId="3637429820" sldId="2147484210"/>
              <ac:spMk id="8" creationId="{57C14C46-F38A-E69A-4686-5D32993BFCE1}"/>
            </ac:spMkLst>
          </pc:spChg>
          <pc:spChg chg="add mod">
            <ac:chgData name="Pendek Armin - SLF" userId="51f9b027-0aea-4240-8982-d199f038d370" providerId="ADAL" clId="{4E10B850-EBD6-C243-B283-7C0C2F78B10A}" dt="2024-01-11T19:05:13.524" v="11800" actId="14100"/>
            <ac:spMkLst>
              <pc:docMk/>
              <pc:sldMasterMk cId="4208906343" sldId="2147484138"/>
              <pc:sldLayoutMk cId="3637429820" sldId="2147484210"/>
              <ac:spMk id="10" creationId="{0DF75E82-1F54-3350-CE68-1F69BC65896E}"/>
            </ac:spMkLst>
          </pc:spChg>
          <pc:spChg chg="add mod">
            <ac:chgData name="Pendek Armin - SLF" userId="51f9b027-0aea-4240-8982-d199f038d370" providerId="ADAL" clId="{4E10B850-EBD6-C243-B283-7C0C2F78B10A}" dt="2024-01-11T19:05:10.564" v="11799" actId="14100"/>
            <ac:spMkLst>
              <pc:docMk/>
              <pc:sldMasterMk cId="4208906343" sldId="2147484138"/>
              <pc:sldLayoutMk cId="3637429820" sldId="2147484210"/>
              <ac:spMk id="11" creationId="{01E7F08F-50DA-47A9-85D6-751B2117AE07}"/>
            </ac:spMkLst>
          </pc:spChg>
          <pc:spChg chg="del mod">
            <ac:chgData name="Pendek Armin - SLF" userId="51f9b027-0aea-4240-8982-d199f038d370" providerId="ADAL" clId="{4E10B850-EBD6-C243-B283-7C0C2F78B10A}" dt="2024-01-11T14:41:20.440" v="11225" actId="478"/>
            <ac:spMkLst>
              <pc:docMk/>
              <pc:sldMasterMk cId="4208906343" sldId="2147484138"/>
              <pc:sldLayoutMk cId="3637429820" sldId="2147484210"/>
              <ac:spMk id="12" creationId="{E5BEBEE1-93F4-152D-B3F9-50BE13D54D32}"/>
            </ac:spMkLst>
          </pc:spChg>
          <pc:spChg chg="add mod">
            <ac:chgData name="Pendek Armin - SLF" userId="51f9b027-0aea-4240-8982-d199f038d370" providerId="ADAL" clId="{4E10B850-EBD6-C243-B283-7C0C2F78B10A}" dt="2024-01-11T14:44:49.800" v="11414" actId="14100"/>
            <ac:spMkLst>
              <pc:docMk/>
              <pc:sldMasterMk cId="4208906343" sldId="2147484138"/>
              <pc:sldLayoutMk cId="3637429820" sldId="2147484210"/>
              <ac:spMk id="13" creationId="{7E4BF7E2-494F-D308-B9EB-FFC5FD21DAE9}"/>
            </ac:spMkLst>
          </pc:spChg>
          <pc:spChg chg="mod">
            <ac:chgData name="Pendek Armin - SLF" userId="51f9b027-0aea-4240-8982-d199f038d370" providerId="ADAL" clId="{4E10B850-EBD6-C243-B283-7C0C2F78B10A}" dt="2024-01-11T19:04:14.792" v="11753" actId="20577"/>
            <ac:spMkLst>
              <pc:docMk/>
              <pc:sldMasterMk cId="4208906343" sldId="2147484138"/>
              <pc:sldLayoutMk cId="3637429820" sldId="2147484210"/>
              <ac:spMk id="18" creationId="{DD73E196-A352-7467-7AFB-0E58C5355C65}"/>
            </ac:spMkLst>
          </pc:spChg>
          <pc:spChg chg="del mod">
            <ac:chgData name="Pendek Armin - SLF" userId="51f9b027-0aea-4240-8982-d199f038d370" providerId="ADAL" clId="{4E10B850-EBD6-C243-B283-7C0C2F78B10A}" dt="2024-01-11T14:41:20.440" v="11225" actId="478"/>
            <ac:spMkLst>
              <pc:docMk/>
              <pc:sldMasterMk cId="4208906343" sldId="2147484138"/>
              <pc:sldLayoutMk cId="3637429820" sldId="2147484210"/>
              <ac:spMk id="19" creationId="{E0730B23-4106-05DB-CB00-BCCBB2FBFBE4}"/>
            </ac:spMkLst>
          </pc:spChg>
          <pc:spChg chg="del">
            <ac:chgData name="Pendek Armin - SLF" userId="51f9b027-0aea-4240-8982-d199f038d370" providerId="ADAL" clId="{4E10B850-EBD6-C243-B283-7C0C2F78B10A}" dt="2024-01-11T14:40:38.485" v="11221" actId="478"/>
            <ac:spMkLst>
              <pc:docMk/>
              <pc:sldMasterMk cId="4208906343" sldId="2147484138"/>
              <pc:sldLayoutMk cId="3637429820" sldId="2147484210"/>
              <ac:spMk id="20" creationId="{70EDB822-80AC-EC05-775A-FEFA90C3BE68}"/>
            </ac:spMkLst>
          </pc:spChg>
          <pc:spChg chg="del">
            <ac:chgData name="Pendek Armin - SLF" userId="51f9b027-0aea-4240-8982-d199f038d370" providerId="ADAL" clId="{4E10B850-EBD6-C243-B283-7C0C2F78B10A}" dt="2024-01-11T14:40:38.485" v="11221" actId="478"/>
            <ac:spMkLst>
              <pc:docMk/>
              <pc:sldMasterMk cId="4208906343" sldId="2147484138"/>
              <pc:sldLayoutMk cId="3637429820" sldId="2147484210"/>
              <ac:spMk id="21" creationId="{9FB2DC32-11CA-AA93-3BF1-6204F670CB9D}"/>
            </ac:spMkLst>
          </pc:spChg>
          <pc:spChg chg="mod">
            <ac:chgData name="Pendek Armin - SLF" userId="51f9b027-0aea-4240-8982-d199f038d370" providerId="ADAL" clId="{4E10B850-EBD6-C243-B283-7C0C2F78B10A}" dt="2024-01-11T14:52:08.123" v="11536" actId="20577"/>
            <ac:spMkLst>
              <pc:docMk/>
              <pc:sldMasterMk cId="4208906343" sldId="2147484138"/>
              <pc:sldLayoutMk cId="3637429820" sldId="2147484210"/>
              <ac:spMk id="25" creationId="{97961582-40AB-50E6-7DB3-D5CCBFBB0A80}"/>
            </ac:spMkLst>
          </pc:spChg>
        </pc:sldLayoutChg>
        <pc:sldLayoutChg chg="addSp delSp modSp add mod modTransition">
          <pc:chgData name="Pendek Armin - SLF" userId="51f9b027-0aea-4240-8982-d199f038d370" providerId="ADAL" clId="{4E10B850-EBD6-C243-B283-7C0C2F78B10A}" dt="2024-01-11T19:27:18.623" v="11993" actId="14100"/>
          <pc:sldLayoutMkLst>
            <pc:docMk/>
            <pc:sldMasterMk cId="4208906343" sldId="2147484138"/>
            <pc:sldLayoutMk cId="3918194786" sldId="2147484211"/>
          </pc:sldLayoutMkLst>
          <pc:spChg chg="del">
            <ac:chgData name="Pendek Armin - SLF" userId="51f9b027-0aea-4240-8982-d199f038d370" providerId="ADAL" clId="{4E10B850-EBD6-C243-B283-7C0C2F78B10A}" dt="2024-01-11T19:14:24.273" v="11938" actId="478"/>
            <ac:spMkLst>
              <pc:docMk/>
              <pc:sldMasterMk cId="4208906343" sldId="2147484138"/>
              <pc:sldLayoutMk cId="3918194786" sldId="2147484211"/>
              <ac:spMk id="5" creationId="{3D998B31-EEB0-47B2-A2D4-CCF7864A880C}"/>
            </ac:spMkLst>
          </pc:spChg>
          <pc:spChg chg="del">
            <ac:chgData name="Pendek Armin - SLF" userId="51f9b027-0aea-4240-8982-d199f038d370" providerId="ADAL" clId="{4E10B850-EBD6-C243-B283-7C0C2F78B10A}" dt="2024-01-11T19:14:24.273" v="11938" actId="478"/>
            <ac:spMkLst>
              <pc:docMk/>
              <pc:sldMasterMk cId="4208906343" sldId="2147484138"/>
              <pc:sldLayoutMk cId="3918194786" sldId="2147484211"/>
              <ac:spMk id="6" creationId="{A1E4B98E-5420-60D4-148F-D4F17801F7B9}"/>
            </ac:spMkLst>
          </pc:spChg>
          <pc:spChg chg="mod">
            <ac:chgData name="Pendek Armin - SLF" userId="51f9b027-0aea-4240-8982-d199f038d370" providerId="ADAL" clId="{4E10B850-EBD6-C243-B283-7C0C2F78B10A}" dt="2024-01-11T19:25:32.805" v="11990" actId="1036"/>
            <ac:spMkLst>
              <pc:docMk/>
              <pc:sldMasterMk cId="4208906343" sldId="2147484138"/>
              <pc:sldLayoutMk cId="3918194786" sldId="2147484211"/>
              <ac:spMk id="7" creationId="{5EE597B6-A8BE-1261-1794-BB12391E4AEA}"/>
            </ac:spMkLst>
          </pc:spChg>
          <pc:spChg chg="add mod">
            <ac:chgData name="Pendek Armin - SLF" userId="51f9b027-0aea-4240-8982-d199f038d370" providerId="ADAL" clId="{4E10B850-EBD6-C243-B283-7C0C2F78B10A}" dt="2024-01-11T19:25:16.563" v="11984" actId="14100"/>
            <ac:spMkLst>
              <pc:docMk/>
              <pc:sldMasterMk cId="4208906343" sldId="2147484138"/>
              <pc:sldLayoutMk cId="3918194786" sldId="2147484211"/>
              <ac:spMk id="8" creationId="{C205BE1C-6FD4-C65A-5754-2B2F1561C96D}"/>
            </ac:spMkLst>
          </pc:spChg>
          <pc:spChg chg="add mod">
            <ac:chgData name="Pendek Armin - SLF" userId="51f9b027-0aea-4240-8982-d199f038d370" providerId="ADAL" clId="{4E10B850-EBD6-C243-B283-7C0C2F78B10A}" dt="2024-01-11T19:25:22.160" v="11985" actId="14100"/>
            <ac:spMkLst>
              <pc:docMk/>
              <pc:sldMasterMk cId="4208906343" sldId="2147484138"/>
              <pc:sldLayoutMk cId="3918194786" sldId="2147484211"/>
              <ac:spMk id="9" creationId="{CE858F43-9151-E355-63FA-B18E0B1D8B27}"/>
            </ac:spMkLst>
          </pc:spChg>
          <pc:spChg chg="add mod">
            <ac:chgData name="Pendek Armin - SLF" userId="51f9b027-0aea-4240-8982-d199f038d370" providerId="ADAL" clId="{4E10B850-EBD6-C243-B283-7C0C2F78B10A}" dt="2024-01-11T19:25:28.241" v="11986" actId="14100"/>
            <ac:spMkLst>
              <pc:docMk/>
              <pc:sldMasterMk cId="4208906343" sldId="2147484138"/>
              <pc:sldLayoutMk cId="3918194786" sldId="2147484211"/>
              <ac:spMk id="10" creationId="{69B71E72-E888-1C76-6AEB-4293CEDF6680}"/>
            </ac:spMkLst>
          </pc:spChg>
          <pc:spChg chg="del">
            <ac:chgData name="Pendek Armin - SLF" userId="51f9b027-0aea-4240-8982-d199f038d370" providerId="ADAL" clId="{4E10B850-EBD6-C243-B283-7C0C2F78B10A}" dt="2024-01-11T19:14:24.273" v="11938" actId="478"/>
            <ac:spMkLst>
              <pc:docMk/>
              <pc:sldMasterMk cId="4208906343" sldId="2147484138"/>
              <pc:sldLayoutMk cId="3918194786" sldId="2147484211"/>
              <ac:spMk id="12" creationId="{EA7E134B-558D-E728-3320-2E9E64478961}"/>
            </ac:spMkLst>
          </pc:spChg>
          <pc:spChg chg="del">
            <ac:chgData name="Pendek Armin - SLF" userId="51f9b027-0aea-4240-8982-d199f038d370" providerId="ADAL" clId="{4E10B850-EBD6-C243-B283-7C0C2F78B10A}" dt="2024-01-11T19:24:15.007" v="11977" actId="478"/>
            <ac:spMkLst>
              <pc:docMk/>
              <pc:sldMasterMk cId="4208906343" sldId="2147484138"/>
              <pc:sldLayoutMk cId="3918194786" sldId="2147484211"/>
              <ac:spMk id="14" creationId="{8CAAE69E-CB11-F272-B0FF-7BFA114DBC9A}"/>
            </ac:spMkLst>
          </pc:spChg>
          <pc:spChg chg="mod">
            <ac:chgData name="Pendek Armin - SLF" userId="51f9b027-0aea-4240-8982-d199f038d370" providerId="ADAL" clId="{4E10B850-EBD6-C243-B283-7C0C2F78B10A}" dt="2024-01-11T19:25:32.805" v="11990" actId="1036"/>
            <ac:spMkLst>
              <pc:docMk/>
              <pc:sldMasterMk cId="4208906343" sldId="2147484138"/>
              <pc:sldLayoutMk cId="3918194786" sldId="2147484211"/>
              <ac:spMk id="15" creationId="{199FC27E-C6C3-07A8-11B6-71CF9408CE35}"/>
            </ac:spMkLst>
          </pc:spChg>
          <pc:spChg chg="mod">
            <ac:chgData name="Pendek Armin - SLF" userId="51f9b027-0aea-4240-8982-d199f038d370" providerId="ADAL" clId="{4E10B850-EBD6-C243-B283-7C0C2F78B10A}" dt="2024-01-11T19:25:32.805" v="11990" actId="1036"/>
            <ac:spMkLst>
              <pc:docMk/>
              <pc:sldMasterMk cId="4208906343" sldId="2147484138"/>
              <pc:sldLayoutMk cId="3918194786" sldId="2147484211"/>
              <ac:spMk id="16" creationId="{030BD78E-1D9E-31AA-5FBB-E33F32F61B38}"/>
            </ac:spMkLst>
          </pc:spChg>
          <pc:spChg chg="mod">
            <ac:chgData name="Pendek Armin - SLF" userId="51f9b027-0aea-4240-8982-d199f038d370" providerId="ADAL" clId="{4E10B850-EBD6-C243-B283-7C0C2F78B10A}" dt="2024-01-11T19:27:18.623" v="11993" actId="14100"/>
            <ac:spMkLst>
              <pc:docMk/>
              <pc:sldMasterMk cId="4208906343" sldId="2147484138"/>
              <pc:sldLayoutMk cId="3918194786" sldId="2147484211"/>
              <ac:spMk id="24" creationId="{5264EEF3-BBAD-F1E0-5DE4-39259D5832E3}"/>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9F780FD-7455-F33F-1F81-8612D9CECD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787F2AA-B236-0DE3-400A-BD7081481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06E6EE-9E0C-204B-909D-0AF6E259210D}" type="datetimeFigureOut">
              <a:rPr lang="sv-SE" smtClean="0"/>
              <a:t>2024-01-11</a:t>
            </a:fld>
            <a:endParaRPr lang="sv-SE"/>
          </a:p>
        </p:txBody>
      </p:sp>
      <p:sp>
        <p:nvSpPr>
          <p:cNvPr id="4" name="Platshållare för sidfot 3">
            <a:extLst>
              <a:ext uri="{FF2B5EF4-FFF2-40B4-BE49-F238E27FC236}">
                <a16:creationId xmlns:a16="http://schemas.microsoft.com/office/drawing/2014/main" id="{7D702633-668A-7278-6116-4D2926693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AC495E9-0772-FB22-A013-05FABCB08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F808B-4F20-A74F-85DF-DFFB9C9E6296}" type="slidenum">
              <a:rPr lang="sv-SE" smtClean="0"/>
              <a:t>‹#›</a:t>
            </a:fld>
            <a:endParaRPr lang="sv-SE"/>
          </a:p>
        </p:txBody>
      </p:sp>
    </p:spTree>
    <p:extLst>
      <p:ext uri="{BB962C8B-B14F-4D97-AF65-F5344CB8AC3E}">
        <p14:creationId xmlns:p14="http://schemas.microsoft.com/office/powerpoint/2010/main" val="24618504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2024-01-11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2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1"/>
            <a:ext cx="11258551"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pic>
        <p:nvPicPr>
          <p:cNvPr id="10" name="Bildobjekt 9">
            <a:extLst>
              <a:ext uri="{FF2B5EF4-FFF2-40B4-BE49-F238E27FC236}">
                <a16:creationId xmlns:a16="http://schemas.microsoft.com/office/drawing/2014/main" id="{DB53FA63-7F99-7718-28DF-528500A508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593" t="10247" r="19494" b="2097"/>
          <a:stretch/>
        </p:blipFill>
        <p:spPr>
          <a:xfrm>
            <a:off x="6212732" y="0"/>
            <a:ext cx="5979268" cy="6041036"/>
          </a:xfrm>
          <a:prstGeom prst="rect">
            <a:avLst/>
          </a:prstGeom>
        </p:spPr>
      </p:pic>
      <p:sp>
        <p:nvSpPr>
          <p:cNvPr id="2" name="Rektangel 1">
            <a:extLst>
              <a:ext uri="{FF2B5EF4-FFF2-40B4-BE49-F238E27FC236}">
                <a16:creationId xmlns:a16="http://schemas.microsoft.com/office/drawing/2014/main" id="{B5086A0E-EDD5-FCD7-68D1-9E19A7DE6E37}"/>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124949"/>
            <a:ext cx="4917043" cy="671722"/>
          </a:xfrm>
          <a:prstGeom prst="rect">
            <a:avLst/>
          </a:prstGeom>
          <a:noFill/>
        </p:spPr>
        <p:txBody>
          <a:bodyPr wrap="square" lIns="0" tIns="0" rIns="0" bIns="0" rtlCol="0">
            <a:spAutoFit/>
          </a:bodyPr>
          <a:lstStyle/>
          <a:p>
            <a:pPr>
              <a:lnSpc>
                <a:spcPct val="80000"/>
              </a:lnSpc>
            </a:pPr>
            <a:r>
              <a:rPr lang="sv-SE" sz="5400" b="1" i="0">
                <a:solidFill>
                  <a:srgbClr val="FDFAD7"/>
                </a:solidFill>
                <a:effectLst/>
                <a:latin typeface="Helsingborg Sans" pitchFamily="2" charset="77"/>
              </a:rPr>
              <a:t>Utveckla pilot</a:t>
            </a:r>
            <a:endParaRPr lang="sv-SE" sz="5400" b="1" i="0">
              <a:solidFill>
                <a:srgbClr val="FDFAD7"/>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49" y="1976041"/>
            <a:ext cx="5032298" cy="3570208"/>
          </a:xfrm>
          <a:prstGeom prst="rect">
            <a:avLst/>
          </a:prstGeom>
          <a:noFill/>
        </p:spPr>
        <p:txBody>
          <a:bodyPr wrap="square" lIns="0" tIns="0" rIns="0" bIns="0" rtlCol="0">
            <a:spAutoFit/>
          </a:bodyPr>
          <a:lstStyle/>
          <a:p>
            <a:r>
              <a:rPr lang="sv-SE" sz="1800" b="0" i="0" dirty="0">
                <a:solidFill>
                  <a:srgbClr val="FDFAD7"/>
                </a:solidFill>
                <a:effectLst/>
                <a:latin typeface="Roboto Medium" panose="02000000000000000000" pitchFamily="2" charset="0"/>
                <a:ea typeface="Roboto Medium" panose="02000000000000000000" pitchFamily="2" charset="0"/>
              </a:rPr>
              <a:t>Bra jobbat! Du har nu fått innovationsmedel och har en </a:t>
            </a:r>
            <a:r>
              <a:rPr lang="sv-SE" sz="1800" b="0" i="0" dirty="0" err="1">
                <a:solidFill>
                  <a:srgbClr val="FDFAD7"/>
                </a:solidFill>
                <a:effectLst/>
                <a:latin typeface="Roboto Medium" panose="02000000000000000000" pitchFamily="2" charset="0"/>
                <a:ea typeface="Roboto Medium" panose="02000000000000000000" pitchFamily="2" charset="0"/>
              </a:rPr>
              <a:t>testklar</a:t>
            </a:r>
            <a:r>
              <a:rPr lang="sv-SE" sz="1800" b="0" i="0" dirty="0">
                <a:solidFill>
                  <a:srgbClr val="FDFAD7"/>
                </a:solidFill>
                <a:effectLst/>
                <a:latin typeface="Roboto Medium" panose="02000000000000000000" pitchFamily="2" charset="0"/>
                <a:ea typeface="Roboto Medium" panose="02000000000000000000" pitchFamily="2" charset="0"/>
              </a:rPr>
              <a:t> idé som kan göra Helsingborg till en bättre plats.</a:t>
            </a:r>
          </a:p>
          <a:p>
            <a:endParaRPr lang="sv-SE" sz="1800" b="0" i="0" dirty="0">
              <a:solidFill>
                <a:srgbClr val="FDFAD7"/>
              </a:solidFill>
              <a:effectLst/>
              <a:latin typeface="Roboto Medium" panose="02000000000000000000" pitchFamily="2" charset="0"/>
              <a:ea typeface="Roboto Medium" panose="02000000000000000000" pitchFamily="2" charset="0"/>
            </a:endParaRPr>
          </a:p>
          <a:p>
            <a:r>
              <a:rPr lang="sv-SE" sz="1600" b="0" i="0" dirty="0">
                <a:solidFill>
                  <a:srgbClr val="FDFAD7"/>
                </a:solidFill>
                <a:effectLst/>
                <a:latin typeface="Roboto Light" panose="02000000000000000000" pitchFamily="2" charset="0"/>
                <a:ea typeface="Roboto Light" panose="02000000000000000000" pitchFamily="2" charset="0"/>
              </a:rPr>
              <a:t>I detta steg ska vi bygga en minimal men tillräckligt bra lösning som kan testas i verkligheten. Testet ska ge oss lärdomar, genom att vi kontinuerligt mäter värdet som skapas. Kanske behöver du finjustera och bygga om, tills du är nöjd. Eller lägger du ner för att idén inte skapar tillräckligt värde. </a:t>
            </a:r>
          </a:p>
          <a:p>
            <a:endParaRPr lang="sv-SE" sz="1600" b="0" i="0" dirty="0">
              <a:solidFill>
                <a:srgbClr val="FDFAD7"/>
              </a:solidFill>
              <a:effectLst/>
              <a:latin typeface="Roboto Light" panose="02000000000000000000" pitchFamily="2" charset="0"/>
              <a:ea typeface="Roboto Light" panose="02000000000000000000" pitchFamily="2" charset="0"/>
            </a:endParaRPr>
          </a:p>
          <a:p>
            <a:r>
              <a:rPr lang="sv-SE" sz="1600" b="0" i="0" dirty="0">
                <a:solidFill>
                  <a:srgbClr val="FDFAD7"/>
                </a:solidFill>
                <a:effectLst/>
                <a:latin typeface="Roboto Light" panose="02000000000000000000" pitchFamily="2" charset="0"/>
                <a:ea typeface="Roboto Light" panose="02000000000000000000" pitchFamily="2" charset="0"/>
              </a:rPr>
              <a:t>Bli inte avskräckt när du stöter på motgång eller misslyckanden. När det inte går som tänkt kan du få värdefulla insikter för att förfina din innovation. Lycka till!</a:t>
            </a:r>
            <a:endParaRPr lang="sv-SE" sz="1600" b="0" i="0" dirty="0">
              <a:solidFill>
                <a:srgbClr val="FDFAD7"/>
              </a:solidFill>
              <a:latin typeface="Roboto Light" panose="02000000000000000000" pitchFamily="2" charset="0"/>
              <a:ea typeface="Roboto Light" panose="02000000000000000000" pitchFamily="2" charset="0"/>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6C9BF42D-FAB8-A6B6-20F9-47144F055269}"/>
              </a:ext>
            </a:extLst>
          </p:cNvPr>
          <p:cNvSpPr txBox="1"/>
          <p:nvPr userDrawn="1"/>
        </p:nvSpPr>
        <p:spPr>
          <a:xfrm>
            <a:off x="716750" y="720709"/>
            <a:ext cx="1969300" cy="174150"/>
          </a:xfrm>
          <a:prstGeom prst="rect">
            <a:avLst/>
          </a:prstGeom>
          <a:noFill/>
        </p:spPr>
        <p:txBody>
          <a:bodyPr wrap="square" lIns="0" tIns="0" rIns="0" bIns="0" rtlCol="0">
            <a:spAutoFit/>
          </a:bodyPr>
          <a:lstStyle/>
          <a:p>
            <a:pPr>
              <a:lnSpc>
                <a:spcPct val="80000"/>
              </a:lnSpc>
            </a:pPr>
            <a:r>
              <a:rPr lang="sv-SE" sz="1400" b="1" i="0">
                <a:solidFill>
                  <a:srgbClr val="FDFAD7"/>
                </a:solidFill>
                <a:effectLst/>
                <a:latin typeface="Helsingborg Sans" pitchFamily="2" charset="77"/>
              </a:rPr>
              <a:t>Steg 3</a:t>
            </a:r>
            <a:endParaRPr lang="sv-SE" sz="1400" b="1" i="0">
              <a:solidFill>
                <a:srgbClr val="FDFAD7"/>
              </a:solidFill>
              <a:latin typeface="Helsingborg Sans" pitchFamily="2" charset="77"/>
            </a:endParaRPr>
          </a:p>
        </p:txBody>
      </p:sp>
    </p:spTree>
    <p:extLst>
      <p:ext uri="{BB962C8B-B14F-4D97-AF65-F5344CB8AC3E}">
        <p14:creationId xmlns:p14="http://schemas.microsoft.com/office/powerpoint/2010/main" val="276358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9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sz="2400">
              <a:highlight>
                <a:srgbClr val="F8F088"/>
              </a:highlight>
            </a:endParaRPr>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1480980" y="1720416"/>
            <a:ext cx="6344213" cy="1336520"/>
          </a:xfrm>
          <a:prstGeom prst="rect">
            <a:avLst/>
          </a:prstGeom>
          <a:noFill/>
        </p:spPr>
        <p:txBody>
          <a:bodyPr wrap="square" lIns="0" tIns="0" rIns="0" bIns="0" rtlCol="0">
            <a:spAutoFit/>
          </a:bodyPr>
          <a:lstStyle/>
          <a:p>
            <a:pPr algn="l">
              <a:lnSpc>
                <a:spcPct val="80000"/>
              </a:lnSpc>
            </a:pPr>
            <a:r>
              <a:rPr lang="sv-SE" sz="5400" b="1" i="0">
                <a:solidFill>
                  <a:srgbClr val="DA291C"/>
                </a:solidFill>
                <a:effectLst/>
                <a:latin typeface="Helsingborg Sans" pitchFamily="2" charset="77"/>
              </a:rPr>
              <a:t>Utveckla minsta bästa lösning.</a:t>
            </a:r>
            <a:endParaRPr lang="sv-SE" sz="5400" b="1" i="0">
              <a:solidFill>
                <a:srgbClr val="DA291C"/>
              </a:solidFill>
              <a:latin typeface="Helsingborg Sans" pitchFamily="2" charset="77"/>
            </a:endParaRPr>
          </a:p>
        </p:txBody>
      </p:sp>
      <p:pic>
        <p:nvPicPr>
          <p:cNvPr id="2" name="Bild 1">
            <a:extLst>
              <a:ext uri="{FF2B5EF4-FFF2-40B4-BE49-F238E27FC236}">
                <a16:creationId xmlns:a16="http://schemas.microsoft.com/office/drawing/2014/main" id="{3F01FA4C-CEB8-A495-D5A8-4CEB1DA135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5"/>
            <a:ext cx="910799" cy="910799"/>
          </a:xfrm>
          <a:prstGeom prst="rect">
            <a:avLst/>
          </a:prstGeom>
        </p:spPr>
      </p:pic>
      <p:pic>
        <p:nvPicPr>
          <p:cNvPr id="3" name="Bild 2">
            <a:extLst>
              <a:ext uri="{FF2B5EF4-FFF2-40B4-BE49-F238E27FC236}">
                <a16:creationId xmlns:a16="http://schemas.microsoft.com/office/drawing/2014/main" id="{6E652F02-5A4D-E52A-BEC1-33B9E92794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4200" y="4622554"/>
            <a:ext cx="910800" cy="910800"/>
          </a:xfrm>
          <a:prstGeom prst="rect">
            <a:avLst/>
          </a:prstGeom>
        </p:spPr>
      </p:pic>
      <p:sp>
        <p:nvSpPr>
          <p:cNvPr id="6" name="textruta 5">
            <a:extLst>
              <a:ext uri="{FF2B5EF4-FFF2-40B4-BE49-F238E27FC236}">
                <a16:creationId xmlns:a16="http://schemas.microsoft.com/office/drawing/2014/main" id="{5D0BFC93-9404-CC97-F095-C2D4485CE7CA}"/>
              </a:ext>
            </a:extLst>
          </p:cNvPr>
          <p:cNvSpPr txBox="1"/>
          <p:nvPr userDrawn="1"/>
        </p:nvSpPr>
        <p:spPr>
          <a:xfrm>
            <a:off x="1480979" y="3247067"/>
            <a:ext cx="6904737" cy="553998"/>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Sätt igång skapandet av din minsta bästa lösning samt börja förbereda dig och andra för test!</a:t>
            </a:r>
          </a:p>
        </p:txBody>
      </p:sp>
    </p:spTree>
    <p:extLst>
      <p:ext uri="{BB962C8B-B14F-4D97-AF65-F5344CB8AC3E}">
        <p14:creationId xmlns:p14="http://schemas.microsoft.com/office/powerpoint/2010/main" val="1676401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2192000"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2" name="Rektangel 1">
            <a:extLst>
              <a:ext uri="{FF2B5EF4-FFF2-40B4-BE49-F238E27FC236}">
                <a16:creationId xmlns:a16="http://schemas.microsoft.com/office/drawing/2014/main" id="{B5086A0E-EDD5-FCD7-68D1-9E19A7DE6E37}"/>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282599"/>
            <a:ext cx="4917043" cy="671722"/>
          </a:xfrm>
          <a:prstGeom prst="rect">
            <a:avLst/>
          </a:prstGeom>
          <a:noFill/>
        </p:spPr>
        <p:txBody>
          <a:bodyPr wrap="square" lIns="0" tIns="0" rIns="0" bIns="0" rtlCol="0">
            <a:spAutoFit/>
          </a:bodyPr>
          <a:lstStyle/>
          <a:p>
            <a:pPr>
              <a:lnSpc>
                <a:spcPct val="80000"/>
              </a:lnSpc>
            </a:pPr>
            <a:r>
              <a:rPr lang="sv-SE" sz="5400" b="1" i="0">
                <a:solidFill>
                  <a:srgbClr val="FDFAD7"/>
                </a:solidFill>
                <a:effectLst/>
                <a:latin typeface="Helsingborg Sans" pitchFamily="2" charset="77"/>
              </a:rPr>
              <a:t>Genomför test</a:t>
            </a:r>
            <a:endParaRPr lang="sv-SE" sz="5400" b="1" i="0">
              <a:solidFill>
                <a:srgbClr val="FDFAD7"/>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49" y="2601364"/>
            <a:ext cx="4798226" cy="280076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b="1" i="0" dirty="0">
                <a:solidFill>
                  <a:srgbClr val="FDFAD7"/>
                </a:solidFill>
                <a:effectLst/>
                <a:latin typeface="Roboto Black" panose="02000000000000000000" pitchFamily="2" charset="0"/>
                <a:ea typeface="Roboto Black" panose="02000000000000000000" pitchFamily="2" charset="0"/>
              </a:rPr>
              <a:t>Förbered användaren: </a:t>
            </a:r>
            <a:r>
              <a:rPr lang="sv-SE" sz="1400" b="0" i="0" dirty="0">
                <a:solidFill>
                  <a:srgbClr val="FDFAD7"/>
                </a:solidFill>
                <a:effectLst/>
                <a:latin typeface="Roboto Light" panose="02000000000000000000" pitchFamily="2" charset="0"/>
                <a:ea typeface="Roboto Light" panose="02000000000000000000" pitchFamily="2" charset="0"/>
              </a:rPr>
              <a:t>Förklara vad testet innebär och hur deras feedback kommer att användas.</a:t>
            </a:r>
            <a:endParaRPr lang="sv-SE" sz="1400" b="1" i="0" dirty="0">
              <a:solidFill>
                <a:srgbClr val="FDFAD7"/>
              </a:solidFill>
              <a:effectLst/>
              <a:latin typeface="Roboto Black" panose="02000000000000000000" pitchFamily="2" charset="0"/>
              <a:ea typeface="Roboto Black" panose="02000000000000000000" pitchFamily="2" charset="0"/>
            </a:endParaRP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Användaren är experten: </a:t>
            </a:r>
            <a:r>
              <a:rPr lang="sv-SE" sz="1400" b="0" i="0" dirty="0">
                <a:solidFill>
                  <a:srgbClr val="FDFAD7"/>
                </a:solidFill>
                <a:effectLst/>
                <a:latin typeface="Roboto Light" panose="02000000000000000000" pitchFamily="2" charset="0"/>
                <a:ea typeface="Roboto Light" panose="02000000000000000000" pitchFamily="2" charset="0"/>
              </a:rPr>
              <a:t>Lyssna på och lär av användaren.</a:t>
            </a: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Neutralitet:</a:t>
            </a:r>
            <a:r>
              <a:rPr lang="sv-SE" sz="1400" b="0" i="0" dirty="0">
                <a:solidFill>
                  <a:srgbClr val="FDFAD7"/>
                </a:solidFill>
                <a:effectLst/>
                <a:latin typeface="Roboto Light" panose="02000000000000000000" pitchFamily="2" charset="0"/>
                <a:ea typeface="Roboto Light" panose="02000000000000000000" pitchFamily="2" charset="0"/>
              </a:rPr>
              <a:t> Ställ neutrala, öppna frågor.</a:t>
            </a: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Empati:</a:t>
            </a:r>
            <a:r>
              <a:rPr lang="sv-SE" sz="1400" b="0" i="0" dirty="0">
                <a:solidFill>
                  <a:srgbClr val="FDFAD7"/>
                </a:solidFill>
                <a:effectLst/>
                <a:latin typeface="Roboto Light" panose="02000000000000000000" pitchFamily="2" charset="0"/>
                <a:ea typeface="Roboto Light" panose="02000000000000000000" pitchFamily="2" charset="0"/>
              </a:rPr>
              <a:t> Var empatisk och respektfull.</a:t>
            </a: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Observera och lyssna: </a:t>
            </a:r>
            <a:r>
              <a:rPr lang="sv-SE" sz="1400" b="0" i="0" dirty="0">
                <a:solidFill>
                  <a:srgbClr val="FDFAD7"/>
                </a:solidFill>
                <a:effectLst/>
                <a:latin typeface="Roboto Light" panose="02000000000000000000" pitchFamily="2" charset="0"/>
                <a:ea typeface="Roboto Light" panose="02000000000000000000" pitchFamily="2" charset="0"/>
              </a:rPr>
              <a:t>Lyssna mer än du pratar.</a:t>
            </a: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Följ upp: </a:t>
            </a:r>
            <a:r>
              <a:rPr lang="sv-SE" sz="1400" b="0" i="0" dirty="0">
                <a:solidFill>
                  <a:srgbClr val="FDFAD7"/>
                </a:solidFill>
                <a:effectLst/>
                <a:latin typeface="Roboto Light" panose="02000000000000000000" pitchFamily="2" charset="0"/>
                <a:ea typeface="Roboto Light" panose="02000000000000000000" pitchFamily="2" charset="0"/>
              </a:rPr>
              <a:t>Ställ uppföljande frågor om något är oklart.</a:t>
            </a:r>
          </a:p>
          <a:p>
            <a:pPr marL="285750" indent="-285750">
              <a:buFont typeface="Arial" panose="020B0604020202020204" pitchFamily="34" charset="0"/>
              <a:buChar char="•"/>
            </a:pPr>
            <a:r>
              <a:rPr lang="sv-SE" sz="1400" b="1" i="0" dirty="0">
                <a:solidFill>
                  <a:srgbClr val="FDFAD7"/>
                </a:solidFill>
                <a:effectLst/>
                <a:latin typeface="Roboto Black" panose="02000000000000000000" pitchFamily="2" charset="0"/>
                <a:ea typeface="Roboto Black" panose="02000000000000000000" pitchFamily="2" charset="0"/>
              </a:rPr>
              <a:t>Tacka användaren: </a:t>
            </a:r>
            <a:r>
              <a:rPr lang="sv-SE" sz="1400" b="0" i="0" dirty="0">
                <a:solidFill>
                  <a:srgbClr val="FDFAD7"/>
                </a:solidFill>
                <a:effectLst/>
                <a:latin typeface="Roboto Light" panose="02000000000000000000" pitchFamily="2" charset="0"/>
                <a:ea typeface="Roboto Light" panose="02000000000000000000" pitchFamily="2" charset="0"/>
              </a:rPr>
              <a:t>Visa uppskattning för deras tid och feedback.</a:t>
            </a:r>
          </a:p>
          <a:p>
            <a:endParaRPr lang="sv-SE" sz="1400" b="0" i="0" dirty="0">
              <a:solidFill>
                <a:srgbClr val="FDFAD7"/>
              </a:solidFill>
              <a:effectLst/>
              <a:latin typeface="Roboto Light" panose="02000000000000000000" pitchFamily="2" charset="0"/>
              <a:ea typeface="Roboto Light" panose="02000000000000000000" pitchFamily="2" charset="0"/>
            </a:endParaRPr>
          </a:p>
          <a:p>
            <a:r>
              <a:rPr lang="sv-SE" sz="1400" b="0" i="0" dirty="0">
                <a:solidFill>
                  <a:srgbClr val="FDFAD7"/>
                </a:solidFill>
                <a:effectLst/>
                <a:latin typeface="Roboto Light" panose="02000000000000000000" pitchFamily="2" charset="0"/>
                <a:ea typeface="Roboto Light" panose="02000000000000000000" pitchFamily="2" charset="0"/>
              </a:rPr>
              <a:t>Varje pratstund med en användare är en chans att lära och förbättra din idé. Lycka till!</a:t>
            </a:r>
            <a:endParaRPr lang="sv-SE" sz="1400" b="0" i="0" dirty="0">
              <a:solidFill>
                <a:srgbClr val="FDFAD7"/>
              </a:solidFill>
              <a:latin typeface="Roboto Light" panose="02000000000000000000" pitchFamily="2" charset="0"/>
              <a:ea typeface="Roboto Light" panose="02000000000000000000" pitchFamily="2" charset="0"/>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6C9BF42D-FAB8-A6B6-20F9-47144F055269}"/>
              </a:ext>
            </a:extLst>
          </p:cNvPr>
          <p:cNvSpPr txBox="1"/>
          <p:nvPr userDrawn="1"/>
        </p:nvSpPr>
        <p:spPr>
          <a:xfrm>
            <a:off x="716750" y="878359"/>
            <a:ext cx="1969300" cy="174150"/>
          </a:xfrm>
          <a:prstGeom prst="rect">
            <a:avLst/>
          </a:prstGeom>
          <a:noFill/>
        </p:spPr>
        <p:txBody>
          <a:bodyPr wrap="square" lIns="0" tIns="0" rIns="0" bIns="0" rtlCol="0">
            <a:spAutoFit/>
          </a:bodyPr>
          <a:lstStyle/>
          <a:p>
            <a:pPr>
              <a:lnSpc>
                <a:spcPct val="80000"/>
              </a:lnSpc>
            </a:pPr>
            <a:r>
              <a:rPr lang="sv-SE" sz="1400" b="1" i="0">
                <a:solidFill>
                  <a:srgbClr val="FDFAD7"/>
                </a:solidFill>
                <a:effectLst/>
                <a:latin typeface="Helsingborg Sans" pitchFamily="2" charset="77"/>
              </a:rPr>
              <a:t>Utveckla pilot (2/4)</a:t>
            </a:r>
            <a:endParaRPr lang="sv-SE" sz="1400" b="1" i="0">
              <a:solidFill>
                <a:srgbClr val="FDFAD7"/>
              </a:solidFill>
              <a:latin typeface="Helsingborg Sans" pitchFamily="2" charset="77"/>
            </a:endParaRPr>
          </a:p>
        </p:txBody>
      </p:sp>
      <p:sp>
        <p:nvSpPr>
          <p:cNvPr id="3" name="textruta 2">
            <a:extLst>
              <a:ext uri="{FF2B5EF4-FFF2-40B4-BE49-F238E27FC236}">
                <a16:creationId xmlns:a16="http://schemas.microsoft.com/office/drawing/2014/main" id="{CACE3C2F-0941-0F6B-D5AF-54DB5561F5E6}"/>
              </a:ext>
            </a:extLst>
          </p:cNvPr>
          <p:cNvSpPr txBox="1"/>
          <p:nvPr userDrawn="1"/>
        </p:nvSpPr>
        <p:spPr>
          <a:xfrm>
            <a:off x="716749" y="2179738"/>
            <a:ext cx="2889173" cy="298543"/>
          </a:xfrm>
          <a:prstGeom prst="rect">
            <a:avLst/>
          </a:prstGeom>
          <a:noFill/>
        </p:spPr>
        <p:txBody>
          <a:bodyPr wrap="square" lIns="0" tIns="0" rIns="0" bIns="0" rtlCol="0">
            <a:spAutoFit/>
          </a:bodyPr>
          <a:lstStyle/>
          <a:p>
            <a:pPr>
              <a:lnSpc>
                <a:spcPct val="80000"/>
              </a:lnSpc>
            </a:pPr>
            <a:r>
              <a:rPr lang="sv-SE" sz="2400" b="1" i="0">
                <a:solidFill>
                  <a:srgbClr val="FDFAD7"/>
                </a:solidFill>
                <a:effectLst/>
                <a:latin typeface="Roboto Black" panose="02000000000000000000" pitchFamily="2" charset="0"/>
                <a:ea typeface="Roboto Black" panose="02000000000000000000" pitchFamily="2" charset="0"/>
              </a:rPr>
              <a:t>Tips</a:t>
            </a:r>
            <a:endParaRPr lang="sv-SE" sz="2400" b="1" i="0">
              <a:solidFill>
                <a:srgbClr val="FDFAD7"/>
              </a:solidFill>
              <a:latin typeface="Roboto Black" panose="02000000000000000000" pitchFamily="2" charset="0"/>
              <a:ea typeface="Roboto Black" panose="02000000000000000000" pitchFamily="2" charset="0"/>
            </a:endParaRPr>
          </a:p>
        </p:txBody>
      </p:sp>
      <p:sp>
        <p:nvSpPr>
          <p:cNvPr id="6" name="textruta 5">
            <a:extLst>
              <a:ext uri="{FF2B5EF4-FFF2-40B4-BE49-F238E27FC236}">
                <a16:creationId xmlns:a16="http://schemas.microsoft.com/office/drawing/2014/main" id="{9EC30399-02F4-A782-DC5E-D2E19BCBAF61}"/>
              </a:ext>
            </a:extLst>
          </p:cNvPr>
          <p:cNvSpPr txBox="1"/>
          <p:nvPr userDrawn="1"/>
        </p:nvSpPr>
        <p:spPr>
          <a:xfrm>
            <a:off x="6315314" y="4673626"/>
            <a:ext cx="4886523" cy="492443"/>
          </a:xfrm>
          <a:prstGeom prst="rect">
            <a:avLst/>
          </a:prstGeom>
          <a:noFill/>
        </p:spPr>
        <p:txBody>
          <a:bodyPr wrap="square" lIns="0" tIns="0" rIns="0" bIns="0" rtlCol="0">
            <a:spAutoFit/>
          </a:bodyPr>
          <a:lstStyle/>
          <a:p>
            <a:r>
              <a:rPr lang="sv-SE" sz="1600" b="0" i="0">
                <a:solidFill>
                  <a:srgbClr val="FDFAD7"/>
                </a:solidFill>
                <a:effectLst/>
                <a:latin typeface="Roboto Light" panose="02000000000000000000" pitchFamily="2" charset="0"/>
                <a:ea typeface="Roboto Light" panose="02000000000000000000" pitchFamily="2" charset="0"/>
              </a:rPr>
              <a:t>Från innovationsinitiativet ”Pladdra – en dialogplattform i AR-format.”</a:t>
            </a:r>
          </a:p>
        </p:txBody>
      </p:sp>
      <p:sp>
        <p:nvSpPr>
          <p:cNvPr id="7" name="textruta 6">
            <a:extLst>
              <a:ext uri="{FF2B5EF4-FFF2-40B4-BE49-F238E27FC236}">
                <a16:creationId xmlns:a16="http://schemas.microsoft.com/office/drawing/2014/main" id="{EFC9CAC7-9540-B535-2658-1EEC464CCDA2}"/>
              </a:ext>
            </a:extLst>
          </p:cNvPr>
          <p:cNvSpPr txBox="1"/>
          <p:nvPr userDrawn="1"/>
        </p:nvSpPr>
        <p:spPr>
          <a:xfrm>
            <a:off x="6310491" y="745389"/>
            <a:ext cx="4886523" cy="323422"/>
          </a:xfrm>
          <a:prstGeom prst="rect">
            <a:avLst/>
          </a:prstGeom>
          <a:noFill/>
        </p:spPr>
        <p:txBody>
          <a:bodyPr wrap="square" lIns="0" tIns="0" rIns="0" bIns="0" rtlCol="0">
            <a:spAutoFit/>
          </a:bodyPr>
          <a:lstStyle/>
          <a:p>
            <a:pPr>
              <a:lnSpc>
                <a:spcPct val="80000"/>
              </a:lnSpc>
            </a:pPr>
            <a:r>
              <a:rPr lang="sv-SE" sz="2600" b="1" i="0">
                <a:solidFill>
                  <a:srgbClr val="FDFAD7"/>
                </a:solidFill>
                <a:effectLst/>
                <a:latin typeface="Helsingborg Sans" pitchFamily="2" charset="77"/>
              </a:rPr>
              <a:t>Exempel från test i skola</a:t>
            </a:r>
          </a:p>
        </p:txBody>
      </p:sp>
      <p:sp>
        <p:nvSpPr>
          <p:cNvPr id="8" name="textruta 7">
            <a:extLst>
              <a:ext uri="{FF2B5EF4-FFF2-40B4-BE49-F238E27FC236}">
                <a16:creationId xmlns:a16="http://schemas.microsoft.com/office/drawing/2014/main" id="{182E1990-5308-A253-6C53-C2C14203F08F}"/>
              </a:ext>
            </a:extLst>
          </p:cNvPr>
          <p:cNvSpPr txBox="1"/>
          <p:nvPr userDrawn="1"/>
        </p:nvSpPr>
        <p:spPr>
          <a:xfrm>
            <a:off x="6310491" y="5244535"/>
            <a:ext cx="2027264" cy="338554"/>
          </a:xfrm>
          <a:prstGeom prst="rect">
            <a:avLst/>
          </a:prstGeom>
          <a:noFill/>
        </p:spPr>
        <p:txBody>
          <a:bodyPr wrap="square" lIns="0" tIns="0" rIns="0" bIns="0" rtlCol="0">
            <a:spAutoFit/>
          </a:bodyPr>
          <a:lstStyle/>
          <a:p>
            <a:r>
              <a:rPr lang="sv-SE" sz="1100" b="1" i="0">
                <a:solidFill>
                  <a:srgbClr val="FDFAD7"/>
                </a:solidFill>
                <a:effectLst/>
                <a:latin typeface="+mj-lt"/>
                <a:ea typeface="Roboto" panose="02000000000000000000" pitchFamily="2" charset="0"/>
              </a:rPr>
              <a:t>Spola 0.30 min in i videon</a:t>
            </a:r>
          </a:p>
          <a:p>
            <a:endParaRPr lang="sv-SE" sz="1100" b="1" i="0">
              <a:solidFill>
                <a:srgbClr val="FDFAD7"/>
              </a:solidFill>
              <a:effectLst/>
              <a:latin typeface="+mj-lt"/>
              <a:ea typeface="Roboto" panose="02000000000000000000" pitchFamily="2" charset="0"/>
            </a:endParaRPr>
          </a:p>
        </p:txBody>
      </p:sp>
      <p:sp>
        <p:nvSpPr>
          <p:cNvPr id="11" name="textruta 10">
            <a:extLst>
              <a:ext uri="{FF2B5EF4-FFF2-40B4-BE49-F238E27FC236}">
                <a16:creationId xmlns:a16="http://schemas.microsoft.com/office/drawing/2014/main" id="{108866A5-86A1-ABB1-C994-6AC64C74E444}"/>
              </a:ext>
            </a:extLst>
          </p:cNvPr>
          <p:cNvSpPr txBox="1"/>
          <p:nvPr userDrawn="1"/>
        </p:nvSpPr>
        <p:spPr>
          <a:xfrm>
            <a:off x="3985060" y="850633"/>
            <a:ext cx="2889171" cy="184666"/>
          </a:xfrm>
          <a:prstGeom prst="rect">
            <a:avLst/>
          </a:prstGeom>
          <a:noFill/>
        </p:spPr>
        <p:txBody>
          <a:bodyPr wrap="square" lIns="0" tIns="0" rIns="0" bIns="0">
            <a:spAutoFit/>
          </a:bodyPr>
          <a:lstStyle/>
          <a:p>
            <a:r>
              <a:rPr lang="sv-SE" sz="1200" b="0" i="0" dirty="0">
                <a:solidFill>
                  <a:srgbClr val="FDFAD7"/>
                </a:solidFill>
                <a:effectLst/>
                <a:latin typeface="+mn-lt"/>
              </a:rPr>
              <a:t>54% färdig</a:t>
            </a:r>
            <a:endParaRPr lang="sv-SE" sz="1200" dirty="0">
              <a:solidFill>
                <a:srgbClr val="FDFAD7"/>
              </a:solidFill>
              <a:latin typeface="+mn-lt"/>
            </a:endParaRPr>
          </a:p>
        </p:txBody>
      </p:sp>
      <p:sp>
        <p:nvSpPr>
          <p:cNvPr id="12" name="Rektangel med rundade hörn 11">
            <a:extLst>
              <a:ext uri="{FF2B5EF4-FFF2-40B4-BE49-F238E27FC236}">
                <a16:creationId xmlns:a16="http://schemas.microsoft.com/office/drawing/2014/main" id="{79E87220-6213-A117-3EFF-EBE456AC570B}"/>
              </a:ext>
            </a:extLst>
          </p:cNvPr>
          <p:cNvSpPr/>
          <p:nvPr userDrawn="1"/>
        </p:nvSpPr>
        <p:spPr>
          <a:xfrm>
            <a:off x="2533426" y="894324"/>
            <a:ext cx="1309436" cy="89556"/>
          </a:xfrm>
          <a:prstGeom prst="roundRect">
            <a:avLst>
              <a:gd name="adj" fmla="val 50000"/>
            </a:avLst>
          </a:prstGeom>
          <a:solidFill>
            <a:srgbClr val="E35204"/>
          </a:solidFill>
          <a:ln>
            <a:solidFill>
              <a:srgbClr val="FDF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3B8A2C02-EA1D-7250-C87E-49A467E0F36A}"/>
              </a:ext>
            </a:extLst>
          </p:cNvPr>
          <p:cNvSpPr/>
          <p:nvPr userDrawn="1"/>
        </p:nvSpPr>
        <p:spPr>
          <a:xfrm>
            <a:off x="2532046" y="894324"/>
            <a:ext cx="712860" cy="89556"/>
          </a:xfrm>
          <a:prstGeom prst="roundRect">
            <a:avLst>
              <a:gd name="adj" fmla="val 50000"/>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0596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Rubrikbild-med-bi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(3/4)</a:t>
            </a:r>
            <a:endParaRPr lang="sv-SE" sz="1400" b="1" i="0">
              <a:solidFill>
                <a:srgbClr val="E35204"/>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542899"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95783"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68%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541519" y="731013"/>
            <a:ext cx="1013798"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57C14C46-F38A-E69A-4686-5D32993BFCE1}"/>
              </a:ext>
            </a:extLst>
          </p:cNvPr>
          <p:cNvSpPr txBox="1"/>
          <p:nvPr userDrawn="1"/>
        </p:nvSpPr>
        <p:spPr>
          <a:xfrm>
            <a:off x="644558" y="1857235"/>
            <a:ext cx="3463809" cy="284937"/>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Det här fungerade bra</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2" name="Platshållare för text 4">
            <a:extLst>
              <a:ext uri="{FF2B5EF4-FFF2-40B4-BE49-F238E27FC236}">
                <a16:creationId xmlns:a16="http://schemas.microsoft.com/office/drawing/2014/main" id="{E5BEBEE1-93F4-152D-B3F9-50BE13D54D32}"/>
              </a:ext>
            </a:extLst>
          </p:cNvPr>
          <p:cNvSpPr>
            <a:spLocks noGrp="1"/>
          </p:cNvSpPr>
          <p:nvPr>
            <p:ph type="body" sz="quarter" idx="10" hasCustomPrompt="1"/>
          </p:nvPr>
        </p:nvSpPr>
        <p:spPr>
          <a:xfrm>
            <a:off x="644558" y="2305920"/>
            <a:ext cx="3463809" cy="3443632"/>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18" name="textruta 17">
            <a:extLst>
              <a:ext uri="{FF2B5EF4-FFF2-40B4-BE49-F238E27FC236}">
                <a16:creationId xmlns:a16="http://schemas.microsoft.com/office/drawing/2014/main" id="{DD73E196-A352-7467-7AFB-0E58C5355C65}"/>
              </a:ext>
            </a:extLst>
          </p:cNvPr>
          <p:cNvSpPr txBox="1"/>
          <p:nvPr userDrawn="1"/>
        </p:nvSpPr>
        <p:spPr>
          <a:xfrm>
            <a:off x="4324967" y="1857235"/>
            <a:ext cx="2889171" cy="276999"/>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Det här kan förbättras</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9" name="Platshållare för text 4">
            <a:extLst>
              <a:ext uri="{FF2B5EF4-FFF2-40B4-BE49-F238E27FC236}">
                <a16:creationId xmlns:a16="http://schemas.microsoft.com/office/drawing/2014/main" id="{E0730B23-4106-05DB-CB00-BCCBB2FBFBE4}"/>
              </a:ext>
            </a:extLst>
          </p:cNvPr>
          <p:cNvSpPr>
            <a:spLocks noGrp="1"/>
          </p:cNvSpPr>
          <p:nvPr>
            <p:ph type="body" sz="quarter" idx="11" hasCustomPrompt="1"/>
          </p:nvPr>
        </p:nvSpPr>
        <p:spPr>
          <a:xfrm>
            <a:off x="4324967" y="2305920"/>
            <a:ext cx="3463809" cy="3443631"/>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20" name="textruta 19">
            <a:extLst>
              <a:ext uri="{FF2B5EF4-FFF2-40B4-BE49-F238E27FC236}">
                <a16:creationId xmlns:a16="http://schemas.microsoft.com/office/drawing/2014/main" id="{70EDB822-80AC-EC05-775A-FEFA90C3BE68}"/>
              </a:ext>
            </a:extLst>
          </p:cNvPr>
          <p:cNvSpPr txBox="1"/>
          <p:nvPr userDrawn="1"/>
        </p:nvSpPr>
        <p:spPr>
          <a:xfrm>
            <a:off x="8005376" y="1857235"/>
            <a:ext cx="3680409" cy="284937"/>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Nya idéer eller frågor</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21" name="Platshållare för text 4">
            <a:extLst>
              <a:ext uri="{FF2B5EF4-FFF2-40B4-BE49-F238E27FC236}">
                <a16:creationId xmlns:a16="http://schemas.microsoft.com/office/drawing/2014/main" id="{9FB2DC32-11CA-AA93-3BF1-6204F670CB9D}"/>
              </a:ext>
            </a:extLst>
          </p:cNvPr>
          <p:cNvSpPr>
            <a:spLocks noGrp="1"/>
          </p:cNvSpPr>
          <p:nvPr>
            <p:ph type="body" sz="quarter" idx="12" hasCustomPrompt="1"/>
          </p:nvPr>
        </p:nvSpPr>
        <p:spPr>
          <a:xfrm>
            <a:off x="8005376" y="2305920"/>
            <a:ext cx="3463809" cy="3443630"/>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5" name="textruta 4">
            <a:extLst>
              <a:ext uri="{FF2B5EF4-FFF2-40B4-BE49-F238E27FC236}">
                <a16:creationId xmlns:a16="http://schemas.microsoft.com/office/drawing/2014/main" id="{C37E3AD0-F3FC-C0CA-0D0A-AB6575996CBE}"/>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dirty="0">
                <a:solidFill>
                  <a:srgbClr val="E35204"/>
                </a:solidFill>
                <a:effectLst/>
                <a:latin typeface="Helsingborg Sans" pitchFamily="2" charset="77"/>
              </a:rPr>
              <a:t>Hur har det gått?</a:t>
            </a:r>
            <a:endParaRPr lang="sv-SE" sz="4000" b="1" i="0" dirty="0">
              <a:solidFill>
                <a:srgbClr val="E35204"/>
              </a:solidFill>
              <a:latin typeface="Helsingborg Sans" pitchFamily="2" charset="77"/>
            </a:endParaRPr>
          </a:p>
        </p:txBody>
      </p:sp>
      <p:sp>
        <p:nvSpPr>
          <p:cNvPr id="6" name="textruta 5">
            <a:extLst>
              <a:ext uri="{FF2B5EF4-FFF2-40B4-BE49-F238E27FC236}">
                <a16:creationId xmlns:a16="http://schemas.microsoft.com/office/drawing/2014/main" id="{8BB565BD-D610-BE85-7C43-F36287B1BBD7}"/>
              </a:ext>
            </a:extLst>
          </p:cNvPr>
          <p:cNvSpPr txBox="1"/>
          <p:nvPr userDrawn="1"/>
        </p:nvSpPr>
        <p:spPr>
          <a:xfrm>
            <a:off x="5048816" y="1022714"/>
            <a:ext cx="5913119" cy="646331"/>
          </a:xfrm>
          <a:prstGeom prst="rect">
            <a:avLst/>
          </a:prstGeom>
          <a:noFill/>
        </p:spPr>
        <p:txBody>
          <a:bodyPr wrap="square" lIns="0" tIns="0" rIns="0" bIns="0" rtlCol="0">
            <a:spAutoFit/>
          </a:bodyPr>
          <a:lstStyle/>
          <a:p>
            <a:r>
              <a:rPr lang="sv-SE" sz="1400" dirty="0">
                <a:solidFill>
                  <a:srgbClr val="E35204"/>
                </a:solidFill>
              </a:rPr>
              <a:t>Verkar idén ge det värde och effekt som jag tänkte? Vad sa användarna? Hur upplevde de idén och testet? Utvärdera och dra slutsatser från feedbacken för att se hur du ska gå vidare.</a:t>
            </a:r>
            <a:endParaRPr lang="sv-SE" sz="1300" b="0" i="0" dirty="0">
              <a:solidFill>
                <a:srgbClr val="E35204"/>
              </a:solidFill>
              <a:latin typeface="Roboto Light" panose="02000000000000000000" pitchFamily="2" charset="0"/>
              <a:ea typeface="Roboto Light" panose="02000000000000000000" pitchFamily="2" charset="0"/>
            </a:endParaRPr>
          </a:p>
        </p:txBody>
      </p:sp>
      <p:sp>
        <p:nvSpPr>
          <p:cNvPr id="7" name="Rektangel 6">
            <a:extLst>
              <a:ext uri="{FF2B5EF4-FFF2-40B4-BE49-F238E27FC236}">
                <a16:creationId xmlns:a16="http://schemas.microsoft.com/office/drawing/2014/main" id="{BA842EAC-5C05-A5B5-73A0-AF13EF393590}"/>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 8">
            <a:extLst>
              <a:ext uri="{FF2B5EF4-FFF2-40B4-BE49-F238E27FC236}">
                <a16:creationId xmlns:a16="http://schemas.microsoft.com/office/drawing/2014/main" id="{273FF338-7F03-72C2-896D-30ED9C1072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Tree>
    <p:extLst>
      <p:ext uri="{BB962C8B-B14F-4D97-AF65-F5344CB8AC3E}">
        <p14:creationId xmlns:p14="http://schemas.microsoft.com/office/powerpoint/2010/main" val="2879016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8_Rubrikbild-med-bi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199FC27E-C6C3-07A8-11B6-71CF9408CE35}"/>
              </a:ext>
            </a:extLst>
          </p:cNvPr>
          <p:cNvSpPr txBox="1"/>
          <p:nvPr userDrawn="1"/>
        </p:nvSpPr>
        <p:spPr>
          <a:xfrm>
            <a:off x="4249621" y="1181624"/>
            <a:ext cx="3491059" cy="646331"/>
          </a:xfrm>
          <a:prstGeom prst="rect">
            <a:avLst/>
          </a:prstGeom>
          <a:noFill/>
        </p:spPr>
        <p:txBody>
          <a:bodyPr wrap="square" lIns="0" tIns="0" rIns="0" bIns="0" rtlCol="0">
            <a:spAutoFit/>
          </a:bodyPr>
          <a:lstStyle/>
          <a:p>
            <a:r>
              <a:rPr lang="sv-SE" sz="1400" b="0" i="0" dirty="0">
                <a:solidFill>
                  <a:srgbClr val="E35204"/>
                </a:solidFill>
                <a:effectLst/>
                <a:latin typeface="Roboto Light" panose="02000000000000000000" pitchFamily="2" charset="0"/>
                <a:ea typeface="Roboto Light" panose="02000000000000000000" pitchFamily="2" charset="0"/>
              </a:rPr>
              <a:t>Hade användarna det behov du trodde? Uppkom fler/andra behov eller andra målgrupper?</a:t>
            </a:r>
            <a:endParaRPr lang="sv-SE" sz="1400" b="0" i="0" dirty="0">
              <a:solidFill>
                <a:srgbClr val="E35204"/>
              </a:solidFill>
              <a:latin typeface="Roboto Light" panose="02000000000000000000" pitchFamily="2" charset="0"/>
              <a:ea typeface="Roboto Light"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716750" y="699531"/>
            <a:ext cx="1969300" cy="174150"/>
          </a:xfrm>
          <a:prstGeom prst="rect">
            <a:avLst/>
          </a:prstGeom>
          <a:noFill/>
        </p:spPr>
        <p:txBody>
          <a:bodyPr wrap="square" lIns="0" tIns="0" rIns="0" bIns="0" rtlCol="0">
            <a:spAutoFit/>
          </a:bodyPr>
          <a:lstStyle/>
          <a:p>
            <a:pPr>
              <a:lnSpc>
                <a:spcPct val="80000"/>
              </a:lnSpc>
            </a:pPr>
            <a:r>
              <a:rPr lang="sv-SE" sz="1400" b="1" i="0" dirty="0">
                <a:solidFill>
                  <a:srgbClr val="E35204"/>
                </a:solidFill>
                <a:effectLst/>
                <a:latin typeface="Helsingborg Sans" pitchFamily="2" charset="77"/>
              </a:rPr>
              <a:t>1. Utveckla pilot (3/4)</a:t>
            </a:r>
            <a:endParaRPr lang="sv-SE" sz="1400" b="1" i="0" dirty="0">
              <a:solidFill>
                <a:srgbClr val="E35204"/>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534235"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532855" y="731013"/>
            <a:ext cx="1088169"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060271"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89% färdig</a:t>
            </a:r>
            <a:endParaRPr lang="sv-SE" sz="1200" dirty="0">
              <a:solidFill>
                <a:srgbClr val="E35204"/>
              </a:solidFill>
              <a:latin typeface="+mn-lt"/>
            </a:endParaRPr>
          </a:p>
        </p:txBody>
      </p:sp>
      <p:sp>
        <p:nvSpPr>
          <p:cNvPr id="7" name="textruta 6">
            <a:extLst>
              <a:ext uri="{FF2B5EF4-FFF2-40B4-BE49-F238E27FC236}">
                <a16:creationId xmlns:a16="http://schemas.microsoft.com/office/drawing/2014/main" id="{5EE597B6-A8BE-1261-1794-BB12391E4AEA}"/>
              </a:ext>
            </a:extLst>
          </p:cNvPr>
          <p:cNvSpPr txBox="1"/>
          <p:nvPr userDrawn="1"/>
        </p:nvSpPr>
        <p:spPr>
          <a:xfrm>
            <a:off x="7930030" y="1181624"/>
            <a:ext cx="3652120" cy="430887"/>
          </a:xfrm>
          <a:prstGeom prst="rect">
            <a:avLst/>
          </a:prstGeom>
          <a:noFill/>
        </p:spPr>
        <p:txBody>
          <a:bodyPr wrap="square" lIns="0" tIns="0" rIns="0" bIns="0" rtlCol="0">
            <a:spAutoFit/>
          </a:bodyPr>
          <a:lstStyle/>
          <a:p>
            <a:r>
              <a:rPr lang="sv-SE" sz="1400" b="0" i="0" dirty="0">
                <a:solidFill>
                  <a:srgbClr val="E35204"/>
                </a:solidFill>
                <a:effectLst/>
                <a:latin typeface="Roboto Light" panose="02000000000000000000" pitchFamily="2" charset="0"/>
                <a:ea typeface="Roboto Light" panose="02000000000000000000" pitchFamily="2" charset="0"/>
              </a:rPr>
              <a:t>Titta tillbaka på effektmålen. Är de fortfarande relevanta eller behöver du ändra dem?</a:t>
            </a:r>
            <a:endParaRPr lang="sv-SE" sz="1400" b="0" i="0" dirty="0">
              <a:solidFill>
                <a:srgbClr val="E35204"/>
              </a:solidFill>
              <a:latin typeface="Roboto Light" panose="02000000000000000000" pitchFamily="2" charset="0"/>
              <a:ea typeface="Roboto Light" panose="02000000000000000000" pitchFamily="2" charset="0"/>
            </a:endParaRPr>
          </a:p>
        </p:txBody>
      </p:sp>
      <p:sp>
        <p:nvSpPr>
          <p:cNvPr id="2" name="Rektangel 1">
            <a:extLst>
              <a:ext uri="{FF2B5EF4-FFF2-40B4-BE49-F238E27FC236}">
                <a16:creationId xmlns:a16="http://schemas.microsoft.com/office/drawing/2014/main" id="{7C036454-8A4C-D4A7-9552-B9FE2E28591A}"/>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 3">
            <a:extLst>
              <a:ext uri="{FF2B5EF4-FFF2-40B4-BE49-F238E27FC236}">
                <a16:creationId xmlns:a16="http://schemas.microsoft.com/office/drawing/2014/main" id="{BCF15BFB-1349-1BA5-B572-4E88B37077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16" name="textruta 15">
            <a:extLst>
              <a:ext uri="{FF2B5EF4-FFF2-40B4-BE49-F238E27FC236}">
                <a16:creationId xmlns:a16="http://schemas.microsoft.com/office/drawing/2014/main" id="{030BD78E-1D9E-31AA-5FBB-E33F32F61B38}"/>
              </a:ext>
            </a:extLst>
          </p:cNvPr>
          <p:cNvSpPr txBox="1"/>
          <p:nvPr userDrawn="1"/>
        </p:nvSpPr>
        <p:spPr>
          <a:xfrm>
            <a:off x="668653" y="1181624"/>
            <a:ext cx="3391618" cy="861774"/>
          </a:xfrm>
          <a:prstGeom prst="rect">
            <a:avLst/>
          </a:prstGeom>
          <a:noFill/>
        </p:spPr>
        <p:txBody>
          <a:bodyPr wrap="square" lIns="0" tIns="0" rIns="0" bIns="0" rtlCol="0">
            <a:spAutoFit/>
          </a:bodyPr>
          <a:lstStyle/>
          <a:p>
            <a:r>
              <a:rPr lang="sv-SE" sz="1400" b="0" i="0" dirty="0">
                <a:solidFill>
                  <a:srgbClr val="E35204"/>
                </a:solidFill>
                <a:effectLst/>
                <a:latin typeface="Roboto Light" panose="02000000000000000000" pitchFamily="2" charset="0"/>
                <a:ea typeface="Roboto Light" panose="02000000000000000000" pitchFamily="2" charset="0"/>
              </a:rPr>
              <a:t>Vilket värde skapades? Blev det som du trodde eller på något annat sätt? Finns det några hinder för att lösningen ska skapa värde?</a:t>
            </a:r>
            <a:endParaRPr lang="sv-SE" sz="1400" b="0" i="0" dirty="0">
              <a:solidFill>
                <a:srgbClr val="E35204"/>
              </a:solidFill>
              <a:latin typeface="Roboto Light" panose="02000000000000000000" pitchFamily="2" charset="0"/>
              <a:ea typeface="Roboto Light" panose="02000000000000000000" pitchFamily="2" charset="0"/>
            </a:endParaRPr>
          </a:p>
        </p:txBody>
      </p:sp>
      <p:sp>
        <p:nvSpPr>
          <p:cNvPr id="8" name="Platshållare för text 4">
            <a:extLst>
              <a:ext uri="{FF2B5EF4-FFF2-40B4-BE49-F238E27FC236}">
                <a16:creationId xmlns:a16="http://schemas.microsoft.com/office/drawing/2014/main" id="{C205BE1C-6FD4-C65A-5754-2B2F1561C96D}"/>
              </a:ext>
            </a:extLst>
          </p:cNvPr>
          <p:cNvSpPr>
            <a:spLocks noGrp="1"/>
          </p:cNvSpPr>
          <p:nvPr>
            <p:ph type="body" sz="quarter" idx="10" hasCustomPrompt="1"/>
          </p:nvPr>
        </p:nvSpPr>
        <p:spPr>
          <a:xfrm>
            <a:off x="644558" y="2253806"/>
            <a:ext cx="3463809" cy="3495746"/>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9" name="Platshållare för text 4">
            <a:extLst>
              <a:ext uri="{FF2B5EF4-FFF2-40B4-BE49-F238E27FC236}">
                <a16:creationId xmlns:a16="http://schemas.microsoft.com/office/drawing/2014/main" id="{CE858F43-9151-E355-63FA-B18E0B1D8B27}"/>
              </a:ext>
            </a:extLst>
          </p:cNvPr>
          <p:cNvSpPr>
            <a:spLocks noGrp="1"/>
          </p:cNvSpPr>
          <p:nvPr>
            <p:ph type="body" sz="quarter" idx="11" hasCustomPrompt="1"/>
          </p:nvPr>
        </p:nvSpPr>
        <p:spPr>
          <a:xfrm>
            <a:off x="4324967" y="2239368"/>
            <a:ext cx="3463809" cy="3510183"/>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dirty="0"/>
              <a:t>Skriv här…</a:t>
            </a:r>
          </a:p>
        </p:txBody>
      </p:sp>
      <p:sp>
        <p:nvSpPr>
          <p:cNvPr id="10" name="Platshållare för text 4">
            <a:extLst>
              <a:ext uri="{FF2B5EF4-FFF2-40B4-BE49-F238E27FC236}">
                <a16:creationId xmlns:a16="http://schemas.microsoft.com/office/drawing/2014/main" id="{69B71E72-E888-1C76-6AEB-4293CEDF6680}"/>
              </a:ext>
            </a:extLst>
          </p:cNvPr>
          <p:cNvSpPr>
            <a:spLocks noGrp="1"/>
          </p:cNvSpPr>
          <p:nvPr>
            <p:ph type="body" sz="quarter" idx="12" hasCustomPrompt="1"/>
          </p:nvPr>
        </p:nvSpPr>
        <p:spPr>
          <a:xfrm>
            <a:off x="8005376" y="2239367"/>
            <a:ext cx="3463809" cy="3510183"/>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dirty="0"/>
              <a:t>Skriv här…</a:t>
            </a:r>
          </a:p>
        </p:txBody>
      </p:sp>
    </p:spTree>
    <p:extLst>
      <p:ext uri="{BB962C8B-B14F-4D97-AF65-F5344CB8AC3E}">
        <p14:creationId xmlns:p14="http://schemas.microsoft.com/office/powerpoint/2010/main" val="3918194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1"/>
            <a:ext cx="11258551"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pic>
        <p:nvPicPr>
          <p:cNvPr id="10" name="Bildobjekt 9">
            <a:extLst>
              <a:ext uri="{FF2B5EF4-FFF2-40B4-BE49-F238E27FC236}">
                <a16:creationId xmlns:a16="http://schemas.microsoft.com/office/drawing/2014/main" id="{DB53FA63-7F99-7718-28DF-528500A508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08" t="13452" r="5873" b="22160"/>
          <a:stretch/>
        </p:blipFill>
        <p:spPr>
          <a:xfrm>
            <a:off x="6096000" y="0"/>
            <a:ext cx="6096000" cy="6041036"/>
          </a:xfrm>
          <a:prstGeom prst="rect">
            <a:avLst/>
          </a:prstGeom>
        </p:spPr>
      </p:pic>
      <p:sp>
        <p:nvSpPr>
          <p:cNvPr id="2" name="Rektangel 1">
            <a:extLst>
              <a:ext uri="{FF2B5EF4-FFF2-40B4-BE49-F238E27FC236}">
                <a16:creationId xmlns:a16="http://schemas.microsoft.com/office/drawing/2014/main" id="{B5086A0E-EDD5-FCD7-68D1-9E19A7DE6E37}"/>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589479" y="914738"/>
            <a:ext cx="4917043" cy="1630703"/>
          </a:xfrm>
          <a:prstGeom prst="rect">
            <a:avLst/>
          </a:prstGeom>
          <a:noFill/>
        </p:spPr>
        <p:txBody>
          <a:bodyPr wrap="square" lIns="0" tIns="0" rIns="0" bIns="0" rtlCol="0">
            <a:spAutoFit/>
          </a:bodyPr>
          <a:lstStyle/>
          <a:p>
            <a:pPr>
              <a:lnSpc>
                <a:spcPct val="80000"/>
              </a:lnSpc>
            </a:pPr>
            <a:r>
              <a:rPr lang="sv-SE" sz="4400" b="1" i="0">
                <a:solidFill>
                  <a:srgbClr val="FDFAD7"/>
                </a:solidFill>
                <a:effectLst/>
                <a:latin typeface="Helsingborg Sans" pitchFamily="2" charset="77"/>
              </a:rPr>
              <a:t>Finjustera &amp; bygga om, skala upp eller lägga ner?</a:t>
            </a:r>
            <a:endParaRPr lang="sv-SE" sz="4400" b="1" i="0">
              <a:solidFill>
                <a:srgbClr val="FDFAD7"/>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589478" y="2711608"/>
            <a:ext cx="4917043" cy="3231654"/>
          </a:xfrm>
          <a:prstGeom prst="rect">
            <a:avLst/>
          </a:prstGeom>
          <a:noFill/>
        </p:spPr>
        <p:txBody>
          <a:bodyPr wrap="square" lIns="0" tIns="0" rIns="0" bIns="0" rtlCol="0">
            <a:spAutoFit/>
          </a:bodyPr>
          <a:lstStyle/>
          <a:p>
            <a:r>
              <a:rPr lang="sv-SE" sz="1400" dirty="0">
                <a:solidFill>
                  <a:srgbClr val="FDFAD7"/>
                </a:solidFill>
              </a:rPr>
              <a:t>Baserat på det du har lärt dig, kan du nu finjustera din lösning och förbereda den för ytterligare tester. Att ständigt förbättra och anpassa din lösning, baserat på feedback och lärdomar, är att jobba i en iterativ process.</a:t>
            </a:r>
          </a:p>
          <a:p>
            <a:endParaRPr lang="sv-SE" sz="1400" b="1" dirty="0">
              <a:solidFill>
                <a:srgbClr val="FDFAD7"/>
              </a:solidFill>
            </a:endParaRPr>
          </a:p>
          <a:p>
            <a:r>
              <a:rPr lang="sv-SE" sz="1400" b="1" dirty="0">
                <a:solidFill>
                  <a:srgbClr val="FDFAD7"/>
                </a:solidFill>
              </a:rPr>
              <a:t>Hur man vet när man ska skala upp eller lägga ner?</a:t>
            </a:r>
            <a:r>
              <a:rPr lang="sv-SE" sz="1400" dirty="0">
                <a:solidFill>
                  <a:srgbClr val="FDFAD7"/>
                </a:solidFill>
              </a:rPr>
              <a:t> Detta kan vara en av de svåraste delarna av innovationsprocessen. Men om du har testat och itererat din idé flera gånger, och den fortfarande inte skapar det värde du förväntar dig, kan det vara dags att överväga att lägga ner. Det är viktigt att vara ärlig inför sig själv och inte bli för känslomässigt knuten till sin idé. Ibland är det bästa steget framåt att lära av erfarenheten och lägga ner idén. Om din lösning däremot skapar det värde du hoppats på är det tid att se om din idé ska skalas upp.</a:t>
            </a:r>
          </a:p>
          <a:p>
            <a:pPr marL="0" indent="0">
              <a:buFont typeface="Arial" panose="020B0604020202020204" pitchFamily="34" charset="0"/>
              <a:buNone/>
            </a:pPr>
            <a:endParaRPr lang="sv-SE" sz="1400" b="0" i="0" dirty="0">
              <a:solidFill>
                <a:srgbClr val="FDFAD7"/>
              </a:solidFill>
              <a:latin typeface="Roboto Light" panose="02000000000000000000" pitchFamily="2" charset="0"/>
              <a:ea typeface="Roboto Light" panose="02000000000000000000" pitchFamily="2" charset="0"/>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6C9BF42D-FAB8-A6B6-20F9-47144F055269}"/>
              </a:ext>
            </a:extLst>
          </p:cNvPr>
          <p:cNvSpPr txBox="1"/>
          <p:nvPr userDrawn="1"/>
        </p:nvSpPr>
        <p:spPr>
          <a:xfrm>
            <a:off x="589479" y="542028"/>
            <a:ext cx="1969300" cy="174150"/>
          </a:xfrm>
          <a:prstGeom prst="rect">
            <a:avLst/>
          </a:prstGeom>
          <a:noFill/>
        </p:spPr>
        <p:txBody>
          <a:bodyPr wrap="square" lIns="0" tIns="0" rIns="0" bIns="0" rtlCol="0">
            <a:spAutoFit/>
          </a:bodyPr>
          <a:lstStyle/>
          <a:p>
            <a:pPr>
              <a:lnSpc>
                <a:spcPct val="80000"/>
              </a:lnSpc>
            </a:pPr>
            <a:r>
              <a:rPr lang="sv-SE" sz="1400" b="1" i="0">
                <a:solidFill>
                  <a:srgbClr val="FDFAD7"/>
                </a:solidFill>
                <a:effectLst/>
                <a:latin typeface="Helsingborg Sans" pitchFamily="2" charset="77"/>
              </a:rPr>
              <a:t>Utveckla pilot (3/4)</a:t>
            </a:r>
            <a:endParaRPr lang="sv-SE" sz="1400" b="1" i="0">
              <a:solidFill>
                <a:srgbClr val="FDFAD7"/>
              </a:solidFill>
              <a:latin typeface="Helsingborg Sans" pitchFamily="2" charset="77"/>
            </a:endParaRPr>
          </a:p>
        </p:txBody>
      </p:sp>
    </p:spTree>
    <p:extLst>
      <p:ext uri="{BB962C8B-B14F-4D97-AF65-F5344CB8AC3E}">
        <p14:creationId xmlns:p14="http://schemas.microsoft.com/office/powerpoint/2010/main" val="177689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3_Rubrikbild-med-bi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dirty="0">
                <a:solidFill>
                  <a:srgbClr val="E35204"/>
                </a:solidFill>
                <a:effectLst/>
                <a:latin typeface="Helsingborg Sans" pitchFamily="2" charset="77"/>
              </a:rPr>
              <a:t>1. Utveckla pilot (3/4)</a:t>
            </a:r>
            <a:endParaRPr lang="sv-SE" sz="1400" b="1" i="0" dirty="0">
              <a:solidFill>
                <a:srgbClr val="E35204"/>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523802" y="730405"/>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036644" y="68285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96%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522422" y="730405"/>
            <a:ext cx="1239093" cy="89555"/>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C37E3AD0-F3FC-C0CA-0D0A-AB6575996CBE}"/>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E35204"/>
                </a:solidFill>
                <a:effectLst/>
                <a:latin typeface="Helsingborg Sans" pitchFamily="2" charset="77"/>
              </a:rPr>
              <a:t>Beslutspunkt</a:t>
            </a:r>
            <a:endParaRPr lang="sv-SE" sz="4000" b="1" i="0">
              <a:solidFill>
                <a:srgbClr val="E35204"/>
              </a:solidFill>
              <a:latin typeface="Helsingborg Sans" pitchFamily="2" charset="77"/>
            </a:endParaRPr>
          </a:p>
        </p:txBody>
      </p:sp>
      <p:sp>
        <p:nvSpPr>
          <p:cNvPr id="7" name="Rektangel 6">
            <a:extLst>
              <a:ext uri="{FF2B5EF4-FFF2-40B4-BE49-F238E27FC236}">
                <a16:creationId xmlns:a16="http://schemas.microsoft.com/office/drawing/2014/main" id="{BA842EAC-5C05-A5B5-73A0-AF13EF393590}"/>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 8">
            <a:extLst>
              <a:ext uri="{FF2B5EF4-FFF2-40B4-BE49-F238E27FC236}">
                <a16:creationId xmlns:a16="http://schemas.microsoft.com/office/drawing/2014/main" id="{273FF338-7F03-72C2-896D-30ED9C1072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4" name="textruta 3">
            <a:extLst>
              <a:ext uri="{FF2B5EF4-FFF2-40B4-BE49-F238E27FC236}">
                <a16:creationId xmlns:a16="http://schemas.microsoft.com/office/drawing/2014/main" id="{E45F4D4C-B5C0-6E3B-7310-1491C824DE5C}"/>
              </a:ext>
            </a:extLst>
          </p:cNvPr>
          <p:cNvSpPr txBox="1"/>
          <p:nvPr userDrawn="1"/>
        </p:nvSpPr>
        <p:spPr>
          <a:xfrm>
            <a:off x="644556" y="3108978"/>
            <a:ext cx="5303450" cy="276999"/>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Om du ska lägga ner, beskriv varför:</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0" name="Platshållare för text 4">
            <a:extLst>
              <a:ext uri="{FF2B5EF4-FFF2-40B4-BE49-F238E27FC236}">
                <a16:creationId xmlns:a16="http://schemas.microsoft.com/office/drawing/2014/main" id="{0A9C073B-4FEE-570D-2226-77C7A6D0D8FF}"/>
              </a:ext>
            </a:extLst>
          </p:cNvPr>
          <p:cNvSpPr>
            <a:spLocks noGrp="1"/>
          </p:cNvSpPr>
          <p:nvPr>
            <p:ph type="body" sz="quarter" idx="11" hasCustomPrompt="1"/>
          </p:nvPr>
        </p:nvSpPr>
        <p:spPr>
          <a:xfrm>
            <a:off x="644556" y="3473721"/>
            <a:ext cx="4974187" cy="2044319"/>
          </a:xfrm>
        </p:spPr>
        <p:txBody>
          <a:bodyPr lIns="0">
            <a:normAutofit/>
          </a:bodyPr>
          <a:lstStyle>
            <a:lvl1pPr marL="0" indent="0">
              <a:buNone/>
              <a:defRPr sz="1800" b="0" i="0">
                <a:solidFill>
                  <a:srgbClr val="1B365D"/>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11" name="Platshållare för text 4">
            <a:extLst>
              <a:ext uri="{FF2B5EF4-FFF2-40B4-BE49-F238E27FC236}">
                <a16:creationId xmlns:a16="http://schemas.microsoft.com/office/drawing/2014/main" id="{1C888CC8-7F85-5DEB-42A5-5FEF25191280}"/>
              </a:ext>
            </a:extLst>
          </p:cNvPr>
          <p:cNvSpPr>
            <a:spLocks noGrp="1"/>
          </p:cNvSpPr>
          <p:nvPr>
            <p:ph type="body" sz="quarter" idx="13" hasCustomPrompt="1"/>
          </p:nvPr>
        </p:nvSpPr>
        <p:spPr>
          <a:xfrm>
            <a:off x="6223400" y="1893902"/>
            <a:ext cx="4974187" cy="3624140"/>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13" name="textruta 12">
            <a:extLst>
              <a:ext uri="{FF2B5EF4-FFF2-40B4-BE49-F238E27FC236}">
                <a16:creationId xmlns:a16="http://schemas.microsoft.com/office/drawing/2014/main" id="{DC432BF5-3BD5-DEDE-35F6-DFA97FEE1C5D}"/>
              </a:ext>
            </a:extLst>
          </p:cNvPr>
          <p:cNvSpPr txBox="1"/>
          <p:nvPr userDrawn="1"/>
        </p:nvSpPr>
        <p:spPr>
          <a:xfrm>
            <a:off x="6223400" y="1108291"/>
            <a:ext cx="4586557" cy="553998"/>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Om du ska fortsätta testa, vad vill du justera/ fortsätta testa?</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4" name="Rektangel med rundade hörn 13">
            <a:extLst>
              <a:ext uri="{FF2B5EF4-FFF2-40B4-BE49-F238E27FC236}">
                <a16:creationId xmlns:a16="http://schemas.microsoft.com/office/drawing/2014/main" id="{09A0B7CA-315E-E3AC-0E36-DC5668F8BFC0}"/>
              </a:ext>
            </a:extLst>
          </p:cNvPr>
          <p:cNvSpPr/>
          <p:nvPr userDrawn="1"/>
        </p:nvSpPr>
        <p:spPr>
          <a:xfrm>
            <a:off x="644557" y="2449148"/>
            <a:ext cx="4974187" cy="142429"/>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CE67B6BF-BD67-ABE4-32CE-DC9A34955BF3}"/>
              </a:ext>
            </a:extLst>
          </p:cNvPr>
          <p:cNvSpPr txBox="1"/>
          <p:nvPr userDrawn="1"/>
        </p:nvSpPr>
        <p:spPr>
          <a:xfrm>
            <a:off x="644558" y="1714346"/>
            <a:ext cx="4470368" cy="553998"/>
          </a:xfrm>
          <a:prstGeom prst="rect">
            <a:avLst/>
          </a:prstGeom>
          <a:noFill/>
        </p:spPr>
        <p:txBody>
          <a:bodyPr wrap="square" lIns="0" tIns="0" rIns="0" bIns="0" rtlCol="0">
            <a:spAutoFit/>
          </a:bodyPr>
          <a:lstStyle/>
          <a:p>
            <a:r>
              <a:rPr lang="sv-SE" sz="1800" b="0" i="0">
                <a:solidFill>
                  <a:srgbClr val="E35204"/>
                </a:solidFill>
                <a:effectLst/>
                <a:latin typeface="Roboto Medium" panose="02000000000000000000" pitchFamily="2" charset="0"/>
                <a:ea typeface="Roboto Medium" panose="02000000000000000000" pitchFamily="2" charset="0"/>
              </a:rPr>
              <a:t>Ska du fortsätta testa, skala upp eller lägga ner?</a:t>
            </a:r>
            <a:endParaRPr lang="sv-SE" sz="1800" b="0" i="0">
              <a:solidFill>
                <a:srgbClr val="E35204"/>
              </a:solidFill>
              <a:latin typeface="Roboto Medium" panose="02000000000000000000" pitchFamily="2" charset="0"/>
              <a:ea typeface="Roboto Medium" panose="02000000000000000000" pitchFamily="2" charset="0"/>
            </a:endParaRPr>
          </a:p>
        </p:txBody>
      </p:sp>
      <p:sp>
        <p:nvSpPr>
          <p:cNvPr id="16" name="textruta 15">
            <a:extLst>
              <a:ext uri="{FF2B5EF4-FFF2-40B4-BE49-F238E27FC236}">
                <a16:creationId xmlns:a16="http://schemas.microsoft.com/office/drawing/2014/main" id="{B293F763-998F-C542-5891-469B5DA6CCCA}"/>
              </a:ext>
            </a:extLst>
          </p:cNvPr>
          <p:cNvSpPr txBox="1"/>
          <p:nvPr userDrawn="1"/>
        </p:nvSpPr>
        <p:spPr>
          <a:xfrm>
            <a:off x="644558" y="2695436"/>
            <a:ext cx="1103832" cy="184666"/>
          </a:xfrm>
          <a:prstGeom prst="rect">
            <a:avLst/>
          </a:prstGeom>
          <a:noFill/>
        </p:spPr>
        <p:txBody>
          <a:bodyPr wrap="square" lIns="0" tIns="0" rIns="0" bIns="0">
            <a:spAutoFit/>
          </a:bodyPr>
          <a:lstStyle/>
          <a:p>
            <a:r>
              <a:rPr lang="sv-SE" sz="1200" b="0" i="0">
                <a:solidFill>
                  <a:srgbClr val="000000"/>
                </a:solidFill>
                <a:effectLst/>
                <a:latin typeface="+mn-lt"/>
              </a:rPr>
              <a:t>Fortsätta testa</a:t>
            </a:r>
            <a:endParaRPr lang="sv-SE" sz="1200">
              <a:solidFill>
                <a:srgbClr val="000000"/>
              </a:solidFill>
              <a:latin typeface="+mn-lt"/>
            </a:endParaRPr>
          </a:p>
        </p:txBody>
      </p:sp>
      <p:sp>
        <p:nvSpPr>
          <p:cNvPr id="17" name="textruta 16">
            <a:extLst>
              <a:ext uri="{FF2B5EF4-FFF2-40B4-BE49-F238E27FC236}">
                <a16:creationId xmlns:a16="http://schemas.microsoft.com/office/drawing/2014/main" id="{1593B1B5-FA19-1C48-B6E7-C6D008D807BE}"/>
              </a:ext>
            </a:extLst>
          </p:cNvPr>
          <p:cNvSpPr txBox="1"/>
          <p:nvPr userDrawn="1"/>
        </p:nvSpPr>
        <p:spPr>
          <a:xfrm>
            <a:off x="4514912" y="2699941"/>
            <a:ext cx="1103832" cy="184666"/>
          </a:xfrm>
          <a:prstGeom prst="rect">
            <a:avLst/>
          </a:prstGeom>
          <a:noFill/>
        </p:spPr>
        <p:txBody>
          <a:bodyPr wrap="square" lIns="0" tIns="0" rIns="0" bIns="0">
            <a:spAutoFit/>
          </a:bodyPr>
          <a:lstStyle/>
          <a:p>
            <a:pPr algn="r"/>
            <a:r>
              <a:rPr lang="sv-SE" sz="1200" b="0" i="0">
                <a:solidFill>
                  <a:srgbClr val="000000"/>
                </a:solidFill>
                <a:effectLst/>
                <a:latin typeface="+mn-lt"/>
              </a:rPr>
              <a:t>Lägga ner</a:t>
            </a:r>
            <a:endParaRPr lang="sv-SE" sz="1200">
              <a:solidFill>
                <a:srgbClr val="000000"/>
              </a:solidFill>
              <a:latin typeface="+mn-lt"/>
            </a:endParaRPr>
          </a:p>
        </p:txBody>
      </p:sp>
      <p:sp>
        <p:nvSpPr>
          <p:cNvPr id="22" name="textruta 21">
            <a:extLst>
              <a:ext uri="{FF2B5EF4-FFF2-40B4-BE49-F238E27FC236}">
                <a16:creationId xmlns:a16="http://schemas.microsoft.com/office/drawing/2014/main" id="{BFF013D6-DB2F-EDE6-1A8E-BCCD9727D5EC}"/>
              </a:ext>
            </a:extLst>
          </p:cNvPr>
          <p:cNvSpPr txBox="1"/>
          <p:nvPr userDrawn="1"/>
        </p:nvSpPr>
        <p:spPr>
          <a:xfrm>
            <a:off x="2592972" y="2704594"/>
            <a:ext cx="1443672" cy="184666"/>
          </a:xfrm>
          <a:prstGeom prst="rect">
            <a:avLst/>
          </a:prstGeom>
          <a:noFill/>
        </p:spPr>
        <p:txBody>
          <a:bodyPr wrap="square" lIns="0" tIns="0" rIns="0" bIns="0">
            <a:spAutoFit/>
          </a:bodyPr>
          <a:lstStyle/>
          <a:p>
            <a:r>
              <a:rPr lang="sv-SE" sz="1200" b="0" i="0">
                <a:solidFill>
                  <a:srgbClr val="000000"/>
                </a:solidFill>
                <a:effectLst/>
                <a:latin typeface="+mn-lt"/>
              </a:rPr>
              <a:t>Skala upp</a:t>
            </a:r>
            <a:endParaRPr lang="sv-SE" sz="1200">
              <a:solidFill>
                <a:srgbClr val="000000"/>
              </a:solidFill>
              <a:latin typeface="+mn-lt"/>
            </a:endParaRPr>
          </a:p>
        </p:txBody>
      </p:sp>
    </p:spTree>
    <p:extLst>
      <p:ext uri="{BB962C8B-B14F-4D97-AF65-F5344CB8AC3E}">
        <p14:creationId xmlns:p14="http://schemas.microsoft.com/office/powerpoint/2010/main" val="2350025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7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1258551"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pic>
        <p:nvPicPr>
          <p:cNvPr id="10" name="Bildobjekt 9">
            <a:extLst>
              <a:ext uri="{FF2B5EF4-FFF2-40B4-BE49-F238E27FC236}">
                <a16:creationId xmlns:a16="http://schemas.microsoft.com/office/drawing/2014/main" id="{DB53FA63-7F99-7718-28DF-528500A508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15" t="4205" r="20810"/>
          <a:stretch/>
        </p:blipFill>
        <p:spPr>
          <a:xfrm>
            <a:off x="6096000" y="-11575"/>
            <a:ext cx="6099395" cy="6044400"/>
          </a:xfrm>
          <a:prstGeom prst="rect">
            <a:avLst/>
          </a:prstGeom>
        </p:spPr>
      </p:pic>
      <p:sp>
        <p:nvSpPr>
          <p:cNvPr id="2" name="Rektangel 1">
            <a:extLst>
              <a:ext uri="{FF2B5EF4-FFF2-40B4-BE49-F238E27FC236}">
                <a16:creationId xmlns:a16="http://schemas.microsoft.com/office/drawing/2014/main" id="{B5086A0E-EDD5-FCD7-68D1-9E19A7DE6E37}"/>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145410"/>
            <a:ext cx="4917043" cy="597087"/>
          </a:xfrm>
          <a:prstGeom prst="rect">
            <a:avLst/>
          </a:prstGeom>
          <a:noFill/>
        </p:spPr>
        <p:txBody>
          <a:bodyPr wrap="square" lIns="0" tIns="0" rIns="0" bIns="0" rtlCol="0">
            <a:spAutoFit/>
          </a:bodyPr>
          <a:lstStyle/>
          <a:p>
            <a:pPr>
              <a:lnSpc>
                <a:spcPct val="80000"/>
              </a:lnSpc>
            </a:pPr>
            <a:r>
              <a:rPr lang="sv-SE" sz="4800" b="1" i="0">
                <a:solidFill>
                  <a:srgbClr val="FDFAD7"/>
                </a:solidFill>
                <a:effectLst/>
                <a:latin typeface="Helsingborg Sans" pitchFamily="2" charset="77"/>
              </a:rPr>
              <a:t>Bra jobbat!</a:t>
            </a:r>
            <a:endParaRPr lang="sv-SE" sz="4800" b="1" i="0">
              <a:solidFill>
                <a:srgbClr val="FDFAD7"/>
              </a:solidFill>
              <a:latin typeface="Helsingborg Sans" pitchFamily="2" charset="77"/>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6C9BF42D-FAB8-A6B6-20F9-47144F055269}"/>
              </a:ext>
            </a:extLst>
          </p:cNvPr>
          <p:cNvSpPr txBox="1"/>
          <p:nvPr userDrawn="1"/>
        </p:nvSpPr>
        <p:spPr>
          <a:xfrm>
            <a:off x="716750" y="772700"/>
            <a:ext cx="1969300" cy="174150"/>
          </a:xfrm>
          <a:prstGeom prst="rect">
            <a:avLst/>
          </a:prstGeom>
          <a:noFill/>
        </p:spPr>
        <p:txBody>
          <a:bodyPr wrap="square" lIns="0" tIns="0" rIns="0" bIns="0" rtlCol="0">
            <a:spAutoFit/>
          </a:bodyPr>
          <a:lstStyle/>
          <a:p>
            <a:pPr>
              <a:lnSpc>
                <a:spcPct val="80000"/>
              </a:lnSpc>
            </a:pPr>
            <a:r>
              <a:rPr lang="sv-SE" sz="1400" b="1" i="0">
                <a:solidFill>
                  <a:srgbClr val="FDFAD7"/>
                </a:solidFill>
                <a:effectLst/>
                <a:latin typeface="Helsingborg Sans" pitchFamily="2" charset="77"/>
              </a:rPr>
              <a:t>Utveckla pilot (2/4)</a:t>
            </a:r>
            <a:endParaRPr lang="sv-SE" sz="1400" b="1" i="0">
              <a:solidFill>
                <a:srgbClr val="FDFAD7"/>
              </a:solidFill>
              <a:latin typeface="Helsingborg Sans" pitchFamily="2" charset="77"/>
            </a:endParaRPr>
          </a:p>
        </p:txBody>
      </p:sp>
      <p:sp>
        <p:nvSpPr>
          <p:cNvPr id="3" name="textruta 2">
            <a:extLst>
              <a:ext uri="{FF2B5EF4-FFF2-40B4-BE49-F238E27FC236}">
                <a16:creationId xmlns:a16="http://schemas.microsoft.com/office/drawing/2014/main" id="{390D57FE-FE32-E156-7029-45F2C80A9A69}"/>
              </a:ext>
            </a:extLst>
          </p:cNvPr>
          <p:cNvSpPr txBox="1"/>
          <p:nvPr userDrawn="1"/>
        </p:nvSpPr>
        <p:spPr>
          <a:xfrm>
            <a:off x="716750" y="2036944"/>
            <a:ext cx="4781682" cy="3046988"/>
          </a:xfrm>
          <a:prstGeom prst="rect">
            <a:avLst/>
          </a:prstGeom>
          <a:noFill/>
        </p:spPr>
        <p:txBody>
          <a:bodyPr wrap="square" lIns="0" tIns="0" rIns="0" bIns="0" rtlCol="0">
            <a:spAutoFit/>
          </a:bodyPr>
          <a:lstStyle/>
          <a:p>
            <a:r>
              <a:rPr lang="sv-SE" sz="1800" b="0" i="0" dirty="0">
                <a:solidFill>
                  <a:srgbClr val="FDFAD7"/>
                </a:solidFill>
                <a:effectLst/>
                <a:latin typeface="Roboto Medium" panose="02000000000000000000" pitchFamily="2" charset="0"/>
                <a:ea typeface="Roboto Medium" panose="02000000000000000000" pitchFamily="2" charset="0"/>
              </a:rPr>
              <a:t>Du har nu antingen tagit beslut om att finjustera och bygga om, skala upp eller lägga ner. Om du ska finjustera och bygga om, kan du själv lägga till fler sidor i det här dokumentet inför nästa testomgång.</a:t>
            </a:r>
          </a:p>
          <a:p>
            <a:endParaRPr lang="sv-SE" sz="1800" b="0" i="0" dirty="0">
              <a:solidFill>
                <a:srgbClr val="FDFAD7"/>
              </a:solidFill>
              <a:effectLst/>
              <a:latin typeface="Roboto Medium" panose="02000000000000000000" pitchFamily="2" charset="0"/>
              <a:ea typeface="Roboto Medium" panose="02000000000000000000" pitchFamily="2" charset="0"/>
            </a:endParaRPr>
          </a:p>
          <a:p>
            <a:r>
              <a:rPr lang="sv-SE" sz="1800" b="0" i="0" dirty="0">
                <a:solidFill>
                  <a:srgbClr val="FDFAD7"/>
                </a:solidFill>
                <a:effectLst/>
                <a:latin typeface="Roboto Medium" panose="02000000000000000000" pitchFamily="2" charset="0"/>
                <a:ea typeface="Roboto Medium" panose="02000000000000000000" pitchFamily="2" charset="0"/>
              </a:rPr>
              <a:t>Om det visat sig att din idé skapar det värde som du tänkt är din idé redo för beslut om att skalas upp. Prata om det med din innovationsledare. Till hösten 2023 kommer det en guide för skala upp steget. Lycka till!</a:t>
            </a:r>
            <a:endParaRPr lang="sv-SE" sz="1800" b="0" i="0" dirty="0">
              <a:solidFill>
                <a:srgbClr val="FDFAD7"/>
              </a:solidFill>
              <a:latin typeface="Roboto Medium" panose="02000000000000000000" pitchFamily="2" charset="0"/>
              <a:ea typeface="Roboto Medium" panose="02000000000000000000" pitchFamily="2" charset="0"/>
            </a:endParaRPr>
          </a:p>
        </p:txBody>
      </p:sp>
      <p:sp>
        <p:nvSpPr>
          <p:cNvPr id="6" name="textruta 5">
            <a:extLst>
              <a:ext uri="{FF2B5EF4-FFF2-40B4-BE49-F238E27FC236}">
                <a16:creationId xmlns:a16="http://schemas.microsoft.com/office/drawing/2014/main" id="{F13597CB-D5DD-9E65-77EA-E82F1DC4B321}"/>
              </a:ext>
            </a:extLst>
          </p:cNvPr>
          <p:cNvSpPr txBox="1"/>
          <p:nvPr userDrawn="1"/>
        </p:nvSpPr>
        <p:spPr>
          <a:xfrm>
            <a:off x="3960784" y="744418"/>
            <a:ext cx="2889171" cy="184666"/>
          </a:xfrm>
          <a:prstGeom prst="rect">
            <a:avLst/>
          </a:prstGeom>
          <a:noFill/>
        </p:spPr>
        <p:txBody>
          <a:bodyPr wrap="square" lIns="0" tIns="0" rIns="0" bIns="0">
            <a:spAutoFit/>
          </a:bodyPr>
          <a:lstStyle/>
          <a:p>
            <a:r>
              <a:rPr lang="sv-SE" sz="1200" b="0" i="0" dirty="0">
                <a:solidFill>
                  <a:srgbClr val="FDFAD7"/>
                </a:solidFill>
                <a:effectLst/>
                <a:latin typeface="+mn-lt"/>
              </a:rPr>
              <a:t>100% färdig</a:t>
            </a:r>
            <a:endParaRPr lang="sv-SE" sz="1200" dirty="0">
              <a:solidFill>
                <a:srgbClr val="FDFAD7"/>
              </a:solidFill>
              <a:latin typeface="+mn-lt"/>
            </a:endParaRPr>
          </a:p>
        </p:txBody>
      </p:sp>
      <p:sp>
        <p:nvSpPr>
          <p:cNvPr id="7" name="Rektangel med rundade hörn 6">
            <a:extLst>
              <a:ext uri="{FF2B5EF4-FFF2-40B4-BE49-F238E27FC236}">
                <a16:creationId xmlns:a16="http://schemas.microsoft.com/office/drawing/2014/main" id="{0279978B-CC8B-0C60-1901-CEA35FAC792C}"/>
              </a:ext>
            </a:extLst>
          </p:cNvPr>
          <p:cNvSpPr/>
          <p:nvPr userDrawn="1"/>
        </p:nvSpPr>
        <p:spPr>
          <a:xfrm>
            <a:off x="2509150" y="788109"/>
            <a:ext cx="1309436" cy="89556"/>
          </a:xfrm>
          <a:prstGeom prst="roundRect">
            <a:avLst>
              <a:gd name="adj" fmla="val 50000"/>
            </a:avLst>
          </a:prstGeom>
          <a:solidFill>
            <a:srgbClr val="E35204"/>
          </a:solidFill>
          <a:ln>
            <a:solidFill>
              <a:srgbClr val="FDF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med rundade hörn 7">
            <a:extLst>
              <a:ext uri="{FF2B5EF4-FFF2-40B4-BE49-F238E27FC236}">
                <a16:creationId xmlns:a16="http://schemas.microsoft.com/office/drawing/2014/main" id="{45779DCA-E040-0E8E-D691-A528961DCA7A}"/>
              </a:ext>
            </a:extLst>
          </p:cNvPr>
          <p:cNvSpPr/>
          <p:nvPr userDrawn="1"/>
        </p:nvSpPr>
        <p:spPr>
          <a:xfrm>
            <a:off x="2507770" y="788109"/>
            <a:ext cx="1309436" cy="89556"/>
          </a:xfrm>
          <a:prstGeom prst="roundRect">
            <a:avLst>
              <a:gd name="adj" fmla="val 50000"/>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1565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2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sz="2400">
              <a:highlight>
                <a:srgbClr val="F8F088"/>
              </a:highlight>
            </a:endParaRPr>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1480980" y="1720416"/>
            <a:ext cx="6344213" cy="1336520"/>
          </a:xfrm>
          <a:prstGeom prst="rect">
            <a:avLst/>
          </a:prstGeom>
          <a:noFill/>
        </p:spPr>
        <p:txBody>
          <a:bodyPr wrap="square" lIns="0" tIns="0" rIns="0" bIns="0" rtlCol="0">
            <a:spAutoFit/>
          </a:bodyPr>
          <a:lstStyle/>
          <a:p>
            <a:pPr algn="l">
              <a:lnSpc>
                <a:spcPct val="80000"/>
              </a:lnSpc>
            </a:pPr>
            <a:r>
              <a:rPr lang="sv-SE" sz="5400" b="1" i="0">
                <a:solidFill>
                  <a:srgbClr val="DA291C"/>
                </a:solidFill>
                <a:effectLst/>
                <a:latin typeface="Helsingborg Sans" pitchFamily="2" charset="77"/>
              </a:rPr>
              <a:t>Hur upplevde du guiden?</a:t>
            </a:r>
            <a:endParaRPr lang="sv-SE" sz="5400" b="1" i="0">
              <a:solidFill>
                <a:srgbClr val="DA291C"/>
              </a:solidFill>
              <a:latin typeface="Helsingborg Sans" pitchFamily="2" charset="77"/>
            </a:endParaRPr>
          </a:p>
        </p:txBody>
      </p:sp>
      <p:pic>
        <p:nvPicPr>
          <p:cNvPr id="2" name="Bild 1">
            <a:extLst>
              <a:ext uri="{FF2B5EF4-FFF2-40B4-BE49-F238E27FC236}">
                <a16:creationId xmlns:a16="http://schemas.microsoft.com/office/drawing/2014/main" id="{3F01FA4C-CEB8-A495-D5A8-4CEB1DA135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5"/>
            <a:ext cx="910799" cy="910799"/>
          </a:xfrm>
          <a:prstGeom prst="rect">
            <a:avLst/>
          </a:prstGeom>
        </p:spPr>
      </p:pic>
      <p:pic>
        <p:nvPicPr>
          <p:cNvPr id="3" name="Bild 2">
            <a:extLst>
              <a:ext uri="{FF2B5EF4-FFF2-40B4-BE49-F238E27FC236}">
                <a16:creationId xmlns:a16="http://schemas.microsoft.com/office/drawing/2014/main" id="{6E652F02-5A4D-E52A-BEC1-33B9E92794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4200" y="4622554"/>
            <a:ext cx="910800" cy="910800"/>
          </a:xfrm>
          <a:prstGeom prst="rect">
            <a:avLst/>
          </a:prstGeom>
        </p:spPr>
      </p:pic>
      <p:sp>
        <p:nvSpPr>
          <p:cNvPr id="6" name="textruta 5">
            <a:extLst>
              <a:ext uri="{FF2B5EF4-FFF2-40B4-BE49-F238E27FC236}">
                <a16:creationId xmlns:a16="http://schemas.microsoft.com/office/drawing/2014/main" id="{5D0BFC93-9404-CC97-F095-C2D4485CE7CA}"/>
              </a:ext>
            </a:extLst>
          </p:cNvPr>
          <p:cNvSpPr txBox="1"/>
          <p:nvPr userDrawn="1"/>
        </p:nvSpPr>
        <p:spPr>
          <a:xfrm>
            <a:off x="1480980" y="3247067"/>
            <a:ext cx="5734754" cy="1107996"/>
          </a:xfrm>
          <a:prstGeom prst="rect">
            <a:avLst/>
          </a:prstGeom>
          <a:noFill/>
        </p:spPr>
        <p:txBody>
          <a:bodyPr wrap="square" lIns="0" tIns="0" rIns="0" bIns="0" rtlCol="0">
            <a:spAutoFit/>
          </a:bodyPr>
          <a:lstStyle/>
          <a:p>
            <a:r>
              <a:rPr lang="sv-SE" sz="1800" b="0" i="0">
                <a:solidFill>
                  <a:srgbClr val="E35204"/>
                </a:solidFill>
                <a:effectLst/>
                <a:latin typeface="Roboto Medium" panose="02000000000000000000" pitchFamily="2" charset="0"/>
                <a:ea typeface="Roboto Medium" panose="02000000000000000000" pitchFamily="2" charset="0"/>
              </a:rPr>
              <a:t>Vi skulle uppskatta om du kunde dela lite feedback med oss. Vi arbetar ständigt med att förbättra det stöd vi erbjuder och all feedback hjälper oss med det. </a:t>
            </a:r>
          </a:p>
          <a:p>
            <a:endParaRPr lang="sv-SE" sz="1800" b="0" i="0">
              <a:solidFill>
                <a:srgbClr val="E35204"/>
              </a:solidFill>
              <a:effectLst/>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823462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Rubrikbild-med-bild">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DB8FFC1A-7E34-4ADC-71DC-0AB592FBD3C3}"/>
              </a:ext>
            </a:extLst>
          </p:cNvPr>
          <p:cNvPicPr>
            <a:picLocks noChangeAspect="1"/>
          </p:cNvPicPr>
          <p:nvPr/>
        </p:nvPicPr>
        <p:blipFill>
          <a:blip r:embed="rId2"/>
          <a:stretch>
            <a:fillRect/>
          </a:stretch>
        </p:blipFill>
        <p:spPr>
          <a:xfrm>
            <a:off x="10824000" y="2975098"/>
            <a:ext cx="910799" cy="910799"/>
          </a:xfrm>
          <a:prstGeom prst="rect">
            <a:avLst/>
          </a:prstGeom>
        </p:spPr>
      </p:pic>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3885897"/>
            <a:ext cx="9144000" cy="1495794"/>
          </a:xfrm>
        </p:spPr>
        <p:txBody>
          <a:bodyPr lIns="0" tIns="0" rIns="0" bIns="0" anchor="t" anchorCtr="0">
            <a:spAutoFit/>
          </a:bodyPr>
          <a:lstStyle>
            <a:lvl1pPr algn="l">
              <a:defRPr sz="5400">
                <a:solidFill>
                  <a:schemeClr val="bg1"/>
                </a:solidFill>
                <a:latin typeface="+mj-lt"/>
              </a:defRPr>
            </a:lvl1pPr>
          </a:lstStyle>
          <a:p>
            <a:r>
              <a:rPr lang="sv-SE"/>
              <a:t>Klicka här för att ändra mall för rubrikformat</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p:nvPr>
        </p:nvSpPr>
        <p:spPr>
          <a:xfrm>
            <a:off x="864000" y="6004787"/>
            <a:ext cx="9144000" cy="332399"/>
          </a:xfrm>
        </p:spPr>
        <p:txBody>
          <a:bodyPr lIns="0" tIns="0" rIns="0" bIns="0">
            <a:sp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a:noAutofit/>
          </a:bodyPr>
          <a:lstStyle/>
          <a:p>
            <a:r>
              <a:rPr lang="sv-SE"/>
              <a:t>Klicka på ikonen för att lägga till en bild</a:t>
            </a:r>
          </a:p>
        </p:txBody>
      </p:sp>
      <p:sp>
        <p:nvSpPr>
          <p:cNvPr id="3" name="Rektangel 2">
            <a:extLst>
              <a:ext uri="{FF2B5EF4-FFF2-40B4-BE49-F238E27FC236}">
                <a16:creationId xmlns:a16="http://schemas.microsoft.com/office/drawing/2014/main" id="{CCA31470-1942-C1A4-2335-418C3568C704}"/>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7BACE78B-EEC0-DD5D-D5FF-DCD41D528E17}"/>
              </a:ext>
            </a:extLst>
          </p:cNvPr>
          <p:cNvPicPr>
            <a:picLocks noChangeAspect="1"/>
          </p:cNvPicPr>
          <p:nvPr userDrawn="1"/>
        </p:nvPicPr>
        <p:blipFill>
          <a:blip r:embed="rId2"/>
          <a:stretch>
            <a:fillRect/>
          </a:stretch>
        </p:blipFill>
        <p:spPr>
          <a:xfrm>
            <a:off x="10824000" y="2975098"/>
            <a:ext cx="910799" cy="910799"/>
          </a:xfrm>
          <a:prstGeom prst="rect">
            <a:avLst/>
          </a:prstGeom>
        </p:spPr>
      </p:pic>
      <p:pic>
        <p:nvPicPr>
          <p:cNvPr id="9" name="Bildobjekt 8">
            <a:extLst>
              <a:ext uri="{FF2B5EF4-FFF2-40B4-BE49-F238E27FC236}">
                <a16:creationId xmlns:a16="http://schemas.microsoft.com/office/drawing/2014/main" id="{EFD0B6F6-D313-FADB-A4E1-81DFB2DDF611}"/>
              </a:ext>
            </a:extLst>
          </p:cNvPr>
          <p:cNvPicPr>
            <a:picLocks noChangeAspect="1"/>
          </p:cNvPicPr>
          <p:nvPr userDrawn="1"/>
        </p:nvPicPr>
        <p:blipFill>
          <a:blip r:embed="rId3"/>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4129749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Rubrik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720000"/>
            <a:ext cx="9144000" cy="2387600"/>
          </a:xfrm>
        </p:spPr>
        <p:txBody>
          <a:bodyPr lIns="0" tIns="0" rIns="0" bIns="0" anchor="b">
            <a:noAutofit/>
          </a:bodyPr>
          <a:lstStyle>
            <a:lvl1pPr algn="l">
              <a:defRPr sz="5400">
                <a:solidFill>
                  <a:srgbClr val="1A355D"/>
                </a:solidFill>
                <a:latin typeface="+mj-lt"/>
              </a:defRPr>
            </a:lvl1pPr>
          </a:lstStyle>
          <a:p>
            <a:r>
              <a:rPr lang="sv-SE"/>
              <a:t>Klicka här för att ändra mall för rubrikformat</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p:nvPr>
        </p:nvSpPr>
        <p:spPr>
          <a:xfrm>
            <a:off x="864000" y="3885897"/>
            <a:ext cx="9144000" cy="1655233"/>
          </a:xfrm>
        </p:spPr>
        <p:txBody>
          <a:bodyPr lIns="0" tIns="0" rIns="0" bIns="0">
            <a:norm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pic>
        <p:nvPicPr>
          <p:cNvPr id="6" name="Bildobjekt 5">
            <a:extLst>
              <a:ext uri="{FF2B5EF4-FFF2-40B4-BE49-F238E27FC236}">
                <a16:creationId xmlns:a16="http://schemas.microsoft.com/office/drawing/2014/main" id="{DB8FFC1A-7E34-4ADC-71DC-0AB592FBD3C3}"/>
              </a:ext>
            </a:extLst>
          </p:cNvPr>
          <p:cNvPicPr>
            <a:picLocks noChangeAspect="1"/>
          </p:cNvPicPr>
          <p:nvPr/>
        </p:nvPicPr>
        <p:blipFill>
          <a:blip r:embed="rId2"/>
          <a:stretch>
            <a:fillRect/>
          </a:stretch>
        </p:blipFill>
        <p:spPr>
          <a:xfrm>
            <a:off x="10824000" y="2975098"/>
            <a:ext cx="910799" cy="910799"/>
          </a:xfrm>
          <a:prstGeom prst="rect">
            <a:avLst/>
          </a:prstGeom>
        </p:spPr>
      </p:pic>
      <p:sp>
        <p:nvSpPr>
          <p:cNvPr id="5" name="Rektangel 4">
            <a:extLst>
              <a:ext uri="{FF2B5EF4-FFF2-40B4-BE49-F238E27FC236}">
                <a16:creationId xmlns:a16="http://schemas.microsoft.com/office/drawing/2014/main" id="{420271EF-9D8F-9ACA-A757-37A30336E221}"/>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EE8CBF3B-D3E5-8CD5-84D9-A4A45C1747C3}"/>
              </a:ext>
            </a:extLst>
          </p:cNvPr>
          <p:cNvPicPr>
            <a:picLocks noChangeAspect="1"/>
          </p:cNvPicPr>
          <p:nvPr userDrawn="1"/>
        </p:nvPicPr>
        <p:blipFill>
          <a:blip r:embed="rId2"/>
          <a:stretch>
            <a:fillRect/>
          </a:stretch>
        </p:blipFill>
        <p:spPr>
          <a:xfrm>
            <a:off x="10824000" y="2975098"/>
            <a:ext cx="910799" cy="910799"/>
          </a:xfrm>
          <a:prstGeom prst="rect">
            <a:avLst/>
          </a:prstGeom>
        </p:spPr>
      </p:pic>
      <p:pic>
        <p:nvPicPr>
          <p:cNvPr id="8" name="Bildobjekt 7">
            <a:extLst>
              <a:ext uri="{FF2B5EF4-FFF2-40B4-BE49-F238E27FC236}">
                <a16:creationId xmlns:a16="http://schemas.microsoft.com/office/drawing/2014/main" id="{29DC0481-7B4A-B86B-464C-C30A97E2BC06}"/>
              </a:ext>
            </a:extLst>
          </p:cNvPr>
          <p:cNvPicPr>
            <a:picLocks noChangeAspect="1"/>
          </p:cNvPicPr>
          <p:nvPr userDrawn="1"/>
        </p:nvPicPr>
        <p:blipFill>
          <a:blip r:embed="rId3"/>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1099421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Rubrikbild-med-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0"/>
            <a:ext cx="12192000"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5" name="Rektangel 24">
            <a:extLst>
              <a:ext uri="{FF2B5EF4-FFF2-40B4-BE49-F238E27FC236}">
                <a16:creationId xmlns:a16="http://schemas.microsoft.com/office/drawing/2014/main" id="{74BDC06D-11D8-CD63-7E29-5054B52A7D66}"/>
              </a:ext>
            </a:extLst>
          </p:cNvPr>
          <p:cNvSpPr/>
          <p:nvPr userDrawn="1"/>
        </p:nvSpPr>
        <p:spPr>
          <a:xfrm>
            <a:off x="1322409" y="3905392"/>
            <a:ext cx="5531556" cy="45719"/>
          </a:xfrm>
          <a:prstGeom prst="rect">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5AAAAE58-DBD1-0DD3-14E1-BF6148D33E19}"/>
              </a:ext>
            </a:extLst>
          </p:cNvPr>
          <p:cNvSpPr/>
          <p:nvPr userDrawn="1"/>
        </p:nvSpPr>
        <p:spPr>
          <a:xfrm>
            <a:off x="11258550" y="-1"/>
            <a:ext cx="933450" cy="6857999"/>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textruta 5">
            <a:extLst>
              <a:ext uri="{FF2B5EF4-FFF2-40B4-BE49-F238E27FC236}">
                <a16:creationId xmlns:a16="http://schemas.microsoft.com/office/drawing/2014/main" id="{7B854B35-3743-A82B-CD76-ACF52F5E3EE8}"/>
              </a:ext>
            </a:extLst>
          </p:cNvPr>
          <p:cNvSpPr txBox="1"/>
          <p:nvPr userDrawn="1"/>
        </p:nvSpPr>
        <p:spPr>
          <a:xfrm>
            <a:off x="716751" y="905409"/>
            <a:ext cx="6417976" cy="1336520"/>
          </a:xfrm>
          <a:prstGeom prst="rect">
            <a:avLst/>
          </a:prstGeom>
          <a:noFill/>
        </p:spPr>
        <p:txBody>
          <a:bodyPr wrap="square" lIns="0" tIns="0" rIns="0" bIns="0" rtlCol="0">
            <a:spAutoFit/>
          </a:bodyPr>
          <a:lstStyle/>
          <a:p>
            <a:pPr>
              <a:lnSpc>
                <a:spcPct val="80000"/>
              </a:lnSpc>
            </a:pPr>
            <a:r>
              <a:rPr lang="sv-SE" sz="5400" b="1" i="0" dirty="0">
                <a:solidFill>
                  <a:srgbClr val="FDFAD7"/>
                </a:solidFill>
                <a:effectLst/>
                <a:latin typeface="Helsingborg Sans" pitchFamily="2" charset="77"/>
              </a:rPr>
              <a:t>Piloten utvecklas</a:t>
            </a:r>
          </a:p>
          <a:p>
            <a:pPr>
              <a:lnSpc>
                <a:spcPct val="80000"/>
              </a:lnSpc>
            </a:pPr>
            <a:r>
              <a:rPr lang="sv-SE" sz="5400" b="1" i="0" dirty="0">
                <a:solidFill>
                  <a:srgbClr val="FDFAD7"/>
                </a:solidFill>
                <a:effectLst/>
                <a:latin typeface="Helsingborg Sans" pitchFamily="2" charset="77"/>
              </a:rPr>
              <a:t>i fyra steg</a:t>
            </a:r>
            <a:endParaRPr lang="sv-SE" sz="5400" b="1" i="0" dirty="0">
              <a:solidFill>
                <a:srgbClr val="FDFAD7"/>
              </a:solidFill>
              <a:latin typeface="Helsingborg Sans" pitchFamily="2" charset="77"/>
            </a:endParaRPr>
          </a:p>
        </p:txBody>
      </p:sp>
      <p:sp>
        <p:nvSpPr>
          <p:cNvPr id="21" name="Ellips 20">
            <a:extLst>
              <a:ext uri="{FF2B5EF4-FFF2-40B4-BE49-F238E27FC236}">
                <a16:creationId xmlns:a16="http://schemas.microsoft.com/office/drawing/2014/main" id="{21793963-4916-7146-EB13-00C3D9FA504B}"/>
              </a:ext>
            </a:extLst>
          </p:cNvPr>
          <p:cNvSpPr/>
          <p:nvPr userDrawn="1"/>
        </p:nvSpPr>
        <p:spPr>
          <a:xfrm>
            <a:off x="530578" y="3115733"/>
            <a:ext cx="1670756" cy="1670756"/>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E35204"/>
                </a:solidFill>
                <a:latin typeface="Helsingborg Sans" pitchFamily="2" charset="77"/>
              </a:rPr>
              <a:t>Utveckla minsta bästa lösning</a:t>
            </a:r>
          </a:p>
        </p:txBody>
      </p:sp>
      <p:sp>
        <p:nvSpPr>
          <p:cNvPr id="26" name="Ellips 25">
            <a:extLst>
              <a:ext uri="{FF2B5EF4-FFF2-40B4-BE49-F238E27FC236}">
                <a16:creationId xmlns:a16="http://schemas.microsoft.com/office/drawing/2014/main" id="{E09C86F9-C72E-6E6C-3F74-4354AE1F071A}"/>
              </a:ext>
            </a:extLst>
          </p:cNvPr>
          <p:cNvSpPr/>
          <p:nvPr userDrawn="1"/>
        </p:nvSpPr>
        <p:spPr>
          <a:xfrm>
            <a:off x="2417431" y="3085152"/>
            <a:ext cx="1670756" cy="1670756"/>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a:solidFill>
                  <a:srgbClr val="E35204"/>
                </a:solidFill>
                <a:latin typeface="+mj-lt"/>
              </a:rPr>
              <a:t>Testa</a:t>
            </a:r>
          </a:p>
        </p:txBody>
      </p:sp>
      <p:sp>
        <p:nvSpPr>
          <p:cNvPr id="27" name="Ellips 26">
            <a:extLst>
              <a:ext uri="{FF2B5EF4-FFF2-40B4-BE49-F238E27FC236}">
                <a16:creationId xmlns:a16="http://schemas.microsoft.com/office/drawing/2014/main" id="{A5E29FB4-1CB5-457B-D4AB-E9A8CB5FB716}"/>
              </a:ext>
            </a:extLst>
          </p:cNvPr>
          <p:cNvSpPr/>
          <p:nvPr userDrawn="1"/>
        </p:nvSpPr>
        <p:spPr>
          <a:xfrm>
            <a:off x="4304284" y="3054571"/>
            <a:ext cx="1670756" cy="1670756"/>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E35204"/>
                </a:solidFill>
                <a:latin typeface="Helsingborg Sans" pitchFamily="2" charset="77"/>
              </a:rPr>
              <a:t>Mät, lär och förbättra</a:t>
            </a:r>
          </a:p>
        </p:txBody>
      </p:sp>
      <p:sp>
        <p:nvSpPr>
          <p:cNvPr id="28" name="Ellips 27">
            <a:extLst>
              <a:ext uri="{FF2B5EF4-FFF2-40B4-BE49-F238E27FC236}">
                <a16:creationId xmlns:a16="http://schemas.microsoft.com/office/drawing/2014/main" id="{A3A2853A-310D-972B-9D57-84D021CB90D6}"/>
              </a:ext>
            </a:extLst>
          </p:cNvPr>
          <p:cNvSpPr/>
          <p:nvPr userDrawn="1"/>
        </p:nvSpPr>
        <p:spPr>
          <a:xfrm>
            <a:off x="6191137" y="3023990"/>
            <a:ext cx="1670756" cy="1670756"/>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E35204"/>
                </a:solidFill>
                <a:latin typeface="Helsingborg Sans" pitchFamily="2" charset="77"/>
              </a:rPr>
              <a:t>Beslut om att fortsätta testa, skala upp eller lägga ner</a:t>
            </a:r>
          </a:p>
        </p:txBody>
      </p:sp>
      <p:sp>
        <p:nvSpPr>
          <p:cNvPr id="29" name="Ellips 28">
            <a:extLst>
              <a:ext uri="{FF2B5EF4-FFF2-40B4-BE49-F238E27FC236}">
                <a16:creationId xmlns:a16="http://schemas.microsoft.com/office/drawing/2014/main" id="{1E5A6E79-61D0-0293-8010-1FE09B26CB5A}"/>
              </a:ext>
            </a:extLst>
          </p:cNvPr>
          <p:cNvSpPr/>
          <p:nvPr userDrawn="1"/>
        </p:nvSpPr>
        <p:spPr>
          <a:xfrm>
            <a:off x="530575" y="3166288"/>
            <a:ext cx="473671" cy="473671"/>
          </a:xfrm>
          <a:prstGeom prst="ellipse">
            <a:avLst/>
          </a:prstGeom>
          <a:solidFill>
            <a:srgbClr val="FBF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E35204"/>
                </a:solidFill>
                <a:latin typeface="Helsingborg Sans" pitchFamily="2" charset="77"/>
              </a:rPr>
              <a:t>1</a:t>
            </a:r>
          </a:p>
        </p:txBody>
      </p:sp>
      <p:sp>
        <p:nvSpPr>
          <p:cNvPr id="30" name="Ellips 29">
            <a:extLst>
              <a:ext uri="{FF2B5EF4-FFF2-40B4-BE49-F238E27FC236}">
                <a16:creationId xmlns:a16="http://schemas.microsoft.com/office/drawing/2014/main" id="{97B01C5E-DCC5-77FB-6B83-499A34A60E87}"/>
              </a:ext>
            </a:extLst>
          </p:cNvPr>
          <p:cNvSpPr/>
          <p:nvPr userDrawn="1"/>
        </p:nvSpPr>
        <p:spPr>
          <a:xfrm>
            <a:off x="2417428" y="3161757"/>
            <a:ext cx="473671" cy="473671"/>
          </a:xfrm>
          <a:prstGeom prst="ellipse">
            <a:avLst/>
          </a:prstGeom>
          <a:solidFill>
            <a:srgbClr val="FBF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E35204"/>
                </a:solidFill>
                <a:latin typeface="Helsingborg Sans" pitchFamily="2" charset="77"/>
              </a:rPr>
              <a:t>2</a:t>
            </a:r>
          </a:p>
        </p:txBody>
      </p:sp>
      <p:sp>
        <p:nvSpPr>
          <p:cNvPr id="31" name="Ellips 30">
            <a:extLst>
              <a:ext uri="{FF2B5EF4-FFF2-40B4-BE49-F238E27FC236}">
                <a16:creationId xmlns:a16="http://schemas.microsoft.com/office/drawing/2014/main" id="{18360474-45E3-5268-961D-8C2A6EEAF0EB}"/>
              </a:ext>
            </a:extLst>
          </p:cNvPr>
          <p:cNvSpPr/>
          <p:nvPr userDrawn="1"/>
        </p:nvSpPr>
        <p:spPr>
          <a:xfrm>
            <a:off x="4296874" y="3157226"/>
            <a:ext cx="473671" cy="473671"/>
          </a:xfrm>
          <a:prstGeom prst="ellipse">
            <a:avLst/>
          </a:prstGeom>
          <a:solidFill>
            <a:srgbClr val="FBF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E35204"/>
                </a:solidFill>
                <a:latin typeface="Helsingborg Sans" pitchFamily="2" charset="77"/>
              </a:rPr>
              <a:t>3</a:t>
            </a:r>
          </a:p>
        </p:txBody>
      </p:sp>
      <p:sp>
        <p:nvSpPr>
          <p:cNvPr id="32" name="Ellips 31">
            <a:extLst>
              <a:ext uri="{FF2B5EF4-FFF2-40B4-BE49-F238E27FC236}">
                <a16:creationId xmlns:a16="http://schemas.microsoft.com/office/drawing/2014/main" id="{B133A105-5C41-6439-2B9E-AA70BACE50A8}"/>
              </a:ext>
            </a:extLst>
          </p:cNvPr>
          <p:cNvSpPr/>
          <p:nvPr userDrawn="1"/>
        </p:nvSpPr>
        <p:spPr>
          <a:xfrm>
            <a:off x="6115330" y="3152695"/>
            <a:ext cx="473671" cy="473671"/>
          </a:xfrm>
          <a:prstGeom prst="ellipse">
            <a:avLst/>
          </a:prstGeom>
          <a:solidFill>
            <a:srgbClr val="FBF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E35204"/>
                </a:solidFill>
                <a:latin typeface="Helsingborg Sans" pitchFamily="2" charset="77"/>
              </a:rPr>
              <a:t>4</a:t>
            </a:r>
          </a:p>
        </p:txBody>
      </p:sp>
      <p:sp>
        <p:nvSpPr>
          <p:cNvPr id="33" name="Rektangel 32">
            <a:extLst>
              <a:ext uri="{FF2B5EF4-FFF2-40B4-BE49-F238E27FC236}">
                <a16:creationId xmlns:a16="http://schemas.microsoft.com/office/drawing/2014/main" id="{22D9E1FC-E202-D1EE-4382-766804622B7F}"/>
              </a:ext>
            </a:extLst>
          </p:cNvPr>
          <p:cNvSpPr/>
          <p:nvPr userDrawn="1"/>
        </p:nvSpPr>
        <p:spPr>
          <a:xfrm>
            <a:off x="8579555" y="456444"/>
            <a:ext cx="3134465" cy="5820178"/>
          </a:xfrm>
          <a:prstGeom prst="rect">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4" name="textruta 33">
            <a:extLst>
              <a:ext uri="{FF2B5EF4-FFF2-40B4-BE49-F238E27FC236}">
                <a16:creationId xmlns:a16="http://schemas.microsoft.com/office/drawing/2014/main" id="{B49D0B6F-A1B7-274E-D1BB-00893D12B44D}"/>
              </a:ext>
            </a:extLst>
          </p:cNvPr>
          <p:cNvSpPr txBox="1"/>
          <p:nvPr userDrawn="1"/>
        </p:nvSpPr>
        <p:spPr>
          <a:xfrm>
            <a:off x="8827040" y="829014"/>
            <a:ext cx="1791087" cy="335861"/>
          </a:xfrm>
          <a:prstGeom prst="rect">
            <a:avLst/>
          </a:prstGeom>
          <a:noFill/>
        </p:spPr>
        <p:txBody>
          <a:bodyPr wrap="square" lIns="0" tIns="0" rIns="0" bIns="0" rtlCol="0">
            <a:spAutoFit/>
          </a:bodyPr>
          <a:lstStyle/>
          <a:p>
            <a:pPr>
              <a:lnSpc>
                <a:spcPct val="80000"/>
              </a:lnSpc>
            </a:pPr>
            <a:r>
              <a:rPr lang="sv-SE" sz="2700" b="1" i="0">
                <a:solidFill>
                  <a:srgbClr val="E35204"/>
                </a:solidFill>
                <a:effectLst/>
                <a:latin typeface="Helsingborg Sans" pitchFamily="2" charset="77"/>
              </a:rPr>
              <a:t>Stöd</a:t>
            </a:r>
            <a:endParaRPr lang="sv-SE" sz="2700" b="1" i="0">
              <a:solidFill>
                <a:srgbClr val="E35204"/>
              </a:solidFill>
              <a:latin typeface="Helsingborg Sans" pitchFamily="2" charset="77"/>
            </a:endParaRPr>
          </a:p>
        </p:txBody>
      </p:sp>
      <p:sp>
        <p:nvSpPr>
          <p:cNvPr id="35" name="textruta 34">
            <a:extLst>
              <a:ext uri="{FF2B5EF4-FFF2-40B4-BE49-F238E27FC236}">
                <a16:creationId xmlns:a16="http://schemas.microsoft.com/office/drawing/2014/main" id="{35ACD231-0BAC-E540-734F-9F1DED9ACDF5}"/>
              </a:ext>
            </a:extLst>
          </p:cNvPr>
          <p:cNvSpPr txBox="1"/>
          <p:nvPr userDrawn="1"/>
        </p:nvSpPr>
        <p:spPr>
          <a:xfrm>
            <a:off x="8827041" y="1328732"/>
            <a:ext cx="2637249" cy="2000548"/>
          </a:xfrm>
          <a:prstGeom prst="rect">
            <a:avLst/>
          </a:prstGeom>
          <a:noFill/>
        </p:spPr>
        <p:txBody>
          <a:bodyPr wrap="square" lIns="0" tIns="0" rIns="0" bIns="0" rtlCol="0">
            <a:spAutoFit/>
          </a:bodyPr>
          <a:lstStyle/>
          <a:p>
            <a:r>
              <a:rPr lang="sv-SE" sz="1300" b="0" i="0" dirty="0">
                <a:solidFill>
                  <a:srgbClr val="E35204"/>
                </a:solidFill>
                <a:effectLst/>
                <a:latin typeface="Roboto" panose="02000000000000000000" pitchFamily="2" charset="0"/>
                <a:ea typeface="Roboto" panose="02000000000000000000" pitchFamily="2" charset="0"/>
              </a:rPr>
              <a:t>Vilka resurser behöver du för bygga och testa? Interna, externa, materiella och övriga? Bolla gärna med din innovationsledare. Hen kan hjälpa dig att få kontakt med t.ex. digitaliseringsexperter om det är en teknisk lösning eller andra med den kompetens som behövs för att utföra piloten.</a:t>
            </a:r>
          </a:p>
          <a:p>
            <a:endParaRPr lang="sv-SE" sz="1300" b="0" i="0" dirty="0">
              <a:solidFill>
                <a:srgbClr val="E35204"/>
              </a:solidFill>
              <a:effectLst/>
              <a:latin typeface="Roboto" panose="02000000000000000000" pitchFamily="2" charset="0"/>
              <a:ea typeface="Roboto" panose="02000000000000000000" pitchFamily="2" charset="0"/>
            </a:endParaRPr>
          </a:p>
        </p:txBody>
      </p:sp>
      <p:sp>
        <p:nvSpPr>
          <p:cNvPr id="36" name="textruta 35">
            <a:extLst>
              <a:ext uri="{FF2B5EF4-FFF2-40B4-BE49-F238E27FC236}">
                <a16:creationId xmlns:a16="http://schemas.microsoft.com/office/drawing/2014/main" id="{A5E1411A-6190-BE32-3699-B5C8B98F0F8D}"/>
              </a:ext>
            </a:extLst>
          </p:cNvPr>
          <p:cNvSpPr txBox="1"/>
          <p:nvPr userDrawn="1"/>
        </p:nvSpPr>
        <p:spPr>
          <a:xfrm>
            <a:off x="530576" y="5414322"/>
            <a:ext cx="7331318" cy="646331"/>
          </a:xfrm>
          <a:prstGeom prst="rect">
            <a:avLst/>
          </a:prstGeom>
          <a:noFill/>
        </p:spPr>
        <p:txBody>
          <a:bodyPr wrap="square">
            <a:spAutoFit/>
          </a:bodyPr>
          <a:lstStyle/>
          <a:p>
            <a:r>
              <a:rPr lang="sv-SE" sz="1200" b="0" i="0">
                <a:solidFill>
                  <a:srgbClr val="FDFAD7"/>
                </a:solidFill>
                <a:effectLst/>
                <a:latin typeface="Roboto Light" panose="02000000000000000000" pitchFamily="2" charset="0"/>
                <a:ea typeface="Roboto Light" panose="02000000000000000000" pitchFamily="2" charset="0"/>
              </a:rPr>
              <a:t>Vi skulle uppskatta om du kunde dela feedback med oss. Du kan göra detta under processens gång eller samla allt och skicka in vid ett senare tillfälle. Vi arbetar ständigt med att förbättra det stöd vi erbjuder och all feedback hjälper oss med det. </a:t>
            </a:r>
            <a:endParaRPr lang="sv-SE" sz="1200" b="0" i="0">
              <a:solidFill>
                <a:srgbClr val="FDFAD7"/>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42271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Underrubrikbild">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a:solidFill>
                  <a:schemeClr val="bg1"/>
                </a:solidFill>
                <a:latin typeface="+mj-lt"/>
              </a:defRPr>
            </a:lvl1pPr>
          </a:lstStyle>
          <a:p>
            <a:r>
              <a:rPr lang="sv-SE"/>
              <a:t>Klicka här för rubrikformat</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pic>
        <p:nvPicPr>
          <p:cNvPr id="4" name="Bildobjekt 3">
            <a:extLst>
              <a:ext uri="{FF2B5EF4-FFF2-40B4-BE49-F238E27FC236}">
                <a16:creationId xmlns:a16="http://schemas.microsoft.com/office/drawing/2014/main" id="{EC0CD60E-7813-6856-9965-1BBA7949A405}"/>
              </a:ext>
            </a:extLst>
          </p:cNvPr>
          <p:cNvPicPr>
            <a:picLocks noChangeAspect="1"/>
          </p:cNvPicPr>
          <p:nvPr/>
        </p:nvPicPr>
        <p:blipFill>
          <a:blip r:embed="rId2"/>
          <a:stretch>
            <a:fillRect/>
          </a:stretch>
        </p:blipFill>
        <p:spPr>
          <a:xfrm>
            <a:off x="10824000" y="1268413"/>
            <a:ext cx="910799" cy="910799"/>
          </a:xfrm>
          <a:prstGeom prst="rect">
            <a:avLst/>
          </a:prstGeom>
        </p:spPr>
      </p:pic>
      <p:pic>
        <p:nvPicPr>
          <p:cNvPr id="5" name="Bildobjekt 4">
            <a:extLst>
              <a:ext uri="{FF2B5EF4-FFF2-40B4-BE49-F238E27FC236}">
                <a16:creationId xmlns:a16="http://schemas.microsoft.com/office/drawing/2014/main" id="{C1FF0591-3C98-4A65-DDEC-0B543C12EFF4}"/>
              </a:ext>
            </a:extLst>
          </p:cNvPr>
          <p:cNvPicPr>
            <a:picLocks noChangeAspect="1"/>
          </p:cNvPicPr>
          <p:nvPr userDrawn="1"/>
        </p:nvPicPr>
        <p:blipFill>
          <a:blip r:embed="rId2"/>
          <a:stretch>
            <a:fillRect/>
          </a:stretch>
        </p:blipFill>
        <p:spPr>
          <a:xfrm>
            <a:off x="10824000" y="1268413"/>
            <a:ext cx="910799" cy="910799"/>
          </a:xfrm>
          <a:prstGeom prst="rect">
            <a:avLst/>
          </a:prstGeom>
        </p:spPr>
      </p:pic>
      <p:pic>
        <p:nvPicPr>
          <p:cNvPr id="6" name="Bildobjekt 5">
            <a:extLst>
              <a:ext uri="{FF2B5EF4-FFF2-40B4-BE49-F238E27FC236}">
                <a16:creationId xmlns:a16="http://schemas.microsoft.com/office/drawing/2014/main" id="{57804F4A-2262-2386-ABC4-E9C8E9C77358}"/>
              </a:ext>
            </a:extLst>
          </p:cNvPr>
          <p:cNvPicPr>
            <a:picLocks noChangeAspect="1"/>
          </p:cNvPicPr>
          <p:nvPr userDrawn="1"/>
        </p:nvPicPr>
        <p:blipFill>
          <a:blip r:embed="rId3"/>
          <a:stretch>
            <a:fillRect/>
          </a:stretch>
        </p:blipFill>
        <p:spPr>
          <a:xfrm>
            <a:off x="10824000" y="1268413"/>
            <a:ext cx="910799" cy="910799"/>
          </a:xfrm>
          <a:prstGeom prst="rect">
            <a:avLst/>
          </a:prstGeom>
        </p:spPr>
      </p:pic>
    </p:spTree>
    <p:extLst>
      <p:ext uri="{BB962C8B-B14F-4D97-AF65-F5344CB8AC3E}">
        <p14:creationId xmlns:p14="http://schemas.microsoft.com/office/powerpoint/2010/main" val="933712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Rubrik+Text">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AD9E93EB-696B-A1D0-3D89-B3EC2DC24D5B}"/>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10464000"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7A32F5E9-5DBA-18EB-E23C-B1A6B2D85BAD}"/>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FD969F9C-1C7E-0D0F-2843-5E9BD596594C}"/>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5" name="Bildobjekt 4">
            <a:extLst>
              <a:ext uri="{FF2B5EF4-FFF2-40B4-BE49-F238E27FC236}">
                <a16:creationId xmlns:a16="http://schemas.microsoft.com/office/drawing/2014/main" id="{BA9C74DC-357A-C33E-5F0E-119393623DDB}"/>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5072873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Rubrik+Text_Två spalt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buNone/>
              <a:defRPr sz="180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bIns="0">
            <a:noAutofit/>
          </a:bodyPr>
          <a:lstStyle>
            <a:lvl1pPr marL="0" indent="0">
              <a:buFont typeface="Arial" panose="020B0604020202020204" pitchFamily="34" charset="0"/>
              <a:buNone/>
              <a:defRPr sz="1800">
                <a:solidFill>
                  <a:srgbClr val="1A355D"/>
                </a:solidFill>
                <a:latin typeface="+mn-lt"/>
              </a:defRPr>
            </a:lvl1pPr>
            <a:lvl2pPr>
              <a:defRPr sz="1800">
                <a:solidFill>
                  <a:srgbClr val="1A355D"/>
                </a:solidFill>
                <a:latin typeface="+mn-lt"/>
              </a:defRPr>
            </a:lvl2pPr>
            <a:lvl3pPr>
              <a:defRPr sz="1600">
                <a:solidFill>
                  <a:srgbClr val="1A355D"/>
                </a:solidFill>
                <a:latin typeface="+mn-lt"/>
              </a:defRPr>
            </a:lvl3pPr>
            <a:lvl4pPr>
              <a:defRPr sz="1400">
                <a:solidFill>
                  <a:srgbClr val="1A355D"/>
                </a:solidFill>
                <a:latin typeface="+mn-lt"/>
              </a:defRPr>
            </a:lvl4pPr>
            <a:lvl5pPr>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a:t>
            </a:r>
          </a:p>
        </p:txBody>
      </p:sp>
      <p:pic>
        <p:nvPicPr>
          <p:cNvPr id="7" name="Bildobjekt 6">
            <a:extLst>
              <a:ext uri="{FF2B5EF4-FFF2-40B4-BE49-F238E27FC236}">
                <a16:creationId xmlns:a16="http://schemas.microsoft.com/office/drawing/2014/main" id="{3C201D94-E387-AA87-3152-96714D328370}"/>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4" name="Rektangel 3">
            <a:extLst>
              <a:ext uri="{FF2B5EF4-FFF2-40B4-BE49-F238E27FC236}">
                <a16:creationId xmlns:a16="http://schemas.microsoft.com/office/drawing/2014/main" id="{E2D1EE53-2477-F47E-AC0F-B50641189728}"/>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6D806E9F-E5A1-922D-30EB-E989CCA5F076}"/>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8" name="Bildobjekt 7">
            <a:extLst>
              <a:ext uri="{FF2B5EF4-FFF2-40B4-BE49-F238E27FC236}">
                <a16:creationId xmlns:a16="http://schemas.microsoft.com/office/drawing/2014/main" id="{88CC4E99-7A3B-494B-75D5-273BCECB73A3}"/>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231855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ext+höger-bild_alt1">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Tree>
    <p:extLst>
      <p:ext uri="{BB962C8B-B14F-4D97-AF65-F5344CB8AC3E}">
        <p14:creationId xmlns:p14="http://schemas.microsoft.com/office/powerpoint/2010/main" val="25860440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Text+höger-bild_Alt-2">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5BA9B64D-099B-B34D-B471-2D5A9A23F1F4}"/>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
        <p:nvSpPr>
          <p:cNvPr id="2" name="Rektangel 1">
            <a:extLst>
              <a:ext uri="{FF2B5EF4-FFF2-40B4-BE49-F238E27FC236}">
                <a16:creationId xmlns:a16="http://schemas.microsoft.com/office/drawing/2014/main" id="{B5E37F26-759C-F4B3-630E-06078D6CE379}"/>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368F68F2-7CB0-BEB3-EF82-C3ECFFC09D03}"/>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5" name="Bildobjekt 4">
            <a:extLst>
              <a:ext uri="{FF2B5EF4-FFF2-40B4-BE49-F238E27FC236}">
                <a16:creationId xmlns:a16="http://schemas.microsoft.com/office/drawing/2014/main" id="{22645C49-2D4D-1605-BF75-C9D810054D27}"/>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7034326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2_Text-Diagram_Alt-1">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773627DA-D581-BB86-BDFB-BF751141341B}"/>
              </a:ext>
            </a:extLst>
          </p:cNvPr>
          <p:cNvPicPr>
            <a:picLocks noChangeAspect="1"/>
          </p:cNvPicPr>
          <p:nvPr/>
        </p:nvPicPr>
        <p:blipFill>
          <a:blip r:embed="rId2"/>
          <a:stretch>
            <a:fillRect/>
          </a:stretch>
        </p:blipFill>
        <p:spPr>
          <a:xfrm>
            <a:off x="10824000" y="5491201"/>
            <a:ext cx="910799" cy="910799"/>
          </a:xfrm>
          <a:prstGeom prst="rect">
            <a:avLst/>
          </a:prstGeom>
        </p:spPr>
      </p:pic>
      <p:sp>
        <p:nvSpPr>
          <p:cNvPr id="4" name="Rektangel 3">
            <a:extLst>
              <a:ext uri="{FF2B5EF4-FFF2-40B4-BE49-F238E27FC236}">
                <a16:creationId xmlns:a16="http://schemas.microsoft.com/office/drawing/2014/main" id="{8FC28ADA-C5DD-912C-14D4-7FAD4F70915F}"/>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Bildobjekt 4">
            <a:extLst>
              <a:ext uri="{FF2B5EF4-FFF2-40B4-BE49-F238E27FC236}">
                <a16:creationId xmlns:a16="http://schemas.microsoft.com/office/drawing/2014/main" id="{55929002-5CBC-DBB8-769A-FF80B880C695}"/>
              </a:ext>
            </a:extLst>
          </p:cNvPr>
          <p:cNvPicPr>
            <a:picLocks noChangeAspect="1"/>
          </p:cNvPicPr>
          <p:nvPr userDrawn="1"/>
        </p:nvPicPr>
        <p:blipFill>
          <a:blip r:embed="rId2"/>
          <a:stretch>
            <a:fillRect/>
          </a:stretch>
        </p:blipFill>
        <p:spPr>
          <a:xfrm>
            <a:off x="10824000" y="5491201"/>
            <a:ext cx="910799" cy="910799"/>
          </a:xfrm>
          <a:prstGeom prst="rect">
            <a:avLst/>
          </a:prstGeom>
        </p:spPr>
      </p:pic>
      <p:pic>
        <p:nvPicPr>
          <p:cNvPr id="7" name="Bildobjekt 6">
            <a:extLst>
              <a:ext uri="{FF2B5EF4-FFF2-40B4-BE49-F238E27FC236}">
                <a16:creationId xmlns:a16="http://schemas.microsoft.com/office/drawing/2014/main" id="{6D2D8375-443D-6D6C-10AB-8C8F0A802AB1}"/>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1399751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Text-Diagram_Alt-2">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C6906235-56FD-3729-812D-F1C5549DF1A6}"/>
              </a:ext>
            </a:extLst>
          </p:cNvPr>
          <p:cNvPicPr>
            <a:picLocks noChangeAspect="1"/>
          </p:cNvPicPr>
          <p:nvPr/>
        </p:nvPicPr>
        <p:blipFill>
          <a:blip r:embed="rId2"/>
          <a:stretch>
            <a:fillRect/>
          </a:stretch>
        </p:blipFill>
        <p:spPr>
          <a:xfrm>
            <a:off x="10824000" y="5491200"/>
            <a:ext cx="910799" cy="910799"/>
          </a:xfrm>
          <a:prstGeom prst="rect">
            <a:avLst/>
          </a:prstGeom>
        </p:spPr>
      </p:pic>
      <p:pic>
        <p:nvPicPr>
          <p:cNvPr id="4" name="Bildobjekt 3">
            <a:extLst>
              <a:ext uri="{FF2B5EF4-FFF2-40B4-BE49-F238E27FC236}">
                <a16:creationId xmlns:a16="http://schemas.microsoft.com/office/drawing/2014/main" id="{54680E50-6F19-8C39-0CEB-BF86C199CB47}"/>
              </a:ext>
            </a:extLst>
          </p:cNvPr>
          <p:cNvPicPr>
            <a:picLocks noChangeAspect="1"/>
          </p:cNvPicPr>
          <p:nvPr userDrawn="1"/>
        </p:nvPicPr>
        <p:blipFill>
          <a:blip r:embed="rId2"/>
          <a:stretch>
            <a:fillRect/>
          </a:stretch>
        </p:blipFill>
        <p:spPr>
          <a:xfrm>
            <a:off x="10824000" y="5491200"/>
            <a:ext cx="910799" cy="910799"/>
          </a:xfrm>
          <a:prstGeom prst="rect">
            <a:avLst/>
          </a:prstGeom>
        </p:spPr>
      </p:pic>
      <p:pic>
        <p:nvPicPr>
          <p:cNvPr id="5" name="Bildobjekt 4">
            <a:extLst>
              <a:ext uri="{FF2B5EF4-FFF2-40B4-BE49-F238E27FC236}">
                <a16:creationId xmlns:a16="http://schemas.microsoft.com/office/drawing/2014/main" id="{9475A3DA-F611-923B-3DB0-3E86C62952C9}"/>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21185338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ext+högerbild_Alt-3">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chemeClr val="bg1"/>
                </a:solidFill>
                <a:latin typeface="+mj-lt"/>
              </a:defRPr>
            </a:lvl1pPr>
          </a:lstStyle>
          <a:p>
            <a:r>
              <a:rPr lang="sv-SE"/>
              <a:t>Klicka här för rubrikformat</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a:p>
        </p:txBody>
      </p:sp>
    </p:spTree>
    <p:extLst>
      <p:ext uri="{BB962C8B-B14F-4D97-AF65-F5344CB8AC3E}">
        <p14:creationId xmlns:p14="http://schemas.microsoft.com/office/powerpoint/2010/main" val="21644686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716749" y="1282599"/>
            <a:ext cx="3619498" cy="1778949"/>
          </a:xfrm>
          <a:prstGeom prst="rect">
            <a:avLst/>
          </a:prstGeom>
          <a:noFill/>
        </p:spPr>
        <p:txBody>
          <a:bodyPr wrap="square" lIns="0" tIns="0" rIns="0" bIns="0" rtlCol="0">
            <a:spAutoFit/>
          </a:bodyPr>
          <a:lstStyle/>
          <a:p>
            <a:pPr>
              <a:lnSpc>
                <a:spcPct val="80000"/>
              </a:lnSpc>
            </a:pPr>
            <a:r>
              <a:rPr lang="sv-SE" sz="4800" b="1" i="0">
                <a:solidFill>
                  <a:srgbClr val="E35204"/>
                </a:solidFill>
                <a:effectLst/>
                <a:latin typeface="Helsingborg Sans" pitchFamily="2" charset="77"/>
              </a:rPr>
              <a:t>Utveckla minsta bästa lösning</a:t>
            </a:r>
            <a:endParaRPr lang="sv-SE" sz="4800" b="1" i="0">
              <a:solidFill>
                <a:srgbClr val="E35204"/>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3320414"/>
            <a:ext cx="3195342" cy="2769989"/>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’Minsta bästa lösning’ betyder att du ska ta kärnan i din idé och skapa en version av en lösning som är tillräckligt bra för att testas i praktiken. Detta behöver inte vara en komplett version av din slutgiltiga idé, utan snarare en mindre, hanterbar version som kan ge dig feedback och insikter.</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22662CF1-889D-74FB-40EF-BADB7A77BB14}"/>
              </a:ext>
            </a:extLst>
          </p:cNvPr>
          <p:cNvSpPr txBox="1"/>
          <p:nvPr userDrawn="1"/>
        </p:nvSpPr>
        <p:spPr>
          <a:xfrm>
            <a:off x="716750" y="873681"/>
            <a:ext cx="1969300"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3. Utveckla pilot</a:t>
            </a:r>
            <a:endParaRPr lang="sv-SE" sz="1400" b="1" i="0">
              <a:solidFill>
                <a:srgbClr val="E35204"/>
              </a:solidFill>
              <a:latin typeface="Helsingborg Sans" pitchFamily="2" charset="77"/>
            </a:endParaRPr>
          </a:p>
        </p:txBody>
      </p:sp>
      <p:pic>
        <p:nvPicPr>
          <p:cNvPr id="10" name="Bildobjekt 9">
            <a:extLst>
              <a:ext uri="{FF2B5EF4-FFF2-40B4-BE49-F238E27FC236}">
                <a16:creationId xmlns:a16="http://schemas.microsoft.com/office/drawing/2014/main" id="{8CD46848-E316-33A6-7789-5DF01ABB9DD3}"/>
              </a:ext>
            </a:extLst>
          </p:cNvPr>
          <p:cNvPicPr>
            <a:picLocks noChangeAspect="1"/>
          </p:cNvPicPr>
          <p:nvPr userDrawn="1"/>
        </p:nvPicPr>
        <p:blipFill>
          <a:blip r:embed="rId2">
            <a:extLst>
              <a:ext uri="{28A0092B-C50C-407E-A947-70E740481C1C}">
                <a14:useLocalDpi xmlns:a14="http://schemas.microsoft.com/office/drawing/2010/main" val="0"/>
              </a:ext>
            </a:extLst>
          </a:blip>
          <a:srcRect l="12082" r="12082"/>
          <a:stretch/>
        </p:blipFill>
        <p:spPr>
          <a:xfrm>
            <a:off x="4862342" y="873681"/>
            <a:ext cx="2850189" cy="2166698"/>
          </a:xfrm>
          <a:prstGeom prst="rect">
            <a:avLst/>
          </a:prstGeom>
        </p:spPr>
      </p:pic>
      <p:sp>
        <p:nvSpPr>
          <p:cNvPr id="16" name="textruta 15">
            <a:extLst>
              <a:ext uri="{FF2B5EF4-FFF2-40B4-BE49-F238E27FC236}">
                <a16:creationId xmlns:a16="http://schemas.microsoft.com/office/drawing/2014/main" id="{7908FC90-94B4-0DBB-A7E4-5F4883AE13E0}"/>
              </a:ext>
            </a:extLst>
          </p:cNvPr>
          <p:cNvSpPr txBox="1"/>
          <p:nvPr userDrawn="1"/>
        </p:nvSpPr>
        <p:spPr>
          <a:xfrm>
            <a:off x="7937790" y="1169515"/>
            <a:ext cx="3163599" cy="495007"/>
          </a:xfrm>
          <a:prstGeom prst="rect">
            <a:avLst/>
          </a:prstGeom>
          <a:noFill/>
        </p:spPr>
        <p:txBody>
          <a:bodyPr wrap="square" lIns="0" tIns="0" rIns="0" bIns="0" rtlCol="0">
            <a:spAutoFit/>
          </a:bodyPr>
          <a:lstStyle/>
          <a:p>
            <a:pPr>
              <a:lnSpc>
                <a:spcPct val="80000"/>
              </a:lnSpc>
            </a:pPr>
            <a:r>
              <a:rPr lang="sv-SE" sz="2000" b="1" i="0" dirty="0">
                <a:solidFill>
                  <a:srgbClr val="E35204"/>
                </a:solidFill>
                <a:effectLst/>
                <a:latin typeface="Helsingborg Sans" pitchFamily="2" charset="77"/>
              </a:rPr>
              <a:t>Visualiserad klimatdata i våra klassrum</a:t>
            </a:r>
            <a:endParaRPr lang="sv-SE" sz="2000" b="1" i="0" dirty="0">
              <a:solidFill>
                <a:srgbClr val="E35204"/>
              </a:solidFill>
              <a:latin typeface="Helsingborg Sans" pitchFamily="2" charset="77"/>
            </a:endParaRPr>
          </a:p>
        </p:txBody>
      </p:sp>
      <p:sp>
        <p:nvSpPr>
          <p:cNvPr id="17" name="textruta 16">
            <a:extLst>
              <a:ext uri="{FF2B5EF4-FFF2-40B4-BE49-F238E27FC236}">
                <a16:creationId xmlns:a16="http://schemas.microsoft.com/office/drawing/2014/main" id="{45B8AB00-70E2-3770-9273-7B71A286C9E8}"/>
              </a:ext>
            </a:extLst>
          </p:cNvPr>
          <p:cNvSpPr txBox="1"/>
          <p:nvPr userDrawn="1"/>
        </p:nvSpPr>
        <p:spPr>
          <a:xfrm>
            <a:off x="7937790" y="1805097"/>
            <a:ext cx="3394240" cy="1477328"/>
          </a:xfrm>
          <a:prstGeom prst="rect">
            <a:avLst/>
          </a:prstGeom>
          <a:noFill/>
        </p:spPr>
        <p:txBody>
          <a:bodyPr wrap="square" lIns="0" tIns="0" rIns="0" bIns="0" rtlCol="0">
            <a:spAutoFit/>
          </a:bodyPr>
          <a:lstStyle/>
          <a:p>
            <a:r>
              <a:rPr lang="sv-SE" sz="1200" b="0" i="0" dirty="0">
                <a:solidFill>
                  <a:srgbClr val="E35204"/>
                </a:solidFill>
                <a:effectLst/>
                <a:latin typeface="Roboto Light" panose="02000000000000000000" pitchFamily="2" charset="0"/>
                <a:ea typeface="Roboto Light" panose="02000000000000000000" pitchFamily="2" charset="0"/>
              </a:rPr>
              <a:t>”Vi började med att skapa en digital prototyp med visualiserad data som vi testade under två dagar på en skola i en klass. Syftet var att se om datavisualisering kan stötta elevernas lärande kring klimatpåverkan. Vi ville också förstå vad som var fungerade bra eller mindre bra med den typen av visualiserad data.”</a:t>
            </a:r>
          </a:p>
          <a:p>
            <a:endParaRPr lang="sv-SE" sz="1200" b="0" i="0" dirty="0">
              <a:solidFill>
                <a:srgbClr val="E35204"/>
              </a:solidFill>
              <a:latin typeface="Roboto Light" panose="02000000000000000000" pitchFamily="2" charset="0"/>
              <a:ea typeface="Roboto Light" panose="02000000000000000000" pitchFamily="2" charset="0"/>
            </a:endParaRPr>
          </a:p>
        </p:txBody>
      </p:sp>
      <p:sp>
        <p:nvSpPr>
          <p:cNvPr id="2" name="textruta 1">
            <a:extLst>
              <a:ext uri="{FF2B5EF4-FFF2-40B4-BE49-F238E27FC236}">
                <a16:creationId xmlns:a16="http://schemas.microsoft.com/office/drawing/2014/main" id="{D1CA0DD5-3C37-3246-1AFF-50E4942E7AC5}"/>
              </a:ext>
            </a:extLst>
          </p:cNvPr>
          <p:cNvSpPr txBox="1"/>
          <p:nvPr userDrawn="1"/>
        </p:nvSpPr>
        <p:spPr>
          <a:xfrm>
            <a:off x="4862342" y="3575576"/>
            <a:ext cx="4408980" cy="248786"/>
          </a:xfrm>
          <a:prstGeom prst="rect">
            <a:avLst/>
          </a:prstGeom>
          <a:noFill/>
        </p:spPr>
        <p:txBody>
          <a:bodyPr wrap="square" lIns="0" tIns="0" rIns="0" bIns="0" rtlCol="0">
            <a:spAutoFit/>
          </a:bodyPr>
          <a:lstStyle/>
          <a:p>
            <a:pPr>
              <a:lnSpc>
                <a:spcPct val="80000"/>
              </a:lnSpc>
            </a:pPr>
            <a:r>
              <a:rPr lang="sv-SE" sz="2000" b="1" i="0">
                <a:solidFill>
                  <a:srgbClr val="E35204"/>
                </a:solidFill>
                <a:effectLst/>
                <a:latin typeface="Helsingborg Sans" pitchFamily="2" charset="77"/>
              </a:rPr>
              <a:t>Exempel utifrån</a:t>
            </a:r>
            <a:endParaRPr lang="sv-SE" sz="2000" b="1" i="0">
              <a:solidFill>
                <a:srgbClr val="E35204"/>
              </a:solidFill>
              <a:latin typeface="Helsingborg Sans" pitchFamily="2" charset="77"/>
            </a:endParaRPr>
          </a:p>
        </p:txBody>
      </p:sp>
      <p:sp>
        <p:nvSpPr>
          <p:cNvPr id="5" name="textruta 4">
            <a:extLst>
              <a:ext uri="{FF2B5EF4-FFF2-40B4-BE49-F238E27FC236}">
                <a16:creationId xmlns:a16="http://schemas.microsoft.com/office/drawing/2014/main" id="{5BB8FB49-D706-5B30-BF73-676C7EC44817}"/>
              </a:ext>
            </a:extLst>
          </p:cNvPr>
          <p:cNvSpPr txBox="1"/>
          <p:nvPr userDrawn="1"/>
        </p:nvSpPr>
        <p:spPr>
          <a:xfrm>
            <a:off x="5547581" y="3998234"/>
            <a:ext cx="6062528" cy="2308324"/>
          </a:xfrm>
          <a:prstGeom prst="rect">
            <a:avLst/>
          </a:prstGeom>
          <a:noFill/>
        </p:spPr>
        <p:txBody>
          <a:bodyPr wrap="square" lIns="0">
            <a:spAutoFit/>
          </a:bodyPr>
          <a:lstStyle/>
          <a:p>
            <a:pPr algn="l">
              <a:buFont typeface="+mj-lt"/>
              <a:buNone/>
            </a:pPr>
            <a:r>
              <a:rPr lang="sv-SE" sz="1200" b="0" i="0" dirty="0">
                <a:solidFill>
                  <a:srgbClr val="E35204"/>
                </a:solidFill>
                <a:effectLst/>
                <a:latin typeface="Roboto Light" panose="02000000000000000000" pitchFamily="2" charset="0"/>
                <a:ea typeface="Roboto Light" panose="02000000000000000000" pitchFamily="2" charset="0"/>
              </a:rPr>
              <a:t>Innan</a:t>
            </a:r>
            <a:r>
              <a:rPr lang="sv-SE" sz="1200" b="1" i="0" dirty="0">
                <a:solidFill>
                  <a:srgbClr val="E35204"/>
                </a:solidFill>
                <a:effectLst/>
                <a:latin typeface="Helsingborg Sans" pitchFamily="2" charset="77"/>
                <a:ea typeface="Roboto Light" panose="02000000000000000000" pitchFamily="2" charset="0"/>
              </a:rPr>
              <a:t> </a:t>
            </a:r>
            <a:r>
              <a:rPr lang="sv-SE" sz="1200" b="1" i="0" dirty="0" err="1">
                <a:solidFill>
                  <a:srgbClr val="E35204"/>
                </a:solidFill>
                <a:effectLst/>
                <a:latin typeface="Roboto Black" panose="02000000000000000000" pitchFamily="2" charset="0"/>
                <a:ea typeface="Roboto Black" panose="02000000000000000000" pitchFamily="2" charset="0"/>
              </a:rPr>
              <a:t>Airbnb</a:t>
            </a:r>
            <a:r>
              <a:rPr lang="sv-SE" sz="1200" b="1" i="0" dirty="0">
                <a:solidFill>
                  <a:srgbClr val="E35204"/>
                </a:solidFill>
                <a:effectLst/>
                <a:latin typeface="Helsingborg Sans" pitchFamily="2" charset="77"/>
                <a:ea typeface="Roboto Light" panose="02000000000000000000" pitchFamily="2" charset="0"/>
              </a:rPr>
              <a:t> </a:t>
            </a:r>
            <a:r>
              <a:rPr lang="sv-SE" sz="1200" b="0" i="0" dirty="0">
                <a:solidFill>
                  <a:srgbClr val="E35204"/>
                </a:solidFill>
                <a:effectLst/>
                <a:latin typeface="Roboto Light" panose="02000000000000000000" pitchFamily="2" charset="0"/>
                <a:ea typeface="Roboto Light" panose="02000000000000000000" pitchFamily="2" charset="0"/>
              </a:rPr>
              <a:t>byggde sin nuvarande webbplats, skapade grundarna av </a:t>
            </a:r>
            <a:r>
              <a:rPr lang="sv-SE" sz="1200" b="0" i="0" dirty="0" err="1">
                <a:solidFill>
                  <a:srgbClr val="E35204"/>
                </a:solidFill>
                <a:effectLst/>
                <a:latin typeface="Roboto Light" panose="02000000000000000000" pitchFamily="2" charset="0"/>
                <a:ea typeface="Roboto Light" panose="02000000000000000000" pitchFamily="2" charset="0"/>
              </a:rPr>
              <a:t>Airbnb</a:t>
            </a:r>
            <a:r>
              <a:rPr lang="sv-SE" sz="1200" b="0" i="0" dirty="0">
                <a:solidFill>
                  <a:srgbClr val="E35204"/>
                </a:solidFill>
                <a:effectLst/>
                <a:latin typeface="Roboto Light" panose="02000000000000000000" pitchFamily="2" charset="0"/>
                <a:ea typeface="Roboto Light" panose="02000000000000000000" pitchFamily="2" charset="0"/>
              </a:rPr>
              <a:t> en enkel webbplats för att hyra ut sina egna lägenheter under en stor konferens när alla hotell var fullbokade. De verifierade därmed att det fanns ett behov av deras tjänst.</a:t>
            </a:r>
          </a:p>
          <a:p>
            <a:pPr algn="l">
              <a:buFont typeface="+mj-lt"/>
              <a:buNone/>
            </a:pPr>
            <a:endParaRPr lang="sv-SE" sz="1200" b="0" i="0" dirty="0">
              <a:solidFill>
                <a:srgbClr val="E35204"/>
              </a:solidFill>
              <a:effectLst/>
              <a:latin typeface="Roboto Light" panose="02000000000000000000" pitchFamily="2" charset="0"/>
              <a:ea typeface="Roboto Light" panose="02000000000000000000" pitchFamily="2" charset="0"/>
            </a:endParaRPr>
          </a:p>
          <a:p>
            <a:pPr algn="l">
              <a:buFont typeface="+mj-lt"/>
              <a:buNone/>
            </a:pPr>
            <a:r>
              <a:rPr lang="sv-SE" sz="1200" b="1" i="0" dirty="0">
                <a:solidFill>
                  <a:srgbClr val="E35204"/>
                </a:solidFill>
                <a:effectLst/>
                <a:latin typeface="Roboto Black" panose="02000000000000000000" pitchFamily="2" charset="0"/>
                <a:ea typeface="Roboto Black" panose="02000000000000000000" pitchFamily="2" charset="0"/>
              </a:rPr>
              <a:t>Starbucks </a:t>
            </a:r>
            <a:r>
              <a:rPr lang="sv-SE" sz="1200" b="0" i="0" dirty="0">
                <a:solidFill>
                  <a:srgbClr val="E35204"/>
                </a:solidFill>
                <a:effectLst/>
                <a:latin typeface="+mn-lt"/>
                <a:ea typeface="Roboto Black" panose="02000000000000000000" pitchFamily="2" charset="0"/>
              </a:rPr>
              <a:t>ville se om kunderna skulle uppskatta och använda en funktion i deras </a:t>
            </a:r>
            <a:r>
              <a:rPr lang="sv-SE" sz="1200" b="0" i="0" dirty="0" err="1">
                <a:solidFill>
                  <a:srgbClr val="E35204"/>
                </a:solidFill>
                <a:effectLst/>
                <a:latin typeface="+mn-lt"/>
                <a:ea typeface="Roboto Black" panose="02000000000000000000" pitchFamily="2" charset="0"/>
              </a:rPr>
              <a:t>app</a:t>
            </a:r>
            <a:r>
              <a:rPr lang="sv-SE" sz="1200" b="0" i="0" dirty="0">
                <a:solidFill>
                  <a:srgbClr val="E35204"/>
                </a:solidFill>
                <a:effectLst/>
                <a:latin typeface="+mn-lt"/>
                <a:ea typeface="Roboto Black" panose="02000000000000000000" pitchFamily="2" charset="0"/>
              </a:rPr>
              <a:t> för att beställa och betala för sin kaffe i förväg, vilket skulle göra processen snabbare och smidigare. De testade detta i vissa utvalda butiker innan de rullade ut konceptet till alla sina butiker.</a:t>
            </a:r>
          </a:p>
          <a:p>
            <a:pPr algn="l">
              <a:buFont typeface="+mj-lt"/>
              <a:buNone/>
            </a:pPr>
            <a:endParaRPr lang="sv-SE" sz="1200" b="0" i="0" dirty="0">
              <a:solidFill>
                <a:srgbClr val="E35204"/>
              </a:solidFill>
              <a:effectLst/>
              <a:latin typeface="+mn-lt"/>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i="0" dirty="0">
                <a:solidFill>
                  <a:srgbClr val="E35204"/>
                </a:solidFill>
                <a:effectLst/>
                <a:latin typeface="Roboto Black" panose="02000000000000000000" pitchFamily="2" charset="0"/>
                <a:ea typeface="Roboto Black" panose="02000000000000000000" pitchFamily="2" charset="0"/>
              </a:rPr>
              <a:t>LEGO</a:t>
            </a:r>
            <a:r>
              <a:rPr lang="sv-SE" sz="1200" b="0" i="0" dirty="0">
                <a:solidFill>
                  <a:srgbClr val="E35204"/>
                </a:solidFill>
                <a:effectLst/>
                <a:latin typeface="Roboto Light" panose="02000000000000000000" pitchFamily="2" charset="0"/>
                <a:ea typeface="Roboto Light" panose="02000000000000000000" pitchFamily="2" charset="0"/>
              </a:rPr>
              <a:t> började med enkla träklossar innan de introducerade de ikoniska plastklossarna. De testade först om barn var intresserade av att bygga med klossar och sedan, när konceptet visade sig vara framgångsrikt, utvecklades konceptet vidare till det Lego vi känner till idag.</a:t>
            </a:r>
          </a:p>
        </p:txBody>
      </p:sp>
      <p:sp>
        <p:nvSpPr>
          <p:cNvPr id="6" name="textruta 5">
            <a:extLst>
              <a:ext uri="{FF2B5EF4-FFF2-40B4-BE49-F238E27FC236}">
                <a16:creationId xmlns:a16="http://schemas.microsoft.com/office/drawing/2014/main" id="{D894A181-233D-A8F0-4D13-C81CE1BC627A}"/>
              </a:ext>
            </a:extLst>
          </p:cNvPr>
          <p:cNvSpPr txBox="1"/>
          <p:nvPr userDrawn="1"/>
        </p:nvSpPr>
        <p:spPr>
          <a:xfrm>
            <a:off x="7937790" y="868423"/>
            <a:ext cx="3394240" cy="184666"/>
          </a:xfrm>
          <a:prstGeom prst="rect">
            <a:avLst/>
          </a:prstGeom>
          <a:noFill/>
        </p:spPr>
        <p:txBody>
          <a:bodyPr wrap="square" lIns="0" tIns="0" rIns="0" bIns="0" rtlCol="0">
            <a:spAutoFit/>
          </a:bodyPr>
          <a:lstStyle/>
          <a:p>
            <a:r>
              <a:rPr lang="sv-SE" sz="1200" b="1" i="0" dirty="0">
                <a:solidFill>
                  <a:srgbClr val="E35204"/>
                </a:solidFill>
                <a:effectLst/>
                <a:latin typeface="Helsingborg Sans" pitchFamily="2" charset="77"/>
                <a:ea typeface="Roboto" panose="02000000000000000000" pitchFamily="2" charset="0"/>
              </a:rPr>
              <a:t>Exempel från annat initiativ i Helsingborgs stad</a:t>
            </a:r>
            <a:endParaRPr lang="sv-SE" sz="1200" b="1" i="0" dirty="0">
              <a:solidFill>
                <a:srgbClr val="E35204"/>
              </a:solidFill>
              <a:latin typeface="Helsingborg Sans" pitchFamily="2" charset="77"/>
              <a:ea typeface="Roboto" panose="02000000000000000000" pitchFamily="2" charset="0"/>
            </a:endParaRPr>
          </a:p>
        </p:txBody>
      </p:sp>
      <p:pic>
        <p:nvPicPr>
          <p:cNvPr id="7" name="Bildobjekt 6">
            <a:extLst>
              <a:ext uri="{FF2B5EF4-FFF2-40B4-BE49-F238E27FC236}">
                <a16:creationId xmlns:a16="http://schemas.microsoft.com/office/drawing/2014/main" id="{884DA1D4-1CE1-2581-B497-274630E8B191}"/>
              </a:ext>
            </a:extLst>
          </p:cNvPr>
          <p:cNvPicPr>
            <a:picLocks noChangeAspect="1"/>
          </p:cNvPicPr>
          <p:nvPr userDrawn="1"/>
        </p:nvPicPr>
        <p:blipFill rotWithShape="1">
          <a:blip r:embed="rId3"/>
          <a:srcRect b="30265"/>
          <a:stretch/>
        </p:blipFill>
        <p:spPr>
          <a:xfrm>
            <a:off x="4796514" y="4032959"/>
            <a:ext cx="607847" cy="423883"/>
          </a:xfrm>
          <a:prstGeom prst="rect">
            <a:avLst/>
          </a:prstGeom>
        </p:spPr>
      </p:pic>
      <p:pic>
        <p:nvPicPr>
          <p:cNvPr id="9" name="Bildobjekt 8" descr="En bild som visar Grafik, Teckensnitt, logotyp, grafisk design&#10;&#10;Automatiskt genererad beskrivning">
            <a:extLst>
              <a:ext uri="{FF2B5EF4-FFF2-40B4-BE49-F238E27FC236}">
                <a16:creationId xmlns:a16="http://schemas.microsoft.com/office/drawing/2014/main" id="{61F3960B-EBFB-F2EA-FB59-6A4D6CB74E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80814" y="5696545"/>
            <a:ext cx="449741" cy="449741"/>
          </a:xfrm>
          <a:prstGeom prst="rect">
            <a:avLst/>
          </a:prstGeom>
        </p:spPr>
      </p:pic>
      <p:pic>
        <p:nvPicPr>
          <p:cNvPr id="8" name="Bildobjekt 7">
            <a:extLst>
              <a:ext uri="{FF2B5EF4-FFF2-40B4-BE49-F238E27FC236}">
                <a16:creationId xmlns:a16="http://schemas.microsoft.com/office/drawing/2014/main" id="{74D42007-0F57-6750-0566-9078696D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857" y="4774409"/>
            <a:ext cx="538542" cy="546892"/>
          </a:xfrm>
          <a:prstGeom prst="rect">
            <a:avLst/>
          </a:prstGeom>
        </p:spPr>
      </p:pic>
    </p:spTree>
    <p:extLst>
      <p:ext uri="{BB962C8B-B14F-4D97-AF65-F5344CB8AC3E}">
        <p14:creationId xmlns:p14="http://schemas.microsoft.com/office/powerpoint/2010/main" val="4074080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CEC75DB-7909-820C-2F52-235026407607}"/>
              </a:ext>
            </a:extLst>
          </p:cNvPr>
          <p:cNvSpPr/>
          <p:nvPr userDrawn="1"/>
        </p:nvSpPr>
        <p:spPr>
          <a:xfrm>
            <a:off x="8207022" y="0"/>
            <a:ext cx="3984977"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1482457"/>
          </a:xfrm>
          <a:prstGeom prst="rect">
            <a:avLst/>
          </a:prstGeom>
          <a:noFill/>
        </p:spPr>
        <p:txBody>
          <a:bodyPr wrap="square" lIns="0" tIns="0" rIns="0" bIns="0" rtlCol="0">
            <a:spAutoFit/>
          </a:bodyPr>
          <a:lstStyle/>
          <a:p>
            <a:pPr>
              <a:lnSpc>
                <a:spcPct val="80000"/>
              </a:lnSpc>
            </a:pPr>
            <a:r>
              <a:rPr lang="sv-SE" sz="4000" b="1" i="0" dirty="0">
                <a:solidFill>
                  <a:srgbClr val="E35204"/>
                </a:solidFill>
                <a:effectLst/>
                <a:latin typeface="Helsingborg Sans" pitchFamily="2" charset="77"/>
              </a:rPr>
              <a:t>Vad är kärnan i din idé som du vill testa? Hur kan idén testas på minsta möjliga sätt?</a:t>
            </a:r>
            <a:endParaRPr lang="sv-SE" sz="4000" b="1" i="0" dirty="0">
              <a:solidFill>
                <a:srgbClr val="E35204"/>
              </a:solidFill>
              <a:latin typeface="Helsingborg Sans" pitchFamily="2" charset="77"/>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(1/4)</a:t>
            </a:r>
            <a:endParaRPr lang="sv-SE" sz="1400" b="1" i="0">
              <a:solidFill>
                <a:srgbClr val="E35204"/>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695629"/>
            <a:ext cx="6971429" cy="3682021"/>
          </a:xfrm>
        </p:spPr>
        <p:txBody>
          <a:bodyPr lIns="0">
            <a:normAutofit/>
          </a:bodyPr>
          <a:lstStyle>
            <a:lvl1pPr marL="0" indent="0">
              <a:buNone/>
              <a:defRPr sz="1800">
                <a:solidFill>
                  <a:srgbClr val="000000"/>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E35204"/>
                </a:solidFill>
                <a:effectLst/>
                <a:latin typeface="+mn-lt"/>
              </a:rPr>
              <a:t>0% färdig</a:t>
            </a:r>
            <a:endParaRPr lang="sv-SE" sz="1200">
              <a:solidFill>
                <a:srgbClr val="E35204"/>
              </a:solidFill>
              <a:latin typeface="+mn-lt"/>
            </a:endParaRPr>
          </a:p>
        </p:txBody>
      </p:sp>
      <p:sp>
        <p:nvSpPr>
          <p:cNvPr id="8" name="textruta 7">
            <a:extLst>
              <a:ext uri="{FF2B5EF4-FFF2-40B4-BE49-F238E27FC236}">
                <a16:creationId xmlns:a16="http://schemas.microsoft.com/office/drawing/2014/main" id="{3A4AB11C-68D1-1C7D-82A0-5415933EB13E}"/>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dirty="0">
                <a:solidFill>
                  <a:schemeClr val="bg1"/>
                </a:solidFill>
                <a:effectLst/>
                <a:latin typeface="Helsingborg Sans" pitchFamily="2" charset="77"/>
              </a:rPr>
              <a:t>Fler exempel</a:t>
            </a:r>
            <a:endParaRPr lang="sv-SE" sz="2700" b="1" i="0" dirty="0">
              <a:solidFill>
                <a:schemeClr val="bg1"/>
              </a:solidFill>
              <a:latin typeface="Helsingborg Sans" pitchFamily="2" charset="77"/>
            </a:endParaRPr>
          </a:p>
        </p:txBody>
      </p:sp>
      <p:sp>
        <p:nvSpPr>
          <p:cNvPr id="13" name="textruta 12">
            <a:extLst>
              <a:ext uri="{FF2B5EF4-FFF2-40B4-BE49-F238E27FC236}">
                <a16:creationId xmlns:a16="http://schemas.microsoft.com/office/drawing/2014/main" id="{5B3EB513-E679-1351-D68A-BA8A3B1A80B5}"/>
              </a:ext>
            </a:extLst>
          </p:cNvPr>
          <p:cNvSpPr txBox="1"/>
          <p:nvPr userDrawn="1"/>
        </p:nvSpPr>
        <p:spPr>
          <a:xfrm>
            <a:off x="8665354" y="1542601"/>
            <a:ext cx="2402040" cy="800219"/>
          </a:xfrm>
          <a:prstGeom prst="rect">
            <a:avLst/>
          </a:prstGeom>
          <a:noFill/>
        </p:spPr>
        <p:txBody>
          <a:bodyPr wrap="square" lIns="0" tIns="0" rIns="0" bIns="0">
            <a:spAutoFit/>
          </a:bodyPr>
          <a:lstStyle/>
          <a:p>
            <a:r>
              <a:rPr lang="sv-SE" sz="1300" b="0" i="0" dirty="0">
                <a:solidFill>
                  <a:schemeClr val="bg1"/>
                </a:solidFill>
                <a:effectLst/>
                <a:latin typeface="+mn-lt"/>
              </a:rPr>
              <a:t>”Vi testar informationen genom en enkel hemsida på några få elever, vårdnadshavare och pedagoger.”</a:t>
            </a:r>
            <a:endParaRPr lang="sv-SE" sz="1300" dirty="0">
              <a:solidFill>
                <a:schemeClr val="bg1"/>
              </a:solidFill>
              <a:latin typeface="+mn-lt"/>
            </a:endParaRPr>
          </a:p>
        </p:txBody>
      </p:sp>
      <p:sp>
        <p:nvSpPr>
          <p:cNvPr id="15" name="textruta 14">
            <a:extLst>
              <a:ext uri="{FF2B5EF4-FFF2-40B4-BE49-F238E27FC236}">
                <a16:creationId xmlns:a16="http://schemas.microsoft.com/office/drawing/2014/main" id="{CD364D8F-538F-F85C-D222-81DF3FF75FC1}"/>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6" name="textruta 15">
            <a:extLst>
              <a:ext uri="{FF2B5EF4-FFF2-40B4-BE49-F238E27FC236}">
                <a16:creationId xmlns:a16="http://schemas.microsoft.com/office/drawing/2014/main" id="{49CC8498-0A6A-FCE1-140E-FDA8111DC5EC}"/>
              </a:ext>
            </a:extLst>
          </p:cNvPr>
          <p:cNvSpPr txBox="1"/>
          <p:nvPr userDrawn="1"/>
        </p:nvSpPr>
        <p:spPr>
          <a:xfrm>
            <a:off x="8665354" y="2912967"/>
            <a:ext cx="2718668" cy="1200329"/>
          </a:xfrm>
          <a:prstGeom prst="rect">
            <a:avLst/>
          </a:prstGeom>
          <a:noFill/>
        </p:spPr>
        <p:txBody>
          <a:bodyPr wrap="square" lIns="0" tIns="0" rIns="0" bIns="0">
            <a:spAutoFit/>
          </a:bodyPr>
          <a:lstStyle/>
          <a:p>
            <a:r>
              <a:rPr lang="sv-SE" sz="1300" b="0" i="0" dirty="0">
                <a:solidFill>
                  <a:schemeClr val="bg1"/>
                </a:solidFill>
                <a:effectLst/>
                <a:latin typeface="+mn-lt"/>
              </a:rPr>
              <a:t>”Idéns minsta bästa lösning </a:t>
            </a:r>
          </a:p>
          <a:p>
            <a:r>
              <a:rPr lang="sv-SE" sz="1300" b="0" i="0" dirty="0">
                <a:solidFill>
                  <a:schemeClr val="bg1"/>
                </a:solidFill>
                <a:effectLst/>
                <a:latin typeface="+mn-lt"/>
              </a:rPr>
              <a:t>skapar vi genom att ta en mobiltelefon, startar ett videosamtal, en i gruppen agerar guide och vi testar mot några boende på ett äldreboende.”</a:t>
            </a:r>
            <a:endParaRPr lang="sv-SE" sz="1300" dirty="0">
              <a:solidFill>
                <a:schemeClr val="bg1"/>
              </a:solidFill>
              <a:latin typeface="+mn-lt"/>
            </a:endParaRPr>
          </a:p>
        </p:txBody>
      </p:sp>
      <p:pic>
        <p:nvPicPr>
          <p:cNvPr id="17" name="Bildobjekt 16">
            <a:extLst>
              <a:ext uri="{FF2B5EF4-FFF2-40B4-BE49-F238E27FC236}">
                <a16:creationId xmlns:a16="http://schemas.microsoft.com/office/drawing/2014/main" id="{D6F22472-45B7-F17C-5BD9-DB44F2AB019D}"/>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62518"/>
            <a:ext cx="862494" cy="860400"/>
          </a:xfrm>
          <a:prstGeom prst="ellipse">
            <a:avLst/>
          </a:prstGeom>
        </p:spPr>
      </p:pic>
      <p:sp>
        <p:nvSpPr>
          <p:cNvPr id="18" name="textruta 17">
            <a:extLst>
              <a:ext uri="{FF2B5EF4-FFF2-40B4-BE49-F238E27FC236}">
                <a16:creationId xmlns:a16="http://schemas.microsoft.com/office/drawing/2014/main" id="{86307162-1B59-25C7-B6A1-8CB365BAD238}"/>
              </a:ext>
            </a:extLst>
          </p:cNvPr>
          <p:cNvSpPr txBox="1"/>
          <p:nvPr userDrawn="1"/>
        </p:nvSpPr>
        <p:spPr>
          <a:xfrm>
            <a:off x="8665354" y="2695630"/>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9" name="Bildobjekt 18">
            <a:extLst>
              <a:ext uri="{FF2B5EF4-FFF2-40B4-BE49-F238E27FC236}">
                <a16:creationId xmlns:a16="http://schemas.microsoft.com/office/drawing/2014/main" id="{9FE0128E-D895-939A-5DD3-EE7BB8399761}"/>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
        <p:nvSpPr>
          <p:cNvPr id="2" name="textruta 1">
            <a:extLst>
              <a:ext uri="{FF2B5EF4-FFF2-40B4-BE49-F238E27FC236}">
                <a16:creationId xmlns:a16="http://schemas.microsoft.com/office/drawing/2014/main" id="{7C9A9F84-6CE3-1135-BD3F-60AF52C6517C}"/>
              </a:ext>
            </a:extLst>
          </p:cNvPr>
          <p:cNvSpPr txBox="1"/>
          <p:nvPr userDrawn="1"/>
        </p:nvSpPr>
        <p:spPr>
          <a:xfrm>
            <a:off x="8665354" y="4690520"/>
            <a:ext cx="2718668" cy="800219"/>
          </a:xfrm>
          <a:prstGeom prst="rect">
            <a:avLst/>
          </a:prstGeom>
          <a:noFill/>
        </p:spPr>
        <p:txBody>
          <a:bodyPr wrap="square" lIns="0" tIns="0" rIns="0" bIns="0">
            <a:spAutoFit/>
          </a:bodyPr>
          <a:lstStyle/>
          <a:p>
            <a:r>
              <a:rPr lang="sv-SE" sz="1300" b="0" i="0" dirty="0">
                <a:solidFill>
                  <a:schemeClr val="bg1"/>
                </a:solidFill>
                <a:effectLst/>
                <a:latin typeface="+mn-lt"/>
              </a:rPr>
              <a:t>”Vi testar en befintlig översättningslösning för att se om både handläggare och brukare kan tänkas använda sig av en digital tolk.”</a:t>
            </a:r>
            <a:endParaRPr lang="sv-SE" sz="1300" dirty="0">
              <a:solidFill>
                <a:schemeClr val="bg1"/>
              </a:solidFill>
              <a:latin typeface="+mn-lt"/>
            </a:endParaRPr>
          </a:p>
        </p:txBody>
      </p:sp>
      <p:pic>
        <p:nvPicPr>
          <p:cNvPr id="4" name="Bildobjekt 3">
            <a:extLst>
              <a:ext uri="{FF2B5EF4-FFF2-40B4-BE49-F238E27FC236}">
                <a16:creationId xmlns:a16="http://schemas.microsoft.com/office/drawing/2014/main" id="{305ACB11-A47A-28F9-1B00-8308400E8AA0}"/>
              </a:ext>
            </a:extLst>
          </p:cNvPr>
          <p:cNvPicPr>
            <a:picLocks noChangeAspect="1"/>
          </p:cNvPicPr>
          <p:nvPr userDrawn="1"/>
        </p:nvPicPr>
        <p:blipFill>
          <a:blip r:embed="rId4">
            <a:extLst>
              <a:ext uri="{28A0092B-C50C-407E-A947-70E740481C1C}">
                <a14:useLocalDpi xmlns:a14="http://schemas.microsoft.com/office/drawing/2010/main" val="0"/>
              </a:ext>
            </a:extLst>
          </a:blip>
          <a:srcRect l="6459" r="6459"/>
          <a:stretch/>
        </p:blipFill>
        <p:spPr>
          <a:xfrm>
            <a:off x="10930197" y="4040071"/>
            <a:ext cx="862494" cy="860400"/>
          </a:xfrm>
          <a:prstGeom prst="ellipse">
            <a:avLst/>
          </a:prstGeom>
        </p:spPr>
      </p:pic>
      <p:sp>
        <p:nvSpPr>
          <p:cNvPr id="6" name="textruta 5">
            <a:extLst>
              <a:ext uri="{FF2B5EF4-FFF2-40B4-BE49-F238E27FC236}">
                <a16:creationId xmlns:a16="http://schemas.microsoft.com/office/drawing/2014/main" id="{A0DD7A8D-234E-AEBC-EE59-69BEFD1DCA7C}"/>
              </a:ext>
            </a:extLst>
          </p:cNvPr>
          <p:cNvSpPr txBox="1"/>
          <p:nvPr userDrawn="1"/>
        </p:nvSpPr>
        <p:spPr>
          <a:xfrm>
            <a:off x="8665354" y="4473183"/>
            <a:ext cx="2889173" cy="174150"/>
          </a:xfrm>
          <a:prstGeom prst="rect">
            <a:avLst/>
          </a:prstGeom>
          <a:noFill/>
        </p:spPr>
        <p:txBody>
          <a:bodyPr wrap="square" lIns="0" tIns="0" rIns="0" bIns="0" rtlCol="0">
            <a:spAutoFit/>
          </a:bodyPr>
          <a:lstStyle/>
          <a:p>
            <a:pPr>
              <a:lnSpc>
                <a:spcPct val="80000"/>
              </a:lnSpc>
            </a:pPr>
            <a:r>
              <a:rPr lang="sv-SE" sz="1400" b="1" i="0" dirty="0">
                <a:solidFill>
                  <a:schemeClr val="bg1"/>
                </a:solidFill>
                <a:effectLst/>
                <a:latin typeface="Helsingborg Sans" pitchFamily="2" charset="77"/>
              </a:rPr>
              <a:t>Digital tolk</a:t>
            </a:r>
            <a:endParaRPr lang="sv-SE" sz="1400" b="1" i="0" dirty="0">
              <a:solidFill>
                <a:schemeClr val="bg1"/>
              </a:solidFill>
              <a:latin typeface="Helsingborg Sans" pitchFamily="2" charset="77"/>
            </a:endParaRPr>
          </a:p>
        </p:txBody>
      </p:sp>
    </p:spTree>
    <p:extLst>
      <p:ext uri="{BB962C8B-B14F-4D97-AF65-F5344CB8AC3E}">
        <p14:creationId xmlns:p14="http://schemas.microsoft.com/office/powerpoint/2010/main" val="3671029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CEC75DB-7909-820C-2F52-235026407607}"/>
              </a:ext>
            </a:extLst>
          </p:cNvPr>
          <p:cNvSpPr/>
          <p:nvPr userDrawn="1"/>
        </p:nvSpPr>
        <p:spPr>
          <a:xfrm>
            <a:off x="8207022" y="0"/>
            <a:ext cx="3984977"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dirty="0">
                <a:solidFill>
                  <a:srgbClr val="E35204"/>
                </a:solidFill>
                <a:effectLst/>
                <a:latin typeface="Helsingborg Sans" pitchFamily="2" charset="77"/>
              </a:rPr>
              <a:t>Vad vill du försöka förstå?</a:t>
            </a:r>
            <a:endParaRPr lang="sv-SE" sz="4000" b="1" i="0" dirty="0">
              <a:solidFill>
                <a:srgbClr val="E35204"/>
              </a:solidFill>
              <a:latin typeface="Helsingborg Sans" pitchFamily="2" charset="77"/>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(2/4)</a:t>
            </a:r>
            <a:endParaRPr lang="sv-SE" sz="1400" b="1" i="0">
              <a:solidFill>
                <a:srgbClr val="E35204"/>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812647"/>
            <a:ext cx="6971429" cy="3565003"/>
          </a:xfrm>
        </p:spPr>
        <p:txBody>
          <a:bodyPr lIns="0">
            <a:normAutofit/>
          </a:bodyPr>
          <a:lstStyle>
            <a:lvl1pPr marL="0" indent="0">
              <a:buNone/>
              <a:defRPr sz="1800">
                <a:solidFill>
                  <a:srgbClr val="000000"/>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18 %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223441"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44B98081-63D3-DCC2-F5CC-55D4188C9216}"/>
              </a:ext>
            </a:extLst>
          </p:cNvPr>
          <p:cNvSpPr txBox="1"/>
          <p:nvPr userDrawn="1"/>
        </p:nvSpPr>
        <p:spPr>
          <a:xfrm>
            <a:off x="644557" y="1716285"/>
            <a:ext cx="6971429" cy="830997"/>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Beskriv syftet med testet. Detta kan vara allt från att testa en specifik funktion till att förstå hur användare interagerar med din lösning. Håll dig till max tre saker att testa till en början. </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9" name="textruta 8">
            <a:extLst>
              <a:ext uri="{FF2B5EF4-FFF2-40B4-BE49-F238E27FC236}">
                <a16:creationId xmlns:a16="http://schemas.microsoft.com/office/drawing/2014/main" id="{333B161D-A005-F4DB-7145-8165A5553869}"/>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B2C80ADA-A85A-2A66-5D0C-672720F404BA}"/>
              </a:ext>
            </a:extLst>
          </p:cNvPr>
          <p:cNvSpPr txBox="1"/>
          <p:nvPr userDrawn="1"/>
        </p:nvSpPr>
        <p:spPr>
          <a:xfrm>
            <a:off x="8665353" y="1716285"/>
            <a:ext cx="3127337" cy="1000274"/>
          </a:xfrm>
          <a:prstGeom prst="rect">
            <a:avLst/>
          </a:prstGeom>
          <a:noFill/>
        </p:spPr>
        <p:txBody>
          <a:bodyPr wrap="square" lIns="0" tIns="0" rIns="0" bIns="0">
            <a:spAutoFit/>
          </a:bodyPr>
          <a:lstStyle/>
          <a:p>
            <a:r>
              <a:rPr lang="sv-SE" sz="1300" b="0" i="0" dirty="0">
                <a:solidFill>
                  <a:schemeClr val="bg1"/>
                </a:solidFill>
                <a:effectLst/>
                <a:latin typeface="+mn-lt"/>
              </a:rPr>
              <a:t>”Vi vill lära oss hur eleverna i årskurs 4-6 förstår text, olika grafer och diagram i en kontrollpanel. Vi vill också lära oss om lärarna tycker att verktyget kan komplettera deras undervisning.”</a:t>
            </a:r>
            <a:endParaRPr lang="sv-SE" sz="1300" dirty="0">
              <a:solidFill>
                <a:schemeClr val="bg1"/>
              </a:solidFill>
              <a:latin typeface="+mn-lt"/>
            </a:endParaRPr>
          </a:p>
        </p:txBody>
      </p:sp>
      <p:sp>
        <p:nvSpPr>
          <p:cNvPr id="11" name="textruta 10">
            <a:extLst>
              <a:ext uri="{FF2B5EF4-FFF2-40B4-BE49-F238E27FC236}">
                <a16:creationId xmlns:a16="http://schemas.microsoft.com/office/drawing/2014/main" id="{60670931-FBA0-35F3-2A66-25D8040EB470}"/>
              </a:ext>
            </a:extLst>
          </p:cNvPr>
          <p:cNvSpPr txBox="1"/>
          <p:nvPr userDrawn="1"/>
        </p:nvSpPr>
        <p:spPr>
          <a:xfrm>
            <a:off x="8665354" y="1237338"/>
            <a:ext cx="2264843" cy="51886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Visualiserad klimatdata i våra klassrum</a:t>
            </a:r>
          </a:p>
          <a:p>
            <a:pPr>
              <a:lnSpc>
                <a:spcPct val="80000"/>
              </a:lnSpc>
            </a:pPr>
            <a:endParaRPr lang="sv-SE" sz="1400" b="1" i="0">
              <a:solidFill>
                <a:schemeClr val="bg1"/>
              </a:solidFill>
              <a:effectLst/>
              <a:latin typeface="Helsingborg Sans" pitchFamily="2" charset="77"/>
            </a:endParaRPr>
          </a:p>
        </p:txBody>
      </p:sp>
      <p:pic>
        <p:nvPicPr>
          <p:cNvPr id="12" name="Bildobjekt 11">
            <a:extLst>
              <a:ext uri="{FF2B5EF4-FFF2-40B4-BE49-F238E27FC236}">
                <a16:creationId xmlns:a16="http://schemas.microsoft.com/office/drawing/2014/main" id="{356CC58B-B770-CC7F-FAA7-3AE7F5B05F1A}"/>
              </a:ext>
            </a:extLst>
          </p:cNvPr>
          <p:cNvPicPr>
            <a:picLocks noChangeAspect="1"/>
          </p:cNvPicPr>
          <p:nvPr userDrawn="1"/>
        </p:nvPicPr>
        <p:blipFill>
          <a:blip r:embed="rId2">
            <a:extLst>
              <a:ext uri="{28A0092B-C50C-407E-A947-70E740481C1C}">
                <a14:useLocalDpi xmlns:a14="http://schemas.microsoft.com/office/drawing/2010/main" val="0"/>
              </a:ext>
            </a:extLst>
          </a:blip>
          <a:srcRect l="21105" r="21105"/>
          <a:stretch/>
        </p:blipFill>
        <p:spPr>
          <a:xfrm>
            <a:off x="10930197" y="748875"/>
            <a:ext cx="862494" cy="860399"/>
          </a:xfrm>
          <a:prstGeom prst="ellipse">
            <a:avLst/>
          </a:prstGeom>
        </p:spPr>
      </p:pic>
      <p:sp>
        <p:nvSpPr>
          <p:cNvPr id="18" name="textruta 17">
            <a:extLst>
              <a:ext uri="{FF2B5EF4-FFF2-40B4-BE49-F238E27FC236}">
                <a16:creationId xmlns:a16="http://schemas.microsoft.com/office/drawing/2014/main" id="{48497A30-4AA4-642A-3C9C-702C1C27DCF1}"/>
              </a:ext>
            </a:extLst>
          </p:cNvPr>
          <p:cNvSpPr txBox="1"/>
          <p:nvPr userDrawn="1"/>
        </p:nvSpPr>
        <p:spPr>
          <a:xfrm>
            <a:off x="8665354" y="5457860"/>
            <a:ext cx="3127335" cy="1000274"/>
          </a:xfrm>
          <a:prstGeom prst="rect">
            <a:avLst/>
          </a:prstGeom>
          <a:noFill/>
        </p:spPr>
        <p:txBody>
          <a:bodyPr wrap="square" lIns="0" tIns="0" rIns="0" bIns="0">
            <a:spAutoFit/>
          </a:bodyPr>
          <a:lstStyle/>
          <a:p>
            <a:r>
              <a:rPr lang="sv-SE" sz="1300" b="0" i="0" dirty="0">
                <a:solidFill>
                  <a:schemeClr val="bg1"/>
                </a:solidFill>
                <a:effectLst/>
                <a:latin typeface="+mn-lt"/>
              </a:rPr>
              <a:t>Kom ihåg, syftet med testet bör alltid vara kopplat till det värde och de effektmål du hoppas att din innovation ska ge. Det hjälper dig att se om din innovation faktiskt uppfyller de förväntningar du har.</a:t>
            </a:r>
          </a:p>
        </p:txBody>
      </p:sp>
      <p:sp>
        <p:nvSpPr>
          <p:cNvPr id="19" name="textruta 18">
            <a:extLst>
              <a:ext uri="{FF2B5EF4-FFF2-40B4-BE49-F238E27FC236}">
                <a16:creationId xmlns:a16="http://schemas.microsoft.com/office/drawing/2014/main" id="{B65E89C5-D5A4-C8D9-2CAD-C0810DB79E3E}"/>
              </a:ext>
            </a:extLst>
          </p:cNvPr>
          <p:cNvSpPr txBox="1"/>
          <p:nvPr userDrawn="1"/>
        </p:nvSpPr>
        <p:spPr>
          <a:xfrm>
            <a:off x="8665354" y="4978876"/>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Tips</a:t>
            </a:r>
            <a:endParaRPr lang="sv-SE" sz="2700" b="1" i="0">
              <a:solidFill>
                <a:schemeClr val="bg1"/>
              </a:solidFill>
              <a:latin typeface="Helsingborg Sans" pitchFamily="2" charset="77"/>
            </a:endParaRPr>
          </a:p>
        </p:txBody>
      </p:sp>
      <p:sp>
        <p:nvSpPr>
          <p:cNvPr id="20" name="textruta 19">
            <a:extLst>
              <a:ext uri="{FF2B5EF4-FFF2-40B4-BE49-F238E27FC236}">
                <a16:creationId xmlns:a16="http://schemas.microsoft.com/office/drawing/2014/main" id="{5AC5B5EB-99CC-0378-6252-8E6A9F76ABCB}"/>
              </a:ext>
            </a:extLst>
          </p:cNvPr>
          <p:cNvSpPr txBox="1"/>
          <p:nvPr userDrawn="1"/>
        </p:nvSpPr>
        <p:spPr>
          <a:xfrm>
            <a:off x="8665353" y="2916380"/>
            <a:ext cx="3127337" cy="1800493"/>
          </a:xfrm>
          <a:prstGeom prst="rect">
            <a:avLst/>
          </a:prstGeom>
          <a:noFill/>
        </p:spPr>
        <p:txBody>
          <a:bodyPr wrap="square" lIns="0" tIns="0" rIns="0" bIns="0">
            <a:spAutoFit/>
          </a:bodyPr>
          <a:lstStyle/>
          <a:p>
            <a:r>
              <a:rPr lang="sv-SE" sz="1300" b="1" i="0" dirty="0" err="1">
                <a:solidFill>
                  <a:schemeClr val="bg1"/>
                </a:solidFill>
                <a:effectLst/>
                <a:latin typeface="Roboto Black" panose="02000000000000000000" pitchFamily="2" charset="0"/>
                <a:ea typeface="Roboto Black" panose="02000000000000000000" pitchFamily="2" charset="0"/>
              </a:rPr>
              <a:t>Airbnb</a:t>
            </a:r>
            <a:r>
              <a:rPr lang="sv-SE" sz="1300" b="0" i="0" dirty="0">
                <a:solidFill>
                  <a:schemeClr val="bg1"/>
                </a:solidFill>
                <a:effectLst/>
                <a:latin typeface="+mn-lt"/>
              </a:rPr>
              <a:t> testade om människor var redo att hyra ut sina hem till främlingar och att bo i främlingars hem.</a:t>
            </a:r>
          </a:p>
          <a:p>
            <a:r>
              <a:rPr lang="sv-SE" sz="1300" b="1" i="0" dirty="0" err="1">
                <a:solidFill>
                  <a:schemeClr val="bg1"/>
                </a:solidFill>
                <a:effectLst/>
                <a:latin typeface="Roboto Black" panose="02000000000000000000" pitchFamily="2" charset="0"/>
                <a:ea typeface="Roboto Black" panose="02000000000000000000" pitchFamily="2" charset="0"/>
              </a:rPr>
              <a:t>Spotify</a:t>
            </a:r>
            <a:r>
              <a:rPr lang="sv-SE" sz="1300" b="0" i="0" dirty="0">
                <a:solidFill>
                  <a:schemeClr val="bg1"/>
                </a:solidFill>
                <a:effectLst/>
                <a:latin typeface="+mn-lt"/>
              </a:rPr>
              <a:t> undersökte om folk skulle byta från att äga musik till att strömma den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300" b="1" i="0" dirty="0">
                <a:solidFill>
                  <a:schemeClr val="bg1"/>
                </a:solidFill>
                <a:effectLst/>
                <a:latin typeface="Roboto Black" panose="02000000000000000000" pitchFamily="2" charset="0"/>
                <a:ea typeface="Roboto Black" panose="02000000000000000000" pitchFamily="2" charset="0"/>
              </a:rPr>
              <a:t>LEGO</a:t>
            </a:r>
            <a:r>
              <a:rPr lang="sv-SE" sz="1300" b="0" i="0" dirty="0">
                <a:solidFill>
                  <a:schemeClr val="bg1"/>
                </a:solidFill>
                <a:effectLst/>
                <a:latin typeface="+mn-lt"/>
              </a:rPr>
              <a:t> ville se om barn tyckte att det var roligt att bygga med klossar och om de skulle uppskatta att kunna bygga, riva ner och bygga något nytt med samma klossar.</a:t>
            </a:r>
          </a:p>
        </p:txBody>
      </p:sp>
    </p:spTree>
    <p:extLst>
      <p:ext uri="{BB962C8B-B14F-4D97-AF65-F5344CB8AC3E}">
        <p14:creationId xmlns:p14="http://schemas.microsoft.com/office/powerpoint/2010/main" val="186609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6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CEC75DB-7909-820C-2F52-235026407607}"/>
              </a:ext>
            </a:extLst>
          </p:cNvPr>
          <p:cNvSpPr/>
          <p:nvPr userDrawn="1"/>
        </p:nvSpPr>
        <p:spPr>
          <a:xfrm>
            <a:off x="8207022" y="0"/>
            <a:ext cx="3984977"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E35204"/>
                </a:solidFill>
                <a:effectLst/>
                <a:latin typeface="Helsingborg Sans" pitchFamily="2" charset="77"/>
              </a:rPr>
              <a:t>Vilka frågor vill du få svar på?</a:t>
            </a:r>
            <a:endParaRPr lang="sv-SE" sz="4000" b="1" i="0">
              <a:solidFill>
                <a:srgbClr val="E35204"/>
              </a:solidFill>
              <a:latin typeface="Helsingborg Sans" pitchFamily="2" charset="77"/>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(2/4)</a:t>
            </a:r>
            <a:endParaRPr lang="sv-SE" sz="1400" b="1" i="0">
              <a:solidFill>
                <a:srgbClr val="E35204"/>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1756198"/>
            <a:ext cx="6971429" cy="4621453"/>
          </a:xfrm>
        </p:spPr>
        <p:txBody>
          <a:bodyPr lIns="0">
            <a:normAutofit/>
          </a:bodyPr>
          <a:lstStyle>
            <a:lvl1pPr marL="0" indent="0">
              <a:buNone/>
              <a:defRPr sz="1800">
                <a:solidFill>
                  <a:srgbClr val="000000"/>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28%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338772"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333B161D-A005-F4DB-7145-8165A5553869}"/>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B2C80ADA-A85A-2A66-5D0C-672720F404BA}"/>
              </a:ext>
            </a:extLst>
          </p:cNvPr>
          <p:cNvSpPr txBox="1"/>
          <p:nvPr userDrawn="1"/>
        </p:nvSpPr>
        <p:spPr>
          <a:xfrm>
            <a:off x="8665353" y="1476104"/>
            <a:ext cx="3127337" cy="2000548"/>
          </a:xfrm>
          <a:prstGeom prst="rect">
            <a:avLst/>
          </a:prstGeom>
          <a:noFill/>
        </p:spPr>
        <p:txBody>
          <a:bodyPr wrap="square" lIns="0" tIns="0" rIns="0" bIns="0">
            <a:spAutoFit/>
          </a:bodyPr>
          <a:lstStyle/>
          <a:p>
            <a:r>
              <a:rPr lang="sv-SE" sz="1300" b="0" i="0" dirty="0">
                <a:solidFill>
                  <a:schemeClr val="bg1"/>
                </a:solidFill>
                <a:effectLst/>
                <a:latin typeface="+mn-lt"/>
              </a:rPr>
              <a:t>Passar lösningen användarnas behov? På vilket sätt?</a:t>
            </a:r>
          </a:p>
          <a:p>
            <a:r>
              <a:rPr lang="sv-SE" sz="1300" b="0" i="0" dirty="0">
                <a:solidFill>
                  <a:schemeClr val="bg1"/>
                </a:solidFill>
                <a:effectLst/>
                <a:latin typeface="+mn-lt"/>
              </a:rPr>
              <a:t>Är lösningen enkel att använda för målgruppen? Varför?</a:t>
            </a:r>
          </a:p>
          <a:p>
            <a:r>
              <a:rPr lang="sv-SE" sz="1300" b="0" i="0" dirty="0">
                <a:solidFill>
                  <a:schemeClr val="bg1"/>
                </a:solidFill>
                <a:effectLst/>
                <a:latin typeface="+mn-lt"/>
              </a:rPr>
              <a:t>Vilka delar av lösningen fungerar bra och vilka behöver förbättring? Och hur?</a:t>
            </a:r>
          </a:p>
          <a:p>
            <a:r>
              <a:rPr lang="sv-SE" sz="1300" b="0" i="0" dirty="0">
                <a:solidFill>
                  <a:schemeClr val="bg1"/>
                </a:solidFill>
                <a:effectLst/>
                <a:latin typeface="+mn-lt"/>
              </a:rPr>
              <a:t>Vilka oväntade problem eller utmaningar uppstår när lösningen används?</a:t>
            </a:r>
          </a:p>
          <a:p>
            <a:r>
              <a:rPr lang="sv-SE" sz="1300" b="0" i="0" dirty="0">
                <a:solidFill>
                  <a:schemeClr val="bg1"/>
                </a:solidFill>
                <a:effectLst/>
                <a:latin typeface="+mn-lt"/>
              </a:rPr>
              <a:t>Vilket värde för användaren skapar lösningen kopplat till dina effektmål?</a:t>
            </a:r>
            <a:endParaRPr lang="sv-SE" sz="1300" dirty="0">
              <a:solidFill>
                <a:schemeClr val="bg1"/>
              </a:solidFill>
              <a:latin typeface="+mn-lt"/>
            </a:endParaRPr>
          </a:p>
        </p:txBody>
      </p:sp>
      <p:sp>
        <p:nvSpPr>
          <p:cNvPr id="11" name="textruta 10">
            <a:extLst>
              <a:ext uri="{FF2B5EF4-FFF2-40B4-BE49-F238E27FC236}">
                <a16:creationId xmlns:a16="http://schemas.microsoft.com/office/drawing/2014/main" id="{60670931-FBA0-35F3-2A66-25D8040EB470}"/>
              </a:ext>
            </a:extLst>
          </p:cNvPr>
          <p:cNvSpPr txBox="1"/>
          <p:nvPr userDrawn="1"/>
        </p:nvSpPr>
        <p:spPr>
          <a:xfrm>
            <a:off x="8665354" y="1237338"/>
            <a:ext cx="2264843" cy="346505"/>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Frågor till er själva</a:t>
            </a:r>
          </a:p>
          <a:p>
            <a:pPr>
              <a:lnSpc>
                <a:spcPct val="80000"/>
              </a:lnSpc>
            </a:pPr>
            <a:endParaRPr lang="sv-SE" sz="1400" b="1" i="0">
              <a:solidFill>
                <a:schemeClr val="bg1"/>
              </a:solidFill>
              <a:effectLst/>
              <a:latin typeface="Helsingborg Sans" pitchFamily="2" charset="77"/>
            </a:endParaRPr>
          </a:p>
        </p:txBody>
      </p:sp>
      <p:sp>
        <p:nvSpPr>
          <p:cNvPr id="4" name="textruta 3">
            <a:extLst>
              <a:ext uri="{FF2B5EF4-FFF2-40B4-BE49-F238E27FC236}">
                <a16:creationId xmlns:a16="http://schemas.microsoft.com/office/drawing/2014/main" id="{65AF932A-8088-3837-6703-C620956BCA75}"/>
              </a:ext>
            </a:extLst>
          </p:cNvPr>
          <p:cNvSpPr txBox="1"/>
          <p:nvPr userDrawn="1"/>
        </p:nvSpPr>
        <p:spPr>
          <a:xfrm>
            <a:off x="8665353" y="4008108"/>
            <a:ext cx="3127337" cy="1400383"/>
          </a:xfrm>
          <a:prstGeom prst="rect">
            <a:avLst/>
          </a:prstGeom>
          <a:noFill/>
        </p:spPr>
        <p:txBody>
          <a:bodyPr wrap="square" lIns="0" tIns="0" rIns="0" bIns="0">
            <a:spAutoFit/>
          </a:bodyPr>
          <a:lstStyle/>
          <a:p>
            <a:r>
              <a:rPr lang="sv-SE" sz="1300" b="0" i="0" dirty="0">
                <a:solidFill>
                  <a:schemeClr val="bg1"/>
                </a:solidFill>
                <a:effectLst/>
                <a:latin typeface="+mn-lt"/>
              </a:rPr>
              <a:t>Kan du berätta om din upplevelse av att använda lösningen?</a:t>
            </a:r>
          </a:p>
          <a:p>
            <a:r>
              <a:rPr lang="sv-SE" sz="1300" b="0" i="0" dirty="0">
                <a:solidFill>
                  <a:schemeClr val="bg1"/>
                </a:solidFill>
                <a:effectLst/>
                <a:latin typeface="+mn-lt"/>
              </a:rPr>
              <a:t>Vad gillade du mest med lösningen?</a:t>
            </a:r>
          </a:p>
          <a:p>
            <a:r>
              <a:rPr lang="sv-SE" sz="1300" b="0" i="0" dirty="0">
                <a:solidFill>
                  <a:schemeClr val="bg1"/>
                </a:solidFill>
                <a:effectLst/>
                <a:latin typeface="+mn-lt"/>
              </a:rPr>
              <a:t>Vad gillade du minst eller hade svårt med?</a:t>
            </a:r>
          </a:p>
          <a:p>
            <a:r>
              <a:rPr lang="sv-SE" sz="1300" b="0" i="0" dirty="0">
                <a:solidFill>
                  <a:schemeClr val="bg1"/>
                </a:solidFill>
                <a:effectLst/>
                <a:latin typeface="+mn-lt"/>
              </a:rPr>
              <a:t>Hur skulle du förbättra lösningen?</a:t>
            </a:r>
          </a:p>
          <a:p>
            <a:r>
              <a:rPr lang="sv-SE" sz="1300" b="0" i="0" dirty="0">
                <a:solidFill>
                  <a:schemeClr val="bg1"/>
                </a:solidFill>
                <a:effectLst/>
                <a:latin typeface="+mn-lt"/>
              </a:rPr>
              <a:t>Skulle du använda lösningen regelbundet? Varför/varför inte?</a:t>
            </a:r>
            <a:endParaRPr lang="sv-SE" sz="1300" dirty="0">
              <a:solidFill>
                <a:schemeClr val="bg1"/>
              </a:solidFill>
              <a:latin typeface="+mn-lt"/>
            </a:endParaRPr>
          </a:p>
        </p:txBody>
      </p:sp>
      <p:sp>
        <p:nvSpPr>
          <p:cNvPr id="6" name="textruta 5">
            <a:extLst>
              <a:ext uri="{FF2B5EF4-FFF2-40B4-BE49-F238E27FC236}">
                <a16:creationId xmlns:a16="http://schemas.microsoft.com/office/drawing/2014/main" id="{6B37E5AB-D886-63F8-0010-C1448A141103}"/>
              </a:ext>
            </a:extLst>
          </p:cNvPr>
          <p:cNvSpPr txBox="1"/>
          <p:nvPr userDrawn="1"/>
        </p:nvSpPr>
        <p:spPr>
          <a:xfrm>
            <a:off x="8665354" y="3769342"/>
            <a:ext cx="2264843" cy="346505"/>
          </a:xfrm>
          <a:prstGeom prst="rect">
            <a:avLst/>
          </a:prstGeom>
          <a:noFill/>
        </p:spPr>
        <p:txBody>
          <a:bodyPr wrap="square" lIns="0" tIns="0" rIns="0" bIns="0" rtlCol="0">
            <a:spAutoFit/>
          </a:bodyPr>
          <a:lstStyle/>
          <a:p>
            <a:pPr>
              <a:lnSpc>
                <a:spcPct val="80000"/>
              </a:lnSpc>
            </a:pPr>
            <a:r>
              <a:rPr lang="sv-SE" sz="1400" b="1" i="0" dirty="0">
                <a:solidFill>
                  <a:schemeClr val="bg1"/>
                </a:solidFill>
                <a:effectLst/>
                <a:latin typeface="Helsingborg Sans" pitchFamily="2" charset="77"/>
              </a:rPr>
              <a:t>Frågor till testpersonerna </a:t>
            </a:r>
          </a:p>
          <a:p>
            <a:pPr>
              <a:lnSpc>
                <a:spcPct val="80000"/>
              </a:lnSpc>
            </a:pPr>
            <a:endParaRPr lang="sv-SE" sz="1400" b="1" i="0" dirty="0">
              <a:solidFill>
                <a:schemeClr val="bg1"/>
              </a:solidFill>
              <a:effectLst/>
              <a:latin typeface="Helsingborg Sans" pitchFamily="2" charset="77"/>
            </a:endParaRPr>
          </a:p>
        </p:txBody>
      </p:sp>
    </p:spTree>
    <p:extLst>
      <p:ext uri="{BB962C8B-B14F-4D97-AF65-F5344CB8AC3E}">
        <p14:creationId xmlns:p14="http://schemas.microsoft.com/office/powerpoint/2010/main" val="2304493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4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CEC75DB-7909-820C-2F52-235026407607}"/>
              </a:ext>
            </a:extLst>
          </p:cNvPr>
          <p:cNvSpPr/>
          <p:nvPr userDrawn="1"/>
        </p:nvSpPr>
        <p:spPr>
          <a:xfrm>
            <a:off x="8207022" y="0"/>
            <a:ext cx="3984977" cy="6857999"/>
          </a:xfrm>
          <a:prstGeom prst="rect">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dirty="0">
                <a:solidFill>
                  <a:srgbClr val="E35204"/>
                </a:solidFill>
                <a:effectLst/>
                <a:latin typeface="Helsingborg Sans" pitchFamily="2" charset="77"/>
              </a:rPr>
              <a:t>Nulägeskoll</a:t>
            </a:r>
            <a:endParaRPr lang="sv-SE" sz="4000" b="1" i="0" dirty="0">
              <a:solidFill>
                <a:srgbClr val="E35204"/>
              </a:solidFill>
              <a:latin typeface="Helsingborg Sans" pitchFamily="2" charset="77"/>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(2/4)</a:t>
            </a:r>
            <a:endParaRPr lang="sv-SE" sz="1400" b="1" i="0">
              <a:solidFill>
                <a:srgbClr val="E35204"/>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824281"/>
            <a:ext cx="6971429" cy="3553370"/>
          </a:xfrm>
        </p:spPr>
        <p:txBody>
          <a:bodyPr lIns="0">
            <a:normAutofit/>
          </a:bodyPr>
          <a:lstStyle>
            <a:lvl1pPr marL="0" indent="0">
              <a:buNone/>
              <a:defRPr sz="1800">
                <a:solidFill>
                  <a:srgbClr val="000000"/>
                </a:solidFill>
              </a:defRPr>
            </a:lvl1pPr>
            <a:lvl2pPr>
              <a:defRPr sz="1800"/>
            </a:lvl2pPr>
            <a:lvl3pPr>
              <a:defRPr sz="1800"/>
            </a:lvl3pPr>
            <a:lvl4pPr>
              <a:defRPr sz="1800"/>
            </a:lvl4pPr>
            <a:lvl5pPr>
              <a:defRPr sz="1800"/>
            </a:lvl5pPr>
          </a:lstStyle>
          <a:p>
            <a:pPr lvl="0"/>
            <a:r>
              <a:rPr lang="sv-SE" dirty="0"/>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36%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338772"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333B161D-A005-F4DB-7145-8165A5553869}"/>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dirty="0">
                <a:solidFill>
                  <a:schemeClr val="bg1"/>
                </a:solidFill>
                <a:effectLst/>
                <a:latin typeface="Helsingborg Sans" pitchFamily="2" charset="77"/>
              </a:rPr>
              <a:t>Tips</a:t>
            </a:r>
            <a:endParaRPr lang="sv-SE" sz="2700" b="1" i="0" dirty="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B2C80ADA-A85A-2A66-5D0C-672720F404BA}"/>
              </a:ext>
            </a:extLst>
          </p:cNvPr>
          <p:cNvSpPr txBox="1"/>
          <p:nvPr userDrawn="1"/>
        </p:nvSpPr>
        <p:spPr>
          <a:xfrm>
            <a:off x="8665353" y="1175022"/>
            <a:ext cx="3127337" cy="2400657"/>
          </a:xfrm>
          <a:prstGeom prst="rect">
            <a:avLst/>
          </a:prstGeom>
          <a:noFill/>
        </p:spPr>
        <p:txBody>
          <a:bodyPr wrap="square" lIns="0" tIns="0" rIns="0" bIns="0">
            <a:spAutoFit/>
          </a:bodyPr>
          <a:lstStyle/>
          <a:p>
            <a:r>
              <a:rPr lang="sv-SE" sz="1300" b="0" i="0" dirty="0">
                <a:solidFill>
                  <a:schemeClr val="bg1"/>
                </a:solidFill>
                <a:effectLst/>
                <a:latin typeface="+mn-lt"/>
              </a:rPr>
              <a:t>I en före-eftermätning ställs samma frågor före och efter projektets start för att se vilken utveckling som skett. Genomför enkät, intervjuer eller fokusgrupper i början av piloten, eventuellt under tiden, och vid pilotens slut.</a:t>
            </a:r>
          </a:p>
          <a:p>
            <a:endParaRPr lang="sv-SE" sz="1300" b="0" i="0" dirty="0">
              <a:solidFill>
                <a:schemeClr val="bg1"/>
              </a:solidFill>
              <a:effectLst/>
              <a:latin typeface="+mn-lt"/>
            </a:endParaRPr>
          </a:p>
          <a:p>
            <a:r>
              <a:rPr lang="sv-SE" sz="1300" b="0" i="0" dirty="0">
                <a:solidFill>
                  <a:schemeClr val="bg1"/>
                </a:solidFill>
                <a:effectLst/>
                <a:latin typeface="+mn-lt"/>
              </a:rPr>
              <a:t>För mer ekonomiska och kvantitativa effekter behöver ni samla in den data som beskriver nuläget för att jämföra med det önskade läget efter pilot.</a:t>
            </a:r>
          </a:p>
          <a:p>
            <a:endParaRPr lang="sv-SE" sz="1300" dirty="0">
              <a:solidFill>
                <a:schemeClr val="bg1"/>
              </a:solidFill>
              <a:latin typeface="+mn-lt"/>
            </a:endParaRPr>
          </a:p>
        </p:txBody>
      </p:sp>
      <p:sp>
        <p:nvSpPr>
          <p:cNvPr id="4" name="textruta 3">
            <a:extLst>
              <a:ext uri="{FF2B5EF4-FFF2-40B4-BE49-F238E27FC236}">
                <a16:creationId xmlns:a16="http://schemas.microsoft.com/office/drawing/2014/main" id="{65AF932A-8088-3837-6703-C620956BCA75}"/>
              </a:ext>
            </a:extLst>
          </p:cNvPr>
          <p:cNvSpPr txBox="1"/>
          <p:nvPr userDrawn="1"/>
        </p:nvSpPr>
        <p:spPr>
          <a:xfrm>
            <a:off x="8665353" y="4213977"/>
            <a:ext cx="3127337" cy="2000548"/>
          </a:xfrm>
          <a:prstGeom prst="rect">
            <a:avLst/>
          </a:prstGeom>
          <a:noFill/>
        </p:spPr>
        <p:txBody>
          <a:bodyPr wrap="square" lIns="0" tIns="0" rIns="0" bIns="0">
            <a:spAutoFit/>
          </a:bodyPr>
          <a:lstStyle/>
          <a:p>
            <a:r>
              <a:rPr lang="sv-SE" sz="1300" dirty="0">
                <a:solidFill>
                  <a:schemeClr val="bg1"/>
                </a:solidFill>
                <a:latin typeface="+mn-lt"/>
              </a:rPr>
              <a:t>Hur ofta väljer du att cykla eller resa kollektivt till arbetet? Välj det alternativ som bäst stämmer överens med din vanliga rutin. </a:t>
            </a:r>
            <a:r>
              <a:rPr lang="sv-SE" sz="1300" i="1" dirty="0">
                <a:solidFill>
                  <a:schemeClr val="bg1"/>
                </a:solidFill>
                <a:latin typeface="+mn-lt"/>
              </a:rPr>
              <a:t>Aldrig, några ggr/mån </a:t>
            </a:r>
            <a:r>
              <a:rPr lang="sv-SE" sz="1300" i="1" dirty="0" err="1">
                <a:solidFill>
                  <a:schemeClr val="bg1"/>
                </a:solidFill>
                <a:latin typeface="+mn-lt"/>
              </a:rPr>
              <a:t>etc</a:t>
            </a:r>
            <a:endParaRPr lang="sv-SE" sz="1300" i="1" dirty="0">
              <a:solidFill>
                <a:schemeClr val="bg1"/>
              </a:solidFill>
              <a:latin typeface="+mn-lt"/>
            </a:endParaRPr>
          </a:p>
          <a:p>
            <a:endParaRPr lang="sv-SE" sz="1300" dirty="0">
              <a:solidFill>
                <a:schemeClr val="bg1"/>
              </a:solidFill>
              <a:latin typeface="+mn-lt"/>
            </a:endParaRPr>
          </a:p>
          <a:p>
            <a:r>
              <a:rPr lang="sv-SE" sz="1300" dirty="0">
                <a:solidFill>
                  <a:schemeClr val="bg1"/>
                </a:solidFill>
                <a:latin typeface="+mn-lt"/>
              </a:rPr>
              <a:t>I vilken utsträckning upplever du att din organisation har effektiva arbetssätt för att främja hållbart resande? </a:t>
            </a:r>
            <a:r>
              <a:rPr lang="sv-SE" sz="1300" i="1" dirty="0">
                <a:solidFill>
                  <a:schemeClr val="bg1"/>
                </a:solidFill>
                <a:latin typeface="+mn-lt"/>
              </a:rPr>
              <a:t>Skala 1-5 där 1 är inte alls effektivt och 5 är mycket effektivt</a:t>
            </a:r>
          </a:p>
          <a:p>
            <a:endParaRPr lang="sv-SE" sz="1300" dirty="0">
              <a:solidFill>
                <a:schemeClr val="bg1"/>
              </a:solidFill>
              <a:latin typeface="+mn-lt"/>
            </a:endParaRPr>
          </a:p>
        </p:txBody>
      </p:sp>
      <p:sp>
        <p:nvSpPr>
          <p:cNvPr id="6" name="textruta 5">
            <a:extLst>
              <a:ext uri="{FF2B5EF4-FFF2-40B4-BE49-F238E27FC236}">
                <a16:creationId xmlns:a16="http://schemas.microsoft.com/office/drawing/2014/main" id="{6B37E5AB-D886-63F8-0010-C1448A141103}"/>
              </a:ext>
            </a:extLst>
          </p:cNvPr>
          <p:cNvSpPr txBox="1"/>
          <p:nvPr userDrawn="1"/>
        </p:nvSpPr>
        <p:spPr>
          <a:xfrm>
            <a:off x="8665354" y="3695117"/>
            <a:ext cx="2264843" cy="518860"/>
          </a:xfrm>
          <a:prstGeom prst="rect">
            <a:avLst/>
          </a:prstGeom>
          <a:noFill/>
        </p:spPr>
        <p:txBody>
          <a:bodyPr wrap="square" lIns="0" tIns="0" rIns="0" bIns="0" rtlCol="0">
            <a:spAutoFit/>
          </a:bodyPr>
          <a:lstStyle/>
          <a:p>
            <a:pPr>
              <a:lnSpc>
                <a:spcPct val="80000"/>
              </a:lnSpc>
            </a:pPr>
            <a:r>
              <a:rPr lang="sv-SE" sz="1400" b="1" i="0" dirty="0">
                <a:solidFill>
                  <a:schemeClr val="bg1"/>
                </a:solidFill>
                <a:effectLst/>
                <a:latin typeface="Helsingborg Sans" pitchFamily="2" charset="77"/>
              </a:rPr>
              <a:t>Exempel på frågor både före och efter pilot </a:t>
            </a:r>
          </a:p>
          <a:p>
            <a:pPr>
              <a:lnSpc>
                <a:spcPct val="80000"/>
              </a:lnSpc>
            </a:pPr>
            <a:endParaRPr lang="sv-SE" sz="1400" b="1" i="0" dirty="0">
              <a:solidFill>
                <a:schemeClr val="bg1"/>
              </a:solidFill>
              <a:effectLst/>
              <a:latin typeface="Helsingborg Sans" pitchFamily="2" charset="77"/>
            </a:endParaRPr>
          </a:p>
        </p:txBody>
      </p:sp>
      <p:sp>
        <p:nvSpPr>
          <p:cNvPr id="8" name="textruta 7">
            <a:extLst>
              <a:ext uri="{FF2B5EF4-FFF2-40B4-BE49-F238E27FC236}">
                <a16:creationId xmlns:a16="http://schemas.microsoft.com/office/drawing/2014/main" id="{B3F98964-2A67-B2FC-D1BD-F0353BEAE06B}"/>
              </a:ext>
            </a:extLst>
          </p:cNvPr>
          <p:cNvSpPr txBox="1"/>
          <p:nvPr userDrawn="1"/>
        </p:nvSpPr>
        <p:spPr>
          <a:xfrm>
            <a:off x="644558" y="1716285"/>
            <a:ext cx="6826760" cy="1107996"/>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Vi behöver veta hur nuläget ser ut och varför det ser ut så och vad det är vi vill utveckla eller förändra. Beskriv nuläget som dina effektmål utgår ifrån samt eventuella frågor du vill få svar på.</a:t>
            </a:r>
          </a:p>
          <a:p>
            <a:endParaRPr lang="sv-SE" sz="1800" b="0" i="0" dirty="0">
              <a:solidFill>
                <a:srgbClr val="E35204"/>
              </a:solidFill>
              <a:effectLst/>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768648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7_Rubrikbild-med-bi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(2/4)</a:t>
            </a:r>
            <a:endParaRPr lang="sv-SE" sz="1400" b="1" i="0">
              <a:solidFill>
                <a:srgbClr val="E35204"/>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40%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390711"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57C14C46-F38A-E69A-4686-5D32993BFCE1}"/>
              </a:ext>
            </a:extLst>
          </p:cNvPr>
          <p:cNvSpPr txBox="1"/>
          <p:nvPr userDrawn="1"/>
        </p:nvSpPr>
        <p:spPr>
          <a:xfrm>
            <a:off x="644558" y="1287280"/>
            <a:ext cx="3463809" cy="284937"/>
          </a:xfrm>
          <a:prstGeom prst="rect">
            <a:avLst/>
          </a:prstGeom>
          <a:noFill/>
        </p:spPr>
        <p:txBody>
          <a:bodyPr wrap="square" lIns="0" tIns="0" rIns="0" bIns="0" rtlCol="0">
            <a:spAutoFit/>
          </a:bodyPr>
          <a:lstStyle/>
          <a:p>
            <a:r>
              <a:rPr lang="sv-SE" sz="1800" b="0" i="0">
                <a:solidFill>
                  <a:srgbClr val="E35204"/>
                </a:solidFill>
                <a:effectLst/>
                <a:latin typeface="Roboto Medium" panose="02000000000000000000" pitchFamily="2" charset="0"/>
                <a:ea typeface="Roboto Medium" panose="02000000000000000000" pitchFamily="2" charset="0"/>
              </a:rPr>
              <a:t>Vem ska du testa på?</a:t>
            </a:r>
            <a:endParaRPr lang="sv-SE" sz="1800" b="0" i="0">
              <a:solidFill>
                <a:srgbClr val="E35204"/>
              </a:solidFill>
              <a:latin typeface="Roboto Medium" panose="02000000000000000000" pitchFamily="2" charset="0"/>
              <a:ea typeface="Roboto Medium" panose="02000000000000000000" pitchFamily="2" charset="0"/>
            </a:endParaRPr>
          </a:p>
        </p:txBody>
      </p:sp>
      <p:sp>
        <p:nvSpPr>
          <p:cNvPr id="12" name="Platshållare för text 4">
            <a:extLst>
              <a:ext uri="{FF2B5EF4-FFF2-40B4-BE49-F238E27FC236}">
                <a16:creationId xmlns:a16="http://schemas.microsoft.com/office/drawing/2014/main" id="{E5BEBEE1-93F4-152D-B3F9-50BE13D54D32}"/>
              </a:ext>
            </a:extLst>
          </p:cNvPr>
          <p:cNvSpPr>
            <a:spLocks noGrp="1"/>
          </p:cNvSpPr>
          <p:nvPr>
            <p:ph type="body" sz="quarter" idx="10" hasCustomPrompt="1"/>
          </p:nvPr>
        </p:nvSpPr>
        <p:spPr>
          <a:xfrm>
            <a:off x="644558" y="2441986"/>
            <a:ext cx="3463809" cy="3334471"/>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18" name="textruta 17">
            <a:extLst>
              <a:ext uri="{FF2B5EF4-FFF2-40B4-BE49-F238E27FC236}">
                <a16:creationId xmlns:a16="http://schemas.microsoft.com/office/drawing/2014/main" id="{DD73E196-A352-7467-7AFB-0E58C5355C65}"/>
              </a:ext>
            </a:extLst>
          </p:cNvPr>
          <p:cNvSpPr txBox="1"/>
          <p:nvPr userDrawn="1"/>
        </p:nvSpPr>
        <p:spPr>
          <a:xfrm>
            <a:off x="4324967" y="1287280"/>
            <a:ext cx="2889171" cy="553998"/>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När, var och hur länge ska du testa?</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9" name="Platshållare för text 4">
            <a:extLst>
              <a:ext uri="{FF2B5EF4-FFF2-40B4-BE49-F238E27FC236}">
                <a16:creationId xmlns:a16="http://schemas.microsoft.com/office/drawing/2014/main" id="{E0730B23-4106-05DB-CB00-BCCBB2FBFBE4}"/>
              </a:ext>
            </a:extLst>
          </p:cNvPr>
          <p:cNvSpPr>
            <a:spLocks noGrp="1"/>
          </p:cNvSpPr>
          <p:nvPr>
            <p:ph type="body" sz="quarter" idx="11" hasCustomPrompt="1"/>
          </p:nvPr>
        </p:nvSpPr>
        <p:spPr>
          <a:xfrm>
            <a:off x="4324967" y="2441985"/>
            <a:ext cx="3463809" cy="3334472"/>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dirty="0"/>
              <a:t>Skriv här…</a:t>
            </a:r>
          </a:p>
        </p:txBody>
      </p:sp>
      <p:sp>
        <p:nvSpPr>
          <p:cNvPr id="20" name="textruta 19">
            <a:extLst>
              <a:ext uri="{FF2B5EF4-FFF2-40B4-BE49-F238E27FC236}">
                <a16:creationId xmlns:a16="http://schemas.microsoft.com/office/drawing/2014/main" id="{70EDB822-80AC-EC05-775A-FEFA90C3BE68}"/>
              </a:ext>
            </a:extLst>
          </p:cNvPr>
          <p:cNvSpPr txBox="1"/>
          <p:nvPr userDrawn="1"/>
        </p:nvSpPr>
        <p:spPr>
          <a:xfrm>
            <a:off x="8005376" y="1287280"/>
            <a:ext cx="3680409" cy="284937"/>
          </a:xfrm>
          <a:prstGeom prst="rect">
            <a:avLst/>
          </a:prstGeom>
          <a:noFill/>
        </p:spPr>
        <p:txBody>
          <a:bodyPr wrap="square" lIns="0" tIns="0" rIns="0" bIns="0" rtlCol="0">
            <a:spAutoFit/>
          </a:bodyPr>
          <a:lstStyle/>
          <a:p>
            <a:r>
              <a:rPr lang="sv-SE" sz="1800" b="0" i="0">
                <a:solidFill>
                  <a:srgbClr val="E35204"/>
                </a:solidFill>
                <a:effectLst/>
                <a:latin typeface="Roboto Medium" panose="02000000000000000000" pitchFamily="2" charset="0"/>
                <a:ea typeface="Roboto Medium" panose="02000000000000000000" pitchFamily="2" charset="0"/>
              </a:rPr>
              <a:t>Hur ska du samla in feedback?</a:t>
            </a:r>
            <a:endParaRPr lang="sv-SE" sz="1800" b="0" i="0">
              <a:solidFill>
                <a:srgbClr val="E35204"/>
              </a:solidFill>
              <a:latin typeface="Roboto Medium" panose="02000000000000000000" pitchFamily="2" charset="0"/>
              <a:ea typeface="Roboto Medium" panose="02000000000000000000" pitchFamily="2" charset="0"/>
            </a:endParaRPr>
          </a:p>
        </p:txBody>
      </p:sp>
      <p:sp>
        <p:nvSpPr>
          <p:cNvPr id="21" name="Platshållare för text 4">
            <a:extLst>
              <a:ext uri="{FF2B5EF4-FFF2-40B4-BE49-F238E27FC236}">
                <a16:creationId xmlns:a16="http://schemas.microsoft.com/office/drawing/2014/main" id="{9FB2DC32-11CA-AA93-3BF1-6204F670CB9D}"/>
              </a:ext>
            </a:extLst>
          </p:cNvPr>
          <p:cNvSpPr>
            <a:spLocks noGrp="1"/>
          </p:cNvSpPr>
          <p:nvPr>
            <p:ph type="body" sz="quarter" idx="12" hasCustomPrompt="1"/>
          </p:nvPr>
        </p:nvSpPr>
        <p:spPr>
          <a:xfrm>
            <a:off x="8005376" y="2441983"/>
            <a:ext cx="3463809" cy="3334472"/>
          </a:xfrm>
        </p:spPr>
        <p:txBody>
          <a:bodyPr lIns="0">
            <a:normAutofit/>
          </a:bodyPr>
          <a:lstStyle>
            <a:lvl1pPr marL="0" indent="0">
              <a:buNone/>
              <a:defRPr sz="1800" b="0" i="0">
                <a:solidFill>
                  <a:srgbClr val="000000"/>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dirty="0"/>
              <a:t>Skriv här…</a:t>
            </a:r>
          </a:p>
        </p:txBody>
      </p:sp>
      <p:sp>
        <p:nvSpPr>
          <p:cNvPr id="4" name="textruta 3">
            <a:extLst>
              <a:ext uri="{FF2B5EF4-FFF2-40B4-BE49-F238E27FC236}">
                <a16:creationId xmlns:a16="http://schemas.microsoft.com/office/drawing/2014/main" id="{A765799F-7CDD-2B17-C4F9-F748F7659A8D}"/>
              </a:ext>
            </a:extLst>
          </p:cNvPr>
          <p:cNvSpPr txBox="1"/>
          <p:nvPr userDrawn="1"/>
        </p:nvSpPr>
        <p:spPr>
          <a:xfrm>
            <a:off x="8005377" y="1604219"/>
            <a:ext cx="3376214" cy="600164"/>
          </a:xfrm>
          <a:prstGeom prst="rect">
            <a:avLst/>
          </a:prstGeom>
          <a:noFill/>
        </p:spPr>
        <p:txBody>
          <a:bodyPr wrap="square" lIns="0" tIns="0" rIns="0" bIns="0" rtlCol="0">
            <a:spAutoFit/>
          </a:bodyPr>
          <a:lstStyle/>
          <a:p>
            <a:r>
              <a:rPr lang="sv-SE" sz="1300" b="0" i="0" dirty="0">
                <a:solidFill>
                  <a:srgbClr val="E35204"/>
                </a:solidFill>
                <a:effectLst/>
                <a:latin typeface="Roboto Light" panose="02000000000000000000" pitchFamily="2" charset="0"/>
                <a:ea typeface="Roboto Light" panose="02000000000000000000" pitchFamily="2" charset="0"/>
              </a:rPr>
              <a:t>Se till att du noggrant dokumenterar feedbacken du får. Du kan göra anteckningar, ta bilder &amp; om möjligt filma.</a:t>
            </a:r>
            <a:endParaRPr lang="sv-SE" sz="1300" b="0" i="0" dirty="0">
              <a:solidFill>
                <a:srgbClr val="E35204"/>
              </a:solidFill>
              <a:latin typeface="Roboto Light" panose="02000000000000000000" pitchFamily="2" charset="0"/>
              <a:ea typeface="Roboto Light" panose="02000000000000000000" pitchFamily="2" charset="0"/>
            </a:endParaRPr>
          </a:p>
        </p:txBody>
      </p:sp>
      <p:sp>
        <p:nvSpPr>
          <p:cNvPr id="7" name="Rektangel 6">
            <a:extLst>
              <a:ext uri="{FF2B5EF4-FFF2-40B4-BE49-F238E27FC236}">
                <a16:creationId xmlns:a16="http://schemas.microsoft.com/office/drawing/2014/main" id="{0A01730F-F67C-657B-D48D-0157B03BFF94}"/>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 8">
            <a:extLst>
              <a:ext uri="{FF2B5EF4-FFF2-40B4-BE49-F238E27FC236}">
                <a16:creationId xmlns:a16="http://schemas.microsoft.com/office/drawing/2014/main" id="{760BB9E3-85B8-4D16-871F-2C8F6AE450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3947FC35-2D0C-7FE8-1682-79095718405D}"/>
              </a:ext>
            </a:extLst>
          </p:cNvPr>
          <p:cNvSpPr txBox="1"/>
          <p:nvPr userDrawn="1"/>
        </p:nvSpPr>
        <p:spPr>
          <a:xfrm>
            <a:off x="644558" y="1604219"/>
            <a:ext cx="3105770" cy="400110"/>
          </a:xfrm>
          <a:prstGeom prst="rect">
            <a:avLst/>
          </a:prstGeom>
          <a:noFill/>
        </p:spPr>
        <p:txBody>
          <a:bodyPr wrap="square" lIns="0" tIns="0" rIns="0" bIns="0" rtlCol="0">
            <a:spAutoFit/>
          </a:bodyPr>
          <a:lstStyle/>
          <a:p>
            <a:r>
              <a:rPr lang="sv-SE" sz="1300" b="0" i="0" dirty="0">
                <a:solidFill>
                  <a:srgbClr val="E35204"/>
                </a:solidFill>
                <a:effectLst/>
                <a:latin typeface="Roboto Light" panose="02000000000000000000" pitchFamily="2" charset="0"/>
                <a:ea typeface="Roboto Light" panose="02000000000000000000" pitchFamily="2" charset="0"/>
              </a:rPr>
              <a:t>Exempel: 5 elever i klass 4A och deras vårdnadshavare</a:t>
            </a:r>
            <a:endParaRPr lang="sv-SE" sz="1300" b="0" i="0" dirty="0">
              <a:solidFill>
                <a:srgbClr val="E35204"/>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731939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Rubrikbild-med-bi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E35204"/>
                </a:solidFill>
                <a:effectLst/>
                <a:latin typeface="Helsingborg Sans" pitchFamily="2" charset="77"/>
              </a:rPr>
              <a:t>1. Utveckla pilot (2/4)</a:t>
            </a:r>
            <a:endParaRPr lang="sv-SE" sz="1400" b="1" i="0">
              <a:solidFill>
                <a:srgbClr val="E35204"/>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dirty="0">
                <a:solidFill>
                  <a:srgbClr val="E35204"/>
                </a:solidFill>
                <a:effectLst/>
                <a:latin typeface="+mn-lt"/>
              </a:rPr>
              <a:t>44% färdig</a:t>
            </a:r>
            <a:endParaRPr lang="sv-SE" sz="1200" dirty="0">
              <a:solidFill>
                <a:srgbClr val="E35204"/>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390711" cy="89556"/>
          </a:xfrm>
          <a:prstGeom prst="roundRect">
            <a:avLst>
              <a:gd name="adj" fmla="val 50000"/>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57C14C46-F38A-E69A-4686-5D32993BFCE1}"/>
              </a:ext>
            </a:extLst>
          </p:cNvPr>
          <p:cNvSpPr txBox="1"/>
          <p:nvPr userDrawn="1"/>
        </p:nvSpPr>
        <p:spPr>
          <a:xfrm>
            <a:off x="644558" y="1751432"/>
            <a:ext cx="3463809" cy="284937"/>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Involvera de som berörs tidigt</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18" name="textruta 17">
            <a:extLst>
              <a:ext uri="{FF2B5EF4-FFF2-40B4-BE49-F238E27FC236}">
                <a16:creationId xmlns:a16="http://schemas.microsoft.com/office/drawing/2014/main" id="{DD73E196-A352-7467-7AFB-0E58C5355C65}"/>
              </a:ext>
            </a:extLst>
          </p:cNvPr>
          <p:cNvSpPr txBox="1"/>
          <p:nvPr userDrawn="1"/>
        </p:nvSpPr>
        <p:spPr>
          <a:xfrm>
            <a:off x="6096000" y="1751432"/>
            <a:ext cx="2889171" cy="276999"/>
          </a:xfrm>
          <a:prstGeom prst="rect">
            <a:avLst/>
          </a:prstGeom>
          <a:noFill/>
        </p:spPr>
        <p:txBody>
          <a:bodyPr wrap="square" lIns="0" tIns="0" rIns="0" bIns="0" rtlCol="0">
            <a:spAutoFit/>
          </a:bodyPr>
          <a:lstStyle/>
          <a:p>
            <a:r>
              <a:rPr lang="sv-SE" sz="1800" b="0" i="0" dirty="0">
                <a:solidFill>
                  <a:srgbClr val="E35204"/>
                </a:solidFill>
                <a:effectLst/>
                <a:latin typeface="Roboto Medium" panose="02000000000000000000" pitchFamily="2" charset="0"/>
                <a:ea typeface="Roboto Medium" panose="02000000000000000000" pitchFamily="2" charset="0"/>
              </a:rPr>
              <a:t>Utse en sponsor</a:t>
            </a:r>
            <a:endParaRPr lang="sv-SE" sz="1800" b="0" i="0" dirty="0">
              <a:solidFill>
                <a:srgbClr val="E35204"/>
              </a:solidFill>
              <a:latin typeface="Roboto Medium" panose="02000000000000000000" pitchFamily="2" charset="0"/>
              <a:ea typeface="Roboto Medium" panose="02000000000000000000" pitchFamily="2" charset="0"/>
            </a:endParaRPr>
          </a:p>
        </p:txBody>
      </p:sp>
      <p:sp>
        <p:nvSpPr>
          <p:cNvPr id="7" name="Rektangel 6">
            <a:extLst>
              <a:ext uri="{FF2B5EF4-FFF2-40B4-BE49-F238E27FC236}">
                <a16:creationId xmlns:a16="http://schemas.microsoft.com/office/drawing/2014/main" id="{0A01730F-F67C-657B-D48D-0157B03BFF94}"/>
              </a:ext>
            </a:extLst>
          </p:cNvPr>
          <p:cNvSpPr/>
          <p:nvPr userDrawn="1"/>
        </p:nvSpPr>
        <p:spPr>
          <a:xfrm>
            <a:off x="0" y="5939507"/>
            <a:ext cx="12192000" cy="923272"/>
          </a:xfrm>
          <a:prstGeom prst="rect">
            <a:avLst/>
          </a:prstGeom>
          <a:solidFill>
            <a:srgbClr val="F8F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 8">
            <a:extLst>
              <a:ext uri="{FF2B5EF4-FFF2-40B4-BE49-F238E27FC236}">
                <a16:creationId xmlns:a16="http://schemas.microsoft.com/office/drawing/2014/main" id="{760BB9E3-85B8-4D16-871F-2C8F6AE450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3947FC35-2D0C-7FE8-1682-79095718405D}"/>
              </a:ext>
            </a:extLst>
          </p:cNvPr>
          <p:cNvSpPr txBox="1"/>
          <p:nvPr userDrawn="1"/>
        </p:nvSpPr>
        <p:spPr>
          <a:xfrm>
            <a:off x="644557" y="2068371"/>
            <a:ext cx="4974187" cy="600164"/>
          </a:xfrm>
          <a:prstGeom prst="rect">
            <a:avLst/>
          </a:prstGeom>
          <a:noFill/>
        </p:spPr>
        <p:txBody>
          <a:bodyPr wrap="square" lIns="0" tIns="0" rIns="0" bIns="0" rtlCol="0">
            <a:spAutoFit/>
          </a:bodyPr>
          <a:lstStyle/>
          <a:p>
            <a:r>
              <a:rPr lang="sv-SE" sz="1300" b="0" i="0" dirty="0">
                <a:solidFill>
                  <a:srgbClr val="E35204"/>
                </a:solidFill>
                <a:effectLst/>
                <a:latin typeface="Roboto Light" panose="02000000000000000000" pitchFamily="2" charset="0"/>
                <a:ea typeface="Roboto Light" panose="02000000000000000000" pitchFamily="2" charset="0"/>
              </a:rPr>
              <a:t>Vilka är tänkta att förvalta och ta ansvar för din lösning vid eventuell </a:t>
            </a:r>
            <a:r>
              <a:rPr lang="sv-SE" sz="1300" b="0" i="0" dirty="0" err="1">
                <a:solidFill>
                  <a:srgbClr val="E35204"/>
                </a:solidFill>
                <a:effectLst/>
                <a:latin typeface="Roboto Light" panose="02000000000000000000" pitchFamily="2" charset="0"/>
                <a:ea typeface="Roboto Light" panose="02000000000000000000" pitchFamily="2" charset="0"/>
              </a:rPr>
              <a:t>uppskalning</a:t>
            </a:r>
            <a:r>
              <a:rPr lang="sv-SE" sz="1300" b="0" i="0" dirty="0">
                <a:solidFill>
                  <a:srgbClr val="E35204"/>
                </a:solidFill>
                <a:effectLst/>
                <a:latin typeface="Roboto Light" panose="02000000000000000000" pitchFamily="2" charset="0"/>
                <a:ea typeface="Roboto Light" panose="02000000000000000000" pitchFamily="2" charset="0"/>
              </a:rPr>
              <a:t>? Involvera dessa tidigt för att främja bättre förvaltning. Det är de som hämtar hem effekterna.</a:t>
            </a:r>
            <a:endParaRPr lang="sv-SE" sz="1300" b="0" i="0" dirty="0">
              <a:solidFill>
                <a:srgbClr val="E35204"/>
              </a:solidFill>
              <a:latin typeface="Roboto Light" panose="02000000000000000000" pitchFamily="2" charset="0"/>
              <a:ea typeface="Roboto Light" panose="02000000000000000000" pitchFamily="2" charset="0"/>
            </a:endParaRPr>
          </a:p>
        </p:txBody>
      </p:sp>
      <p:sp>
        <p:nvSpPr>
          <p:cNvPr id="6" name="textruta 5">
            <a:extLst>
              <a:ext uri="{FF2B5EF4-FFF2-40B4-BE49-F238E27FC236}">
                <a16:creationId xmlns:a16="http://schemas.microsoft.com/office/drawing/2014/main" id="{1D50333A-2FCC-742D-F1F2-EAF881A7DF6D}"/>
              </a:ext>
            </a:extLst>
          </p:cNvPr>
          <p:cNvSpPr txBox="1"/>
          <p:nvPr userDrawn="1"/>
        </p:nvSpPr>
        <p:spPr>
          <a:xfrm>
            <a:off x="6095999" y="2068371"/>
            <a:ext cx="4974187" cy="600164"/>
          </a:xfrm>
          <a:prstGeom prst="rect">
            <a:avLst/>
          </a:prstGeom>
          <a:noFill/>
        </p:spPr>
        <p:txBody>
          <a:bodyPr wrap="square" lIns="0" tIns="0" rIns="0" bIns="0" rtlCol="0">
            <a:spAutoFit/>
          </a:bodyPr>
          <a:lstStyle/>
          <a:p>
            <a:r>
              <a:rPr lang="sv-SE" sz="1300" b="0" i="0" dirty="0">
                <a:solidFill>
                  <a:srgbClr val="E35204"/>
                </a:solidFill>
                <a:effectLst/>
                <a:latin typeface="Roboto Light" panose="02000000000000000000" pitchFamily="2" charset="0"/>
                <a:ea typeface="Roboto Light" panose="02000000000000000000" pitchFamily="2" charset="0"/>
              </a:rPr>
              <a:t>En person som sitter på beslut. En sponsor behöver vara synlig och aktiv och har ansvaret att initiativet har de resurser som krävs för att lyckas. Förankrar initiativet i ledningen och hos andra intressenter.</a:t>
            </a:r>
            <a:endParaRPr lang="sv-SE" sz="1300" b="0" i="0" dirty="0">
              <a:solidFill>
                <a:srgbClr val="E35204"/>
              </a:solidFill>
              <a:latin typeface="Roboto Light" panose="02000000000000000000" pitchFamily="2" charset="0"/>
              <a:ea typeface="Roboto Light" panose="02000000000000000000" pitchFamily="2" charset="0"/>
            </a:endParaRPr>
          </a:p>
        </p:txBody>
      </p:sp>
      <p:sp>
        <p:nvSpPr>
          <p:cNvPr id="10" name="Platshållare för text 4">
            <a:extLst>
              <a:ext uri="{FF2B5EF4-FFF2-40B4-BE49-F238E27FC236}">
                <a16:creationId xmlns:a16="http://schemas.microsoft.com/office/drawing/2014/main" id="{0DF75E82-1F54-3350-CE68-1F69BC65896E}"/>
              </a:ext>
            </a:extLst>
          </p:cNvPr>
          <p:cNvSpPr>
            <a:spLocks noGrp="1"/>
          </p:cNvSpPr>
          <p:nvPr>
            <p:ph type="body" sz="quarter" idx="15" hasCustomPrompt="1"/>
          </p:nvPr>
        </p:nvSpPr>
        <p:spPr>
          <a:xfrm>
            <a:off x="644770" y="2914119"/>
            <a:ext cx="4974187" cy="2711808"/>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dirty="0"/>
              <a:t>Skriv här…</a:t>
            </a:r>
          </a:p>
        </p:txBody>
      </p:sp>
      <p:sp>
        <p:nvSpPr>
          <p:cNvPr id="11" name="Platshållare för text 4">
            <a:extLst>
              <a:ext uri="{FF2B5EF4-FFF2-40B4-BE49-F238E27FC236}">
                <a16:creationId xmlns:a16="http://schemas.microsoft.com/office/drawing/2014/main" id="{01E7F08F-50DA-47A9-85D6-751B2117AE07}"/>
              </a:ext>
            </a:extLst>
          </p:cNvPr>
          <p:cNvSpPr>
            <a:spLocks noGrp="1"/>
          </p:cNvSpPr>
          <p:nvPr>
            <p:ph type="body" sz="quarter" idx="16" hasCustomPrompt="1"/>
          </p:nvPr>
        </p:nvSpPr>
        <p:spPr>
          <a:xfrm>
            <a:off x="6096000" y="2920896"/>
            <a:ext cx="4974187" cy="2711808"/>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dirty="0"/>
              <a:t>Skriv här…</a:t>
            </a:r>
          </a:p>
        </p:txBody>
      </p:sp>
      <p:sp>
        <p:nvSpPr>
          <p:cNvPr id="13" name="textruta 12">
            <a:extLst>
              <a:ext uri="{FF2B5EF4-FFF2-40B4-BE49-F238E27FC236}">
                <a16:creationId xmlns:a16="http://schemas.microsoft.com/office/drawing/2014/main" id="{7E4BF7E2-494F-D308-B9EB-FFC5FD21DAE9}"/>
              </a:ext>
            </a:extLst>
          </p:cNvPr>
          <p:cNvSpPr txBox="1"/>
          <p:nvPr userDrawn="1"/>
        </p:nvSpPr>
        <p:spPr>
          <a:xfrm>
            <a:off x="716748" y="1108449"/>
            <a:ext cx="10093209" cy="497572"/>
          </a:xfrm>
          <a:prstGeom prst="rect">
            <a:avLst/>
          </a:prstGeom>
          <a:noFill/>
        </p:spPr>
        <p:txBody>
          <a:bodyPr wrap="square" lIns="0" tIns="0" rIns="0" bIns="0" rtlCol="0">
            <a:spAutoFit/>
          </a:bodyPr>
          <a:lstStyle/>
          <a:p>
            <a:pPr>
              <a:lnSpc>
                <a:spcPct val="80000"/>
              </a:lnSpc>
            </a:pPr>
            <a:r>
              <a:rPr lang="sv-SE" sz="4000" b="1" i="0" dirty="0">
                <a:solidFill>
                  <a:srgbClr val="E35204"/>
                </a:solidFill>
                <a:effectLst/>
                <a:latin typeface="Helsingborg Sans" pitchFamily="2" charset="77"/>
              </a:rPr>
              <a:t>För att lyckas med eventuell </a:t>
            </a:r>
            <a:r>
              <a:rPr lang="sv-SE" sz="4000" b="1" i="0" dirty="0" err="1">
                <a:solidFill>
                  <a:srgbClr val="E35204"/>
                </a:solidFill>
                <a:effectLst/>
                <a:latin typeface="Helsingborg Sans" pitchFamily="2" charset="77"/>
              </a:rPr>
              <a:t>uppskalning</a:t>
            </a:r>
            <a:endParaRPr lang="sv-SE" sz="4000" b="1" i="0" dirty="0">
              <a:solidFill>
                <a:srgbClr val="E35204"/>
              </a:solidFill>
              <a:latin typeface="Helsingborg Sans" pitchFamily="2" charset="77"/>
            </a:endParaRPr>
          </a:p>
        </p:txBody>
      </p:sp>
    </p:spTree>
    <p:extLst>
      <p:ext uri="{BB962C8B-B14F-4D97-AF65-F5344CB8AC3E}">
        <p14:creationId xmlns:p14="http://schemas.microsoft.com/office/powerpoint/2010/main" val="363742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08906343"/>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209" r:id="rId7"/>
    <p:sldLayoutId id="2147484192" r:id="rId8"/>
    <p:sldLayoutId id="2147484210" r:id="rId9"/>
    <p:sldLayoutId id="2147484194" r:id="rId10"/>
    <p:sldLayoutId id="2147484193" r:id="rId11"/>
    <p:sldLayoutId id="2147484195" r:id="rId12"/>
    <p:sldLayoutId id="2147484211" r:id="rId13"/>
    <p:sldLayoutId id="2147484196" r:id="rId14"/>
    <p:sldLayoutId id="2147484199" r:id="rId15"/>
    <p:sldLayoutId id="2147484208" r:id="rId16"/>
    <p:sldLayoutId id="2147484203" r:id="rId17"/>
  </p:sldLayoutIdLst>
  <p:txStyles>
    <p:titleStyle>
      <a:lvl1pPr algn="l" defTabSz="1219170" rtl="0" eaLnBrk="1" latinLnBrk="0" hangingPunct="1">
        <a:lnSpc>
          <a:spcPct val="90000"/>
        </a:lnSpc>
        <a:spcBef>
          <a:spcPct val="0"/>
        </a:spcBef>
        <a:buNone/>
        <a:defRPr sz="5867" b="1"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90629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1" r:id="rId5"/>
    <p:sldLayoutId id="2147484072" r:id="rId6"/>
    <p:sldLayoutId id="2147484073" r:id="rId7"/>
    <p:sldLayoutId id="2147484079" r:id="rId8"/>
    <p:sldLayoutId id="2147484080" r:id="rId9"/>
    <p:sldLayoutId id="2147484082" r:id="rId10"/>
  </p:sldLayoutIdLst>
  <p:txStyles>
    <p:titleStyle>
      <a:lvl1pPr algn="l" defTabSz="1219170" rtl="0" eaLnBrk="1" latinLnBrk="0" hangingPunct="1">
        <a:lnSpc>
          <a:spcPct val="90000"/>
        </a:lnSpc>
        <a:spcBef>
          <a:spcPct val="0"/>
        </a:spcBef>
        <a:buNone/>
        <a:defRPr sz="5867" b="1"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1.xml"/><Relationship Id="rId1" Type="http://schemas.openxmlformats.org/officeDocument/2006/relationships/video" Target="https://www.youtube.com/embed/2kZe3iSuL-o?feature=oembe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hyperlink" Target="https://forms.office.com/Pages/ResponsePage.aspx?id=J8ay-4hFL0y2pA37XcMTMCew-VHqCkBCiYLRmfA403BURFc4QjFJOUhYOTEzMTEyUDBCSk9IQ0RNQy4u"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intranat.helsingborg.se/innovation/att-jobba-med-innovation/hjalp-och-stod/" TargetMode="External"/><Relationship Id="rId2" Type="http://schemas.openxmlformats.org/officeDocument/2006/relationships/hyperlink" Target="https://forms.office.com/Pages/ResponsePage.aspx?id=J8ay-4hFL0y2pA37XcMTMCew-VHqCkBCiYLRmfA403BURFc4QjFJOUhYOTEzMTEyUDBCSk9IQ0RNQy4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81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7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Pladdra - en dialogplattform i AR-format">
            <a:hlinkClick r:id="" action="ppaction://media"/>
            <a:extLst>
              <a:ext uri="{FF2B5EF4-FFF2-40B4-BE49-F238E27FC236}">
                <a16:creationId xmlns:a16="http://schemas.microsoft.com/office/drawing/2014/main" id="{AD1DB6CF-4BC9-96DB-5BFB-2B8164FFBB39}"/>
              </a:ext>
            </a:extLst>
          </p:cNvPr>
          <p:cNvPicPr>
            <a:picLocks noRot="1" noChangeAspect="1"/>
          </p:cNvPicPr>
          <p:nvPr>
            <a:videoFile r:link="rId1"/>
          </p:nvPr>
        </p:nvPicPr>
        <p:blipFill>
          <a:blip r:embed="rId3"/>
          <a:stretch>
            <a:fillRect/>
          </a:stretch>
        </p:blipFill>
        <p:spPr>
          <a:xfrm>
            <a:off x="6337808" y="1345946"/>
            <a:ext cx="4846680" cy="2738374"/>
          </a:xfrm>
          <a:prstGeom prst="roundRect">
            <a:avLst>
              <a:gd name="adj" fmla="val 13996"/>
            </a:avLst>
          </a:prstGeom>
        </p:spPr>
      </p:pic>
    </p:spTree>
    <p:extLst>
      <p:ext uri="{BB962C8B-B14F-4D97-AF65-F5344CB8AC3E}">
        <p14:creationId xmlns:p14="http://schemas.microsoft.com/office/powerpoint/2010/main" val="34274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258781A-4D25-0208-38C5-09CB291B999E}"/>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E07A9EEA-B01F-5502-2C10-63B904820357}"/>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FAF88421-720F-C771-5DB5-6EA9232DCA44}"/>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166859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A1266EB-6F03-2F2B-3CC4-058239853B6C}"/>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4FF1F1D8-7CEE-252A-E14A-60BE09ED62C6}"/>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A9DF03A7-83DA-B9FA-D880-5C121137A5A3}"/>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206541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92BBA4A-7E65-E70A-B082-E9DA7FBDA72F}"/>
              </a:ext>
            </a:extLst>
          </p:cNvPr>
          <p:cNvSpPr>
            <a:spLocks noGrp="1"/>
          </p:cNvSpPr>
          <p:nvPr>
            <p:ph type="body" sz="quarter" idx="11"/>
          </p:nvPr>
        </p:nvSpPr>
        <p:spPr/>
        <p:txBody>
          <a:bodyPr/>
          <a:lstStyle/>
          <a:p>
            <a:endParaRPr lang="sv-SE"/>
          </a:p>
        </p:txBody>
      </p:sp>
      <p:sp>
        <p:nvSpPr>
          <p:cNvPr id="3" name="Platshållare för text 2">
            <a:extLst>
              <a:ext uri="{FF2B5EF4-FFF2-40B4-BE49-F238E27FC236}">
                <a16:creationId xmlns:a16="http://schemas.microsoft.com/office/drawing/2014/main" id="{EF9F9F11-4E03-F534-D69D-1CC078D0960C}"/>
              </a:ext>
            </a:extLst>
          </p:cNvPr>
          <p:cNvSpPr>
            <a:spLocks noGrp="1"/>
          </p:cNvSpPr>
          <p:nvPr>
            <p:ph type="body" sz="quarter" idx="13"/>
          </p:nvPr>
        </p:nvSpPr>
        <p:spPr/>
        <p:txBody>
          <a:bodyPr/>
          <a:lstStyle/>
          <a:p>
            <a:endParaRPr lang="sv-SE"/>
          </a:p>
        </p:txBody>
      </p:sp>
      <p:sp>
        <p:nvSpPr>
          <p:cNvPr id="4" name="Ellips 3">
            <a:extLst>
              <a:ext uri="{FF2B5EF4-FFF2-40B4-BE49-F238E27FC236}">
                <a16:creationId xmlns:a16="http://schemas.microsoft.com/office/drawing/2014/main" id="{45A0673B-E47A-4D51-6537-7ACFCD986895}"/>
              </a:ext>
            </a:extLst>
          </p:cNvPr>
          <p:cNvSpPr/>
          <p:nvPr/>
        </p:nvSpPr>
        <p:spPr>
          <a:xfrm>
            <a:off x="1641156" y="2354048"/>
            <a:ext cx="358137" cy="358137"/>
          </a:xfrm>
          <a:prstGeom prst="ellipse">
            <a:avLst/>
          </a:prstGeom>
          <a:solidFill>
            <a:srgbClr val="E35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BFB3"/>
              </a:solidFill>
            </a:endParaRPr>
          </a:p>
        </p:txBody>
      </p:sp>
    </p:spTree>
    <p:extLst>
      <p:ext uri="{BB962C8B-B14F-4D97-AF65-F5344CB8AC3E}">
        <p14:creationId xmlns:p14="http://schemas.microsoft.com/office/powerpoint/2010/main" val="92970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159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hlinkClick r:id="rId2"/>
            <a:extLst>
              <a:ext uri="{FF2B5EF4-FFF2-40B4-BE49-F238E27FC236}">
                <a16:creationId xmlns:a16="http://schemas.microsoft.com/office/drawing/2014/main" id="{9058909F-230F-96E9-CA4C-F1A40DE260E4}"/>
              </a:ext>
            </a:extLst>
          </p:cNvPr>
          <p:cNvSpPr/>
          <p:nvPr/>
        </p:nvSpPr>
        <p:spPr>
          <a:xfrm>
            <a:off x="1480214" y="4410244"/>
            <a:ext cx="2297548" cy="6748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600" b="1">
                <a:solidFill>
                  <a:srgbClr val="E35204"/>
                </a:solidFill>
                <a:latin typeface="Helsingborg Sans" pitchFamily="2" charset="77"/>
                <a:hlinkClick r:id="rId2">
                  <a:extLst>
                    <a:ext uri="{A12FA001-AC4F-418D-AE19-62706E023703}">
                      <ahyp:hlinkClr xmlns:ahyp="http://schemas.microsoft.com/office/drawing/2018/hyperlinkcolor" val="tx"/>
                    </a:ext>
                  </a:extLst>
                </a:hlinkClick>
              </a:rPr>
              <a:t>Ge feedback</a:t>
            </a:r>
            <a:endParaRPr lang="sv-SE" sz="1600" b="1" i="0">
              <a:solidFill>
                <a:srgbClr val="E35204"/>
              </a:solidFill>
              <a:latin typeface="Helsingborg Sans" pitchFamily="2" charset="77"/>
            </a:endParaRPr>
          </a:p>
        </p:txBody>
      </p:sp>
    </p:spTree>
    <p:extLst>
      <p:ext uri="{BB962C8B-B14F-4D97-AF65-F5344CB8AC3E}">
        <p14:creationId xmlns:p14="http://schemas.microsoft.com/office/powerpoint/2010/main" val="329583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hlinkClick r:id="rId2"/>
            <a:extLst>
              <a:ext uri="{FF2B5EF4-FFF2-40B4-BE49-F238E27FC236}">
                <a16:creationId xmlns:a16="http://schemas.microsoft.com/office/drawing/2014/main" id="{7CF00156-97C5-CDF3-482D-25EA53F33E2D}"/>
              </a:ext>
            </a:extLst>
          </p:cNvPr>
          <p:cNvSpPr/>
          <p:nvPr/>
        </p:nvSpPr>
        <p:spPr>
          <a:xfrm>
            <a:off x="8833314" y="3428999"/>
            <a:ext cx="2638250" cy="988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600" b="1" i="0" u="sng" dirty="0">
                <a:solidFill>
                  <a:srgbClr val="E35204"/>
                </a:solidFill>
                <a:latin typeface="Helsingborg Sans" pitchFamily="2" charset="77"/>
                <a:hlinkClick r:id="rId3">
                  <a:extLst>
                    <a:ext uri="{A12FA001-AC4F-418D-AE19-62706E023703}">
                      <ahyp:hlinkClr xmlns:ahyp="http://schemas.microsoft.com/office/drawing/2018/hyperlinkcolor" val="tx"/>
                    </a:ext>
                  </a:extLst>
                </a:hlinkClick>
              </a:rPr>
              <a:t>Bolla med innovationsledare</a:t>
            </a:r>
            <a:endParaRPr lang="sv-SE" sz="1600" b="1" i="0" u="sng" dirty="0">
              <a:solidFill>
                <a:srgbClr val="E35204"/>
              </a:solidFill>
              <a:latin typeface="Helsingborg Sans" pitchFamily="2" charset="77"/>
            </a:endParaRPr>
          </a:p>
        </p:txBody>
      </p:sp>
    </p:spTree>
    <p:extLst>
      <p:ext uri="{BB962C8B-B14F-4D97-AF65-F5344CB8AC3E}">
        <p14:creationId xmlns:p14="http://schemas.microsoft.com/office/powerpoint/2010/main" val="148136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7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D44D5AB-DE3E-6B20-8F64-281077764717}"/>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94400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D7812AC-BF9F-574C-0024-C9425BE6F9EC}"/>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77050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3AB8FC4-E881-E7E1-D2CE-E11D77839419}"/>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18938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6F2DB2-7C0F-3691-B4A0-6849F873E6DC}"/>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70364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F6332C-49EF-D3D2-9207-9DEF06201AE5}"/>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AABF61FD-C8D4-40D9-5FF2-08D2F4DB5775}"/>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63B47D95-05EF-BB24-E8AA-CB322D7D8E8A}"/>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212633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99421FA-8AF5-0FDD-2FE7-AEEAAB07CEAD}"/>
              </a:ext>
            </a:extLst>
          </p:cNvPr>
          <p:cNvSpPr>
            <a:spLocks noGrp="1"/>
          </p:cNvSpPr>
          <p:nvPr>
            <p:ph type="body" sz="quarter" idx="15"/>
          </p:nvPr>
        </p:nvSpPr>
        <p:spPr/>
        <p:txBody>
          <a:bodyPr/>
          <a:lstStyle/>
          <a:p>
            <a:endParaRPr lang="sv-SE"/>
          </a:p>
        </p:txBody>
      </p:sp>
      <p:sp>
        <p:nvSpPr>
          <p:cNvPr id="3" name="Platshållare för text 2">
            <a:extLst>
              <a:ext uri="{FF2B5EF4-FFF2-40B4-BE49-F238E27FC236}">
                <a16:creationId xmlns:a16="http://schemas.microsoft.com/office/drawing/2014/main" id="{44B597EC-6D38-E3F3-FD2E-12825494DB66}"/>
              </a:ext>
            </a:extLst>
          </p:cNvPr>
          <p:cNvSpPr>
            <a:spLocks noGrp="1"/>
          </p:cNvSpPr>
          <p:nvPr>
            <p:ph type="body" sz="quarter" idx="16"/>
          </p:nvPr>
        </p:nvSpPr>
        <p:spPr/>
        <p:txBody>
          <a:bodyPr/>
          <a:lstStyle/>
          <a:p>
            <a:endParaRPr lang="sv-SE"/>
          </a:p>
        </p:txBody>
      </p:sp>
    </p:spTree>
    <p:extLst>
      <p:ext uri="{BB962C8B-B14F-4D97-AF65-F5344CB8AC3E}">
        <p14:creationId xmlns:p14="http://schemas.microsoft.com/office/powerpoint/2010/main" val="3472295121"/>
      </p:ext>
    </p:extLst>
  </p:cSld>
  <p:clrMapOvr>
    <a:masterClrMapping/>
  </p:clrMapOvr>
</p:sld>
</file>

<file path=ppt/theme/theme1.xml><?xml version="1.0" encoding="utf-8"?>
<a:theme xmlns:a="http://schemas.openxmlformats.org/drawingml/2006/main" name="1_HBG-Blå">
  <a:themeElements>
    <a:clrScheme name="HBG_Blå">
      <a:dk1>
        <a:srgbClr val="1A355C"/>
      </a:dk1>
      <a:lt1>
        <a:srgbClr val="FEFFFF"/>
      </a:lt1>
      <a:dk2>
        <a:srgbClr val="1A355C"/>
      </a:dk2>
      <a:lt2>
        <a:srgbClr val="FABBCB"/>
      </a:lt2>
      <a:accent1>
        <a:srgbClr val="E25103"/>
      </a:accent1>
      <a:accent2>
        <a:srgbClr val="1A355C"/>
      </a:accent2>
      <a:accent3>
        <a:srgbClr val="EFB323"/>
      </a:accent3>
      <a:accent4>
        <a:srgbClr val="00BFB3"/>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Rosa" id="{7A229C2F-4C75-9F46-98F4-8C446526FA42}" vid="{50B4D5BC-17E4-D142-964E-E1732A99B796}"/>
    </a:ext>
  </a:extLst>
</a:theme>
</file>

<file path=ppt/theme/theme2.xml><?xml version="1.0" encoding="utf-8"?>
<a:theme xmlns:a="http://schemas.openxmlformats.org/drawingml/2006/main" name="HBG-Gul">
  <a:themeElements>
    <a:clrScheme name="HBG_Gul">
      <a:dk1>
        <a:srgbClr val="1A355C"/>
      </a:dk1>
      <a:lt1>
        <a:srgbClr val="FEFFFF"/>
      </a:lt1>
      <a:dk2>
        <a:srgbClr val="EFB323"/>
      </a:dk2>
      <a:lt2>
        <a:srgbClr val="ECE7E1"/>
      </a:lt2>
      <a:accent1>
        <a:srgbClr val="E2510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Rosa_2" id="{C4924B3B-3614-D24A-8787-F2F74FDDE0CB}" vid="{BBF05AF3-CC00-0344-8265-E96F9BC2C5D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7D08E97149E774CB1545E05E955AA76" ma:contentTypeVersion="19" ma:contentTypeDescription="Skapa ett nytt dokument." ma:contentTypeScope="" ma:versionID="1147f1b472e522ca2abc0977661ef439">
  <xsd:schema xmlns:xsd="http://www.w3.org/2001/XMLSchema" xmlns:xs="http://www.w3.org/2001/XMLSchema" xmlns:p="http://schemas.microsoft.com/office/2006/metadata/properties" xmlns:ns2="7a76651c-ba93-4984-9146-c4f111737405" xmlns:ns3="1471652e-0fe0-4654-9522-34c7a0ec1beb" xmlns:ns4="7b2ba3d5-ae7e-4872-ab6d-f5dc97d22469" targetNamespace="http://schemas.microsoft.com/office/2006/metadata/properties" ma:root="true" ma:fieldsID="1a8047746708c95803690630aa765fb6" ns2:_="" ns3:_="" ns4:_="">
    <xsd:import namespace="7a76651c-ba93-4984-9146-c4f111737405"/>
    <xsd:import namespace="1471652e-0fe0-4654-9522-34c7a0ec1beb"/>
    <xsd:import namespace="7b2ba3d5-ae7e-4872-ab6d-f5dc97d224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76651c-ba93-4984-9146-c4f111737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71652e-0fe0-4654-9522-34c7a0ec1beb"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2ba3d5-ae7e-4872-ab6d-f5dc97d2246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00b87b8-152d-4f80-8f32-d4583f5049d0}" ma:internalName="TaxCatchAll" ma:showField="CatchAllData" ma:web="1471652e-0fe0-4654-9522-34c7a0ec1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2ba3d5-ae7e-4872-ab6d-f5dc97d22469" xsi:nil="true"/>
    <lcf76f155ced4ddcb4097134ff3c332f xmlns="7a76651c-ba93-4984-9146-c4f1117374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401F783C-93CC-4088-9698-0495DFEE7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76651c-ba93-4984-9146-c4f111737405"/>
    <ds:schemaRef ds:uri="1471652e-0fe0-4654-9522-34c7a0ec1beb"/>
    <ds:schemaRef ds:uri="7b2ba3d5-ae7e-4872-ab6d-f5dc97d224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12BB2-E732-436A-B277-2DBDCAA4D4D2}">
  <ds:schemaRefs>
    <ds:schemaRef ds:uri="1471652e-0fe0-4654-9522-34c7a0ec1beb"/>
    <ds:schemaRef ds:uri="http://schemas.microsoft.com/office/2006/documentManagement/types"/>
    <ds:schemaRef ds:uri="http://purl.org/dc/elements/1.1/"/>
    <ds:schemaRef ds:uri="7a76651c-ba93-4984-9146-c4f111737405"/>
    <ds:schemaRef ds:uri="http://www.w3.org/XML/1998/namespace"/>
    <ds:schemaRef ds:uri="http://purl.org/dc/terms/"/>
    <ds:schemaRef ds:uri="http://schemas.microsoft.com/office/2006/metadata/properties"/>
    <ds:schemaRef ds:uri="http://schemas.openxmlformats.org/package/2006/metadata/core-properties"/>
    <ds:schemaRef ds:uri="http://schemas.microsoft.com/office/infopath/2007/PartnerControls"/>
    <ds:schemaRef ds:uri="7b2ba3d5-ae7e-4872-ab6d-f5dc97d2246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2423</TotalTime>
  <Words>5</Words>
  <Application>Microsoft Macintosh PowerPoint</Application>
  <PresentationFormat>Bredbild</PresentationFormat>
  <Paragraphs>2</Paragraphs>
  <Slides>17</Slides>
  <Notes>0</Notes>
  <HiddenSlides>0</HiddenSlides>
  <MMClips>1</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17</vt:i4>
      </vt:variant>
    </vt:vector>
  </HeadingPairs>
  <TitlesOfParts>
    <vt:vector size="26" baseType="lpstr">
      <vt:lpstr>Roboto</vt:lpstr>
      <vt:lpstr>Roboto Medium</vt:lpstr>
      <vt:lpstr>Arial</vt:lpstr>
      <vt:lpstr>Helsingborg Sans</vt:lpstr>
      <vt:lpstr>Roboto Black</vt:lpstr>
      <vt:lpstr>Roboto Light</vt:lpstr>
      <vt:lpstr>Calibri</vt:lpstr>
      <vt:lpstr>1_HBG-Blå</vt:lpstr>
      <vt:lpstr>HBG-Gul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Stöd Ny modell för verksamhetsstyrning</dc:title>
  <dc:creator>Ahlberg Fredrik - SLF</dc:creator>
  <cp:lastModifiedBy>Pendek Armin - SLF</cp:lastModifiedBy>
  <cp:revision>1</cp:revision>
  <dcterms:created xsi:type="dcterms:W3CDTF">2018-06-18T07:11:09Z</dcterms:created>
  <dcterms:modified xsi:type="dcterms:W3CDTF">2024-01-11T19:29:56Z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0x01010037D08E97149E774CB1545E05E955AA76</vt:lpwstr>
  </property>
  <property fmtid="{D5CDD505-2E9C-101B-9397-08002B2CF9AE}" pid="3" name="MediaServiceImageTags">
    <vt:lpwstr/>
  </property>
</Properties>
</file>