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1" r:id="rId5"/>
  </p:sldMasterIdLst>
  <p:notesMasterIdLst>
    <p:notesMasterId r:id="rId59"/>
  </p:notesMasterIdLst>
  <p:handoutMasterIdLst>
    <p:handoutMasterId r:id="rId60"/>
  </p:handoutMasterIdLst>
  <p:sldIdLst>
    <p:sldId id="256" r:id="rId6"/>
    <p:sldId id="428" r:id="rId7"/>
    <p:sldId id="494" r:id="rId8"/>
    <p:sldId id="497" r:id="rId9"/>
    <p:sldId id="499" r:id="rId10"/>
    <p:sldId id="365" r:id="rId11"/>
    <p:sldId id="407" r:id="rId12"/>
    <p:sldId id="429" r:id="rId13"/>
    <p:sldId id="456" r:id="rId14"/>
    <p:sldId id="431" r:id="rId15"/>
    <p:sldId id="496" r:id="rId16"/>
    <p:sldId id="432" r:id="rId17"/>
    <p:sldId id="433" r:id="rId18"/>
    <p:sldId id="416" r:id="rId19"/>
    <p:sldId id="504" r:id="rId20"/>
    <p:sldId id="505" r:id="rId21"/>
    <p:sldId id="434" r:id="rId22"/>
    <p:sldId id="413" r:id="rId23"/>
    <p:sldId id="503" r:id="rId24"/>
    <p:sldId id="453" r:id="rId25"/>
    <p:sldId id="430" r:id="rId26"/>
    <p:sldId id="436" r:id="rId27"/>
    <p:sldId id="461" r:id="rId28"/>
    <p:sldId id="378" r:id="rId29"/>
    <p:sldId id="280" r:id="rId30"/>
    <p:sldId id="473" r:id="rId31"/>
    <p:sldId id="437" r:id="rId32"/>
    <p:sldId id="457" r:id="rId33"/>
    <p:sldId id="460" r:id="rId34"/>
    <p:sldId id="438" r:id="rId35"/>
    <p:sldId id="439" r:id="rId36"/>
    <p:sldId id="426" r:id="rId37"/>
    <p:sldId id="326" r:id="rId38"/>
    <p:sldId id="506" r:id="rId39"/>
    <p:sldId id="507" r:id="rId40"/>
    <p:sldId id="424" r:id="rId41"/>
    <p:sldId id="379" r:id="rId42"/>
    <p:sldId id="387" r:id="rId43"/>
    <p:sldId id="455" r:id="rId44"/>
    <p:sldId id="440" r:id="rId45"/>
    <p:sldId id="452" r:id="rId46"/>
    <p:sldId id="442" r:id="rId47"/>
    <p:sldId id="444" r:id="rId48"/>
    <p:sldId id="342" r:id="rId49"/>
    <p:sldId id="287" r:id="rId50"/>
    <p:sldId id="341" r:id="rId51"/>
    <p:sldId id="498" r:id="rId52"/>
    <p:sldId id="502" r:id="rId53"/>
    <p:sldId id="363" r:id="rId54"/>
    <p:sldId id="449" r:id="rId55"/>
    <p:sldId id="450" r:id="rId56"/>
    <p:sldId id="495" r:id="rId57"/>
    <p:sldId id="451" r:id="rId58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F87502-BBE7-39E1-4389-1C35016BEF6E}" name="Holm Cecilia - SLF" initials="HS" userId="S::cecilia.holm1@helsingborg.se::d1b8d94a-d189-4736-972d-a97e8a85d121" providerId="AD"/>
  <p188:author id="{15AA97CA-C43C-F5B8-4C04-B275E9E05D97}" name="Sidén Erik - SLF" initials="SES" userId="Sidén Erik - SLF" providerId="None"/>
  <p188:author id="{4855C0F6-937A-A68F-8161-41B197D80E8E}" name="Bengtsson Emil - SLF" initials="BES" userId="S::Emil.Bengtsson@helsingborg.se::ea0eb987-1d44-47db-b773-1bfb4410012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fie Wadström" initials="S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7BBB"/>
    <a:srgbClr val="FFDC12"/>
    <a:srgbClr val="81CFF4"/>
    <a:srgbClr val="003366"/>
    <a:srgbClr val="E6E6E6"/>
    <a:srgbClr val="FFCC00"/>
    <a:srgbClr val="A1C2E3"/>
    <a:srgbClr val="8A7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FDEF6F-6251-C56B-861D-3221393C6C9E}" v="219" dt="2024-05-06T12:25:41.572"/>
    <p1510:client id="{3226AB30-B44B-45CB-88EB-85EA8A37D018}" v="143" dt="2024-05-06T07:11:28.958"/>
    <p1510:client id="{AABEE553-FEE8-4295-98D7-4486AB6DD511}" v="1574" dt="2024-05-06T13:31:55.7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viewProps" Target="viewProps.xml"/><Relationship Id="rId68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61" Type="http://schemas.openxmlformats.org/officeDocument/2006/relationships/commentAuthors" Target="commentAuthor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Relationship Id="rId67" Type="http://schemas.microsoft.com/office/2015/10/relationships/revisionInfo" Target="revisionInfo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gtsson Emil - SLF" userId="ea0eb987-1d44-47db-b773-1bfb4410012b" providerId="ADAL" clId="{AABEE553-FEE8-4295-98D7-4486AB6DD511}"/>
    <pc:docChg chg="undo custSel addSld delSld modSld sldOrd">
      <pc:chgData name="Bengtsson Emil - SLF" userId="ea0eb987-1d44-47db-b773-1bfb4410012b" providerId="ADAL" clId="{AABEE553-FEE8-4295-98D7-4486AB6DD511}" dt="2024-05-06T13:31:55.733" v="1736" actId="1035"/>
      <pc:docMkLst>
        <pc:docMk/>
      </pc:docMkLst>
      <pc:sldChg chg="modCm">
        <pc:chgData name="Bengtsson Emil - SLF" userId="ea0eb987-1d44-47db-b773-1bfb4410012b" providerId="ADAL" clId="{AABEE553-FEE8-4295-98D7-4486AB6DD511}" dt="2024-05-06T12:09:41.697" v="372"/>
        <pc:sldMkLst>
          <pc:docMk/>
          <pc:sldMk cId="535177088" sldId="2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Bengtsson Emil - SLF" userId="ea0eb987-1d44-47db-b773-1bfb4410012b" providerId="ADAL" clId="{AABEE553-FEE8-4295-98D7-4486AB6DD511}" dt="2024-05-06T12:09:41.697" v="372"/>
              <pc2:cmMkLst xmlns:pc2="http://schemas.microsoft.com/office/powerpoint/2019/9/main/command">
                <pc:docMk/>
                <pc:sldMk cId="535177088" sldId="287"/>
                <pc2:cmMk id="{F576D9C5-4153-48F1-903E-E3150A0FAB16}"/>
              </pc2:cmMkLst>
              <pc226:cmRplyChg chg="add">
                <pc226:chgData name="Bengtsson Emil - SLF" userId="ea0eb987-1d44-47db-b773-1bfb4410012b" providerId="ADAL" clId="{AABEE553-FEE8-4295-98D7-4486AB6DD511}" dt="2024-05-06T12:09:41.697" v="372"/>
                <pc2:cmRplyMkLst xmlns:pc2="http://schemas.microsoft.com/office/powerpoint/2019/9/main/command">
                  <pc:docMk/>
                  <pc:sldMk cId="535177088" sldId="287"/>
                  <pc2:cmMk id="{F576D9C5-4153-48F1-903E-E3150A0FAB16}"/>
                  <pc2:cmRplyMk id="{CDD83395-EBA5-40D8-8E41-7308F028C972}"/>
                </pc2:cmRplyMkLst>
              </pc226:cmRplyChg>
            </pc226:cmChg>
          </p:ext>
        </pc:extLst>
      </pc:sldChg>
      <pc:sldChg chg="addSp delSp modSp mod ord delAnim modAnim">
        <pc:chgData name="Bengtsson Emil - SLF" userId="ea0eb987-1d44-47db-b773-1bfb4410012b" providerId="ADAL" clId="{AABEE553-FEE8-4295-98D7-4486AB6DD511}" dt="2024-05-06T13:25:39.975" v="1655"/>
        <pc:sldMkLst>
          <pc:docMk/>
          <pc:sldMk cId="3313936750" sldId="326"/>
        </pc:sldMkLst>
        <pc:spChg chg="add del mod">
          <ac:chgData name="Bengtsson Emil - SLF" userId="ea0eb987-1d44-47db-b773-1bfb4410012b" providerId="ADAL" clId="{AABEE553-FEE8-4295-98D7-4486AB6DD511}" dt="2024-05-06T13:17:59.590" v="1539" actId="478"/>
          <ac:spMkLst>
            <pc:docMk/>
            <pc:sldMk cId="3313936750" sldId="326"/>
            <ac:spMk id="3" creationId="{BA1192B0-D350-04A9-4E8B-BC155C42F2FE}"/>
          </ac:spMkLst>
        </pc:spChg>
        <pc:spChg chg="add del mod">
          <ac:chgData name="Bengtsson Emil - SLF" userId="ea0eb987-1d44-47db-b773-1bfb4410012b" providerId="ADAL" clId="{AABEE553-FEE8-4295-98D7-4486AB6DD511}" dt="2024-05-06T13:24:55.808" v="1649" actId="478"/>
          <ac:spMkLst>
            <pc:docMk/>
            <pc:sldMk cId="3313936750" sldId="326"/>
            <ac:spMk id="4" creationId="{1C4D7757-6088-8EDA-3E0F-7C7B271D1650}"/>
          </ac:spMkLst>
        </pc:spChg>
        <pc:spChg chg="mod">
          <ac:chgData name="Bengtsson Emil - SLF" userId="ea0eb987-1d44-47db-b773-1bfb4410012b" providerId="ADAL" clId="{AABEE553-FEE8-4295-98D7-4486AB6DD511}" dt="2024-05-06T13:24:40.303" v="1641" actId="20577"/>
          <ac:spMkLst>
            <pc:docMk/>
            <pc:sldMk cId="3313936750" sldId="326"/>
            <ac:spMk id="5" creationId="{00000000-0000-0000-0000-000000000000}"/>
          </ac:spMkLst>
        </pc:spChg>
        <pc:spChg chg="add del mod topLvl">
          <ac:chgData name="Bengtsson Emil - SLF" userId="ea0eb987-1d44-47db-b773-1bfb4410012b" providerId="ADAL" clId="{AABEE553-FEE8-4295-98D7-4486AB6DD511}" dt="2024-05-06T13:24:59.007" v="1652" actId="478"/>
          <ac:spMkLst>
            <pc:docMk/>
            <pc:sldMk cId="3313936750" sldId="326"/>
            <ac:spMk id="7" creationId="{5AEB220B-2680-25B2-FC06-06471E5E6050}"/>
          </ac:spMkLst>
        </pc:spChg>
        <pc:spChg chg="add del mod">
          <ac:chgData name="Bengtsson Emil - SLF" userId="ea0eb987-1d44-47db-b773-1bfb4410012b" providerId="ADAL" clId="{AABEE553-FEE8-4295-98D7-4486AB6DD511}" dt="2024-05-06T13:22:46.192" v="1627" actId="478"/>
          <ac:spMkLst>
            <pc:docMk/>
            <pc:sldMk cId="3313936750" sldId="326"/>
            <ac:spMk id="8" creationId="{EB43520F-F41D-B344-7765-B0D680080788}"/>
          </ac:spMkLst>
        </pc:spChg>
        <pc:grpChg chg="add del mod ord">
          <ac:chgData name="Bengtsson Emil - SLF" userId="ea0eb987-1d44-47db-b773-1bfb4410012b" providerId="ADAL" clId="{AABEE553-FEE8-4295-98D7-4486AB6DD511}" dt="2024-05-06T13:24:59.007" v="1652" actId="478"/>
          <ac:grpSpMkLst>
            <pc:docMk/>
            <pc:sldMk cId="3313936750" sldId="326"/>
            <ac:grpSpMk id="9" creationId="{30738361-0180-FAE5-4A35-85F916757752}"/>
          </ac:grpSpMkLst>
        </pc:grpChg>
        <pc:picChg chg="mod">
          <ac:chgData name="Bengtsson Emil - SLF" userId="ea0eb987-1d44-47db-b773-1bfb4410012b" providerId="ADAL" clId="{AABEE553-FEE8-4295-98D7-4486AB6DD511}" dt="2024-05-06T13:23:13.320" v="1633" actId="1076"/>
          <ac:picMkLst>
            <pc:docMk/>
            <pc:sldMk cId="3313936750" sldId="326"/>
            <ac:picMk id="2" creationId="{00000000-0000-0000-0000-000000000000}"/>
          </ac:picMkLst>
        </pc:picChg>
        <pc:picChg chg="mod topLvl">
          <ac:chgData name="Bengtsson Emil - SLF" userId="ea0eb987-1d44-47db-b773-1bfb4410012b" providerId="ADAL" clId="{AABEE553-FEE8-4295-98D7-4486AB6DD511}" dt="2024-05-06T13:24:59.007" v="1652" actId="478"/>
          <ac:picMkLst>
            <pc:docMk/>
            <pc:sldMk cId="3313936750" sldId="326"/>
            <ac:picMk id="6" creationId="{00000000-0000-0000-0000-000000000000}"/>
          </ac:picMkLst>
        </pc:picChg>
        <pc:picChg chg="add del mod">
          <ac:chgData name="Bengtsson Emil - SLF" userId="ea0eb987-1d44-47db-b773-1bfb4410012b" providerId="ADAL" clId="{AABEE553-FEE8-4295-98D7-4486AB6DD511}" dt="2024-05-06T13:25:07.040" v="1653" actId="478"/>
          <ac:picMkLst>
            <pc:docMk/>
            <pc:sldMk cId="3313936750" sldId="326"/>
            <ac:picMk id="10" creationId="{F5387BE5-F5F4-4949-A3C3-54F4575F8829}"/>
          </ac:picMkLst>
        </pc:picChg>
      </pc:sldChg>
      <pc:sldChg chg="addSp modSp mod modAnim">
        <pc:chgData name="Bengtsson Emil - SLF" userId="ea0eb987-1d44-47db-b773-1bfb4410012b" providerId="ADAL" clId="{AABEE553-FEE8-4295-98D7-4486AB6DD511}" dt="2024-05-06T12:54:40.967" v="907" actId="1076"/>
        <pc:sldMkLst>
          <pc:docMk/>
          <pc:sldMk cId="781311065" sldId="341"/>
        </pc:sldMkLst>
        <pc:spChg chg="add mod">
          <ac:chgData name="Bengtsson Emil - SLF" userId="ea0eb987-1d44-47db-b773-1bfb4410012b" providerId="ADAL" clId="{AABEE553-FEE8-4295-98D7-4486AB6DD511}" dt="2024-05-06T12:53:23.366" v="896" actId="164"/>
          <ac:spMkLst>
            <pc:docMk/>
            <pc:sldMk cId="781311065" sldId="341"/>
            <ac:spMk id="4" creationId="{892B4885-906C-AA84-EB4A-D51560F44695}"/>
          </ac:spMkLst>
        </pc:spChg>
        <pc:spChg chg="mod">
          <ac:chgData name="Bengtsson Emil - SLF" userId="ea0eb987-1d44-47db-b773-1bfb4410012b" providerId="ADAL" clId="{AABEE553-FEE8-4295-98D7-4486AB6DD511}" dt="2024-05-06T12:54:34.815" v="905" actId="14100"/>
          <ac:spMkLst>
            <pc:docMk/>
            <pc:sldMk cId="781311065" sldId="341"/>
            <ac:spMk id="6" creationId="{00000000-0000-0000-0000-000000000000}"/>
          </ac:spMkLst>
        </pc:spChg>
        <pc:spChg chg="add mod">
          <ac:chgData name="Bengtsson Emil - SLF" userId="ea0eb987-1d44-47db-b773-1bfb4410012b" providerId="ADAL" clId="{AABEE553-FEE8-4295-98D7-4486AB6DD511}" dt="2024-05-06T12:53:19.168" v="895" actId="164"/>
          <ac:spMkLst>
            <pc:docMk/>
            <pc:sldMk cId="781311065" sldId="341"/>
            <ac:spMk id="7" creationId="{4F8A8A92-3A19-B5F2-02AC-522788953789}"/>
          </ac:spMkLst>
        </pc:spChg>
        <pc:grpChg chg="add mod">
          <ac:chgData name="Bengtsson Emil - SLF" userId="ea0eb987-1d44-47db-b773-1bfb4410012b" providerId="ADAL" clId="{AABEE553-FEE8-4295-98D7-4486AB6DD511}" dt="2024-05-06T12:54:40.967" v="907" actId="1076"/>
          <ac:grpSpMkLst>
            <pc:docMk/>
            <pc:sldMk cId="781311065" sldId="341"/>
            <ac:grpSpMk id="8" creationId="{E8D84C9E-9320-5E70-C9E2-4E03BBC67992}"/>
          </ac:grpSpMkLst>
        </pc:grpChg>
        <pc:grpChg chg="add mod ord">
          <ac:chgData name="Bengtsson Emil - SLF" userId="ea0eb987-1d44-47db-b773-1bfb4410012b" providerId="ADAL" clId="{AABEE553-FEE8-4295-98D7-4486AB6DD511}" dt="2024-05-06T12:54:37.482" v="906" actId="1076"/>
          <ac:grpSpMkLst>
            <pc:docMk/>
            <pc:sldMk cId="781311065" sldId="341"/>
            <ac:grpSpMk id="9" creationId="{8C722913-D26B-AE0C-8BCD-2B4BD67D83FC}"/>
          </ac:grpSpMkLst>
        </pc:grpChg>
        <pc:picChg chg="mod">
          <ac:chgData name="Bengtsson Emil - SLF" userId="ea0eb987-1d44-47db-b773-1bfb4410012b" providerId="ADAL" clId="{AABEE553-FEE8-4295-98D7-4486AB6DD511}" dt="2024-05-06T12:53:23.366" v="896" actId="164"/>
          <ac:picMkLst>
            <pc:docMk/>
            <pc:sldMk cId="781311065" sldId="341"/>
            <ac:picMk id="3" creationId="{00000000-0000-0000-0000-000000000000}"/>
          </ac:picMkLst>
        </pc:picChg>
        <pc:picChg chg="add mod">
          <ac:chgData name="Bengtsson Emil - SLF" userId="ea0eb987-1d44-47db-b773-1bfb4410012b" providerId="ADAL" clId="{AABEE553-FEE8-4295-98D7-4486AB6DD511}" dt="2024-05-06T12:53:19.168" v="895" actId="164"/>
          <ac:picMkLst>
            <pc:docMk/>
            <pc:sldMk cId="781311065" sldId="341"/>
            <ac:picMk id="5" creationId="{FEE7F231-939C-7E5B-E870-E59B5CE5D82F}"/>
          </ac:picMkLst>
        </pc:picChg>
      </pc:sldChg>
      <pc:sldChg chg="modSp mod">
        <pc:chgData name="Bengtsson Emil - SLF" userId="ea0eb987-1d44-47db-b773-1bfb4410012b" providerId="ADAL" clId="{AABEE553-FEE8-4295-98D7-4486AB6DD511}" dt="2024-05-06T13:23:02.627" v="1629" actId="20577"/>
        <pc:sldMkLst>
          <pc:docMk/>
          <pc:sldMk cId="3321418427" sldId="426"/>
        </pc:sldMkLst>
        <pc:spChg chg="mod">
          <ac:chgData name="Bengtsson Emil - SLF" userId="ea0eb987-1d44-47db-b773-1bfb4410012b" providerId="ADAL" clId="{AABEE553-FEE8-4295-98D7-4486AB6DD511}" dt="2024-05-06T13:23:02.627" v="1629" actId="20577"/>
          <ac:spMkLst>
            <pc:docMk/>
            <pc:sldMk cId="3321418427" sldId="426"/>
            <ac:spMk id="2" creationId="{00000000-0000-0000-0000-000000000000}"/>
          </ac:spMkLst>
        </pc:spChg>
      </pc:sldChg>
      <pc:sldChg chg="addSp modSp modAnim">
        <pc:chgData name="Bengtsson Emil - SLF" userId="ea0eb987-1d44-47db-b773-1bfb4410012b" providerId="ADAL" clId="{AABEE553-FEE8-4295-98D7-4486AB6DD511}" dt="2024-05-06T07:22:14.381" v="366"/>
        <pc:sldMkLst>
          <pc:docMk/>
          <pc:sldMk cId="763920735" sldId="437"/>
        </pc:sldMkLst>
        <pc:spChg chg="mod">
          <ac:chgData name="Bengtsson Emil - SLF" userId="ea0eb987-1d44-47db-b773-1bfb4410012b" providerId="ADAL" clId="{AABEE553-FEE8-4295-98D7-4486AB6DD511}" dt="2024-05-06T07:20:58.269" v="357" actId="164"/>
          <ac:spMkLst>
            <pc:docMk/>
            <pc:sldMk cId="763920735" sldId="437"/>
            <ac:spMk id="12" creationId="{A3E21E1B-3058-7038-62C5-42218AFD652E}"/>
          </ac:spMkLst>
        </pc:spChg>
        <pc:spChg chg="mod">
          <ac:chgData name="Bengtsson Emil - SLF" userId="ea0eb987-1d44-47db-b773-1bfb4410012b" providerId="ADAL" clId="{AABEE553-FEE8-4295-98D7-4486AB6DD511}" dt="2024-05-06T07:20:58.269" v="357" actId="164"/>
          <ac:spMkLst>
            <pc:docMk/>
            <pc:sldMk cId="763920735" sldId="437"/>
            <ac:spMk id="14" creationId="{2EA87574-2406-6D22-1CC7-9F29B087F7C7}"/>
          </ac:spMkLst>
        </pc:spChg>
        <pc:spChg chg="mod">
          <ac:chgData name="Bengtsson Emil - SLF" userId="ea0eb987-1d44-47db-b773-1bfb4410012b" providerId="ADAL" clId="{AABEE553-FEE8-4295-98D7-4486AB6DD511}" dt="2024-05-06T07:21:03.898" v="358" actId="164"/>
          <ac:spMkLst>
            <pc:docMk/>
            <pc:sldMk cId="763920735" sldId="437"/>
            <ac:spMk id="15" creationId="{962CA066-E5F3-88F0-9BE8-675EFB75A3FA}"/>
          </ac:spMkLst>
        </pc:spChg>
        <pc:spChg chg="mod">
          <ac:chgData name="Bengtsson Emil - SLF" userId="ea0eb987-1d44-47db-b773-1bfb4410012b" providerId="ADAL" clId="{AABEE553-FEE8-4295-98D7-4486AB6DD511}" dt="2024-05-06T07:21:03.898" v="358" actId="164"/>
          <ac:spMkLst>
            <pc:docMk/>
            <pc:sldMk cId="763920735" sldId="437"/>
            <ac:spMk id="16" creationId="{945F8203-1B60-4043-4C95-E985E1C5BE18}"/>
          </ac:spMkLst>
        </pc:spChg>
        <pc:spChg chg="mod">
          <ac:chgData name="Bengtsson Emil - SLF" userId="ea0eb987-1d44-47db-b773-1bfb4410012b" providerId="ADAL" clId="{AABEE553-FEE8-4295-98D7-4486AB6DD511}" dt="2024-05-06T07:21:03.898" v="358" actId="164"/>
          <ac:spMkLst>
            <pc:docMk/>
            <pc:sldMk cId="763920735" sldId="437"/>
            <ac:spMk id="17" creationId="{AEF63994-84A0-F191-B603-0B4850720294}"/>
          </ac:spMkLst>
        </pc:spChg>
        <pc:spChg chg="mod">
          <ac:chgData name="Bengtsson Emil - SLF" userId="ea0eb987-1d44-47db-b773-1bfb4410012b" providerId="ADAL" clId="{AABEE553-FEE8-4295-98D7-4486AB6DD511}" dt="2024-05-06T07:21:03.898" v="358" actId="164"/>
          <ac:spMkLst>
            <pc:docMk/>
            <pc:sldMk cId="763920735" sldId="437"/>
            <ac:spMk id="18" creationId="{06F839C7-69C7-50A7-FC08-4136A0BEF13E}"/>
          </ac:spMkLst>
        </pc:spChg>
        <pc:grpChg chg="add mod">
          <ac:chgData name="Bengtsson Emil - SLF" userId="ea0eb987-1d44-47db-b773-1bfb4410012b" providerId="ADAL" clId="{AABEE553-FEE8-4295-98D7-4486AB6DD511}" dt="2024-05-06T07:20:58.269" v="357" actId="164"/>
          <ac:grpSpMkLst>
            <pc:docMk/>
            <pc:sldMk cId="763920735" sldId="437"/>
            <ac:grpSpMk id="3" creationId="{C9189BCA-552E-6BA3-FF4F-B5BC3ECD4783}"/>
          </ac:grpSpMkLst>
        </pc:grpChg>
        <pc:grpChg chg="add mod">
          <ac:chgData name="Bengtsson Emil - SLF" userId="ea0eb987-1d44-47db-b773-1bfb4410012b" providerId="ADAL" clId="{AABEE553-FEE8-4295-98D7-4486AB6DD511}" dt="2024-05-06T07:21:03.898" v="358" actId="164"/>
          <ac:grpSpMkLst>
            <pc:docMk/>
            <pc:sldMk cId="763920735" sldId="437"/>
            <ac:grpSpMk id="4" creationId="{650F27AD-BE5E-1D03-8B73-C573F231E618}"/>
          </ac:grpSpMkLst>
        </pc:grpChg>
        <pc:picChg chg="mod">
          <ac:chgData name="Bengtsson Emil - SLF" userId="ea0eb987-1d44-47db-b773-1bfb4410012b" providerId="ADAL" clId="{AABEE553-FEE8-4295-98D7-4486AB6DD511}" dt="2024-05-06T07:20:58.269" v="357" actId="164"/>
          <ac:picMkLst>
            <pc:docMk/>
            <pc:sldMk cId="763920735" sldId="437"/>
            <ac:picMk id="10" creationId="{FA597500-A3C2-078D-0B6B-1FE9E2A7CFA7}"/>
          </ac:picMkLst>
        </pc:picChg>
        <pc:picChg chg="mod">
          <ac:chgData name="Bengtsson Emil - SLF" userId="ea0eb987-1d44-47db-b773-1bfb4410012b" providerId="ADAL" clId="{AABEE553-FEE8-4295-98D7-4486AB6DD511}" dt="2024-05-06T07:21:03.898" v="358" actId="164"/>
          <ac:picMkLst>
            <pc:docMk/>
            <pc:sldMk cId="763920735" sldId="437"/>
            <ac:picMk id="11" creationId="{5FC17DC4-E90D-5D22-EF7F-3E637AC1C982}"/>
          </ac:picMkLst>
        </pc:picChg>
      </pc:sldChg>
      <pc:sldChg chg="modAnim">
        <pc:chgData name="Bengtsson Emil - SLF" userId="ea0eb987-1d44-47db-b773-1bfb4410012b" providerId="ADAL" clId="{AABEE553-FEE8-4295-98D7-4486AB6DD511}" dt="2024-05-03T11:13:52.857" v="299"/>
        <pc:sldMkLst>
          <pc:docMk/>
          <pc:sldMk cId="2168426032" sldId="441"/>
        </pc:sldMkLst>
      </pc:sldChg>
      <pc:sldChg chg="modAnim">
        <pc:chgData name="Bengtsson Emil - SLF" userId="ea0eb987-1d44-47db-b773-1bfb4410012b" providerId="ADAL" clId="{AABEE553-FEE8-4295-98D7-4486AB6DD511}" dt="2024-05-06T07:01:59.252" v="346"/>
        <pc:sldMkLst>
          <pc:docMk/>
          <pc:sldMk cId="3758156412" sldId="458"/>
        </pc:sldMkLst>
      </pc:sldChg>
      <pc:sldChg chg="addSp modSp mod">
        <pc:chgData name="Bengtsson Emil - SLF" userId="ea0eb987-1d44-47db-b773-1bfb4410012b" providerId="ADAL" clId="{AABEE553-FEE8-4295-98D7-4486AB6DD511}" dt="2024-05-06T07:19:41.439" v="352" actId="1076"/>
        <pc:sldMkLst>
          <pc:docMk/>
          <pc:sldMk cId="263247210" sldId="460"/>
        </pc:sldMkLst>
        <pc:picChg chg="add mod">
          <ac:chgData name="Bengtsson Emil - SLF" userId="ea0eb987-1d44-47db-b773-1bfb4410012b" providerId="ADAL" clId="{AABEE553-FEE8-4295-98D7-4486AB6DD511}" dt="2024-05-06T07:19:27.247" v="349" actId="1076"/>
          <ac:picMkLst>
            <pc:docMk/>
            <pc:sldMk cId="263247210" sldId="460"/>
            <ac:picMk id="3" creationId="{5EAF60AE-86B8-5A3A-C78B-E4D326DEAA7E}"/>
          </ac:picMkLst>
        </pc:picChg>
        <pc:picChg chg="add mod">
          <ac:chgData name="Bengtsson Emil - SLF" userId="ea0eb987-1d44-47db-b773-1bfb4410012b" providerId="ADAL" clId="{AABEE553-FEE8-4295-98D7-4486AB6DD511}" dt="2024-05-06T07:19:41.439" v="352" actId="1076"/>
          <ac:picMkLst>
            <pc:docMk/>
            <pc:sldMk cId="263247210" sldId="460"/>
            <ac:picMk id="8" creationId="{A5C603AE-F9B6-2342-6984-7C8DDCF77E61}"/>
          </ac:picMkLst>
        </pc:picChg>
      </pc:sldChg>
      <pc:sldChg chg="ord">
        <pc:chgData name="Bengtsson Emil - SLF" userId="ea0eb987-1d44-47db-b773-1bfb4410012b" providerId="ADAL" clId="{AABEE553-FEE8-4295-98D7-4486AB6DD511}" dt="2024-05-03T09:49:40.770" v="0" actId="20578"/>
        <pc:sldMkLst>
          <pc:docMk/>
          <pc:sldMk cId="4086128236" sldId="461"/>
        </pc:sldMkLst>
      </pc:sldChg>
      <pc:sldChg chg="addSp delSp modSp mod delAnim modAnim">
        <pc:chgData name="Bengtsson Emil - SLF" userId="ea0eb987-1d44-47db-b773-1bfb4410012b" providerId="ADAL" clId="{AABEE553-FEE8-4295-98D7-4486AB6DD511}" dt="2024-05-06T11:46:23.641" v="371" actId="14100"/>
        <pc:sldMkLst>
          <pc:docMk/>
          <pc:sldMk cId="3863345628" sldId="490"/>
        </pc:sldMkLst>
        <pc:spChg chg="add del mod">
          <ac:chgData name="Bengtsson Emil - SLF" userId="ea0eb987-1d44-47db-b773-1bfb4410012b" providerId="ADAL" clId="{AABEE553-FEE8-4295-98D7-4486AB6DD511}" dt="2024-05-06T11:46:17.540" v="368"/>
          <ac:spMkLst>
            <pc:docMk/>
            <pc:sldMk cId="3863345628" sldId="490"/>
            <ac:spMk id="3" creationId="{65BC4E09-4A36-E77D-1F78-F5D937E24EE6}"/>
          </ac:spMkLst>
        </pc:spChg>
        <pc:picChg chg="add mod">
          <ac:chgData name="Bengtsson Emil - SLF" userId="ea0eb987-1d44-47db-b773-1bfb4410012b" providerId="ADAL" clId="{AABEE553-FEE8-4295-98D7-4486AB6DD511}" dt="2024-05-06T11:46:23.641" v="371" actId="14100"/>
          <ac:picMkLst>
            <pc:docMk/>
            <pc:sldMk cId="3863345628" sldId="490"/>
            <ac:picMk id="4" creationId="{09FDFBAA-AFC6-4BFB-133A-CFA2858208CE}"/>
          </ac:picMkLst>
        </pc:picChg>
        <pc:picChg chg="del">
          <ac:chgData name="Bengtsson Emil - SLF" userId="ea0eb987-1d44-47db-b773-1bfb4410012b" providerId="ADAL" clId="{AABEE553-FEE8-4295-98D7-4486AB6DD511}" dt="2024-05-06T11:46:10.693" v="367" actId="478"/>
          <ac:picMkLst>
            <pc:docMk/>
            <pc:sldMk cId="3863345628" sldId="490"/>
            <ac:picMk id="8" creationId="{140900D5-D034-3521-9FA1-EA7439A039F7}"/>
          </ac:picMkLst>
        </pc:picChg>
      </pc:sldChg>
      <pc:sldChg chg="modSp mod">
        <pc:chgData name="Bengtsson Emil - SLF" userId="ea0eb987-1d44-47db-b773-1bfb4410012b" providerId="ADAL" clId="{AABEE553-FEE8-4295-98D7-4486AB6DD511}" dt="2024-05-03T11:18:03.914" v="345" actId="5793"/>
        <pc:sldMkLst>
          <pc:docMk/>
          <pc:sldMk cId="2844467767" sldId="495"/>
        </pc:sldMkLst>
        <pc:spChg chg="mod">
          <ac:chgData name="Bengtsson Emil - SLF" userId="ea0eb987-1d44-47db-b773-1bfb4410012b" providerId="ADAL" clId="{AABEE553-FEE8-4295-98D7-4486AB6DD511}" dt="2024-05-03T11:14:42.838" v="321" actId="20577"/>
          <ac:spMkLst>
            <pc:docMk/>
            <pc:sldMk cId="2844467767" sldId="495"/>
            <ac:spMk id="3" creationId="{94DD9191-A226-04A4-8FD1-954DE1E62C7D}"/>
          </ac:spMkLst>
        </pc:spChg>
        <pc:spChg chg="mod">
          <ac:chgData name="Bengtsson Emil - SLF" userId="ea0eb987-1d44-47db-b773-1bfb4410012b" providerId="ADAL" clId="{AABEE553-FEE8-4295-98D7-4486AB6DD511}" dt="2024-05-03T11:18:03.914" v="345" actId="5793"/>
          <ac:spMkLst>
            <pc:docMk/>
            <pc:sldMk cId="2844467767" sldId="495"/>
            <ac:spMk id="4" creationId="{56B31567-4ECE-3F3A-130E-F43099E74EBD}"/>
          </ac:spMkLst>
        </pc:spChg>
      </pc:sldChg>
      <pc:sldChg chg="modSp mod">
        <pc:chgData name="Bengtsson Emil - SLF" userId="ea0eb987-1d44-47db-b773-1bfb4410012b" providerId="ADAL" clId="{AABEE553-FEE8-4295-98D7-4486AB6DD511}" dt="2024-05-06T12:55:32.475" v="994" actId="20577"/>
        <pc:sldMkLst>
          <pc:docMk/>
          <pc:sldMk cId="3654938622" sldId="498"/>
        </pc:sldMkLst>
        <pc:spChg chg="mod">
          <ac:chgData name="Bengtsson Emil - SLF" userId="ea0eb987-1d44-47db-b773-1bfb4410012b" providerId="ADAL" clId="{AABEE553-FEE8-4295-98D7-4486AB6DD511}" dt="2024-05-06T12:55:32.475" v="994" actId="20577"/>
          <ac:spMkLst>
            <pc:docMk/>
            <pc:sldMk cId="3654938622" sldId="498"/>
            <ac:spMk id="4" creationId="{6759C09F-0EBB-3B74-0984-9946CA486E74}"/>
          </ac:spMkLst>
        </pc:spChg>
      </pc:sldChg>
      <pc:sldChg chg="addSp modSp mod">
        <pc:chgData name="Bengtsson Emil - SLF" userId="ea0eb987-1d44-47db-b773-1bfb4410012b" providerId="ADAL" clId="{AABEE553-FEE8-4295-98D7-4486AB6DD511}" dt="2024-05-03T11:10:01.586" v="297" actId="20577"/>
        <pc:sldMkLst>
          <pc:docMk/>
          <pc:sldMk cId="1018490099" sldId="503"/>
        </pc:sldMkLst>
        <pc:spChg chg="mod">
          <ac:chgData name="Bengtsson Emil - SLF" userId="ea0eb987-1d44-47db-b773-1bfb4410012b" providerId="ADAL" clId="{AABEE553-FEE8-4295-98D7-4486AB6DD511}" dt="2024-05-03T11:10:01.586" v="297" actId="20577"/>
          <ac:spMkLst>
            <pc:docMk/>
            <pc:sldMk cId="1018490099" sldId="503"/>
            <ac:spMk id="3" creationId="{5BC06F96-62C8-BA72-3ACD-871A6FB67BDC}"/>
          </ac:spMkLst>
        </pc:spChg>
        <pc:picChg chg="add mod">
          <ac:chgData name="Bengtsson Emil - SLF" userId="ea0eb987-1d44-47db-b773-1bfb4410012b" providerId="ADAL" clId="{AABEE553-FEE8-4295-98D7-4486AB6DD511}" dt="2024-05-03T09:53:51.040" v="171" actId="14100"/>
          <ac:picMkLst>
            <pc:docMk/>
            <pc:sldMk cId="1018490099" sldId="503"/>
            <ac:picMk id="1026" creationId="{F79EE32D-D1BB-2ED5-9442-1829C8BDD4DE}"/>
          </ac:picMkLst>
        </pc:picChg>
      </pc:sldChg>
      <pc:sldChg chg="modSp new mod">
        <pc:chgData name="Bengtsson Emil - SLF" userId="ea0eb987-1d44-47db-b773-1bfb4410012b" providerId="ADAL" clId="{AABEE553-FEE8-4295-98D7-4486AB6DD511}" dt="2024-05-06T12:39:16.517" v="728" actId="14100"/>
        <pc:sldMkLst>
          <pc:docMk/>
          <pc:sldMk cId="4173327267" sldId="504"/>
        </pc:sldMkLst>
        <pc:spChg chg="mod">
          <ac:chgData name="Bengtsson Emil - SLF" userId="ea0eb987-1d44-47db-b773-1bfb4410012b" providerId="ADAL" clId="{AABEE553-FEE8-4295-98D7-4486AB6DD511}" dt="2024-05-06T12:33:39.841" v="427" actId="20577"/>
          <ac:spMkLst>
            <pc:docMk/>
            <pc:sldMk cId="4173327267" sldId="504"/>
            <ac:spMk id="2" creationId="{FC378D46-B1A2-4B46-4754-4AA166571B1C}"/>
          </ac:spMkLst>
        </pc:spChg>
        <pc:spChg chg="mod">
          <ac:chgData name="Bengtsson Emil - SLF" userId="ea0eb987-1d44-47db-b773-1bfb4410012b" providerId="ADAL" clId="{AABEE553-FEE8-4295-98D7-4486AB6DD511}" dt="2024-05-06T12:39:16.517" v="728" actId="14100"/>
          <ac:spMkLst>
            <pc:docMk/>
            <pc:sldMk cId="4173327267" sldId="504"/>
            <ac:spMk id="3" creationId="{C22FE160-07DA-F9B4-2AC3-EFEBD0A02743}"/>
          </ac:spMkLst>
        </pc:spChg>
      </pc:sldChg>
      <pc:sldChg chg="modSp add mod">
        <pc:chgData name="Bengtsson Emil - SLF" userId="ea0eb987-1d44-47db-b773-1bfb4410012b" providerId="ADAL" clId="{AABEE553-FEE8-4295-98D7-4486AB6DD511}" dt="2024-05-06T12:37:08.364" v="528" actId="20577"/>
        <pc:sldMkLst>
          <pc:docMk/>
          <pc:sldMk cId="3191169217" sldId="505"/>
        </pc:sldMkLst>
        <pc:spChg chg="mod">
          <ac:chgData name="Bengtsson Emil - SLF" userId="ea0eb987-1d44-47db-b773-1bfb4410012b" providerId="ADAL" clId="{AABEE553-FEE8-4295-98D7-4486AB6DD511}" dt="2024-05-06T12:35:47.015" v="512" actId="20577"/>
          <ac:spMkLst>
            <pc:docMk/>
            <pc:sldMk cId="3191169217" sldId="505"/>
            <ac:spMk id="2" creationId="{FC378D46-B1A2-4B46-4754-4AA166571B1C}"/>
          </ac:spMkLst>
        </pc:spChg>
        <pc:spChg chg="mod">
          <ac:chgData name="Bengtsson Emil - SLF" userId="ea0eb987-1d44-47db-b773-1bfb4410012b" providerId="ADAL" clId="{AABEE553-FEE8-4295-98D7-4486AB6DD511}" dt="2024-05-06T12:37:08.364" v="528" actId="20577"/>
          <ac:spMkLst>
            <pc:docMk/>
            <pc:sldMk cId="3191169217" sldId="505"/>
            <ac:spMk id="3" creationId="{C22FE160-07DA-F9B4-2AC3-EFEBD0A02743}"/>
          </ac:spMkLst>
        </pc:spChg>
      </pc:sldChg>
      <pc:sldChg chg="delSp modSp add del mod">
        <pc:chgData name="Bengtsson Emil - SLF" userId="ea0eb987-1d44-47db-b773-1bfb4410012b" providerId="ADAL" clId="{AABEE553-FEE8-4295-98D7-4486AB6DD511}" dt="2024-05-06T12:52:12.352" v="883" actId="2696"/>
        <pc:sldMkLst>
          <pc:docMk/>
          <pc:sldMk cId="1415776840" sldId="506"/>
        </pc:sldMkLst>
        <pc:spChg chg="del mod">
          <ac:chgData name="Bengtsson Emil - SLF" userId="ea0eb987-1d44-47db-b773-1bfb4410012b" providerId="ADAL" clId="{AABEE553-FEE8-4295-98D7-4486AB6DD511}" dt="2024-05-06T12:51:12.097" v="763" actId="478"/>
          <ac:spMkLst>
            <pc:docMk/>
            <pc:sldMk cId="1415776840" sldId="506"/>
            <ac:spMk id="4" creationId="{6759C09F-0EBB-3B74-0984-9946CA486E74}"/>
          </ac:spMkLst>
        </pc:spChg>
      </pc:sldChg>
      <pc:sldChg chg="new del">
        <pc:chgData name="Bengtsson Emil - SLF" userId="ea0eb987-1d44-47db-b773-1bfb4410012b" providerId="ADAL" clId="{AABEE553-FEE8-4295-98D7-4486AB6DD511}" dt="2024-05-06T12:58:23.755" v="996" actId="680"/>
        <pc:sldMkLst>
          <pc:docMk/>
          <pc:sldMk cId="2483067229" sldId="506"/>
        </pc:sldMkLst>
      </pc:sldChg>
      <pc:sldChg chg="addSp delSp modSp add mod modAnim">
        <pc:chgData name="Bengtsson Emil - SLF" userId="ea0eb987-1d44-47db-b773-1bfb4410012b" providerId="ADAL" clId="{AABEE553-FEE8-4295-98D7-4486AB6DD511}" dt="2024-05-06T13:31:34.024" v="1735"/>
        <pc:sldMkLst>
          <pc:docMk/>
          <pc:sldMk cId="2914308100" sldId="506"/>
        </pc:sldMkLst>
        <pc:spChg chg="mod">
          <ac:chgData name="Bengtsson Emil - SLF" userId="ea0eb987-1d44-47db-b773-1bfb4410012b" providerId="ADAL" clId="{AABEE553-FEE8-4295-98D7-4486AB6DD511}" dt="2024-05-06T13:23:05.765" v="1631" actId="20577"/>
          <ac:spMkLst>
            <pc:docMk/>
            <pc:sldMk cId="2914308100" sldId="506"/>
            <ac:spMk id="2" creationId="{00000000-0000-0000-0000-000000000000}"/>
          </ac:spMkLst>
        </pc:spChg>
        <pc:spChg chg="mod">
          <ac:chgData name="Bengtsson Emil - SLF" userId="ea0eb987-1d44-47db-b773-1bfb4410012b" providerId="ADAL" clId="{AABEE553-FEE8-4295-98D7-4486AB6DD511}" dt="2024-05-06T13:31:34.024" v="1735"/>
          <ac:spMkLst>
            <pc:docMk/>
            <pc:sldMk cId="2914308100" sldId="506"/>
            <ac:spMk id="3" creationId="{00000000-0000-0000-0000-000000000000}"/>
          </ac:spMkLst>
        </pc:spChg>
        <pc:spChg chg="add mod">
          <ac:chgData name="Bengtsson Emil - SLF" userId="ea0eb987-1d44-47db-b773-1bfb4410012b" providerId="ADAL" clId="{AABEE553-FEE8-4295-98D7-4486AB6DD511}" dt="2024-05-06T13:04:18.427" v="1277" actId="1076"/>
          <ac:spMkLst>
            <pc:docMk/>
            <pc:sldMk cId="2914308100" sldId="506"/>
            <ac:spMk id="5" creationId="{D4C8941D-CEA4-50EE-B2E5-BEBCD2456452}"/>
          </ac:spMkLst>
        </pc:spChg>
        <pc:spChg chg="add mod">
          <ac:chgData name="Bengtsson Emil - SLF" userId="ea0eb987-1d44-47db-b773-1bfb4410012b" providerId="ADAL" clId="{AABEE553-FEE8-4295-98D7-4486AB6DD511}" dt="2024-05-06T13:06:34.417" v="1376" actId="1076"/>
          <ac:spMkLst>
            <pc:docMk/>
            <pc:sldMk cId="2914308100" sldId="506"/>
            <ac:spMk id="7" creationId="{EF670381-4E09-ED19-0E80-10233F08F8E4}"/>
          </ac:spMkLst>
        </pc:spChg>
        <pc:spChg chg="add mod">
          <ac:chgData name="Bengtsson Emil - SLF" userId="ea0eb987-1d44-47db-b773-1bfb4410012b" providerId="ADAL" clId="{AABEE553-FEE8-4295-98D7-4486AB6DD511}" dt="2024-05-06T13:05:51.795" v="1374" actId="20577"/>
          <ac:spMkLst>
            <pc:docMk/>
            <pc:sldMk cId="2914308100" sldId="506"/>
            <ac:spMk id="8" creationId="{76985CB1-43E0-389A-A839-15BC3EFA8440}"/>
          </ac:spMkLst>
        </pc:spChg>
        <pc:spChg chg="add del mod">
          <ac:chgData name="Bengtsson Emil - SLF" userId="ea0eb987-1d44-47db-b773-1bfb4410012b" providerId="ADAL" clId="{AABEE553-FEE8-4295-98D7-4486AB6DD511}" dt="2024-05-06T13:06:51.946" v="1382" actId="478"/>
          <ac:spMkLst>
            <pc:docMk/>
            <pc:sldMk cId="2914308100" sldId="506"/>
            <ac:spMk id="9" creationId="{5757D492-BC00-80E8-5E96-0F62CB7DBA66}"/>
          </ac:spMkLst>
        </pc:spChg>
        <pc:spChg chg="add del mod ord">
          <ac:chgData name="Bengtsson Emil - SLF" userId="ea0eb987-1d44-47db-b773-1bfb4410012b" providerId="ADAL" clId="{AABEE553-FEE8-4295-98D7-4486AB6DD511}" dt="2024-05-06T13:15:52.239" v="1456" actId="478"/>
          <ac:spMkLst>
            <pc:docMk/>
            <pc:sldMk cId="2914308100" sldId="506"/>
            <ac:spMk id="12" creationId="{DD2970FC-93F4-75A6-39F0-9FE9475F84D8}"/>
          </ac:spMkLst>
        </pc:spChg>
        <pc:spChg chg="add del mod">
          <ac:chgData name="Bengtsson Emil - SLF" userId="ea0eb987-1d44-47db-b773-1bfb4410012b" providerId="ADAL" clId="{AABEE553-FEE8-4295-98D7-4486AB6DD511}" dt="2024-05-06T13:15:48.374" v="1453" actId="478"/>
          <ac:spMkLst>
            <pc:docMk/>
            <pc:sldMk cId="2914308100" sldId="506"/>
            <ac:spMk id="15" creationId="{3257474B-2B4A-248B-E2C4-02C28DFC0EDB}"/>
          </ac:spMkLst>
        </pc:spChg>
        <pc:spChg chg="add mod topLvl">
          <ac:chgData name="Bengtsson Emil - SLF" userId="ea0eb987-1d44-47db-b773-1bfb4410012b" providerId="ADAL" clId="{AABEE553-FEE8-4295-98D7-4486AB6DD511}" dt="2024-05-06T13:18:05.400" v="1540" actId="165"/>
          <ac:spMkLst>
            <pc:docMk/>
            <pc:sldMk cId="2914308100" sldId="506"/>
            <ac:spMk id="18" creationId="{7A2F75BA-22EC-CEB8-E6A7-84B1DF88F0A6}"/>
          </ac:spMkLst>
        </pc:spChg>
        <pc:grpChg chg="add mod">
          <ac:chgData name="Bengtsson Emil - SLF" userId="ea0eb987-1d44-47db-b773-1bfb4410012b" providerId="ADAL" clId="{AABEE553-FEE8-4295-98D7-4486AB6DD511}" dt="2024-05-06T13:05:05.530" v="1333" actId="1076"/>
          <ac:grpSpMkLst>
            <pc:docMk/>
            <pc:sldMk cId="2914308100" sldId="506"/>
            <ac:grpSpMk id="6" creationId="{F505FDDB-B652-F1EF-2DF5-911350F33B87}"/>
          </ac:grpSpMkLst>
        </pc:grpChg>
        <pc:grpChg chg="add del mod">
          <ac:chgData name="Bengtsson Emil - SLF" userId="ea0eb987-1d44-47db-b773-1bfb4410012b" providerId="ADAL" clId="{AABEE553-FEE8-4295-98D7-4486AB6DD511}" dt="2024-05-06T13:18:05.400" v="1540" actId="165"/>
          <ac:grpSpMkLst>
            <pc:docMk/>
            <pc:sldMk cId="2914308100" sldId="506"/>
            <ac:grpSpMk id="19" creationId="{008C89F8-4147-0477-E2F0-871435F6A149}"/>
          </ac:grpSpMkLst>
        </pc:grpChg>
        <pc:picChg chg="mod">
          <ac:chgData name="Bengtsson Emil - SLF" userId="ea0eb987-1d44-47db-b773-1bfb4410012b" providerId="ADAL" clId="{AABEE553-FEE8-4295-98D7-4486AB6DD511}" dt="2024-05-06T13:04:00.575" v="1274" actId="1076"/>
          <ac:picMkLst>
            <pc:docMk/>
            <pc:sldMk cId="2914308100" sldId="506"/>
            <ac:picMk id="4" creationId="{00000000-0000-0000-0000-000000000000}"/>
          </ac:picMkLst>
        </pc:picChg>
        <pc:picChg chg="add del mod">
          <ac:chgData name="Bengtsson Emil - SLF" userId="ea0eb987-1d44-47db-b773-1bfb4410012b" providerId="ADAL" clId="{AABEE553-FEE8-4295-98D7-4486AB6DD511}" dt="2024-05-06T13:09:37.707" v="1423" actId="478"/>
          <ac:picMkLst>
            <pc:docMk/>
            <pc:sldMk cId="2914308100" sldId="506"/>
            <ac:picMk id="11" creationId="{66709DE0-12F8-FF54-050B-A03C4C615E19}"/>
          </ac:picMkLst>
        </pc:picChg>
        <pc:picChg chg="add del mod">
          <ac:chgData name="Bengtsson Emil - SLF" userId="ea0eb987-1d44-47db-b773-1bfb4410012b" providerId="ADAL" clId="{AABEE553-FEE8-4295-98D7-4486AB6DD511}" dt="2024-05-06T13:15:56.616" v="1458" actId="478"/>
          <ac:picMkLst>
            <pc:docMk/>
            <pc:sldMk cId="2914308100" sldId="506"/>
            <ac:picMk id="14" creationId="{555C349A-54FA-5DE2-BE5C-530815527A1D}"/>
          </ac:picMkLst>
        </pc:picChg>
        <pc:picChg chg="add mod topLvl">
          <ac:chgData name="Bengtsson Emil - SLF" userId="ea0eb987-1d44-47db-b773-1bfb4410012b" providerId="ADAL" clId="{AABEE553-FEE8-4295-98D7-4486AB6DD511}" dt="2024-05-06T13:18:05.400" v="1540" actId="165"/>
          <ac:picMkLst>
            <pc:docMk/>
            <pc:sldMk cId="2914308100" sldId="506"/>
            <ac:picMk id="17" creationId="{0B9F5DE1-CDAD-2C4F-C7D0-0CC6BCB0B4C6}"/>
          </ac:picMkLst>
        </pc:picChg>
      </pc:sldChg>
      <pc:sldChg chg="addSp delSp modSp add del mod delAnim modAnim">
        <pc:chgData name="Bengtsson Emil - SLF" userId="ea0eb987-1d44-47db-b773-1bfb4410012b" providerId="ADAL" clId="{AABEE553-FEE8-4295-98D7-4486AB6DD511}" dt="2024-05-06T13:31:55.733" v="1736" actId="1035"/>
        <pc:sldMkLst>
          <pc:docMk/>
          <pc:sldMk cId="4157273038" sldId="507"/>
        </pc:sldMkLst>
        <pc:spChg chg="mod">
          <ac:chgData name="Bengtsson Emil - SLF" userId="ea0eb987-1d44-47db-b773-1bfb4410012b" providerId="ADAL" clId="{AABEE553-FEE8-4295-98D7-4486AB6DD511}" dt="2024-05-06T13:24:45.287" v="1644" actId="20577"/>
          <ac:spMkLst>
            <pc:docMk/>
            <pc:sldMk cId="4157273038" sldId="507"/>
            <ac:spMk id="5" creationId="{00000000-0000-0000-0000-000000000000}"/>
          </ac:spMkLst>
        </pc:spChg>
        <pc:spChg chg="add del mod">
          <ac:chgData name="Bengtsson Emil - SLF" userId="ea0eb987-1d44-47db-b773-1bfb4410012b" providerId="ADAL" clId="{AABEE553-FEE8-4295-98D7-4486AB6DD511}" dt="2024-05-06T13:26:13.314" v="1658" actId="478"/>
          <ac:spMkLst>
            <pc:docMk/>
            <pc:sldMk cId="4157273038" sldId="507"/>
            <ac:spMk id="8" creationId="{FF484B48-1DE8-D112-2C2A-307D061D5E54}"/>
          </ac:spMkLst>
        </pc:spChg>
        <pc:spChg chg="add mod">
          <ac:chgData name="Bengtsson Emil - SLF" userId="ea0eb987-1d44-47db-b773-1bfb4410012b" providerId="ADAL" clId="{AABEE553-FEE8-4295-98D7-4486AB6DD511}" dt="2024-05-06T13:28:57.141" v="1727" actId="164"/>
          <ac:spMkLst>
            <pc:docMk/>
            <pc:sldMk cId="4157273038" sldId="507"/>
            <ac:spMk id="12" creationId="{C8E49001-5D51-31CA-26FF-38B3AE65247F}"/>
          </ac:spMkLst>
        </pc:spChg>
        <pc:spChg chg="add mod">
          <ac:chgData name="Bengtsson Emil - SLF" userId="ea0eb987-1d44-47db-b773-1bfb4410012b" providerId="ADAL" clId="{AABEE553-FEE8-4295-98D7-4486AB6DD511}" dt="2024-05-06T13:28:57.141" v="1727" actId="164"/>
          <ac:spMkLst>
            <pc:docMk/>
            <pc:sldMk cId="4157273038" sldId="507"/>
            <ac:spMk id="13" creationId="{E693097F-4735-D8C5-757C-FD4D17C24E4B}"/>
          </ac:spMkLst>
        </pc:spChg>
        <pc:spChg chg="add mod">
          <ac:chgData name="Bengtsson Emil - SLF" userId="ea0eb987-1d44-47db-b773-1bfb4410012b" providerId="ADAL" clId="{AABEE553-FEE8-4295-98D7-4486AB6DD511}" dt="2024-05-06T13:31:55.733" v="1736" actId="1035"/>
          <ac:spMkLst>
            <pc:docMk/>
            <pc:sldMk cId="4157273038" sldId="507"/>
            <ac:spMk id="14" creationId="{068089F5-4C82-1091-6B66-69B00396D6AB}"/>
          </ac:spMkLst>
        </pc:spChg>
        <pc:grpChg chg="ord">
          <ac:chgData name="Bengtsson Emil - SLF" userId="ea0eb987-1d44-47db-b773-1bfb4410012b" providerId="ADAL" clId="{AABEE553-FEE8-4295-98D7-4486AB6DD511}" dt="2024-05-06T13:29:22.846" v="1731" actId="166"/>
          <ac:grpSpMkLst>
            <pc:docMk/>
            <pc:sldMk cId="4157273038" sldId="507"/>
            <ac:grpSpMk id="9" creationId="{30738361-0180-FAE5-4A35-85F916757752}"/>
          </ac:grpSpMkLst>
        </pc:grpChg>
        <pc:grpChg chg="add mod">
          <ac:chgData name="Bengtsson Emil - SLF" userId="ea0eb987-1d44-47db-b773-1bfb4410012b" providerId="ADAL" clId="{AABEE553-FEE8-4295-98D7-4486AB6DD511}" dt="2024-05-06T13:29:00.454" v="1728" actId="1076"/>
          <ac:grpSpMkLst>
            <pc:docMk/>
            <pc:sldMk cId="4157273038" sldId="507"/>
            <ac:grpSpMk id="15" creationId="{1295CF6F-80B1-6B39-EC67-2FE2C06EE376}"/>
          </ac:grpSpMkLst>
        </pc:grpChg>
        <pc:picChg chg="del">
          <ac:chgData name="Bengtsson Emil - SLF" userId="ea0eb987-1d44-47db-b773-1bfb4410012b" providerId="ADAL" clId="{AABEE553-FEE8-4295-98D7-4486AB6DD511}" dt="2024-05-06T13:26:09.719" v="1656" actId="478"/>
          <ac:picMkLst>
            <pc:docMk/>
            <pc:sldMk cId="4157273038" sldId="507"/>
            <ac:picMk id="2" creationId="{00000000-0000-0000-0000-000000000000}"/>
          </ac:picMkLst>
        </pc:picChg>
        <pc:picChg chg="mod">
          <ac:chgData name="Bengtsson Emil - SLF" userId="ea0eb987-1d44-47db-b773-1bfb4410012b" providerId="ADAL" clId="{AABEE553-FEE8-4295-98D7-4486AB6DD511}" dt="2024-05-06T13:28:57.141" v="1727" actId="164"/>
          <ac:picMkLst>
            <pc:docMk/>
            <pc:sldMk cId="4157273038" sldId="507"/>
            <ac:picMk id="10" creationId="{F5387BE5-F5F4-4949-A3C3-54F4575F8829}"/>
          </ac:picMkLst>
        </pc:picChg>
        <pc:picChg chg="add mod">
          <ac:chgData name="Bengtsson Emil - SLF" userId="ea0eb987-1d44-47db-b773-1bfb4410012b" providerId="ADAL" clId="{AABEE553-FEE8-4295-98D7-4486AB6DD511}" dt="2024-05-06T13:28:57.141" v="1727" actId="164"/>
          <ac:picMkLst>
            <pc:docMk/>
            <pc:sldMk cId="4157273038" sldId="507"/>
            <ac:picMk id="11" creationId="{2DF1479D-860B-B842-F284-F1D3798345B1}"/>
          </ac:picMkLst>
        </pc:picChg>
      </pc:sldChg>
    </pc:docChg>
  </pc:docChgLst>
  <pc:docChgLst>
    <pc:chgData name="Holm Cecilia - SLF" userId="S::cecilia.holm1@helsingborg.se::d1b8d94a-d189-4736-972d-a97e8a85d121" providerId="AD" clId="Web-{2AFDEF6F-6251-C56B-861D-3221393C6C9E}"/>
    <pc:docChg chg="mod modSld">
      <pc:chgData name="Holm Cecilia - SLF" userId="S::cecilia.holm1@helsingborg.se::d1b8d94a-d189-4736-972d-a97e8a85d121" providerId="AD" clId="Web-{2AFDEF6F-6251-C56B-861D-3221393C6C9E}" dt="2024-05-06T12:25:41.478" v="214" actId="20577"/>
      <pc:docMkLst>
        <pc:docMk/>
      </pc:docMkLst>
      <pc:sldChg chg="modSp addCm">
        <pc:chgData name="Holm Cecilia - SLF" userId="S::cecilia.holm1@helsingborg.se::d1b8d94a-d189-4736-972d-a97e8a85d121" providerId="AD" clId="Web-{2AFDEF6F-6251-C56B-861D-3221393C6C9E}" dt="2024-05-06T12:05:38.748" v="122"/>
        <pc:sldMkLst>
          <pc:docMk/>
          <pc:sldMk cId="535177088" sldId="287"/>
        </pc:sldMkLst>
        <pc:spChg chg="mod">
          <ac:chgData name="Holm Cecilia - SLF" userId="S::cecilia.holm1@helsingborg.se::d1b8d94a-d189-4736-972d-a97e8a85d121" providerId="AD" clId="Web-{2AFDEF6F-6251-C56B-861D-3221393C6C9E}" dt="2024-05-06T12:05:22.748" v="121" actId="20577"/>
          <ac:spMkLst>
            <pc:docMk/>
            <pc:sldMk cId="535177088" sldId="287"/>
            <ac:spMk id="3" creationId="{78007965-0ECC-45B4-9167-388263CFCD1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olm Cecilia - SLF" userId="S::cecilia.holm1@helsingborg.se::d1b8d94a-d189-4736-972d-a97e8a85d121" providerId="AD" clId="Web-{2AFDEF6F-6251-C56B-861D-3221393C6C9E}" dt="2024-05-06T12:05:38.748" v="122"/>
              <pc2:cmMkLst xmlns:pc2="http://schemas.microsoft.com/office/powerpoint/2019/9/main/command">
                <pc:docMk/>
                <pc:sldMk cId="535177088" sldId="287"/>
                <pc2:cmMk id="{F576D9C5-4153-48F1-903E-E3150A0FAB16}"/>
              </pc2:cmMkLst>
            </pc226:cmChg>
          </p:ext>
        </pc:extLst>
      </pc:sldChg>
      <pc:sldChg chg="modSp addCm">
        <pc:chgData name="Holm Cecilia - SLF" userId="S::cecilia.holm1@helsingborg.se::d1b8d94a-d189-4736-972d-a97e8a85d121" providerId="AD" clId="Web-{2AFDEF6F-6251-C56B-861D-3221393C6C9E}" dt="2024-05-06T12:06:35.420" v="139" actId="20577"/>
        <pc:sldMkLst>
          <pc:docMk/>
          <pc:sldMk cId="781311065" sldId="341"/>
        </pc:sldMkLst>
        <pc:spChg chg="mod">
          <ac:chgData name="Holm Cecilia - SLF" userId="S::cecilia.holm1@helsingborg.se::d1b8d94a-d189-4736-972d-a97e8a85d121" providerId="AD" clId="Web-{2AFDEF6F-6251-C56B-861D-3221393C6C9E}" dt="2024-05-06T12:06:35.420" v="139" actId="20577"/>
          <ac:spMkLst>
            <pc:docMk/>
            <pc:sldMk cId="781311065" sldId="341"/>
            <ac:spMk id="6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olm Cecilia - SLF" userId="S::cecilia.holm1@helsingborg.se::d1b8d94a-d189-4736-972d-a97e8a85d121" providerId="AD" clId="Web-{2AFDEF6F-6251-C56B-861D-3221393C6C9E}" dt="2024-05-06T12:06:30.436" v="138"/>
              <pc2:cmMkLst xmlns:pc2="http://schemas.microsoft.com/office/powerpoint/2019/9/main/command">
                <pc:docMk/>
                <pc:sldMk cId="781311065" sldId="341"/>
                <pc2:cmMk id="{0FB05C78-CDDB-47EC-8C40-8C7527BE75F0}"/>
              </pc2:cmMkLst>
            </pc226:cmChg>
          </p:ext>
        </pc:extLst>
      </pc:sldChg>
      <pc:sldChg chg="modSp addCm">
        <pc:chgData name="Holm Cecilia - SLF" userId="S::cecilia.holm1@helsingborg.se::d1b8d94a-d189-4736-972d-a97e8a85d121" providerId="AD" clId="Web-{2AFDEF6F-6251-C56B-861D-3221393C6C9E}" dt="2024-05-06T12:25:41.478" v="214" actId="20577"/>
        <pc:sldMkLst>
          <pc:docMk/>
          <pc:sldMk cId="2803006019" sldId="429"/>
        </pc:sldMkLst>
        <pc:spChg chg="mod">
          <ac:chgData name="Holm Cecilia - SLF" userId="S::cecilia.holm1@helsingborg.se::d1b8d94a-d189-4736-972d-a97e8a85d121" providerId="AD" clId="Web-{2AFDEF6F-6251-C56B-861D-3221393C6C9E}" dt="2024-05-06T12:25:41.478" v="214" actId="20577"/>
          <ac:spMkLst>
            <pc:docMk/>
            <pc:sldMk cId="2803006019" sldId="429"/>
            <ac:spMk id="7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olm Cecilia - SLF" userId="S::cecilia.holm1@helsingborg.se::d1b8d94a-d189-4736-972d-a97e8a85d121" providerId="AD" clId="Web-{2AFDEF6F-6251-C56B-861D-3221393C6C9E}" dt="2024-05-06T11:53:45.245" v="1"/>
              <pc2:cmMkLst xmlns:pc2="http://schemas.microsoft.com/office/powerpoint/2019/9/main/command">
                <pc:docMk/>
                <pc:sldMk cId="2803006019" sldId="429"/>
                <pc2:cmMk id="{885E0C48-32BA-42D2-BEBD-9FBB76BF0CCA}"/>
              </pc2:cmMkLst>
            </pc226:cmChg>
          </p:ext>
        </pc:extLst>
      </pc:sldChg>
      <pc:sldChg chg="modSp addCm">
        <pc:chgData name="Holm Cecilia - SLF" userId="S::cecilia.holm1@helsingborg.se::d1b8d94a-d189-4736-972d-a97e8a85d121" providerId="AD" clId="Web-{2AFDEF6F-6251-C56B-861D-3221393C6C9E}" dt="2024-05-06T12:07:25.701" v="153"/>
        <pc:sldMkLst>
          <pc:docMk/>
          <pc:sldMk cId="1083359411" sldId="449"/>
        </pc:sldMkLst>
        <pc:spChg chg="mod">
          <ac:chgData name="Holm Cecilia - SLF" userId="S::cecilia.holm1@helsingborg.se::d1b8d94a-d189-4736-972d-a97e8a85d121" providerId="AD" clId="Web-{2AFDEF6F-6251-C56B-861D-3221393C6C9E}" dt="2024-05-06T12:07:10.295" v="152" actId="20577"/>
          <ac:spMkLst>
            <pc:docMk/>
            <pc:sldMk cId="1083359411" sldId="449"/>
            <ac:spMk id="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olm Cecilia - SLF" userId="S::cecilia.holm1@helsingborg.se::d1b8d94a-d189-4736-972d-a97e8a85d121" providerId="AD" clId="Web-{2AFDEF6F-6251-C56B-861D-3221393C6C9E}" dt="2024-05-06T12:07:25.701" v="153"/>
              <pc2:cmMkLst xmlns:pc2="http://schemas.microsoft.com/office/powerpoint/2019/9/main/command">
                <pc:docMk/>
                <pc:sldMk cId="1083359411" sldId="449"/>
                <pc2:cmMk id="{6A82F3F5-DAA8-4D61-B7B4-2BB1CAA0FC0E}"/>
              </pc2:cmMkLst>
            </pc226:cmChg>
          </p:ext>
        </pc:extLst>
      </pc:sldChg>
      <pc:sldChg chg="addCm">
        <pc:chgData name="Holm Cecilia - SLF" userId="S::cecilia.holm1@helsingborg.se::d1b8d94a-d189-4736-972d-a97e8a85d121" providerId="AD" clId="Web-{2AFDEF6F-6251-C56B-861D-3221393C6C9E}" dt="2024-05-06T11:54:41.261" v="2"/>
        <pc:sldMkLst>
          <pc:docMk/>
          <pc:sldMk cId="1455567022" sldId="4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olm Cecilia - SLF" userId="S::cecilia.holm1@helsingborg.se::d1b8d94a-d189-4736-972d-a97e8a85d121" providerId="AD" clId="Web-{2AFDEF6F-6251-C56B-861D-3221393C6C9E}" dt="2024-05-06T11:54:41.261" v="2"/>
              <pc2:cmMkLst xmlns:pc2="http://schemas.microsoft.com/office/powerpoint/2019/9/main/command">
                <pc:docMk/>
                <pc:sldMk cId="1455567022" sldId="456"/>
                <pc2:cmMk id="{FDF59962-6D40-4337-9741-37AE968EEA34}"/>
              </pc2:cmMkLst>
            </pc226:cmChg>
          </p:ext>
        </pc:extLst>
      </pc:sldChg>
    </pc:docChg>
  </pc:docChgLst>
  <pc:docChgLst>
    <pc:chgData name="Sidén Erik - SLF" userId="24aa3943-62fe-4b79-af95-66107e898ef6" providerId="ADAL" clId="{3226AB30-B44B-45CB-88EB-85EA8A37D018}"/>
    <pc:docChg chg="undo custSel modSld sldOrd">
      <pc:chgData name="Sidén Erik - SLF" userId="24aa3943-62fe-4b79-af95-66107e898ef6" providerId="ADAL" clId="{3226AB30-B44B-45CB-88EB-85EA8A37D018}" dt="2024-05-06T07:11:28.958" v="142" actId="20577"/>
      <pc:docMkLst>
        <pc:docMk/>
      </pc:docMkLst>
      <pc:sldChg chg="addSp delSp modSp mod delAnim">
        <pc:chgData name="Sidén Erik - SLF" userId="24aa3943-62fe-4b79-af95-66107e898ef6" providerId="ADAL" clId="{3226AB30-B44B-45CB-88EB-85EA8A37D018}" dt="2024-05-06T07:11:28.958" v="142" actId="20577"/>
        <pc:sldMkLst>
          <pc:docMk/>
          <pc:sldMk cId="763920735" sldId="437"/>
        </pc:sldMkLst>
        <pc:spChg chg="add mod">
          <ac:chgData name="Sidén Erik - SLF" userId="24aa3943-62fe-4b79-af95-66107e898ef6" providerId="ADAL" clId="{3226AB30-B44B-45CB-88EB-85EA8A37D018}" dt="2024-05-06T07:10:04.822" v="108" actId="1076"/>
          <ac:spMkLst>
            <pc:docMk/>
            <pc:sldMk cId="763920735" sldId="437"/>
            <ac:spMk id="12" creationId="{A3E21E1B-3058-7038-62C5-42218AFD652E}"/>
          </ac:spMkLst>
        </pc:spChg>
        <pc:spChg chg="add mod">
          <ac:chgData name="Sidén Erik - SLF" userId="24aa3943-62fe-4b79-af95-66107e898ef6" providerId="ADAL" clId="{3226AB30-B44B-45CB-88EB-85EA8A37D018}" dt="2024-05-06T07:09:57.813" v="107" actId="1076"/>
          <ac:spMkLst>
            <pc:docMk/>
            <pc:sldMk cId="763920735" sldId="437"/>
            <ac:spMk id="14" creationId="{2EA87574-2406-6D22-1CC7-9F29B087F7C7}"/>
          </ac:spMkLst>
        </pc:spChg>
        <pc:spChg chg="add mod">
          <ac:chgData name="Sidén Erik - SLF" userId="24aa3943-62fe-4b79-af95-66107e898ef6" providerId="ADAL" clId="{3226AB30-B44B-45CB-88EB-85EA8A37D018}" dt="2024-05-06T07:10:47.906" v="110" actId="1076"/>
          <ac:spMkLst>
            <pc:docMk/>
            <pc:sldMk cId="763920735" sldId="437"/>
            <ac:spMk id="15" creationId="{962CA066-E5F3-88F0-9BE8-675EFB75A3FA}"/>
          </ac:spMkLst>
        </pc:spChg>
        <pc:spChg chg="add mod">
          <ac:chgData name="Sidén Erik - SLF" userId="24aa3943-62fe-4b79-af95-66107e898ef6" providerId="ADAL" clId="{3226AB30-B44B-45CB-88EB-85EA8A37D018}" dt="2024-05-06T07:10:47.906" v="110" actId="1076"/>
          <ac:spMkLst>
            <pc:docMk/>
            <pc:sldMk cId="763920735" sldId="437"/>
            <ac:spMk id="16" creationId="{945F8203-1B60-4043-4C95-E985E1C5BE18}"/>
          </ac:spMkLst>
        </pc:spChg>
        <pc:spChg chg="add mod">
          <ac:chgData name="Sidén Erik - SLF" userId="24aa3943-62fe-4b79-af95-66107e898ef6" providerId="ADAL" clId="{3226AB30-B44B-45CB-88EB-85EA8A37D018}" dt="2024-05-06T07:11:10.448" v="130" actId="20577"/>
          <ac:spMkLst>
            <pc:docMk/>
            <pc:sldMk cId="763920735" sldId="437"/>
            <ac:spMk id="17" creationId="{AEF63994-84A0-F191-B603-0B4850720294}"/>
          </ac:spMkLst>
        </pc:spChg>
        <pc:spChg chg="add mod">
          <ac:chgData name="Sidén Erik - SLF" userId="24aa3943-62fe-4b79-af95-66107e898ef6" providerId="ADAL" clId="{3226AB30-B44B-45CB-88EB-85EA8A37D018}" dt="2024-05-06T07:11:28.958" v="142" actId="20577"/>
          <ac:spMkLst>
            <pc:docMk/>
            <pc:sldMk cId="763920735" sldId="437"/>
            <ac:spMk id="18" creationId="{06F839C7-69C7-50A7-FC08-4136A0BEF13E}"/>
          </ac:spMkLst>
        </pc:spChg>
        <pc:picChg chg="del mod">
          <ac:chgData name="Sidén Erik - SLF" userId="24aa3943-62fe-4b79-af95-66107e898ef6" providerId="ADAL" clId="{3226AB30-B44B-45CB-88EB-85EA8A37D018}" dt="2024-05-06T07:07:19.800" v="2" actId="478"/>
          <ac:picMkLst>
            <pc:docMk/>
            <pc:sldMk cId="763920735" sldId="437"/>
            <ac:picMk id="3" creationId="{00000000-0000-0000-0000-000000000000}"/>
          </ac:picMkLst>
        </pc:picChg>
        <pc:picChg chg="del">
          <ac:chgData name="Sidén Erik - SLF" userId="24aa3943-62fe-4b79-af95-66107e898ef6" providerId="ADAL" clId="{3226AB30-B44B-45CB-88EB-85EA8A37D018}" dt="2024-05-06T07:07:22.117" v="3" actId="478"/>
          <ac:picMkLst>
            <pc:docMk/>
            <pc:sldMk cId="763920735" sldId="437"/>
            <ac:picMk id="4" creationId="{00000000-0000-0000-0000-000000000000}"/>
          </ac:picMkLst>
        </pc:picChg>
        <pc:picChg chg="del">
          <ac:chgData name="Sidén Erik - SLF" userId="24aa3943-62fe-4b79-af95-66107e898ef6" providerId="ADAL" clId="{3226AB30-B44B-45CB-88EB-85EA8A37D018}" dt="2024-05-06T07:07:22.938" v="4" actId="478"/>
          <ac:picMkLst>
            <pc:docMk/>
            <pc:sldMk cId="763920735" sldId="437"/>
            <ac:picMk id="5" creationId="{00000000-0000-0000-0000-000000000000}"/>
          </ac:picMkLst>
        </pc:picChg>
        <pc:picChg chg="add mod modCrop">
          <ac:chgData name="Sidén Erik - SLF" userId="24aa3943-62fe-4b79-af95-66107e898ef6" providerId="ADAL" clId="{3226AB30-B44B-45CB-88EB-85EA8A37D018}" dt="2024-05-06T07:08:20.450" v="28" actId="732"/>
          <ac:picMkLst>
            <pc:docMk/>
            <pc:sldMk cId="763920735" sldId="437"/>
            <ac:picMk id="9" creationId="{571FDC30-2CFE-6162-F829-3F41859BA11A}"/>
          </ac:picMkLst>
        </pc:picChg>
        <pc:picChg chg="add mod modCrop">
          <ac:chgData name="Sidén Erik - SLF" userId="24aa3943-62fe-4b79-af95-66107e898ef6" providerId="ADAL" clId="{3226AB30-B44B-45CB-88EB-85EA8A37D018}" dt="2024-05-06T07:08:13.129" v="26" actId="1076"/>
          <ac:picMkLst>
            <pc:docMk/>
            <pc:sldMk cId="763920735" sldId="437"/>
            <ac:picMk id="10" creationId="{FA597500-A3C2-078D-0B6B-1FE9E2A7CFA7}"/>
          </ac:picMkLst>
        </pc:picChg>
        <pc:picChg chg="add mod modCrop">
          <ac:chgData name="Sidén Erik - SLF" userId="24aa3943-62fe-4b79-af95-66107e898ef6" providerId="ADAL" clId="{3226AB30-B44B-45CB-88EB-85EA8A37D018}" dt="2024-05-06T07:08:11.399" v="25" actId="1076"/>
          <ac:picMkLst>
            <pc:docMk/>
            <pc:sldMk cId="763920735" sldId="437"/>
            <ac:picMk id="11" creationId="{5FC17DC4-E90D-5D22-EF7F-3E637AC1C982}"/>
          </ac:picMkLst>
        </pc:picChg>
        <pc:picChg chg="add del mod">
          <ac:chgData name="Sidén Erik - SLF" userId="24aa3943-62fe-4b79-af95-66107e898ef6" providerId="ADAL" clId="{3226AB30-B44B-45CB-88EB-85EA8A37D018}" dt="2024-05-06T07:09:41.871" v="80" actId="478"/>
          <ac:picMkLst>
            <pc:docMk/>
            <pc:sldMk cId="763920735" sldId="437"/>
            <ac:picMk id="13" creationId="{0942FD42-779D-EC9C-7C77-6BCFD659C2E6}"/>
          </ac:picMkLst>
        </pc:picChg>
      </pc:sldChg>
      <pc:sldChg chg="ord">
        <pc:chgData name="Sidén Erik - SLF" userId="24aa3943-62fe-4b79-af95-66107e898ef6" providerId="ADAL" clId="{3226AB30-B44B-45CB-88EB-85EA8A37D018}" dt="2024-05-06T07:05:12.548" v="0" actId="20578"/>
        <pc:sldMkLst>
          <pc:docMk/>
          <pc:sldMk cId="3863345628" sldId="49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sv-SE"/>
              <a:t>2022-01-14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2821-7E50-4A04-8A0A-D5A06BDA4F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119032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sv-SE"/>
              <a:t>2022-01-14</a:t>
            </a:r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C8991-D57F-4F57-99D8-D104171438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980996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1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/>
              <a:t>2022-01-14</a:t>
            </a:r>
          </a:p>
        </p:txBody>
      </p:sp>
    </p:spTree>
    <p:extLst>
      <p:ext uri="{BB962C8B-B14F-4D97-AF65-F5344CB8AC3E}">
        <p14:creationId xmlns:p14="http://schemas.microsoft.com/office/powerpoint/2010/main" val="3951646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4186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4881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9165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1274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637D6-662F-4A4F-AF1F-A0BFFFCAA065}" type="slidenum">
              <a:rPr lang="sv-SE" smtClean="0"/>
              <a:t>18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86E0586-236D-4E98-A9E2-1B2BD9BC7611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</p:spTree>
    <p:extLst>
      <p:ext uri="{BB962C8B-B14F-4D97-AF65-F5344CB8AC3E}">
        <p14:creationId xmlns:p14="http://schemas.microsoft.com/office/powerpoint/2010/main" val="1947363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20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</p:spTree>
    <p:extLst>
      <p:ext uri="{BB962C8B-B14F-4D97-AF65-F5344CB8AC3E}">
        <p14:creationId xmlns:p14="http://schemas.microsoft.com/office/powerpoint/2010/main" val="2230313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507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0554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23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</p:spTree>
    <p:extLst>
      <p:ext uri="{BB962C8B-B14F-4D97-AF65-F5344CB8AC3E}">
        <p14:creationId xmlns:p14="http://schemas.microsoft.com/office/powerpoint/2010/main" val="2766806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24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/>
              <a:t>2022-01-14</a:t>
            </a:r>
          </a:p>
        </p:txBody>
      </p:sp>
    </p:spTree>
    <p:extLst>
      <p:ext uri="{BB962C8B-B14F-4D97-AF65-F5344CB8AC3E}">
        <p14:creationId xmlns:p14="http://schemas.microsoft.com/office/powerpoint/2010/main" val="1344290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0999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25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/>
              <a:t>2022-01-14</a:t>
            </a:r>
          </a:p>
        </p:txBody>
      </p:sp>
    </p:spTree>
    <p:extLst>
      <p:ext uri="{BB962C8B-B14F-4D97-AF65-F5344CB8AC3E}">
        <p14:creationId xmlns:p14="http://schemas.microsoft.com/office/powerpoint/2010/main" val="11627667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C8991-D57F-4F57-99D8-D1041714389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2944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637D6-662F-4A4F-AF1F-A0BFFFCAA065}" type="slidenum">
              <a:rPr lang="sv-SE" smtClean="0"/>
              <a:t>27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4300A43-8281-4854-8310-FEC63BC1BA4D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</p:spTree>
    <p:extLst>
      <p:ext uri="{BB962C8B-B14F-4D97-AF65-F5344CB8AC3E}">
        <p14:creationId xmlns:p14="http://schemas.microsoft.com/office/powerpoint/2010/main" val="1385772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9597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16444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19438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75783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9832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33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/>
              <a:t>2022-01-14</a:t>
            </a:r>
          </a:p>
        </p:txBody>
      </p:sp>
    </p:spTree>
    <p:extLst>
      <p:ext uri="{BB962C8B-B14F-4D97-AF65-F5344CB8AC3E}">
        <p14:creationId xmlns:p14="http://schemas.microsoft.com/office/powerpoint/2010/main" val="31247359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925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sv-SE"/>
              <a:t>2022-01-14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87698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35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/>
              <a:t>2022-01-14</a:t>
            </a:r>
          </a:p>
        </p:txBody>
      </p:sp>
    </p:spTree>
    <p:extLst>
      <p:ext uri="{BB962C8B-B14F-4D97-AF65-F5344CB8AC3E}">
        <p14:creationId xmlns:p14="http://schemas.microsoft.com/office/powerpoint/2010/main" val="13336553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3374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37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/>
              <a:t>2022-01-14</a:t>
            </a:r>
          </a:p>
        </p:txBody>
      </p:sp>
    </p:spTree>
    <p:extLst>
      <p:ext uri="{BB962C8B-B14F-4D97-AF65-F5344CB8AC3E}">
        <p14:creationId xmlns:p14="http://schemas.microsoft.com/office/powerpoint/2010/main" val="38758071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38175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39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11208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637D6-662F-4A4F-AF1F-A0BFFFCAA065}" type="slidenum">
              <a:rPr lang="sv-SE" smtClean="0"/>
              <a:t>40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30B0A1A-0177-471D-84E0-0B4846E0AD40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/>
              <a:t>2022-01-14</a:t>
            </a:r>
          </a:p>
        </p:txBody>
      </p:sp>
    </p:spTree>
    <p:extLst>
      <p:ext uri="{BB962C8B-B14F-4D97-AF65-F5344CB8AC3E}">
        <p14:creationId xmlns:p14="http://schemas.microsoft.com/office/powerpoint/2010/main" val="3315468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41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28741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Pct val="1000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01469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43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209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sv-SE"/>
              <a:t>2022-01-14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44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2372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6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</p:spTree>
    <p:extLst>
      <p:ext uri="{BB962C8B-B14F-4D97-AF65-F5344CB8AC3E}">
        <p14:creationId xmlns:p14="http://schemas.microsoft.com/office/powerpoint/2010/main" val="38590390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637D6-662F-4A4F-AF1F-A0BFFFCAA065}" type="slidenum">
              <a:rPr lang="sv-SE" smtClean="0"/>
              <a:t>45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911BF7A-7914-4DBF-9234-CC0D7B9BA79A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/>
              <a:t>2022-01-14</a:t>
            </a:r>
          </a:p>
        </p:txBody>
      </p:sp>
    </p:spTree>
    <p:extLst>
      <p:ext uri="{BB962C8B-B14F-4D97-AF65-F5344CB8AC3E}">
        <p14:creationId xmlns:p14="http://schemas.microsoft.com/office/powerpoint/2010/main" val="15026172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46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58885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47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56695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49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51601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50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90031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51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19348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sv-SE"/>
              <a:t>2022-01-14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52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91304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53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3705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1259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8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/>
              <a:t>2022-01-14</a:t>
            </a:r>
          </a:p>
        </p:txBody>
      </p:sp>
    </p:spTree>
    <p:extLst>
      <p:ext uri="{BB962C8B-B14F-4D97-AF65-F5344CB8AC3E}">
        <p14:creationId xmlns:p14="http://schemas.microsoft.com/office/powerpoint/2010/main" val="3192659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2098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5C8991-D57F-4F57-99D8-D1041714389F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9253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2022-01-15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C8991-D57F-4F57-99D8-D1041714389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323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14EF9B-6828-432D-B681-00F5AD205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816" y="2564904"/>
            <a:ext cx="6370622" cy="72000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33BFFE0-8FAF-4991-9C36-8F71F5333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0000" y="3329642"/>
            <a:ext cx="6370622" cy="360238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703E0DD-6A53-448C-8896-6947180EB1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1" y="272555"/>
            <a:ext cx="3980166" cy="1193360"/>
          </a:xfrm>
          <a:prstGeom prst="rect">
            <a:avLst/>
          </a:prstGeom>
        </p:spPr>
      </p:pic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2C3B08F-7813-4431-8192-FF2BDEE65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3409-41BF-4E30-A8FF-683CDADE77BE}" type="datetime1">
              <a:rPr lang="sv-SE" smtClean="0"/>
              <a:t>2024-05-21</a:t>
            </a:fld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93A27371-4A72-4BC8-AAAC-3093D62CB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8EE03258-7CFC-49AC-AB3C-B3A5C5BA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266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fär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A94A45A-C174-4054-A20D-27B4CD00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1162-C05B-4379-A1D8-BB0E015AAAD9}" type="datetime1">
              <a:rPr lang="sv-SE" smtClean="0"/>
              <a:t>2024-05-21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EE4D111-992E-4CFB-BAE2-CC3CDB8A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3D67C0-CF9F-42BB-8C18-2A414B41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33E3BA1-AF99-464F-9B8A-EF75FF7D73E4}"/>
              </a:ext>
            </a:extLst>
          </p:cNvPr>
          <p:cNvSpPr/>
          <p:nvPr userDrawn="1"/>
        </p:nvSpPr>
        <p:spPr>
          <a:xfrm>
            <a:off x="0" y="-1"/>
            <a:ext cx="12192000" cy="59030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F419D1A-10E9-4872-87AB-2004BB0FE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816" y="2564904"/>
            <a:ext cx="6370622" cy="72000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B6B96024-3FE2-4288-8D23-15D0E6271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0000" y="3329642"/>
            <a:ext cx="6370622" cy="3602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57955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fär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A94A45A-C174-4054-A20D-27B4CD00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E852-20B8-4C8C-A226-48BD51180B89}" type="datetime1">
              <a:rPr lang="sv-SE" smtClean="0"/>
              <a:t>2024-05-21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EE4D111-992E-4CFB-BAE2-CC3CDB8A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3D67C0-CF9F-42BB-8C18-2A414B41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33E3BA1-AF99-464F-9B8A-EF75FF7D73E4}"/>
              </a:ext>
            </a:extLst>
          </p:cNvPr>
          <p:cNvSpPr/>
          <p:nvPr userDrawn="1"/>
        </p:nvSpPr>
        <p:spPr>
          <a:xfrm>
            <a:off x="0" y="-1"/>
            <a:ext cx="12192000" cy="59030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F419D1A-10E9-4872-87AB-2004BB0FE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816" y="2564904"/>
            <a:ext cx="6370622" cy="72000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B6B96024-3FE2-4288-8D23-15D0E6271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0000" y="3329642"/>
            <a:ext cx="6370622" cy="3602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4044185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8F310E5E-DA70-46AA-86F8-264D190A4B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5903089"/>
          </a:xfrm>
          <a:solidFill>
            <a:schemeClr val="bg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A94A45A-C174-4054-A20D-27B4CD00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737E-1B86-417F-B81B-5416CB14E478}" type="datetime1">
              <a:rPr lang="sv-SE" smtClean="0"/>
              <a:t>2024-05-21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EE4D111-992E-4CFB-BAE2-CC3CDB8A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3D67C0-CF9F-42BB-8C18-2A414B41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F419D1A-10E9-4872-87AB-2004BB0FE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816" y="2564904"/>
            <a:ext cx="6369806" cy="72000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B6B96024-3FE2-4288-8D23-15D0E6271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0000" y="3329642"/>
            <a:ext cx="6370622" cy="3602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3563780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925D998-0057-4F2D-B1FF-E18FADE7D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861" y="2330393"/>
            <a:ext cx="7328277" cy="21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80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är kan du rö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E315-9671-4D2B-8CA7-5722F3F8B157}" type="datetime1">
              <a:rPr lang="sv-SE" smtClean="0"/>
              <a:t>2024-05-21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58896-F957-4679-B27C-D3F428AB3815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9158827-08CD-4EE8-9573-3E74E767743B}"/>
              </a:ext>
            </a:extLst>
          </p:cNvPr>
          <p:cNvSpPr/>
          <p:nvPr userDrawn="1"/>
        </p:nvSpPr>
        <p:spPr>
          <a:xfrm>
            <a:off x="1" y="1947764"/>
            <a:ext cx="2223795" cy="985546"/>
          </a:xfrm>
          <a:prstGeom prst="rect">
            <a:avLst/>
          </a:prstGeom>
          <a:solidFill>
            <a:srgbClr val="A71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86"/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4EA4B829-0274-427B-9F5D-BABCE1FFE1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3633" y="1884590"/>
            <a:ext cx="6473249" cy="2314186"/>
          </a:xfrm>
          <a:prstGeom prst="rect">
            <a:avLst/>
          </a:prstGeom>
        </p:spPr>
      </p:pic>
      <p:pic>
        <p:nvPicPr>
          <p:cNvPr id="16" name="Bild 15">
            <a:extLst>
              <a:ext uri="{FF2B5EF4-FFF2-40B4-BE49-F238E27FC236}">
                <a16:creationId xmlns:a16="http://schemas.microsoft.com/office/drawing/2014/main" id="{14F2EF8D-60CE-4EA7-A875-F62C4EA33C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7062" y="5649933"/>
            <a:ext cx="2640000" cy="162296"/>
          </a:xfrm>
          <a:prstGeom prst="rect">
            <a:avLst/>
          </a:prstGeom>
        </p:spPr>
      </p:pic>
      <p:pic>
        <p:nvPicPr>
          <p:cNvPr id="17" name="Platshållare för innehåll 7">
            <a:extLst>
              <a:ext uri="{FF2B5EF4-FFF2-40B4-BE49-F238E27FC236}">
                <a16:creationId xmlns:a16="http://schemas.microsoft.com/office/drawing/2014/main" id="{8B890C51-2164-4FF0-B3EC-C6B9A46473F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45922" y="5642106"/>
            <a:ext cx="1748571" cy="130331"/>
          </a:xfrm>
          <a:prstGeom prst="rect">
            <a:avLst/>
          </a:prstGeom>
          <a:noFill/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B3E2E7FC-A376-4EFB-8380-A11FB193526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35" y="5753569"/>
            <a:ext cx="3497143" cy="786402"/>
          </a:xfrm>
          <a:prstGeom prst="rect">
            <a:avLst/>
          </a:prstGeom>
        </p:spPr>
      </p:pic>
      <p:sp>
        <p:nvSpPr>
          <p:cNvPr id="22" name="Platshållare för innehåll 21">
            <a:extLst>
              <a:ext uri="{FF2B5EF4-FFF2-40B4-BE49-F238E27FC236}">
                <a16:creationId xmlns:a16="http://schemas.microsoft.com/office/drawing/2014/main" id="{259BB59C-8162-4FD4-8520-E78EFB5599A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11897" y="5897094"/>
            <a:ext cx="6021049" cy="499351"/>
          </a:xfrm>
        </p:spPr>
        <p:txBody>
          <a:bodyPr anchor="ctr"/>
          <a:lstStyle>
            <a:lvl1pPr marL="0" indent="0">
              <a:buNone/>
              <a:defRPr/>
            </a:lvl1pPr>
            <a:lvl2pPr marL="457209" indent="0">
              <a:buNone/>
              <a:defRPr/>
            </a:lvl2pPr>
            <a:lvl3pPr marL="914418" indent="0">
              <a:buNone/>
              <a:defRPr/>
            </a:lvl3pPr>
            <a:lvl4pPr marL="1371627" indent="0">
              <a:buNone/>
              <a:defRPr/>
            </a:lvl4pPr>
            <a:lvl5pPr marL="1828837" indent="0">
              <a:buNone/>
              <a:defRPr/>
            </a:lvl5pPr>
          </a:lstStyle>
          <a:p>
            <a:pPr lvl="0"/>
            <a:r>
              <a:rPr lang="sv-SE"/>
              <a:t>Skriv avsändare här, alt. infoga logotyp</a:t>
            </a:r>
          </a:p>
        </p:txBody>
      </p:sp>
    </p:spTree>
    <p:extLst>
      <p:ext uri="{BB962C8B-B14F-4D97-AF65-F5344CB8AC3E}">
        <p14:creationId xmlns:p14="http://schemas.microsoft.com/office/powerpoint/2010/main" val="4178880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14EF9B-6828-432D-B681-00F5AD205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816" y="2564904"/>
            <a:ext cx="6370622" cy="72000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33BFFE0-8FAF-4991-9C36-8F71F5333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0000" y="3329642"/>
            <a:ext cx="6370622" cy="360238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703E0DD-6A53-448C-8896-6947180EB1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1" y="272555"/>
            <a:ext cx="3980166" cy="1193360"/>
          </a:xfrm>
          <a:prstGeom prst="rect">
            <a:avLst/>
          </a:prstGeom>
        </p:spPr>
      </p:pic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2C3B08F-7813-4431-8192-FF2BDEE65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F50E-ED49-4BD4-BCA5-D994C60D404D}" type="datetime1">
              <a:rPr lang="sv-SE" smtClean="0"/>
              <a:t>2024-05-21</a:t>
            </a:fld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93A27371-4A72-4BC8-AAAC-3093D62CB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8EE03258-7CFC-49AC-AB3C-B3A5C5BA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050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FDB03D-A6D7-4606-9BE4-CE04FBE44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C6A3DC-AD5D-45E7-A458-75DD5D545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D2FB97-0F6D-4CFC-9A04-6D63132E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93DD-8DAA-4EE7-AA34-A3C0978C535A}" type="datetime1">
              <a:rPr lang="sv-SE" smtClean="0"/>
              <a:t>2024-05-21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69EF2DC-A044-4F97-B0CD-431ABA535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07E2176-57E5-4456-A5A4-651722E6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4458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15F10B-3E52-4A01-A074-8FACED82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816" y="2564904"/>
            <a:ext cx="6370622" cy="7200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837DAB8-FB21-4D42-8249-61209DB20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0000" y="3329642"/>
            <a:ext cx="6370622" cy="36023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26CA621-5FB0-485E-AD29-BCB7AC736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25A2-8223-4F3C-911B-94D4154CF1AA}" type="datetime1">
              <a:rPr lang="sv-SE" smtClean="0"/>
              <a:t>2024-05-21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53A79EE-05AC-4963-8B0F-040053E1D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FEBEACA-5626-42CF-9F84-0462330F2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004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BD5745-D09E-40AF-B411-41D97075C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0F38C46-6AF1-4B68-BC01-6E950AA58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7999" y="1535113"/>
            <a:ext cx="4994401" cy="43513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7D4F25B-617D-4324-9D7D-CA844B9FB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598" y="1530217"/>
            <a:ext cx="4994401" cy="43513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C4419C6-376D-4C6E-BE3D-B274817B4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2369-3CCA-4733-9A0C-F074E3203E3F}" type="datetime1">
              <a:rPr lang="sv-SE" smtClean="0"/>
              <a:t>2024-05-21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13E5173-5D2E-4D30-9FFA-AA056111F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588ACC9-BF94-484B-9A2B-454F065F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9074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F63D6F9-84B0-4A5C-8E4B-BC68E6C6E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533" y="1535113"/>
            <a:ext cx="498898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52354B6-EA03-4633-BF8C-740DFABDC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533" y="2226392"/>
            <a:ext cx="4988984" cy="377440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649AF67-0586-4B82-B127-BCF1D142C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5485" y="1529883"/>
            <a:ext cx="498898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08B6D22-C9A1-4DC3-9391-6DE49E2DA5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5485" y="2226391"/>
            <a:ext cx="4988984" cy="377440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30EC6AC-22D3-4986-B75B-4A9C4E00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8FBB-7E80-4D96-BEAD-FE1475B568F0}" type="datetime1">
              <a:rPr lang="sv-SE" smtClean="0"/>
              <a:t>2024-05-21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CAA757E-6409-4B8A-9DCF-C2B973D9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F956D3A-FB10-4BC7-B775-EEC3B0F09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ubrik 10">
            <a:extLst>
              <a:ext uri="{FF2B5EF4-FFF2-40B4-BE49-F238E27FC236}">
                <a16:creationId xmlns:a16="http://schemas.microsoft.com/office/drawing/2014/main" id="{B6E6C1AE-FB17-4361-B576-BEA64F32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04959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FDB03D-A6D7-4606-9BE4-CE04FBE44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C6A3DC-AD5D-45E7-A458-75DD5D545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D2FB97-0F6D-4CFC-9A04-6D63132E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F978-8EFE-4004-8B91-03395946689A}" type="datetime1">
              <a:rPr lang="sv-SE" smtClean="0"/>
              <a:t>2024-05-21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69EF2DC-A044-4F97-B0CD-431ABA535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07E2176-57E5-4456-A5A4-651722E6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2148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02D4F-0565-4D94-B732-A81A7631C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9290BF0-624A-4FEB-AD73-4B87CFDED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6342-CAAA-424A-9FFA-756FFB295215}" type="datetime1">
              <a:rPr lang="sv-SE" smtClean="0"/>
              <a:t>2024-05-21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A57C6F1-0C9D-4071-9328-1490E5D8E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D3DB7D4-08D4-4FBD-BD00-F4ED9229D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4622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A94A45A-C174-4054-A20D-27B4CD00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45AB-97B5-4E91-85E9-EFED402670A5}" type="datetime1">
              <a:rPr lang="sv-SE" smtClean="0"/>
              <a:t>2024-05-21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EE4D111-992E-4CFB-BAE2-CC3CDB8A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3D67C0-CF9F-42BB-8C18-2A414B41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025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fär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A94A45A-C174-4054-A20D-27B4CD00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AD45-ADC7-488C-927C-508588C44A4C}" type="datetime1">
              <a:rPr lang="sv-SE" smtClean="0"/>
              <a:t>2024-05-21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EE4D111-992E-4CFB-BAE2-CC3CDB8A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3D67C0-CF9F-42BB-8C18-2A414B41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33E3BA1-AF99-464F-9B8A-EF75FF7D73E4}"/>
              </a:ext>
            </a:extLst>
          </p:cNvPr>
          <p:cNvSpPr/>
          <p:nvPr userDrawn="1"/>
        </p:nvSpPr>
        <p:spPr>
          <a:xfrm>
            <a:off x="0" y="-1"/>
            <a:ext cx="12192000" cy="5903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F419D1A-10E9-4872-87AB-2004BB0FE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816" y="2564904"/>
            <a:ext cx="6370622" cy="72000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B6B96024-3FE2-4288-8D23-15D0E6271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0000" y="3329642"/>
            <a:ext cx="6370622" cy="3602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3989774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fär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A94A45A-C174-4054-A20D-27B4CD00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F1F5-58A2-47BB-ABAC-80E5785B2395}" type="datetime1">
              <a:rPr lang="sv-SE" smtClean="0"/>
              <a:t>2024-05-21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EE4D111-992E-4CFB-BAE2-CC3CDB8A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3D67C0-CF9F-42BB-8C18-2A414B41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33E3BA1-AF99-464F-9B8A-EF75FF7D73E4}"/>
              </a:ext>
            </a:extLst>
          </p:cNvPr>
          <p:cNvSpPr/>
          <p:nvPr userDrawn="1"/>
        </p:nvSpPr>
        <p:spPr>
          <a:xfrm>
            <a:off x="0" y="-1"/>
            <a:ext cx="12192000" cy="59030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F419D1A-10E9-4872-87AB-2004BB0FE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816" y="2564904"/>
            <a:ext cx="6370622" cy="72000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B6B96024-3FE2-4288-8D23-15D0E6271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0000" y="3329642"/>
            <a:ext cx="6370622" cy="3602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0977685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fär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A94A45A-C174-4054-A20D-27B4CD00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A0F6-85F8-476A-9EC1-AA21D54A0F7A}" type="datetime1">
              <a:rPr lang="sv-SE" smtClean="0"/>
              <a:t>2024-05-21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EE4D111-992E-4CFB-BAE2-CC3CDB8A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3D67C0-CF9F-42BB-8C18-2A414B41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33E3BA1-AF99-464F-9B8A-EF75FF7D73E4}"/>
              </a:ext>
            </a:extLst>
          </p:cNvPr>
          <p:cNvSpPr/>
          <p:nvPr userDrawn="1"/>
        </p:nvSpPr>
        <p:spPr>
          <a:xfrm>
            <a:off x="0" y="-1"/>
            <a:ext cx="12192000" cy="59030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F419D1A-10E9-4872-87AB-2004BB0FE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816" y="2564904"/>
            <a:ext cx="6370622" cy="72000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B6B96024-3FE2-4288-8D23-15D0E6271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0000" y="3329642"/>
            <a:ext cx="6370622" cy="3602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897868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fär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A94A45A-C174-4054-A20D-27B4CD00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FCD7-896F-4477-A04B-93DCB6BE7022}" type="datetime1">
              <a:rPr lang="sv-SE" smtClean="0"/>
              <a:t>2024-05-21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EE4D111-992E-4CFB-BAE2-CC3CDB8A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3D67C0-CF9F-42BB-8C18-2A414B41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33E3BA1-AF99-464F-9B8A-EF75FF7D73E4}"/>
              </a:ext>
            </a:extLst>
          </p:cNvPr>
          <p:cNvSpPr/>
          <p:nvPr userDrawn="1"/>
        </p:nvSpPr>
        <p:spPr>
          <a:xfrm>
            <a:off x="0" y="-1"/>
            <a:ext cx="12192000" cy="59030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F419D1A-10E9-4872-87AB-2004BB0FE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816" y="2564904"/>
            <a:ext cx="6370622" cy="72000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B6B96024-3FE2-4288-8D23-15D0E6271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0000" y="3329642"/>
            <a:ext cx="6370622" cy="3602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4243831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8F310E5E-DA70-46AA-86F8-264D190A4B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5903089"/>
          </a:xfrm>
          <a:solidFill>
            <a:schemeClr val="bg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A94A45A-C174-4054-A20D-27B4CD00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8ECF-3894-45F6-9ECB-663E8121F342}" type="datetime1">
              <a:rPr lang="sv-SE" smtClean="0"/>
              <a:t>2024-05-21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EE4D111-992E-4CFB-BAE2-CC3CDB8A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3D67C0-CF9F-42BB-8C18-2A414B41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F419D1A-10E9-4872-87AB-2004BB0FE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816" y="2564904"/>
            <a:ext cx="6369806" cy="72000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B6B96024-3FE2-4288-8D23-15D0E6271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0000" y="3329642"/>
            <a:ext cx="6370622" cy="3602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3690401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925D998-0057-4F2D-B1FF-E18FADE7D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861" y="2330393"/>
            <a:ext cx="7328277" cy="21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15F10B-3E52-4A01-A074-8FACED82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816" y="2564904"/>
            <a:ext cx="6370622" cy="7200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837DAB8-FB21-4D42-8249-61209DB20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0000" y="3329642"/>
            <a:ext cx="6370622" cy="36023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26CA621-5FB0-485E-AD29-BCB7AC736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4B13-E5F8-4813-AA28-BDEAD720A2B3}" type="datetime1">
              <a:rPr lang="sv-SE" smtClean="0"/>
              <a:t>2024-05-21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53A79EE-05AC-4963-8B0F-040053E1D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FEBEACA-5626-42CF-9F84-0462330F2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009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BD5745-D09E-40AF-B411-41D97075C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0F38C46-6AF1-4B68-BC01-6E950AA58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7999" y="1535113"/>
            <a:ext cx="4994401" cy="43513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7D4F25B-617D-4324-9D7D-CA844B9FB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598" y="1530217"/>
            <a:ext cx="4994401" cy="43513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C4419C6-376D-4C6E-BE3D-B274817B4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E576-2BD8-4FB6-9E38-6AC819DA3B6A}" type="datetime1">
              <a:rPr lang="sv-SE" smtClean="0"/>
              <a:t>2024-05-21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13E5173-5D2E-4D30-9FFA-AA056111F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588ACC9-BF94-484B-9A2B-454F065F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019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F63D6F9-84B0-4A5C-8E4B-BC68E6C6E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533" y="1535113"/>
            <a:ext cx="498898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52354B6-EA03-4633-BF8C-740DFABDC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533" y="2226392"/>
            <a:ext cx="4988984" cy="377440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649AF67-0586-4B82-B127-BCF1D142C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5485" y="1529883"/>
            <a:ext cx="498898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08B6D22-C9A1-4DC3-9391-6DE49E2DA5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5485" y="2226391"/>
            <a:ext cx="4988984" cy="377440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30EC6AC-22D3-4986-B75B-4A9C4E00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15C4-6F5E-43BD-AF52-7A7C5B030FE1}" type="datetime1">
              <a:rPr lang="sv-SE" smtClean="0"/>
              <a:t>2024-05-21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CAA757E-6409-4B8A-9DCF-C2B973D9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F956D3A-FB10-4BC7-B775-EEC3B0F09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ubrik 10">
            <a:extLst>
              <a:ext uri="{FF2B5EF4-FFF2-40B4-BE49-F238E27FC236}">
                <a16:creationId xmlns:a16="http://schemas.microsoft.com/office/drawing/2014/main" id="{B6E6C1AE-FB17-4361-B576-BEA64F32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55789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02D4F-0565-4D94-B732-A81A7631C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9290BF0-624A-4FEB-AD73-4B87CFDED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6FD9-D277-4E2F-919E-C6CF14F43D26}" type="datetime1">
              <a:rPr lang="sv-SE" smtClean="0"/>
              <a:t>2024-05-21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A57C6F1-0C9D-4071-9328-1490E5D8E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D3DB7D4-08D4-4FBD-BD00-F4ED9229D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482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A94A45A-C174-4054-A20D-27B4CD00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5765-4421-4709-9C42-61DE2C0CC806}" type="datetime1">
              <a:rPr lang="sv-SE" smtClean="0"/>
              <a:t>2024-05-21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EE4D111-992E-4CFB-BAE2-CC3CDB8A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3D67C0-CF9F-42BB-8C18-2A414B41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667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fär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A94A45A-C174-4054-A20D-27B4CD00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36C2-3201-49D0-B8D0-8FA059C8D0ED}" type="datetime1">
              <a:rPr lang="sv-SE" smtClean="0"/>
              <a:t>2024-05-21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EE4D111-992E-4CFB-BAE2-CC3CDB8A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3D67C0-CF9F-42BB-8C18-2A414B41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33E3BA1-AF99-464F-9B8A-EF75FF7D73E4}"/>
              </a:ext>
            </a:extLst>
          </p:cNvPr>
          <p:cNvSpPr/>
          <p:nvPr userDrawn="1"/>
        </p:nvSpPr>
        <p:spPr>
          <a:xfrm>
            <a:off x="0" y="-1"/>
            <a:ext cx="12192000" cy="5903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F419D1A-10E9-4872-87AB-2004BB0FE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816" y="2564904"/>
            <a:ext cx="6370622" cy="72000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B6B96024-3FE2-4288-8D23-15D0E6271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0000" y="3329642"/>
            <a:ext cx="6370622" cy="3602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2535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fär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A94A45A-C174-4054-A20D-27B4CD00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91C8-70CB-4697-8F8C-95BB7D7A0FFF}" type="datetime1">
              <a:rPr lang="sv-SE" smtClean="0"/>
              <a:t>2024-05-21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EE4D111-992E-4CFB-BAE2-CC3CDB8A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3D67C0-CF9F-42BB-8C18-2A414B41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33E3BA1-AF99-464F-9B8A-EF75FF7D73E4}"/>
              </a:ext>
            </a:extLst>
          </p:cNvPr>
          <p:cNvSpPr/>
          <p:nvPr userDrawn="1"/>
        </p:nvSpPr>
        <p:spPr>
          <a:xfrm>
            <a:off x="0" y="-1"/>
            <a:ext cx="12192000" cy="59030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3F419D1A-10E9-4872-87AB-2004BB0FE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816" y="2564904"/>
            <a:ext cx="6370622" cy="72000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B6B96024-3FE2-4288-8D23-15D0E6271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0000" y="3329642"/>
            <a:ext cx="6370622" cy="36023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53997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2C80472F-745D-4B34-BFEF-90E90E321C6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9" y="5930451"/>
            <a:ext cx="3093616" cy="927549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3407ACE-5946-4E40-AB1D-F335253E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509388"/>
            <a:ext cx="10176000" cy="72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F9D02A5-F05D-4D5E-A212-8B5C16FCE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999" y="1535113"/>
            <a:ext cx="10176001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EFF7142-315F-44E7-A42C-DA2DC5B6F7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91691" y="6292692"/>
            <a:ext cx="9109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1B592DC-9A4C-4BF4-9F72-4C3C2C3DD76E}" type="datetime1">
              <a:rPr lang="sv-SE" smtClean="0"/>
              <a:t>2024-05-21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3A13C2D-A1D6-4AA7-8602-B0CA3DAB5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7355" y="6292692"/>
            <a:ext cx="633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ECA39A5-7F13-41E2-AE5C-779F2887C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1258" y="6292691"/>
            <a:ext cx="432742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6A28D3-22CF-4FB0-80FD-EC473B325B3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35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64" r:id="rId13"/>
    <p:sldLayoutId id="2147483670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5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324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2000" indent="-324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0" indent="-324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324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2C80472F-745D-4B34-BFEF-90E90E321C6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9" y="5930451"/>
            <a:ext cx="3093616" cy="927549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3407ACE-5946-4E40-AB1D-F335253E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509388"/>
            <a:ext cx="10176000" cy="72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F9D02A5-F05D-4D5E-A212-8B5C16FCE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999" y="1535113"/>
            <a:ext cx="10176001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EFF7142-315F-44E7-A42C-DA2DC5B6F7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91691" y="6292692"/>
            <a:ext cx="9109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AC16CF9-3869-4F82-A90D-615245D58BDC}" type="datetime1">
              <a:rPr lang="sv-SE" smtClean="0"/>
              <a:t>2024-05-21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3A13C2D-A1D6-4AA7-8602-B0CA3DAB5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7355" y="6292692"/>
            <a:ext cx="633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ECA39A5-7F13-41E2-AE5C-779F2887C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1258" y="6292691"/>
            <a:ext cx="432742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6A28D3-22CF-4FB0-80FD-EC473B325B3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4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5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324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2000" indent="-324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0" indent="-324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324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valid.val.se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valnamnden@helsingborg.se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valarbete.helsingborg.se/" TargetMode="External"/><Relationship Id="rId4" Type="http://schemas.openxmlformats.org/officeDocument/2006/relationships/hyperlink" Target="https://www.val.se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2580816" y="1068779"/>
            <a:ext cx="6370622" cy="2216125"/>
          </a:xfrm>
        </p:spPr>
        <p:txBody>
          <a:bodyPr/>
          <a:lstStyle/>
          <a:p>
            <a:r>
              <a:rPr lang="sv-SE" sz="4400"/>
              <a:t>Utbildning för röstmottagare i förtidsröstningen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b="1"/>
              <a:t>Val till Europaparlamentet 2024</a:t>
            </a:r>
          </a:p>
          <a:p>
            <a:r>
              <a:rPr lang="sv-SE" b="1"/>
              <a:t>Förtidsröstningsperiod </a:t>
            </a:r>
            <a:r>
              <a:rPr lang="sv-SE"/>
              <a:t> </a:t>
            </a:r>
            <a:r>
              <a:rPr lang="sv-SE" b="1"/>
              <a:t>22 maj – 9 juni</a:t>
            </a:r>
          </a:p>
        </p:txBody>
      </p:sp>
    </p:spTree>
    <p:extLst>
      <p:ext uri="{BB962C8B-B14F-4D97-AF65-F5344CB8AC3E}">
        <p14:creationId xmlns:p14="http://schemas.microsoft.com/office/powerpoint/2010/main" val="1277969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Valsedelstället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sv-SE"/>
              <a:t>Röstmottagaren ska säkerställa ordningen i valsedelstället.</a:t>
            </a:r>
          </a:p>
          <a:p>
            <a:pPr lvl="0"/>
            <a:r>
              <a:rPr lang="sv-SE"/>
              <a:t>Valsedelstället ska vara påfyllt.</a:t>
            </a:r>
          </a:p>
          <a:p>
            <a:pPr lvl="0"/>
            <a:r>
              <a:rPr lang="sv-SE"/>
              <a:t>Endast röstmottagare får lägga ut valsedlar.</a:t>
            </a:r>
          </a:p>
          <a:p>
            <a:pPr marL="0" indent="0">
              <a:buNone/>
            </a:pPr>
            <a:endParaRPr lang="sv-SE" sz="180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10</a:t>
            </a:fld>
            <a:endParaRPr lang="sv-SE"/>
          </a:p>
        </p:txBody>
      </p:sp>
      <p:pic>
        <p:nvPicPr>
          <p:cNvPr id="8" name="Platshållare för innehåll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252" y="1530217"/>
            <a:ext cx="4995683" cy="374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37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Ordning i valsedelstället</a:t>
            </a:r>
          </a:p>
        </p:txBody>
      </p:sp>
      <p:graphicFrame>
        <p:nvGraphicFramePr>
          <p:cNvPr id="3" name="Platshållare för innehåll 2">
            <a:extLst>
              <a:ext uri="{FF2B5EF4-FFF2-40B4-BE49-F238E27FC236}">
                <a16:creationId xmlns:a16="http://schemas.microsoft.com/office/drawing/2014/main" id="{0764618E-78E1-BC5D-D42C-B79245329F9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7087519" y="1466874"/>
          <a:ext cx="3880110" cy="45640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3370">
                  <a:extLst>
                    <a:ext uri="{9D8B030D-6E8A-4147-A177-3AD203B41FA5}">
                      <a16:colId xmlns:a16="http://schemas.microsoft.com/office/drawing/2014/main" val="3535002851"/>
                    </a:ext>
                  </a:extLst>
                </a:gridCol>
                <a:gridCol w="1293370">
                  <a:extLst>
                    <a:ext uri="{9D8B030D-6E8A-4147-A177-3AD203B41FA5}">
                      <a16:colId xmlns:a16="http://schemas.microsoft.com/office/drawing/2014/main" val="1842564797"/>
                    </a:ext>
                  </a:extLst>
                </a:gridCol>
                <a:gridCol w="1293370">
                  <a:extLst>
                    <a:ext uri="{9D8B030D-6E8A-4147-A177-3AD203B41FA5}">
                      <a16:colId xmlns:a16="http://schemas.microsoft.com/office/drawing/2014/main" val="3638717928"/>
                    </a:ext>
                  </a:extLst>
                </a:gridCol>
              </a:tblGrid>
              <a:tr h="414918">
                <a:tc gridSpan="3">
                  <a:txBody>
                    <a:bodyPr/>
                    <a:lstStyle/>
                    <a:p>
                      <a:pPr algn="ctr"/>
                      <a:r>
                        <a:rPr lang="sv-SE" sz="2000" b="1">
                          <a:solidFill>
                            <a:schemeClr val="tx1"/>
                          </a:solidFill>
                        </a:rPr>
                        <a:t>Valsedelställ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v-SE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v-S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081360"/>
                  </a:ext>
                </a:extLst>
              </a:tr>
              <a:tr h="414918"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Parti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Parti 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Parti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559091"/>
                  </a:ext>
                </a:extLst>
              </a:tr>
              <a:tr h="414918"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Parti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Part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Parti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944064"/>
                  </a:ext>
                </a:extLst>
              </a:tr>
              <a:tr h="414918"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Parti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Parti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030974"/>
                  </a:ext>
                </a:extLst>
              </a:tr>
              <a:tr h="414918"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Parti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Parti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451941"/>
                  </a:ext>
                </a:extLst>
              </a:tr>
              <a:tr h="414918"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Parti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Parti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869285"/>
                  </a:ext>
                </a:extLst>
              </a:tr>
              <a:tr h="414918"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Parti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Parti 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33899"/>
                  </a:ext>
                </a:extLst>
              </a:tr>
              <a:tr h="414918"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Parti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Parti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403697"/>
                  </a:ext>
                </a:extLst>
              </a:tr>
              <a:tr h="414918"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Parti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Parti 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735047"/>
                  </a:ext>
                </a:extLst>
              </a:tr>
              <a:tr h="414918"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Parti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Parti 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173169"/>
                  </a:ext>
                </a:extLst>
              </a:tr>
              <a:tr h="414918"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BLANKA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BLANKA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/>
                        <a:t>BLANKA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684448"/>
                  </a:ext>
                </a:extLst>
              </a:tr>
            </a:tbl>
          </a:graphicData>
        </a:graphic>
      </p:graphicFrame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A28D3-22CF-4FB0-80FD-EC473B325B38}" type="slidenum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innehåll 5">
            <a:extLst>
              <a:ext uri="{FF2B5EF4-FFF2-40B4-BE49-F238E27FC236}">
                <a16:creationId xmlns:a16="http://schemas.microsoft.com/office/drawing/2014/main" id="{C5FF76F6-FF77-881F-1EDA-63F305B3DDE3}"/>
              </a:ext>
            </a:extLst>
          </p:cNvPr>
          <p:cNvSpPr txBox="1">
            <a:spLocks/>
          </p:cNvSpPr>
          <p:nvPr/>
        </p:nvSpPr>
        <p:spPr>
          <a:xfrm>
            <a:off x="1007999" y="1535113"/>
            <a:ext cx="4994401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4000" indent="-324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327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Partierna ska sorteras in i bokstavsordning efter partinamn.</a:t>
            </a:r>
          </a:p>
          <a:p>
            <a:pPr marL="324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327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Blanka valsedlar längst ner i samtliga rader i stället.</a:t>
            </a:r>
          </a:p>
          <a:p>
            <a:pPr marL="324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327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När partiföreträdare lämnar in valsedlar kan ni behöva sortera om valsedelställen.</a:t>
            </a:r>
          </a:p>
          <a:p>
            <a:pPr marL="324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327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3278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795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 </a:t>
            </a:r>
            <a:br>
              <a:rPr lang="sv-SE"/>
            </a:br>
            <a:r>
              <a:rPr lang="sv-SE"/>
              <a:t>Kunskapstest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9984" y="1871502"/>
            <a:ext cx="4992033" cy="367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9787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Rätt eller fel?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Partirepresentanter får lägga ut valsedlar i valsedelställen</a:t>
            </a:r>
          </a:p>
          <a:p>
            <a:r>
              <a:rPr lang="sv-SE"/>
              <a:t>Om du ser två personer bakom avskärmningen för valsedlar så ska du gå fram och erbjuda din hjälp</a:t>
            </a:r>
          </a:p>
          <a:p>
            <a:r>
              <a:rPr lang="sv-SE"/>
              <a:t>Om det inte finns plats i valsedelstället när ett nytt parti kommer, kan ni lägga de nya valsedlarna på bordet bredvid</a:t>
            </a:r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803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>
          <a:xfrm>
            <a:off x="2580816" y="1610139"/>
            <a:ext cx="6370622" cy="1674765"/>
          </a:xfrm>
        </p:spPr>
        <p:txBody>
          <a:bodyPr/>
          <a:lstStyle/>
          <a:p>
            <a:pPr algn="ctr"/>
            <a:r>
              <a:rPr lang="sv-SE"/>
              <a:t>Röstmottagning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47" y="3455987"/>
            <a:ext cx="684847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5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378D46-B1A2-4B46-4754-4AA166571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Förbereda röstmottagningen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2FE160-07DA-F9B4-2AC3-EFEBD0A02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999" y="1535113"/>
            <a:ext cx="7078726" cy="435133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fram och kontrollera att det finns valsedlar och valkuvert</a:t>
            </a:r>
            <a:endParaRPr lang="sv-SE" sz="18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Kontrollera att det finns penna bakom varje valskärm.</a:t>
            </a:r>
            <a:endParaRPr lang="sv-SE" sz="18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Informera genom att sätta ut eventuell beachflagga, skyltar och/eller affischer.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Möblera lokalen om det behövs – detta ser olika ut för lokalerna</a:t>
            </a:r>
            <a:endParaRPr lang="sv-S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1800" b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Kontrollera och förslut uppsamlingslåda</a:t>
            </a:r>
            <a:endParaRPr lang="sv-S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Kontrollera att uppsamlingslådan är tom och förslut den med plomb. Detta gör ni varje gång ni påbörjar en ny uppsamlingslåda.</a:t>
            </a:r>
            <a:endParaRPr lang="sv-S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Notera alltid plombnumret i dagrapporten!</a:t>
            </a:r>
            <a:endParaRPr lang="sv-S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327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378D46-B1A2-4B46-4754-4AA166571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Förbereda röstmottagningen fortsättning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2FE160-07DA-F9B4-2AC3-EFEBD0A02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000" y="1535113"/>
            <a:ext cx="8250300" cy="435133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1800" b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Kontrollera att utskrift av dubblettröstkort fungerar</a:t>
            </a:r>
            <a:endParaRPr lang="sv-S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Kontrollera att det går att skriva ut dubblettröstkort via </a:t>
            </a:r>
            <a:r>
              <a:rPr lang="sv-SE" sz="1800" u="sng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https://valid.val.se/</a:t>
            </a:r>
            <a:endParaRPr lang="sv-S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Ditt användarnamn får du via mejl innan förtidsröstningen startar.</a:t>
            </a:r>
            <a:endParaRPr lang="sv-S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1800" b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Förbered dagrapport och väljarförteckningar</a:t>
            </a:r>
            <a:endParaRPr lang="sv-S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Notera dagens datum i dagrapporten. Notera även vilka som tjänstgör och om det finns några särskilda händelser att notera.</a:t>
            </a:r>
            <a:endParaRPr lang="sv-S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Kontrollera att det finns väljarförteckningar och ta fram dessa.</a:t>
            </a:r>
            <a:endParaRPr lang="sv-S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1800" b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När ni är redo att påbörja röstmottagningen:</a:t>
            </a:r>
            <a:br>
              <a:rPr lang="sv-SE" sz="1800" b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b="1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ring valkansliet och meddela att ni öppnar på 042-10 22 09</a:t>
            </a:r>
            <a:endParaRPr lang="sv-S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1169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Rösträtt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/>
              <a:t>Vid val till Europaparlamentet ska väljaren</a:t>
            </a:r>
          </a:p>
          <a:p>
            <a:pPr lvl="0"/>
            <a:r>
              <a:rPr lang="sv-SE"/>
              <a:t>vara 18 år. </a:t>
            </a:r>
          </a:p>
          <a:p>
            <a:pPr lvl="0"/>
            <a:r>
              <a:rPr lang="sv-SE"/>
              <a:t>vara svensk medborgare och vara eller ha varit folkbokförd i Sverige, eller</a:t>
            </a:r>
          </a:p>
          <a:p>
            <a:pPr lvl="0"/>
            <a:r>
              <a:rPr lang="sv-SE"/>
              <a:t>vara medborgare i EU-land, folkbokförd i Sverige, ha anmält sig till röstlängden.</a:t>
            </a:r>
          </a:p>
          <a:p>
            <a:pPr marL="0" indent="0">
              <a:buNone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17</a:t>
            </a:fld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63" y="2029537"/>
            <a:ext cx="4994275" cy="3352963"/>
          </a:xfrm>
        </p:spPr>
      </p:pic>
    </p:spTree>
    <p:extLst>
      <p:ext uri="{BB962C8B-B14F-4D97-AF65-F5344CB8AC3E}">
        <p14:creationId xmlns:p14="http://schemas.microsoft.com/office/powerpoint/2010/main" val="2481285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28CDD2-0D68-480C-A11E-77AC6A59F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394739"/>
            <a:ext cx="10176000" cy="720000"/>
          </a:xfrm>
        </p:spPr>
        <p:txBody>
          <a:bodyPr/>
          <a:lstStyle/>
          <a:p>
            <a:r>
              <a:rPr lang="sv-SE"/>
              <a:t>Röstkortet</a:t>
            </a:r>
            <a:endParaRPr lang="sv-SE">
              <a:solidFill>
                <a:srgbClr val="FF0000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C80CE4-DFD2-41D0-90D5-E258D0919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000" y="1355523"/>
            <a:ext cx="6491074" cy="4716554"/>
          </a:xfrm>
        </p:spPr>
        <p:txBody>
          <a:bodyPr>
            <a:normAutofit/>
          </a:bodyPr>
          <a:lstStyle/>
          <a:p>
            <a:r>
              <a:rPr lang="sv-SE"/>
              <a:t>Rösträtten fastställs 30 dagar före valdagen. Efter det skickas röstkort ut till väljarna.</a:t>
            </a:r>
          </a:p>
          <a:p>
            <a:r>
              <a:rPr lang="sv-SE"/>
              <a:t>Röstkortet är ett krav för att kunna förtidsrösta men krävs inte i vallokal på valdagen.</a:t>
            </a:r>
          </a:p>
          <a:p>
            <a:r>
              <a:rPr lang="sv-SE"/>
              <a:t>Rättelser hanteras av länsstyrelsen</a:t>
            </a:r>
          </a:p>
          <a:p>
            <a:endParaRPr lang="sv-SE"/>
          </a:p>
          <a:p>
            <a:endParaRPr lang="sv-SE"/>
          </a:p>
          <a:p>
            <a:pPr marL="0" indent="0">
              <a:buNone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18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32444">
            <a:off x="7897195" y="527538"/>
            <a:ext cx="5053569" cy="3979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50" b="50159"/>
          <a:stretch/>
        </p:blipFill>
        <p:spPr>
          <a:xfrm rot="1313037">
            <a:off x="7489004" y="3480515"/>
            <a:ext cx="4551410" cy="32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13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AD392A-7624-7321-7729-3860A24A5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Skriva ut dubblettröstkort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C06F96-62C8-BA72-3ACD-871A6FB67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000" y="1535113"/>
            <a:ext cx="6337364" cy="4351338"/>
          </a:xfrm>
        </p:spPr>
        <p:txBody>
          <a:bodyPr/>
          <a:lstStyle/>
          <a:p>
            <a:r>
              <a:rPr lang="sv-SE"/>
              <a:t>För väljare som glömt sitt röstkort</a:t>
            </a:r>
          </a:p>
          <a:p>
            <a:r>
              <a:rPr lang="sv-SE"/>
              <a:t>Går att skriva ut i alla lokaler och på Helsingborg kontaktcenter</a:t>
            </a:r>
          </a:p>
          <a:p>
            <a:r>
              <a:rPr lang="sv-SE"/>
              <a:t>VALID – Valmyndighetens valsystem</a:t>
            </a:r>
          </a:p>
          <a:p>
            <a:r>
              <a:rPr lang="sv-SE"/>
              <a:t>Instruktioner kommer via mejl</a:t>
            </a:r>
          </a:p>
          <a:p>
            <a:r>
              <a:rPr lang="sv-SE"/>
              <a:t>Logga in med mobilt Bank-ID</a:t>
            </a:r>
          </a:p>
          <a:p>
            <a:endParaRPr lang="sv-SE"/>
          </a:p>
        </p:txBody>
      </p:sp>
      <p:pic>
        <p:nvPicPr>
          <p:cNvPr id="1026" name="Picture 2" descr="Dubblettröstkort för röstning i EU-valet 2024">
            <a:extLst>
              <a:ext uri="{FF2B5EF4-FFF2-40B4-BE49-F238E27FC236}">
                <a16:creationId xmlns:a16="http://schemas.microsoft.com/office/drawing/2014/main" id="{F79EE32D-D1BB-2ED5-9442-1829C8BDD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074" y="869577"/>
            <a:ext cx="4067373" cy="575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49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       VÄLKOMMEN!                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/>
              <a:t>Utbildningens delar:</a:t>
            </a:r>
          </a:p>
          <a:p>
            <a:r>
              <a:rPr lang="sv-SE"/>
              <a:t>Röstningslokal, valsedlar och valhemligheten</a:t>
            </a:r>
          </a:p>
          <a:p>
            <a:r>
              <a:rPr lang="sv-SE"/>
              <a:t>Röstmottagning </a:t>
            </a:r>
          </a:p>
          <a:p>
            <a:r>
              <a:rPr lang="sv-SE"/>
              <a:t>Bemötande och säkerhet</a:t>
            </a:r>
          </a:p>
          <a:p>
            <a:r>
              <a:rPr lang="sv-SE"/>
              <a:t>Rutiner vid dagens slut</a:t>
            </a:r>
          </a:p>
          <a:p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2</a:t>
            </a:fld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4" y="1669144"/>
            <a:ext cx="5167086" cy="3669274"/>
          </a:xfrm>
        </p:spPr>
      </p:pic>
    </p:spTree>
    <p:extLst>
      <p:ext uri="{BB962C8B-B14F-4D97-AF65-F5344CB8AC3E}">
        <p14:creationId xmlns:p14="http://schemas.microsoft.com/office/powerpoint/2010/main" val="2546706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Förtidsröstning – steg för steg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08000" y="1338468"/>
            <a:ext cx="8593200" cy="484602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sz="2000"/>
              <a:t>I dörren: Kontrollera om väljaren har röstkort med sig. Om inte kan dubblettröstkort skrivas ut i alla lokaler. Utan röstkort kan väljaren inte rösta.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/>
              <a:t>Väljaren tar ensam valsedel vid avskärmat valsedelställ.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/>
              <a:t>Väljaren tar eller får valkuvert.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/>
              <a:t>Väljaren gör i ordning rösten bakom en ledig valskärm.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6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Valhemlighet och hjälp att rösta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sv-SE"/>
              <a:t>Väljaren ska göra i ordning sin röst i avskildhet. </a:t>
            </a:r>
          </a:p>
          <a:p>
            <a:pPr lvl="0"/>
            <a:r>
              <a:rPr lang="sv-SE"/>
              <a:t>Endast om väljaren behöver hjälp är det tillåtet att vara två vid röstningen.</a:t>
            </a:r>
          </a:p>
          <a:p>
            <a:pPr lvl="0"/>
            <a:r>
              <a:rPr lang="sv-SE"/>
              <a:t>Röstmottagare har tystnadsplikt och får inte berätta för någon vad väljaren har röstat på. </a:t>
            </a:r>
          </a:p>
          <a:p>
            <a:pPr marL="324000" lvl="2" indent="0">
              <a:spcBef>
                <a:spcPts val="1000"/>
              </a:spcBef>
              <a:buClr>
                <a:schemeClr val="accent5"/>
              </a:buClr>
              <a:buNone/>
            </a:pPr>
            <a:endParaRPr lang="sv-SE" sz="2400"/>
          </a:p>
          <a:p>
            <a:pPr marL="648000" lvl="2">
              <a:spcBef>
                <a:spcPts val="100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sv-SE" sz="2400"/>
          </a:p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21</a:t>
            </a:fld>
            <a:endParaRPr lang="sv-SE"/>
          </a:p>
        </p:txBody>
      </p:sp>
      <p:pic>
        <p:nvPicPr>
          <p:cNvPr id="3" name="Platshållare för innehåll 2"/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400" y="1535113"/>
            <a:ext cx="5181600" cy="3798541"/>
          </a:xfrm>
        </p:spPr>
      </p:pic>
    </p:spTree>
    <p:extLst>
      <p:ext uri="{BB962C8B-B14F-4D97-AF65-F5344CB8AC3E}">
        <p14:creationId xmlns:p14="http://schemas.microsoft.com/office/powerpoint/2010/main" val="3475870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6652">
            <a:off x="5022703" y="3427552"/>
            <a:ext cx="3310274" cy="241456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14513" y="494874"/>
            <a:ext cx="10176000" cy="720000"/>
          </a:xfrm>
        </p:spPr>
        <p:txBody>
          <a:bodyPr/>
          <a:lstStyle/>
          <a:p>
            <a:r>
              <a:rPr lang="sv-SE"/>
              <a:t>Personröstning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07999" y="1583828"/>
            <a:ext cx="10176001" cy="4351338"/>
          </a:xfrm>
        </p:spPr>
        <p:txBody>
          <a:bodyPr/>
          <a:lstStyle/>
          <a:p>
            <a:pPr marL="0" indent="0">
              <a:buNone/>
            </a:pPr>
            <a:r>
              <a:rPr lang="sv-SE"/>
              <a:t>Väljaren kan personrösta genom att antingen</a:t>
            </a:r>
          </a:p>
          <a:p>
            <a:r>
              <a:rPr lang="sv-SE"/>
              <a:t>Kryssa i rutan på namnvalsedel.</a:t>
            </a:r>
          </a:p>
          <a:p>
            <a:r>
              <a:rPr lang="sv-SE"/>
              <a:t>Skriva partiets namn och kandidatens namn på blank valsedel.</a:t>
            </a:r>
          </a:p>
          <a:p>
            <a:r>
              <a:rPr lang="sv-SE"/>
              <a:t>Skriva ett kandidatnamn på valsedel för ett parti som inte har en låst lista.</a:t>
            </a:r>
          </a:p>
          <a:p>
            <a:pPr marL="324000" lvl="1" indent="0">
              <a:buClr>
                <a:schemeClr val="accent5"/>
              </a:buClr>
              <a:buNone/>
            </a:pPr>
            <a:endParaRPr lang="sv-SE" sz="180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6937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Förtidsröstning – steg för steg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08000" y="1338468"/>
            <a:ext cx="8593200" cy="4846022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sv-SE" sz="2000"/>
              <a:t>Väljaren lämnar valkuvertet till röstmottagarna och styrker sin identitet. Anteckna detta i väljarförteckningen.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sv-SE" sz="2000"/>
              <a:t>Ni som röstmottagare kontrollerar valkuvertet, väljarens röstlängdsnummer i väljarförteckningen och väljarens löpnummer i väljarförteckningen på fönsterkuvertet.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sv-SE" sz="2000"/>
              <a:t>Valkuvertet och röstkortet läggs ner i fönsterkuvert som i sin tur läggs ner i uppsamlingslådan.  </a:t>
            </a:r>
          </a:p>
          <a:p>
            <a:pPr marL="0" indent="0">
              <a:buNone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612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half" idx="2"/>
          </p:nvPr>
        </p:nvSpPr>
        <p:spPr>
          <a:xfrm>
            <a:off x="1007533" y="2005112"/>
            <a:ext cx="4988984" cy="3720278"/>
          </a:xfrm>
        </p:spPr>
        <p:txBody>
          <a:bodyPr/>
          <a:lstStyle/>
          <a:p>
            <a:r>
              <a:rPr lang="sv-SE" sz="2200"/>
              <a:t>Förteckning över de som röstat i lokalen.</a:t>
            </a:r>
          </a:p>
          <a:p>
            <a:r>
              <a:rPr lang="sv-SE" sz="2200"/>
              <a:t>Varje röstningslokal har ett unikt nummer.</a:t>
            </a:r>
          </a:p>
          <a:p>
            <a:r>
              <a:rPr lang="sv-SE" sz="2200"/>
              <a:t>Varje väljare får ett unikt löpnummer i den lokalen.</a:t>
            </a:r>
          </a:p>
          <a:p>
            <a:pPr marL="0" indent="0">
              <a:buNone/>
            </a:pP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08000" y="475935"/>
            <a:ext cx="10176000" cy="720000"/>
          </a:xfrm>
        </p:spPr>
        <p:txBody>
          <a:bodyPr/>
          <a:lstStyle/>
          <a:p>
            <a:r>
              <a:rPr lang="sv-SE"/>
              <a:t>Väljarförteckningen</a:t>
            </a:r>
          </a:p>
        </p:txBody>
      </p:sp>
      <p:pic>
        <p:nvPicPr>
          <p:cNvPr id="6" name="Bildobjek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97"/>
          <a:stretch/>
        </p:blipFill>
        <p:spPr>
          <a:xfrm>
            <a:off x="6262273" y="1554526"/>
            <a:ext cx="4921727" cy="381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3982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57" y="3565816"/>
            <a:ext cx="6521146" cy="25887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latshållare för innehål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39" y="592605"/>
            <a:ext cx="5727559" cy="2590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1552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Budröstning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half" idx="2"/>
          </p:nvPr>
        </p:nvSpPr>
        <p:spPr>
          <a:xfrm>
            <a:off x="1007533" y="2226391"/>
            <a:ext cx="4988984" cy="3774405"/>
          </a:xfrm>
        </p:spPr>
        <p:txBody>
          <a:bodyPr/>
          <a:lstStyle/>
          <a:p>
            <a:r>
              <a:rPr lang="sv-SE"/>
              <a:t>När väljaren behöver hjälp med att transportera sin röst till en röstningslokal eller vallokal finns budröstning. </a:t>
            </a:r>
          </a:p>
          <a:p>
            <a:r>
              <a:rPr lang="sv-SE"/>
              <a:t>Vid budröstning behövs väljaren, </a:t>
            </a:r>
            <a:r>
              <a:rPr lang="sv-SE">
                <a:solidFill>
                  <a:prstClr val="black"/>
                </a:solidFill>
              </a:rPr>
              <a:t>ett vittne, och ett bud. </a:t>
            </a:r>
          </a:p>
          <a:p>
            <a:r>
              <a:rPr lang="sv-SE">
                <a:solidFill>
                  <a:prstClr val="black"/>
                </a:solidFill>
              </a:rPr>
              <a:t>Dessutom behövs budröstningsmaterial.</a:t>
            </a:r>
          </a:p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Budröstning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4E4894C6-3866-7989-64F9-D90A749D3590}"/>
              </a:ext>
            </a:extLst>
          </p:cNvPr>
          <p:cNvGrpSpPr/>
          <p:nvPr/>
        </p:nvGrpSpPr>
        <p:grpSpPr>
          <a:xfrm>
            <a:off x="7160623" y="1053256"/>
            <a:ext cx="3542212" cy="5295356"/>
            <a:chOff x="6908074" y="413111"/>
            <a:chExt cx="4021183" cy="6031776"/>
          </a:xfrm>
        </p:grpSpPr>
        <p:pic>
          <p:nvPicPr>
            <p:cNvPr id="12" name="Bildobjekt 11" descr="En bild som visar text, Rektangel, Parallell, papper&#10;&#10;Automatiskt genererad beskrivning">
              <a:extLst>
                <a:ext uri="{FF2B5EF4-FFF2-40B4-BE49-F238E27FC236}">
                  <a16:creationId xmlns:a16="http://schemas.microsoft.com/office/drawing/2014/main" id="{8944B85D-98ED-9845-9CED-451FEE009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410722" y="2926352"/>
              <a:ext cx="3015887" cy="4021183"/>
            </a:xfrm>
            <a:prstGeom prst="rect">
              <a:avLst/>
            </a:prstGeom>
          </p:spPr>
        </p:pic>
        <p:pic>
          <p:nvPicPr>
            <p:cNvPr id="16" name="Bildobjekt 15" descr="En bild som visar text, handskrift, Rektangel, Parallell&#10;&#10;Automatiskt genererad beskrivning">
              <a:extLst>
                <a:ext uri="{FF2B5EF4-FFF2-40B4-BE49-F238E27FC236}">
                  <a16:creationId xmlns:a16="http://schemas.microsoft.com/office/drawing/2014/main" id="{A10DC76D-9E9F-F67F-7355-808E72620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8074" y="413111"/>
              <a:ext cx="4021183" cy="3015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3252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1230C6-7BDB-4595-8F28-480B0C9E4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610" y="243348"/>
            <a:ext cx="10176000" cy="720000"/>
          </a:xfrm>
        </p:spPr>
        <p:txBody>
          <a:bodyPr/>
          <a:lstStyle/>
          <a:p>
            <a:r>
              <a:rPr lang="sv-SE"/>
              <a:t>Tre sätt att identifiera sig</a:t>
            </a:r>
            <a:endParaRPr lang="sv-SE">
              <a:solidFill>
                <a:srgbClr val="FF0000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2EF9D5E-B41A-4B94-ACA6-0ED5A9186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10" y="1229388"/>
            <a:ext cx="4417441" cy="4659888"/>
          </a:xfrm>
        </p:spPr>
        <p:txBody>
          <a:bodyPr>
            <a:noAutofit/>
          </a:bodyPr>
          <a:lstStyle/>
          <a:p>
            <a:r>
              <a:rPr lang="sv-SE"/>
              <a:t>Väljaren har giltig id-handling med sig </a:t>
            </a:r>
            <a:r>
              <a:rPr lang="sv-SE">
                <a:sym typeface="Wingdings" panose="05000000000000000000" pitchFamily="2" charset="2"/>
              </a:rPr>
              <a:t> k</a:t>
            </a:r>
            <a:r>
              <a:rPr lang="sv-SE"/>
              <a:t>ryssa i rutan ’Leg’</a:t>
            </a:r>
          </a:p>
          <a:p>
            <a:r>
              <a:rPr lang="sv-SE"/>
              <a:t>Du som röstmottagare känner väljaren </a:t>
            </a:r>
            <a:r>
              <a:rPr lang="sv-SE">
                <a:sym typeface="Wingdings" panose="05000000000000000000" pitchFamily="2" charset="2"/>
              </a:rPr>
              <a:t>  skriv dina initialer under</a:t>
            </a:r>
            <a:r>
              <a:rPr lang="sv-SE"/>
              <a:t> ’Intygar’.</a:t>
            </a:r>
          </a:p>
          <a:p>
            <a:r>
              <a:rPr lang="sv-SE"/>
              <a:t>En utomstående styrker väljarens identitet </a:t>
            </a:r>
            <a:r>
              <a:rPr lang="sv-SE">
                <a:sym typeface="Wingdings" panose="05000000000000000000" pitchFamily="2" charset="2"/>
              </a:rPr>
              <a:t> skriv in personnummer eller födelsedatum </a:t>
            </a:r>
            <a:r>
              <a:rPr lang="sv-SE" b="1">
                <a:sym typeface="Wingdings" panose="05000000000000000000" pitchFamily="2" charset="2"/>
              </a:rPr>
              <a:t>på den som intygar</a:t>
            </a:r>
            <a:r>
              <a:rPr lang="sv-SE">
                <a:sym typeface="Wingdings" panose="05000000000000000000" pitchFamily="2" charset="2"/>
              </a:rPr>
              <a:t>. Id-handling krävs! 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27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71FDC30-2CFE-6162-F829-3F41859BA1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314"/>
          <a:stretch/>
        </p:blipFill>
        <p:spPr>
          <a:xfrm>
            <a:off x="6207855" y="1091740"/>
            <a:ext cx="5589864" cy="1257177"/>
          </a:xfrm>
          <a:prstGeom prst="rect">
            <a:avLst/>
          </a:prstGeom>
        </p:spPr>
      </p:pic>
      <p:grpSp>
        <p:nvGrpSpPr>
          <p:cNvPr id="3" name="Grupp 2">
            <a:extLst>
              <a:ext uri="{FF2B5EF4-FFF2-40B4-BE49-F238E27FC236}">
                <a16:creationId xmlns:a16="http://schemas.microsoft.com/office/drawing/2014/main" id="{C9189BCA-552E-6BA3-FF4F-B5BC3ECD4783}"/>
              </a:ext>
            </a:extLst>
          </p:cNvPr>
          <p:cNvGrpSpPr/>
          <p:nvPr/>
        </p:nvGrpSpPr>
        <p:grpSpPr>
          <a:xfrm>
            <a:off x="6207855" y="2662570"/>
            <a:ext cx="5984145" cy="1320456"/>
            <a:chOff x="6207855" y="2662570"/>
            <a:chExt cx="5984145" cy="1320456"/>
          </a:xfrm>
        </p:grpSpPr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FA597500-A3C2-078D-0B6B-1FE9E2A7CF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3655"/>
            <a:stretch/>
          </p:blipFill>
          <p:spPr>
            <a:xfrm>
              <a:off x="6207855" y="2662570"/>
              <a:ext cx="5589864" cy="1320456"/>
            </a:xfrm>
            <a:prstGeom prst="rect">
              <a:avLst/>
            </a:prstGeom>
          </p:spPr>
        </p:pic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A3E21E1B-3058-7038-62C5-42218AFD652E}"/>
                </a:ext>
              </a:extLst>
            </p:cNvPr>
            <p:cNvSpPr txBox="1"/>
            <p:nvPr/>
          </p:nvSpPr>
          <p:spPr>
            <a:xfrm>
              <a:off x="8029664" y="3244334"/>
              <a:ext cx="1946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>
                  <a:solidFill>
                    <a:schemeClr val="accent6"/>
                  </a:solidFill>
                  <a:latin typeface="Freestyle Script" panose="030804020302050B0404" pitchFamily="66" charset="0"/>
                </a:rPr>
                <a:t>14   89    0952     0854</a:t>
              </a: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2EA87574-2406-6D22-1CC7-9F29B087F7C7}"/>
                </a:ext>
              </a:extLst>
            </p:cNvPr>
            <p:cNvSpPr txBox="1"/>
            <p:nvPr/>
          </p:nvSpPr>
          <p:spPr>
            <a:xfrm>
              <a:off x="10245755" y="3244334"/>
              <a:ext cx="1946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>
                  <a:solidFill>
                    <a:schemeClr val="accent6"/>
                  </a:solidFill>
                  <a:latin typeface="Freestyle Script" panose="030804020302050B0404" pitchFamily="66" charset="0"/>
                </a:rPr>
                <a:t>KL</a:t>
              </a:r>
            </a:p>
          </p:txBody>
        </p:sp>
      </p:grpSp>
      <p:grpSp>
        <p:nvGrpSpPr>
          <p:cNvPr id="4" name="Grupp 3">
            <a:extLst>
              <a:ext uri="{FF2B5EF4-FFF2-40B4-BE49-F238E27FC236}">
                <a16:creationId xmlns:a16="http://schemas.microsoft.com/office/drawing/2014/main" id="{650F27AD-BE5E-1D03-8B73-C573F231E618}"/>
              </a:ext>
            </a:extLst>
          </p:cNvPr>
          <p:cNvGrpSpPr/>
          <p:nvPr/>
        </p:nvGrpSpPr>
        <p:grpSpPr>
          <a:xfrm>
            <a:off x="6207855" y="4445803"/>
            <a:ext cx="5984145" cy="1320457"/>
            <a:chOff x="6207855" y="4445803"/>
            <a:chExt cx="5984145" cy="1320457"/>
          </a:xfrm>
        </p:grpSpPr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5FC17DC4-E90D-5D22-EF7F-3E637AC1C9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3655"/>
            <a:stretch/>
          </p:blipFill>
          <p:spPr>
            <a:xfrm>
              <a:off x="6207855" y="4445803"/>
              <a:ext cx="5589864" cy="1320457"/>
            </a:xfrm>
            <a:prstGeom prst="rect">
              <a:avLst/>
            </a:prstGeom>
          </p:spPr>
        </p:pic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962CA066-E5F3-88F0-9BE8-675EFB75A3FA}"/>
                </a:ext>
              </a:extLst>
            </p:cNvPr>
            <p:cNvSpPr txBox="1"/>
            <p:nvPr/>
          </p:nvSpPr>
          <p:spPr>
            <a:xfrm>
              <a:off x="8029664" y="5049365"/>
              <a:ext cx="1946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>
                  <a:solidFill>
                    <a:schemeClr val="accent6"/>
                  </a:solidFill>
                  <a:latin typeface="Freestyle Script" panose="030804020302050B0404" pitchFamily="66" charset="0"/>
                </a:rPr>
                <a:t>14   89    0952     0854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945F8203-1B60-4043-4C95-E985E1C5BE18}"/>
                </a:ext>
              </a:extLst>
            </p:cNvPr>
            <p:cNvSpPr txBox="1"/>
            <p:nvPr/>
          </p:nvSpPr>
          <p:spPr>
            <a:xfrm>
              <a:off x="10245755" y="5049365"/>
              <a:ext cx="1946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>
                  <a:solidFill>
                    <a:schemeClr val="accent6"/>
                  </a:solidFill>
                  <a:latin typeface="Freestyle Script" panose="030804020302050B0404" pitchFamily="66" charset="0"/>
                </a:rPr>
                <a:t>KL</a:t>
              </a: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AEF63994-84A0-F191-B603-0B4850720294}"/>
                </a:ext>
              </a:extLst>
            </p:cNvPr>
            <p:cNvSpPr txBox="1"/>
            <p:nvPr/>
          </p:nvSpPr>
          <p:spPr>
            <a:xfrm>
              <a:off x="8029664" y="5312580"/>
              <a:ext cx="1946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>
                  <a:solidFill>
                    <a:schemeClr val="accent6"/>
                  </a:solidFill>
                  <a:latin typeface="Freestyle Script" panose="030804020302050B0404" pitchFamily="66" charset="0"/>
                </a:rPr>
                <a:t>12   83    0201     0122</a:t>
              </a: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06F839C7-69C7-50A7-FC08-4136A0BEF13E}"/>
                </a:ext>
              </a:extLst>
            </p:cNvPr>
            <p:cNvSpPr txBox="1"/>
            <p:nvPr/>
          </p:nvSpPr>
          <p:spPr>
            <a:xfrm>
              <a:off x="10210877" y="5312580"/>
              <a:ext cx="1946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>
                  <a:solidFill>
                    <a:schemeClr val="accent6"/>
                  </a:solidFill>
                  <a:latin typeface="Freestyle Script" panose="030804020302050B0404" pitchFamily="66" charset="0"/>
                </a:rPr>
                <a:t>950124-3637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392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Digitala id-handlingar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Kan godkännas om de kommer från:</a:t>
            </a:r>
          </a:p>
          <a:p>
            <a:pPr lvl="1"/>
            <a:r>
              <a:rPr lang="sv-SE" err="1"/>
              <a:t>BankID</a:t>
            </a:r>
            <a:endParaRPr lang="sv-SE"/>
          </a:p>
          <a:p>
            <a:pPr lvl="1"/>
            <a:r>
              <a:rPr lang="sv-SE"/>
              <a:t>Freja (om det står ”Freja+” ovanför legitimationen)</a:t>
            </a:r>
          </a:p>
          <a:p>
            <a:r>
              <a:rPr lang="sv-SE"/>
              <a:t>Samma regler i övrigt som vid fysiska id-kort</a:t>
            </a:r>
          </a:p>
          <a:p>
            <a:r>
              <a:rPr lang="sv-SE"/>
              <a:t>Kontrollera äktheten</a:t>
            </a:r>
          </a:p>
          <a:p>
            <a:endParaRPr lang="sv-SE"/>
          </a:p>
          <a:p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2175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9663" y="1548214"/>
            <a:ext cx="4994275" cy="4315610"/>
          </a:xfrm>
          <a:prstGeom prst="rect">
            <a:avLst/>
          </a:prstGeom>
        </p:spPr>
      </p:pic>
      <p:pic>
        <p:nvPicPr>
          <p:cNvPr id="6" name="Platshållare för innehåll 5"/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37802"/>
          <a:stretch/>
        </p:blipFill>
        <p:spPr>
          <a:xfrm>
            <a:off x="1080044" y="1535113"/>
            <a:ext cx="4850313" cy="4351337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44" y="522086"/>
            <a:ext cx="1774053" cy="707302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5EAF60AE-86B8-5A3A-C78B-E4D326DEAA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9921" y="2070846"/>
            <a:ext cx="485332" cy="17733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A5C603AE-F9B6-2342-6984-7C8DDCF77E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3107" y="1884548"/>
            <a:ext cx="509868" cy="18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E1A530-E7F8-4596-BBC6-173BAB3FA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Valet i Helsingborg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3C7795-9031-5368-7359-F25917D6E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001" y="1535113"/>
            <a:ext cx="4348746" cy="4351338"/>
          </a:xfrm>
        </p:spPr>
        <p:txBody>
          <a:bodyPr/>
          <a:lstStyle/>
          <a:p>
            <a:r>
              <a:rPr lang="sv-SE"/>
              <a:t>93 valdistrikt</a:t>
            </a:r>
          </a:p>
          <a:p>
            <a:r>
              <a:rPr lang="sv-SE"/>
              <a:t>20 förtidsröstningsställen</a:t>
            </a:r>
          </a:p>
          <a:p>
            <a:r>
              <a:rPr lang="sv-SE"/>
              <a:t>112 476 röstberättigade </a:t>
            </a:r>
            <a:br>
              <a:rPr lang="sv-SE"/>
            </a:br>
            <a:r>
              <a:rPr lang="sv-SE"/>
              <a:t>(1 mars 2024)</a:t>
            </a:r>
          </a:p>
          <a:p>
            <a:r>
              <a:rPr lang="sv-SE"/>
              <a:t>Cirka 150 röstmottagare i förtidsröstningen</a:t>
            </a:r>
          </a:p>
          <a:p>
            <a:r>
              <a:rPr lang="sv-SE"/>
              <a:t>Cirka 700 röstmottagare på valdagen</a:t>
            </a:r>
          </a:p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FAC5F5D-F496-1B87-FBAC-FF1371A9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A28D3-22CF-4FB0-80FD-EC473B325B38}" type="slidenum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A590DAA-84FE-7088-6A87-20799674B2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465" y="2158318"/>
            <a:ext cx="4808627" cy="254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24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Granska valkuvert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12306" y="1651031"/>
            <a:ext cx="10176001" cy="4592310"/>
          </a:xfrm>
        </p:spPr>
        <p:txBody>
          <a:bodyPr/>
          <a:lstStyle/>
          <a:p>
            <a:pPr lvl="0"/>
            <a:r>
              <a:rPr lang="sv-SE"/>
              <a:t>Endast en valsedel. </a:t>
            </a:r>
          </a:p>
          <a:p>
            <a:pPr lvl="0"/>
            <a:r>
              <a:rPr lang="sv-SE"/>
              <a:t>Valsedel ovikt.</a:t>
            </a:r>
          </a:p>
          <a:p>
            <a:pPr lvl="0"/>
            <a:r>
              <a:rPr lang="sv-SE"/>
              <a:t>Valkuvertet förslutet.</a:t>
            </a:r>
          </a:p>
          <a:p>
            <a:pPr lvl="0"/>
            <a:r>
              <a:rPr lang="sv-SE"/>
              <a:t>Valkuvertet fritt från markeringar.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30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464" y="1229388"/>
            <a:ext cx="2562727" cy="20338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429" y="2763279"/>
            <a:ext cx="2563200" cy="20341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7763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 </a:t>
            </a:r>
            <a:br>
              <a:rPr lang="sv-SE"/>
            </a:br>
            <a:r>
              <a:rPr lang="sv-SE"/>
              <a:t>Kunskapstest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9984" y="1871502"/>
            <a:ext cx="4992033" cy="367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9451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Övning 1 - markera i väljarförteckningen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08000" y="1535113"/>
            <a:ext cx="4395274" cy="4351338"/>
          </a:xfrm>
        </p:spPr>
        <p:txBody>
          <a:bodyPr/>
          <a:lstStyle/>
          <a:p>
            <a:pPr marL="0" indent="0">
              <a:buNone/>
            </a:pPr>
            <a:r>
              <a:rPr lang="sv-SE"/>
              <a:t>Väljaren kommer in, visar upp detta röstkort och legitimerar sig med giltig id-handling.</a:t>
            </a:r>
          </a:p>
          <a:p>
            <a:pPr marL="0" indent="0">
              <a:buNone/>
            </a:pPr>
            <a:r>
              <a:rPr lang="sv-SE"/>
              <a:t>Väljaren är den första för dagen som röstar.</a:t>
            </a:r>
          </a:p>
          <a:p>
            <a:r>
              <a:rPr lang="sv-SE"/>
              <a:t>Hur markerar du i väljarförteckning och på fönsterkuvert?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274" y="1424276"/>
            <a:ext cx="5968432" cy="42048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41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innehåll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68" y="1085850"/>
            <a:ext cx="6117652" cy="435133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791629" y="152400"/>
            <a:ext cx="10176000" cy="933450"/>
          </a:xfrm>
        </p:spPr>
        <p:txBody>
          <a:bodyPr/>
          <a:lstStyle/>
          <a:p>
            <a:pPr algn="ctr"/>
            <a:r>
              <a:rPr lang="sv-SE"/>
              <a:t>Facit 1</a:t>
            </a:r>
          </a:p>
        </p:txBody>
      </p:sp>
      <p:pic>
        <p:nvPicPr>
          <p:cNvPr id="6" name="Bildobjek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209" y="2420663"/>
            <a:ext cx="6168992" cy="386424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393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Övning 2 - markera i väljarförteckningen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08000" y="1535113"/>
            <a:ext cx="4395274" cy="4351338"/>
          </a:xfrm>
        </p:spPr>
        <p:txBody>
          <a:bodyPr/>
          <a:lstStyle/>
          <a:p>
            <a:pPr marL="0" indent="0">
              <a:buNone/>
            </a:pPr>
            <a:r>
              <a:rPr lang="sv-SE"/>
              <a:t>Den andra väljaren för dagen kommer in, visar upp detta röstkort och väljarens granne med personnummer 560204-2785 går i god för väljarens identitet och visar upp godkänd ID-handling.</a:t>
            </a:r>
          </a:p>
          <a:p>
            <a:r>
              <a:rPr lang="sv-SE"/>
              <a:t>Hur markerar du i väljarförteckning och på fönsterkuvert?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F505FDDB-B652-F1EF-2DF5-911350F33B87}"/>
              </a:ext>
            </a:extLst>
          </p:cNvPr>
          <p:cNvGrpSpPr/>
          <p:nvPr/>
        </p:nvGrpSpPr>
        <p:grpSpPr>
          <a:xfrm>
            <a:off x="5841424" y="1681569"/>
            <a:ext cx="5968432" cy="4204882"/>
            <a:chOff x="5469949" y="1767176"/>
            <a:chExt cx="5968432" cy="4204882"/>
          </a:xfrm>
        </p:grpSpPr>
        <p:pic>
          <p:nvPicPr>
            <p:cNvPr id="4" name="Bildobjekt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9949" y="1767176"/>
              <a:ext cx="5968432" cy="420488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D4C8941D-CEA4-50EE-B2E5-BEBCD2456452}"/>
                </a:ext>
              </a:extLst>
            </p:cNvPr>
            <p:cNvSpPr txBox="1"/>
            <p:nvPr/>
          </p:nvSpPr>
          <p:spPr>
            <a:xfrm>
              <a:off x="8739915" y="2825572"/>
              <a:ext cx="165735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800" b="1"/>
                <a:t>Gullan von Wahl</a:t>
              </a:r>
            </a:p>
            <a:p>
              <a:r>
                <a:rPr lang="sv-SE" sz="800"/>
                <a:t>Kaskelotvägen 24</a:t>
              </a:r>
            </a:p>
            <a:p>
              <a:r>
                <a:rPr lang="sv-SE" sz="800"/>
                <a:t>254 40 Helsingborg</a:t>
              </a:r>
            </a:p>
            <a:p>
              <a:endParaRPr lang="sv-SE" sz="800"/>
            </a:p>
            <a:p>
              <a:endParaRPr lang="sv-SE" sz="800"/>
            </a:p>
            <a:p>
              <a:endParaRPr lang="sv-SE" sz="800"/>
            </a:p>
          </p:txBody>
        </p:sp>
      </p:grpSp>
      <p:sp>
        <p:nvSpPr>
          <p:cNvPr id="7" name="textruta 6">
            <a:extLst>
              <a:ext uri="{FF2B5EF4-FFF2-40B4-BE49-F238E27FC236}">
                <a16:creationId xmlns:a16="http://schemas.microsoft.com/office/drawing/2014/main" id="{EF670381-4E09-ED19-0E80-10233F08F8E4}"/>
              </a:ext>
            </a:extLst>
          </p:cNvPr>
          <p:cNvSpPr txBox="1"/>
          <p:nvPr/>
        </p:nvSpPr>
        <p:spPr>
          <a:xfrm>
            <a:off x="6695357" y="3114675"/>
            <a:ext cx="165735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800"/>
              <a:t>Helsingborgs kommun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6985CB1-43E0-389A-A839-15BC3EFA8440}"/>
              </a:ext>
            </a:extLst>
          </p:cNvPr>
          <p:cNvSpPr txBox="1"/>
          <p:nvPr/>
        </p:nvSpPr>
        <p:spPr>
          <a:xfrm>
            <a:off x="9111390" y="4810125"/>
            <a:ext cx="165735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800"/>
              <a:t>Valnämnden i Helsingborgs kommun</a:t>
            </a:r>
            <a:br>
              <a:rPr lang="sv-SE" sz="800"/>
            </a:br>
            <a:r>
              <a:rPr lang="sv-SE" sz="800"/>
              <a:t>251 89 Helsingborg</a:t>
            </a:r>
          </a:p>
          <a:p>
            <a:endParaRPr lang="sv-SE" sz="800"/>
          </a:p>
          <a:p>
            <a:endParaRPr lang="sv-SE" sz="800"/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0B9F5DE1-CDAD-2C4F-C7D0-0CC6BCB0B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4960" y="4524583"/>
            <a:ext cx="2143125" cy="209550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7A2F75BA-22EC-CEB8-E6A7-84B1DF88F0A6}"/>
              </a:ext>
            </a:extLst>
          </p:cNvPr>
          <p:cNvSpPr txBox="1"/>
          <p:nvPr/>
        </p:nvSpPr>
        <p:spPr>
          <a:xfrm>
            <a:off x="9200800" y="4524583"/>
            <a:ext cx="19914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/>
              <a:t>  </a:t>
            </a:r>
            <a:r>
              <a:rPr lang="sv-SE" sz="800" b="1"/>
              <a:t>12             83             0519           588</a:t>
            </a:r>
          </a:p>
        </p:txBody>
      </p:sp>
    </p:spTree>
    <p:extLst>
      <p:ext uri="{BB962C8B-B14F-4D97-AF65-F5344CB8AC3E}">
        <p14:creationId xmlns:p14="http://schemas.microsoft.com/office/powerpoint/2010/main" val="2914308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791629" y="152400"/>
            <a:ext cx="10176000" cy="933450"/>
          </a:xfrm>
        </p:spPr>
        <p:txBody>
          <a:bodyPr/>
          <a:lstStyle/>
          <a:p>
            <a:pPr algn="ctr"/>
            <a:r>
              <a:rPr lang="sv-SE"/>
              <a:t>Facit 2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295CF6F-80B1-6B39-EC67-2FE2C06EE376}"/>
              </a:ext>
            </a:extLst>
          </p:cNvPr>
          <p:cNvGrpSpPr/>
          <p:nvPr/>
        </p:nvGrpSpPr>
        <p:grpSpPr>
          <a:xfrm>
            <a:off x="577124" y="1085850"/>
            <a:ext cx="6117652" cy="4351337"/>
            <a:chOff x="-3280501" y="1085850"/>
            <a:chExt cx="6117652" cy="4351337"/>
          </a:xfrm>
        </p:grpSpPr>
        <p:pic>
          <p:nvPicPr>
            <p:cNvPr id="10" name="Platshållare för innehåll 1">
              <a:extLst>
                <a:ext uri="{FF2B5EF4-FFF2-40B4-BE49-F238E27FC236}">
                  <a16:creationId xmlns:a16="http://schemas.microsoft.com/office/drawing/2014/main" id="{F5387BE5-F5F4-4949-A3C3-54F4575F8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80501" y="1085850"/>
              <a:ext cx="6117652" cy="435133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2DF1479D-860B-B842-F284-F1D379834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75840" y="3838783"/>
              <a:ext cx="2143125" cy="209550"/>
            </a:xfrm>
            <a:prstGeom prst="rect">
              <a:avLst/>
            </a:prstGeom>
          </p:spPr>
        </p:pic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C8E49001-5D51-31CA-26FF-38B3AE65247F}"/>
                </a:ext>
              </a:extLst>
            </p:cNvPr>
            <p:cNvSpPr txBox="1"/>
            <p:nvPr/>
          </p:nvSpPr>
          <p:spPr>
            <a:xfrm>
              <a:off x="0" y="3838783"/>
              <a:ext cx="199144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800"/>
                <a:t>  </a:t>
              </a:r>
              <a:r>
                <a:rPr lang="sv-SE" sz="800" b="1"/>
                <a:t>12             83             0519           588</a:t>
              </a: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E693097F-4735-D8C5-757C-FD4D17C24E4B}"/>
                </a:ext>
              </a:extLst>
            </p:cNvPr>
            <p:cNvSpPr txBox="1"/>
            <p:nvPr/>
          </p:nvSpPr>
          <p:spPr>
            <a:xfrm>
              <a:off x="-75840" y="4126089"/>
              <a:ext cx="165735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800"/>
                <a:t>Valnämnden i Helsingborgs kommun</a:t>
              </a:r>
              <a:br>
                <a:rPr lang="sv-SE" sz="800"/>
              </a:br>
              <a:r>
                <a:rPr lang="sv-SE" sz="800"/>
                <a:t>251 89 Helsingborg</a:t>
              </a:r>
            </a:p>
            <a:p>
              <a:endParaRPr lang="sv-SE" sz="800"/>
            </a:p>
            <a:p>
              <a:endParaRPr lang="sv-SE" sz="800"/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068089F5-4C82-1091-6B66-69B00396D6AB}"/>
                </a:ext>
              </a:extLst>
            </p:cNvPr>
            <p:cNvSpPr txBox="1"/>
            <p:nvPr/>
          </p:nvSpPr>
          <p:spPr>
            <a:xfrm>
              <a:off x="-1020920" y="1362076"/>
              <a:ext cx="2303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>
                  <a:solidFill>
                    <a:srgbClr val="647BBB"/>
                  </a:solidFill>
                  <a:latin typeface="Kristen ITC" panose="03050502040202030202" pitchFamily="66" charset="0"/>
                </a:rPr>
                <a:t>2</a:t>
              </a:r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30738361-0180-FAE5-4A35-85F916757752}"/>
              </a:ext>
            </a:extLst>
          </p:cNvPr>
          <p:cNvGrpSpPr/>
          <p:nvPr/>
        </p:nvGrpSpPr>
        <p:grpSpPr>
          <a:xfrm>
            <a:off x="4402209" y="2420663"/>
            <a:ext cx="6168992" cy="3864249"/>
            <a:chOff x="4287909" y="2345020"/>
            <a:chExt cx="6168992" cy="3864249"/>
          </a:xfrm>
        </p:grpSpPr>
        <p:pic>
          <p:nvPicPr>
            <p:cNvPr id="6" name="Bildobjekt 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7909" y="2345020"/>
              <a:ext cx="6168992" cy="3864249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textruta 3">
              <a:extLst>
                <a:ext uri="{FF2B5EF4-FFF2-40B4-BE49-F238E27FC236}">
                  <a16:creationId xmlns:a16="http://schemas.microsoft.com/office/drawing/2014/main" id="{1C4D7757-6088-8EDA-3E0F-7C7B271D1650}"/>
                </a:ext>
              </a:extLst>
            </p:cNvPr>
            <p:cNvSpPr txBox="1"/>
            <p:nvPr/>
          </p:nvSpPr>
          <p:spPr>
            <a:xfrm>
              <a:off x="6310809" y="4619833"/>
              <a:ext cx="27760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>
                  <a:latin typeface="Kristen ITC" panose="03050502040202030202" pitchFamily="66" charset="0"/>
                </a:rPr>
                <a:t>  </a:t>
              </a:r>
              <a:r>
                <a:rPr lang="sv-SE" sz="1200">
                  <a:solidFill>
                    <a:srgbClr val="647BBB"/>
                  </a:solidFill>
                  <a:latin typeface="Kristen ITC" panose="03050502040202030202" pitchFamily="66" charset="0"/>
                </a:rPr>
                <a:t>12     83     0519       588</a:t>
              </a: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5AEB220B-2680-25B2-FC06-06471E5E6050}"/>
                </a:ext>
              </a:extLst>
            </p:cNvPr>
            <p:cNvSpPr txBox="1"/>
            <p:nvPr/>
          </p:nvSpPr>
          <p:spPr>
            <a:xfrm>
              <a:off x="8568235" y="4581941"/>
              <a:ext cx="13949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>
                  <a:latin typeface="Kristen ITC" panose="03050502040202030202" pitchFamily="66" charset="0"/>
                </a:rPr>
                <a:t> </a:t>
              </a:r>
              <a:r>
                <a:rPr lang="sv-SE" sz="1600">
                  <a:solidFill>
                    <a:srgbClr val="647BBB"/>
                  </a:solidFill>
                  <a:latin typeface="Kristen ITC" panose="03050502040202030202" pitchFamily="66" charset="0"/>
                </a:rPr>
                <a:t>560204-2785</a:t>
              </a:r>
              <a:endParaRPr lang="sv-SE" sz="1200">
                <a:solidFill>
                  <a:srgbClr val="647BBB"/>
                </a:solidFill>
                <a:latin typeface="Kristen ITC" panose="03050502040202030202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27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Innan rösten läggs ner i uppsamlingslådan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Valkuvert läggs med röstkort i fönsterkuvertet</a:t>
            </a:r>
          </a:p>
          <a:p>
            <a:r>
              <a:rPr lang="sv-SE"/>
              <a:t>Var noga med att lägga röstkortet så att informationen om vallokalen syns i fönsterrutan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79" y="2767501"/>
            <a:ext cx="5045172" cy="3588507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ktangel 5"/>
          <p:cNvSpPr/>
          <p:nvPr/>
        </p:nvSpPr>
        <p:spPr>
          <a:xfrm>
            <a:off x="7010400" y="4546600"/>
            <a:ext cx="2374900" cy="15367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9870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Uppsamlingslådan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/>
              <a:t>Öppna aldrig uppsamlingslådan förrän fönsterkuverten ska räknas.</a:t>
            </a:r>
          </a:p>
          <a:p>
            <a:r>
              <a:rPr lang="sv-SE"/>
              <a:t>Hålls synlig men utom räckhåll för andra.</a:t>
            </a:r>
          </a:p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504" y="1530217"/>
            <a:ext cx="5363912" cy="357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36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24471"/>
            <a:ext cx="5587387" cy="4050678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Hur bevaras valhemligheten?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1008000" y="1422686"/>
            <a:ext cx="4994401" cy="4540036"/>
          </a:xfrm>
        </p:spPr>
        <p:txBody>
          <a:bodyPr/>
          <a:lstStyle/>
          <a:p>
            <a:r>
              <a:rPr lang="sv-SE" sz="2000"/>
              <a:t>Röstmottagarna sorterar igenklistrade fönsterkuvert.</a:t>
            </a:r>
          </a:p>
          <a:p>
            <a:r>
              <a:rPr lang="sv-SE" sz="2000"/>
              <a:t>Valnämnden genom </a:t>
            </a:r>
            <a:r>
              <a:rPr lang="sv-SE" sz="2000" err="1"/>
              <a:t>Nobina</a:t>
            </a:r>
            <a:r>
              <a:rPr lang="sv-SE" sz="2000"/>
              <a:t> levererar förtidsrösterna till vallokalerna under valdagen. </a:t>
            </a:r>
          </a:p>
          <a:p>
            <a:r>
              <a:rPr lang="sv-SE" sz="2000"/>
              <a:t>Röstmottagarna granskar förtidsrösterna under valdagen.</a:t>
            </a:r>
          </a:p>
          <a:p>
            <a:r>
              <a:rPr lang="sv-SE" sz="2000"/>
              <a:t>Röstkortet och de stängda valkuverten skiljs åt = valhemligheten bevaras.</a:t>
            </a:r>
          </a:p>
          <a:p>
            <a:r>
              <a:rPr lang="sv-SE" sz="2000"/>
              <a:t>Valkuverten läggs oöppnade ner i valurnan efter att röstmottagningen är avslutad.</a:t>
            </a:r>
          </a:p>
          <a:p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101195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Budröstning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half" idx="2"/>
          </p:nvPr>
        </p:nvSpPr>
        <p:spPr>
          <a:xfrm>
            <a:off x="1007533" y="2226391"/>
            <a:ext cx="4988984" cy="3774405"/>
          </a:xfrm>
        </p:spPr>
        <p:txBody>
          <a:bodyPr/>
          <a:lstStyle/>
          <a:p>
            <a:r>
              <a:rPr lang="sv-SE"/>
              <a:t>När väljaren behöver hjälp med att transportera sin röst till en röstningslokal eller vallokal finns budröstning. </a:t>
            </a:r>
          </a:p>
          <a:p>
            <a:r>
              <a:rPr lang="sv-SE"/>
              <a:t>Vid budröstning behövs väljaren, </a:t>
            </a:r>
            <a:r>
              <a:rPr lang="sv-SE">
                <a:solidFill>
                  <a:prstClr val="black"/>
                </a:solidFill>
              </a:rPr>
              <a:t>ett vittne, och ett bud. </a:t>
            </a:r>
          </a:p>
          <a:p>
            <a:r>
              <a:rPr lang="sv-SE">
                <a:solidFill>
                  <a:prstClr val="black"/>
                </a:solidFill>
              </a:rPr>
              <a:t>Dessutom behövs budröstningsmaterial.</a:t>
            </a:r>
          </a:p>
          <a:p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/>
              <a:t>Ambulerande röstmottagning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v-SE"/>
              <a:t>Vid ambulerande röstmottagning kan väljaren även få hjälp med att göra i ordning sin röst i hemma i bostaden.</a:t>
            </a:r>
          </a:p>
          <a:p>
            <a:r>
              <a:rPr lang="sv-SE"/>
              <a:t>Två röstmottagare åker till väljaren.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Väljare som inte kan ta sig till röstningslokalen</a:t>
            </a:r>
          </a:p>
        </p:txBody>
      </p:sp>
    </p:spTree>
    <p:extLst>
      <p:ext uri="{BB962C8B-B14F-4D97-AF65-F5344CB8AC3E}">
        <p14:creationId xmlns:p14="http://schemas.microsoft.com/office/powerpoint/2010/main" val="400524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E1A530-E7F8-4596-BBC6-173BAB3FA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509388"/>
            <a:ext cx="4723586" cy="1059436"/>
          </a:xfrm>
        </p:spPr>
        <p:txBody>
          <a:bodyPr/>
          <a:lstStyle/>
          <a:p>
            <a:r>
              <a:rPr lang="sv-SE"/>
              <a:t>Förtidsröstningslokaler i Helsingborg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FAC5F5D-F496-1B87-FBAC-FF1371A9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A28D3-22CF-4FB0-80FD-EC473B325B38}" type="slidenum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latshållare för innehåll 8" descr="En bild som visar text, karta, kartbok, diagram&#10;&#10;Automatiskt genererad beskrivning">
            <a:extLst>
              <a:ext uri="{FF2B5EF4-FFF2-40B4-BE49-F238E27FC236}">
                <a16:creationId xmlns:a16="http://schemas.microsoft.com/office/drawing/2014/main" id="{76DDFB3F-188B-81B6-8F38-4B3FF6BE7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940" y="414154"/>
            <a:ext cx="4586930" cy="6061099"/>
          </a:xfrm>
        </p:spPr>
      </p:pic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43C322A1-E531-5589-AD84-E083BAF82077}"/>
              </a:ext>
            </a:extLst>
          </p:cNvPr>
          <p:cNvSpPr txBox="1">
            <a:spLocks/>
          </p:cNvSpPr>
          <p:nvPr/>
        </p:nvSpPr>
        <p:spPr>
          <a:xfrm>
            <a:off x="1008001" y="1741301"/>
            <a:ext cx="5087999" cy="4351338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24000" indent="-324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/>
              <a:t>@plantan </a:t>
            </a:r>
          </a:p>
          <a:p>
            <a:r>
              <a:rPr lang="sv-SE" sz="1600"/>
              <a:t>Adolfsberg</a:t>
            </a:r>
          </a:p>
          <a:p>
            <a:r>
              <a:rPr lang="sv-SE" sz="1600"/>
              <a:t>Bårslöv</a:t>
            </a:r>
          </a:p>
          <a:p>
            <a:r>
              <a:rPr lang="sv-SE" sz="1600"/>
              <a:t>Elinebergs bibliotek</a:t>
            </a:r>
          </a:p>
          <a:p>
            <a:r>
              <a:rPr lang="sv-SE" sz="1600"/>
              <a:t>Helsingborg C</a:t>
            </a:r>
          </a:p>
          <a:p>
            <a:r>
              <a:rPr lang="sv-SE" sz="1600"/>
              <a:t>Helsingborgs Lasarett</a:t>
            </a:r>
          </a:p>
          <a:p>
            <a:r>
              <a:rPr lang="sv-SE" sz="1600"/>
              <a:t>Helsingborgs stadsbiblioteket</a:t>
            </a:r>
          </a:p>
          <a:p>
            <a:r>
              <a:rPr lang="sv-SE" sz="1600"/>
              <a:t>IKEA</a:t>
            </a:r>
          </a:p>
          <a:p>
            <a:r>
              <a:rPr lang="sv-SE" sz="1600"/>
              <a:t>Kattarp</a:t>
            </a:r>
          </a:p>
          <a:p>
            <a:r>
              <a:rPr lang="sv-SE" sz="1600"/>
              <a:t>Laröd</a:t>
            </a:r>
          </a:p>
          <a:p>
            <a:r>
              <a:rPr lang="sv-SE" sz="1600"/>
              <a:t>Mariastaden</a:t>
            </a:r>
          </a:p>
          <a:p>
            <a:r>
              <a:rPr lang="sv-SE" sz="1600"/>
              <a:t>ICA Maxi Helsingborg</a:t>
            </a:r>
          </a:p>
          <a:p>
            <a:r>
              <a:rPr lang="sv-SE" sz="1600"/>
              <a:t>Mörarp</a:t>
            </a:r>
          </a:p>
          <a:p>
            <a:r>
              <a:rPr lang="sv-SE" sz="1600"/>
              <a:t>Påarp</a:t>
            </a:r>
          </a:p>
          <a:p>
            <a:r>
              <a:rPr lang="sv-SE" sz="1600"/>
              <a:t>Rosengårdens bibliotek</a:t>
            </a:r>
          </a:p>
          <a:p>
            <a:r>
              <a:rPr lang="sv-SE" sz="1600"/>
              <a:t>Rydebäcks bibliotek</a:t>
            </a:r>
          </a:p>
          <a:p>
            <a:r>
              <a:rPr lang="sv-SE" sz="1600"/>
              <a:t>Råå center</a:t>
            </a:r>
          </a:p>
          <a:p>
            <a:r>
              <a:rPr lang="sv-SE" sz="1600"/>
              <a:t>Vallåkra</a:t>
            </a:r>
          </a:p>
          <a:p>
            <a:r>
              <a:rPr lang="sv-SE" sz="1600"/>
              <a:t>Väla Centrum</a:t>
            </a:r>
          </a:p>
          <a:p>
            <a:r>
              <a:rPr lang="sv-SE" sz="1600"/>
              <a:t>Ättekulla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97975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F221C9-8DB9-4653-99B3-043FB4050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Ångerröstning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DA84A9-0AF6-4214-9B2A-F9B9EA6446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/>
              <a:t>Har man förtidsröstat och vill ångerrösta så kan man göra detta på valdagen i sin vallokal.</a:t>
            </a:r>
          </a:p>
          <a:p>
            <a:r>
              <a:rPr lang="sv-SE"/>
              <a:t>Därför läggs valkuvert från förtidsröstningen ner i urnan först efter att vallokalen stängt.</a:t>
            </a:r>
          </a:p>
          <a:p>
            <a:pPr marL="0" indent="0">
              <a:buNone/>
            </a:pPr>
            <a:endParaRPr lang="sv-SE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3" y="1698171"/>
            <a:ext cx="4942857" cy="3635483"/>
          </a:xfrm>
        </p:spPr>
      </p:pic>
    </p:spTree>
    <p:extLst>
      <p:ext uri="{BB962C8B-B14F-4D97-AF65-F5344CB8AC3E}">
        <p14:creationId xmlns:p14="http://schemas.microsoft.com/office/powerpoint/2010/main" val="16327417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Bemötande och säkerhet</a:t>
            </a:r>
          </a:p>
        </p:txBody>
      </p:sp>
      <p:sp>
        <p:nvSpPr>
          <p:cNvPr id="6" name="Underrubrik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47" y="3455987"/>
            <a:ext cx="684847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644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ubri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err="1"/>
              <a:t>Bemötande</a:t>
            </a:r>
            <a:r>
              <a:t> </a:t>
            </a:r>
            <a:r>
              <a:rPr err="1"/>
              <a:t>och</a:t>
            </a:r>
            <a:r>
              <a:t> </a:t>
            </a:r>
            <a:r>
              <a:rPr err="1"/>
              <a:t>säkerhet</a:t>
            </a:r>
            <a:r>
              <a:t> vid </a:t>
            </a:r>
            <a:r>
              <a:rPr err="1"/>
              <a:t>röstmottag</a:t>
            </a:r>
            <a:r>
              <a:rPr lang="sv-SE" err="1"/>
              <a:t>ning</a:t>
            </a:r>
            <a:endParaRPr/>
          </a:p>
        </p:txBody>
      </p:sp>
      <p:sp>
        <p:nvSpPr>
          <p:cNvPr id="151" name="Platshållare för text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/>
              <a:t>Det sker få incidenter med trakasserier och hot.</a:t>
            </a:r>
          </a:p>
          <a:p>
            <a:r>
              <a:rPr lang="sv-SE"/>
              <a:t>Röstmottagaren möjliggör röstningen genom professionellt bemötande och tydlig information.</a:t>
            </a:r>
          </a:p>
          <a:p>
            <a:r>
              <a:rPr lang="sv-SE"/>
              <a:t>Kunskap ökar</a:t>
            </a:r>
            <a:r>
              <a:t> </a:t>
            </a:r>
            <a:r>
              <a:rPr err="1"/>
              <a:t>trygghet</a:t>
            </a:r>
            <a:r>
              <a:rPr lang="sv-SE"/>
              <a:t>en</a:t>
            </a:r>
            <a:r>
              <a:t> </a:t>
            </a:r>
            <a:r>
              <a:rPr lang="sv-SE"/>
              <a:t>och</a:t>
            </a:r>
            <a:r>
              <a:t> </a:t>
            </a:r>
            <a:r>
              <a:rPr err="1"/>
              <a:t>förebygg</a:t>
            </a:r>
            <a:r>
              <a:rPr lang="sv-SE"/>
              <a:t>er</a:t>
            </a:r>
            <a:r>
              <a:t> </a:t>
            </a:r>
            <a:r>
              <a:rPr err="1"/>
              <a:t>svåra</a:t>
            </a:r>
            <a:r>
              <a:t> </a:t>
            </a:r>
            <a:r>
              <a:rPr err="1"/>
              <a:t>situationer</a:t>
            </a:r>
            <a:r>
              <a:t>.</a:t>
            </a:r>
            <a:endParaRPr lang="sv-SE"/>
          </a:p>
          <a:p>
            <a:pPr marL="0" indent="0">
              <a:buNone/>
            </a:pPr>
            <a:endParaRPr lang="sv-SE"/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1515176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Avbrott i röstmottagningen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Clr>
                <a:srgbClr val="E83278"/>
              </a:buClr>
              <a:defRPr/>
            </a:pPr>
            <a:r>
              <a:rPr lang="sv-SE">
                <a:solidFill>
                  <a:prstClr val="black"/>
                </a:solidFill>
              </a:rPr>
              <a:t>I sällsynta fall behöver röstmottagningen avbrytas.</a:t>
            </a:r>
          </a:p>
          <a:p>
            <a:pPr marL="342900" lvl="0" indent="-342900">
              <a:buClr>
                <a:srgbClr val="E83278"/>
              </a:buClr>
              <a:defRPr/>
            </a:pPr>
            <a:r>
              <a:rPr lang="sv-SE">
                <a:solidFill>
                  <a:prstClr val="black"/>
                </a:solidFill>
              </a:rPr>
              <a:t>Viktigt att säkerställa att uppsamlingslådan är under uppsikt och försluts. </a:t>
            </a:r>
          </a:p>
          <a:p>
            <a:pPr marL="342900" lvl="0" indent="-342900">
              <a:buClr>
                <a:srgbClr val="E83278"/>
              </a:buClr>
              <a:defRPr/>
            </a:pPr>
            <a:r>
              <a:rPr lang="sv-SE">
                <a:solidFill>
                  <a:prstClr val="black"/>
                </a:solidFill>
              </a:rPr>
              <a:t>Tänk på att väljarförteckningen och rösterna är skyddsvärda.</a:t>
            </a:r>
          </a:p>
          <a:p>
            <a:r>
              <a:rPr lang="sv-SE"/>
              <a:t>Beroende på situation, kalla på den hjälp som behövs och meddela valkansliet.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43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002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Rutiner vid dagens slut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47" y="3417887"/>
            <a:ext cx="684847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109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/>
          <a:srcRect l="31047" t="9028" r="30640" b="25972"/>
          <a:stretch/>
        </p:blipFill>
        <p:spPr>
          <a:xfrm rot="974308">
            <a:off x="6221397" y="1391769"/>
            <a:ext cx="5816556" cy="4132357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1769998-B934-45FD-AAB3-5BD9B6EC0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Röstmottagningen avslutas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007965-0ECC-45B4-9167-388263CFC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001" y="1535113"/>
            <a:ext cx="4193920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323850" indent="-323850"/>
            <a:r>
              <a:rPr lang="sv-SE" sz="1800"/>
              <a:t>Alla som hunnit komma in i eller köar till lokalen när tiden för röstmottagningen går ut ska få rösta.</a:t>
            </a:r>
            <a:endParaRPr lang="sv-SE"/>
          </a:p>
          <a:p>
            <a:pPr marL="323850" indent="-323850"/>
            <a:r>
              <a:rPr lang="sv-SE" sz="1800"/>
              <a:t>Städa undan och kontrollera att tillräckligt med material finns för nästa dag.</a:t>
            </a:r>
            <a:endParaRPr lang="sv-SE" sz="1800">
              <a:cs typeface="Arial"/>
            </a:endParaRPr>
          </a:p>
          <a:p>
            <a:pPr marL="323850" indent="-323850"/>
            <a:r>
              <a:rPr lang="sv-SE" sz="1800"/>
              <a:t>Räkna antalet väljare i väljarförteckningarna. Antal markeringar i väljarförteckningen ska stämma överens med antal fönsterkuvert i uppsamlingslådan.</a:t>
            </a:r>
            <a:endParaRPr lang="sv-SE" sz="1800">
              <a:cs typeface="Arial"/>
            </a:endParaRPr>
          </a:p>
          <a:p>
            <a:pPr marL="323850" indent="-323850"/>
            <a:r>
              <a:rPr lang="sv-SE" sz="1800">
                <a:cs typeface="Arial"/>
              </a:rPr>
              <a:t>Öppna uppsamlingslådan - kontrollera att sigillet är detsamma som antecknats i dagrapporten.</a:t>
            </a:r>
            <a:endParaRPr lang="sv-SE" sz="1800"/>
          </a:p>
          <a:p>
            <a:pPr marL="323850" indent="-323850"/>
            <a:r>
              <a:rPr lang="sv-SE" sz="1800">
                <a:cs typeface="Arial"/>
              </a:rPr>
              <a:t>Fyll i dagrapporten - två sidor!</a:t>
            </a:r>
            <a:endParaRPr lang="sv-SE" sz="1800"/>
          </a:p>
          <a:p>
            <a:pPr marL="323850" indent="-323850"/>
            <a:r>
              <a:rPr lang="sv-SE" sz="1800"/>
              <a:t>Räkna förtidsrösterna och sortera dem i två kategorier, en för egen kommun och en för andra kommuner. Vid fel, räkna om en gång.</a:t>
            </a:r>
            <a:endParaRPr lang="sv-SE" sz="1800">
              <a:cs typeface="Arial"/>
            </a:endParaRPr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  <a:p>
            <a:pPr marL="323850" indent="-323850"/>
            <a:endParaRPr lang="sv-SE">
              <a:cs typeface="Arial"/>
            </a:endParaRPr>
          </a:p>
          <a:p>
            <a:pPr marL="0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517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08000" y="611993"/>
            <a:ext cx="10176000" cy="720000"/>
          </a:xfrm>
        </p:spPr>
        <p:txBody>
          <a:bodyPr/>
          <a:lstStyle/>
          <a:p>
            <a:r>
              <a:rPr lang="sv-SE"/>
              <a:t>Omslag för förtidsröster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1008000" y="1535113"/>
            <a:ext cx="5516626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sv-SE"/>
              <a:t>Används för transport</a:t>
            </a:r>
          </a:p>
          <a:p>
            <a:pPr marL="323850" indent="-323850"/>
            <a:r>
              <a:rPr lang="sv-SE"/>
              <a:t>av förtidsröster</a:t>
            </a:r>
            <a:endParaRPr lang="sv-SE">
              <a:cs typeface="Arial"/>
            </a:endParaRPr>
          </a:p>
          <a:p>
            <a:pPr marL="323850" indent="-323850"/>
            <a:r>
              <a:rPr lang="sv-SE"/>
              <a:t>av underkända ytterkuvert för budröster</a:t>
            </a:r>
            <a:endParaRPr lang="sv-SE">
              <a:cs typeface="Arial"/>
            </a:endParaRPr>
          </a:p>
          <a:p>
            <a:pPr marL="323850" indent="-323850"/>
            <a:r>
              <a:rPr lang="sv-SE"/>
              <a:t>i den ambulerande röstmottagningen</a:t>
            </a:r>
            <a:endParaRPr lang="sv-SE">
              <a:cs typeface="Arial"/>
            </a:endParaRPr>
          </a:p>
          <a:p>
            <a:pPr marL="323850" indent="-323850"/>
            <a:r>
              <a:rPr lang="sv-SE">
                <a:cs typeface="Arial"/>
              </a:rPr>
              <a:t>omslag kan förberedas under dagen</a:t>
            </a:r>
          </a:p>
          <a:p>
            <a:pPr marL="0" indent="0">
              <a:buNone/>
            </a:pPr>
            <a:r>
              <a:rPr lang="sv-SE">
                <a:cs typeface="Arial"/>
              </a:rPr>
              <a:t>Markera omslag med röster till Helsingborg med ett ”H” och omslag för övriga röster med ”Ö”.</a:t>
            </a:r>
          </a:p>
          <a:p>
            <a:pPr marL="0" indent="0">
              <a:buNone/>
            </a:pPr>
            <a:endParaRPr lang="sv-SE">
              <a:cs typeface="Arial"/>
            </a:endParaRPr>
          </a:p>
          <a:p>
            <a:pPr marL="323850" indent="-323850">
              <a:buFontTx/>
              <a:buChar char="-"/>
            </a:pPr>
            <a:endParaRPr lang="sv-SE">
              <a:cs typeface="Arial"/>
            </a:endParaRPr>
          </a:p>
          <a:p>
            <a:pPr marL="323850" indent="-323850"/>
            <a:endParaRPr lang="sv-SE">
              <a:cs typeface="Arial"/>
            </a:endParaRP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E8D84C9E-9320-5E70-C9E2-4E03BBC67992}"/>
              </a:ext>
            </a:extLst>
          </p:cNvPr>
          <p:cNvGrpSpPr/>
          <p:nvPr/>
        </p:nvGrpSpPr>
        <p:grpSpPr>
          <a:xfrm>
            <a:off x="7181850" y="0"/>
            <a:ext cx="4719041" cy="6603155"/>
            <a:chOff x="11676685" y="409204"/>
            <a:chExt cx="4719041" cy="6603155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FEE7F231-939C-7E5B-E870-E59B5CE5D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86724">
              <a:off x="11676685" y="409204"/>
              <a:ext cx="4719041" cy="6603155"/>
            </a:xfrm>
            <a:prstGeom prst="rect">
              <a:avLst/>
            </a:prstGeom>
          </p:spPr>
        </p:pic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4F8A8A92-3A19-B5F2-02AC-522788953789}"/>
                </a:ext>
              </a:extLst>
            </p:cNvPr>
            <p:cNvSpPr txBox="1"/>
            <p:nvPr/>
          </p:nvSpPr>
          <p:spPr>
            <a:xfrm rot="808877">
              <a:off x="14393417" y="3593950"/>
              <a:ext cx="6572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4400"/>
                <a:t>H</a:t>
              </a:r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8C722913-D26B-AE0C-8BCD-2B4BD67D83FC}"/>
              </a:ext>
            </a:extLst>
          </p:cNvPr>
          <p:cNvGrpSpPr/>
          <p:nvPr/>
        </p:nvGrpSpPr>
        <p:grpSpPr>
          <a:xfrm>
            <a:off x="7472959" y="127422"/>
            <a:ext cx="4719041" cy="6603155"/>
            <a:chOff x="6686076" y="-50294"/>
            <a:chExt cx="4719041" cy="6603155"/>
          </a:xfrm>
        </p:grpSpPr>
        <p:pic>
          <p:nvPicPr>
            <p:cNvPr id="3" name="Bildobjekt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86724">
              <a:off x="6686076" y="-50294"/>
              <a:ext cx="4719041" cy="6603155"/>
            </a:xfrm>
            <a:prstGeom prst="rect">
              <a:avLst/>
            </a:prstGeom>
          </p:spPr>
        </p:pic>
        <p:sp>
          <p:nvSpPr>
            <p:cNvPr id="4" name="textruta 3">
              <a:extLst>
                <a:ext uri="{FF2B5EF4-FFF2-40B4-BE49-F238E27FC236}">
                  <a16:creationId xmlns:a16="http://schemas.microsoft.com/office/drawing/2014/main" id="{892B4885-906C-AA84-EB4A-D51560F44695}"/>
                </a:ext>
              </a:extLst>
            </p:cNvPr>
            <p:cNvSpPr txBox="1"/>
            <p:nvPr/>
          </p:nvSpPr>
          <p:spPr>
            <a:xfrm rot="808877">
              <a:off x="9410698" y="3143221"/>
              <a:ext cx="6572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4400"/>
                <a:t>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131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08000" y="611993"/>
            <a:ext cx="10176000" cy="720000"/>
          </a:xfrm>
        </p:spPr>
        <p:txBody>
          <a:bodyPr/>
          <a:lstStyle/>
          <a:p>
            <a:r>
              <a:rPr lang="sv-SE"/>
              <a:t>Rutiner </a:t>
            </a:r>
            <a:r>
              <a:rPr lang="sv-SE" err="1"/>
              <a:t>Nobina</a:t>
            </a:r>
            <a:endParaRPr lang="sv-SE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/>
          </a:p>
          <a:p>
            <a:pPr>
              <a:buFontTx/>
              <a:buChar char="-"/>
            </a:pPr>
            <a:endParaRPr lang="sv-SE"/>
          </a:p>
          <a:p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759C09F-0EBB-3B74-0984-9946CA486E74}"/>
              </a:ext>
            </a:extLst>
          </p:cNvPr>
          <p:cNvSpPr txBox="1"/>
          <p:nvPr/>
        </p:nvSpPr>
        <p:spPr>
          <a:xfrm>
            <a:off x="1135626" y="1535113"/>
            <a:ext cx="10048374" cy="4647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60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Nobina</a:t>
            </a:r>
            <a:r>
              <a:rPr lang="sv-SE" sz="160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hämtar röster inom en timme från stängning. </a:t>
            </a:r>
            <a:r>
              <a:rPr lang="sv-SE" sz="160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Nobina</a:t>
            </a:r>
            <a:r>
              <a:rPr lang="sv-SE" sz="160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hämtar förtidsrösterna och väljarförteckningarna med två separata transporter. </a:t>
            </a:r>
            <a:endParaRPr lang="sv-SE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600" b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Bil 1 hämtar följande:</a:t>
            </a:r>
            <a:endParaRPr lang="sv-SE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160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Omslag för förtidsröster till Helsingborg </a:t>
            </a:r>
            <a:br>
              <a:rPr lang="sv-SE" sz="160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60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– lägg i dagrapporten i omslaget för röster till Helsingborg</a:t>
            </a:r>
            <a:endParaRPr lang="sv-SE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160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Omslag för förtidsröster till övriga kommuner</a:t>
            </a:r>
            <a:endParaRPr lang="sv-SE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160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Omslag med underkända budröster</a:t>
            </a:r>
            <a:endParaRPr lang="sv-SE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v-SE" sz="160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Eventuella omslag med röster från vårdboenden (Gäller endast Maxi Berga, Råå Centrum och Helsingborg C)</a:t>
            </a:r>
            <a:endParaRPr lang="sv-SE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60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Nobinas</a:t>
            </a:r>
            <a:r>
              <a:rPr lang="sv-SE" sz="160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personal i bil ett signerar kvittensen. När personalen från bil ett lämnar inväntar ni personal från bil två.</a:t>
            </a:r>
            <a:endParaRPr lang="sv-SE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600" b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Bil 2 hämtar följande:</a:t>
            </a:r>
            <a:endParaRPr lang="sv-SE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v-SE" sz="160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Omslag med väljarförteckningar</a:t>
            </a:r>
            <a:endParaRPr lang="sv-SE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60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Personal från bil två signerar kvittensen. Ni lämnar </a:t>
            </a:r>
            <a:r>
              <a:rPr lang="sv-SE" sz="160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Nobinas</a:t>
            </a:r>
            <a:r>
              <a:rPr lang="sv-SE" sz="160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exemplar av utlämningskvittensen till personalen från bil två. Valkansliets exemplar sätter ni in längst bak i den grå pärmen.</a:t>
            </a:r>
            <a:endParaRPr lang="sv-SE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9386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784DF-7D74-54DC-719C-F2076FAD3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Utlämningskvittenserna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274ACB9-1EE4-39A8-C222-BE214087F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172" y="1665160"/>
            <a:ext cx="5891675" cy="4113714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20D5DE6-7753-73DB-2278-8B337B7FD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19835"/>
            <a:ext cx="5891675" cy="409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712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8"/>
          <p:cNvSpPr>
            <a:spLocks noGrp="1"/>
          </p:cNvSpPr>
          <p:nvPr>
            <p:ph sz="half" idx="2"/>
          </p:nvPr>
        </p:nvSpPr>
        <p:spPr>
          <a:xfrm>
            <a:off x="1007533" y="1529884"/>
            <a:ext cx="4988984" cy="4470914"/>
          </a:xfrm>
        </p:spPr>
        <p:txBody>
          <a:bodyPr/>
          <a:lstStyle/>
          <a:p>
            <a:r>
              <a:rPr lang="sv-SE" sz="2000"/>
              <a:t>Man kan förtidsrösta var som helst i Sverige.</a:t>
            </a:r>
          </a:p>
          <a:p>
            <a:r>
              <a:rPr lang="sv-SE" sz="2000"/>
              <a:t>Röstkort är ett krav.</a:t>
            </a:r>
          </a:p>
          <a:p>
            <a:r>
              <a:rPr lang="sv-SE" sz="2000"/>
              <a:t>Öppnar 18 dagar före valdagen.</a:t>
            </a:r>
          </a:p>
          <a:p>
            <a:r>
              <a:rPr lang="sv-SE" sz="2000"/>
              <a:t>Väljarförteckning används.</a:t>
            </a:r>
          </a:p>
          <a:p>
            <a:r>
              <a:rPr lang="sv-SE" sz="2000"/>
              <a:t>Uppsamlingslådan får inte öppnas förrän röstmottagningen är avslutad.</a:t>
            </a:r>
          </a:p>
          <a:p>
            <a:r>
              <a:rPr lang="sv-SE" sz="2000"/>
              <a:t>Vid misstag eller ordningsstörningar, notera detta i dagrapporten.</a:t>
            </a:r>
          </a:p>
          <a:p>
            <a:pPr marL="0" indent="0">
              <a:buNone/>
            </a:pPr>
            <a:endParaRPr lang="sv-SE" sz="2000"/>
          </a:p>
          <a:p>
            <a:pPr marL="0" indent="0">
              <a:buNone/>
            </a:pPr>
            <a:endParaRPr lang="sv-SE" sz="2000"/>
          </a:p>
          <a:p>
            <a:endParaRPr lang="sv-SE" sz="200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1007533" y="525782"/>
            <a:ext cx="10176000" cy="634803"/>
          </a:xfrm>
        </p:spPr>
        <p:txBody>
          <a:bodyPr/>
          <a:lstStyle/>
          <a:p>
            <a:r>
              <a:rPr lang="sv-SE"/>
              <a:t>Förtidsröstningen i korthet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14" y="1529883"/>
            <a:ext cx="4987925" cy="402179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263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79207D-CF1C-45B6-A575-9CC4183D9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Planday</a:t>
            </a:r>
            <a:r>
              <a:rPr lang="sv-SE"/>
              <a:t> och ditt schema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4E559C-1447-A777-796E-18BF43D37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001" y="1535113"/>
            <a:ext cx="6074117" cy="4351338"/>
          </a:xfrm>
        </p:spPr>
        <p:txBody>
          <a:bodyPr/>
          <a:lstStyle/>
          <a:p>
            <a:r>
              <a:rPr lang="sv-SE">
                <a:solidFill>
                  <a:srgbClr val="000000"/>
                </a:solidFill>
                <a:latin typeface="Roboto" panose="02000000000000000000" pitchFamily="2" charset="0"/>
              </a:rPr>
              <a:t>Schemat </a:t>
            </a:r>
            <a:r>
              <a:rPr lang="sv-SE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finns i </a:t>
            </a:r>
            <a:r>
              <a:rPr lang="sv-SE" b="0" i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appen</a:t>
            </a:r>
            <a:r>
              <a:rPr lang="sv-SE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Planday</a:t>
            </a:r>
            <a:endParaRPr lang="sv-SE" b="0" i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sv-SE">
                <a:solidFill>
                  <a:srgbClr val="000000"/>
                </a:solidFill>
                <a:latin typeface="Roboto" panose="02000000000000000000" pitchFamily="2" charset="0"/>
              </a:rPr>
              <a:t>A</a:t>
            </a:r>
            <a:r>
              <a:rPr lang="sv-SE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ktivera ditt konto via det mejl som skickats till dig </a:t>
            </a:r>
          </a:p>
          <a:p>
            <a:r>
              <a:rPr lang="sv-SE">
                <a:solidFill>
                  <a:srgbClr val="000000"/>
                </a:solidFill>
                <a:latin typeface="Roboto" panose="02000000000000000000" pitchFamily="2" charset="0"/>
              </a:rPr>
              <a:t>Använd </a:t>
            </a:r>
            <a:r>
              <a:rPr lang="sv-SE" err="1">
                <a:solidFill>
                  <a:srgbClr val="000000"/>
                </a:solidFill>
                <a:latin typeface="Roboto" panose="02000000000000000000" pitchFamily="2" charset="0"/>
              </a:rPr>
              <a:t>Planday</a:t>
            </a:r>
            <a:r>
              <a:rPr lang="sv-SE">
                <a:solidFill>
                  <a:srgbClr val="000000"/>
                </a:solidFill>
                <a:latin typeface="Roboto" panose="02000000000000000000" pitchFamily="2" charset="0"/>
              </a:rPr>
              <a:t> för att:</a:t>
            </a:r>
            <a:br>
              <a:rPr lang="sv-SE">
                <a:solidFill>
                  <a:srgbClr val="000000"/>
                </a:solidFill>
                <a:latin typeface="Roboto" panose="02000000000000000000" pitchFamily="2" charset="0"/>
              </a:rPr>
            </a:br>
            <a:r>
              <a:rPr lang="sv-SE">
                <a:solidFill>
                  <a:srgbClr val="000000"/>
                </a:solidFill>
                <a:latin typeface="Roboto" panose="02000000000000000000" pitchFamily="2" charset="0"/>
              </a:rPr>
              <a:t>- Se pass</a:t>
            </a:r>
            <a:br>
              <a:rPr lang="sv-SE">
                <a:solidFill>
                  <a:srgbClr val="000000"/>
                </a:solidFill>
                <a:latin typeface="Roboto" panose="02000000000000000000" pitchFamily="2" charset="0"/>
              </a:rPr>
            </a:br>
            <a:r>
              <a:rPr lang="sv-SE">
                <a:solidFill>
                  <a:srgbClr val="000000"/>
                </a:solidFill>
                <a:latin typeface="Roboto" panose="02000000000000000000" pitchFamily="2" charset="0"/>
              </a:rPr>
              <a:t>- Avsäga dig pass</a:t>
            </a:r>
            <a:br>
              <a:rPr lang="sv-SE">
                <a:solidFill>
                  <a:srgbClr val="000000"/>
                </a:solidFill>
                <a:latin typeface="Roboto" panose="02000000000000000000" pitchFamily="2" charset="0"/>
              </a:rPr>
            </a:br>
            <a:r>
              <a:rPr lang="sv-SE">
                <a:solidFill>
                  <a:srgbClr val="000000"/>
                </a:solidFill>
                <a:latin typeface="Roboto" panose="02000000000000000000" pitchFamily="2" charset="0"/>
              </a:rPr>
              <a:t>- Byta pass med någon annan</a:t>
            </a:r>
            <a:br>
              <a:rPr lang="sv-SE">
                <a:solidFill>
                  <a:srgbClr val="000000"/>
                </a:solidFill>
                <a:latin typeface="Roboto" panose="02000000000000000000" pitchFamily="2" charset="0"/>
              </a:rPr>
            </a:br>
            <a:r>
              <a:rPr lang="sv-SE">
                <a:solidFill>
                  <a:srgbClr val="000000"/>
                </a:solidFill>
                <a:latin typeface="Roboto" panose="02000000000000000000" pitchFamily="2" charset="0"/>
              </a:rPr>
              <a:t>- Överlämna pass</a:t>
            </a:r>
            <a:br>
              <a:rPr lang="sv-SE">
                <a:solidFill>
                  <a:srgbClr val="000000"/>
                </a:solidFill>
                <a:latin typeface="Roboto" panose="02000000000000000000" pitchFamily="2" charset="0"/>
              </a:rPr>
            </a:br>
            <a:r>
              <a:rPr lang="sv-SE">
                <a:solidFill>
                  <a:srgbClr val="000000"/>
                </a:solidFill>
                <a:latin typeface="Roboto" panose="02000000000000000000" pitchFamily="2" charset="0"/>
              </a:rPr>
              <a:t>- Ansöka om lediga pass</a:t>
            </a:r>
          </a:p>
          <a:p>
            <a:pPr marL="0" indent="0">
              <a:buNone/>
            </a:pPr>
            <a:r>
              <a:rPr lang="sv-SE"/>
              <a:t>Om du blir sjuk ringer du till valkansliet så ordnar vi en ersättare.</a:t>
            </a:r>
          </a:p>
          <a:p>
            <a:pPr marL="0" indent="0">
              <a:buNone/>
            </a:pPr>
            <a:endParaRPr lang="sv-SE">
              <a:solidFill>
                <a:srgbClr val="000000"/>
              </a:solidFill>
              <a:latin typeface="Roboto" panose="02000000000000000000" pitchFamily="2" charset="0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4A2CDD1-0A74-C5C6-7025-FB2740FF2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5</a:t>
            </a:fld>
            <a:endParaRPr lang="sv-SE"/>
          </a:p>
        </p:txBody>
      </p:sp>
      <p:pic>
        <p:nvPicPr>
          <p:cNvPr id="2050" name="Picture 2" descr="Planday: Jämför och läs omdömen 2024 | businesswith.se">
            <a:extLst>
              <a:ext uri="{FF2B5EF4-FFF2-40B4-BE49-F238E27FC236}">
                <a16:creationId xmlns:a16="http://schemas.microsoft.com/office/drawing/2014/main" id="{DF80A0EC-DCAC-5BA8-01C5-2031B9346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483" y="2312894"/>
            <a:ext cx="4442012" cy="222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039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Mer information finns här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sv-SE">
                <a:cs typeface="Arial"/>
              </a:rPr>
              <a:t>Den grå pärmen!</a:t>
            </a:r>
            <a:endParaRPr lang="sv-SE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r>
              <a:rPr lang="sv-SE"/>
              <a:t>Allting som vi har gått igenom här idag finns beskrivet på ett detaljerat sätt i handledningen. </a:t>
            </a:r>
            <a:endParaRPr lang="sv-SE">
              <a:cs typeface="Arial"/>
            </a:endParaRPr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r>
              <a:rPr lang="sv-SE"/>
              <a:t>Längst bak finns steg-för-steg instruktioner.</a:t>
            </a:r>
            <a:endParaRPr lang="sv-SE">
              <a:cs typeface="Arial"/>
            </a:endParaRP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6204">
            <a:off x="6687240" y="1179887"/>
            <a:ext cx="3294846" cy="4659378"/>
          </a:xfr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50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33594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innehåll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43" y="1535113"/>
            <a:ext cx="6836228" cy="4351338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Du som röstmottagare är viktig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07999" y="1535113"/>
            <a:ext cx="5345300" cy="4351338"/>
          </a:xfrm>
        </p:spPr>
        <p:txBody>
          <a:bodyPr/>
          <a:lstStyle/>
          <a:p>
            <a:pPr marL="0" indent="0">
              <a:buNone/>
            </a:pPr>
            <a:r>
              <a:rPr lang="sv-SE"/>
              <a:t>Röstmottagarens bemötande och korrekta hantering i röstmottagningen skapar förtroende för att valet går korrekt till. 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51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40048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764F38-D390-2545-2B59-588AB59C7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Kontaktuppgifter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9191-A226-04A4-8FD1-954DE1E62C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/>
              <a:t>Mejl:</a:t>
            </a:r>
            <a:br>
              <a:rPr lang="sv-SE"/>
            </a:br>
            <a:r>
              <a:rPr lang="sv-SE">
                <a:hlinkClick r:id="rId3"/>
              </a:rPr>
              <a:t>valnamnden@helsingborg.se</a:t>
            </a:r>
            <a:endParaRPr lang="sv-SE"/>
          </a:p>
          <a:p>
            <a:r>
              <a:rPr lang="sv-SE"/>
              <a:t>Telefon:</a:t>
            </a:r>
            <a:br>
              <a:rPr lang="sv-SE"/>
            </a:br>
            <a:r>
              <a:rPr lang="sv-SE"/>
              <a:t>042-10 22 09</a:t>
            </a:r>
            <a:br>
              <a:rPr lang="sv-SE"/>
            </a:br>
            <a:r>
              <a:rPr lang="sv-SE"/>
              <a:t>042-10 50 00</a:t>
            </a:r>
            <a:br>
              <a:rPr lang="sv-SE"/>
            </a:br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6B31567-4ECE-3F3A-130E-F43099E74E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b="0" i="0" u="none" strike="noStrike" baseline="0">
                <a:solidFill>
                  <a:srgbClr val="2F69A0"/>
                </a:solidFill>
                <a:latin typeface="Arial" panose="020B0604020202020204" pitchFamily="34" charset="0"/>
                <a:hlinkClick r:id="rId4"/>
              </a:rPr>
              <a:t>https://www.val.se/</a:t>
            </a:r>
            <a:br>
              <a:rPr lang="sv-SE" sz="1800" b="0" i="0" u="none" strike="noStrike" baseline="0">
                <a:solidFill>
                  <a:srgbClr val="2F69A0"/>
                </a:solidFill>
                <a:latin typeface="Arial" panose="020B0604020202020204" pitchFamily="34" charset="0"/>
              </a:rPr>
            </a:br>
            <a:r>
              <a:rPr lang="sv-SE" sz="1600" b="0" i="0" u="none" strike="noStrike" baseline="0">
                <a:latin typeface="Arial" panose="020B0604020202020204" pitchFamily="34" charset="0"/>
              </a:rPr>
              <a:t>Valmyndighetens hemsida</a:t>
            </a:r>
          </a:p>
          <a:p>
            <a:r>
              <a:rPr lang="sv-SE" b="0" i="0" u="none" strike="noStrike" baseline="0">
                <a:solidFill>
                  <a:srgbClr val="2F69A0"/>
                </a:solidFill>
                <a:latin typeface="Arial" panose="020B0604020202020204" pitchFamily="34" charset="0"/>
                <a:hlinkClick r:id="rId5"/>
              </a:rPr>
              <a:t>https://valarbete.helsingborg.se/</a:t>
            </a:r>
            <a:br>
              <a:rPr lang="sv-SE" b="0" i="0" u="none" strike="noStrike" baseline="0">
                <a:solidFill>
                  <a:srgbClr val="2F69A0"/>
                </a:solidFill>
                <a:latin typeface="Arial" panose="020B0604020202020204" pitchFamily="34" charset="0"/>
              </a:rPr>
            </a:br>
            <a:r>
              <a:rPr lang="sv-SE" sz="16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Lokala instruktioner, kontaktuppgifter, viktig information och länkar</a:t>
            </a:r>
          </a:p>
          <a:p>
            <a:pPr marL="0" indent="0">
              <a:buNone/>
            </a:pPr>
            <a:br>
              <a:rPr lang="sv-SE" sz="160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sv-SE" sz="16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v-SE" sz="16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sv-SE" sz="18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A4C6C5-B2D6-8B2A-69A0-6861F0E0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A28D3-22CF-4FB0-80FD-EC473B325B38}" type="slidenum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4677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innehåll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742" y="431187"/>
            <a:ext cx="8897258" cy="6226629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08000" y="509387"/>
            <a:ext cx="10176000" cy="1696783"/>
          </a:xfrm>
        </p:spPr>
        <p:txBody>
          <a:bodyPr/>
          <a:lstStyle/>
          <a:p>
            <a:br>
              <a:rPr lang="sv-SE" sz="6600"/>
            </a:br>
            <a:br>
              <a:rPr lang="sv-SE" sz="6600"/>
            </a:br>
            <a:br>
              <a:rPr lang="sv-SE" sz="6600"/>
            </a:br>
            <a:br>
              <a:rPr lang="sv-SE" sz="6600"/>
            </a:br>
            <a:br>
              <a:rPr lang="sv-SE" sz="6600"/>
            </a:br>
            <a:r>
              <a:rPr lang="sv-SE" sz="6600"/>
              <a:t>  Tack!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pPr/>
              <a:t>53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2997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606" y="776032"/>
            <a:ext cx="4535433" cy="325527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07999" y="243507"/>
            <a:ext cx="10387447" cy="681900"/>
          </a:xfrm>
        </p:spPr>
        <p:txBody>
          <a:bodyPr/>
          <a:lstStyle/>
          <a:p>
            <a:r>
              <a:rPr lang="sv-SE"/>
              <a:t>Arbetsuppgifter som röstmottagare</a:t>
            </a:r>
          </a:p>
        </p:txBody>
      </p:sp>
      <p:sp>
        <p:nvSpPr>
          <p:cNvPr id="3" name="Platshållare för innehåll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000" y="1210602"/>
            <a:ext cx="10176001" cy="4685383"/>
          </a:xfrm>
        </p:spPr>
        <p:txBody>
          <a:bodyPr/>
          <a:lstStyle/>
          <a:p>
            <a:pPr marL="324000" lvl="1" indent="0">
              <a:buNone/>
            </a:pPr>
            <a:endParaRPr lang="sv-SE">
              <a:solidFill>
                <a:prstClr val="black"/>
              </a:solidFill>
            </a:endParaRPr>
          </a:p>
          <a:p>
            <a:pPr marL="324000" lvl="1" indent="0">
              <a:buNone/>
            </a:pPr>
            <a:endParaRPr lang="sv-SE">
              <a:solidFill>
                <a:prstClr val="black"/>
              </a:solidFill>
            </a:endParaRPr>
          </a:p>
          <a:p>
            <a:pPr lvl="1"/>
            <a:endParaRPr lang="sv-SE">
              <a:solidFill>
                <a:prstClr val="black"/>
              </a:solidFill>
            </a:endParaRPr>
          </a:p>
          <a:p>
            <a:endParaRPr lang="sv-SE"/>
          </a:p>
        </p:txBody>
      </p:sp>
      <p:pic>
        <p:nvPicPr>
          <p:cNvPr id="7" name="Platshållare för innehåll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009" y="3517189"/>
            <a:ext cx="8506101" cy="190470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434" y="1147944"/>
            <a:ext cx="3707212" cy="2660822"/>
          </a:xfrm>
          <a:prstGeom prst="rect">
            <a:avLst/>
          </a:prstGeom>
        </p:spPr>
      </p:pic>
      <p:pic>
        <p:nvPicPr>
          <p:cNvPr id="10" name="Platshållare för innehåll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42" y="1063733"/>
            <a:ext cx="3571778" cy="267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4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>
          <a:xfrm>
            <a:off x="2580816" y="1478604"/>
            <a:ext cx="6370622" cy="1741251"/>
          </a:xfrm>
        </p:spPr>
        <p:txBody>
          <a:bodyPr/>
          <a:lstStyle/>
          <a:p>
            <a:r>
              <a:rPr lang="sv-SE"/>
              <a:t>Röstningslokal, valsedlar och valhemligheten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497" y="3557587"/>
            <a:ext cx="684847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79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Röstningslokalen</a:t>
            </a:r>
          </a:p>
        </p:txBody>
      </p:sp>
      <p:pic>
        <p:nvPicPr>
          <p:cNvPr id="5" name="Platshållare för innehål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28" y="1281579"/>
            <a:ext cx="6981772" cy="501111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8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sz="half" idx="1"/>
          </p:nvPr>
        </p:nvSpPr>
        <p:spPr>
          <a:xfrm>
            <a:off x="1008063" y="1398588"/>
            <a:ext cx="5486400" cy="46148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23850" lvl="0" indent="-323850"/>
            <a:r>
              <a:rPr lang="sv-SE"/>
              <a:t>Lokalen är tillgänglig för alla.</a:t>
            </a:r>
          </a:p>
          <a:p>
            <a:pPr marL="323850" lvl="0" indent="-323850"/>
            <a:r>
              <a:rPr lang="sv-SE"/>
              <a:t>Röstmottagningen är offentlig.</a:t>
            </a:r>
            <a:endParaRPr lang="sv-SE">
              <a:cs typeface="Arial"/>
            </a:endParaRPr>
          </a:p>
          <a:p>
            <a:pPr marL="323850" lvl="0" indent="-323850"/>
            <a:r>
              <a:rPr lang="sv-SE"/>
              <a:t>Säkerställ att uppsamlingslådan står synligt men utom räckhåll för väljarna.</a:t>
            </a:r>
            <a:endParaRPr lang="sv-SE">
              <a:cs typeface="Arial"/>
            </a:endParaRPr>
          </a:p>
          <a:p>
            <a:pPr marL="323850" lvl="0" indent="-323850"/>
            <a:r>
              <a:rPr lang="sv-SE"/>
              <a:t>Köer behöver dirigeras.</a:t>
            </a:r>
            <a:endParaRPr lang="sv-SE">
              <a:cs typeface="Arial"/>
            </a:endParaRPr>
          </a:p>
          <a:p>
            <a:pPr marL="323850" indent="-323850"/>
            <a:r>
              <a:rPr lang="sv-SE">
                <a:cs typeface="Arial"/>
              </a:rPr>
              <a:t>Visa väljarna att rösten ska göras i ordning bakom den gröna skärmen.</a:t>
            </a:r>
          </a:p>
          <a:p>
            <a:pPr marL="0" indent="0">
              <a:buNone/>
            </a:pPr>
            <a:endParaRPr lang="sv-SE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3006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Valsedlar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07999" y="1535113"/>
            <a:ext cx="3533521" cy="4351338"/>
          </a:xfrm>
        </p:spPr>
        <p:txBody>
          <a:bodyPr/>
          <a:lstStyle/>
          <a:p>
            <a:pPr marL="0" indent="0">
              <a:buNone/>
            </a:pPr>
            <a:r>
              <a:rPr lang="sv-SE" b="1"/>
              <a:t>Det finns tre typer av valsedlar:</a:t>
            </a:r>
            <a:br>
              <a:rPr lang="sv-SE" b="1"/>
            </a:br>
            <a:endParaRPr lang="sv-SE" b="1"/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sv-SE" sz="2400"/>
              <a:t>Namnvalsedlar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sv-SE" sz="2400"/>
              <a:t>Blanka valsedlar</a:t>
            </a:r>
            <a:br>
              <a:rPr lang="sv-SE" sz="2400"/>
            </a:br>
            <a:endParaRPr lang="sv-SE" sz="2400"/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sv-SE" sz="2400"/>
              <a:t>(Partivalsedlar - ovanligt i EU-val)</a:t>
            </a:r>
          </a:p>
          <a:p>
            <a:pPr marL="0" indent="0">
              <a:buNone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28D3-22CF-4FB0-80FD-EC473B325B38}" type="slidenum">
              <a:rPr lang="sv-SE" smtClean="0"/>
              <a:t>9</a:t>
            </a:fld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507" y="2185542"/>
            <a:ext cx="3240012" cy="3235506"/>
          </a:xfrm>
          <a:prstGeom prst="rect">
            <a:avLst/>
          </a:prstGeom>
        </p:spPr>
      </p:pic>
      <p:pic>
        <p:nvPicPr>
          <p:cNvPr id="12" name="Platshållare för innehåll 7">
            <a:extLst>
              <a:ext uri="{FF2B5EF4-FFF2-40B4-BE49-F238E27FC236}">
                <a16:creationId xmlns:a16="http://schemas.microsoft.com/office/drawing/2014/main" id="{157DF2DC-7DC0-B3B4-564E-790E862E7D7F}"/>
              </a:ext>
            </a:extLst>
          </p:cNvPr>
          <p:cNvPicPr>
            <a:picLocks noGrp="1"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97" y="2247630"/>
            <a:ext cx="1548725" cy="226671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53782001-CB58-AE46-7808-67D3B954ED0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336" y="2591838"/>
            <a:ext cx="1548321" cy="258924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7161E4D2-E7F6-4016-94E3-6CFEB8B3FFC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188" y="2947164"/>
            <a:ext cx="1548320" cy="230890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80A56C49-4D11-F988-E3F2-B171A5EB43F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820" y="3230980"/>
            <a:ext cx="1548315" cy="283681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ACB78FE5-6B5C-484E-6B48-6D84E920A35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143" y="3579225"/>
            <a:ext cx="1548315" cy="238378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0A09364B-CBE1-E625-0BA9-F0847F52A28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422" y="3940085"/>
            <a:ext cx="1546440" cy="231891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F05C2357-8A38-0E9B-E976-61115DE190A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085" y="1897381"/>
            <a:ext cx="1548318" cy="250033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16C59FC3-AF80-1514-EB15-25F4A0603D4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003" y="4240046"/>
            <a:ext cx="1622868" cy="242140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9FF6BE09-52F8-5546-E58D-9966A49BEC0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139" y="4531308"/>
            <a:ext cx="1548320" cy="230890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0DB20458-4C27-9556-6B82-148EA30E601C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145" y="4853366"/>
            <a:ext cx="1630316" cy="24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67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Valmyndigheten">
      <a:dk1>
        <a:sysClr val="windowText" lastClr="000000"/>
      </a:dk1>
      <a:lt1>
        <a:sysClr val="window" lastClr="FFFFFF"/>
      </a:lt1>
      <a:dk2>
        <a:srgbClr val="5F6F7E"/>
      </a:dk2>
      <a:lt2>
        <a:srgbClr val="DDDEE1"/>
      </a:lt2>
      <a:accent1>
        <a:srgbClr val="A71979"/>
      </a:accent1>
      <a:accent2>
        <a:srgbClr val="008BD2"/>
      </a:accent2>
      <a:accent3>
        <a:srgbClr val="F39325"/>
      </a:accent3>
      <a:accent4>
        <a:srgbClr val="00918E"/>
      </a:accent4>
      <a:accent5>
        <a:srgbClr val="E83278"/>
      </a:accent5>
      <a:accent6>
        <a:srgbClr val="164194"/>
      </a:accent6>
      <a:hlink>
        <a:srgbClr val="3069A1"/>
      </a:hlink>
      <a:folHlink>
        <a:srgbClr val="800080"/>
      </a:folHlink>
    </a:clrScheme>
    <a:fontScheme name="Skatteverket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lmyndigheten.potx" id="{2BFFFFA2-C83F-4695-BD3D-ACF8AC535243}" vid="{7B2C69DB-E231-48AE-BB30-AED9DDBD4DB3}"/>
    </a:ext>
  </a:extLst>
</a:theme>
</file>

<file path=ppt/theme/theme2.xml><?xml version="1.0" encoding="utf-8"?>
<a:theme xmlns:a="http://schemas.openxmlformats.org/drawingml/2006/main" name="1_Office-tema">
  <a:themeElements>
    <a:clrScheme name="Valmyndigheten">
      <a:dk1>
        <a:sysClr val="windowText" lastClr="000000"/>
      </a:dk1>
      <a:lt1>
        <a:sysClr val="window" lastClr="FFFFFF"/>
      </a:lt1>
      <a:dk2>
        <a:srgbClr val="5F6F7E"/>
      </a:dk2>
      <a:lt2>
        <a:srgbClr val="DDDEE1"/>
      </a:lt2>
      <a:accent1>
        <a:srgbClr val="A71979"/>
      </a:accent1>
      <a:accent2>
        <a:srgbClr val="008BD2"/>
      </a:accent2>
      <a:accent3>
        <a:srgbClr val="F39325"/>
      </a:accent3>
      <a:accent4>
        <a:srgbClr val="00918E"/>
      </a:accent4>
      <a:accent5>
        <a:srgbClr val="E83278"/>
      </a:accent5>
      <a:accent6>
        <a:srgbClr val="164194"/>
      </a:accent6>
      <a:hlink>
        <a:srgbClr val="3069A1"/>
      </a:hlink>
      <a:folHlink>
        <a:srgbClr val="800080"/>
      </a:folHlink>
    </a:clrScheme>
    <a:fontScheme name="Skatteverket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lmyndigheten.potx" id="{2BFFFFA2-C83F-4695-BD3D-ACF8AC535243}" vid="{7B2C69DB-E231-48AE-BB30-AED9DDBD4DB3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b2ba3d5-ae7e-4872-ab6d-f5dc97d22469" xsi:nil="true"/>
    <b89223313b284f2a879bf9c1e2dff829 xmlns="d84c9b22-4b2b-411e-a158-334ee370a1ea">
      <Terms xmlns="http://schemas.microsoft.com/office/infopath/2007/PartnerControls"/>
    </b89223313b284f2a879bf9c1e2dff829>
    <f1aee8533cf548f1ae3f00b1ba124e03 xmlns="d84c9b22-4b2b-411e-a158-334ee370a1ea">
      <Terms xmlns="http://schemas.microsoft.com/office/infopath/2007/PartnerControls"/>
    </f1aee8533cf548f1ae3f00b1ba124e03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ollaboration Team Document" ma:contentTypeID="0x010100B16161C1156749828247A73D7190880000E1BF22F44F074BC5BE282C55B010BFF100DE5A6D366719E945916132731CED1508" ma:contentTypeVersion="6" ma:contentTypeDescription="Collaboration Team Document Content Type" ma:contentTypeScope="" ma:versionID="5e215407bb9855f3e42a43b3af5e5d9f">
  <xsd:schema xmlns:xsd="http://www.w3.org/2001/XMLSchema" xmlns:xs="http://www.w3.org/2001/XMLSchema" xmlns:p="http://schemas.microsoft.com/office/2006/metadata/properties" xmlns:ns2="d84c9b22-4b2b-411e-a158-334ee370a1ea" xmlns:ns3="7b2ba3d5-ae7e-4872-ab6d-f5dc97d22469" xmlns:ns4="9d330d53-2165-4f85-94db-103f1cffbe12" targetNamespace="http://schemas.microsoft.com/office/2006/metadata/properties" ma:root="true" ma:fieldsID="7af85dc5ddd3164624054be36a88e93b" ns2:_="" ns3:_="" ns4:_="">
    <xsd:import namespace="d84c9b22-4b2b-411e-a158-334ee370a1ea"/>
    <xsd:import namespace="7b2ba3d5-ae7e-4872-ab6d-f5dc97d22469"/>
    <xsd:import namespace="9d330d53-2165-4f85-94db-103f1cffbe12"/>
    <xsd:element name="properties">
      <xsd:complexType>
        <xsd:sequence>
          <xsd:element name="documentManagement">
            <xsd:complexType>
              <xsd:all>
                <xsd:element ref="ns2:f1aee8533cf548f1ae3f00b1ba124e03" minOccurs="0"/>
                <xsd:element ref="ns3:TaxCatchAll" minOccurs="0"/>
                <xsd:element ref="ns3:TaxCatchAllLabel" minOccurs="0"/>
                <xsd:element ref="ns2:b89223313b284f2a879bf9c1e2dff829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4c9b22-4b2b-411e-a158-334ee370a1ea" elementFormDefault="qualified">
    <xsd:import namespace="http://schemas.microsoft.com/office/2006/documentManagement/types"/>
    <xsd:import namespace="http://schemas.microsoft.com/office/infopath/2007/PartnerControls"/>
    <xsd:element name="f1aee8533cf548f1ae3f00b1ba124e03" ma:index="8" nillable="true" ma:taxonomy="true" ma:internalName="f1aee8533cf548f1ae3f00b1ba124e03" ma:taxonomyFieldName="DWDivisions" ma:displayName="Förvaltning/bolag" ma:fieldId="{f1aee853-3cf5-48f1-ae3f-00b1ba124e03}" ma:taxonomyMulti="true" ma:sspId="754130b2-2ff3-49ba-9a00-32ff45e7998b" ma:termSetId="575a2405-2654-44ea-af94-f4d16c8f5d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89223313b284f2a879bf9c1e2dff829" ma:index="12" nillable="true" ma:taxonomy="true" ma:internalName="b89223313b284f2a879bf9c1e2dff829" ma:taxonomyFieldName="DWTaxonomyDocumentType" ma:displayName="Dokumenttyp (taggar)" ma:fieldId="{b8922331-3b28-4f2a-879b-f9c1e2dff829}" ma:sspId="754130b2-2ff3-49ba-9a00-32ff45e7998b" ma:termSetId="8d307d21-41b6-4f7d-a6c8-085fb531d5a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2ba3d5-ae7e-4872-ab6d-f5dc97d2246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6e1768f4-682a-4fed-a7e5-d0f141cf12ac}" ma:internalName="TaxCatchAll" ma:showField="CatchAllData" ma:web="d84c9b22-4b2b-411e-a158-334ee370a1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6e1768f4-682a-4fed-a7e5-d0f141cf12ac}" ma:internalName="TaxCatchAllLabel" ma:readOnly="true" ma:showField="CatchAllDataLabel" ma:web="d84c9b22-4b2b-411e-a158-334ee370a1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330d53-2165-4f85-94db-103f1cffbe12" elementFormDefault="qualified">
    <xsd:import namespace="http://schemas.microsoft.com/office/2006/documentManagement/types"/>
    <xsd:import namespace="http://schemas.microsoft.com/office/infopath/2007/PartnerControls"/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AE118D-2263-4063-929B-777A685A56AD}">
  <ds:schemaRefs>
    <ds:schemaRef ds:uri="http://purl.org/dc/elements/1.1/"/>
    <ds:schemaRef ds:uri="http://purl.org/dc/dcmitype/"/>
    <ds:schemaRef ds:uri="7b2ba3d5-ae7e-4872-ab6d-f5dc97d22469"/>
    <ds:schemaRef ds:uri="9d330d53-2165-4f85-94db-103f1cffbe12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d84c9b22-4b2b-411e-a158-334ee370a1e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EFFC7E2-7565-4B58-BCB4-D132D9FB9D1F}">
  <ds:schemaRefs>
    <ds:schemaRef ds:uri="7b2ba3d5-ae7e-4872-ab6d-f5dc97d22469"/>
    <ds:schemaRef ds:uri="9d330d53-2165-4f85-94db-103f1cffbe12"/>
    <ds:schemaRef ds:uri="d84c9b22-4b2b-411e-a158-334ee370a1e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DCA041E-1AA7-4362-AFBB-C0A03C3EF1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Valmyndigheten</Template>
  <TotalTime>88</TotalTime>
  <Words>1981</Words>
  <Application>Microsoft Office PowerPoint</Application>
  <PresentationFormat>Bredbild</PresentationFormat>
  <Paragraphs>404</Paragraphs>
  <Slides>53</Slides>
  <Notes>47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53</vt:i4>
      </vt:variant>
    </vt:vector>
  </HeadingPairs>
  <TitlesOfParts>
    <vt:vector size="62" baseType="lpstr">
      <vt:lpstr>Arial</vt:lpstr>
      <vt:lpstr>Calibri</vt:lpstr>
      <vt:lpstr>Freestyle Script</vt:lpstr>
      <vt:lpstr>Kristen ITC</vt:lpstr>
      <vt:lpstr>Roboto</vt:lpstr>
      <vt:lpstr>Symbol</vt:lpstr>
      <vt:lpstr>Wingdings</vt:lpstr>
      <vt:lpstr>Office-tema</vt:lpstr>
      <vt:lpstr>1_Office-tema</vt:lpstr>
      <vt:lpstr>Utbildning för röstmottagare i förtidsröstningen</vt:lpstr>
      <vt:lpstr>       VÄLKOMMEN!                </vt:lpstr>
      <vt:lpstr>Valet i Helsingborg</vt:lpstr>
      <vt:lpstr>Förtidsröstningslokaler i Helsingborg</vt:lpstr>
      <vt:lpstr>Planday och ditt schema</vt:lpstr>
      <vt:lpstr>Arbetsuppgifter som röstmottagare</vt:lpstr>
      <vt:lpstr>Röstningslokal, valsedlar och valhemligheten</vt:lpstr>
      <vt:lpstr>Röstningslokalen</vt:lpstr>
      <vt:lpstr>Valsedlar</vt:lpstr>
      <vt:lpstr>Valsedelstället</vt:lpstr>
      <vt:lpstr>Ordning i valsedelstället</vt:lpstr>
      <vt:lpstr>  Kunskapstest</vt:lpstr>
      <vt:lpstr>Rätt eller fel?</vt:lpstr>
      <vt:lpstr>Röstmottagning</vt:lpstr>
      <vt:lpstr>Förbereda röstmottagningen</vt:lpstr>
      <vt:lpstr>Förbereda röstmottagningen fortsättning</vt:lpstr>
      <vt:lpstr>Rösträtt</vt:lpstr>
      <vt:lpstr>Röstkortet</vt:lpstr>
      <vt:lpstr>Skriva ut dubblettröstkort</vt:lpstr>
      <vt:lpstr>Förtidsröstning – steg för steg</vt:lpstr>
      <vt:lpstr>Valhemlighet och hjälp att rösta</vt:lpstr>
      <vt:lpstr>Personröstning </vt:lpstr>
      <vt:lpstr>Förtidsröstning – steg för steg</vt:lpstr>
      <vt:lpstr>Väljarförteckningen</vt:lpstr>
      <vt:lpstr>PowerPoint-presentation</vt:lpstr>
      <vt:lpstr>Budröstning</vt:lpstr>
      <vt:lpstr>Tre sätt att identifiera sig</vt:lpstr>
      <vt:lpstr>Digitala id-handlingar</vt:lpstr>
      <vt:lpstr>PowerPoint-presentation</vt:lpstr>
      <vt:lpstr>Granska valkuvert</vt:lpstr>
      <vt:lpstr>  Kunskapstest</vt:lpstr>
      <vt:lpstr>Övning 1 - markera i väljarförteckningen</vt:lpstr>
      <vt:lpstr>Facit 1</vt:lpstr>
      <vt:lpstr>Övning 2 - markera i väljarförteckningen</vt:lpstr>
      <vt:lpstr>Facit 2</vt:lpstr>
      <vt:lpstr>Innan rösten läggs ner i uppsamlingslådan </vt:lpstr>
      <vt:lpstr>Uppsamlingslådan</vt:lpstr>
      <vt:lpstr>Hur bevaras valhemligheten?</vt:lpstr>
      <vt:lpstr>Väljare som inte kan ta sig till röstningslokalen</vt:lpstr>
      <vt:lpstr>Ångerröstning</vt:lpstr>
      <vt:lpstr>Bemötande och säkerhet</vt:lpstr>
      <vt:lpstr>Bemötande och säkerhet vid röstmottagning</vt:lpstr>
      <vt:lpstr>Avbrott i röstmottagningen</vt:lpstr>
      <vt:lpstr>Rutiner vid dagens slut</vt:lpstr>
      <vt:lpstr>Röstmottagningen avslutas</vt:lpstr>
      <vt:lpstr>Omslag för förtidsröster</vt:lpstr>
      <vt:lpstr>Rutiner Nobina</vt:lpstr>
      <vt:lpstr>Utlämningskvittenserna</vt:lpstr>
      <vt:lpstr>Förtidsröstningen i korthet</vt:lpstr>
      <vt:lpstr>Mer information finns här</vt:lpstr>
      <vt:lpstr>Du som röstmottagare är viktig</vt:lpstr>
      <vt:lpstr>Kontaktuppgifter</vt:lpstr>
      <vt:lpstr>       Tack!</vt:lpstr>
    </vt:vector>
  </TitlesOfParts>
  <Company>Skatteverket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Utbildning för röstmottagare i röstningslokal</dc:title>
  <dc:creator>Corinne Johnson</dc:creator>
  <cp:lastModifiedBy>Sidén Erik - SLF</cp:lastModifiedBy>
  <cp:revision>6</cp:revision>
  <cp:lastPrinted>2023-03-08T13:42:56Z</cp:lastPrinted>
  <dcterms:created xsi:type="dcterms:W3CDTF">2021-11-09T13:35:25Z</dcterms:created>
  <dcterms:modified xsi:type="dcterms:W3CDTF">2024-05-21T10:44:52Z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0x010100B16161C1156749828247A73D7190880000E1BF22F44F074BC5BE282C55B010BFF100DE5A6D366719E945916132731CED1508</vt:lpwstr>
  </property>
  <property fmtid="{D5CDD505-2E9C-101B-9397-08002B2CF9AE}" pid="3" name="DWTaxonomyDocumentType">
    <vt:lpwstr/>
  </property>
  <property fmtid="{D5CDD505-2E9C-101B-9397-08002B2CF9AE}" pid="4" name="DWDivisions">
    <vt:lpwstr/>
  </property>
  <property fmtid="{D5CDD505-2E9C-101B-9397-08002B2CF9AE}" pid="5" name="SharedWithUsers">
    <vt:lpwstr>33;#Holm Cecilia - SLF</vt:lpwstr>
  </property>
</Properties>
</file>