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59" r:id="rId6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97"/>
    <a:srgbClr val="9DD5E9"/>
    <a:srgbClr val="F6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8E291-541C-4618-89B4-24F57B68BF88}" v="12" dt="2026-02-06T13:42:42.97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572AA64-0AF1-44A0-AE74-304385B76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0847AD-5C0A-48E9-8ADA-8453D61158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93B5F-9014-41E8-AAA5-A47DC71B8BA2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F803D6-A977-4E46-8CCD-980035EA23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82C547A-462E-476F-804F-6C022EB15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12CF9-E6D9-4C60-80E4-0C1044CBA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98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3577-E4AB-484A-B4D2-0B8B86DEFB7E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C216-B02E-4D0F-96E3-201CB291D8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1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fast bakgrun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0E265AA0-7D16-4940-BB49-FE13EE85F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53" y="-7089"/>
            <a:ext cx="9156843" cy="51552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2FF88D3D-C26A-4914-B0FC-9640B2DA53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2" y="2213396"/>
            <a:ext cx="2580157" cy="716708"/>
            <a:chOff x="181" y="183"/>
            <a:chExt cx="306" cy="8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329CD9B-43EE-4569-9335-1EF60C6ED2E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57A65DF-4245-4AE4-B57C-CDAC5FF069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4495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9A76E53B-EF61-4DFE-8936-B2E288305D8C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6660000" cy="2411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6660000" cy="1290869"/>
          </a:xfrm>
        </p:spPr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B3C-58BD-4A47-835F-1D15579161F3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Bild 27">
            <a:extLst>
              <a:ext uri="{FF2B5EF4-FFF2-40B4-BE49-F238E27FC236}">
                <a16:creationId xmlns:a16="http://schemas.microsoft.com/office/drawing/2014/main" id="{44F528D7-461E-BEE1-EAF6-FA5873B2C14F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2E61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86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F1187271-4A42-45F0-8010-0DDF48BAAC9D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D5F-C3EB-4A4A-8205-320E189D9247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91CD1DC-02FF-4BF5-B08F-A4023D247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773C808-00CB-4C68-A277-305F48767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Bild 27">
            <a:extLst>
              <a:ext uri="{FF2B5EF4-FFF2-40B4-BE49-F238E27FC236}">
                <a16:creationId xmlns:a16="http://schemas.microsoft.com/office/drawing/2014/main" id="{D326417B-C2FB-69E9-F8A3-824A2D901859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2E61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95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B8B3D31C-0634-4C72-A761-8429C5E2D40C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CF172E-4AE9-AF43-861E-EAD3F64FFB07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B9BC89E-9C41-4DD9-BAE3-79CC66BCB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338" y="2176462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Klicka och skriv text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8773686-0A29-409D-B147-3F4008490F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95382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Klicka och skriv 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266DECF-14EF-4D3F-97F9-AFD7559358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60A2977A-9138-415B-9F17-CD28D7A631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Bild 27">
            <a:extLst>
              <a:ext uri="{FF2B5EF4-FFF2-40B4-BE49-F238E27FC236}">
                <a16:creationId xmlns:a16="http://schemas.microsoft.com/office/drawing/2014/main" id="{1AA83C11-FB56-6033-4979-DE5275F9EA7B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2E61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09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9A76E53B-EF61-4DFE-8936-B2E288305D8C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6660000" cy="1290869"/>
          </a:xfrm>
        </p:spPr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F467-10FC-D04A-9165-565F408E3428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Bild 27">
            <a:extLst>
              <a:ext uri="{FF2B5EF4-FFF2-40B4-BE49-F238E27FC236}">
                <a16:creationId xmlns:a16="http://schemas.microsoft.com/office/drawing/2014/main" id="{44F528D7-461E-BEE1-EAF6-FA5873B2C14F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2E61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61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9214738A-55D3-4C4F-BC34-A80F0F6C9128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74E95-87F6-4612-91EC-7EC67C6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7495-CDB4-0B49-BEA5-6FBE2C58154D}" type="datetime1">
              <a:rPr lang="sv-SE" smtClean="0"/>
              <a:t>2026-02-09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B827AA-900E-456E-B332-F215B83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DE9D1-ED98-47A6-8F6E-95F0541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Bild 27">
            <a:extLst>
              <a:ext uri="{FF2B5EF4-FFF2-40B4-BE49-F238E27FC236}">
                <a16:creationId xmlns:a16="http://schemas.microsoft.com/office/drawing/2014/main" id="{BA4EA6E6-DF69-455C-1FCF-94F5F84E7A65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19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10905DF3-9062-452E-B090-CC854DFA9E24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1E8517-E32A-4FEE-BBCF-FC4AD762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572C-C1FE-9043-9F68-54A6F5DE45B8}" type="datetime1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B89807-9081-43C3-9347-6FF78C7A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53BBEC-F00C-4222-885B-56613F8B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Bild 27">
            <a:extLst>
              <a:ext uri="{FF2B5EF4-FFF2-40B4-BE49-F238E27FC236}">
                <a16:creationId xmlns:a16="http://schemas.microsoft.com/office/drawing/2014/main" id="{5C7DC4C8-E0E4-BF8D-6AFB-F9B727E46DD1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65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7" y="2176462"/>
            <a:ext cx="6660000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6660000" cy="129086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F240F6-4B95-E845-AFA8-C47DD41CAB6A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Bild 27">
            <a:extLst>
              <a:ext uri="{FF2B5EF4-FFF2-40B4-BE49-F238E27FC236}">
                <a16:creationId xmlns:a16="http://schemas.microsoft.com/office/drawing/2014/main" id="{87CE382E-93A5-65C3-FD9E-62E36EA45D9B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434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FECF81-A02F-364D-BE60-CEF04FCC090A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91CD1DC-02FF-4BF5-B08F-A4023D247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773C808-00CB-4C68-A277-305F48767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2"/>
            <a:ext cx="4160838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624A912-0406-1274-6A5F-8F12C68CEB8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1999" y="236306"/>
            <a:ext cx="435177" cy="120882"/>
            <a:chOff x="181" y="183"/>
            <a:chExt cx="306" cy="8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BD3131C-9724-7242-6D12-5D0915B5A90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BA6648A-AAAE-6426-63C2-370FBB2CAE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Bild 27">
            <a:extLst>
              <a:ext uri="{FF2B5EF4-FFF2-40B4-BE49-F238E27FC236}">
                <a16:creationId xmlns:a16="http://schemas.microsoft.com/office/drawing/2014/main" id="{CFB245F8-D72A-0E12-C98E-6D67E4387170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01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FB5017-F35B-EE4B-A4FB-F7BBDAA6AC45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B9BC89E-9C41-4DD9-BAE3-79CC66BCB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Klicka och skriv text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8773686-0A29-409D-B147-3F4008490F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95382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Klicka och skriv 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266DECF-14EF-4D3F-97F9-AFD7559358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60A2977A-9138-415B-9F17-CD28D7A631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CA6B585-5AE5-5A48-5BD4-1F020061F43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1999" y="236306"/>
            <a:ext cx="435177" cy="120882"/>
            <a:chOff x="181" y="183"/>
            <a:chExt cx="306" cy="8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816D19D-9834-4882-25F6-6F59953F075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9056D23-0B05-4D17-AB50-B13D213459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6" name="Bild 27">
            <a:extLst>
              <a:ext uri="{FF2B5EF4-FFF2-40B4-BE49-F238E27FC236}">
                <a16:creationId xmlns:a16="http://schemas.microsoft.com/office/drawing/2014/main" id="{7DFE87CA-00A0-0C0E-E36E-268C781794C1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22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6660000" cy="1290869"/>
          </a:xfrm>
        </p:spPr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6928-DAF1-D74D-AFC1-CFF0C0F5E22C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5BD57852-5490-1A4F-0194-209BD7B548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6660000" cy="2411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32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imation (beige-grö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screen_ppt_beige">
            <a:hlinkClick r:id="" action="ppaction://media"/>
            <a:extLst>
              <a:ext uri="{FF2B5EF4-FFF2-40B4-BE49-F238E27FC236}">
                <a16:creationId xmlns:a16="http://schemas.microsoft.com/office/drawing/2014/main" id="{26B71B8B-2C09-489B-AF49-5E92FB79425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092" y="-8092"/>
            <a:ext cx="9152092" cy="515159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5AE3442-921D-435B-B5FF-D5F379705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2" y="2213396"/>
            <a:ext cx="2580157" cy="716708"/>
            <a:chOff x="181" y="183"/>
            <a:chExt cx="306" cy="85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FDFBD316-12BD-46D5-BEB4-3EBFCD7D55F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1A23763-33EA-45D6-8ED9-893860D1FB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548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F26-C320-D84E-A9DE-76E41340105C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46A289DC-A223-4617-AB02-54F9F7598A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D7EF35D-081D-46CA-8311-6209290AB2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06762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95382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A252383-C1B6-47EC-9A30-53CDA6D0422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E4B512A-0D67-4D64-953E-23AA6BAA52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A00ED1-B65F-3D44-ADE5-9FCED6FC7E1C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06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74E95-87F6-4612-91EC-7EC67C6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2F6C-3C4C-494B-9B9F-30FE82F9160C}" type="datetime1">
              <a:rPr lang="sv-SE" smtClean="0"/>
              <a:t>2026-02-09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B827AA-900E-456E-B332-F215B83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DE9D1-ED98-47A6-8F6E-95F0541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Bild 27">
            <a:extLst>
              <a:ext uri="{FF2B5EF4-FFF2-40B4-BE49-F238E27FC236}">
                <a16:creationId xmlns:a16="http://schemas.microsoft.com/office/drawing/2014/main" id="{BA4EA6E6-DF69-455C-1FCF-94F5F84E7A65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79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vi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1E8517-E32A-4FEE-BBCF-FC4AD762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8A0-1FD0-CA48-92B3-DC11E9BCD0D8}" type="datetime1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B89807-9081-43C3-9347-6FF78C7A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53BBEC-F00C-4222-885B-56613F8B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Bild 27">
            <a:extLst>
              <a:ext uri="{FF2B5EF4-FFF2-40B4-BE49-F238E27FC236}">
                <a16:creationId xmlns:a16="http://schemas.microsoft.com/office/drawing/2014/main" id="{5C7DC4C8-E0E4-BF8D-6AFB-F9B727E46DD1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01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5261E84B-447E-4DEA-9C8A-1F28DCE50C86}"/>
              </a:ext>
            </a:extLst>
          </p:cNvPr>
          <p:cNvSpPr/>
          <p:nvPr userDrawn="1"/>
        </p:nvSpPr>
        <p:spPr>
          <a:xfrm>
            <a:off x="2867487" y="2630195"/>
            <a:ext cx="6276513" cy="2513305"/>
          </a:xfrm>
          <a:custGeom>
            <a:avLst/>
            <a:gdLst>
              <a:gd name="connsiteX0" fmla="*/ 7979735 w 7979735"/>
              <a:gd name="connsiteY0" fmla="*/ 3163186 h 3173818"/>
              <a:gd name="connsiteX1" fmla="*/ 7979735 w 7979735"/>
              <a:gd name="connsiteY1" fmla="*/ 0 h 3173818"/>
              <a:gd name="connsiteX2" fmla="*/ 0 w 7979735"/>
              <a:gd name="connsiteY2" fmla="*/ 3173818 h 3173818"/>
              <a:gd name="connsiteX3" fmla="*/ 7979735 w 7979735"/>
              <a:gd name="connsiteY3" fmla="*/ 3163186 h 31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35" h="3173818">
                <a:moveTo>
                  <a:pt x="7979735" y="3163186"/>
                </a:moveTo>
                <a:lnTo>
                  <a:pt x="7979735" y="0"/>
                </a:lnTo>
                <a:lnTo>
                  <a:pt x="0" y="3173818"/>
                </a:lnTo>
                <a:lnTo>
                  <a:pt x="7979735" y="3163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9214738A-55D3-4C4F-BC34-A80F0F6C9128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74E95-87F6-4612-91EC-7EC67C6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9ECB-AAB4-2040-9B1A-8BCA8C697EE9}" type="datetime1">
              <a:rPr lang="sv-SE" smtClean="0"/>
              <a:t>2026-02-09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B827AA-900E-456E-B332-F215B83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DE9D1-ED98-47A6-8F6E-95F0541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41D780-5C2D-4B5B-9A97-8FE67FDCF2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Bild 27">
            <a:extLst>
              <a:ext uri="{FF2B5EF4-FFF2-40B4-BE49-F238E27FC236}">
                <a16:creationId xmlns:a16="http://schemas.microsoft.com/office/drawing/2014/main" id="{CAF8F6B8-5216-60B5-8851-AF9C2F7FB93E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46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rosa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6"/>
            <a:ext cx="8569326" cy="572942"/>
          </a:xfrm>
        </p:spPr>
        <p:txBody>
          <a:bodyPr/>
          <a:lstStyle>
            <a:lvl1pPr algn="ctr">
              <a:defRPr sz="2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2B3FA9D-27A0-2546-B536-8A7056DBCFDD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AC5E93E-C8F5-CC0A-02B5-A8B1567787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7" y="1662546"/>
            <a:ext cx="8569325" cy="292533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4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DC88415F-24AB-12DD-A227-0AC7AB786C2D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01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blå)">
    <p:bg>
      <p:bgPr>
        <a:solidFill>
          <a:srgbClr val="9D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6"/>
            <a:ext cx="8569326" cy="572942"/>
          </a:xfrm>
        </p:spPr>
        <p:txBody>
          <a:bodyPr/>
          <a:lstStyle>
            <a:lvl1pPr algn="ctr">
              <a:defRPr sz="2000">
                <a:solidFill>
                  <a:srgbClr val="3A7E97"/>
                </a:solidFill>
                <a:latin typeface="+mn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fld id="{2D91FE80-095B-0C49-9D2E-105C87D8063D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AC5E93E-C8F5-CC0A-02B5-A8B1567787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7" y="1662546"/>
            <a:ext cx="8569325" cy="2925330"/>
          </a:xfrm>
        </p:spPr>
        <p:txBody>
          <a:bodyPr/>
          <a:lstStyle>
            <a:lvl1pPr>
              <a:buClr>
                <a:srgbClr val="3A7E97"/>
              </a:buClr>
              <a:defRPr>
                <a:solidFill>
                  <a:srgbClr val="3A7E97"/>
                </a:solidFill>
              </a:defRPr>
            </a:lvl1pPr>
            <a:lvl2pPr>
              <a:buClr>
                <a:srgbClr val="3A7E97"/>
              </a:buClr>
              <a:defRPr>
                <a:solidFill>
                  <a:srgbClr val="3A7E97"/>
                </a:solidFill>
              </a:defRPr>
            </a:lvl2pPr>
            <a:lvl3pPr>
              <a:buClr>
                <a:srgbClr val="3A7E97"/>
              </a:buClr>
              <a:defRPr>
                <a:solidFill>
                  <a:srgbClr val="3A7E97"/>
                </a:solidFill>
              </a:defRPr>
            </a:lvl3pPr>
            <a:lvl4pPr>
              <a:buClr>
                <a:srgbClr val="3A7E97"/>
              </a:buClr>
              <a:defRPr>
                <a:solidFill>
                  <a:srgbClr val="3A7E97"/>
                </a:solidFill>
              </a:defRPr>
            </a:lvl4pPr>
            <a:lvl5pPr>
              <a:buClr>
                <a:srgbClr val="3A7E97"/>
              </a:buClr>
              <a:defRPr>
                <a:solidFill>
                  <a:srgbClr val="3A7E97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Bild 27">
            <a:extLst>
              <a:ext uri="{FF2B5EF4-FFF2-40B4-BE49-F238E27FC236}">
                <a16:creationId xmlns:a16="http://schemas.microsoft.com/office/drawing/2014/main" id="{5C9F668E-E3A8-F89D-3402-9E80CA66D4BA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3A7E9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402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ljusgrö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6"/>
            <a:ext cx="8569326" cy="572942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5391AB-E68C-A04E-BA18-BEC89DD8B143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AC5E93E-C8F5-CC0A-02B5-A8B1567787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7" y="1662546"/>
            <a:ext cx="8569325" cy="292533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Bild 27">
            <a:extLst>
              <a:ext uri="{FF2B5EF4-FFF2-40B4-BE49-F238E27FC236}">
                <a16:creationId xmlns:a16="http://schemas.microsoft.com/office/drawing/2014/main" id="{52DA08E2-DEFB-68D1-4644-EAAEADC6F253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088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rosa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6"/>
            <a:ext cx="8569326" cy="572942"/>
          </a:xfrm>
        </p:spPr>
        <p:txBody>
          <a:bodyPr/>
          <a:lstStyle>
            <a:lvl1pPr algn="ctr">
              <a:defRPr sz="2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B3FC2A1-5174-E34D-AD64-3A1A78528D9D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C8C55050-D706-E095-A162-8A424E650CE7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51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blå)">
    <p:bg>
      <p:bgPr>
        <a:solidFill>
          <a:srgbClr val="9D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6"/>
            <a:ext cx="8569326" cy="572942"/>
          </a:xfrm>
        </p:spPr>
        <p:txBody>
          <a:bodyPr/>
          <a:lstStyle>
            <a:lvl1pPr algn="ctr">
              <a:defRPr sz="2000">
                <a:solidFill>
                  <a:srgbClr val="3A7E97"/>
                </a:solidFill>
                <a:latin typeface="+mn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fld id="{A92FD660-FBA2-A747-8200-752CEFF75EDB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Bild 27">
            <a:extLst>
              <a:ext uri="{FF2B5EF4-FFF2-40B4-BE49-F238E27FC236}">
                <a16:creationId xmlns:a16="http://schemas.microsoft.com/office/drawing/2014/main" id="{8DB72B8F-DB0B-F653-10AF-CA6ED4C99991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3A7E9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9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imation (grön-bei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ndscreen_ppt_green">
            <a:hlinkClick r:id="" action="ppaction://media"/>
            <a:extLst>
              <a:ext uri="{FF2B5EF4-FFF2-40B4-BE49-F238E27FC236}">
                <a16:creationId xmlns:a16="http://schemas.microsoft.com/office/drawing/2014/main" id="{C371199F-82A0-46E0-A76D-4B702D31437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092" y="-8092"/>
            <a:ext cx="9152092" cy="5151592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0259A21-3377-4D96-8EAB-84E656D163C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2" y="2213396"/>
            <a:ext cx="2580157" cy="716708"/>
            <a:chOff x="181" y="183"/>
            <a:chExt cx="306" cy="8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6286790-E7D7-428A-9EF4-887282037A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668127-815C-4633-B4F9-4B1CC6D96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636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ljusgrö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6"/>
            <a:ext cx="8569326" cy="572942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041D0A-AF67-9649-8F1C-D4D43706A1AD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Bild 27">
            <a:extLst>
              <a:ext uri="{FF2B5EF4-FFF2-40B4-BE49-F238E27FC236}">
                <a16:creationId xmlns:a16="http://schemas.microsoft.com/office/drawing/2014/main" id="{F493BA27-5FAE-4306-E0F6-44275E4B7F24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907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09BB287-04D6-BCE0-AEF3-896D64C90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  <a:custGeom>
            <a:avLst/>
            <a:gdLst>
              <a:gd name="connsiteX0" fmla="*/ 302950 w 9144000"/>
              <a:gd name="connsiteY0" fmla="*/ 4944362 h 5148000"/>
              <a:gd name="connsiteX1" fmla="*/ 302959 w 9144000"/>
              <a:gd name="connsiteY1" fmla="*/ 4944372 h 5148000"/>
              <a:gd name="connsiteX2" fmla="*/ 302949 w 9144000"/>
              <a:gd name="connsiteY2" fmla="*/ 4944363 h 5148000"/>
              <a:gd name="connsiteX3" fmla="*/ 264549 w 9144000"/>
              <a:gd name="connsiteY3" fmla="*/ 4915301 h 5148000"/>
              <a:gd name="connsiteX4" fmla="*/ 295874 w 9144000"/>
              <a:gd name="connsiteY4" fmla="*/ 4950697 h 5148000"/>
              <a:gd name="connsiteX5" fmla="*/ 264549 w 9144000"/>
              <a:gd name="connsiteY5" fmla="*/ 4961092 h 5148000"/>
              <a:gd name="connsiteX6" fmla="*/ 233066 w 9144000"/>
              <a:gd name="connsiteY6" fmla="*/ 4950697 h 5148000"/>
              <a:gd name="connsiteX7" fmla="*/ 317110 w 9144000"/>
              <a:gd name="connsiteY7" fmla="*/ 4913186 h 5148000"/>
              <a:gd name="connsiteX8" fmla="*/ 302950 w 9144000"/>
              <a:gd name="connsiteY8" fmla="*/ 4944362 h 5148000"/>
              <a:gd name="connsiteX9" fmla="*/ 288344 w 9144000"/>
              <a:gd name="connsiteY9" fmla="*/ 4927801 h 5148000"/>
              <a:gd name="connsiteX10" fmla="*/ 317110 w 9144000"/>
              <a:gd name="connsiteY10" fmla="*/ 4913186 h 5148000"/>
              <a:gd name="connsiteX11" fmla="*/ 211831 w 9144000"/>
              <a:gd name="connsiteY11" fmla="*/ 4911832 h 5148000"/>
              <a:gd name="connsiteX12" fmla="*/ 254460 w 9144000"/>
              <a:gd name="connsiteY12" fmla="*/ 4911832 h 5148000"/>
              <a:gd name="connsiteX13" fmla="*/ 225843 w 9144000"/>
              <a:gd name="connsiteY13" fmla="*/ 4944521 h 5148000"/>
              <a:gd name="connsiteX14" fmla="*/ 225833 w 9144000"/>
              <a:gd name="connsiteY14" fmla="*/ 4944521 h 5148000"/>
              <a:gd name="connsiteX15" fmla="*/ 211831 w 9144000"/>
              <a:gd name="connsiteY15" fmla="*/ 4911832 h 5148000"/>
              <a:gd name="connsiteX16" fmla="*/ 264549 w 9144000"/>
              <a:gd name="connsiteY16" fmla="*/ 4883828 h 5148000"/>
              <a:gd name="connsiteX17" fmla="*/ 285933 w 9144000"/>
              <a:gd name="connsiteY17" fmla="*/ 4906121 h 5148000"/>
              <a:gd name="connsiteX18" fmla="*/ 281565 w 9144000"/>
              <a:gd name="connsiteY18" fmla="*/ 4920133 h 5148000"/>
              <a:gd name="connsiteX19" fmla="*/ 281565 w 9144000"/>
              <a:gd name="connsiteY19" fmla="*/ 4920123 h 5148000"/>
              <a:gd name="connsiteX20" fmla="*/ 265903 w 9144000"/>
              <a:gd name="connsiteY20" fmla="*/ 4902652 h 5148000"/>
              <a:gd name="connsiteX21" fmla="*/ 242563 w 9144000"/>
              <a:gd name="connsiteY21" fmla="*/ 4902652 h 5148000"/>
              <a:gd name="connsiteX22" fmla="*/ 264549 w 9144000"/>
              <a:gd name="connsiteY22" fmla="*/ 4883828 h 5148000"/>
              <a:gd name="connsiteX23" fmla="*/ 583103 w 9144000"/>
              <a:gd name="connsiteY23" fmla="*/ 4876426 h 5148000"/>
              <a:gd name="connsiteX24" fmla="*/ 601482 w 9144000"/>
              <a:gd name="connsiteY24" fmla="*/ 4919500 h 5148000"/>
              <a:gd name="connsiteX25" fmla="*/ 565029 w 9144000"/>
              <a:gd name="connsiteY25" fmla="*/ 4919500 h 5148000"/>
              <a:gd name="connsiteX26" fmla="*/ 483545 w 9144000"/>
              <a:gd name="connsiteY26" fmla="*/ 4861515 h 5148000"/>
              <a:gd name="connsiteX27" fmla="*/ 495443 w 9144000"/>
              <a:gd name="connsiteY27" fmla="*/ 4861515 h 5148000"/>
              <a:gd name="connsiteX28" fmla="*/ 528280 w 9144000"/>
              <a:gd name="connsiteY28" fmla="*/ 4889826 h 5148000"/>
              <a:gd name="connsiteX29" fmla="*/ 494544 w 9144000"/>
              <a:gd name="connsiteY29" fmla="*/ 4918739 h 5148000"/>
              <a:gd name="connsiteX30" fmla="*/ 483545 w 9144000"/>
              <a:gd name="connsiteY30" fmla="*/ 4918739 h 5148000"/>
              <a:gd name="connsiteX31" fmla="*/ 264549 w 9144000"/>
              <a:gd name="connsiteY31" fmla="*/ 4854301 h 5148000"/>
              <a:gd name="connsiteX32" fmla="*/ 317119 w 9144000"/>
              <a:gd name="connsiteY32" fmla="*/ 4903255 h 5148000"/>
              <a:gd name="connsiteX33" fmla="*/ 294827 w 9144000"/>
              <a:gd name="connsiteY33" fmla="*/ 4910182 h 5148000"/>
              <a:gd name="connsiteX34" fmla="*/ 294817 w 9144000"/>
              <a:gd name="connsiteY34" fmla="*/ 4910182 h 5148000"/>
              <a:gd name="connsiteX35" fmla="*/ 295271 w 9144000"/>
              <a:gd name="connsiteY35" fmla="*/ 4906565 h 5148000"/>
              <a:gd name="connsiteX36" fmla="*/ 264549 w 9144000"/>
              <a:gd name="connsiteY36" fmla="*/ 4874786 h 5148000"/>
              <a:gd name="connsiteX37" fmla="*/ 233066 w 9144000"/>
              <a:gd name="connsiteY37" fmla="*/ 4902652 h 5148000"/>
              <a:gd name="connsiteX38" fmla="*/ 211831 w 9144000"/>
              <a:gd name="connsiteY38" fmla="*/ 4902652 h 5148000"/>
              <a:gd name="connsiteX39" fmla="*/ 264549 w 9144000"/>
              <a:gd name="connsiteY39" fmla="*/ 4854301 h 5148000"/>
              <a:gd name="connsiteX40" fmla="*/ 573162 w 9144000"/>
              <a:gd name="connsiteY40" fmla="*/ 4851574 h 5148000"/>
              <a:gd name="connsiteX41" fmla="*/ 573162 w 9144000"/>
              <a:gd name="connsiteY41" fmla="*/ 4859410 h 5148000"/>
              <a:gd name="connsiteX42" fmla="*/ 577529 w 9144000"/>
              <a:gd name="connsiteY42" fmla="*/ 4863926 h 5148000"/>
              <a:gd name="connsiteX43" fmla="*/ 540780 w 9144000"/>
              <a:gd name="connsiteY43" fmla="*/ 4948878 h 5148000"/>
              <a:gd name="connsiteX44" fmla="*/ 528280 w 9144000"/>
              <a:gd name="connsiteY44" fmla="*/ 4957466 h 5148000"/>
              <a:gd name="connsiteX45" fmla="*/ 528280 w 9144000"/>
              <a:gd name="connsiteY45" fmla="*/ 4964986 h 5148000"/>
              <a:gd name="connsiteX46" fmla="*/ 560059 w 9144000"/>
              <a:gd name="connsiteY46" fmla="*/ 4964986 h 5148000"/>
              <a:gd name="connsiteX47" fmla="*/ 560059 w 9144000"/>
              <a:gd name="connsiteY47" fmla="*/ 4957456 h 5148000"/>
              <a:gd name="connsiteX48" fmla="*/ 550721 w 9144000"/>
              <a:gd name="connsiteY48" fmla="*/ 4953394 h 5148000"/>
              <a:gd name="connsiteX49" fmla="*/ 560810 w 9144000"/>
              <a:gd name="connsiteY49" fmla="*/ 4929599 h 5148000"/>
              <a:gd name="connsiteX50" fmla="*/ 605850 w 9144000"/>
              <a:gd name="connsiteY50" fmla="*/ 4929599 h 5148000"/>
              <a:gd name="connsiteX51" fmla="*/ 615939 w 9144000"/>
              <a:gd name="connsiteY51" fmla="*/ 4953394 h 5148000"/>
              <a:gd name="connsiteX52" fmla="*/ 606453 w 9144000"/>
              <a:gd name="connsiteY52" fmla="*/ 4957456 h 5148000"/>
              <a:gd name="connsiteX53" fmla="*/ 606453 w 9144000"/>
              <a:gd name="connsiteY53" fmla="*/ 4964986 h 5148000"/>
              <a:gd name="connsiteX54" fmla="*/ 650584 w 9144000"/>
              <a:gd name="connsiteY54" fmla="*/ 4964986 h 5148000"/>
              <a:gd name="connsiteX55" fmla="*/ 650584 w 9144000"/>
              <a:gd name="connsiteY55" fmla="*/ 4957456 h 5148000"/>
              <a:gd name="connsiteX56" fmla="*/ 637481 w 9144000"/>
              <a:gd name="connsiteY56" fmla="*/ 4948266 h 5148000"/>
              <a:gd name="connsiteX57" fmla="*/ 595455 w 9144000"/>
              <a:gd name="connsiteY57" fmla="*/ 4851574 h 5148000"/>
              <a:gd name="connsiteX58" fmla="*/ 453891 w 9144000"/>
              <a:gd name="connsiteY58" fmla="*/ 4851574 h 5148000"/>
              <a:gd name="connsiteX59" fmla="*/ 453891 w 9144000"/>
              <a:gd name="connsiteY59" fmla="*/ 4858955 h 5148000"/>
              <a:gd name="connsiteX60" fmla="*/ 463229 w 9144000"/>
              <a:gd name="connsiteY60" fmla="*/ 4869647 h 5148000"/>
              <a:gd name="connsiteX61" fmla="*/ 463229 w 9144000"/>
              <a:gd name="connsiteY61" fmla="*/ 4953246 h 5148000"/>
              <a:gd name="connsiteX62" fmla="*/ 453891 w 9144000"/>
              <a:gd name="connsiteY62" fmla="*/ 4957466 h 5148000"/>
              <a:gd name="connsiteX63" fmla="*/ 453891 w 9144000"/>
              <a:gd name="connsiteY63" fmla="*/ 4964986 h 5148000"/>
              <a:gd name="connsiteX64" fmla="*/ 453881 w 9144000"/>
              <a:gd name="connsiteY64" fmla="*/ 4964986 h 5148000"/>
              <a:gd name="connsiteX65" fmla="*/ 453891 w 9144000"/>
              <a:gd name="connsiteY65" fmla="*/ 4964995 h 5148000"/>
              <a:gd name="connsiteX66" fmla="*/ 453891 w 9144000"/>
              <a:gd name="connsiteY66" fmla="*/ 4964986 h 5148000"/>
              <a:gd name="connsiteX67" fmla="*/ 492893 w 9144000"/>
              <a:gd name="connsiteY67" fmla="*/ 4964986 h 5148000"/>
              <a:gd name="connsiteX68" fmla="*/ 492893 w 9144000"/>
              <a:gd name="connsiteY68" fmla="*/ 4957456 h 5148000"/>
              <a:gd name="connsiteX69" fmla="*/ 483555 w 9144000"/>
              <a:gd name="connsiteY69" fmla="*/ 4953236 h 5148000"/>
              <a:gd name="connsiteX70" fmla="*/ 483555 w 9144000"/>
              <a:gd name="connsiteY70" fmla="*/ 4927929 h 5148000"/>
              <a:gd name="connsiteX71" fmla="*/ 493348 w 9144000"/>
              <a:gd name="connsiteY71" fmla="*/ 4927929 h 5148000"/>
              <a:gd name="connsiteX72" fmla="*/ 549080 w 9144000"/>
              <a:gd name="connsiteY72" fmla="*/ 4889826 h 5148000"/>
              <a:gd name="connsiteX73" fmla="*/ 493951 w 9144000"/>
              <a:gd name="connsiteY73" fmla="*/ 4851574 h 5148000"/>
              <a:gd name="connsiteX74" fmla="*/ 340153 w 9144000"/>
              <a:gd name="connsiteY74" fmla="*/ 4851574 h 5148000"/>
              <a:gd name="connsiteX75" fmla="*/ 340153 w 9144000"/>
              <a:gd name="connsiteY75" fmla="*/ 4858955 h 5148000"/>
              <a:gd name="connsiteX76" fmla="*/ 349343 w 9144000"/>
              <a:gd name="connsiteY76" fmla="*/ 4863027 h 5148000"/>
              <a:gd name="connsiteX77" fmla="*/ 349343 w 9144000"/>
              <a:gd name="connsiteY77" fmla="*/ 4953394 h 5148000"/>
              <a:gd name="connsiteX78" fmla="*/ 340153 w 9144000"/>
              <a:gd name="connsiteY78" fmla="*/ 4957456 h 5148000"/>
              <a:gd name="connsiteX79" fmla="*/ 340153 w 9144000"/>
              <a:gd name="connsiteY79" fmla="*/ 4964986 h 5148000"/>
              <a:gd name="connsiteX80" fmla="*/ 379018 w 9144000"/>
              <a:gd name="connsiteY80" fmla="*/ 4964986 h 5148000"/>
              <a:gd name="connsiteX81" fmla="*/ 379018 w 9144000"/>
              <a:gd name="connsiteY81" fmla="*/ 4957456 h 5148000"/>
              <a:gd name="connsiteX82" fmla="*/ 369976 w 9144000"/>
              <a:gd name="connsiteY82" fmla="*/ 4953394 h 5148000"/>
              <a:gd name="connsiteX83" fmla="*/ 369976 w 9144000"/>
              <a:gd name="connsiteY83" fmla="*/ 4933661 h 5148000"/>
              <a:gd name="connsiteX84" fmla="*/ 388504 w 9144000"/>
              <a:gd name="connsiteY84" fmla="*/ 4912880 h 5148000"/>
              <a:gd name="connsiteX85" fmla="*/ 420135 w 9144000"/>
              <a:gd name="connsiteY85" fmla="*/ 4964995 h 5148000"/>
              <a:gd name="connsiteX86" fmla="*/ 446944 w 9144000"/>
              <a:gd name="connsiteY86" fmla="*/ 4964995 h 5148000"/>
              <a:gd name="connsiteX87" fmla="*/ 446944 w 9144000"/>
              <a:gd name="connsiteY87" fmla="*/ 4957466 h 5148000"/>
              <a:gd name="connsiteX88" fmla="*/ 432784 w 9144000"/>
              <a:gd name="connsiteY88" fmla="*/ 4945865 h 5148000"/>
              <a:gd name="connsiteX89" fmla="*/ 402961 w 9144000"/>
              <a:gd name="connsiteY89" fmla="*/ 4896614 h 5148000"/>
              <a:gd name="connsiteX90" fmla="*/ 430076 w 9144000"/>
              <a:gd name="connsiteY90" fmla="*/ 4866041 h 5148000"/>
              <a:gd name="connsiteX91" fmla="*/ 447695 w 9144000"/>
              <a:gd name="connsiteY91" fmla="*/ 4858965 h 5148000"/>
              <a:gd name="connsiteX92" fmla="*/ 447695 w 9144000"/>
              <a:gd name="connsiteY92" fmla="*/ 4851584 h 5148000"/>
              <a:gd name="connsiteX93" fmla="*/ 408989 w 9144000"/>
              <a:gd name="connsiteY93" fmla="*/ 4851584 h 5148000"/>
              <a:gd name="connsiteX94" fmla="*/ 408989 w 9144000"/>
              <a:gd name="connsiteY94" fmla="*/ 4858965 h 5148000"/>
              <a:gd name="connsiteX95" fmla="*/ 418327 w 9144000"/>
              <a:gd name="connsiteY95" fmla="*/ 4863185 h 5148000"/>
              <a:gd name="connsiteX96" fmla="*/ 369976 w 9144000"/>
              <a:gd name="connsiteY96" fmla="*/ 4917257 h 5148000"/>
              <a:gd name="connsiteX97" fmla="*/ 369976 w 9144000"/>
              <a:gd name="connsiteY97" fmla="*/ 4863175 h 5148000"/>
              <a:gd name="connsiteX98" fmla="*/ 379166 w 9144000"/>
              <a:gd name="connsiteY98" fmla="*/ 4858955 h 5148000"/>
              <a:gd name="connsiteX99" fmla="*/ 379166 w 9144000"/>
              <a:gd name="connsiteY99" fmla="*/ 4851574 h 5148000"/>
              <a:gd name="connsiteX100" fmla="*/ 264549 w 9144000"/>
              <a:gd name="connsiteY100" fmla="*/ 4844963 h 5148000"/>
              <a:gd name="connsiteX101" fmla="*/ 201890 w 9144000"/>
              <a:gd name="connsiteY101" fmla="*/ 4908374 h 5148000"/>
              <a:gd name="connsiteX102" fmla="*/ 264549 w 9144000"/>
              <a:gd name="connsiteY102" fmla="*/ 4970282 h 5148000"/>
              <a:gd name="connsiteX103" fmla="*/ 327060 w 9144000"/>
              <a:gd name="connsiteY103" fmla="*/ 4908374 h 5148000"/>
              <a:gd name="connsiteX104" fmla="*/ 264549 w 9144000"/>
              <a:gd name="connsiteY104" fmla="*/ 4844963 h 5148000"/>
              <a:gd name="connsiteX105" fmla="*/ 0 w 9144000"/>
              <a:gd name="connsiteY105" fmla="*/ 0 h 5148000"/>
              <a:gd name="connsiteX106" fmla="*/ 9144000 w 9144000"/>
              <a:gd name="connsiteY106" fmla="*/ 0 h 5148000"/>
              <a:gd name="connsiteX107" fmla="*/ 9144000 w 9144000"/>
              <a:gd name="connsiteY107" fmla="*/ 5148000 h 5148000"/>
              <a:gd name="connsiteX108" fmla="*/ 0 w 9144000"/>
              <a:gd name="connsiteY108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144000" h="5148000">
                <a:moveTo>
                  <a:pt x="302950" y="4944362"/>
                </a:moveTo>
                <a:lnTo>
                  <a:pt x="302959" y="4944372"/>
                </a:lnTo>
                <a:lnTo>
                  <a:pt x="302949" y="4944363"/>
                </a:lnTo>
                <a:close/>
                <a:moveTo>
                  <a:pt x="264549" y="4915301"/>
                </a:moveTo>
                <a:lnTo>
                  <a:pt x="295874" y="4950697"/>
                </a:lnTo>
                <a:cubicBezTo>
                  <a:pt x="286832" y="4957327"/>
                  <a:pt x="275538" y="4961092"/>
                  <a:pt x="264549" y="4961092"/>
                </a:cubicBezTo>
                <a:cubicBezTo>
                  <a:pt x="253403" y="4961092"/>
                  <a:pt x="241802" y="4957327"/>
                  <a:pt x="233066" y="4950697"/>
                </a:cubicBezTo>
                <a:close/>
                <a:moveTo>
                  <a:pt x="317110" y="4913186"/>
                </a:moveTo>
                <a:lnTo>
                  <a:pt x="302950" y="4944362"/>
                </a:lnTo>
                <a:lnTo>
                  <a:pt x="288344" y="4927801"/>
                </a:lnTo>
                <a:cubicBezTo>
                  <a:pt x="296329" y="4918463"/>
                  <a:pt x="304461" y="4914550"/>
                  <a:pt x="317110" y="4913186"/>
                </a:cubicBezTo>
                <a:close/>
                <a:moveTo>
                  <a:pt x="211831" y="4911832"/>
                </a:moveTo>
                <a:lnTo>
                  <a:pt x="254460" y="4911832"/>
                </a:lnTo>
                <a:lnTo>
                  <a:pt x="225843" y="4944521"/>
                </a:lnTo>
                <a:lnTo>
                  <a:pt x="225833" y="4944521"/>
                </a:lnTo>
                <a:cubicBezTo>
                  <a:pt x="217701" y="4935331"/>
                  <a:pt x="212582" y="4924036"/>
                  <a:pt x="211831" y="4911832"/>
                </a:cubicBezTo>
                <a:close/>
                <a:moveTo>
                  <a:pt x="264549" y="4883828"/>
                </a:moveTo>
                <a:cubicBezTo>
                  <a:pt x="275696" y="4883828"/>
                  <a:pt x="285933" y="4893017"/>
                  <a:pt x="285933" y="4906121"/>
                </a:cubicBezTo>
                <a:cubicBezTo>
                  <a:pt x="285933" y="4911694"/>
                  <a:pt x="284579" y="4916210"/>
                  <a:pt x="281565" y="4920133"/>
                </a:cubicBezTo>
                <a:lnTo>
                  <a:pt x="281565" y="4920123"/>
                </a:lnTo>
                <a:lnTo>
                  <a:pt x="265903" y="4902652"/>
                </a:lnTo>
                <a:lnTo>
                  <a:pt x="242563" y="4902652"/>
                </a:lnTo>
                <a:cubicBezTo>
                  <a:pt x="244371" y="4891654"/>
                  <a:pt x="253403" y="4883828"/>
                  <a:pt x="264549" y="4883828"/>
                </a:cubicBezTo>
                <a:close/>
                <a:moveTo>
                  <a:pt x="583103" y="4876426"/>
                </a:moveTo>
                <a:lnTo>
                  <a:pt x="601482" y="4919500"/>
                </a:lnTo>
                <a:lnTo>
                  <a:pt x="565029" y="4919500"/>
                </a:lnTo>
                <a:close/>
                <a:moveTo>
                  <a:pt x="483545" y="4861515"/>
                </a:moveTo>
                <a:lnTo>
                  <a:pt x="495443" y="4861515"/>
                </a:lnTo>
                <a:cubicBezTo>
                  <a:pt x="517133" y="4861515"/>
                  <a:pt x="528280" y="4872355"/>
                  <a:pt x="528280" y="4889826"/>
                </a:cubicBezTo>
                <a:cubicBezTo>
                  <a:pt x="528280" y="4907296"/>
                  <a:pt x="515928" y="4918739"/>
                  <a:pt x="494544" y="4918739"/>
                </a:cubicBezTo>
                <a:lnTo>
                  <a:pt x="483545" y="4918739"/>
                </a:lnTo>
                <a:close/>
                <a:moveTo>
                  <a:pt x="264549" y="4854301"/>
                </a:moveTo>
                <a:cubicBezTo>
                  <a:pt x="292267" y="4854301"/>
                  <a:pt x="314708" y="4875240"/>
                  <a:pt x="317119" y="4903255"/>
                </a:cubicBezTo>
                <a:cubicBezTo>
                  <a:pt x="308681" y="4904006"/>
                  <a:pt x="299342" y="4907020"/>
                  <a:pt x="294827" y="4910182"/>
                </a:cubicBezTo>
                <a:lnTo>
                  <a:pt x="294817" y="4910182"/>
                </a:lnTo>
                <a:cubicBezTo>
                  <a:pt x="295113" y="4909727"/>
                  <a:pt x="295271" y="4908225"/>
                  <a:pt x="295271" y="4906565"/>
                </a:cubicBezTo>
                <a:cubicBezTo>
                  <a:pt x="295271" y="4887286"/>
                  <a:pt x="280963" y="4874786"/>
                  <a:pt x="264549" y="4874786"/>
                </a:cubicBezTo>
                <a:cubicBezTo>
                  <a:pt x="248136" y="4874786"/>
                  <a:pt x="235478" y="4885784"/>
                  <a:pt x="233066" y="4902652"/>
                </a:cubicBezTo>
                <a:lnTo>
                  <a:pt x="211831" y="4902652"/>
                </a:lnTo>
                <a:cubicBezTo>
                  <a:pt x="214538" y="4874786"/>
                  <a:pt x="236831" y="4854301"/>
                  <a:pt x="264549" y="4854301"/>
                </a:cubicBezTo>
                <a:close/>
                <a:moveTo>
                  <a:pt x="573162" y="4851574"/>
                </a:moveTo>
                <a:lnTo>
                  <a:pt x="573162" y="4859410"/>
                </a:lnTo>
                <a:cubicBezTo>
                  <a:pt x="575118" y="4860912"/>
                  <a:pt x="576630" y="4862424"/>
                  <a:pt x="577529" y="4863926"/>
                </a:cubicBezTo>
                <a:lnTo>
                  <a:pt x="540780" y="4948878"/>
                </a:lnTo>
                <a:cubicBezTo>
                  <a:pt x="538517" y="4954145"/>
                  <a:pt x="535058" y="4956260"/>
                  <a:pt x="528280" y="4957466"/>
                </a:cubicBezTo>
                <a:lnTo>
                  <a:pt x="528280" y="4964986"/>
                </a:lnTo>
                <a:lnTo>
                  <a:pt x="560059" y="4964986"/>
                </a:lnTo>
                <a:lnTo>
                  <a:pt x="560059" y="4957456"/>
                </a:lnTo>
                <a:lnTo>
                  <a:pt x="550721" y="4953394"/>
                </a:lnTo>
                <a:lnTo>
                  <a:pt x="560810" y="4929599"/>
                </a:lnTo>
                <a:lnTo>
                  <a:pt x="605850" y="4929599"/>
                </a:lnTo>
                <a:lnTo>
                  <a:pt x="615939" y="4953394"/>
                </a:lnTo>
                <a:lnTo>
                  <a:pt x="606453" y="4957456"/>
                </a:lnTo>
                <a:lnTo>
                  <a:pt x="606453" y="4964986"/>
                </a:lnTo>
                <a:lnTo>
                  <a:pt x="650584" y="4964986"/>
                </a:lnTo>
                <a:lnTo>
                  <a:pt x="650584" y="4957456"/>
                </a:lnTo>
                <a:cubicBezTo>
                  <a:pt x="643657" y="4956250"/>
                  <a:pt x="640041" y="4954145"/>
                  <a:pt x="637481" y="4948266"/>
                </a:cubicBezTo>
                <a:lnTo>
                  <a:pt x="595455" y="4851574"/>
                </a:lnTo>
                <a:close/>
                <a:moveTo>
                  <a:pt x="453891" y="4851574"/>
                </a:moveTo>
                <a:lnTo>
                  <a:pt x="453891" y="4858955"/>
                </a:lnTo>
                <a:cubicBezTo>
                  <a:pt x="461875" y="4861218"/>
                  <a:pt x="463229" y="4863926"/>
                  <a:pt x="463229" y="4869647"/>
                </a:cubicBezTo>
                <a:lnTo>
                  <a:pt x="463229" y="4953246"/>
                </a:lnTo>
                <a:lnTo>
                  <a:pt x="453891" y="4957466"/>
                </a:lnTo>
                <a:lnTo>
                  <a:pt x="453891" y="4964986"/>
                </a:lnTo>
                <a:lnTo>
                  <a:pt x="453881" y="4964986"/>
                </a:lnTo>
                <a:lnTo>
                  <a:pt x="453891" y="4964995"/>
                </a:lnTo>
                <a:lnTo>
                  <a:pt x="453891" y="4964986"/>
                </a:lnTo>
                <a:lnTo>
                  <a:pt x="492893" y="4964986"/>
                </a:lnTo>
                <a:lnTo>
                  <a:pt x="492893" y="4957456"/>
                </a:lnTo>
                <a:lnTo>
                  <a:pt x="483555" y="4953236"/>
                </a:lnTo>
                <a:lnTo>
                  <a:pt x="483555" y="4927929"/>
                </a:lnTo>
                <a:lnTo>
                  <a:pt x="493348" y="4927929"/>
                </a:lnTo>
                <a:cubicBezTo>
                  <a:pt x="527084" y="4927929"/>
                  <a:pt x="549080" y="4914975"/>
                  <a:pt x="549080" y="4889826"/>
                </a:cubicBezTo>
                <a:cubicBezTo>
                  <a:pt x="549080" y="4864677"/>
                  <a:pt x="526639" y="4851574"/>
                  <a:pt x="493951" y="4851574"/>
                </a:cubicBezTo>
                <a:close/>
                <a:moveTo>
                  <a:pt x="340153" y="4851574"/>
                </a:moveTo>
                <a:lnTo>
                  <a:pt x="340153" y="4858955"/>
                </a:lnTo>
                <a:lnTo>
                  <a:pt x="349343" y="4863027"/>
                </a:lnTo>
                <a:lnTo>
                  <a:pt x="349343" y="4953394"/>
                </a:lnTo>
                <a:lnTo>
                  <a:pt x="340153" y="4957456"/>
                </a:lnTo>
                <a:lnTo>
                  <a:pt x="340153" y="4964986"/>
                </a:lnTo>
                <a:lnTo>
                  <a:pt x="379018" y="4964986"/>
                </a:lnTo>
                <a:lnTo>
                  <a:pt x="379018" y="4957456"/>
                </a:lnTo>
                <a:lnTo>
                  <a:pt x="369976" y="4953394"/>
                </a:lnTo>
                <a:lnTo>
                  <a:pt x="369976" y="4933661"/>
                </a:lnTo>
                <a:lnTo>
                  <a:pt x="388504" y="4912880"/>
                </a:lnTo>
                <a:lnTo>
                  <a:pt x="420135" y="4964995"/>
                </a:lnTo>
                <a:lnTo>
                  <a:pt x="446944" y="4964995"/>
                </a:lnTo>
                <a:lnTo>
                  <a:pt x="446944" y="4957466"/>
                </a:lnTo>
                <a:cubicBezTo>
                  <a:pt x="441223" y="4956863"/>
                  <a:pt x="438209" y="4954600"/>
                  <a:pt x="432784" y="4945865"/>
                </a:cubicBezTo>
                <a:lnTo>
                  <a:pt x="402961" y="4896614"/>
                </a:lnTo>
                <a:lnTo>
                  <a:pt x="430076" y="4866041"/>
                </a:lnTo>
                <a:cubicBezTo>
                  <a:pt x="434444" y="4861218"/>
                  <a:pt x="438209" y="4860013"/>
                  <a:pt x="447695" y="4858965"/>
                </a:cubicBezTo>
                <a:lnTo>
                  <a:pt x="447695" y="4851584"/>
                </a:lnTo>
                <a:lnTo>
                  <a:pt x="408989" y="4851584"/>
                </a:lnTo>
                <a:lnTo>
                  <a:pt x="408989" y="4858965"/>
                </a:lnTo>
                <a:lnTo>
                  <a:pt x="418327" y="4863185"/>
                </a:lnTo>
                <a:lnTo>
                  <a:pt x="369976" y="4917257"/>
                </a:lnTo>
                <a:lnTo>
                  <a:pt x="369976" y="4863175"/>
                </a:lnTo>
                <a:lnTo>
                  <a:pt x="379166" y="4858955"/>
                </a:lnTo>
                <a:lnTo>
                  <a:pt x="379166" y="4851574"/>
                </a:lnTo>
                <a:close/>
                <a:moveTo>
                  <a:pt x="264549" y="4844963"/>
                </a:moveTo>
                <a:cubicBezTo>
                  <a:pt x="229460" y="4844963"/>
                  <a:pt x="201890" y="4872523"/>
                  <a:pt x="201890" y="4908374"/>
                </a:cubicBezTo>
                <a:cubicBezTo>
                  <a:pt x="201890" y="4944224"/>
                  <a:pt x="229450" y="4970282"/>
                  <a:pt x="264549" y="4970282"/>
                </a:cubicBezTo>
                <a:cubicBezTo>
                  <a:pt x="299639" y="4970282"/>
                  <a:pt x="327060" y="4943928"/>
                  <a:pt x="327060" y="4908374"/>
                </a:cubicBezTo>
                <a:cubicBezTo>
                  <a:pt x="327060" y="4872819"/>
                  <a:pt x="299639" y="4844963"/>
                  <a:pt x="264549" y="484496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8000"/>
                </a:lnTo>
                <a:lnTo>
                  <a:pt x="0" y="51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D60518D-7CF1-4BAC-8CA5-9BD84DE6E2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5FC0E8-FD9E-7A42-8504-0AFD9636BFD6}" type="datetime1">
              <a:rPr lang="sv-SE" smtClean="0"/>
              <a:t>2026-02-09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9EEC846-8DD7-463E-AA4A-0A8BD7ED30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03F80D7-0601-4027-840D-D509C3DFBF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4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B0DE2EE-8FF7-4D17-B416-3B238A730D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7338" y="2176463"/>
            <a:ext cx="3922712" cy="2411413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87B9E9FA-E50B-4C78-B200-538B559F3F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6EDFFF-484E-4645-AB5A-C75D16691752}" type="datetime1">
              <a:rPr lang="sv-SE" smtClean="0"/>
              <a:t>2026-02-09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D131D821-FB70-4EA8-BF08-A62018B2F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4F60F49-7794-49ED-B13A-CD86CBE61E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5FB996-B93D-4C81-BEA6-9CD1FAC98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3922713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363347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3192464" y="0"/>
            <a:ext cx="5951536" cy="514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02B1C9A-8757-4CC5-81E4-4C8B09D0F0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1BDDC-141D-084A-845C-927F266CB95D}" type="datetime1">
              <a:rPr lang="sv-SE" smtClean="0"/>
              <a:t>2026-02-09</a:t>
            </a:fld>
            <a:endParaRPr lang="sv-SE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EB2E5B70-DF84-4247-8801-6576C94BA9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B05E3ADB-3999-4FD0-9A17-9E3B49C787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65C5804E-242C-4A06-BD69-441011E3A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2176463"/>
            <a:ext cx="2617787" cy="2411412"/>
          </a:xfrm>
        </p:spPr>
        <p:txBody>
          <a:bodyPr/>
          <a:lstStyle/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6C33F8-B7D8-4D56-91D5-318525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2617788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49247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632F8E-E81C-4B0E-A340-D90EEC7FB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4" y="2619723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4BF48233-78E9-41CE-9E25-E3718A132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D911B0-223A-5044-A3AC-E56860B57080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Bild 27">
            <a:extLst>
              <a:ext uri="{FF2B5EF4-FFF2-40B4-BE49-F238E27FC236}">
                <a16:creationId xmlns:a16="http://schemas.microsoft.com/office/drawing/2014/main" id="{0340E385-13C3-48B7-D3CB-3D05AD87BF04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35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21432-C0A7-4349-815F-6D3E4D14545B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9A13D2B2-0420-458B-840D-5C85C9055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4" y="2619723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D0655DBA-83F0-421D-86CB-A0B156ECA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5" name="Bild 27">
            <a:extLst>
              <a:ext uri="{FF2B5EF4-FFF2-40B4-BE49-F238E27FC236}">
                <a16:creationId xmlns:a16="http://schemas.microsoft.com/office/drawing/2014/main" id="{F5EFBBBF-E2D5-0D8A-52CB-4B9705FC818D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97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CF55B6-3E0B-F341-AA0A-A701DD38FFAF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7D1942FF-7D9C-4083-B57A-2AF60EA9A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4" y="2619723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3EC135AB-C55C-F3AC-88D8-07A51688639A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083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BC25363-C7EA-C244-A2D7-F7AA8D2CD06D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8569325" cy="3924300"/>
          </a:xfrm>
        </p:spPr>
        <p:txBody>
          <a:bodyPr tIns="90000" anchor="ctr"/>
          <a:lstStyle>
            <a:lvl1pPr algn="ctr">
              <a:lnSpc>
                <a:spcPct val="90000"/>
              </a:lnSpc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4A7906F3-90C4-94D2-AF88-E2A306EE30F1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24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6E0C7D0-5C9F-F04D-AA60-1FD581DD32F6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8569325" cy="3924300"/>
          </a:xfrm>
        </p:spPr>
        <p:txBody>
          <a:bodyPr tIns="90000" anchor="ctr"/>
          <a:lstStyle>
            <a:lvl1pPr algn="ctr">
              <a:lnSpc>
                <a:spcPct val="9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DBEBA482-71C2-4604-EDEB-0CCB49E4BE4D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92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6">
    <p:bg>
      <p:bgPr>
        <a:solidFill>
          <a:srgbClr val="9D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fld id="{B1EEFBC1-63D8-0049-A0BD-3FE3EA4C060F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3A7E97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8569325" cy="3924300"/>
          </a:xfrm>
        </p:spPr>
        <p:txBody>
          <a:bodyPr tIns="90000" anchor="ctr"/>
          <a:lstStyle>
            <a:lvl1pPr algn="ctr">
              <a:lnSpc>
                <a:spcPct val="90000"/>
              </a:lnSpc>
              <a:defRPr sz="4800">
                <a:solidFill>
                  <a:srgbClr val="3A7E97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BDB27B4F-D839-D54A-A490-BE021812FD86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3A7E9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95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helsidesbi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E6FE757-B8C1-997A-2D67-4577AF2D11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38" y="-8092"/>
            <a:ext cx="9151938" cy="5151438"/>
          </a:xfrm>
          <a:custGeom>
            <a:avLst/>
            <a:gdLst>
              <a:gd name="connsiteX0" fmla="*/ 3878442 w 9151938"/>
              <a:gd name="connsiteY0" fmla="*/ 2791164 h 5151438"/>
              <a:gd name="connsiteX1" fmla="*/ 3878496 w 9151938"/>
              <a:gd name="connsiteY1" fmla="*/ 2791225 h 5151438"/>
              <a:gd name="connsiteX2" fmla="*/ 3878439 w 9151938"/>
              <a:gd name="connsiteY2" fmla="*/ 2791168 h 5151438"/>
              <a:gd name="connsiteX3" fmla="*/ 3657592 w 9151938"/>
              <a:gd name="connsiteY3" fmla="*/ 2624026 h 5151438"/>
              <a:gd name="connsiteX4" fmla="*/ 3837748 w 9151938"/>
              <a:gd name="connsiteY4" fmla="*/ 2827597 h 5151438"/>
              <a:gd name="connsiteX5" fmla="*/ 3657592 w 9151938"/>
              <a:gd name="connsiteY5" fmla="*/ 2887384 h 5151438"/>
              <a:gd name="connsiteX6" fmla="*/ 3476526 w 9151938"/>
              <a:gd name="connsiteY6" fmla="*/ 2827597 h 5151438"/>
              <a:gd name="connsiteX7" fmla="*/ 3959879 w 9151938"/>
              <a:gd name="connsiteY7" fmla="*/ 2611864 h 5151438"/>
              <a:gd name="connsiteX8" fmla="*/ 3933460 w 9151938"/>
              <a:gd name="connsiteY8" fmla="*/ 2709977 h 5151438"/>
              <a:gd name="connsiteX9" fmla="*/ 3878442 w 9151938"/>
              <a:gd name="connsiteY9" fmla="*/ 2791164 h 5151438"/>
              <a:gd name="connsiteX10" fmla="*/ 3794442 w 9151938"/>
              <a:gd name="connsiteY10" fmla="*/ 2695918 h 5151438"/>
              <a:gd name="connsiteX11" fmla="*/ 3959879 w 9151938"/>
              <a:gd name="connsiteY11" fmla="*/ 2611864 h 5151438"/>
              <a:gd name="connsiteX12" fmla="*/ 3354395 w 9151938"/>
              <a:gd name="connsiteY12" fmla="*/ 2604078 h 5151438"/>
              <a:gd name="connsiteX13" fmla="*/ 3599566 w 9151938"/>
              <a:gd name="connsiteY13" fmla="*/ 2604078 h 5151438"/>
              <a:gd name="connsiteX14" fmla="*/ 3434982 w 9151938"/>
              <a:gd name="connsiteY14" fmla="*/ 2792077 h 5151438"/>
              <a:gd name="connsiteX15" fmla="*/ 3434925 w 9151938"/>
              <a:gd name="connsiteY15" fmla="*/ 2792077 h 5151438"/>
              <a:gd name="connsiteX16" fmla="*/ 3354395 w 9151938"/>
              <a:gd name="connsiteY16" fmla="*/ 2604078 h 5151438"/>
              <a:gd name="connsiteX17" fmla="*/ 3657592 w 9151938"/>
              <a:gd name="connsiteY17" fmla="*/ 2443018 h 5151438"/>
              <a:gd name="connsiteX18" fmla="*/ 3780575 w 9151938"/>
              <a:gd name="connsiteY18" fmla="*/ 2571230 h 5151438"/>
              <a:gd name="connsiteX19" fmla="*/ 3755456 w 9151938"/>
              <a:gd name="connsiteY19" fmla="*/ 2651817 h 5151438"/>
              <a:gd name="connsiteX20" fmla="*/ 3755456 w 9151938"/>
              <a:gd name="connsiteY20" fmla="*/ 2651760 h 5151438"/>
              <a:gd name="connsiteX21" fmla="*/ 3665377 w 9151938"/>
              <a:gd name="connsiteY21" fmla="*/ 2551282 h 5151438"/>
              <a:gd name="connsiteX22" fmla="*/ 3531141 w 9151938"/>
              <a:gd name="connsiteY22" fmla="*/ 2551282 h 5151438"/>
              <a:gd name="connsiteX23" fmla="*/ 3657592 w 9151938"/>
              <a:gd name="connsiteY23" fmla="*/ 2443018 h 5151438"/>
              <a:gd name="connsiteX24" fmla="*/ 5489674 w 9151938"/>
              <a:gd name="connsiteY24" fmla="*/ 2400451 h 5151438"/>
              <a:gd name="connsiteX25" fmla="*/ 5595380 w 9151938"/>
              <a:gd name="connsiteY25" fmla="*/ 2648180 h 5151438"/>
              <a:gd name="connsiteX26" fmla="*/ 5385728 w 9151938"/>
              <a:gd name="connsiteY26" fmla="*/ 2648180 h 5151438"/>
              <a:gd name="connsiteX27" fmla="*/ 4917095 w 9151938"/>
              <a:gd name="connsiteY27" fmla="*/ 2314692 h 5151438"/>
              <a:gd name="connsiteX28" fmla="*/ 4985520 w 9151938"/>
              <a:gd name="connsiteY28" fmla="*/ 2314692 h 5151438"/>
              <a:gd name="connsiteX29" fmla="*/ 5174371 w 9151938"/>
              <a:gd name="connsiteY29" fmla="*/ 2477514 h 5151438"/>
              <a:gd name="connsiteX30" fmla="*/ 4980348 w 9151938"/>
              <a:gd name="connsiteY30" fmla="*/ 2643804 h 5151438"/>
              <a:gd name="connsiteX31" fmla="*/ 4917095 w 9151938"/>
              <a:gd name="connsiteY31" fmla="*/ 2643804 h 5151438"/>
              <a:gd name="connsiteX32" fmla="*/ 3657592 w 9151938"/>
              <a:gd name="connsiteY32" fmla="*/ 2273205 h 5151438"/>
              <a:gd name="connsiteX33" fmla="*/ 3959936 w 9151938"/>
              <a:gd name="connsiteY33" fmla="*/ 2554748 h 5151438"/>
              <a:gd name="connsiteX34" fmla="*/ 3831724 w 9151938"/>
              <a:gd name="connsiteY34" fmla="*/ 2594587 h 5151438"/>
              <a:gd name="connsiteX35" fmla="*/ 3831667 w 9151938"/>
              <a:gd name="connsiteY35" fmla="*/ 2594587 h 5151438"/>
              <a:gd name="connsiteX36" fmla="*/ 3834281 w 9151938"/>
              <a:gd name="connsiteY36" fmla="*/ 2573787 h 5151438"/>
              <a:gd name="connsiteX37" fmla="*/ 3657592 w 9151938"/>
              <a:gd name="connsiteY37" fmla="*/ 2391017 h 5151438"/>
              <a:gd name="connsiteX38" fmla="*/ 3476526 w 9151938"/>
              <a:gd name="connsiteY38" fmla="*/ 2551282 h 5151438"/>
              <a:gd name="connsiteX39" fmla="*/ 3354395 w 9151938"/>
              <a:gd name="connsiteY39" fmla="*/ 2551282 h 5151438"/>
              <a:gd name="connsiteX40" fmla="*/ 3657592 w 9151938"/>
              <a:gd name="connsiteY40" fmla="*/ 2273205 h 5151438"/>
              <a:gd name="connsiteX41" fmla="*/ 5432501 w 9151938"/>
              <a:gd name="connsiteY41" fmla="*/ 2257519 h 5151438"/>
              <a:gd name="connsiteX42" fmla="*/ 5432501 w 9151938"/>
              <a:gd name="connsiteY42" fmla="*/ 2302587 h 5151438"/>
              <a:gd name="connsiteX43" fmla="*/ 5457621 w 9151938"/>
              <a:gd name="connsiteY43" fmla="*/ 2328559 h 5151438"/>
              <a:gd name="connsiteX44" fmla="*/ 5246264 w 9151938"/>
              <a:gd name="connsiteY44" fmla="*/ 2817140 h 5151438"/>
              <a:gd name="connsiteX45" fmla="*/ 5174371 w 9151938"/>
              <a:gd name="connsiteY45" fmla="*/ 2866527 h 5151438"/>
              <a:gd name="connsiteX46" fmla="*/ 5174371 w 9151938"/>
              <a:gd name="connsiteY46" fmla="*/ 2909775 h 5151438"/>
              <a:gd name="connsiteX47" fmla="*/ 5357142 w 9151938"/>
              <a:gd name="connsiteY47" fmla="*/ 2909775 h 5151438"/>
              <a:gd name="connsiteX48" fmla="*/ 5357142 w 9151938"/>
              <a:gd name="connsiteY48" fmla="*/ 2866470 h 5151438"/>
              <a:gd name="connsiteX49" fmla="*/ 5303436 w 9151938"/>
              <a:gd name="connsiteY49" fmla="*/ 2843112 h 5151438"/>
              <a:gd name="connsiteX50" fmla="*/ 5361461 w 9151938"/>
              <a:gd name="connsiteY50" fmla="*/ 2706261 h 5151438"/>
              <a:gd name="connsiteX51" fmla="*/ 5620500 w 9151938"/>
              <a:gd name="connsiteY51" fmla="*/ 2706261 h 5151438"/>
              <a:gd name="connsiteX52" fmla="*/ 5678525 w 9151938"/>
              <a:gd name="connsiteY52" fmla="*/ 2843112 h 5151438"/>
              <a:gd name="connsiteX53" fmla="*/ 5623967 w 9151938"/>
              <a:gd name="connsiteY53" fmla="*/ 2866470 h 5151438"/>
              <a:gd name="connsiteX54" fmla="*/ 5623967 w 9151938"/>
              <a:gd name="connsiteY54" fmla="*/ 2909775 h 5151438"/>
              <a:gd name="connsiteX55" fmla="*/ 5877777 w 9151938"/>
              <a:gd name="connsiteY55" fmla="*/ 2909775 h 5151438"/>
              <a:gd name="connsiteX56" fmla="*/ 5877777 w 9151938"/>
              <a:gd name="connsiteY56" fmla="*/ 2866470 h 5151438"/>
              <a:gd name="connsiteX57" fmla="*/ 5802418 w 9151938"/>
              <a:gd name="connsiteY57" fmla="*/ 2813616 h 5151438"/>
              <a:gd name="connsiteX58" fmla="*/ 5560713 w 9151938"/>
              <a:gd name="connsiteY58" fmla="*/ 2257519 h 5151438"/>
              <a:gd name="connsiteX59" fmla="*/ 4746543 w 9151938"/>
              <a:gd name="connsiteY59" fmla="*/ 2257519 h 5151438"/>
              <a:gd name="connsiteX60" fmla="*/ 4746543 w 9151938"/>
              <a:gd name="connsiteY60" fmla="*/ 2299973 h 5151438"/>
              <a:gd name="connsiteX61" fmla="*/ 4800249 w 9151938"/>
              <a:gd name="connsiteY61" fmla="*/ 2361464 h 5151438"/>
              <a:gd name="connsiteX62" fmla="*/ 4800249 w 9151938"/>
              <a:gd name="connsiteY62" fmla="*/ 2842259 h 5151438"/>
              <a:gd name="connsiteX63" fmla="*/ 4746543 w 9151938"/>
              <a:gd name="connsiteY63" fmla="*/ 2866527 h 5151438"/>
              <a:gd name="connsiteX64" fmla="*/ 4746543 w 9151938"/>
              <a:gd name="connsiteY64" fmla="*/ 2909775 h 5151438"/>
              <a:gd name="connsiteX65" fmla="*/ 4746486 w 9151938"/>
              <a:gd name="connsiteY65" fmla="*/ 2909775 h 5151438"/>
              <a:gd name="connsiteX66" fmla="*/ 4746543 w 9151938"/>
              <a:gd name="connsiteY66" fmla="*/ 2909832 h 5151438"/>
              <a:gd name="connsiteX67" fmla="*/ 4746543 w 9151938"/>
              <a:gd name="connsiteY67" fmla="*/ 2909775 h 5151438"/>
              <a:gd name="connsiteX68" fmla="*/ 4970857 w 9151938"/>
              <a:gd name="connsiteY68" fmla="*/ 2909775 h 5151438"/>
              <a:gd name="connsiteX69" fmla="*/ 4970857 w 9151938"/>
              <a:gd name="connsiteY69" fmla="*/ 2866470 h 5151438"/>
              <a:gd name="connsiteX70" fmla="*/ 4917152 w 9151938"/>
              <a:gd name="connsiteY70" fmla="*/ 2842203 h 5151438"/>
              <a:gd name="connsiteX71" fmla="*/ 4917152 w 9151938"/>
              <a:gd name="connsiteY71" fmla="*/ 2696657 h 5151438"/>
              <a:gd name="connsiteX72" fmla="*/ 4973472 w 9151938"/>
              <a:gd name="connsiteY72" fmla="*/ 2696657 h 5151438"/>
              <a:gd name="connsiteX73" fmla="*/ 5294002 w 9151938"/>
              <a:gd name="connsiteY73" fmla="*/ 2477514 h 5151438"/>
              <a:gd name="connsiteX74" fmla="*/ 4976938 w 9151938"/>
              <a:gd name="connsiteY74" fmla="*/ 2257519 h 5151438"/>
              <a:gd name="connsiteX75" fmla="*/ 4092410 w 9151938"/>
              <a:gd name="connsiteY75" fmla="*/ 2257519 h 5151438"/>
              <a:gd name="connsiteX76" fmla="*/ 4092410 w 9151938"/>
              <a:gd name="connsiteY76" fmla="*/ 2299973 h 5151438"/>
              <a:gd name="connsiteX77" fmla="*/ 4145264 w 9151938"/>
              <a:gd name="connsiteY77" fmla="*/ 2323387 h 5151438"/>
              <a:gd name="connsiteX78" fmla="*/ 4145264 w 9151938"/>
              <a:gd name="connsiteY78" fmla="*/ 2843112 h 5151438"/>
              <a:gd name="connsiteX79" fmla="*/ 4092410 w 9151938"/>
              <a:gd name="connsiteY79" fmla="*/ 2866470 h 5151438"/>
              <a:gd name="connsiteX80" fmla="*/ 4092410 w 9151938"/>
              <a:gd name="connsiteY80" fmla="*/ 2909775 h 5151438"/>
              <a:gd name="connsiteX81" fmla="*/ 4315929 w 9151938"/>
              <a:gd name="connsiteY81" fmla="*/ 2909775 h 5151438"/>
              <a:gd name="connsiteX82" fmla="*/ 4315929 w 9151938"/>
              <a:gd name="connsiteY82" fmla="*/ 2866470 h 5151438"/>
              <a:gd name="connsiteX83" fmla="*/ 4263928 w 9151938"/>
              <a:gd name="connsiteY83" fmla="*/ 2843112 h 5151438"/>
              <a:gd name="connsiteX84" fmla="*/ 4263928 w 9151938"/>
              <a:gd name="connsiteY84" fmla="*/ 2729619 h 5151438"/>
              <a:gd name="connsiteX85" fmla="*/ 4370488 w 9151938"/>
              <a:gd name="connsiteY85" fmla="*/ 2610102 h 5151438"/>
              <a:gd name="connsiteX86" fmla="*/ 4552406 w 9151938"/>
              <a:gd name="connsiteY86" fmla="*/ 2909832 h 5151438"/>
              <a:gd name="connsiteX87" fmla="*/ 4706590 w 9151938"/>
              <a:gd name="connsiteY87" fmla="*/ 2909832 h 5151438"/>
              <a:gd name="connsiteX88" fmla="*/ 4706590 w 9151938"/>
              <a:gd name="connsiteY88" fmla="*/ 2866527 h 5151438"/>
              <a:gd name="connsiteX89" fmla="*/ 4625150 w 9151938"/>
              <a:gd name="connsiteY89" fmla="*/ 2799806 h 5151438"/>
              <a:gd name="connsiteX90" fmla="*/ 4453632 w 9151938"/>
              <a:gd name="connsiteY90" fmla="*/ 2516558 h 5151438"/>
              <a:gd name="connsiteX91" fmla="*/ 4609579 w 9151938"/>
              <a:gd name="connsiteY91" fmla="*/ 2340721 h 5151438"/>
              <a:gd name="connsiteX92" fmla="*/ 4710909 w 9151938"/>
              <a:gd name="connsiteY92" fmla="*/ 2300029 h 5151438"/>
              <a:gd name="connsiteX93" fmla="*/ 4710909 w 9151938"/>
              <a:gd name="connsiteY93" fmla="*/ 2257576 h 5151438"/>
              <a:gd name="connsiteX94" fmla="*/ 4488300 w 9151938"/>
              <a:gd name="connsiteY94" fmla="*/ 2257576 h 5151438"/>
              <a:gd name="connsiteX95" fmla="*/ 4488300 w 9151938"/>
              <a:gd name="connsiteY95" fmla="*/ 2300029 h 5151438"/>
              <a:gd name="connsiteX96" fmla="*/ 4542006 w 9151938"/>
              <a:gd name="connsiteY96" fmla="*/ 2324296 h 5151438"/>
              <a:gd name="connsiteX97" fmla="*/ 4263928 w 9151938"/>
              <a:gd name="connsiteY97" fmla="*/ 2635279 h 5151438"/>
              <a:gd name="connsiteX98" fmla="*/ 4263928 w 9151938"/>
              <a:gd name="connsiteY98" fmla="*/ 2324240 h 5151438"/>
              <a:gd name="connsiteX99" fmla="*/ 4316782 w 9151938"/>
              <a:gd name="connsiteY99" fmla="*/ 2299973 h 5151438"/>
              <a:gd name="connsiteX100" fmla="*/ 4316782 w 9151938"/>
              <a:gd name="connsiteY100" fmla="*/ 2257519 h 5151438"/>
              <a:gd name="connsiteX101" fmla="*/ 3657592 w 9151938"/>
              <a:gd name="connsiteY101" fmla="*/ 2219499 h 5151438"/>
              <a:gd name="connsiteX102" fmla="*/ 3297222 w 9151938"/>
              <a:gd name="connsiteY102" fmla="*/ 2584187 h 5151438"/>
              <a:gd name="connsiteX103" fmla="*/ 3657592 w 9151938"/>
              <a:gd name="connsiteY103" fmla="*/ 2940237 h 5151438"/>
              <a:gd name="connsiteX104" fmla="*/ 4017109 w 9151938"/>
              <a:gd name="connsiteY104" fmla="*/ 2584187 h 5151438"/>
              <a:gd name="connsiteX105" fmla="*/ 3657592 w 9151938"/>
              <a:gd name="connsiteY105" fmla="*/ 2219499 h 5151438"/>
              <a:gd name="connsiteX106" fmla="*/ 0 w 9151938"/>
              <a:gd name="connsiteY106" fmla="*/ 0 h 5151438"/>
              <a:gd name="connsiteX107" fmla="*/ 9151938 w 9151938"/>
              <a:gd name="connsiteY107" fmla="*/ 0 h 5151438"/>
              <a:gd name="connsiteX108" fmla="*/ 9151938 w 9151938"/>
              <a:gd name="connsiteY108" fmla="*/ 5151438 h 5151438"/>
              <a:gd name="connsiteX109" fmla="*/ 0 w 9151938"/>
              <a:gd name="connsiteY109" fmla="*/ 5151438 h 51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9151938" h="5151438">
                <a:moveTo>
                  <a:pt x="3878442" y="2791164"/>
                </a:moveTo>
                <a:lnTo>
                  <a:pt x="3878496" y="2791225"/>
                </a:lnTo>
                <a:lnTo>
                  <a:pt x="3878439" y="2791168"/>
                </a:lnTo>
                <a:close/>
                <a:moveTo>
                  <a:pt x="3657592" y="2624026"/>
                </a:moveTo>
                <a:lnTo>
                  <a:pt x="3837748" y="2827597"/>
                </a:lnTo>
                <a:cubicBezTo>
                  <a:pt x="3785747" y="2865731"/>
                  <a:pt x="3720788" y="2887384"/>
                  <a:pt x="3657592" y="2887384"/>
                </a:cubicBezTo>
                <a:cubicBezTo>
                  <a:pt x="3593485" y="2887384"/>
                  <a:pt x="3526765" y="2865731"/>
                  <a:pt x="3476526" y="2827597"/>
                </a:cubicBezTo>
                <a:close/>
                <a:moveTo>
                  <a:pt x="3959879" y="2611864"/>
                </a:moveTo>
                <a:cubicBezTo>
                  <a:pt x="3955560" y="2647384"/>
                  <a:pt x="3946894" y="2680091"/>
                  <a:pt x="3933460" y="2709977"/>
                </a:cubicBezTo>
                <a:lnTo>
                  <a:pt x="3878442" y="2791164"/>
                </a:lnTo>
                <a:lnTo>
                  <a:pt x="3794442" y="2695918"/>
                </a:lnTo>
                <a:cubicBezTo>
                  <a:pt x="3840362" y="2642212"/>
                  <a:pt x="3887135" y="2619707"/>
                  <a:pt x="3959879" y="2611864"/>
                </a:cubicBezTo>
                <a:close/>
                <a:moveTo>
                  <a:pt x="3354395" y="2604078"/>
                </a:moveTo>
                <a:lnTo>
                  <a:pt x="3599566" y="2604078"/>
                </a:lnTo>
                <a:lnTo>
                  <a:pt x="3434982" y="2792077"/>
                </a:lnTo>
                <a:lnTo>
                  <a:pt x="3434925" y="2792077"/>
                </a:lnTo>
                <a:cubicBezTo>
                  <a:pt x="3388153" y="2739224"/>
                  <a:pt x="3358714" y="2674265"/>
                  <a:pt x="3354395" y="2604078"/>
                </a:cubicBezTo>
                <a:close/>
                <a:moveTo>
                  <a:pt x="3657592" y="2443018"/>
                </a:moveTo>
                <a:cubicBezTo>
                  <a:pt x="3721698" y="2443018"/>
                  <a:pt x="3780575" y="2495871"/>
                  <a:pt x="3780575" y="2571230"/>
                </a:cubicBezTo>
                <a:cubicBezTo>
                  <a:pt x="3780575" y="2603283"/>
                  <a:pt x="3772789" y="2629255"/>
                  <a:pt x="3755456" y="2651817"/>
                </a:cubicBezTo>
                <a:lnTo>
                  <a:pt x="3755456" y="2651760"/>
                </a:lnTo>
                <a:lnTo>
                  <a:pt x="3665377" y="2551282"/>
                </a:lnTo>
                <a:lnTo>
                  <a:pt x="3531141" y="2551282"/>
                </a:lnTo>
                <a:cubicBezTo>
                  <a:pt x="3541541" y="2488028"/>
                  <a:pt x="3593485" y="2443018"/>
                  <a:pt x="3657592" y="2443018"/>
                </a:cubicBezTo>
                <a:close/>
                <a:moveTo>
                  <a:pt x="5489674" y="2400451"/>
                </a:moveTo>
                <a:lnTo>
                  <a:pt x="5595380" y="2648180"/>
                </a:lnTo>
                <a:lnTo>
                  <a:pt x="5385728" y="2648180"/>
                </a:lnTo>
                <a:close/>
                <a:moveTo>
                  <a:pt x="4917095" y="2314692"/>
                </a:moveTo>
                <a:lnTo>
                  <a:pt x="4985520" y="2314692"/>
                </a:lnTo>
                <a:cubicBezTo>
                  <a:pt x="5110265" y="2314692"/>
                  <a:pt x="5174371" y="2377036"/>
                  <a:pt x="5174371" y="2477514"/>
                </a:cubicBezTo>
                <a:cubicBezTo>
                  <a:pt x="5174371" y="2577993"/>
                  <a:pt x="5103332" y="2643804"/>
                  <a:pt x="4980348" y="2643804"/>
                </a:cubicBezTo>
                <a:lnTo>
                  <a:pt x="4917095" y="2643804"/>
                </a:lnTo>
                <a:close/>
                <a:moveTo>
                  <a:pt x="3657592" y="2273205"/>
                </a:moveTo>
                <a:cubicBezTo>
                  <a:pt x="3817004" y="2273205"/>
                  <a:pt x="3946069" y="2393631"/>
                  <a:pt x="3959936" y="2554748"/>
                </a:cubicBezTo>
                <a:cubicBezTo>
                  <a:pt x="3911402" y="2559068"/>
                  <a:pt x="3857696" y="2576401"/>
                  <a:pt x="3831724" y="2594587"/>
                </a:cubicBezTo>
                <a:lnTo>
                  <a:pt x="3831667" y="2594587"/>
                </a:lnTo>
                <a:cubicBezTo>
                  <a:pt x="3833372" y="2591973"/>
                  <a:pt x="3834281" y="2583335"/>
                  <a:pt x="3834281" y="2573787"/>
                </a:cubicBezTo>
                <a:cubicBezTo>
                  <a:pt x="3834281" y="2462909"/>
                  <a:pt x="3751989" y="2391017"/>
                  <a:pt x="3657592" y="2391017"/>
                </a:cubicBezTo>
                <a:cubicBezTo>
                  <a:pt x="3563194" y="2391017"/>
                  <a:pt x="3490393" y="2454270"/>
                  <a:pt x="3476526" y="2551282"/>
                </a:cubicBezTo>
                <a:lnTo>
                  <a:pt x="3354395" y="2551282"/>
                </a:lnTo>
                <a:cubicBezTo>
                  <a:pt x="3369967" y="2391017"/>
                  <a:pt x="3498179" y="2273205"/>
                  <a:pt x="3657592" y="2273205"/>
                </a:cubicBezTo>
                <a:close/>
                <a:moveTo>
                  <a:pt x="5432501" y="2257519"/>
                </a:moveTo>
                <a:lnTo>
                  <a:pt x="5432501" y="2302587"/>
                </a:lnTo>
                <a:cubicBezTo>
                  <a:pt x="5443754" y="2311225"/>
                  <a:pt x="5452449" y="2319920"/>
                  <a:pt x="5457621" y="2328559"/>
                </a:cubicBezTo>
                <a:lnTo>
                  <a:pt x="5246264" y="2817140"/>
                </a:lnTo>
                <a:cubicBezTo>
                  <a:pt x="5233249" y="2847431"/>
                  <a:pt x="5213358" y="2859593"/>
                  <a:pt x="5174371" y="2866527"/>
                </a:cubicBezTo>
                <a:lnTo>
                  <a:pt x="5174371" y="2909775"/>
                </a:lnTo>
                <a:lnTo>
                  <a:pt x="5357142" y="2909775"/>
                </a:lnTo>
                <a:lnTo>
                  <a:pt x="5357142" y="2866470"/>
                </a:lnTo>
                <a:lnTo>
                  <a:pt x="5303436" y="2843112"/>
                </a:lnTo>
                <a:lnTo>
                  <a:pt x="5361461" y="2706261"/>
                </a:lnTo>
                <a:lnTo>
                  <a:pt x="5620500" y="2706261"/>
                </a:lnTo>
                <a:lnTo>
                  <a:pt x="5678525" y="2843112"/>
                </a:lnTo>
                <a:lnTo>
                  <a:pt x="5623967" y="2866470"/>
                </a:lnTo>
                <a:lnTo>
                  <a:pt x="5623967" y="2909775"/>
                </a:lnTo>
                <a:lnTo>
                  <a:pt x="5877777" y="2909775"/>
                </a:lnTo>
                <a:lnTo>
                  <a:pt x="5877777" y="2866470"/>
                </a:lnTo>
                <a:cubicBezTo>
                  <a:pt x="5837938" y="2859536"/>
                  <a:pt x="5817138" y="2847431"/>
                  <a:pt x="5802418" y="2813616"/>
                </a:cubicBezTo>
                <a:lnTo>
                  <a:pt x="5560713" y="2257519"/>
                </a:lnTo>
                <a:close/>
                <a:moveTo>
                  <a:pt x="4746543" y="2257519"/>
                </a:moveTo>
                <a:lnTo>
                  <a:pt x="4746543" y="2299973"/>
                </a:lnTo>
                <a:cubicBezTo>
                  <a:pt x="4792463" y="2312987"/>
                  <a:pt x="4800249" y="2328559"/>
                  <a:pt x="4800249" y="2361464"/>
                </a:cubicBezTo>
                <a:lnTo>
                  <a:pt x="4800249" y="2842259"/>
                </a:lnTo>
                <a:lnTo>
                  <a:pt x="4746543" y="2866527"/>
                </a:lnTo>
                <a:lnTo>
                  <a:pt x="4746543" y="2909775"/>
                </a:lnTo>
                <a:lnTo>
                  <a:pt x="4746486" y="2909775"/>
                </a:lnTo>
                <a:lnTo>
                  <a:pt x="4746543" y="2909832"/>
                </a:lnTo>
                <a:lnTo>
                  <a:pt x="4746543" y="2909775"/>
                </a:lnTo>
                <a:lnTo>
                  <a:pt x="4970857" y="2909775"/>
                </a:lnTo>
                <a:lnTo>
                  <a:pt x="4970857" y="2866470"/>
                </a:lnTo>
                <a:lnTo>
                  <a:pt x="4917152" y="2842203"/>
                </a:lnTo>
                <a:lnTo>
                  <a:pt x="4917152" y="2696657"/>
                </a:lnTo>
                <a:lnTo>
                  <a:pt x="4973472" y="2696657"/>
                </a:lnTo>
                <a:cubicBezTo>
                  <a:pt x="5167495" y="2696657"/>
                  <a:pt x="5294002" y="2622151"/>
                  <a:pt x="5294002" y="2477514"/>
                </a:cubicBezTo>
                <a:cubicBezTo>
                  <a:pt x="5294002" y="2332878"/>
                  <a:pt x="5164938" y="2257519"/>
                  <a:pt x="4976938" y="2257519"/>
                </a:cubicBezTo>
                <a:close/>
                <a:moveTo>
                  <a:pt x="4092410" y="2257519"/>
                </a:moveTo>
                <a:lnTo>
                  <a:pt x="4092410" y="2299973"/>
                </a:lnTo>
                <a:lnTo>
                  <a:pt x="4145264" y="2323387"/>
                </a:lnTo>
                <a:lnTo>
                  <a:pt x="4145264" y="2843112"/>
                </a:lnTo>
                <a:lnTo>
                  <a:pt x="4092410" y="2866470"/>
                </a:lnTo>
                <a:lnTo>
                  <a:pt x="4092410" y="2909775"/>
                </a:lnTo>
                <a:lnTo>
                  <a:pt x="4315929" y="2909775"/>
                </a:lnTo>
                <a:lnTo>
                  <a:pt x="4315929" y="2866470"/>
                </a:lnTo>
                <a:lnTo>
                  <a:pt x="4263928" y="2843112"/>
                </a:lnTo>
                <a:lnTo>
                  <a:pt x="4263928" y="2729619"/>
                </a:lnTo>
                <a:lnTo>
                  <a:pt x="4370488" y="2610102"/>
                </a:lnTo>
                <a:lnTo>
                  <a:pt x="4552406" y="2909832"/>
                </a:lnTo>
                <a:lnTo>
                  <a:pt x="4706590" y="2909832"/>
                </a:lnTo>
                <a:lnTo>
                  <a:pt x="4706590" y="2866527"/>
                </a:lnTo>
                <a:cubicBezTo>
                  <a:pt x="4673685" y="2863060"/>
                  <a:pt x="4656351" y="2850045"/>
                  <a:pt x="4625150" y="2799806"/>
                </a:cubicBezTo>
                <a:lnTo>
                  <a:pt x="4453632" y="2516558"/>
                </a:lnTo>
                <a:lnTo>
                  <a:pt x="4609579" y="2340721"/>
                </a:lnTo>
                <a:cubicBezTo>
                  <a:pt x="4634698" y="2312987"/>
                  <a:pt x="4656351" y="2306053"/>
                  <a:pt x="4710909" y="2300029"/>
                </a:cubicBezTo>
                <a:lnTo>
                  <a:pt x="4710909" y="2257576"/>
                </a:lnTo>
                <a:lnTo>
                  <a:pt x="4488300" y="2257576"/>
                </a:lnTo>
                <a:lnTo>
                  <a:pt x="4488300" y="2300029"/>
                </a:lnTo>
                <a:lnTo>
                  <a:pt x="4542006" y="2324296"/>
                </a:lnTo>
                <a:lnTo>
                  <a:pt x="4263928" y="2635279"/>
                </a:lnTo>
                <a:lnTo>
                  <a:pt x="4263928" y="2324240"/>
                </a:lnTo>
                <a:lnTo>
                  <a:pt x="4316782" y="2299973"/>
                </a:lnTo>
                <a:lnTo>
                  <a:pt x="4316782" y="2257519"/>
                </a:lnTo>
                <a:close/>
                <a:moveTo>
                  <a:pt x="3657592" y="2219499"/>
                </a:moveTo>
                <a:cubicBezTo>
                  <a:pt x="3455782" y="2219499"/>
                  <a:pt x="3297222" y="2378002"/>
                  <a:pt x="3297222" y="2584187"/>
                </a:cubicBezTo>
                <a:cubicBezTo>
                  <a:pt x="3297222" y="2790372"/>
                  <a:pt x="3455725" y="2940237"/>
                  <a:pt x="3657592" y="2940237"/>
                </a:cubicBezTo>
                <a:cubicBezTo>
                  <a:pt x="3859401" y="2940237"/>
                  <a:pt x="4017109" y="2788667"/>
                  <a:pt x="4017109" y="2584187"/>
                </a:cubicBezTo>
                <a:cubicBezTo>
                  <a:pt x="4017109" y="2379707"/>
                  <a:pt x="3859401" y="2219499"/>
                  <a:pt x="3657592" y="2219499"/>
                </a:cubicBezTo>
                <a:close/>
                <a:moveTo>
                  <a:pt x="0" y="0"/>
                </a:moveTo>
                <a:lnTo>
                  <a:pt x="9151938" y="0"/>
                </a:lnTo>
                <a:lnTo>
                  <a:pt x="9151938" y="5151438"/>
                </a:lnTo>
                <a:lnTo>
                  <a:pt x="0" y="51514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CB16BA72-368D-84D8-02F4-573091441A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289842" y="2213396"/>
            <a:ext cx="2580157" cy="71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25E5F5A4-1867-3DE4-9B5F-6DF4D09D5B7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289285" y="2213242"/>
            <a:ext cx="2580714" cy="71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614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3C43AF-F432-8446-9A8A-04B7745AA2EF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8569325" cy="3924300"/>
          </a:xfrm>
        </p:spPr>
        <p:txBody>
          <a:bodyPr tIns="90000" anchor="ctr"/>
          <a:lstStyle>
            <a:lvl1pPr algn="ctr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2E48DE1E-A2C3-5F49-457E-B60EE56F9A63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150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07DB366-4794-8F4C-2F4E-D5335343D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  <a:custGeom>
            <a:avLst/>
            <a:gdLst>
              <a:gd name="connsiteX0" fmla="*/ 302950 w 9144000"/>
              <a:gd name="connsiteY0" fmla="*/ 4944362 h 5148000"/>
              <a:gd name="connsiteX1" fmla="*/ 302959 w 9144000"/>
              <a:gd name="connsiteY1" fmla="*/ 4944372 h 5148000"/>
              <a:gd name="connsiteX2" fmla="*/ 302949 w 9144000"/>
              <a:gd name="connsiteY2" fmla="*/ 4944363 h 5148000"/>
              <a:gd name="connsiteX3" fmla="*/ 264549 w 9144000"/>
              <a:gd name="connsiteY3" fmla="*/ 4915301 h 5148000"/>
              <a:gd name="connsiteX4" fmla="*/ 295874 w 9144000"/>
              <a:gd name="connsiteY4" fmla="*/ 4950697 h 5148000"/>
              <a:gd name="connsiteX5" fmla="*/ 264549 w 9144000"/>
              <a:gd name="connsiteY5" fmla="*/ 4961092 h 5148000"/>
              <a:gd name="connsiteX6" fmla="*/ 233066 w 9144000"/>
              <a:gd name="connsiteY6" fmla="*/ 4950697 h 5148000"/>
              <a:gd name="connsiteX7" fmla="*/ 317110 w 9144000"/>
              <a:gd name="connsiteY7" fmla="*/ 4913186 h 5148000"/>
              <a:gd name="connsiteX8" fmla="*/ 302950 w 9144000"/>
              <a:gd name="connsiteY8" fmla="*/ 4944362 h 5148000"/>
              <a:gd name="connsiteX9" fmla="*/ 288344 w 9144000"/>
              <a:gd name="connsiteY9" fmla="*/ 4927801 h 5148000"/>
              <a:gd name="connsiteX10" fmla="*/ 317110 w 9144000"/>
              <a:gd name="connsiteY10" fmla="*/ 4913186 h 5148000"/>
              <a:gd name="connsiteX11" fmla="*/ 211831 w 9144000"/>
              <a:gd name="connsiteY11" fmla="*/ 4911832 h 5148000"/>
              <a:gd name="connsiteX12" fmla="*/ 254460 w 9144000"/>
              <a:gd name="connsiteY12" fmla="*/ 4911832 h 5148000"/>
              <a:gd name="connsiteX13" fmla="*/ 225843 w 9144000"/>
              <a:gd name="connsiteY13" fmla="*/ 4944521 h 5148000"/>
              <a:gd name="connsiteX14" fmla="*/ 225833 w 9144000"/>
              <a:gd name="connsiteY14" fmla="*/ 4944521 h 5148000"/>
              <a:gd name="connsiteX15" fmla="*/ 211831 w 9144000"/>
              <a:gd name="connsiteY15" fmla="*/ 4911832 h 5148000"/>
              <a:gd name="connsiteX16" fmla="*/ 264549 w 9144000"/>
              <a:gd name="connsiteY16" fmla="*/ 4883828 h 5148000"/>
              <a:gd name="connsiteX17" fmla="*/ 285933 w 9144000"/>
              <a:gd name="connsiteY17" fmla="*/ 4906121 h 5148000"/>
              <a:gd name="connsiteX18" fmla="*/ 281565 w 9144000"/>
              <a:gd name="connsiteY18" fmla="*/ 4920133 h 5148000"/>
              <a:gd name="connsiteX19" fmla="*/ 281565 w 9144000"/>
              <a:gd name="connsiteY19" fmla="*/ 4920123 h 5148000"/>
              <a:gd name="connsiteX20" fmla="*/ 265903 w 9144000"/>
              <a:gd name="connsiteY20" fmla="*/ 4902652 h 5148000"/>
              <a:gd name="connsiteX21" fmla="*/ 242563 w 9144000"/>
              <a:gd name="connsiteY21" fmla="*/ 4902652 h 5148000"/>
              <a:gd name="connsiteX22" fmla="*/ 264549 w 9144000"/>
              <a:gd name="connsiteY22" fmla="*/ 4883828 h 5148000"/>
              <a:gd name="connsiteX23" fmla="*/ 583103 w 9144000"/>
              <a:gd name="connsiteY23" fmla="*/ 4876426 h 5148000"/>
              <a:gd name="connsiteX24" fmla="*/ 601482 w 9144000"/>
              <a:gd name="connsiteY24" fmla="*/ 4919500 h 5148000"/>
              <a:gd name="connsiteX25" fmla="*/ 565029 w 9144000"/>
              <a:gd name="connsiteY25" fmla="*/ 4919500 h 5148000"/>
              <a:gd name="connsiteX26" fmla="*/ 483545 w 9144000"/>
              <a:gd name="connsiteY26" fmla="*/ 4861515 h 5148000"/>
              <a:gd name="connsiteX27" fmla="*/ 495443 w 9144000"/>
              <a:gd name="connsiteY27" fmla="*/ 4861515 h 5148000"/>
              <a:gd name="connsiteX28" fmla="*/ 528280 w 9144000"/>
              <a:gd name="connsiteY28" fmla="*/ 4889826 h 5148000"/>
              <a:gd name="connsiteX29" fmla="*/ 494544 w 9144000"/>
              <a:gd name="connsiteY29" fmla="*/ 4918739 h 5148000"/>
              <a:gd name="connsiteX30" fmla="*/ 483545 w 9144000"/>
              <a:gd name="connsiteY30" fmla="*/ 4918739 h 5148000"/>
              <a:gd name="connsiteX31" fmla="*/ 264549 w 9144000"/>
              <a:gd name="connsiteY31" fmla="*/ 4854301 h 5148000"/>
              <a:gd name="connsiteX32" fmla="*/ 317119 w 9144000"/>
              <a:gd name="connsiteY32" fmla="*/ 4903255 h 5148000"/>
              <a:gd name="connsiteX33" fmla="*/ 294827 w 9144000"/>
              <a:gd name="connsiteY33" fmla="*/ 4910182 h 5148000"/>
              <a:gd name="connsiteX34" fmla="*/ 294817 w 9144000"/>
              <a:gd name="connsiteY34" fmla="*/ 4910182 h 5148000"/>
              <a:gd name="connsiteX35" fmla="*/ 295271 w 9144000"/>
              <a:gd name="connsiteY35" fmla="*/ 4906565 h 5148000"/>
              <a:gd name="connsiteX36" fmla="*/ 264549 w 9144000"/>
              <a:gd name="connsiteY36" fmla="*/ 4874786 h 5148000"/>
              <a:gd name="connsiteX37" fmla="*/ 233066 w 9144000"/>
              <a:gd name="connsiteY37" fmla="*/ 4902652 h 5148000"/>
              <a:gd name="connsiteX38" fmla="*/ 211831 w 9144000"/>
              <a:gd name="connsiteY38" fmla="*/ 4902652 h 5148000"/>
              <a:gd name="connsiteX39" fmla="*/ 264549 w 9144000"/>
              <a:gd name="connsiteY39" fmla="*/ 4854301 h 5148000"/>
              <a:gd name="connsiteX40" fmla="*/ 573162 w 9144000"/>
              <a:gd name="connsiteY40" fmla="*/ 4851574 h 5148000"/>
              <a:gd name="connsiteX41" fmla="*/ 573162 w 9144000"/>
              <a:gd name="connsiteY41" fmla="*/ 4859410 h 5148000"/>
              <a:gd name="connsiteX42" fmla="*/ 577529 w 9144000"/>
              <a:gd name="connsiteY42" fmla="*/ 4863926 h 5148000"/>
              <a:gd name="connsiteX43" fmla="*/ 540780 w 9144000"/>
              <a:gd name="connsiteY43" fmla="*/ 4948878 h 5148000"/>
              <a:gd name="connsiteX44" fmla="*/ 528280 w 9144000"/>
              <a:gd name="connsiteY44" fmla="*/ 4957466 h 5148000"/>
              <a:gd name="connsiteX45" fmla="*/ 528280 w 9144000"/>
              <a:gd name="connsiteY45" fmla="*/ 4964986 h 5148000"/>
              <a:gd name="connsiteX46" fmla="*/ 560059 w 9144000"/>
              <a:gd name="connsiteY46" fmla="*/ 4964986 h 5148000"/>
              <a:gd name="connsiteX47" fmla="*/ 560059 w 9144000"/>
              <a:gd name="connsiteY47" fmla="*/ 4957456 h 5148000"/>
              <a:gd name="connsiteX48" fmla="*/ 550721 w 9144000"/>
              <a:gd name="connsiteY48" fmla="*/ 4953394 h 5148000"/>
              <a:gd name="connsiteX49" fmla="*/ 560810 w 9144000"/>
              <a:gd name="connsiteY49" fmla="*/ 4929599 h 5148000"/>
              <a:gd name="connsiteX50" fmla="*/ 605850 w 9144000"/>
              <a:gd name="connsiteY50" fmla="*/ 4929599 h 5148000"/>
              <a:gd name="connsiteX51" fmla="*/ 615939 w 9144000"/>
              <a:gd name="connsiteY51" fmla="*/ 4953394 h 5148000"/>
              <a:gd name="connsiteX52" fmla="*/ 606453 w 9144000"/>
              <a:gd name="connsiteY52" fmla="*/ 4957456 h 5148000"/>
              <a:gd name="connsiteX53" fmla="*/ 606453 w 9144000"/>
              <a:gd name="connsiteY53" fmla="*/ 4964986 h 5148000"/>
              <a:gd name="connsiteX54" fmla="*/ 650584 w 9144000"/>
              <a:gd name="connsiteY54" fmla="*/ 4964986 h 5148000"/>
              <a:gd name="connsiteX55" fmla="*/ 650584 w 9144000"/>
              <a:gd name="connsiteY55" fmla="*/ 4957456 h 5148000"/>
              <a:gd name="connsiteX56" fmla="*/ 637481 w 9144000"/>
              <a:gd name="connsiteY56" fmla="*/ 4948266 h 5148000"/>
              <a:gd name="connsiteX57" fmla="*/ 595455 w 9144000"/>
              <a:gd name="connsiteY57" fmla="*/ 4851574 h 5148000"/>
              <a:gd name="connsiteX58" fmla="*/ 453891 w 9144000"/>
              <a:gd name="connsiteY58" fmla="*/ 4851574 h 5148000"/>
              <a:gd name="connsiteX59" fmla="*/ 453891 w 9144000"/>
              <a:gd name="connsiteY59" fmla="*/ 4858955 h 5148000"/>
              <a:gd name="connsiteX60" fmla="*/ 463229 w 9144000"/>
              <a:gd name="connsiteY60" fmla="*/ 4869647 h 5148000"/>
              <a:gd name="connsiteX61" fmla="*/ 463229 w 9144000"/>
              <a:gd name="connsiteY61" fmla="*/ 4953246 h 5148000"/>
              <a:gd name="connsiteX62" fmla="*/ 453891 w 9144000"/>
              <a:gd name="connsiteY62" fmla="*/ 4957466 h 5148000"/>
              <a:gd name="connsiteX63" fmla="*/ 453891 w 9144000"/>
              <a:gd name="connsiteY63" fmla="*/ 4964986 h 5148000"/>
              <a:gd name="connsiteX64" fmla="*/ 453881 w 9144000"/>
              <a:gd name="connsiteY64" fmla="*/ 4964986 h 5148000"/>
              <a:gd name="connsiteX65" fmla="*/ 453891 w 9144000"/>
              <a:gd name="connsiteY65" fmla="*/ 4964995 h 5148000"/>
              <a:gd name="connsiteX66" fmla="*/ 453891 w 9144000"/>
              <a:gd name="connsiteY66" fmla="*/ 4964986 h 5148000"/>
              <a:gd name="connsiteX67" fmla="*/ 492893 w 9144000"/>
              <a:gd name="connsiteY67" fmla="*/ 4964986 h 5148000"/>
              <a:gd name="connsiteX68" fmla="*/ 492893 w 9144000"/>
              <a:gd name="connsiteY68" fmla="*/ 4957456 h 5148000"/>
              <a:gd name="connsiteX69" fmla="*/ 483555 w 9144000"/>
              <a:gd name="connsiteY69" fmla="*/ 4953236 h 5148000"/>
              <a:gd name="connsiteX70" fmla="*/ 483555 w 9144000"/>
              <a:gd name="connsiteY70" fmla="*/ 4927929 h 5148000"/>
              <a:gd name="connsiteX71" fmla="*/ 493348 w 9144000"/>
              <a:gd name="connsiteY71" fmla="*/ 4927929 h 5148000"/>
              <a:gd name="connsiteX72" fmla="*/ 549080 w 9144000"/>
              <a:gd name="connsiteY72" fmla="*/ 4889826 h 5148000"/>
              <a:gd name="connsiteX73" fmla="*/ 493951 w 9144000"/>
              <a:gd name="connsiteY73" fmla="*/ 4851574 h 5148000"/>
              <a:gd name="connsiteX74" fmla="*/ 340153 w 9144000"/>
              <a:gd name="connsiteY74" fmla="*/ 4851574 h 5148000"/>
              <a:gd name="connsiteX75" fmla="*/ 340153 w 9144000"/>
              <a:gd name="connsiteY75" fmla="*/ 4858955 h 5148000"/>
              <a:gd name="connsiteX76" fmla="*/ 349343 w 9144000"/>
              <a:gd name="connsiteY76" fmla="*/ 4863027 h 5148000"/>
              <a:gd name="connsiteX77" fmla="*/ 349343 w 9144000"/>
              <a:gd name="connsiteY77" fmla="*/ 4953394 h 5148000"/>
              <a:gd name="connsiteX78" fmla="*/ 340153 w 9144000"/>
              <a:gd name="connsiteY78" fmla="*/ 4957456 h 5148000"/>
              <a:gd name="connsiteX79" fmla="*/ 340153 w 9144000"/>
              <a:gd name="connsiteY79" fmla="*/ 4964986 h 5148000"/>
              <a:gd name="connsiteX80" fmla="*/ 379018 w 9144000"/>
              <a:gd name="connsiteY80" fmla="*/ 4964986 h 5148000"/>
              <a:gd name="connsiteX81" fmla="*/ 379018 w 9144000"/>
              <a:gd name="connsiteY81" fmla="*/ 4957456 h 5148000"/>
              <a:gd name="connsiteX82" fmla="*/ 369976 w 9144000"/>
              <a:gd name="connsiteY82" fmla="*/ 4953394 h 5148000"/>
              <a:gd name="connsiteX83" fmla="*/ 369976 w 9144000"/>
              <a:gd name="connsiteY83" fmla="*/ 4933661 h 5148000"/>
              <a:gd name="connsiteX84" fmla="*/ 388504 w 9144000"/>
              <a:gd name="connsiteY84" fmla="*/ 4912880 h 5148000"/>
              <a:gd name="connsiteX85" fmla="*/ 420135 w 9144000"/>
              <a:gd name="connsiteY85" fmla="*/ 4964995 h 5148000"/>
              <a:gd name="connsiteX86" fmla="*/ 446944 w 9144000"/>
              <a:gd name="connsiteY86" fmla="*/ 4964995 h 5148000"/>
              <a:gd name="connsiteX87" fmla="*/ 446944 w 9144000"/>
              <a:gd name="connsiteY87" fmla="*/ 4957466 h 5148000"/>
              <a:gd name="connsiteX88" fmla="*/ 432784 w 9144000"/>
              <a:gd name="connsiteY88" fmla="*/ 4945865 h 5148000"/>
              <a:gd name="connsiteX89" fmla="*/ 402961 w 9144000"/>
              <a:gd name="connsiteY89" fmla="*/ 4896614 h 5148000"/>
              <a:gd name="connsiteX90" fmla="*/ 430076 w 9144000"/>
              <a:gd name="connsiteY90" fmla="*/ 4866041 h 5148000"/>
              <a:gd name="connsiteX91" fmla="*/ 447695 w 9144000"/>
              <a:gd name="connsiteY91" fmla="*/ 4858965 h 5148000"/>
              <a:gd name="connsiteX92" fmla="*/ 447695 w 9144000"/>
              <a:gd name="connsiteY92" fmla="*/ 4851584 h 5148000"/>
              <a:gd name="connsiteX93" fmla="*/ 408989 w 9144000"/>
              <a:gd name="connsiteY93" fmla="*/ 4851584 h 5148000"/>
              <a:gd name="connsiteX94" fmla="*/ 408989 w 9144000"/>
              <a:gd name="connsiteY94" fmla="*/ 4858965 h 5148000"/>
              <a:gd name="connsiteX95" fmla="*/ 418327 w 9144000"/>
              <a:gd name="connsiteY95" fmla="*/ 4863185 h 5148000"/>
              <a:gd name="connsiteX96" fmla="*/ 369976 w 9144000"/>
              <a:gd name="connsiteY96" fmla="*/ 4917257 h 5148000"/>
              <a:gd name="connsiteX97" fmla="*/ 369976 w 9144000"/>
              <a:gd name="connsiteY97" fmla="*/ 4863175 h 5148000"/>
              <a:gd name="connsiteX98" fmla="*/ 379166 w 9144000"/>
              <a:gd name="connsiteY98" fmla="*/ 4858955 h 5148000"/>
              <a:gd name="connsiteX99" fmla="*/ 379166 w 9144000"/>
              <a:gd name="connsiteY99" fmla="*/ 4851574 h 5148000"/>
              <a:gd name="connsiteX100" fmla="*/ 264549 w 9144000"/>
              <a:gd name="connsiteY100" fmla="*/ 4844963 h 5148000"/>
              <a:gd name="connsiteX101" fmla="*/ 201890 w 9144000"/>
              <a:gd name="connsiteY101" fmla="*/ 4908374 h 5148000"/>
              <a:gd name="connsiteX102" fmla="*/ 264549 w 9144000"/>
              <a:gd name="connsiteY102" fmla="*/ 4970282 h 5148000"/>
              <a:gd name="connsiteX103" fmla="*/ 327060 w 9144000"/>
              <a:gd name="connsiteY103" fmla="*/ 4908374 h 5148000"/>
              <a:gd name="connsiteX104" fmla="*/ 264549 w 9144000"/>
              <a:gd name="connsiteY104" fmla="*/ 4844963 h 5148000"/>
              <a:gd name="connsiteX105" fmla="*/ 0 w 9144000"/>
              <a:gd name="connsiteY105" fmla="*/ 0 h 5148000"/>
              <a:gd name="connsiteX106" fmla="*/ 9144000 w 9144000"/>
              <a:gd name="connsiteY106" fmla="*/ 0 h 5148000"/>
              <a:gd name="connsiteX107" fmla="*/ 9144000 w 9144000"/>
              <a:gd name="connsiteY107" fmla="*/ 5148000 h 5148000"/>
              <a:gd name="connsiteX108" fmla="*/ 0 w 9144000"/>
              <a:gd name="connsiteY108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144000" h="5148000">
                <a:moveTo>
                  <a:pt x="302950" y="4944362"/>
                </a:moveTo>
                <a:lnTo>
                  <a:pt x="302959" y="4944372"/>
                </a:lnTo>
                <a:lnTo>
                  <a:pt x="302949" y="4944363"/>
                </a:lnTo>
                <a:close/>
                <a:moveTo>
                  <a:pt x="264549" y="4915301"/>
                </a:moveTo>
                <a:lnTo>
                  <a:pt x="295874" y="4950697"/>
                </a:lnTo>
                <a:cubicBezTo>
                  <a:pt x="286832" y="4957327"/>
                  <a:pt x="275538" y="4961092"/>
                  <a:pt x="264549" y="4961092"/>
                </a:cubicBezTo>
                <a:cubicBezTo>
                  <a:pt x="253403" y="4961092"/>
                  <a:pt x="241802" y="4957327"/>
                  <a:pt x="233066" y="4950697"/>
                </a:cubicBezTo>
                <a:close/>
                <a:moveTo>
                  <a:pt x="317110" y="4913186"/>
                </a:moveTo>
                <a:lnTo>
                  <a:pt x="302950" y="4944362"/>
                </a:lnTo>
                <a:lnTo>
                  <a:pt x="288344" y="4927801"/>
                </a:lnTo>
                <a:cubicBezTo>
                  <a:pt x="296329" y="4918463"/>
                  <a:pt x="304461" y="4914550"/>
                  <a:pt x="317110" y="4913186"/>
                </a:cubicBezTo>
                <a:close/>
                <a:moveTo>
                  <a:pt x="211831" y="4911832"/>
                </a:moveTo>
                <a:lnTo>
                  <a:pt x="254460" y="4911832"/>
                </a:lnTo>
                <a:lnTo>
                  <a:pt x="225843" y="4944521"/>
                </a:lnTo>
                <a:lnTo>
                  <a:pt x="225833" y="4944521"/>
                </a:lnTo>
                <a:cubicBezTo>
                  <a:pt x="217701" y="4935331"/>
                  <a:pt x="212582" y="4924036"/>
                  <a:pt x="211831" y="4911832"/>
                </a:cubicBezTo>
                <a:close/>
                <a:moveTo>
                  <a:pt x="264549" y="4883828"/>
                </a:moveTo>
                <a:cubicBezTo>
                  <a:pt x="275696" y="4883828"/>
                  <a:pt x="285933" y="4893017"/>
                  <a:pt x="285933" y="4906121"/>
                </a:cubicBezTo>
                <a:cubicBezTo>
                  <a:pt x="285933" y="4911694"/>
                  <a:pt x="284579" y="4916210"/>
                  <a:pt x="281565" y="4920133"/>
                </a:cubicBezTo>
                <a:lnTo>
                  <a:pt x="281565" y="4920123"/>
                </a:lnTo>
                <a:lnTo>
                  <a:pt x="265903" y="4902652"/>
                </a:lnTo>
                <a:lnTo>
                  <a:pt x="242563" y="4902652"/>
                </a:lnTo>
                <a:cubicBezTo>
                  <a:pt x="244371" y="4891654"/>
                  <a:pt x="253403" y="4883828"/>
                  <a:pt x="264549" y="4883828"/>
                </a:cubicBezTo>
                <a:close/>
                <a:moveTo>
                  <a:pt x="583103" y="4876426"/>
                </a:moveTo>
                <a:lnTo>
                  <a:pt x="601482" y="4919500"/>
                </a:lnTo>
                <a:lnTo>
                  <a:pt x="565029" y="4919500"/>
                </a:lnTo>
                <a:close/>
                <a:moveTo>
                  <a:pt x="483545" y="4861515"/>
                </a:moveTo>
                <a:lnTo>
                  <a:pt x="495443" y="4861515"/>
                </a:lnTo>
                <a:cubicBezTo>
                  <a:pt x="517133" y="4861515"/>
                  <a:pt x="528280" y="4872355"/>
                  <a:pt x="528280" y="4889826"/>
                </a:cubicBezTo>
                <a:cubicBezTo>
                  <a:pt x="528280" y="4907296"/>
                  <a:pt x="515928" y="4918739"/>
                  <a:pt x="494544" y="4918739"/>
                </a:cubicBezTo>
                <a:lnTo>
                  <a:pt x="483545" y="4918739"/>
                </a:lnTo>
                <a:close/>
                <a:moveTo>
                  <a:pt x="264549" y="4854301"/>
                </a:moveTo>
                <a:cubicBezTo>
                  <a:pt x="292267" y="4854301"/>
                  <a:pt x="314708" y="4875240"/>
                  <a:pt x="317119" y="4903255"/>
                </a:cubicBezTo>
                <a:cubicBezTo>
                  <a:pt x="308681" y="4904006"/>
                  <a:pt x="299342" y="4907020"/>
                  <a:pt x="294827" y="4910182"/>
                </a:cubicBezTo>
                <a:lnTo>
                  <a:pt x="294817" y="4910182"/>
                </a:lnTo>
                <a:cubicBezTo>
                  <a:pt x="295113" y="4909727"/>
                  <a:pt x="295271" y="4908225"/>
                  <a:pt x="295271" y="4906565"/>
                </a:cubicBezTo>
                <a:cubicBezTo>
                  <a:pt x="295271" y="4887286"/>
                  <a:pt x="280963" y="4874786"/>
                  <a:pt x="264549" y="4874786"/>
                </a:cubicBezTo>
                <a:cubicBezTo>
                  <a:pt x="248136" y="4874786"/>
                  <a:pt x="235478" y="4885784"/>
                  <a:pt x="233066" y="4902652"/>
                </a:cubicBezTo>
                <a:lnTo>
                  <a:pt x="211831" y="4902652"/>
                </a:lnTo>
                <a:cubicBezTo>
                  <a:pt x="214538" y="4874786"/>
                  <a:pt x="236831" y="4854301"/>
                  <a:pt x="264549" y="4854301"/>
                </a:cubicBezTo>
                <a:close/>
                <a:moveTo>
                  <a:pt x="573162" y="4851574"/>
                </a:moveTo>
                <a:lnTo>
                  <a:pt x="573162" y="4859410"/>
                </a:lnTo>
                <a:cubicBezTo>
                  <a:pt x="575118" y="4860912"/>
                  <a:pt x="576630" y="4862424"/>
                  <a:pt x="577529" y="4863926"/>
                </a:cubicBezTo>
                <a:lnTo>
                  <a:pt x="540780" y="4948878"/>
                </a:lnTo>
                <a:cubicBezTo>
                  <a:pt x="538517" y="4954145"/>
                  <a:pt x="535058" y="4956260"/>
                  <a:pt x="528280" y="4957466"/>
                </a:cubicBezTo>
                <a:lnTo>
                  <a:pt x="528280" y="4964986"/>
                </a:lnTo>
                <a:lnTo>
                  <a:pt x="560059" y="4964986"/>
                </a:lnTo>
                <a:lnTo>
                  <a:pt x="560059" y="4957456"/>
                </a:lnTo>
                <a:lnTo>
                  <a:pt x="550721" y="4953394"/>
                </a:lnTo>
                <a:lnTo>
                  <a:pt x="560810" y="4929599"/>
                </a:lnTo>
                <a:lnTo>
                  <a:pt x="605850" y="4929599"/>
                </a:lnTo>
                <a:lnTo>
                  <a:pt x="615939" y="4953394"/>
                </a:lnTo>
                <a:lnTo>
                  <a:pt x="606453" y="4957456"/>
                </a:lnTo>
                <a:lnTo>
                  <a:pt x="606453" y="4964986"/>
                </a:lnTo>
                <a:lnTo>
                  <a:pt x="650584" y="4964986"/>
                </a:lnTo>
                <a:lnTo>
                  <a:pt x="650584" y="4957456"/>
                </a:lnTo>
                <a:cubicBezTo>
                  <a:pt x="643657" y="4956250"/>
                  <a:pt x="640041" y="4954145"/>
                  <a:pt x="637481" y="4948266"/>
                </a:cubicBezTo>
                <a:lnTo>
                  <a:pt x="595455" y="4851574"/>
                </a:lnTo>
                <a:close/>
                <a:moveTo>
                  <a:pt x="453891" y="4851574"/>
                </a:moveTo>
                <a:lnTo>
                  <a:pt x="453891" y="4858955"/>
                </a:lnTo>
                <a:cubicBezTo>
                  <a:pt x="461875" y="4861218"/>
                  <a:pt x="463229" y="4863926"/>
                  <a:pt x="463229" y="4869647"/>
                </a:cubicBezTo>
                <a:lnTo>
                  <a:pt x="463229" y="4953246"/>
                </a:lnTo>
                <a:lnTo>
                  <a:pt x="453891" y="4957466"/>
                </a:lnTo>
                <a:lnTo>
                  <a:pt x="453891" y="4964986"/>
                </a:lnTo>
                <a:lnTo>
                  <a:pt x="453881" y="4964986"/>
                </a:lnTo>
                <a:lnTo>
                  <a:pt x="453891" y="4964995"/>
                </a:lnTo>
                <a:lnTo>
                  <a:pt x="453891" y="4964986"/>
                </a:lnTo>
                <a:lnTo>
                  <a:pt x="492893" y="4964986"/>
                </a:lnTo>
                <a:lnTo>
                  <a:pt x="492893" y="4957456"/>
                </a:lnTo>
                <a:lnTo>
                  <a:pt x="483555" y="4953236"/>
                </a:lnTo>
                <a:lnTo>
                  <a:pt x="483555" y="4927929"/>
                </a:lnTo>
                <a:lnTo>
                  <a:pt x="493348" y="4927929"/>
                </a:lnTo>
                <a:cubicBezTo>
                  <a:pt x="527084" y="4927929"/>
                  <a:pt x="549080" y="4914975"/>
                  <a:pt x="549080" y="4889826"/>
                </a:cubicBezTo>
                <a:cubicBezTo>
                  <a:pt x="549080" y="4864677"/>
                  <a:pt x="526639" y="4851574"/>
                  <a:pt x="493951" y="4851574"/>
                </a:cubicBezTo>
                <a:close/>
                <a:moveTo>
                  <a:pt x="340153" y="4851574"/>
                </a:moveTo>
                <a:lnTo>
                  <a:pt x="340153" y="4858955"/>
                </a:lnTo>
                <a:lnTo>
                  <a:pt x="349343" y="4863027"/>
                </a:lnTo>
                <a:lnTo>
                  <a:pt x="349343" y="4953394"/>
                </a:lnTo>
                <a:lnTo>
                  <a:pt x="340153" y="4957456"/>
                </a:lnTo>
                <a:lnTo>
                  <a:pt x="340153" y="4964986"/>
                </a:lnTo>
                <a:lnTo>
                  <a:pt x="379018" y="4964986"/>
                </a:lnTo>
                <a:lnTo>
                  <a:pt x="379018" y="4957456"/>
                </a:lnTo>
                <a:lnTo>
                  <a:pt x="369976" y="4953394"/>
                </a:lnTo>
                <a:lnTo>
                  <a:pt x="369976" y="4933661"/>
                </a:lnTo>
                <a:lnTo>
                  <a:pt x="388504" y="4912880"/>
                </a:lnTo>
                <a:lnTo>
                  <a:pt x="420135" y="4964995"/>
                </a:lnTo>
                <a:lnTo>
                  <a:pt x="446944" y="4964995"/>
                </a:lnTo>
                <a:lnTo>
                  <a:pt x="446944" y="4957466"/>
                </a:lnTo>
                <a:cubicBezTo>
                  <a:pt x="441223" y="4956863"/>
                  <a:pt x="438209" y="4954600"/>
                  <a:pt x="432784" y="4945865"/>
                </a:cubicBezTo>
                <a:lnTo>
                  <a:pt x="402961" y="4896614"/>
                </a:lnTo>
                <a:lnTo>
                  <a:pt x="430076" y="4866041"/>
                </a:lnTo>
                <a:cubicBezTo>
                  <a:pt x="434444" y="4861218"/>
                  <a:pt x="438209" y="4860013"/>
                  <a:pt x="447695" y="4858965"/>
                </a:cubicBezTo>
                <a:lnTo>
                  <a:pt x="447695" y="4851584"/>
                </a:lnTo>
                <a:lnTo>
                  <a:pt x="408989" y="4851584"/>
                </a:lnTo>
                <a:lnTo>
                  <a:pt x="408989" y="4858965"/>
                </a:lnTo>
                <a:lnTo>
                  <a:pt x="418327" y="4863185"/>
                </a:lnTo>
                <a:lnTo>
                  <a:pt x="369976" y="4917257"/>
                </a:lnTo>
                <a:lnTo>
                  <a:pt x="369976" y="4863175"/>
                </a:lnTo>
                <a:lnTo>
                  <a:pt x="379166" y="4858955"/>
                </a:lnTo>
                <a:lnTo>
                  <a:pt x="379166" y="4851574"/>
                </a:lnTo>
                <a:close/>
                <a:moveTo>
                  <a:pt x="264549" y="4844963"/>
                </a:moveTo>
                <a:cubicBezTo>
                  <a:pt x="229460" y="4844963"/>
                  <a:pt x="201890" y="4872523"/>
                  <a:pt x="201890" y="4908374"/>
                </a:cubicBezTo>
                <a:cubicBezTo>
                  <a:pt x="201890" y="4944224"/>
                  <a:pt x="229450" y="4970282"/>
                  <a:pt x="264549" y="4970282"/>
                </a:cubicBezTo>
                <a:cubicBezTo>
                  <a:pt x="299639" y="4970282"/>
                  <a:pt x="327060" y="4943928"/>
                  <a:pt x="327060" y="4908374"/>
                </a:cubicBezTo>
                <a:cubicBezTo>
                  <a:pt x="327060" y="4872819"/>
                  <a:pt x="299639" y="4844963"/>
                  <a:pt x="264549" y="484496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8000"/>
                </a:lnTo>
                <a:lnTo>
                  <a:pt x="0" y="514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6000" bIns="720000" anchor="t" anchorCtr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Infoga en bild, använd en mörk bild så att logotyp och text syns på bilden.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F99AA-3462-074B-8BF6-2A7DA3E906FF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8569325" cy="3924300"/>
          </a:xfrm>
        </p:spPr>
        <p:txBody>
          <a:bodyPr tIns="90000" anchor="ctr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331877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HBTQ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B1776D4-2143-4786-802E-4FB8ACF6921C}"/>
              </a:ext>
            </a:extLst>
          </p:cNvPr>
          <p:cNvSpPr/>
          <p:nvPr userDrawn="1"/>
        </p:nvSpPr>
        <p:spPr>
          <a:xfrm>
            <a:off x="0" y="3827721"/>
            <a:ext cx="9144000" cy="1315779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D6E2DA-9BEF-25E0-A51E-5F8C76F9C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4000" y="2143500"/>
            <a:ext cx="3000000" cy="3000000"/>
          </a:xfrm>
          <a:prstGeom prst="rect">
            <a:avLst/>
          </a:prstGeom>
        </p:spPr>
      </p:pic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1DB3667-FC06-46F7-AAEC-D0A0DC73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F29-E40C-C24F-96F6-AE450C3253FD}" type="datetime1">
              <a:rPr lang="sv-SE" smtClean="0"/>
              <a:t>2026-02-09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1CD81AAB-EB76-4784-B726-14D064F4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037ABE8-06D9-4394-B27A-397E444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F38232-BEB6-4744-8E03-FAF9006950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E7427E8-914C-4822-8528-9204329E9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0918F49B-5F33-5D2F-EC63-FCF4DC309B52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82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HBTQ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9A76E53B-EF61-4DFE-8936-B2E288305D8C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5D8FE13-C736-9ACE-76D8-98242D26E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489" b="44435"/>
          <a:stretch/>
        </p:blipFill>
        <p:spPr>
          <a:xfrm>
            <a:off x="7413674" y="2285500"/>
            <a:ext cx="1730326" cy="2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6660000" cy="2411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6660000" cy="1290869"/>
          </a:xfrm>
        </p:spPr>
        <p:txBody>
          <a:bodyPr/>
          <a:lstStyle/>
          <a:p>
            <a:r>
              <a:rPr lang="sv-SE"/>
              <a:t>Klicka och skriv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743-70EE-A64E-96DC-F5EEA9249F09}" type="datetime1">
              <a:rPr lang="sv-SE" smtClean="0"/>
              <a:t>2026-02-09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Bild 27">
            <a:extLst>
              <a:ext uri="{FF2B5EF4-FFF2-40B4-BE49-F238E27FC236}">
                <a16:creationId xmlns:a16="http://schemas.microsoft.com/office/drawing/2014/main" id="{B1BE6A2A-5CB7-11DF-8DC7-13C76C16B70B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66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HBTQ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8000"/>
          </a:xfrm>
          <a:solidFill>
            <a:schemeClr val="tx2"/>
          </a:solidFill>
        </p:spPr>
        <p:txBody>
          <a:bodyPr bIns="72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B0DE2EE-8FF7-4D17-B416-3B238A730D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7338" y="2176463"/>
            <a:ext cx="3922712" cy="2411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87B9E9FA-E50B-4C78-B200-538B559F3F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2F3CF3-D731-604D-AADE-AE709362CC23}" type="datetime1">
              <a:rPr lang="sv-SE" smtClean="0"/>
              <a:t>2026-02-09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D131D821-FB70-4EA8-BF08-A62018B2F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4F60F49-7794-49ED-B13A-CD86CBE61E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5FB996-B93D-4C81-BEA6-9CD1FAC98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3922713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212109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269EC62-4289-44FA-91C1-E2B5922B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2A4895-3349-2A49-B2DB-DD2A6B281FD7}" type="datetime1">
              <a:rPr lang="sv-SE" smtClean="0"/>
              <a:t>2026-02-09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2DC2EC56-3CE1-4616-B812-0D80C04A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B0B5830-AFF4-4485-A71C-88B2020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8FF96701-4162-48F6-BBF6-FDE6523459F7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6C84AEF4-6E2C-E2C3-4174-F5C6F2EE4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890" y="4844963"/>
            <a:ext cx="448625" cy="1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 (helsidesbi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F24066C4-E21C-0918-7255-B52C463C88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302950 w 9144000"/>
              <a:gd name="connsiteY0" fmla="*/ 4944362 h 5143500"/>
              <a:gd name="connsiteX1" fmla="*/ 302959 w 9144000"/>
              <a:gd name="connsiteY1" fmla="*/ 4944372 h 5143500"/>
              <a:gd name="connsiteX2" fmla="*/ 302949 w 9144000"/>
              <a:gd name="connsiteY2" fmla="*/ 4944363 h 5143500"/>
              <a:gd name="connsiteX3" fmla="*/ 264549 w 9144000"/>
              <a:gd name="connsiteY3" fmla="*/ 4915301 h 5143500"/>
              <a:gd name="connsiteX4" fmla="*/ 295874 w 9144000"/>
              <a:gd name="connsiteY4" fmla="*/ 4950697 h 5143500"/>
              <a:gd name="connsiteX5" fmla="*/ 264549 w 9144000"/>
              <a:gd name="connsiteY5" fmla="*/ 4961092 h 5143500"/>
              <a:gd name="connsiteX6" fmla="*/ 233066 w 9144000"/>
              <a:gd name="connsiteY6" fmla="*/ 4950697 h 5143500"/>
              <a:gd name="connsiteX7" fmla="*/ 317110 w 9144000"/>
              <a:gd name="connsiteY7" fmla="*/ 4913186 h 5143500"/>
              <a:gd name="connsiteX8" fmla="*/ 302950 w 9144000"/>
              <a:gd name="connsiteY8" fmla="*/ 4944362 h 5143500"/>
              <a:gd name="connsiteX9" fmla="*/ 288344 w 9144000"/>
              <a:gd name="connsiteY9" fmla="*/ 4927801 h 5143500"/>
              <a:gd name="connsiteX10" fmla="*/ 317110 w 9144000"/>
              <a:gd name="connsiteY10" fmla="*/ 4913186 h 5143500"/>
              <a:gd name="connsiteX11" fmla="*/ 211831 w 9144000"/>
              <a:gd name="connsiteY11" fmla="*/ 4911832 h 5143500"/>
              <a:gd name="connsiteX12" fmla="*/ 254460 w 9144000"/>
              <a:gd name="connsiteY12" fmla="*/ 4911832 h 5143500"/>
              <a:gd name="connsiteX13" fmla="*/ 225843 w 9144000"/>
              <a:gd name="connsiteY13" fmla="*/ 4944521 h 5143500"/>
              <a:gd name="connsiteX14" fmla="*/ 225833 w 9144000"/>
              <a:gd name="connsiteY14" fmla="*/ 4944521 h 5143500"/>
              <a:gd name="connsiteX15" fmla="*/ 211831 w 9144000"/>
              <a:gd name="connsiteY15" fmla="*/ 4911832 h 5143500"/>
              <a:gd name="connsiteX16" fmla="*/ 264549 w 9144000"/>
              <a:gd name="connsiteY16" fmla="*/ 4883828 h 5143500"/>
              <a:gd name="connsiteX17" fmla="*/ 285933 w 9144000"/>
              <a:gd name="connsiteY17" fmla="*/ 4906121 h 5143500"/>
              <a:gd name="connsiteX18" fmla="*/ 281565 w 9144000"/>
              <a:gd name="connsiteY18" fmla="*/ 4920133 h 5143500"/>
              <a:gd name="connsiteX19" fmla="*/ 281565 w 9144000"/>
              <a:gd name="connsiteY19" fmla="*/ 4920123 h 5143500"/>
              <a:gd name="connsiteX20" fmla="*/ 265903 w 9144000"/>
              <a:gd name="connsiteY20" fmla="*/ 4902652 h 5143500"/>
              <a:gd name="connsiteX21" fmla="*/ 242563 w 9144000"/>
              <a:gd name="connsiteY21" fmla="*/ 4902652 h 5143500"/>
              <a:gd name="connsiteX22" fmla="*/ 264549 w 9144000"/>
              <a:gd name="connsiteY22" fmla="*/ 4883828 h 5143500"/>
              <a:gd name="connsiteX23" fmla="*/ 583103 w 9144000"/>
              <a:gd name="connsiteY23" fmla="*/ 4876426 h 5143500"/>
              <a:gd name="connsiteX24" fmla="*/ 601482 w 9144000"/>
              <a:gd name="connsiteY24" fmla="*/ 4919500 h 5143500"/>
              <a:gd name="connsiteX25" fmla="*/ 565029 w 9144000"/>
              <a:gd name="connsiteY25" fmla="*/ 4919500 h 5143500"/>
              <a:gd name="connsiteX26" fmla="*/ 483545 w 9144000"/>
              <a:gd name="connsiteY26" fmla="*/ 4861515 h 5143500"/>
              <a:gd name="connsiteX27" fmla="*/ 495443 w 9144000"/>
              <a:gd name="connsiteY27" fmla="*/ 4861515 h 5143500"/>
              <a:gd name="connsiteX28" fmla="*/ 528280 w 9144000"/>
              <a:gd name="connsiteY28" fmla="*/ 4889826 h 5143500"/>
              <a:gd name="connsiteX29" fmla="*/ 494544 w 9144000"/>
              <a:gd name="connsiteY29" fmla="*/ 4918739 h 5143500"/>
              <a:gd name="connsiteX30" fmla="*/ 483545 w 9144000"/>
              <a:gd name="connsiteY30" fmla="*/ 4918739 h 5143500"/>
              <a:gd name="connsiteX31" fmla="*/ 264549 w 9144000"/>
              <a:gd name="connsiteY31" fmla="*/ 4854301 h 5143500"/>
              <a:gd name="connsiteX32" fmla="*/ 317119 w 9144000"/>
              <a:gd name="connsiteY32" fmla="*/ 4903255 h 5143500"/>
              <a:gd name="connsiteX33" fmla="*/ 294827 w 9144000"/>
              <a:gd name="connsiteY33" fmla="*/ 4910182 h 5143500"/>
              <a:gd name="connsiteX34" fmla="*/ 294817 w 9144000"/>
              <a:gd name="connsiteY34" fmla="*/ 4910182 h 5143500"/>
              <a:gd name="connsiteX35" fmla="*/ 295271 w 9144000"/>
              <a:gd name="connsiteY35" fmla="*/ 4906565 h 5143500"/>
              <a:gd name="connsiteX36" fmla="*/ 264549 w 9144000"/>
              <a:gd name="connsiteY36" fmla="*/ 4874786 h 5143500"/>
              <a:gd name="connsiteX37" fmla="*/ 233066 w 9144000"/>
              <a:gd name="connsiteY37" fmla="*/ 4902652 h 5143500"/>
              <a:gd name="connsiteX38" fmla="*/ 211831 w 9144000"/>
              <a:gd name="connsiteY38" fmla="*/ 4902652 h 5143500"/>
              <a:gd name="connsiteX39" fmla="*/ 264549 w 9144000"/>
              <a:gd name="connsiteY39" fmla="*/ 4854301 h 5143500"/>
              <a:gd name="connsiteX40" fmla="*/ 573162 w 9144000"/>
              <a:gd name="connsiteY40" fmla="*/ 4851574 h 5143500"/>
              <a:gd name="connsiteX41" fmla="*/ 573162 w 9144000"/>
              <a:gd name="connsiteY41" fmla="*/ 4859410 h 5143500"/>
              <a:gd name="connsiteX42" fmla="*/ 577529 w 9144000"/>
              <a:gd name="connsiteY42" fmla="*/ 4863926 h 5143500"/>
              <a:gd name="connsiteX43" fmla="*/ 540780 w 9144000"/>
              <a:gd name="connsiteY43" fmla="*/ 4948878 h 5143500"/>
              <a:gd name="connsiteX44" fmla="*/ 528280 w 9144000"/>
              <a:gd name="connsiteY44" fmla="*/ 4957466 h 5143500"/>
              <a:gd name="connsiteX45" fmla="*/ 528280 w 9144000"/>
              <a:gd name="connsiteY45" fmla="*/ 4964986 h 5143500"/>
              <a:gd name="connsiteX46" fmla="*/ 560059 w 9144000"/>
              <a:gd name="connsiteY46" fmla="*/ 4964986 h 5143500"/>
              <a:gd name="connsiteX47" fmla="*/ 560059 w 9144000"/>
              <a:gd name="connsiteY47" fmla="*/ 4957456 h 5143500"/>
              <a:gd name="connsiteX48" fmla="*/ 550721 w 9144000"/>
              <a:gd name="connsiteY48" fmla="*/ 4953394 h 5143500"/>
              <a:gd name="connsiteX49" fmla="*/ 560810 w 9144000"/>
              <a:gd name="connsiteY49" fmla="*/ 4929599 h 5143500"/>
              <a:gd name="connsiteX50" fmla="*/ 605850 w 9144000"/>
              <a:gd name="connsiteY50" fmla="*/ 4929599 h 5143500"/>
              <a:gd name="connsiteX51" fmla="*/ 615939 w 9144000"/>
              <a:gd name="connsiteY51" fmla="*/ 4953394 h 5143500"/>
              <a:gd name="connsiteX52" fmla="*/ 606453 w 9144000"/>
              <a:gd name="connsiteY52" fmla="*/ 4957456 h 5143500"/>
              <a:gd name="connsiteX53" fmla="*/ 606453 w 9144000"/>
              <a:gd name="connsiteY53" fmla="*/ 4964986 h 5143500"/>
              <a:gd name="connsiteX54" fmla="*/ 650584 w 9144000"/>
              <a:gd name="connsiteY54" fmla="*/ 4964986 h 5143500"/>
              <a:gd name="connsiteX55" fmla="*/ 650584 w 9144000"/>
              <a:gd name="connsiteY55" fmla="*/ 4957456 h 5143500"/>
              <a:gd name="connsiteX56" fmla="*/ 637481 w 9144000"/>
              <a:gd name="connsiteY56" fmla="*/ 4948266 h 5143500"/>
              <a:gd name="connsiteX57" fmla="*/ 595455 w 9144000"/>
              <a:gd name="connsiteY57" fmla="*/ 4851574 h 5143500"/>
              <a:gd name="connsiteX58" fmla="*/ 453891 w 9144000"/>
              <a:gd name="connsiteY58" fmla="*/ 4851574 h 5143500"/>
              <a:gd name="connsiteX59" fmla="*/ 453891 w 9144000"/>
              <a:gd name="connsiteY59" fmla="*/ 4858955 h 5143500"/>
              <a:gd name="connsiteX60" fmla="*/ 463229 w 9144000"/>
              <a:gd name="connsiteY60" fmla="*/ 4869647 h 5143500"/>
              <a:gd name="connsiteX61" fmla="*/ 463229 w 9144000"/>
              <a:gd name="connsiteY61" fmla="*/ 4953246 h 5143500"/>
              <a:gd name="connsiteX62" fmla="*/ 453891 w 9144000"/>
              <a:gd name="connsiteY62" fmla="*/ 4957466 h 5143500"/>
              <a:gd name="connsiteX63" fmla="*/ 453891 w 9144000"/>
              <a:gd name="connsiteY63" fmla="*/ 4964986 h 5143500"/>
              <a:gd name="connsiteX64" fmla="*/ 453881 w 9144000"/>
              <a:gd name="connsiteY64" fmla="*/ 4964986 h 5143500"/>
              <a:gd name="connsiteX65" fmla="*/ 453891 w 9144000"/>
              <a:gd name="connsiteY65" fmla="*/ 4964995 h 5143500"/>
              <a:gd name="connsiteX66" fmla="*/ 453891 w 9144000"/>
              <a:gd name="connsiteY66" fmla="*/ 4964986 h 5143500"/>
              <a:gd name="connsiteX67" fmla="*/ 492893 w 9144000"/>
              <a:gd name="connsiteY67" fmla="*/ 4964986 h 5143500"/>
              <a:gd name="connsiteX68" fmla="*/ 492893 w 9144000"/>
              <a:gd name="connsiteY68" fmla="*/ 4957456 h 5143500"/>
              <a:gd name="connsiteX69" fmla="*/ 483555 w 9144000"/>
              <a:gd name="connsiteY69" fmla="*/ 4953236 h 5143500"/>
              <a:gd name="connsiteX70" fmla="*/ 483555 w 9144000"/>
              <a:gd name="connsiteY70" fmla="*/ 4927929 h 5143500"/>
              <a:gd name="connsiteX71" fmla="*/ 493348 w 9144000"/>
              <a:gd name="connsiteY71" fmla="*/ 4927929 h 5143500"/>
              <a:gd name="connsiteX72" fmla="*/ 549080 w 9144000"/>
              <a:gd name="connsiteY72" fmla="*/ 4889826 h 5143500"/>
              <a:gd name="connsiteX73" fmla="*/ 493951 w 9144000"/>
              <a:gd name="connsiteY73" fmla="*/ 4851574 h 5143500"/>
              <a:gd name="connsiteX74" fmla="*/ 340153 w 9144000"/>
              <a:gd name="connsiteY74" fmla="*/ 4851574 h 5143500"/>
              <a:gd name="connsiteX75" fmla="*/ 340153 w 9144000"/>
              <a:gd name="connsiteY75" fmla="*/ 4858955 h 5143500"/>
              <a:gd name="connsiteX76" fmla="*/ 349343 w 9144000"/>
              <a:gd name="connsiteY76" fmla="*/ 4863027 h 5143500"/>
              <a:gd name="connsiteX77" fmla="*/ 349343 w 9144000"/>
              <a:gd name="connsiteY77" fmla="*/ 4953394 h 5143500"/>
              <a:gd name="connsiteX78" fmla="*/ 340153 w 9144000"/>
              <a:gd name="connsiteY78" fmla="*/ 4957456 h 5143500"/>
              <a:gd name="connsiteX79" fmla="*/ 340153 w 9144000"/>
              <a:gd name="connsiteY79" fmla="*/ 4964986 h 5143500"/>
              <a:gd name="connsiteX80" fmla="*/ 379018 w 9144000"/>
              <a:gd name="connsiteY80" fmla="*/ 4964986 h 5143500"/>
              <a:gd name="connsiteX81" fmla="*/ 379018 w 9144000"/>
              <a:gd name="connsiteY81" fmla="*/ 4957456 h 5143500"/>
              <a:gd name="connsiteX82" fmla="*/ 369976 w 9144000"/>
              <a:gd name="connsiteY82" fmla="*/ 4953394 h 5143500"/>
              <a:gd name="connsiteX83" fmla="*/ 369976 w 9144000"/>
              <a:gd name="connsiteY83" fmla="*/ 4933661 h 5143500"/>
              <a:gd name="connsiteX84" fmla="*/ 388504 w 9144000"/>
              <a:gd name="connsiteY84" fmla="*/ 4912880 h 5143500"/>
              <a:gd name="connsiteX85" fmla="*/ 420135 w 9144000"/>
              <a:gd name="connsiteY85" fmla="*/ 4964995 h 5143500"/>
              <a:gd name="connsiteX86" fmla="*/ 446944 w 9144000"/>
              <a:gd name="connsiteY86" fmla="*/ 4964995 h 5143500"/>
              <a:gd name="connsiteX87" fmla="*/ 446944 w 9144000"/>
              <a:gd name="connsiteY87" fmla="*/ 4957466 h 5143500"/>
              <a:gd name="connsiteX88" fmla="*/ 432784 w 9144000"/>
              <a:gd name="connsiteY88" fmla="*/ 4945865 h 5143500"/>
              <a:gd name="connsiteX89" fmla="*/ 402961 w 9144000"/>
              <a:gd name="connsiteY89" fmla="*/ 4896614 h 5143500"/>
              <a:gd name="connsiteX90" fmla="*/ 430076 w 9144000"/>
              <a:gd name="connsiteY90" fmla="*/ 4866041 h 5143500"/>
              <a:gd name="connsiteX91" fmla="*/ 447695 w 9144000"/>
              <a:gd name="connsiteY91" fmla="*/ 4858965 h 5143500"/>
              <a:gd name="connsiteX92" fmla="*/ 447695 w 9144000"/>
              <a:gd name="connsiteY92" fmla="*/ 4851584 h 5143500"/>
              <a:gd name="connsiteX93" fmla="*/ 408989 w 9144000"/>
              <a:gd name="connsiteY93" fmla="*/ 4851584 h 5143500"/>
              <a:gd name="connsiteX94" fmla="*/ 408989 w 9144000"/>
              <a:gd name="connsiteY94" fmla="*/ 4858965 h 5143500"/>
              <a:gd name="connsiteX95" fmla="*/ 418327 w 9144000"/>
              <a:gd name="connsiteY95" fmla="*/ 4863185 h 5143500"/>
              <a:gd name="connsiteX96" fmla="*/ 369976 w 9144000"/>
              <a:gd name="connsiteY96" fmla="*/ 4917257 h 5143500"/>
              <a:gd name="connsiteX97" fmla="*/ 369976 w 9144000"/>
              <a:gd name="connsiteY97" fmla="*/ 4863175 h 5143500"/>
              <a:gd name="connsiteX98" fmla="*/ 379166 w 9144000"/>
              <a:gd name="connsiteY98" fmla="*/ 4858955 h 5143500"/>
              <a:gd name="connsiteX99" fmla="*/ 379166 w 9144000"/>
              <a:gd name="connsiteY99" fmla="*/ 4851574 h 5143500"/>
              <a:gd name="connsiteX100" fmla="*/ 264549 w 9144000"/>
              <a:gd name="connsiteY100" fmla="*/ 4844963 h 5143500"/>
              <a:gd name="connsiteX101" fmla="*/ 201890 w 9144000"/>
              <a:gd name="connsiteY101" fmla="*/ 4908374 h 5143500"/>
              <a:gd name="connsiteX102" fmla="*/ 264549 w 9144000"/>
              <a:gd name="connsiteY102" fmla="*/ 4970282 h 5143500"/>
              <a:gd name="connsiteX103" fmla="*/ 327060 w 9144000"/>
              <a:gd name="connsiteY103" fmla="*/ 4908374 h 5143500"/>
              <a:gd name="connsiteX104" fmla="*/ 264549 w 9144000"/>
              <a:gd name="connsiteY104" fmla="*/ 4844963 h 5143500"/>
              <a:gd name="connsiteX105" fmla="*/ 0 w 9144000"/>
              <a:gd name="connsiteY105" fmla="*/ 0 h 5143500"/>
              <a:gd name="connsiteX106" fmla="*/ 9144000 w 9144000"/>
              <a:gd name="connsiteY106" fmla="*/ 0 h 5143500"/>
              <a:gd name="connsiteX107" fmla="*/ 9144000 w 9144000"/>
              <a:gd name="connsiteY107" fmla="*/ 5143500 h 5143500"/>
              <a:gd name="connsiteX108" fmla="*/ 0 w 9144000"/>
              <a:gd name="connsiteY108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144000" h="5143500">
                <a:moveTo>
                  <a:pt x="302950" y="4944362"/>
                </a:moveTo>
                <a:lnTo>
                  <a:pt x="302959" y="4944372"/>
                </a:lnTo>
                <a:lnTo>
                  <a:pt x="302949" y="4944363"/>
                </a:lnTo>
                <a:close/>
                <a:moveTo>
                  <a:pt x="264549" y="4915301"/>
                </a:moveTo>
                <a:lnTo>
                  <a:pt x="295874" y="4950697"/>
                </a:lnTo>
                <a:cubicBezTo>
                  <a:pt x="286832" y="4957327"/>
                  <a:pt x="275538" y="4961092"/>
                  <a:pt x="264549" y="4961092"/>
                </a:cubicBezTo>
                <a:cubicBezTo>
                  <a:pt x="253403" y="4961092"/>
                  <a:pt x="241802" y="4957327"/>
                  <a:pt x="233066" y="4950697"/>
                </a:cubicBezTo>
                <a:close/>
                <a:moveTo>
                  <a:pt x="317110" y="4913186"/>
                </a:moveTo>
                <a:lnTo>
                  <a:pt x="302950" y="4944362"/>
                </a:lnTo>
                <a:lnTo>
                  <a:pt x="288344" y="4927801"/>
                </a:lnTo>
                <a:cubicBezTo>
                  <a:pt x="296329" y="4918463"/>
                  <a:pt x="304461" y="4914550"/>
                  <a:pt x="317110" y="4913186"/>
                </a:cubicBezTo>
                <a:close/>
                <a:moveTo>
                  <a:pt x="211831" y="4911832"/>
                </a:moveTo>
                <a:lnTo>
                  <a:pt x="254460" y="4911832"/>
                </a:lnTo>
                <a:lnTo>
                  <a:pt x="225843" y="4944521"/>
                </a:lnTo>
                <a:lnTo>
                  <a:pt x="225833" y="4944521"/>
                </a:lnTo>
                <a:cubicBezTo>
                  <a:pt x="217701" y="4935331"/>
                  <a:pt x="212582" y="4924036"/>
                  <a:pt x="211831" y="4911832"/>
                </a:cubicBezTo>
                <a:close/>
                <a:moveTo>
                  <a:pt x="264549" y="4883828"/>
                </a:moveTo>
                <a:cubicBezTo>
                  <a:pt x="275696" y="4883828"/>
                  <a:pt x="285933" y="4893017"/>
                  <a:pt x="285933" y="4906121"/>
                </a:cubicBezTo>
                <a:cubicBezTo>
                  <a:pt x="285933" y="4911694"/>
                  <a:pt x="284579" y="4916210"/>
                  <a:pt x="281565" y="4920133"/>
                </a:cubicBezTo>
                <a:lnTo>
                  <a:pt x="281565" y="4920123"/>
                </a:lnTo>
                <a:lnTo>
                  <a:pt x="265903" y="4902652"/>
                </a:lnTo>
                <a:lnTo>
                  <a:pt x="242563" y="4902652"/>
                </a:lnTo>
                <a:cubicBezTo>
                  <a:pt x="244371" y="4891654"/>
                  <a:pt x="253403" y="4883828"/>
                  <a:pt x="264549" y="4883828"/>
                </a:cubicBezTo>
                <a:close/>
                <a:moveTo>
                  <a:pt x="583103" y="4876426"/>
                </a:moveTo>
                <a:lnTo>
                  <a:pt x="601482" y="4919500"/>
                </a:lnTo>
                <a:lnTo>
                  <a:pt x="565029" y="4919500"/>
                </a:lnTo>
                <a:close/>
                <a:moveTo>
                  <a:pt x="483545" y="4861515"/>
                </a:moveTo>
                <a:lnTo>
                  <a:pt x="495443" y="4861515"/>
                </a:lnTo>
                <a:cubicBezTo>
                  <a:pt x="517133" y="4861515"/>
                  <a:pt x="528280" y="4872355"/>
                  <a:pt x="528280" y="4889826"/>
                </a:cubicBezTo>
                <a:cubicBezTo>
                  <a:pt x="528280" y="4907296"/>
                  <a:pt x="515928" y="4918739"/>
                  <a:pt x="494544" y="4918739"/>
                </a:cubicBezTo>
                <a:lnTo>
                  <a:pt x="483545" y="4918739"/>
                </a:lnTo>
                <a:close/>
                <a:moveTo>
                  <a:pt x="264549" y="4854301"/>
                </a:moveTo>
                <a:cubicBezTo>
                  <a:pt x="292267" y="4854301"/>
                  <a:pt x="314708" y="4875240"/>
                  <a:pt x="317119" y="4903255"/>
                </a:cubicBezTo>
                <a:cubicBezTo>
                  <a:pt x="308681" y="4904006"/>
                  <a:pt x="299342" y="4907020"/>
                  <a:pt x="294827" y="4910182"/>
                </a:cubicBezTo>
                <a:lnTo>
                  <a:pt x="294817" y="4910182"/>
                </a:lnTo>
                <a:cubicBezTo>
                  <a:pt x="295113" y="4909727"/>
                  <a:pt x="295271" y="4908225"/>
                  <a:pt x="295271" y="4906565"/>
                </a:cubicBezTo>
                <a:cubicBezTo>
                  <a:pt x="295271" y="4887286"/>
                  <a:pt x="280963" y="4874786"/>
                  <a:pt x="264549" y="4874786"/>
                </a:cubicBezTo>
                <a:cubicBezTo>
                  <a:pt x="248136" y="4874786"/>
                  <a:pt x="235478" y="4885784"/>
                  <a:pt x="233066" y="4902652"/>
                </a:cubicBezTo>
                <a:lnTo>
                  <a:pt x="211831" y="4902652"/>
                </a:lnTo>
                <a:cubicBezTo>
                  <a:pt x="214538" y="4874786"/>
                  <a:pt x="236831" y="4854301"/>
                  <a:pt x="264549" y="4854301"/>
                </a:cubicBezTo>
                <a:close/>
                <a:moveTo>
                  <a:pt x="573162" y="4851574"/>
                </a:moveTo>
                <a:lnTo>
                  <a:pt x="573162" y="4859410"/>
                </a:lnTo>
                <a:cubicBezTo>
                  <a:pt x="575118" y="4860912"/>
                  <a:pt x="576630" y="4862424"/>
                  <a:pt x="577529" y="4863926"/>
                </a:cubicBezTo>
                <a:lnTo>
                  <a:pt x="540780" y="4948878"/>
                </a:lnTo>
                <a:cubicBezTo>
                  <a:pt x="538517" y="4954145"/>
                  <a:pt x="535058" y="4956260"/>
                  <a:pt x="528280" y="4957466"/>
                </a:cubicBezTo>
                <a:lnTo>
                  <a:pt x="528280" y="4964986"/>
                </a:lnTo>
                <a:lnTo>
                  <a:pt x="560059" y="4964986"/>
                </a:lnTo>
                <a:lnTo>
                  <a:pt x="560059" y="4957456"/>
                </a:lnTo>
                <a:lnTo>
                  <a:pt x="550721" y="4953394"/>
                </a:lnTo>
                <a:lnTo>
                  <a:pt x="560810" y="4929599"/>
                </a:lnTo>
                <a:lnTo>
                  <a:pt x="605850" y="4929599"/>
                </a:lnTo>
                <a:lnTo>
                  <a:pt x="615939" y="4953394"/>
                </a:lnTo>
                <a:lnTo>
                  <a:pt x="606453" y="4957456"/>
                </a:lnTo>
                <a:lnTo>
                  <a:pt x="606453" y="4964986"/>
                </a:lnTo>
                <a:lnTo>
                  <a:pt x="650584" y="4964986"/>
                </a:lnTo>
                <a:lnTo>
                  <a:pt x="650584" y="4957456"/>
                </a:lnTo>
                <a:cubicBezTo>
                  <a:pt x="643657" y="4956250"/>
                  <a:pt x="640041" y="4954145"/>
                  <a:pt x="637481" y="4948266"/>
                </a:cubicBezTo>
                <a:lnTo>
                  <a:pt x="595455" y="4851574"/>
                </a:lnTo>
                <a:close/>
                <a:moveTo>
                  <a:pt x="453891" y="4851574"/>
                </a:moveTo>
                <a:lnTo>
                  <a:pt x="453891" y="4858955"/>
                </a:lnTo>
                <a:cubicBezTo>
                  <a:pt x="461875" y="4861218"/>
                  <a:pt x="463229" y="4863926"/>
                  <a:pt x="463229" y="4869647"/>
                </a:cubicBezTo>
                <a:lnTo>
                  <a:pt x="463229" y="4953246"/>
                </a:lnTo>
                <a:lnTo>
                  <a:pt x="453891" y="4957466"/>
                </a:lnTo>
                <a:lnTo>
                  <a:pt x="453891" y="4964986"/>
                </a:lnTo>
                <a:lnTo>
                  <a:pt x="453881" y="4964986"/>
                </a:lnTo>
                <a:lnTo>
                  <a:pt x="453891" y="4964995"/>
                </a:lnTo>
                <a:lnTo>
                  <a:pt x="453891" y="4964986"/>
                </a:lnTo>
                <a:lnTo>
                  <a:pt x="492893" y="4964986"/>
                </a:lnTo>
                <a:lnTo>
                  <a:pt x="492893" y="4957456"/>
                </a:lnTo>
                <a:lnTo>
                  <a:pt x="483555" y="4953236"/>
                </a:lnTo>
                <a:lnTo>
                  <a:pt x="483555" y="4927929"/>
                </a:lnTo>
                <a:lnTo>
                  <a:pt x="493348" y="4927929"/>
                </a:lnTo>
                <a:cubicBezTo>
                  <a:pt x="527084" y="4927929"/>
                  <a:pt x="549080" y="4914975"/>
                  <a:pt x="549080" y="4889826"/>
                </a:cubicBezTo>
                <a:cubicBezTo>
                  <a:pt x="549080" y="4864677"/>
                  <a:pt x="526639" y="4851574"/>
                  <a:pt x="493951" y="4851574"/>
                </a:cubicBezTo>
                <a:close/>
                <a:moveTo>
                  <a:pt x="340153" y="4851574"/>
                </a:moveTo>
                <a:lnTo>
                  <a:pt x="340153" y="4858955"/>
                </a:lnTo>
                <a:lnTo>
                  <a:pt x="349343" y="4863027"/>
                </a:lnTo>
                <a:lnTo>
                  <a:pt x="349343" y="4953394"/>
                </a:lnTo>
                <a:lnTo>
                  <a:pt x="340153" y="4957456"/>
                </a:lnTo>
                <a:lnTo>
                  <a:pt x="340153" y="4964986"/>
                </a:lnTo>
                <a:lnTo>
                  <a:pt x="379018" y="4964986"/>
                </a:lnTo>
                <a:lnTo>
                  <a:pt x="379018" y="4957456"/>
                </a:lnTo>
                <a:lnTo>
                  <a:pt x="369976" y="4953394"/>
                </a:lnTo>
                <a:lnTo>
                  <a:pt x="369976" y="4933661"/>
                </a:lnTo>
                <a:lnTo>
                  <a:pt x="388504" y="4912880"/>
                </a:lnTo>
                <a:lnTo>
                  <a:pt x="420135" y="4964995"/>
                </a:lnTo>
                <a:lnTo>
                  <a:pt x="446944" y="4964995"/>
                </a:lnTo>
                <a:lnTo>
                  <a:pt x="446944" y="4957466"/>
                </a:lnTo>
                <a:cubicBezTo>
                  <a:pt x="441223" y="4956863"/>
                  <a:pt x="438209" y="4954600"/>
                  <a:pt x="432784" y="4945865"/>
                </a:cubicBezTo>
                <a:lnTo>
                  <a:pt x="402961" y="4896614"/>
                </a:lnTo>
                <a:lnTo>
                  <a:pt x="430076" y="4866041"/>
                </a:lnTo>
                <a:cubicBezTo>
                  <a:pt x="434444" y="4861218"/>
                  <a:pt x="438209" y="4860013"/>
                  <a:pt x="447695" y="4858965"/>
                </a:cubicBezTo>
                <a:lnTo>
                  <a:pt x="447695" y="4851584"/>
                </a:lnTo>
                <a:lnTo>
                  <a:pt x="408989" y="4851584"/>
                </a:lnTo>
                <a:lnTo>
                  <a:pt x="408989" y="4858965"/>
                </a:lnTo>
                <a:lnTo>
                  <a:pt x="418327" y="4863185"/>
                </a:lnTo>
                <a:lnTo>
                  <a:pt x="369976" y="4917257"/>
                </a:lnTo>
                <a:lnTo>
                  <a:pt x="369976" y="4863175"/>
                </a:lnTo>
                <a:lnTo>
                  <a:pt x="379166" y="4858955"/>
                </a:lnTo>
                <a:lnTo>
                  <a:pt x="379166" y="4851574"/>
                </a:lnTo>
                <a:close/>
                <a:moveTo>
                  <a:pt x="264549" y="4844963"/>
                </a:moveTo>
                <a:cubicBezTo>
                  <a:pt x="229460" y="4844963"/>
                  <a:pt x="201890" y="4872523"/>
                  <a:pt x="201890" y="4908374"/>
                </a:cubicBezTo>
                <a:cubicBezTo>
                  <a:pt x="201890" y="4944224"/>
                  <a:pt x="229450" y="4970282"/>
                  <a:pt x="264549" y="4970282"/>
                </a:cubicBezTo>
                <a:cubicBezTo>
                  <a:pt x="299639" y="4970282"/>
                  <a:pt x="327060" y="4943928"/>
                  <a:pt x="327060" y="4908374"/>
                </a:cubicBezTo>
                <a:cubicBezTo>
                  <a:pt x="327060" y="4872819"/>
                  <a:pt x="299639" y="4844963"/>
                  <a:pt x="264549" y="484496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Infoga en bild, använd en mörk bild så att logotyp och text syns på bilden.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F3C64A8A-2D90-4388-B1FB-A170D33D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81484-3931-CD42-B72A-AD687F86C68F}" type="datetime1">
              <a:rPr lang="sv-SE" smtClean="0"/>
              <a:t>2026-02-09</a:t>
            </a:fld>
            <a:endParaRPr lang="sv-SE"/>
          </a:p>
        </p:txBody>
      </p:sp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67E44715-7255-4FDA-8953-9723255A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42CFC2D6-0CDF-4504-ADC1-FA0FE43B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CE02CB0-B0CE-4132-8C35-30691F7DE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7" y="663576"/>
            <a:ext cx="8569325" cy="1780522"/>
          </a:xfrm>
        </p:spPr>
        <p:txBody>
          <a:bodyPr lIns="0" tIns="0" rIns="0"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8B4323B-8D1C-4A83-8916-9EE63253F5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5883" y="2749495"/>
            <a:ext cx="8569325" cy="621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och skriv underrubrik</a:t>
            </a:r>
          </a:p>
        </p:txBody>
      </p:sp>
    </p:spTree>
    <p:extLst>
      <p:ext uri="{BB962C8B-B14F-4D97-AF65-F5344CB8AC3E}">
        <p14:creationId xmlns:p14="http://schemas.microsoft.com/office/powerpoint/2010/main" val="311239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B1776D4-2143-4786-802E-4FB8ACF6921C}"/>
              </a:ext>
            </a:extLst>
          </p:cNvPr>
          <p:cNvSpPr/>
          <p:nvPr userDrawn="1"/>
        </p:nvSpPr>
        <p:spPr>
          <a:xfrm>
            <a:off x="0" y="3827721"/>
            <a:ext cx="9144000" cy="1315779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1DB3667-FC06-46F7-AAEC-D0A0DC73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C6A-64D2-1B48-AE55-26E558DF40D2}" type="datetime1">
              <a:rPr lang="sv-SE" smtClean="0"/>
              <a:t>2026-02-09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1CD81AAB-EB76-4784-B726-14D064F4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037ABE8-06D9-4394-B27A-397E444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F38232-BEB6-4744-8E03-FAF9006950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E7427E8-914C-4822-8528-9204329E9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5" name="Bild 27">
            <a:extLst>
              <a:ext uri="{FF2B5EF4-FFF2-40B4-BE49-F238E27FC236}">
                <a16:creationId xmlns:a16="http://schemas.microsoft.com/office/drawing/2014/main" id="{EB57CDAC-E585-BAC5-0438-6858285E57C7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2E61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8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B1776D4-2143-4786-802E-4FB8ACF6921C}"/>
              </a:ext>
            </a:extLst>
          </p:cNvPr>
          <p:cNvSpPr/>
          <p:nvPr userDrawn="1"/>
        </p:nvSpPr>
        <p:spPr>
          <a:xfrm>
            <a:off x="0" y="3827721"/>
            <a:ext cx="9144000" cy="1315779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1DB3667-FC06-46F7-AAEC-D0A0DC73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AFFB-E486-5141-9D16-495AC99961FB}" type="datetime1">
              <a:rPr lang="sv-SE" smtClean="0"/>
              <a:t>2026-02-09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1CD81AAB-EB76-4784-B726-14D064F4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037ABE8-06D9-4394-B27A-397E444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F38232-BEB6-4744-8E03-FAF9006950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E7427E8-914C-4822-8528-9204329E9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5" name="Bild 27">
            <a:extLst>
              <a:ext uri="{FF2B5EF4-FFF2-40B4-BE49-F238E27FC236}">
                <a16:creationId xmlns:a16="http://schemas.microsoft.com/office/drawing/2014/main" id="{4E58B7D5-4577-3644-EBAA-565B050260D8}"/>
              </a:ext>
            </a:extLst>
          </p:cNvPr>
          <p:cNvSpPr/>
          <p:nvPr userDrawn="1"/>
        </p:nvSpPr>
        <p:spPr>
          <a:xfrm>
            <a:off x="201890" y="4844963"/>
            <a:ext cx="448694" cy="125319"/>
          </a:xfrm>
          <a:custGeom>
            <a:avLst/>
            <a:gdLst>
              <a:gd name="connsiteX0" fmla="*/ 363139 w 448694"/>
              <a:gd name="connsiteY0" fmla="*/ 74537 h 125319"/>
              <a:gd name="connsiteX1" fmla="*/ 381213 w 448694"/>
              <a:gd name="connsiteY1" fmla="*/ 31463 h 125319"/>
              <a:gd name="connsiteX2" fmla="*/ 399592 w 448694"/>
              <a:gd name="connsiteY2" fmla="*/ 74537 h 125319"/>
              <a:gd name="connsiteX3" fmla="*/ 363139 w 448694"/>
              <a:gd name="connsiteY3" fmla="*/ 74537 h 125319"/>
              <a:gd name="connsiteX4" fmla="*/ 326390 w 448694"/>
              <a:gd name="connsiteY4" fmla="*/ 120023 h 125319"/>
              <a:gd name="connsiteX5" fmla="*/ 358169 w 448694"/>
              <a:gd name="connsiteY5" fmla="*/ 120023 h 125319"/>
              <a:gd name="connsiteX6" fmla="*/ 358169 w 448694"/>
              <a:gd name="connsiteY6" fmla="*/ 112493 h 125319"/>
              <a:gd name="connsiteX7" fmla="*/ 348831 w 448694"/>
              <a:gd name="connsiteY7" fmla="*/ 108431 h 125319"/>
              <a:gd name="connsiteX8" fmla="*/ 358920 w 448694"/>
              <a:gd name="connsiteY8" fmla="*/ 84636 h 125319"/>
              <a:gd name="connsiteX9" fmla="*/ 403960 w 448694"/>
              <a:gd name="connsiteY9" fmla="*/ 84636 h 125319"/>
              <a:gd name="connsiteX10" fmla="*/ 414049 w 448694"/>
              <a:gd name="connsiteY10" fmla="*/ 108431 h 125319"/>
              <a:gd name="connsiteX11" fmla="*/ 404563 w 448694"/>
              <a:gd name="connsiteY11" fmla="*/ 112493 h 125319"/>
              <a:gd name="connsiteX12" fmla="*/ 404563 w 448694"/>
              <a:gd name="connsiteY12" fmla="*/ 120023 h 125319"/>
              <a:gd name="connsiteX13" fmla="*/ 448694 w 448694"/>
              <a:gd name="connsiteY13" fmla="*/ 120023 h 125319"/>
              <a:gd name="connsiteX14" fmla="*/ 448694 w 448694"/>
              <a:gd name="connsiteY14" fmla="*/ 112493 h 125319"/>
              <a:gd name="connsiteX15" fmla="*/ 435591 w 448694"/>
              <a:gd name="connsiteY15" fmla="*/ 103303 h 125319"/>
              <a:gd name="connsiteX16" fmla="*/ 393565 w 448694"/>
              <a:gd name="connsiteY16" fmla="*/ 6611 h 125319"/>
              <a:gd name="connsiteX17" fmla="*/ 371272 w 448694"/>
              <a:gd name="connsiteY17" fmla="*/ 6611 h 125319"/>
              <a:gd name="connsiteX18" fmla="*/ 371272 w 448694"/>
              <a:gd name="connsiteY18" fmla="*/ 14447 h 125319"/>
              <a:gd name="connsiteX19" fmla="*/ 375639 w 448694"/>
              <a:gd name="connsiteY19" fmla="*/ 18963 h 125319"/>
              <a:gd name="connsiteX20" fmla="*/ 338890 w 448694"/>
              <a:gd name="connsiteY20" fmla="*/ 103915 h 125319"/>
              <a:gd name="connsiteX21" fmla="*/ 326390 w 448694"/>
              <a:gd name="connsiteY21" fmla="*/ 112503 h 125319"/>
              <a:gd name="connsiteX22" fmla="*/ 326390 w 448694"/>
              <a:gd name="connsiteY22" fmla="*/ 120032 h 125319"/>
              <a:gd name="connsiteX23" fmla="*/ 281655 w 448694"/>
              <a:gd name="connsiteY23" fmla="*/ 73786 h 125319"/>
              <a:gd name="connsiteX24" fmla="*/ 281655 w 448694"/>
              <a:gd name="connsiteY24" fmla="*/ 16552 h 125319"/>
              <a:gd name="connsiteX25" fmla="*/ 293553 w 448694"/>
              <a:gd name="connsiteY25" fmla="*/ 16552 h 125319"/>
              <a:gd name="connsiteX26" fmla="*/ 326390 w 448694"/>
              <a:gd name="connsiteY26" fmla="*/ 44863 h 125319"/>
              <a:gd name="connsiteX27" fmla="*/ 292654 w 448694"/>
              <a:gd name="connsiteY27" fmla="*/ 73776 h 125319"/>
              <a:gd name="connsiteX28" fmla="*/ 281655 w 448694"/>
              <a:gd name="connsiteY28" fmla="*/ 73776 h 125319"/>
              <a:gd name="connsiteX29" fmla="*/ 251991 w 448694"/>
              <a:gd name="connsiteY29" fmla="*/ 120023 h 125319"/>
              <a:gd name="connsiteX30" fmla="*/ 291003 w 448694"/>
              <a:gd name="connsiteY30" fmla="*/ 120023 h 125319"/>
              <a:gd name="connsiteX31" fmla="*/ 291003 w 448694"/>
              <a:gd name="connsiteY31" fmla="*/ 112493 h 125319"/>
              <a:gd name="connsiteX32" fmla="*/ 281665 w 448694"/>
              <a:gd name="connsiteY32" fmla="*/ 108273 h 125319"/>
              <a:gd name="connsiteX33" fmla="*/ 281665 w 448694"/>
              <a:gd name="connsiteY33" fmla="*/ 82966 h 125319"/>
              <a:gd name="connsiteX34" fmla="*/ 291458 w 448694"/>
              <a:gd name="connsiteY34" fmla="*/ 82966 h 125319"/>
              <a:gd name="connsiteX35" fmla="*/ 347190 w 448694"/>
              <a:gd name="connsiteY35" fmla="*/ 44863 h 125319"/>
              <a:gd name="connsiteX36" fmla="*/ 292061 w 448694"/>
              <a:gd name="connsiteY36" fmla="*/ 6611 h 125319"/>
              <a:gd name="connsiteX37" fmla="*/ 252001 w 448694"/>
              <a:gd name="connsiteY37" fmla="*/ 6611 h 125319"/>
              <a:gd name="connsiteX38" fmla="*/ 252001 w 448694"/>
              <a:gd name="connsiteY38" fmla="*/ 13992 h 125319"/>
              <a:gd name="connsiteX39" fmla="*/ 261339 w 448694"/>
              <a:gd name="connsiteY39" fmla="*/ 24684 h 125319"/>
              <a:gd name="connsiteX40" fmla="*/ 261339 w 448694"/>
              <a:gd name="connsiteY40" fmla="*/ 108283 h 125319"/>
              <a:gd name="connsiteX41" fmla="*/ 252001 w 448694"/>
              <a:gd name="connsiteY41" fmla="*/ 112503 h 125319"/>
              <a:gd name="connsiteX42" fmla="*/ 252001 w 448694"/>
              <a:gd name="connsiteY42" fmla="*/ 120032 h 125319"/>
              <a:gd name="connsiteX43" fmla="*/ 138263 w 448694"/>
              <a:gd name="connsiteY43" fmla="*/ 120023 h 125319"/>
              <a:gd name="connsiteX44" fmla="*/ 177128 w 448694"/>
              <a:gd name="connsiteY44" fmla="*/ 120023 h 125319"/>
              <a:gd name="connsiteX45" fmla="*/ 177128 w 448694"/>
              <a:gd name="connsiteY45" fmla="*/ 112493 h 125319"/>
              <a:gd name="connsiteX46" fmla="*/ 168086 w 448694"/>
              <a:gd name="connsiteY46" fmla="*/ 108431 h 125319"/>
              <a:gd name="connsiteX47" fmla="*/ 168086 w 448694"/>
              <a:gd name="connsiteY47" fmla="*/ 88698 h 125319"/>
              <a:gd name="connsiteX48" fmla="*/ 186614 w 448694"/>
              <a:gd name="connsiteY48" fmla="*/ 67917 h 125319"/>
              <a:gd name="connsiteX49" fmla="*/ 218245 w 448694"/>
              <a:gd name="connsiteY49" fmla="*/ 120032 h 125319"/>
              <a:gd name="connsiteX50" fmla="*/ 245054 w 448694"/>
              <a:gd name="connsiteY50" fmla="*/ 120032 h 125319"/>
              <a:gd name="connsiteX51" fmla="*/ 245054 w 448694"/>
              <a:gd name="connsiteY51" fmla="*/ 112503 h 125319"/>
              <a:gd name="connsiteX52" fmla="*/ 230894 w 448694"/>
              <a:gd name="connsiteY52" fmla="*/ 100902 h 125319"/>
              <a:gd name="connsiteX53" fmla="*/ 201071 w 448694"/>
              <a:gd name="connsiteY53" fmla="*/ 51651 h 125319"/>
              <a:gd name="connsiteX54" fmla="*/ 228186 w 448694"/>
              <a:gd name="connsiteY54" fmla="*/ 21078 h 125319"/>
              <a:gd name="connsiteX55" fmla="*/ 245805 w 448694"/>
              <a:gd name="connsiteY55" fmla="*/ 14002 h 125319"/>
              <a:gd name="connsiteX56" fmla="*/ 245805 w 448694"/>
              <a:gd name="connsiteY56" fmla="*/ 6621 h 125319"/>
              <a:gd name="connsiteX57" fmla="*/ 207099 w 448694"/>
              <a:gd name="connsiteY57" fmla="*/ 6621 h 125319"/>
              <a:gd name="connsiteX58" fmla="*/ 207099 w 448694"/>
              <a:gd name="connsiteY58" fmla="*/ 14002 h 125319"/>
              <a:gd name="connsiteX59" fmla="*/ 216437 w 448694"/>
              <a:gd name="connsiteY59" fmla="*/ 18222 h 125319"/>
              <a:gd name="connsiteX60" fmla="*/ 168086 w 448694"/>
              <a:gd name="connsiteY60" fmla="*/ 72294 h 125319"/>
              <a:gd name="connsiteX61" fmla="*/ 168086 w 448694"/>
              <a:gd name="connsiteY61" fmla="*/ 18212 h 125319"/>
              <a:gd name="connsiteX62" fmla="*/ 177276 w 448694"/>
              <a:gd name="connsiteY62" fmla="*/ 13992 h 125319"/>
              <a:gd name="connsiteX63" fmla="*/ 177276 w 448694"/>
              <a:gd name="connsiteY63" fmla="*/ 6611 h 125319"/>
              <a:gd name="connsiteX64" fmla="*/ 138263 w 448694"/>
              <a:gd name="connsiteY64" fmla="*/ 6611 h 125319"/>
              <a:gd name="connsiteX65" fmla="*/ 138263 w 448694"/>
              <a:gd name="connsiteY65" fmla="*/ 13992 h 125319"/>
              <a:gd name="connsiteX66" fmla="*/ 147453 w 448694"/>
              <a:gd name="connsiteY66" fmla="*/ 18064 h 125319"/>
              <a:gd name="connsiteX67" fmla="*/ 147453 w 448694"/>
              <a:gd name="connsiteY67" fmla="*/ 108431 h 125319"/>
              <a:gd name="connsiteX68" fmla="*/ 138263 w 448694"/>
              <a:gd name="connsiteY68" fmla="*/ 112493 h 125319"/>
              <a:gd name="connsiteX69" fmla="*/ 138263 w 448694"/>
              <a:gd name="connsiteY69" fmla="*/ 120023 h 125319"/>
              <a:gd name="connsiteX70" fmla="*/ 92927 w 448694"/>
              <a:gd name="connsiteY70" fmla="*/ 65219 h 125319"/>
              <a:gd name="connsiteX71" fmla="*/ 93381 w 448694"/>
              <a:gd name="connsiteY71" fmla="*/ 61602 h 125319"/>
              <a:gd name="connsiteX72" fmla="*/ 62659 w 448694"/>
              <a:gd name="connsiteY72" fmla="*/ 29823 h 125319"/>
              <a:gd name="connsiteX73" fmla="*/ 31176 w 448694"/>
              <a:gd name="connsiteY73" fmla="*/ 57689 h 125319"/>
              <a:gd name="connsiteX74" fmla="*/ 9941 w 448694"/>
              <a:gd name="connsiteY74" fmla="*/ 57689 h 125319"/>
              <a:gd name="connsiteX75" fmla="*/ 62659 w 448694"/>
              <a:gd name="connsiteY75" fmla="*/ 9338 h 125319"/>
              <a:gd name="connsiteX76" fmla="*/ 115229 w 448694"/>
              <a:gd name="connsiteY76" fmla="*/ 58292 h 125319"/>
              <a:gd name="connsiteX77" fmla="*/ 92937 w 448694"/>
              <a:gd name="connsiteY77" fmla="*/ 65219 h 125319"/>
              <a:gd name="connsiteX78" fmla="*/ 101069 w 448694"/>
              <a:gd name="connsiteY78" fmla="*/ 99409 h 125319"/>
              <a:gd name="connsiteX79" fmla="*/ 86454 w 448694"/>
              <a:gd name="connsiteY79" fmla="*/ 82838 h 125319"/>
              <a:gd name="connsiteX80" fmla="*/ 115220 w 448694"/>
              <a:gd name="connsiteY80" fmla="*/ 68223 h 125319"/>
              <a:gd name="connsiteX81" fmla="*/ 101059 w 448694"/>
              <a:gd name="connsiteY81" fmla="*/ 99400 h 125319"/>
              <a:gd name="connsiteX82" fmla="*/ 79675 w 448694"/>
              <a:gd name="connsiteY82" fmla="*/ 75160 h 125319"/>
              <a:gd name="connsiteX83" fmla="*/ 64013 w 448694"/>
              <a:gd name="connsiteY83" fmla="*/ 57689 h 125319"/>
              <a:gd name="connsiteX84" fmla="*/ 40673 w 448694"/>
              <a:gd name="connsiteY84" fmla="*/ 57689 h 125319"/>
              <a:gd name="connsiteX85" fmla="*/ 62659 w 448694"/>
              <a:gd name="connsiteY85" fmla="*/ 38865 h 125319"/>
              <a:gd name="connsiteX86" fmla="*/ 84043 w 448694"/>
              <a:gd name="connsiteY86" fmla="*/ 61158 h 125319"/>
              <a:gd name="connsiteX87" fmla="*/ 79675 w 448694"/>
              <a:gd name="connsiteY87" fmla="*/ 75170 h 125319"/>
              <a:gd name="connsiteX88" fmla="*/ 62659 w 448694"/>
              <a:gd name="connsiteY88" fmla="*/ 116129 h 125319"/>
              <a:gd name="connsiteX89" fmla="*/ 31176 w 448694"/>
              <a:gd name="connsiteY89" fmla="*/ 105734 h 125319"/>
              <a:gd name="connsiteX90" fmla="*/ 62659 w 448694"/>
              <a:gd name="connsiteY90" fmla="*/ 70338 h 125319"/>
              <a:gd name="connsiteX91" fmla="*/ 93984 w 448694"/>
              <a:gd name="connsiteY91" fmla="*/ 105734 h 125319"/>
              <a:gd name="connsiteX92" fmla="*/ 62659 w 448694"/>
              <a:gd name="connsiteY92" fmla="*/ 116129 h 125319"/>
              <a:gd name="connsiteX93" fmla="*/ 23943 w 448694"/>
              <a:gd name="connsiteY93" fmla="*/ 99558 h 125319"/>
              <a:gd name="connsiteX94" fmla="*/ 9941 w 448694"/>
              <a:gd name="connsiteY94" fmla="*/ 66869 h 125319"/>
              <a:gd name="connsiteX95" fmla="*/ 52570 w 448694"/>
              <a:gd name="connsiteY95" fmla="*/ 66869 h 125319"/>
              <a:gd name="connsiteX96" fmla="*/ 23953 w 448694"/>
              <a:gd name="connsiteY96" fmla="*/ 99558 h 125319"/>
              <a:gd name="connsiteX97" fmla="*/ 62659 w 448694"/>
              <a:gd name="connsiteY97" fmla="*/ 125319 h 125319"/>
              <a:gd name="connsiteX98" fmla="*/ 125170 w 448694"/>
              <a:gd name="connsiteY98" fmla="*/ 63411 h 125319"/>
              <a:gd name="connsiteX99" fmla="*/ 62659 w 448694"/>
              <a:gd name="connsiteY99" fmla="*/ 0 h 125319"/>
              <a:gd name="connsiteX100" fmla="*/ 0 w 448694"/>
              <a:gd name="connsiteY100" fmla="*/ 63411 h 125319"/>
              <a:gd name="connsiteX101" fmla="*/ 62659 w 448694"/>
              <a:gd name="connsiteY101" fmla="*/ 125319 h 1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48694" h="125319">
                <a:moveTo>
                  <a:pt x="363139" y="74537"/>
                </a:moveTo>
                <a:lnTo>
                  <a:pt x="381213" y="31463"/>
                </a:lnTo>
                <a:lnTo>
                  <a:pt x="399592" y="74537"/>
                </a:lnTo>
                <a:lnTo>
                  <a:pt x="363139" y="74537"/>
                </a:lnTo>
                <a:close/>
                <a:moveTo>
                  <a:pt x="326390" y="120023"/>
                </a:moveTo>
                <a:lnTo>
                  <a:pt x="358169" y="120023"/>
                </a:lnTo>
                <a:lnTo>
                  <a:pt x="358169" y="112493"/>
                </a:lnTo>
                <a:lnTo>
                  <a:pt x="348831" y="108431"/>
                </a:lnTo>
                <a:lnTo>
                  <a:pt x="358920" y="84636"/>
                </a:lnTo>
                <a:lnTo>
                  <a:pt x="403960" y="84636"/>
                </a:lnTo>
                <a:lnTo>
                  <a:pt x="414049" y="108431"/>
                </a:lnTo>
                <a:lnTo>
                  <a:pt x="404563" y="112493"/>
                </a:lnTo>
                <a:lnTo>
                  <a:pt x="404563" y="120023"/>
                </a:lnTo>
                <a:lnTo>
                  <a:pt x="448694" y="120023"/>
                </a:lnTo>
                <a:lnTo>
                  <a:pt x="448694" y="112493"/>
                </a:lnTo>
                <a:cubicBezTo>
                  <a:pt x="441767" y="111287"/>
                  <a:pt x="438151" y="109182"/>
                  <a:pt x="435591" y="103303"/>
                </a:cubicBezTo>
                <a:lnTo>
                  <a:pt x="393565" y="6611"/>
                </a:lnTo>
                <a:lnTo>
                  <a:pt x="371272" y="6611"/>
                </a:lnTo>
                <a:lnTo>
                  <a:pt x="371272" y="14447"/>
                </a:lnTo>
                <a:cubicBezTo>
                  <a:pt x="373228" y="15949"/>
                  <a:pt x="374740" y="17461"/>
                  <a:pt x="375639" y="18963"/>
                </a:cubicBezTo>
                <a:lnTo>
                  <a:pt x="338890" y="103915"/>
                </a:lnTo>
                <a:cubicBezTo>
                  <a:pt x="336627" y="109182"/>
                  <a:pt x="333168" y="111297"/>
                  <a:pt x="326390" y="112503"/>
                </a:cubicBezTo>
                <a:lnTo>
                  <a:pt x="326390" y="120032"/>
                </a:lnTo>
                <a:close/>
                <a:moveTo>
                  <a:pt x="281655" y="73786"/>
                </a:moveTo>
                <a:lnTo>
                  <a:pt x="281655" y="16552"/>
                </a:lnTo>
                <a:lnTo>
                  <a:pt x="293553" y="16552"/>
                </a:lnTo>
                <a:cubicBezTo>
                  <a:pt x="315243" y="16552"/>
                  <a:pt x="326390" y="27392"/>
                  <a:pt x="326390" y="44863"/>
                </a:cubicBezTo>
                <a:cubicBezTo>
                  <a:pt x="326390" y="62333"/>
                  <a:pt x="314038" y="73776"/>
                  <a:pt x="292654" y="73776"/>
                </a:cubicBezTo>
                <a:lnTo>
                  <a:pt x="281655" y="73776"/>
                </a:lnTo>
                <a:close/>
                <a:moveTo>
                  <a:pt x="251991" y="120023"/>
                </a:moveTo>
                <a:lnTo>
                  <a:pt x="291003" y="120023"/>
                </a:lnTo>
                <a:lnTo>
                  <a:pt x="291003" y="112493"/>
                </a:lnTo>
                <a:lnTo>
                  <a:pt x="281665" y="108273"/>
                </a:lnTo>
                <a:lnTo>
                  <a:pt x="281665" y="82966"/>
                </a:lnTo>
                <a:lnTo>
                  <a:pt x="291458" y="82966"/>
                </a:lnTo>
                <a:cubicBezTo>
                  <a:pt x="325194" y="82966"/>
                  <a:pt x="347190" y="70012"/>
                  <a:pt x="347190" y="44863"/>
                </a:cubicBezTo>
                <a:cubicBezTo>
                  <a:pt x="347190" y="19714"/>
                  <a:pt x="324749" y="6611"/>
                  <a:pt x="292061" y="6611"/>
                </a:cubicBezTo>
                <a:lnTo>
                  <a:pt x="252001" y="6611"/>
                </a:lnTo>
                <a:lnTo>
                  <a:pt x="252001" y="13992"/>
                </a:lnTo>
                <a:cubicBezTo>
                  <a:pt x="259985" y="16255"/>
                  <a:pt x="261339" y="18963"/>
                  <a:pt x="261339" y="24684"/>
                </a:cubicBezTo>
                <a:lnTo>
                  <a:pt x="261339" y="108283"/>
                </a:lnTo>
                <a:lnTo>
                  <a:pt x="252001" y="112503"/>
                </a:lnTo>
                <a:lnTo>
                  <a:pt x="252001" y="120032"/>
                </a:lnTo>
                <a:close/>
                <a:moveTo>
                  <a:pt x="138263" y="120023"/>
                </a:moveTo>
                <a:lnTo>
                  <a:pt x="177128" y="120023"/>
                </a:lnTo>
                <a:lnTo>
                  <a:pt x="177128" y="112493"/>
                </a:lnTo>
                <a:lnTo>
                  <a:pt x="168086" y="108431"/>
                </a:lnTo>
                <a:lnTo>
                  <a:pt x="168086" y="88698"/>
                </a:lnTo>
                <a:lnTo>
                  <a:pt x="186614" y="67917"/>
                </a:lnTo>
                <a:lnTo>
                  <a:pt x="218245" y="120032"/>
                </a:lnTo>
                <a:lnTo>
                  <a:pt x="245054" y="120032"/>
                </a:lnTo>
                <a:lnTo>
                  <a:pt x="245054" y="112503"/>
                </a:lnTo>
                <a:cubicBezTo>
                  <a:pt x="239333" y="111900"/>
                  <a:pt x="236319" y="109637"/>
                  <a:pt x="230894" y="100902"/>
                </a:cubicBezTo>
                <a:lnTo>
                  <a:pt x="201071" y="51651"/>
                </a:lnTo>
                <a:lnTo>
                  <a:pt x="228186" y="21078"/>
                </a:lnTo>
                <a:cubicBezTo>
                  <a:pt x="232554" y="16255"/>
                  <a:pt x="236319" y="15050"/>
                  <a:pt x="245805" y="14002"/>
                </a:cubicBezTo>
                <a:lnTo>
                  <a:pt x="245805" y="6621"/>
                </a:lnTo>
                <a:lnTo>
                  <a:pt x="207099" y="6621"/>
                </a:lnTo>
                <a:lnTo>
                  <a:pt x="207099" y="14002"/>
                </a:lnTo>
                <a:lnTo>
                  <a:pt x="216437" y="18222"/>
                </a:lnTo>
                <a:lnTo>
                  <a:pt x="168086" y="72294"/>
                </a:lnTo>
                <a:lnTo>
                  <a:pt x="168086" y="18212"/>
                </a:lnTo>
                <a:lnTo>
                  <a:pt x="177276" y="13992"/>
                </a:lnTo>
                <a:lnTo>
                  <a:pt x="177276" y="6611"/>
                </a:lnTo>
                <a:lnTo>
                  <a:pt x="138263" y="6611"/>
                </a:lnTo>
                <a:lnTo>
                  <a:pt x="138263" y="13992"/>
                </a:lnTo>
                <a:lnTo>
                  <a:pt x="147453" y="18064"/>
                </a:lnTo>
                <a:lnTo>
                  <a:pt x="147453" y="108431"/>
                </a:lnTo>
                <a:lnTo>
                  <a:pt x="138263" y="112493"/>
                </a:lnTo>
                <a:lnTo>
                  <a:pt x="138263" y="120023"/>
                </a:lnTo>
                <a:close/>
                <a:moveTo>
                  <a:pt x="92927" y="65219"/>
                </a:moveTo>
                <a:cubicBezTo>
                  <a:pt x="93223" y="64764"/>
                  <a:pt x="93381" y="63262"/>
                  <a:pt x="93381" y="61602"/>
                </a:cubicBezTo>
                <a:cubicBezTo>
                  <a:pt x="93381" y="42323"/>
                  <a:pt x="79073" y="29823"/>
                  <a:pt x="62659" y="29823"/>
                </a:cubicBezTo>
                <a:cubicBezTo>
                  <a:pt x="46246" y="29823"/>
                  <a:pt x="33588" y="40821"/>
                  <a:pt x="31176" y="57689"/>
                </a:cubicBezTo>
                <a:lnTo>
                  <a:pt x="9941" y="57689"/>
                </a:lnTo>
                <a:cubicBezTo>
                  <a:pt x="12648" y="29823"/>
                  <a:pt x="34941" y="9338"/>
                  <a:pt x="62659" y="9338"/>
                </a:cubicBezTo>
                <a:cubicBezTo>
                  <a:pt x="90377" y="9338"/>
                  <a:pt x="112818" y="30277"/>
                  <a:pt x="115229" y="58292"/>
                </a:cubicBezTo>
                <a:cubicBezTo>
                  <a:pt x="106791" y="59043"/>
                  <a:pt x="97452" y="62057"/>
                  <a:pt x="92937" y="65219"/>
                </a:cubicBezTo>
                <a:moveTo>
                  <a:pt x="101069" y="99409"/>
                </a:moveTo>
                <a:lnTo>
                  <a:pt x="86454" y="82838"/>
                </a:lnTo>
                <a:cubicBezTo>
                  <a:pt x="94439" y="73500"/>
                  <a:pt x="102571" y="69587"/>
                  <a:pt x="115220" y="68223"/>
                </a:cubicBezTo>
                <a:cubicBezTo>
                  <a:pt x="113718" y="80575"/>
                  <a:pt x="109192" y="90971"/>
                  <a:pt x="101059" y="99400"/>
                </a:cubicBezTo>
                <a:moveTo>
                  <a:pt x="79675" y="75160"/>
                </a:moveTo>
                <a:lnTo>
                  <a:pt x="64013" y="57689"/>
                </a:lnTo>
                <a:lnTo>
                  <a:pt x="40673" y="57689"/>
                </a:lnTo>
                <a:cubicBezTo>
                  <a:pt x="42481" y="46691"/>
                  <a:pt x="51513" y="38865"/>
                  <a:pt x="62659" y="38865"/>
                </a:cubicBezTo>
                <a:cubicBezTo>
                  <a:pt x="73806" y="38865"/>
                  <a:pt x="84043" y="48054"/>
                  <a:pt x="84043" y="61158"/>
                </a:cubicBezTo>
                <a:cubicBezTo>
                  <a:pt x="84043" y="66731"/>
                  <a:pt x="82689" y="71247"/>
                  <a:pt x="79675" y="75170"/>
                </a:cubicBezTo>
                <a:moveTo>
                  <a:pt x="62659" y="116129"/>
                </a:moveTo>
                <a:cubicBezTo>
                  <a:pt x="51513" y="116129"/>
                  <a:pt x="39912" y="112364"/>
                  <a:pt x="31176" y="105734"/>
                </a:cubicBezTo>
                <a:lnTo>
                  <a:pt x="62659" y="70338"/>
                </a:lnTo>
                <a:lnTo>
                  <a:pt x="93984" y="105734"/>
                </a:lnTo>
                <a:cubicBezTo>
                  <a:pt x="84942" y="112364"/>
                  <a:pt x="73648" y="116129"/>
                  <a:pt x="62659" y="116129"/>
                </a:cubicBezTo>
                <a:moveTo>
                  <a:pt x="23943" y="99558"/>
                </a:moveTo>
                <a:cubicBezTo>
                  <a:pt x="15811" y="90368"/>
                  <a:pt x="10692" y="79073"/>
                  <a:pt x="9941" y="66869"/>
                </a:cubicBezTo>
                <a:lnTo>
                  <a:pt x="52570" y="66869"/>
                </a:lnTo>
                <a:lnTo>
                  <a:pt x="23953" y="99558"/>
                </a:lnTo>
                <a:close/>
                <a:moveTo>
                  <a:pt x="62659" y="125319"/>
                </a:moveTo>
                <a:cubicBezTo>
                  <a:pt x="97749" y="125319"/>
                  <a:pt x="125170" y="98965"/>
                  <a:pt x="125170" y="63411"/>
                </a:cubicBezTo>
                <a:cubicBezTo>
                  <a:pt x="125170" y="27856"/>
                  <a:pt x="97749" y="0"/>
                  <a:pt x="62659" y="0"/>
                </a:cubicBezTo>
                <a:cubicBezTo>
                  <a:pt x="27570" y="0"/>
                  <a:pt x="0" y="27560"/>
                  <a:pt x="0" y="63411"/>
                </a:cubicBezTo>
                <a:cubicBezTo>
                  <a:pt x="0" y="99261"/>
                  <a:pt x="27560" y="125319"/>
                  <a:pt x="62659" y="125319"/>
                </a:cubicBezTo>
              </a:path>
            </a:pathLst>
          </a:custGeom>
          <a:solidFill>
            <a:srgbClr val="2E614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70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CD25534-BF54-5122-8CA7-7EC9714464C9}"/>
              </a:ext>
            </a:extLst>
          </p:cNvPr>
          <p:cNvSpPr/>
          <p:nvPr userDrawn="1"/>
        </p:nvSpPr>
        <p:spPr>
          <a:xfrm>
            <a:off x="4697338" y="0"/>
            <a:ext cx="444666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87B9E9FA-E50B-4C78-B200-538B559F3F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323163A-34C2-9D4B-A133-1870B44AC159}" type="datetime1">
              <a:rPr lang="sv-SE" smtClean="0"/>
              <a:t>2026-02-09</a:t>
            </a:fld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4F60F49-7794-49ED-B13A-CD86CBE61E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5FB996-B93D-4C81-BEA6-9CD1FAC98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3922713" cy="1079767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sv-SE"/>
              <a:t>Ange rubrik, t ex Innehåll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2415FF-7641-E2CC-96C7-7868832911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8" y="2176463"/>
            <a:ext cx="3922712" cy="2735262"/>
          </a:xfrm>
        </p:spPr>
        <p:txBody>
          <a:bodyPr>
            <a:normAutofit/>
          </a:bodyPr>
          <a:lstStyle>
            <a:lvl1pPr marL="179388" indent="-179388">
              <a:buFont typeface="+mj-lt"/>
              <a:buAutoNum type="arabicPeriod"/>
              <a:defRPr sz="1100"/>
            </a:lvl1pPr>
            <a:lvl2pPr marL="358775" indent="-179388">
              <a:buFont typeface="+mj-lt"/>
              <a:buAutoNum type="arabicPeriod"/>
              <a:defRPr sz="1050"/>
            </a:lvl2pPr>
            <a:lvl3pPr marL="538163" indent="-179388">
              <a:buFont typeface="+mj-lt"/>
              <a:buAutoNum type="arabicPeriod"/>
              <a:defRPr sz="1000"/>
            </a:lvl3pPr>
            <a:lvl4pPr marL="717550" indent="-177800">
              <a:buFont typeface="+mj-lt"/>
              <a:buAutoNum type="arabicPeriod"/>
              <a:defRPr sz="1000"/>
            </a:lvl4pPr>
            <a:lvl5pPr marL="896938" indent="-141288">
              <a:buFont typeface="+mj-lt"/>
              <a:buAutoNum type="arabicPeriod"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14E7E555-A88C-B765-1E51-0693A4246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2"/>
          <a:stretch/>
        </p:blipFill>
        <p:spPr>
          <a:xfrm flipH="1">
            <a:off x="5686096" y="1965329"/>
            <a:ext cx="3457904" cy="11205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438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7338" y="663575"/>
            <a:ext cx="8569324" cy="12908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7338" y="2176464"/>
            <a:ext cx="8569325" cy="2411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4"/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38958" y="221777"/>
            <a:ext cx="317705" cy="1332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0F287654-FE91-4D05-983A-566BB4E16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9224" y="221777"/>
            <a:ext cx="917600" cy="133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691E25-5E1B-9D48-9C22-3FE3AAE9AEC1}" type="datetime1">
              <a:rPr lang="sv-SE" smtClean="0"/>
              <a:t>2026-02-09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D27AA12-D776-47F3-AD12-60D7C8F46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000" y="221777"/>
            <a:ext cx="5040000" cy="133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D1AEB5A1-0436-4EFC-AE4B-F76B884BF319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DDA65BD2-0C2C-2B0E-C434-EBE5A433788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01890" y="4844963"/>
            <a:ext cx="448625" cy="12549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5209753-202E-10C7-94A1-0C3715F14EA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90500" y="190500"/>
            <a:ext cx="1057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Informationsklass: Intern</a:t>
            </a:r>
          </a:p>
        </p:txBody>
      </p:sp>
    </p:spTree>
    <p:extLst>
      <p:ext uri="{BB962C8B-B14F-4D97-AF65-F5344CB8AC3E}">
        <p14:creationId xmlns:p14="http://schemas.microsoft.com/office/powerpoint/2010/main" val="236677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83" r:id="rId4"/>
    <p:sldLayoutId id="2147483673" r:id="rId5"/>
    <p:sldLayoutId id="2147483663" r:id="rId6"/>
    <p:sldLayoutId id="2147483649" r:id="rId7"/>
    <p:sldLayoutId id="2147483682" r:id="rId8"/>
    <p:sldLayoutId id="2147483684" r:id="rId9"/>
    <p:sldLayoutId id="2147483666" r:id="rId10"/>
    <p:sldLayoutId id="2147483667" r:id="rId11"/>
    <p:sldLayoutId id="2147483668" r:id="rId12"/>
    <p:sldLayoutId id="2147483696" r:id="rId13"/>
    <p:sldLayoutId id="2147483654" r:id="rId14"/>
    <p:sldLayoutId id="2147483655" r:id="rId15"/>
    <p:sldLayoutId id="2147483674" r:id="rId16"/>
    <p:sldLayoutId id="2147483675" r:id="rId17"/>
    <p:sldLayoutId id="2147483676" r:id="rId18"/>
    <p:sldLayoutId id="2147483650" r:id="rId19"/>
    <p:sldLayoutId id="2147483652" r:id="rId20"/>
    <p:sldLayoutId id="2147483653" r:id="rId21"/>
    <p:sldLayoutId id="2147483697" r:id="rId22"/>
    <p:sldLayoutId id="2147483698" r:id="rId23"/>
    <p:sldLayoutId id="2147483678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56" r:id="rId31"/>
    <p:sldLayoutId id="2147483657" r:id="rId32"/>
    <p:sldLayoutId id="2147483658" r:id="rId33"/>
    <p:sldLayoutId id="2147483669" r:id="rId34"/>
    <p:sldLayoutId id="2147483659" r:id="rId35"/>
    <p:sldLayoutId id="2147483670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79" r:id="rId42"/>
    <p:sldLayoutId id="2147483680" r:id="rId43"/>
    <p:sldLayoutId id="2147483681" r:id="rId44"/>
  </p:sldLayoutIdLst>
  <p:hf sldNum="0" hdr="0" ftr="0" dt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51435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44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orient="horz" pos="1371" userDrawn="1">
          <p15:clr>
            <a:srgbClr val="F26B43"/>
          </p15:clr>
        </p15:guide>
        <p15:guide id="3" pos="5579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orient="horz" pos="1234" userDrawn="1">
          <p15:clr>
            <a:srgbClr val="F26B43"/>
          </p15:clr>
        </p15:guide>
        <p15:guide id="6" orient="horz" pos="418" userDrawn="1">
          <p15:clr>
            <a:srgbClr val="F26B43"/>
          </p15:clr>
        </p15:guide>
        <p15:guide id="7" orient="horz" pos="140" userDrawn="1">
          <p15:clr>
            <a:srgbClr val="F26B43"/>
          </p15:clr>
        </p15:guide>
        <p15:guide id="8" orient="horz" pos="225" userDrawn="1">
          <p15:clr>
            <a:srgbClr val="F26B43"/>
          </p15:clr>
        </p15:guide>
        <p15:guide id="9" orient="horz" pos="3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CFC04-A3BF-2A0B-EEB3-72B2BF98B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En bild som visar mönster, Grafik, pixel, design&#10;&#10;AI-genererat innehåll kan vara felaktigt.">
            <a:extLst>
              <a:ext uri="{FF2B5EF4-FFF2-40B4-BE49-F238E27FC236}">
                <a16:creationId xmlns:a16="http://schemas.microsoft.com/office/drawing/2014/main" id="{57105CD2-D4FB-CF46-394B-5500E2ACDD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48AA237-3023-698E-A568-DB2C53B8B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ED04E554-5A8D-A985-0B6F-7B77F5BB8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B90369-7919-18B0-2347-106BC5E79C83}"/>
              </a:ext>
            </a:extLst>
          </p:cNvPr>
          <p:cNvSpPr txBox="1"/>
          <p:nvPr/>
        </p:nvSpPr>
        <p:spPr>
          <a:xfrm>
            <a:off x="2280285" y="2140000"/>
            <a:ext cx="458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>
                <a:effectLst/>
              </a:rPr>
              <a:t>Har du pensionsavtalet AKAP‑KR? Få koll på din </a:t>
            </a:r>
            <a:r>
              <a:rPr lang="sv-SE" b="1" i="0" err="1">
                <a:effectLst/>
              </a:rPr>
              <a:t>tjänstepensio</a:t>
            </a:r>
            <a:endParaRPr lang="sv-SE"/>
          </a:p>
        </p:txBody>
      </p:sp>
      <p:pic>
        <p:nvPicPr>
          <p:cNvPr id="12" name="Bildobjekt 11" descr="En bild som visar grön&#10;&#10;AI-genererat innehåll kan vara felaktigt.">
            <a:extLst>
              <a:ext uri="{FF2B5EF4-FFF2-40B4-BE49-F238E27FC236}">
                <a16:creationId xmlns:a16="http://schemas.microsoft.com/office/drawing/2014/main" id="{0DCEE40E-EB4D-35D5-44BE-B453BA62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BBC33F1-05D5-D648-025B-999696DDC370}"/>
              </a:ext>
            </a:extLst>
          </p:cNvPr>
          <p:cNvSpPr txBox="1"/>
          <p:nvPr/>
        </p:nvSpPr>
        <p:spPr>
          <a:xfrm>
            <a:off x="529946" y="565210"/>
            <a:ext cx="8393906" cy="416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sv-SE" sz="3600" b="1" dirty="0">
                <a:solidFill>
                  <a:schemeClr val="bg2"/>
                </a:solidFill>
                <a:effectLst/>
              </a:rPr>
              <a:t>Få koll på din pension!</a:t>
            </a:r>
          </a:p>
          <a:p>
            <a:r>
              <a:rPr lang="sv-SE" dirty="0">
                <a:solidFill>
                  <a:schemeClr val="bg2"/>
                </a:solidFill>
              </a:rPr>
              <a:t>För dig som är 57 år och äldre</a:t>
            </a:r>
          </a:p>
          <a:p>
            <a:pPr>
              <a:buNone/>
            </a:pPr>
            <a:endParaRPr lang="sv-SE" sz="1400" b="1" i="0" dirty="0">
              <a:solidFill>
                <a:schemeClr val="bg2"/>
              </a:solidFill>
              <a:effectLst/>
            </a:endParaRPr>
          </a:p>
          <a:p>
            <a:pPr>
              <a:buNone/>
            </a:pPr>
            <a:endParaRPr lang="sv-SE" sz="1400" b="1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sv-SE" sz="1200" b="1" i="0" dirty="0">
                <a:solidFill>
                  <a:schemeClr val="bg2"/>
                </a:solidFill>
                <a:effectLst/>
              </a:rPr>
              <a:t>KPA Pension tillsammans med </a:t>
            </a:r>
            <a:r>
              <a:rPr lang="sv-SE" sz="1200" b="1" dirty="0">
                <a:solidFill>
                  <a:schemeClr val="bg2"/>
                </a:solidFill>
              </a:rPr>
              <a:t>Familjen Helsingborg</a:t>
            </a:r>
            <a:endParaRPr lang="sv-SE" sz="120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sv-SE" sz="1200" b="0" i="0" dirty="0">
                <a:solidFill>
                  <a:schemeClr val="bg2"/>
                </a:solidFill>
                <a:effectLst/>
              </a:rPr>
              <a:t>bjuder in till informationsträffar för dig som vill förstå hur din tjänstepension fungerar.</a:t>
            </a:r>
            <a:endParaRPr lang="sv-SE" sz="1200" dirty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sv-SE" sz="1200" b="1" dirty="0">
              <a:solidFill>
                <a:schemeClr val="bg2"/>
              </a:solidFill>
              <a:effectLst/>
            </a:endParaRPr>
          </a:p>
          <a:p>
            <a:pPr algn="l" rtl="0">
              <a:buNone/>
            </a:pPr>
            <a:r>
              <a:rPr lang="sv-SE" sz="1200" b="1" dirty="0">
                <a:solidFill>
                  <a:schemeClr val="bg2"/>
                </a:solidFill>
                <a:effectLst/>
              </a:rPr>
              <a:t>Vi går igenom:</a:t>
            </a:r>
            <a:r>
              <a:rPr lang="sv-SE" sz="1200" b="0" i="0" dirty="0">
                <a:solidFill>
                  <a:schemeClr val="bg2"/>
                </a:solidFill>
                <a:effectLst/>
              </a:rPr>
              <a:t> </a:t>
            </a:r>
          </a:p>
          <a:p>
            <a:pPr algn="l" rtl="0">
              <a:buNone/>
            </a:pPr>
            <a:endParaRPr lang="sv-SE" sz="1200" b="1" dirty="0">
              <a:solidFill>
                <a:schemeClr val="bg2"/>
              </a:solidFill>
              <a:effectLst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2"/>
                </a:solidFill>
              </a:rPr>
              <a:t>Pensionens olika delar</a:t>
            </a:r>
            <a:endParaRPr lang="sv-SE" sz="1200" dirty="0">
              <a:solidFill>
                <a:schemeClr val="bg2"/>
              </a:solidFill>
              <a:effectLst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chemeClr val="bg2"/>
                </a:solidFill>
                <a:effectLst/>
              </a:rPr>
              <a:t>Hur du tjänar in pension </a:t>
            </a:r>
            <a:endParaRPr lang="sv-SE" sz="1200" dirty="0">
              <a:solidFill>
                <a:schemeClr val="bg2"/>
              </a:solidFill>
              <a:effectLst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chemeClr val="bg2"/>
                </a:solidFill>
                <a:effectLst/>
              </a:rPr>
              <a:t>Vad som påverkar din framtida pension </a:t>
            </a:r>
            <a:endParaRPr lang="sv-SE" sz="1200" dirty="0">
              <a:solidFill>
                <a:schemeClr val="bg2"/>
              </a:solidFill>
              <a:effectLst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2"/>
                </a:solidFill>
              </a:rPr>
              <a:t>När och hur du kan ta ut pensionen</a:t>
            </a:r>
            <a:endParaRPr lang="sv-SE" sz="1200" dirty="0">
              <a:solidFill>
                <a:schemeClr val="bg2"/>
              </a:solidFill>
              <a:effectLst/>
            </a:endParaRPr>
          </a:p>
          <a:p>
            <a:pPr>
              <a:buNone/>
            </a:pPr>
            <a:r>
              <a:rPr lang="sv-SE" sz="1200" i="1" dirty="0">
                <a:solidFill>
                  <a:schemeClr val="bg2"/>
                </a:solidFill>
              </a:rPr>
              <a:t>Scanna QR-kod och anmäl dig till det tillfälle som passar dig.</a:t>
            </a:r>
            <a:endParaRPr lang="sv-SE" sz="1200" dirty="0">
              <a:solidFill>
                <a:schemeClr val="bg2"/>
              </a:solidFill>
            </a:endParaRPr>
          </a:p>
          <a:p>
            <a:pPr>
              <a:buNone/>
            </a:pPr>
            <a:br>
              <a:rPr lang="sv-SE" dirty="0">
                <a:solidFill>
                  <a:schemeClr val="bg2"/>
                </a:solidFill>
              </a:rPr>
            </a:b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5F47CE-C263-3274-DCEE-A3B4B05D0FAC}"/>
              </a:ext>
            </a:extLst>
          </p:cNvPr>
          <p:cNvSpPr txBox="1"/>
          <p:nvPr/>
        </p:nvSpPr>
        <p:spPr>
          <a:xfrm>
            <a:off x="5331102" y="2786331"/>
            <a:ext cx="1775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1200" dirty="0">
                <a:solidFill>
                  <a:schemeClr val="bg2"/>
                </a:solidFill>
              </a:rPr>
              <a:t>2026-04-28 kl.16.00</a:t>
            </a:r>
            <a:r>
              <a:rPr lang="sv-SE" sz="1200" b="1" i="0" dirty="0">
                <a:solidFill>
                  <a:schemeClr val="bg2"/>
                </a:solidFill>
                <a:effectLst/>
              </a:rPr>
              <a:t> </a:t>
            </a:r>
            <a:endParaRPr lang="sv-SE" sz="1200" dirty="0">
              <a:solidFill>
                <a:schemeClr val="bg2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98C64DC-BD06-BA04-420A-4BDC15FB676A}"/>
              </a:ext>
            </a:extLst>
          </p:cNvPr>
          <p:cNvSpPr txBox="1"/>
          <p:nvPr/>
        </p:nvSpPr>
        <p:spPr>
          <a:xfrm>
            <a:off x="7324049" y="2771773"/>
            <a:ext cx="1775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1200" dirty="0">
                <a:solidFill>
                  <a:schemeClr val="bg2"/>
                </a:solidFill>
              </a:rPr>
              <a:t>2026-04-29 kl.11.00</a:t>
            </a:r>
          </a:p>
        </p:txBody>
      </p:sp>
      <p:pic>
        <p:nvPicPr>
          <p:cNvPr id="11" name="Bildobjekt 10" descr="En bild som visar mönster, Grafik, pixel, design&#10;&#10;AI-genererat innehåll kan vara felaktigt.">
            <a:extLst>
              <a:ext uri="{FF2B5EF4-FFF2-40B4-BE49-F238E27FC236}">
                <a16:creationId xmlns:a16="http://schemas.microsoft.com/office/drawing/2014/main" id="{4299CC6B-B66E-03BE-6178-6DF300C2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2290" y="3207270"/>
            <a:ext cx="1775222" cy="1775222"/>
          </a:xfrm>
          <a:prstGeom prst="rect">
            <a:avLst/>
          </a:prstGeom>
        </p:spPr>
      </p:pic>
      <p:pic>
        <p:nvPicPr>
          <p:cNvPr id="17" name="Bildobjekt 16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A962C1D1-91A6-5C75-1C8B-7E1246BA3D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3176" y="3207270"/>
            <a:ext cx="1775222" cy="17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4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1AD89-E8FC-12E6-054A-9F8F3677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F1649-C390-3D6A-D8C1-B3DF5FD43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0CBD7B-8D84-F2A7-169B-FF9974CE4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latshållare för bild 11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E36AED25-FF3F-B96A-3AA8-8F1F0FFE1B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FCA6914-7B8B-647A-F195-D944C4642BD2}"/>
              </a:ext>
            </a:extLst>
          </p:cNvPr>
          <p:cNvSpPr txBox="1"/>
          <p:nvPr/>
        </p:nvSpPr>
        <p:spPr>
          <a:xfrm>
            <a:off x="2280285" y="2140000"/>
            <a:ext cx="458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>
                <a:effectLst/>
              </a:rPr>
              <a:t>Har du pensionsavtalet AKAP‑KR? Få koll på din </a:t>
            </a:r>
            <a:r>
              <a:rPr lang="sv-SE" b="1" i="0" err="1">
                <a:effectLst/>
              </a:rPr>
              <a:t>tjänstepensio</a:t>
            </a:r>
            <a:endParaRPr lang="sv-SE"/>
          </a:p>
        </p:txBody>
      </p:sp>
      <p:pic>
        <p:nvPicPr>
          <p:cNvPr id="5" name="Bildobjekt 4" descr="En bild som visar berg&#10;&#10;AI-genererat innehåll kan vara felaktigt.">
            <a:extLst>
              <a:ext uri="{FF2B5EF4-FFF2-40B4-BE49-F238E27FC236}">
                <a16:creationId xmlns:a16="http://schemas.microsoft.com/office/drawing/2014/main" id="{68EF9178-40A9-4775-7EE0-035DFCA2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0D486DC-4CBF-F331-B447-B168131817A2}"/>
              </a:ext>
            </a:extLst>
          </p:cNvPr>
          <p:cNvSpPr txBox="1"/>
          <p:nvPr/>
        </p:nvSpPr>
        <p:spPr>
          <a:xfrm>
            <a:off x="393925" y="535883"/>
            <a:ext cx="722288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chemeClr val="accent4"/>
                </a:solidFill>
              </a:rPr>
              <a:t>Få koll på din pension!</a:t>
            </a:r>
          </a:p>
          <a:p>
            <a:r>
              <a:rPr lang="sv-SE" b="1" dirty="0">
                <a:solidFill>
                  <a:schemeClr val="accent4"/>
                </a:solidFill>
              </a:rPr>
              <a:t>För dig som är 18-56 år</a:t>
            </a:r>
          </a:p>
          <a:p>
            <a:pPr>
              <a:buNone/>
            </a:pPr>
            <a:endParaRPr lang="sv-SE" sz="1400" b="1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sv-SE" sz="1200" b="1" dirty="0">
                <a:solidFill>
                  <a:schemeClr val="accent4"/>
                </a:solidFill>
              </a:rPr>
              <a:t>KPA Pension tillsammans med Familjen Helsingborg</a:t>
            </a:r>
          </a:p>
          <a:p>
            <a:r>
              <a:rPr lang="sv-SE" sz="1200" dirty="0">
                <a:solidFill>
                  <a:schemeClr val="accent4"/>
                </a:solidFill>
              </a:rPr>
              <a:t>bjuder in till informationsträffar om pension – särskilt för dig som är mitt i arbetslivet </a:t>
            </a:r>
          </a:p>
          <a:p>
            <a:r>
              <a:rPr lang="sv-SE" sz="1200" dirty="0">
                <a:solidFill>
                  <a:schemeClr val="accent4"/>
                </a:solidFill>
              </a:rPr>
              <a:t>och har långt kvar till pensionen.</a:t>
            </a:r>
          </a:p>
          <a:p>
            <a:pPr algn="l" rtl="0">
              <a:buNone/>
            </a:pPr>
            <a:endParaRPr lang="sv-SE" sz="1200" dirty="0">
              <a:solidFill>
                <a:schemeClr val="accent4"/>
              </a:solidFill>
            </a:endParaRPr>
          </a:p>
          <a:p>
            <a:r>
              <a:rPr lang="sv-SE" sz="1200" b="1" dirty="0">
                <a:solidFill>
                  <a:schemeClr val="accent4"/>
                </a:solidFill>
              </a:rPr>
              <a:t>Du får koll på: </a:t>
            </a:r>
          </a:p>
          <a:p>
            <a:endParaRPr lang="sv-SE" sz="1200" b="1" dirty="0">
              <a:solidFill>
                <a:schemeClr val="accent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4"/>
                </a:solidFill>
              </a:rPr>
              <a:t>Hur tjänar du in pension?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4"/>
                </a:solidFill>
              </a:rPr>
              <a:t>Vad betyder deltid/heltid för din framtida pension?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4"/>
                </a:solidFill>
              </a:rPr>
              <a:t>Vad kan du påverka redan nu? </a:t>
            </a:r>
          </a:p>
          <a:p>
            <a:pPr>
              <a:buNone/>
            </a:pPr>
            <a:endParaRPr lang="sv-SE" sz="1200" i="1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sv-SE" sz="1200" i="1" dirty="0">
                <a:solidFill>
                  <a:schemeClr val="accent4"/>
                </a:solidFill>
              </a:rPr>
              <a:t>Scanna QR-kod och anmäl dig till det tillfälle som passar dig.</a:t>
            </a:r>
          </a:p>
          <a:p>
            <a:pPr>
              <a:buNone/>
            </a:pPr>
            <a:br>
              <a:rPr lang="sv-SE" dirty="0">
                <a:solidFill>
                  <a:schemeClr val="accent4"/>
                </a:solidFill>
              </a:rPr>
            </a:br>
            <a:endParaRPr lang="sv-SE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8ECA584-E141-3221-C8C1-6F43839EC6D9}"/>
              </a:ext>
            </a:extLst>
          </p:cNvPr>
          <p:cNvSpPr txBox="1"/>
          <p:nvPr/>
        </p:nvSpPr>
        <p:spPr>
          <a:xfrm>
            <a:off x="5555613" y="3176002"/>
            <a:ext cx="1689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1200" dirty="0">
                <a:solidFill>
                  <a:schemeClr val="bg2"/>
                </a:solidFill>
              </a:rPr>
              <a:t>2026-04-28 kl.11.00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1B5A8E1-808D-B715-31D3-55EB55CBAFAE}"/>
              </a:ext>
            </a:extLst>
          </p:cNvPr>
          <p:cNvSpPr txBox="1"/>
          <p:nvPr/>
        </p:nvSpPr>
        <p:spPr>
          <a:xfrm>
            <a:off x="7334624" y="3146584"/>
            <a:ext cx="1689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1200" dirty="0">
                <a:solidFill>
                  <a:schemeClr val="bg2"/>
                </a:solidFill>
              </a:rPr>
              <a:t>2026-04-29 kl.16.00</a:t>
            </a:r>
          </a:p>
        </p:txBody>
      </p:sp>
      <p:pic>
        <p:nvPicPr>
          <p:cNvPr id="15" name="Bildobjekt 14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123D6812-9FEE-3E3D-AEE0-5C18FE3896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23474" y="3577949"/>
            <a:ext cx="1417148" cy="1417148"/>
          </a:xfrm>
          <a:prstGeom prst="rect">
            <a:avLst/>
          </a:prstGeom>
        </p:spPr>
      </p:pic>
      <p:pic>
        <p:nvPicPr>
          <p:cNvPr id="17" name="Bildobjekt 16" descr="En bild som visar mönster, Grafik, pixel, design&#10;&#10;AI-genererat innehåll kan vara felaktigt.">
            <a:extLst>
              <a:ext uri="{FF2B5EF4-FFF2-40B4-BE49-F238E27FC236}">
                <a16:creationId xmlns:a16="http://schemas.microsoft.com/office/drawing/2014/main" id="{0D355463-1515-9C3F-5B32-ED31D99816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9514" y="3548423"/>
            <a:ext cx="1417148" cy="14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4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KPA">
  <a:themeElements>
    <a:clrScheme name="KPA">
      <a:dk1>
        <a:sysClr val="windowText" lastClr="000000"/>
      </a:dk1>
      <a:lt1>
        <a:sysClr val="window" lastClr="FFFFFF"/>
      </a:lt1>
      <a:dk2>
        <a:srgbClr val="F0E5DB"/>
      </a:dk2>
      <a:lt2>
        <a:srgbClr val="FAEFE5"/>
      </a:lt2>
      <a:accent1>
        <a:srgbClr val="296144"/>
      </a:accent1>
      <a:accent2>
        <a:srgbClr val="0A331C"/>
      </a:accent2>
      <a:accent3>
        <a:srgbClr val="99CA94"/>
      </a:accent3>
      <a:accent4>
        <a:srgbClr val="72414F"/>
      </a:accent4>
      <a:accent5>
        <a:srgbClr val="FCC658"/>
      </a:accent5>
      <a:accent6>
        <a:srgbClr val="E2A3A3"/>
      </a:accent6>
      <a:hlink>
        <a:srgbClr val="000000"/>
      </a:hlink>
      <a:folHlink>
        <a:srgbClr val="000000"/>
      </a:folHlink>
    </a:clrScheme>
    <a:fontScheme name="KPA">
      <a:majorFont>
        <a:latin typeface="KPA Display Black"/>
        <a:ea typeface=""/>
        <a:cs typeface=""/>
      </a:majorFont>
      <a:minorFont>
        <a:latin typeface="KP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 KPA PPT.potx" id="{D5B04D58-195A-48A3-985B-3FB5DFB16415}" vid="{19275038-859A-4BED-B1BF-EAFBE41011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B98EC9D8F95640AE0889BBC1F727CA" ma:contentTypeVersion="19" ma:contentTypeDescription="Skapa ett nytt dokument." ma:contentTypeScope="" ma:versionID="ba569f5af94bc2824a4876297aba1336">
  <xsd:schema xmlns:xsd="http://www.w3.org/2001/XMLSchema" xmlns:xs="http://www.w3.org/2001/XMLSchema" xmlns:p="http://schemas.microsoft.com/office/2006/metadata/properties" xmlns:ns2="fff796f6-0d4b-4fe9-aa7e-e02c43092045" xmlns:ns3="77c91ae6-a762-4012-98f1-142534caf6e8" targetNamespace="http://schemas.microsoft.com/office/2006/metadata/properties" ma:root="true" ma:fieldsID="b236152d1ebc6370c5581e2b0826d8e6" ns2:_="" ns3:_="">
    <xsd:import namespace="fff796f6-0d4b-4fe9-aa7e-e02c43092045"/>
    <xsd:import namespace="77c91ae6-a762-4012-98f1-142534caf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796f6-0d4b-4fe9-aa7e-e02c43092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cfc3067-0cab-4ab2-9596-8ce0708ae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91ae6-a762-4012-98f1-142534caf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f3862c-a26b-4703-b26b-f76798901fdc}" ma:internalName="TaxCatchAll" ma:showField="CatchAllData" ma:web="77c91ae6-a762-4012-98f1-142534caf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c91ae6-a762-4012-98f1-142534caf6e8" xsi:nil="true"/>
    <lcf76f155ced4ddcb4097134ff3c332f xmlns="fff796f6-0d4b-4fe9-aa7e-e02c430920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6BD232-49FB-48B4-B16D-0BBE2AA55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796f6-0d4b-4fe9-aa7e-e02c43092045"/>
    <ds:schemaRef ds:uri="77c91ae6-a762-4012-98f1-142534caf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45A29D-B26E-4A38-9F72-BB828C1D8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782356-6E08-43D7-BAC9-31F02B7877C8}">
  <ds:schemaRefs>
    <ds:schemaRef ds:uri="http://schemas.microsoft.com/office/2006/metadata/properties"/>
    <ds:schemaRef ds:uri="http://schemas.microsoft.com/office/infopath/2007/PartnerControls"/>
    <ds:schemaRef ds:uri="77c91ae6-a762-4012-98f1-142534caf6e8"/>
    <ds:schemaRef ds:uri="fff796f6-0d4b-4fe9-aa7e-e02c430920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A5886D59</Template>
  <TotalTime>18</TotalTime>
  <Words>194</Words>
  <Application>Microsoft Office PowerPoint</Application>
  <PresentationFormat>Bildspel på skärmen (16:9)</PresentationFormat>
  <Paragraphs>36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KPA</vt:lpstr>
      <vt:lpstr>KPA Display Black</vt:lpstr>
      <vt:lpstr>KPA</vt:lpstr>
      <vt:lpstr>PowerPoint-presentation</vt:lpstr>
      <vt:lpstr>PowerPoint-presentation</vt:lpstr>
    </vt:vector>
  </TitlesOfParts>
  <Company>Folksam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Malin Gaimer</dc:creator>
  <cp:lastModifiedBy>Dennryd Emma - SLF</cp:lastModifiedBy>
  <cp:revision>5</cp:revision>
  <cp:lastPrinted>2025-11-13T07:56:42Z</cp:lastPrinted>
  <dcterms:created xsi:type="dcterms:W3CDTF">2025-10-07T06:59:31Z</dcterms:created>
  <dcterms:modified xsi:type="dcterms:W3CDTF">2026-02-09T10:29:26Z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fc1443-f1c5-4c81-9277-9d10de386f1c_Enabled">
    <vt:lpwstr>true</vt:lpwstr>
  </property>
  <property fmtid="{D5CDD505-2E9C-101B-9397-08002B2CF9AE}" pid="3" name="MSIP_Label_95fc1443-f1c5-4c81-9277-9d10de386f1c_SetDate">
    <vt:lpwstr>2025-10-07T07:00:13Z</vt:lpwstr>
  </property>
  <property fmtid="{D5CDD505-2E9C-101B-9397-08002B2CF9AE}" pid="4" name="MSIP_Label_95fc1443-f1c5-4c81-9277-9d10de386f1c_Method">
    <vt:lpwstr>Privileged</vt:lpwstr>
  </property>
  <property fmtid="{D5CDD505-2E9C-101B-9397-08002B2CF9AE}" pid="5" name="MSIP_Label_95fc1443-f1c5-4c81-9277-9d10de386f1c_Name">
    <vt:lpwstr>95fc1443-f1c5-4c81-9277-9d10de386f1c</vt:lpwstr>
  </property>
  <property fmtid="{D5CDD505-2E9C-101B-9397-08002B2CF9AE}" pid="6" name="MSIP_Label_95fc1443-f1c5-4c81-9277-9d10de386f1c_SiteId">
    <vt:lpwstr>04368cd7-79db-48c2-a243-1f6c2025dec8</vt:lpwstr>
  </property>
  <property fmtid="{D5CDD505-2E9C-101B-9397-08002B2CF9AE}" pid="7" name="MSIP_Label_95fc1443-f1c5-4c81-9277-9d10de386f1c_ActionId">
    <vt:lpwstr>6e9459a1-7779-4673-a4d8-d136c3a44afc</vt:lpwstr>
  </property>
  <property fmtid="{D5CDD505-2E9C-101B-9397-08002B2CF9AE}" pid="8" name="MSIP_Label_95fc1443-f1c5-4c81-9277-9d10de386f1c_ContentBits">
    <vt:lpwstr>1</vt:lpwstr>
  </property>
  <property fmtid="{D5CDD505-2E9C-101B-9397-08002B2CF9AE}" pid="9" name="MSIP_Label_95fc1443-f1c5-4c81-9277-9d10de386f1c_Tag">
    <vt:lpwstr>10, 0, 1, 1</vt:lpwstr>
  </property>
  <property fmtid="{D5CDD505-2E9C-101B-9397-08002B2CF9AE}" pid="10" name="ClassificationContentMarkingHeaderLocations">
    <vt:lpwstr>KPA:5</vt:lpwstr>
  </property>
  <property fmtid="{D5CDD505-2E9C-101B-9397-08002B2CF9AE}" pid="11" name="ClassificationContentMarkingHeaderText">
    <vt:lpwstr>Informationsklass: Intern</vt:lpwstr>
  </property>
  <property fmtid="{D5CDD505-2E9C-101B-9397-08002B2CF9AE}" pid="12" name="ContentTypeId">
    <vt:lpwstr>0x010100B0B98EC9D8F95640AE0889BBC1F727CA</vt:lpwstr>
  </property>
  <property fmtid="{D5CDD505-2E9C-101B-9397-08002B2CF9AE}" pid="13" name="MediaServiceImageTags">
    <vt:lpwstr/>
  </property>
</Properties>
</file>